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Lst>
  <p:notesMasterIdLst>
    <p:notesMasterId r:id="rId13"/>
  </p:notesMasterIdLst>
  <p:handoutMasterIdLst>
    <p:handoutMasterId r:id="rId14"/>
  </p:handoutMasterIdLst>
  <p:sldIdLst>
    <p:sldId id="2147469775" r:id="rId6"/>
    <p:sldId id="2147469781" r:id="rId7"/>
    <p:sldId id="2147469777" r:id="rId8"/>
    <p:sldId id="2147469779" r:id="rId9"/>
    <p:sldId id="2147469795" r:id="rId10"/>
    <p:sldId id="2147469772" r:id="rId11"/>
    <p:sldId id="292"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D1D1D1"/>
    <a:srgbClr val="0596FF"/>
    <a:srgbClr val="ECECED"/>
    <a:srgbClr val="E55C3C"/>
    <a:srgbClr val="E4E4E4"/>
    <a:srgbClr val="1B4859"/>
    <a:srgbClr val="173B49"/>
    <a:srgbClr val="E84C35"/>
    <a:srgbClr val="F67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559D67-ADFA-4748-A6D5-58476512767A}" v="89" dt="2026-02-25T06:14:31.98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575" autoAdjust="0"/>
  </p:normalViewPr>
  <p:slideViewPr>
    <p:cSldViewPr snapToGrid="0">
      <p:cViewPr varScale="1">
        <p:scale>
          <a:sx n="51" d="100"/>
          <a:sy n="51" d="100"/>
        </p:scale>
        <p:origin x="739" y="269"/>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40" d="100"/>
          <a:sy n="140" d="100"/>
        </p:scale>
        <p:origin x="168" y="-498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undo custSel modSld modMainMaster modNotesMaster modHandout">
      <pc:chgData name="Bruno Rochat" userId="4cb15ecb-167b-4f1f-8a8f-7cfb5f308cae" providerId="ADAL" clId="{80A7E78F-9404-4532-BC61-EA0E30EF31C3}" dt="2026-02-25T06:17:02.904" v="116" actId="478"/>
      <pc:docMkLst>
        <pc:docMk/>
      </pc:docMkLst>
      <pc:sldChg chg="addSp delSp modSp mod">
        <pc:chgData name="Bruno Rochat" userId="4cb15ecb-167b-4f1f-8a8f-7cfb5f308cae" providerId="ADAL" clId="{80A7E78F-9404-4532-BC61-EA0E30EF31C3}" dt="2026-02-25T06:17:02.904" v="116" actId="478"/>
        <pc:sldMkLst>
          <pc:docMk/>
          <pc:sldMk cId="608248080" sldId="292"/>
        </pc:sldMkLst>
        <pc:spChg chg="del">
          <ac:chgData name="Bruno Rochat" userId="4cb15ecb-167b-4f1f-8a8f-7cfb5f308cae" providerId="ADAL" clId="{80A7E78F-9404-4532-BC61-EA0E30EF31C3}" dt="2026-02-25T06:17:02.904" v="116" actId="478"/>
          <ac:spMkLst>
            <pc:docMk/>
            <pc:sldMk cId="608248080" sldId="292"/>
            <ac:spMk id="3" creationId="{B91E408F-D1CA-E0D6-DC68-3A8E2165495A}"/>
          </ac:spMkLst>
        </pc:spChg>
        <pc:spChg chg="add mod">
          <ac:chgData name="Bruno Rochat" userId="4cb15ecb-167b-4f1f-8a8f-7cfb5f308cae" providerId="ADAL" clId="{80A7E78F-9404-4532-BC61-EA0E30EF31C3}" dt="2026-02-25T06:17:02.904" v="116" actId="478"/>
          <ac:spMkLst>
            <pc:docMk/>
            <pc:sldMk cId="608248080" sldId="292"/>
            <ac:spMk id="6" creationId="{B5C11DDD-12C7-EE47-49CA-76D7D9751A89}"/>
          </ac:spMkLst>
        </pc:spChg>
      </pc:sldChg>
      <pc:sldChg chg="addSp delSp modSp mod modTransition delAnim modAnim modNotesTx">
        <pc:chgData name="Bruno Rochat" userId="4cb15ecb-167b-4f1f-8a8f-7cfb5f308cae" providerId="ADAL" clId="{80A7E78F-9404-4532-BC61-EA0E30EF31C3}" dt="2026-02-25T05:40:18.038" v="98"/>
        <pc:sldMkLst>
          <pc:docMk/>
          <pc:sldMk cId="2397415449" sldId="2147469772"/>
        </pc:sldMkLst>
        <pc:graphicFrameChg chg="modGraphic">
          <ac:chgData name="Bruno Rochat" userId="4cb15ecb-167b-4f1f-8a8f-7cfb5f308cae" providerId="ADAL" clId="{80A7E78F-9404-4532-BC61-EA0E30EF31C3}" dt="2026-02-25T05:10:24.302" v="16" actId="6549"/>
          <ac:graphicFrameMkLst>
            <pc:docMk/>
            <pc:sldMk cId="2397415449" sldId="2147469772"/>
            <ac:graphicFrameMk id="7" creationId="{BCCE5220-4581-13F7-207B-63E6874881BA}"/>
          </ac:graphicFrameMkLst>
        </pc:graphicFrameChg>
        <pc:picChg chg="add mod">
          <ac:chgData name="Bruno Rochat" userId="4cb15ecb-167b-4f1f-8a8f-7cfb5f308cae" providerId="ADAL" clId="{80A7E78F-9404-4532-BC61-EA0E30EF31C3}" dt="2026-02-25T05:39:39.419" v="95" actId="1076"/>
          <ac:picMkLst>
            <pc:docMk/>
            <pc:sldMk cId="2397415449" sldId="2147469772"/>
            <ac:picMk id="3" creationId="{31FFD230-93FD-942E-F31E-2186042381FF}"/>
          </ac:picMkLst>
        </pc:picChg>
        <pc:picChg chg="del">
          <ac:chgData name="Bruno Rochat" userId="4cb15ecb-167b-4f1f-8a8f-7cfb5f308cae" providerId="ADAL" clId="{80A7E78F-9404-4532-BC61-EA0E30EF31C3}" dt="2026-02-25T05:39:18.404" v="93" actId="478"/>
          <ac:picMkLst>
            <pc:docMk/>
            <pc:sldMk cId="2397415449" sldId="2147469772"/>
            <ac:picMk id="6" creationId="{804E0180-18CB-8493-F50D-8A224CAB49C2}"/>
          </ac:picMkLst>
        </pc:picChg>
      </pc:sldChg>
      <pc:sldChg chg="addSp delSp modSp mod modTransition delAnim modAnim modNotesTx">
        <pc:chgData name="Bruno Rochat" userId="4cb15ecb-167b-4f1f-8a8f-7cfb5f308cae" providerId="ADAL" clId="{80A7E78F-9404-4532-BC61-EA0E30EF31C3}" dt="2026-02-25T05:24:17.281" v="70"/>
        <pc:sldMkLst>
          <pc:docMk/>
          <pc:sldMk cId="2835442692" sldId="2147469775"/>
        </pc:sldMkLst>
        <pc:spChg chg="mod">
          <ac:chgData name="Bruno Rochat" userId="4cb15ecb-167b-4f1f-8a8f-7cfb5f308cae" providerId="ADAL" clId="{80A7E78F-9404-4532-BC61-EA0E30EF31C3}" dt="2026-02-25T05:08:34.313" v="7" actId="20577"/>
          <ac:spMkLst>
            <pc:docMk/>
            <pc:sldMk cId="2835442692" sldId="2147469775"/>
            <ac:spMk id="2" creationId="{8A2B485C-767D-BC72-B21A-6B73ACA54F2F}"/>
          </ac:spMkLst>
        </pc:spChg>
        <pc:picChg chg="add mod">
          <ac:chgData name="Bruno Rochat" userId="4cb15ecb-167b-4f1f-8a8f-7cfb5f308cae" providerId="ADAL" clId="{80A7E78F-9404-4532-BC61-EA0E30EF31C3}" dt="2026-02-25T05:19:59.073" v="67" actId="1076"/>
          <ac:picMkLst>
            <pc:docMk/>
            <pc:sldMk cId="2835442692" sldId="2147469775"/>
            <ac:picMk id="4" creationId="{A1DF15F4-3B84-F267-7A66-35680FC96665}"/>
          </ac:picMkLst>
        </pc:picChg>
        <pc:picChg chg="del">
          <ac:chgData name="Bruno Rochat" userId="4cb15ecb-167b-4f1f-8a8f-7cfb5f308cae" providerId="ADAL" clId="{80A7E78F-9404-4532-BC61-EA0E30EF31C3}" dt="2026-02-25T05:19:09.686" v="65" actId="478"/>
          <ac:picMkLst>
            <pc:docMk/>
            <pc:sldMk cId="2835442692" sldId="2147469775"/>
            <ac:picMk id="28" creationId="{B97E0436-E198-D8CB-8084-EA62091C5000}"/>
          </ac:picMkLst>
        </pc:picChg>
      </pc:sldChg>
      <pc:sldChg chg="addSp delSp modSp mod modTransition delAnim modAnim modNotesTx">
        <pc:chgData name="Bruno Rochat" userId="4cb15ecb-167b-4f1f-8a8f-7cfb5f308cae" providerId="ADAL" clId="{80A7E78F-9404-4532-BC61-EA0E30EF31C3}" dt="2026-02-25T05:32:21.506" v="82"/>
        <pc:sldMkLst>
          <pc:docMk/>
          <pc:sldMk cId="1896227838" sldId="2147469777"/>
        </pc:sldMkLst>
        <pc:picChg chg="del">
          <ac:chgData name="Bruno Rochat" userId="4cb15ecb-167b-4f1f-8a8f-7cfb5f308cae" providerId="ADAL" clId="{80A7E78F-9404-4532-BC61-EA0E30EF31C3}" dt="2026-02-25T05:30:44.042" v="77" actId="478"/>
          <ac:picMkLst>
            <pc:docMk/>
            <pc:sldMk cId="1896227838" sldId="2147469777"/>
            <ac:picMk id="17" creationId="{718E7A0C-5101-D52E-03A9-5A8BD4BEFC91}"/>
          </ac:picMkLst>
        </pc:picChg>
        <pc:picChg chg="add mod">
          <ac:chgData name="Bruno Rochat" userId="4cb15ecb-167b-4f1f-8a8f-7cfb5f308cae" providerId="ADAL" clId="{80A7E78F-9404-4532-BC61-EA0E30EF31C3}" dt="2026-02-25T05:31:03.806" v="79" actId="1076"/>
          <ac:picMkLst>
            <pc:docMk/>
            <pc:sldMk cId="1896227838" sldId="2147469777"/>
            <ac:picMk id="18" creationId="{7E3BDA50-3522-31DC-7E45-F57BC25E3E1E}"/>
          </ac:picMkLst>
        </pc:picChg>
      </pc:sldChg>
      <pc:sldChg chg="addSp delSp modSp mod delAnim modAnim modNotesTx">
        <pc:chgData name="Bruno Rochat" userId="4cb15ecb-167b-4f1f-8a8f-7cfb5f308cae" providerId="ADAL" clId="{80A7E78F-9404-4532-BC61-EA0E30EF31C3}" dt="2026-02-25T06:10:43.470" v="113"/>
        <pc:sldMkLst>
          <pc:docMk/>
          <pc:sldMk cId="297918034" sldId="2147469779"/>
        </pc:sldMkLst>
        <pc:spChg chg="mod">
          <ac:chgData name="Bruno Rochat" userId="4cb15ecb-167b-4f1f-8a8f-7cfb5f308cae" providerId="ADAL" clId="{80A7E78F-9404-4532-BC61-EA0E30EF31C3}" dt="2026-02-25T05:11:39.537" v="35" actId="6549"/>
          <ac:spMkLst>
            <pc:docMk/>
            <pc:sldMk cId="297918034" sldId="2147469779"/>
            <ac:spMk id="2" creationId="{13634C1C-E91A-5411-8CCB-346AE8EFE943}"/>
          </ac:spMkLst>
        </pc:spChg>
        <pc:picChg chg="add mod">
          <ac:chgData name="Bruno Rochat" userId="4cb15ecb-167b-4f1f-8a8f-7cfb5f308cae" providerId="ADAL" clId="{80A7E78F-9404-4532-BC61-EA0E30EF31C3}" dt="2026-02-25T05:34:34.232" v="85" actId="1076"/>
          <ac:picMkLst>
            <pc:docMk/>
            <pc:sldMk cId="297918034" sldId="2147469779"/>
            <ac:picMk id="3" creationId="{63E6371F-F406-9137-37CF-D630A49228F4}"/>
          </ac:picMkLst>
        </pc:picChg>
        <pc:picChg chg="del">
          <ac:chgData name="Bruno Rochat" userId="4cb15ecb-167b-4f1f-8a8f-7cfb5f308cae" providerId="ADAL" clId="{80A7E78F-9404-4532-BC61-EA0E30EF31C3}" dt="2026-02-25T05:33:55.822" v="83" actId="478"/>
          <ac:picMkLst>
            <pc:docMk/>
            <pc:sldMk cId="297918034" sldId="2147469779"/>
            <ac:picMk id="6" creationId="{C0FBDB1C-9B22-3D5B-A4F4-BC1980DAC796}"/>
          </ac:picMkLst>
        </pc:picChg>
      </pc:sldChg>
      <pc:sldChg chg="addSp delSp modSp mod delAnim modAnim modNotesTx">
        <pc:chgData name="Bruno Rochat" userId="4cb15ecb-167b-4f1f-8a8f-7cfb5f308cae" providerId="ADAL" clId="{80A7E78F-9404-4532-BC61-EA0E30EF31C3}" dt="2026-02-25T06:00:31.640" v="104"/>
        <pc:sldMkLst>
          <pc:docMk/>
          <pc:sldMk cId="204765566" sldId="2147469781"/>
        </pc:sldMkLst>
        <pc:spChg chg="mod">
          <ac:chgData name="Bruno Rochat" userId="4cb15ecb-167b-4f1f-8a8f-7cfb5f308cae" providerId="ADAL" clId="{80A7E78F-9404-4532-BC61-EA0E30EF31C3}" dt="2026-02-25T05:12:22.294" v="54" actId="20577"/>
          <ac:spMkLst>
            <pc:docMk/>
            <pc:sldMk cId="204765566" sldId="2147469781"/>
            <ac:spMk id="2" creationId="{4315638F-D151-C32C-F733-80D9EB933ED1}"/>
          </ac:spMkLst>
        </pc:spChg>
        <pc:picChg chg="add del mod">
          <ac:chgData name="Bruno Rochat" userId="4cb15ecb-167b-4f1f-8a8f-7cfb5f308cae" providerId="ADAL" clId="{80A7E78F-9404-4532-BC61-EA0E30EF31C3}" dt="2026-02-25T05:59:46.227" v="100" actId="478"/>
          <ac:picMkLst>
            <pc:docMk/>
            <pc:sldMk cId="204765566" sldId="2147469781"/>
            <ac:picMk id="4" creationId="{4A163744-A609-5034-BCF9-B58884ABFE53}"/>
          </ac:picMkLst>
        </pc:picChg>
        <pc:picChg chg="add mod">
          <ac:chgData name="Bruno Rochat" userId="4cb15ecb-167b-4f1f-8a8f-7cfb5f308cae" providerId="ADAL" clId="{80A7E78F-9404-4532-BC61-EA0E30EF31C3}" dt="2026-02-25T06:00:10.384" v="102" actId="1076"/>
          <ac:picMkLst>
            <pc:docMk/>
            <pc:sldMk cId="204765566" sldId="2147469781"/>
            <ac:picMk id="5" creationId="{3C978211-24D2-C53A-1F40-35A478F461F4}"/>
          </ac:picMkLst>
        </pc:picChg>
        <pc:picChg chg="del">
          <ac:chgData name="Bruno Rochat" userId="4cb15ecb-167b-4f1f-8a8f-7cfb5f308cae" providerId="ADAL" clId="{80A7E78F-9404-4532-BC61-EA0E30EF31C3}" dt="2026-02-25T05:27:29.913" v="71" actId="478"/>
          <ac:picMkLst>
            <pc:docMk/>
            <pc:sldMk cId="204765566" sldId="2147469781"/>
            <ac:picMk id="24" creationId="{CFBD6ED3-E7C7-789B-6271-27567B50F752}"/>
          </ac:picMkLst>
        </pc:picChg>
      </pc:sldChg>
      <pc:sldChg chg="addSp delSp modSp mod delAnim modAnim modNotesTx">
        <pc:chgData name="Bruno Rochat" userId="4cb15ecb-167b-4f1f-8a8f-7cfb5f308cae" providerId="ADAL" clId="{80A7E78F-9404-4532-BC61-EA0E30EF31C3}" dt="2026-02-25T06:14:31.985" v="115" actId="20577"/>
        <pc:sldMkLst>
          <pc:docMk/>
          <pc:sldMk cId="566938783" sldId="2147469795"/>
        </pc:sldMkLst>
        <pc:spChg chg="mod">
          <ac:chgData name="Bruno Rochat" userId="4cb15ecb-167b-4f1f-8a8f-7cfb5f308cae" providerId="ADAL" clId="{80A7E78F-9404-4532-BC61-EA0E30EF31C3}" dt="2026-02-25T06:14:31.985" v="115" actId="20577"/>
          <ac:spMkLst>
            <pc:docMk/>
            <pc:sldMk cId="566938783" sldId="2147469795"/>
            <ac:spMk id="5" creationId="{A1BEB65C-D4E1-1086-D2D7-8ED2A078EEF4}"/>
          </ac:spMkLst>
        </pc:spChg>
        <pc:picChg chg="del">
          <ac:chgData name="Bruno Rochat" userId="4cb15ecb-167b-4f1f-8a8f-7cfb5f308cae" providerId="ADAL" clId="{80A7E78F-9404-4532-BC61-EA0E30EF31C3}" dt="2026-02-25T05:37:06.387" v="88" actId="478"/>
          <ac:picMkLst>
            <pc:docMk/>
            <pc:sldMk cId="566938783" sldId="2147469795"/>
            <ac:picMk id="8" creationId="{DF9C8EB2-06A4-339C-568A-218DEFFC365C}"/>
          </ac:picMkLst>
        </pc:picChg>
        <pc:picChg chg="add mod">
          <ac:chgData name="Bruno Rochat" userId="4cb15ecb-167b-4f1f-8a8f-7cfb5f308cae" providerId="ADAL" clId="{80A7E78F-9404-4532-BC61-EA0E30EF31C3}" dt="2026-02-25T05:37:29.204" v="90" actId="1076"/>
          <ac:picMkLst>
            <pc:docMk/>
            <pc:sldMk cId="566938783" sldId="2147469795"/>
            <ac:picMk id="18" creationId="{8B1A171D-F2EC-A3FF-CDD3-0D93268CE504}"/>
          </ac:picMkLst>
        </pc:picChg>
      </pc:sldChg>
      <pc:sldMasterChg chg="modSp mod modSldLayout">
        <pc:chgData name="Bruno Rochat" userId="4cb15ecb-167b-4f1f-8a8f-7cfb5f308cae" providerId="ADAL" clId="{80A7E78F-9404-4532-BC61-EA0E30EF31C3}" dt="2026-02-25T06:07:59.197" v="112" actId="255"/>
        <pc:sldMasterMkLst>
          <pc:docMk/>
          <pc:sldMasterMk cId="3471928033" sldId="2147483696"/>
        </pc:sldMasterMkLst>
        <pc:spChg chg="mod">
          <ac:chgData name="Bruno Rochat" userId="4cb15ecb-167b-4f1f-8a8f-7cfb5f308cae" providerId="ADAL" clId="{80A7E78F-9404-4532-BC61-EA0E30EF31C3}" dt="2026-02-25T06:07:49.549" v="111" actId="255"/>
          <ac:spMkLst>
            <pc:docMk/>
            <pc:sldMasterMk cId="3471928033" sldId="2147483696"/>
            <ac:spMk id="2" creationId="{A4CC9EA1-36F7-9E11-71BE-BA17FA614B91}"/>
          </ac:spMkLst>
        </pc:spChg>
        <pc:spChg chg="mod">
          <ac:chgData name="Bruno Rochat" userId="4cb15ecb-167b-4f1f-8a8f-7cfb5f308cae" providerId="ADAL" clId="{80A7E78F-9404-4532-BC61-EA0E30EF31C3}" dt="2026-02-25T06:07:59.197" v="112" actId="255"/>
          <ac:spMkLst>
            <pc:docMk/>
            <pc:sldMasterMk cId="3471928033" sldId="2147483696"/>
            <ac:spMk id="28" creationId="{45ED4079-4E3E-0F43-541E-94FDA6BFDAF0}"/>
          </ac:spMkLst>
        </pc:spChg>
        <pc:picChg chg="mod">
          <ac:chgData name="Bruno Rochat" userId="4cb15ecb-167b-4f1f-8a8f-7cfb5f308cae" providerId="ADAL" clId="{80A7E78F-9404-4532-BC61-EA0E30EF31C3}" dt="2026-02-25T06:04:59.765" v="110" actId="12789"/>
          <ac:picMkLst>
            <pc:docMk/>
            <pc:sldMasterMk cId="3471928033" sldId="2147483696"/>
            <ac:picMk id="7" creationId="{52B91234-E3E0-5B4E-33D1-E6FA66C38D58}"/>
          </ac:picMkLst>
        </pc:picChg>
        <pc:sldLayoutChg chg="modSp mod">
          <pc:chgData name="Bruno Rochat" userId="4cb15ecb-167b-4f1f-8a8f-7cfb5f308cae" providerId="ADAL" clId="{80A7E78F-9404-4532-BC61-EA0E30EF31C3}" dt="2026-02-25T05:10:55.585" v="27" actId="20577"/>
          <pc:sldLayoutMkLst>
            <pc:docMk/>
            <pc:sldMasterMk cId="3471928033" sldId="2147483696"/>
            <pc:sldLayoutMk cId="4251028814" sldId="2147483726"/>
          </pc:sldLayoutMkLst>
          <pc:spChg chg="mod">
            <ac:chgData name="Bruno Rochat" userId="4cb15ecb-167b-4f1f-8a8f-7cfb5f308cae" providerId="ADAL" clId="{80A7E78F-9404-4532-BC61-EA0E30EF31C3}" dt="2026-02-25T05:10:55.585" v="27" actId="20577"/>
            <ac:spMkLst>
              <pc:docMk/>
              <pc:sldMasterMk cId="3471928033" sldId="2147483696"/>
              <pc:sldLayoutMk cId="4251028814" sldId="2147483726"/>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242424"/>
                </a:solidFill>
                <a:effectLst/>
                <a:latin typeface="Segoe UI" panose="020B0502040204020203" pitchFamily="34" charset="0"/>
              </a:rPr>
              <a:t>These slides are timed and automatically move from one to the next after a delay. To remove this automation: Go to 'Slide Show' and uncheck 'Use Timings’.</a:t>
            </a:r>
          </a:p>
          <a:p>
            <a:r>
              <a:rPr lang="en-US" dirty="0">
                <a:effectLst/>
              </a:rPr>
              <a:t>The slides have a soundtrack represented by an audio icon on the right side of each slide. To remove the soundtrack, click on each audio icon and lower the volume to the minimum.</a:t>
            </a:r>
            <a:endParaRPr lang="en-US" b="0" i="0" dirty="0">
              <a:solidFill>
                <a:srgbClr val="242424"/>
              </a:solidFill>
              <a:effectLst/>
              <a:latin typeface="Segoe UI" panose="020B0502040204020203" pitchFamily="34" charset="0"/>
            </a:endParaRPr>
          </a:p>
          <a:p>
            <a:endParaRPr lang="en-US" dirty="0"/>
          </a:p>
          <a:p>
            <a:r>
              <a:rPr lang="en-US" dirty="0"/>
              <a:t>Welcome, and thank you for joining us today. </a:t>
            </a:r>
          </a:p>
          <a:p>
            <a:r>
              <a:rPr lang="en-US" dirty="0"/>
              <a:t>It is a pleasure to have you here as we delve into the distinctive advantages of </a:t>
            </a:r>
            <a:r>
              <a:rPr lang="en-US" dirty="0" err="1"/>
              <a:t>SafeKit</a:t>
            </a:r>
            <a:r>
              <a:rPr lang="en-US" dirty="0"/>
              <a:t>, a solution that stands out in the realm of high availability and disaster recovery.</a:t>
            </a:r>
          </a:p>
          <a:p>
            <a:r>
              <a:rPr lang="en-US" dirty="0"/>
              <a:t>You will discover that </a:t>
            </a:r>
            <a:r>
              <a:rPr lang="en-US" dirty="0" err="1"/>
              <a:t>SafeKit</a:t>
            </a:r>
            <a:r>
              <a:rPr lang="en-US" dirty="0"/>
              <a:t> is a high availability software solution, designed to ensure 24/7 uptime for business-critical applications. </a:t>
            </a:r>
          </a:p>
          <a:p>
            <a:r>
              <a:rPr lang="en-US" dirty="0"/>
              <a:t>It supports both Windows and Linux platforms and eliminates the need for shared disks, enterprise editions of databases, or advanced technical skills, making it a cost-effective alternative to traditional clustering solutions.</a:t>
            </a:r>
            <a:endParaRPr lang="en-US"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334376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Let me present to you the benefits of using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for a critical application in the industry, specifically a SCADA or Supervisory Control and Data Acquisition application. Imagine a user running a GUI, connected to two servers running the application, with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ensuring real-time replication of the application data and automatic failover.</a:t>
            </a:r>
          </a:p>
          <a:p>
            <a:pPr algn="l"/>
            <a:r>
              <a:rPr lang="en-US" b="0" i="0" dirty="0">
                <a:solidFill>
                  <a:srgbClr val="242424"/>
                </a:solidFill>
                <a:effectLst/>
                <a:latin typeface="Segoe UI" panose="020B0502040204020203" pitchFamily="34" charset="0"/>
              </a:rPr>
              <a:t>First and foremost,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guarantees high availability and redundancy. </a:t>
            </a:r>
          </a:p>
          <a:p>
            <a:pPr algn="l"/>
            <a:r>
              <a:rPr lang="en-US" b="0" i="0" dirty="0">
                <a:solidFill>
                  <a:srgbClr val="242424"/>
                </a:solidFill>
                <a:effectLst/>
                <a:latin typeface="Segoe UI" panose="020B0502040204020203" pitchFamily="34" charset="0"/>
              </a:rPr>
              <a:t>This means that the application will remain operational 24/7. In the event of a server failure,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automatically switches the application to the secondary server without any data loss. </a:t>
            </a:r>
          </a:p>
          <a:p>
            <a:pPr algn="l"/>
            <a:r>
              <a:rPr lang="en-US" b="0" i="0" dirty="0">
                <a:solidFill>
                  <a:srgbClr val="242424"/>
                </a:solidFill>
                <a:effectLst/>
                <a:latin typeface="Segoe UI" panose="020B0502040204020203" pitchFamily="34" charset="0"/>
              </a:rPr>
              <a:t>This is crucial for critical applications like SCADA, where continuous monitoring and control are essential.</a:t>
            </a:r>
          </a:p>
          <a:p>
            <a:pPr algn="l"/>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provides real-time synchronous replication, ensuring that any changes made to the application data on the primary server are immediately replicated to the secondary server. This guarantees that both servers have identical data at all times, preventing data loss in case of a server failure.</a:t>
            </a:r>
          </a:p>
          <a:p>
            <a:pPr algn="l"/>
            <a:r>
              <a:rPr lang="en-US" b="0" i="0" dirty="0">
                <a:solidFill>
                  <a:srgbClr val="242424"/>
                </a:solidFill>
                <a:effectLst/>
                <a:latin typeface="Segoe UI" panose="020B0502040204020203" pitchFamily="34" charset="0"/>
              </a:rPr>
              <a:t>In the event of a failure of the primary server,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automatically switches the application to the secondary server. This failover process is seamless and does not require manual intervention, ensuring that the SCADA application is restarted automatically.</a:t>
            </a:r>
          </a:p>
          <a:p>
            <a:pPr algn="l"/>
            <a:r>
              <a:rPr lang="en-US" b="0" i="0" dirty="0">
                <a:solidFill>
                  <a:srgbClr val="242424"/>
                </a:solidFill>
                <a:effectLst/>
                <a:latin typeface="Segoe UI" panose="020B0502040204020203" pitchFamily="34" charset="0"/>
              </a:rPr>
              <a:t>One of the key advantages of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is its simplified management. </a:t>
            </a:r>
          </a:p>
          <a:p>
            <a:pPr algn="l"/>
            <a:r>
              <a:rPr lang="en-US" b="0" i="0" dirty="0">
                <a:solidFill>
                  <a:srgbClr val="242424"/>
                </a:solidFill>
                <a:effectLst/>
                <a:latin typeface="Segoe UI" panose="020B0502040204020203" pitchFamily="34" charset="0"/>
              </a:rPr>
              <a:t>It does not require specialized IT skills for deployment and management. </a:t>
            </a:r>
          </a:p>
          <a:p>
            <a:pPr algn="l"/>
            <a:r>
              <a:rPr lang="en-US" b="0" i="0" dirty="0">
                <a:solidFill>
                  <a:srgbClr val="242424"/>
                </a:solidFill>
                <a:effectLst/>
                <a:latin typeface="Segoe UI" panose="020B0502040204020203" pitchFamily="34" charset="0"/>
              </a:rPr>
              <a:t>The solution is platform-agnostic and works with standard editions of Windows and Linux, eliminating the need for specific hardware like shared disks.</a:t>
            </a:r>
            <a:endParaRPr lang="fr-FR" dirty="0"/>
          </a:p>
        </p:txBody>
      </p:sp>
    </p:spTree>
    <p:extLst>
      <p:ext uri="{BB962C8B-B14F-4D97-AF65-F5344CB8AC3E}">
        <p14:creationId xmlns:p14="http://schemas.microsoft.com/office/powerpoint/2010/main" val="278088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Let me share some real-world examples of how </a:t>
            </a:r>
            <a:r>
              <a:rPr lang="en-US" dirty="0" err="1"/>
              <a:t>SafeKit</a:t>
            </a:r>
            <a:r>
              <a:rPr lang="en-US" dirty="0"/>
              <a:t> ensures high availability and redundancy for critical applications across various industries. These use cases have been implemented by our partners with their critical applications at many customers.</a:t>
            </a:r>
          </a:p>
          <a:p>
            <a:r>
              <a:rPr lang="en-US" dirty="0"/>
              <a:t>In vehicle inspection, </a:t>
            </a:r>
            <a:r>
              <a:rPr lang="en-US" dirty="0" err="1"/>
              <a:t>SafeKit</a:t>
            </a:r>
            <a:r>
              <a:rPr lang="en-US" dirty="0"/>
              <a:t> is utilized by Gatekeeper to keep their inspection systems operational at all times. The real-time replication and automatic failover capabilities ensure that any server failure does not disrupt the inspection process.</a:t>
            </a:r>
          </a:p>
          <a:p>
            <a:r>
              <a:rPr lang="en-US" dirty="0"/>
              <a:t>In video surveillance, Axians relies on </a:t>
            </a:r>
            <a:r>
              <a:rPr lang="en-US" dirty="0" err="1"/>
              <a:t>SafeKit</a:t>
            </a:r>
            <a:r>
              <a:rPr lang="en-US" dirty="0"/>
              <a:t> for continuous monitoring and recording of surveillance footage. </a:t>
            </a:r>
            <a:r>
              <a:rPr lang="en-US" dirty="0" err="1"/>
              <a:t>SafeKit's</a:t>
            </a:r>
            <a:r>
              <a:rPr lang="en-US" dirty="0"/>
              <a:t> high availability features prevent downtime, ensuring that surveillance systems remain fully functional.</a:t>
            </a:r>
          </a:p>
          <a:p>
            <a:r>
              <a:rPr lang="en-US" dirty="0"/>
              <a:t>In automated logistics, Fives uses </a:t>
            </a:r>
            <a:r>
              <a:rPr lang="en-US" dirty="0" err="1"/>
              <a:t>SafeKit</a:t>
            </a:r>
            <a:r>
              <a:rPr lang="en-US" dirty="0"/>
              <a:t> to maintain the high availability of their logistics automation systems. This ensures that logistics processes are not interrupted, enhancing efficiency and productivity.</a:t>
            </a:r>
          </a:p>
          <a:p>
            <a:r>
              <a:rPr lang="en-US" dirty="0"/>
              <a:t>For air traffic control, ADB </a:t>
            </a:r>
            <a:r>
              <a:rPr lang="en-US" dirty="0" err="1"/>
              <a:t>SafeGate</a:t>
            </a:r>
            <a:r>
              <a:rPr lang="en-US" dirty="0"/>
              <a:t> employs </a:t>
            </a:r>
            <a:r>
              <a:rPr lang="en-US" dirty="0" err="1"/>
              <a:t>SafeKit</a:t>
            </a:r>
            <a:r>
              <a:rPr lang="en-US" dirty="0"/>
              <a:t> to ensure the reliability and availability of their air traffic management systems. </a:t>
            </a:r>
            <a:r>
              <a:rPr lang="en-US" dirty="0" err="1"/>
              <a:t>SafeKit's</a:t>
            </a:r>
            <a:r>
              <a:rPr lang="en-US" dirty="0"/>
              <a:t> high availability features prevent disruptions that could impact flight safety and scheduling.</a:t>
            </a:r>
          </a:p>
          <a:p>
            <a:r>
              <a:rPr lang="en-US" dirty="0"/>
              <a:t>In the Grand Paris Express project, Siemens uses </a:t>
            </a:r>
            <a:r>
              <a:rPr lang="en-US" dirty="0" err="1"/>
              <a:t>SafeKit</a:t>
            </a:r>
            <a:r>
              <a:rPr lang="en-US" dirty="0"/>
              <a:t> to ensure the high availability of their control systems for the new metro lines. </a:t>
            </a:r>
            <a:r>
              <a:rPr lang="en-US" dirty="0" err="1"/>
              <a:t>SafeKit's</a:t>
            </a:r>
            <a:r>
              <a:rPr lang="en-US" dirty="0"/>
              <a:t> real-time replication and automatic failover capabilities provide the necessary redundancy to keep these systems running smoothly.</a:t>
            </a:r>
          </a:p>
          <a:p>
            <a:r>
              <a:rPr lang="en-US" dirty="0"/>
              <a:t>Lastly, in physical access control, companies like </a:t>
            </a:r>
            <a:r>
              <a:rPr lang="en-US" dirty="0" err="1"/>
              <a:t>Nedap</a:t>
            </a:r>
            <a:r>
              <a:rPr lang="en-US" dirty="0"/>
              <a:t> and TIL rely on </a:t>
            </a:r>
            <a:r>
              <a:rPr lang="en-US" dirty="0" err="1"/>
              <a:t>SafeKit</a:t>
            </a:r>
            <a:r>
              <a:rPr lang="en-US" dirty="0"/>
              <a:t> to maintain the availability of their access control systems. </a:t>
            </a:r>
            <a:r>
              <a:rPr lang="en-US" dirty="0" err="1"/>
              <a:t>SafeKit's</a:t>
            </a:r>
            <a:r>
              <a:rPr lang="en-US" dirty="0"/>
              <a:t> high availability features ensure continuous protection and security.</a:t>
            </a:r>
          </a:p>
          <a:p>
            <a:r>
              <a:rPr lang="en-US" dirty="0"/>
              <a:t>These examples illustrate the versatility and robustness of </a:t>
            </a:r>
            <a:r>
              <a:rPr lang="en-US" dirty="0" err="1"/>
              <a:t>SafeKit</a:t>
            </a:r>
            <a:r>
              <a:rPr lang="en-US" dirty="0"/>
              <a:t> in providing high availability and redundancy solutions across various industries.</a:t>
            </a:r>
            <a:endParaRPr lang="fr-FR" dirty="0"/>
          </a:p>
        </p:txBody>
      </p:sp>
    </p:spTree>
    <p:extLst>
      <p:ext uri="{BB962C8B-B14F-4D97-AF65-F5344CB8AC3E}">
        <p14:creationId xmlns:p14="http://schemas.microsoft.com/office/powerpoint/2010/main" val="388079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dirty="0"/>
              <a:t>I'd like to present the global reach and impact of </a:t>
            </a:r>
            <a:r>
              <a:rPr lang="en-US" dirty="0" err="1"/>
              <a:t>SafeKit</a:t>
            </a:r>
            <a:r>
              <a:rPr lang="en-US" dirty="0"/>
              <a:t>, particularly in collaboration with Milestone, a leader in video surveillance and video management systems (VMS).</a:t>
            </a:r>
          </a:p>
          <a:p>
            <a:pPr algn="l"/>
            <a:r>
              <a:rPr lang="en-US" dirty="0"/>
              <a:t>Milestone's video management systems are widely recognized for their reliability and advanced features. </a:t>
            </a:r>
          </a:p>
          <a:p>
            <a:pPr algn="l"/>
            <a:r>
              <a:rPr lang="en-US" dirty="0"/>
              <a:t>However, to ensure continuous operation and prevent any downtime, redundancy is crucial. </a:t>
            </a:r>
          </a:p>
          <a:p>
            <a:pPr algn="l"/>
            <a:r>
              <a:rPr lang="en-US" dirty="0"/>
              <a:t>This is where </a:t>
            </a:r>
            <a:r>
              <a:rPr lang="en-US" dirty="0" err="1"/>
              <a:t>SafeKit</a:t>
            </a:r>
            <a:r>
              <a:rPr lang="en-US" dirty="0"/>
              <a:t> comes into play.</a:t>
            </a:r>
          </a:p>
          <a:p>
            <a:pPr algn="l"/>
            <a:r>
              <a:rPr lang="en-US" dirty="0" err="1"/>
              <a:t>SafeKit</a:t>
            </a:r>
            <a:r>
              <a:rPr lang="en-US" dirty="0"/>
              <a:t>, in collaboration with Milestone, has been implemented in over 30 countries, providing robust redundancy and high availability solutions for video surveillance systems. </a:t>
            </a:r>
          </a:p>
          <a:p>
            <a:pPr algn="l"/>
            <a:r>
              <a:rPr lang="en-US" dirty="0"/>
              <a:t>This demonstrates that with </a:t>
            </a:r>
            <a:r>
              <a:rPr lang="en-US" dirty="0" err="1"/>
              <a:t>SafeKit</a:t>
            </a:r>
            <a:r>
              <a:rPr lang="en-US" dirty="0"/>
              <a:t>, partners can confidently deploy high availability solutions for their customers, ensuring seamless and uninterrupted service.</a:t>
            </a:r>
            <a:endParaRPr lang="fr-FR" dirty="0"/>
          </a:p>
        </p:txBody>
      </p:sp>
    </p:spTree>
    <p:extLst>
      <p:ext uri="{BB962C8B-B14F-4D97-AF65-F5344CB8AC3E}">
        <p14:creationId xmlns:p14="http://schemas.microsoft.com/office/powerpoint/2010/main" val="247494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dirty="0"/>
              <a:t>Let's explore the high availability solutions provided by </a:t>
            </a:r>
            <a:r>
              <a:rPr lang="en-US" dirty="0" err="1"/>
              <a:t>SafeKit</a:t>
            </a:r>
            <a:r>
              <a:rPr lang="en-US" dirty="0"/>
              <a:t> at both the virtual machine level and the application level.</a:t>
            </a:r>
          </a:p>
          <a:p>
            <a:pPr algn="l"/>
            <a:r>
              <a:rPr lang="en-US" dirty="0"/>
              <a:t>First, let's explore virtual machine level high availability. </a:t>
            </a:r>
            <a:r>
              <a:rPr lang="en-US" dirty="0" err="1"/>
              <a:t>SafeKit</a:t>
            </a:r>
            <a:r>
              <a:rPr lang="en-US" dirty="0"/>
              <a:t> operates at the hypervisor level, such as Hyper-V or KVM, to provide high availability for entire virtual machines. </a:t>
            </a:r>
          </a:p>
          <a:p>
            <a:pPr algn="l"/>
            <a:r>
              <a:rPr lang="en-US" dirty="0"/>
              <a:t>This setup is particularly advantageous because it does not require any specific integration with the applications running within the virtual machines. </a:t>
            </a:r>
          </a:p>
          <a:p>
            <a:pPr algn="l"/>
            <a:r>
              <a:rPr lang="en-US" dirty="0" err="1"/>
              <a:t>SafeKit</a:t>
            </a:r>
            <a:r>
              <a:rPr lang="en-US" dirty="0"/>
              <a:t> replicates and restarts the entire virtual machine, including the operating system and the application, in the event of a failure. </a:t>
            </a:r>
          </a:p>
          <a:p>
            <a:pPr algn="l"/>
            <a:r>
              <a:rPr lang="en-US" dirty="0"/>
              <a:t>This ensures that the virtual machine is rebooted on the secondary server, maintaining continuous operation. </a:t>
            </a:r>
          </a:p>
          <a:p>
            <a:pPr algn="l"/>
            <a:r>
              <a:rPr lang="en-US" b="0" i="0" dirty="0">
                <a:solidFill>
                  <a:srgbClr val="242424"/>
                </a:solidFill>
                <a:effectLst/>
                <a:latin typeface="Segoe UI" panose="020B0502040204020203" pitchFamily="34" charset="0"/>
              </a:rPr>
              <a:t>The virtual machine cluster is a solution that works with any application, making it an ideal choice when you don't know how the application works. However, this solution is limited to Hyper-V and KVM infrastructures and is not available on VMware, unlike the application cluster solution. </a:t>
            </a:r>
            <a:r>
              <a:rPr lang="en-US" dirty="0"/>
              <a:t>Several virtual machines can run on the two physical servers with crossed replication, automatic failover and migration features. </a:t>
            </a:r>
          </a:p>
          <a:p>
            <a:pPr algn="l"/>
            <a:r>
              <a:rPr lang="en-US" dirty="0"/>
              <a:t>Now, let's delve into application level high availability. </a:t>
            </a:r>
          </a:p>
          <a:p>
            <a:pPr algn="l"/>
            <a:r>
              <a:rPr lang="en-US" dirty="0"/>
              <a:t>In this configuration, </a:t>
            </a:r>
            <a:r>
              <a:rPr lang="en-US" dirty="0" err="1"/>
              <a:t>SafeKit</a:t>
            </a:r>
            <a:r>
              <a:rPr lang="en-US" dirty="0"/>
              <a:t> is installed directly where the application runs, and specific modules are defined for each application. </a:t>
            </a:r>
          </a:p>
          <a:p>
            <a:pPr algn="l"/>
            <a:r>
              <a:rPr lang="en-US" dirty="0"/>
              <a:t>This setup requires some integration, such as defining the services to restart in case of failure, the folders to replicate, and a virtual IP address. </a:t>
            </a:r>
          </a:p>
          <a:p>
            <a:pPr algn="l"/>
            <a:r>
              <a:rPr lang="en-US" dirty="0"/>
              <a:t>The application cluster replicates and restarts only the application, not the entire virtual machine. </a:t>
            </a:r>
          </a:p>
          <a:p>
            <a:pPr algn="l"/>
            <a:r>
              <a:rPr lang="en-US" dirty="0"/>
              <a:t>This allows for a quicker restart of the application on the secondary server if the primary server fails. </a:t>
            </a:r>
          </a:p>
          <a:p>
            <a:pPr algn="l"/>
            <a:r>
              <a:rPr lang="en-US" dirty="0"/>
              <a:t>The application cluster is highly flexible and can be deployed in various configurations, including physical servers, virtual servers, any hypervisors, and cloud environments. </a:t>
            </a:r>
          </a:p>
          <a:p>
            <a:pPr algn="l"/>
            <a:r>
              <a:rPr lang="en-US" dirty="0"/>
              <a:t>This solution is particularly beneficial for applications that require minimal downtime and quick recovery in any type of infrastructure. </a:t>
            </a:r>
          </a:p>
          <a:p>
            <a:pPr algn="l"/>
            <a:r>
              <a:rPr lang="en-US" b="0" i="0" dirty="0">
                <a:solidFill>
                  <a:srgbClr val="242424"/>
                </a:solidFill>
                <a:effectLst/>
                <a:latin typeface="Segoe UI" panose="020B0502040204020203" pitchFamily="34" charset="0"/>
              </a:rPr>
              <a:t>In conclusion, VM-level high availability does not require any knowledge of the application but is limited to Hyper-V and KVM infrastructures. On the other hand, application-level high availability offers an infrastructure-independent solution but requires defining services to restart and folders to replicate.</a:t>
            </a:r>
            <a:endParaRPr lang="fr-FR" dirty="0"/>
          </a:p>
        </p:txBody>
      </p:sp>
    </p:spTree>
    <p:extLst>
      <p:ext uri="{BB962C8B-B14F-4D97-AF65-F5344CB8AC3E}">
        <p14:creationId xmlns:p14="http://schemas.microsoft.com/office/powerpoint/2010/main" val="2372853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As we navigate through the complexities of various solutions, it becomes evident that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offers unique benefits that cater to a wide range of needs.</a:t>
            </a:r>
          </a:p>
          <a:p>
            <a:pPr algn="l"/>
            <a:r>
              <a:rPr lang="en-US" b="0" i="0" dirty="0">
                <a:solidFill>
                  <a:srgbClr val="242424"/>
                </a:solidFill>
                <a:effectLst/>
                <a:latin typeface="Segoe UI" panose="020B0502040204020203" pitchFamily="34" charset="0"/>
              </a:rPr>
              <a:t>Let's begin by examining some of the common solutions in the market. </a:t>
            </a:r>
          </a:p>
          <a:p>
            <a:pPr algn="l"/>
            <a:r>
              <a:rPr lang="en-US" b="0" i="0" dirty="0">
                <a:solidFill>
                  <a:srgbClr val="242424"/>
                </a:solidFill>
                <a:effectLst/>
                <a:latin typeface="Segoe UI" panose="020B0502040204020203" pitchFamily="34" charset="0"/>
              </a:rPr>
              <a:t>The complexity of Microsoft Failover Cluster arises from the specific shared storage requirements between nodes, which must be connected via a storage area network (SAN).</a:t>
            </a:r>
          </a:p>
          <a:p>
            <a:pPr algn="l"/>
            <a:r>
              <a:rPr lang="en-US" b="0" i="0" dirty="0">
                <a:solidFill>
                  <a:srgbClr val="242424"/>
                </a:solidFill>
                <a:effectLst/>
                <a:latin typeface="Segoe UI" panose="020B0502040204020203" pitchFamily="34" charset="0"/>
              </a:rPr>
              <a:t>Similarly, VMware HA is a prime example of a virtualization solution that also demands specific shared storage configurations on a SAN or </a:t>
            </a:r>
            <a:r>
              <a:rPr lang="en-US" b="0" i="0" dirty="0" err="1">
                <a:solidFill>
                  <a:srgbClr val="242424"/>
                </a:solidFill>
                <a:effectLst/>
                <a:latin typeface="Segoe UI" panose="020B0502040204020203" pitchFamily="34" charset="0"/>
              </a:rPr>
              <a:t>vSAN</a:t>
            </a:r>
            <a:r>
              <a:rPr lang="en-US" b="0" i="0" dirty="0">
                <a:solidFill>
                  <a:srgbClr val="242424"/>
                </a:solidFill>
                <a:effectLst/>
                <a:latin typeface="Segoe UI" panose="020B0502040204020203" pitchFamily="34" charset="0"/>
              </a:rPr>
              <a:t>.</a:t>
            </a:r>
          </a:p>
          <a:p>
            <a:pPr algn="l"/>
            <a:r>
              <a:rPr lang="en-US" b="0" i="0" dirty="0">
                <a:solidFill>
                  <a:srgbClr val="242424"/>
                </a:solidFill>
                <a:effectLst/>
                <a:latin typeface="Segoe UI" panose="020B0502040204020203" pitchFamily="34" charset="0"/>
              </a:rPr>
              <a:t>SQL Always-On, provided by Microsoft, removed the need for shared storage but it focuses primarily on SQL redundancy and cannot replicate other data. </a:t>
            </a:r>
          </a:p>
          <a:p>
            <a:pPr algn="l"/>
            <a:r>
              <a:rPr lang="en-US" b="0" i="0" dirty="0">
                <a:solidFill>
                  <a:srgbClr val="242424"/>
                </a:solidFill>
                <a:effectLst/>
                <a:latin typeface="Segoe UI" panose="020B0502040204020203" pitchFamily="34" charset="0"/>
              </a:rPr>
              <a:t>It requires SQL Enterprise Edition, which can be costly and limits redundancy to SQL databases only. </a:t>
            </a:r>
          </a:p>
          <a:p>
            <a:pPr algn="l"/>
            <a:r>
              <a:rPr lang="en-US" b="0" i="0" dirty="0">
                <a:solidFill>
                  <a:srgbClr val="242424"/>
                </a:solidFill>
                <a:effectLst/>
                <a:latin typeface="Segoe UI" panose="020B0502040204020203" pitchFamily="34" charset="0"/>
              </a:rPr>
              <a:t>The complexity of setting up and maintaining such environments can be daunting for many partners who simply want to add a high availability option to their application.</a:t>
            </a:r>
          </a:p>
          <a:p>
            <a:pPr algn="l"/>
            <a:r>
              <a:rPr lang="en-US" b="0" i="0" dirty="0">
                <a:solidFill>
                  <a:srgbClr val="242424"/>
                </a:solidFill>
                <a:effectLst/>
                <a:latin typeface="Segoe UI" panose="020B0502040204020203" pitchFamily="34" charset="0"/>
              </a:rPr>
              <a:t>Now, let's turn our attention to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a:t>
            </a:r>
          </a:p>
          <a:p>
            <a:pPr algn="l"/>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is a low-complexity solution that is both simple and generic. </a:t>
            </a:r>
          </a:p>
          <a:p>
            <a:pPr algn="l"/>
            <a:r>
              <a:rPr lang="en-US" b="0" i="0" dirty="0">
                <a:solidFill>
                  <a:srgbClr val="242424"/>
                </a:solidFill>
                <a:effectLst/>
                <a:latin typeface="Segoe UI" panose="020B0502040204020203" pitchFamily="34" charset="0"/>
              </a:rPr>
              <a:t>Unlike the other solutions mentioned,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is software-only and does not require any shared storage configurations. </a:t>
            </a:r>
          </a:p>
          <a:p>
            <a:pPr algn="l"/>
            <a:r>
              <a:rPr lang="en-US" b="0" i="0" dirty="0">
                <a:solidFill>
                  <a:srgbClr val="242424"/>
                </a:solidFill>
                <a:effectLst/>
                <a:latin typeface="Segoe UI" panose="020B0502040204020203" pitchFamily="34" charset="0"/>
              </a:rPr>
              <a:t>This makes it incredibly easy to deploy and manage. Despite its simplicity,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does not compromise on effectiveness; it provides robust high availability and disaster recovery capabilities. However, it is important to note that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may not be suitable for large-scale data replication. Nevertheless, its advantages in terms of simplicity, cost-effectiveness, and ease of deployment make it an attractive option for many organizations.</a:t>
            </a:r>
          </a:p>
        </p:txBody>
      </p:sp>
    </p:spTree>
    <p:extLst>
      <p:ext uri="{BB962C8B-B14F-4D97-AF65-F5344CB8AC3E}">
        <p14:creationId xmlns:p14="http://schemas.microsoft.com/office/powerpoint/2010/main" val="25188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we conclude our discussion on </a:t>
            </a:r>
            <a:r>
              <a:rPr lang="en-US" dirty="0" err="1"/>
              <a:t>SafeKit</a:t>
            </a:r>
            <a:r>
              <a:rPr lang="en-US" dirty="0"/>
              <a:t>, I would like to extend my heartfelt thanks to each one of you. </a:t>
            </a:r>
          </a:p>
          <a:p>
            <a:r>
              <a:rPr lang="en-US" dirty="0"/>
              <a:t>Your time and attention have been greatly appreciated, and it has been a privilege to share the distinctive advantages of </a:t>
            </a:r>
            <a:r>
              <a:rPr lang="en-US" dirty="0" err="1"/>
              <a:t>SafeKit</a:t>
            </a:r>
            <a:r>
              <a:rPr lang="en-US" dirty="0"/>
              <a:t> with you. </a:t>
            </a:r>
          </a:p>
          <a:p>
            <a:r>
              <a:rPr lang="en-US" dirty="0"/>
              <a:t>I look forward to future opportunities to connect and share more with you.</a:t>
            </a:r>
          </a:p>
          <a:p>
            <a:endParaRPr lang="fr-FR" dirty="0"/>
          </a:p>
        </p:txBody>
      </p:sp>
    </p:spTree>
    <p:extLst>
      <p:ext uri="{BB962C8B-B14F-4D97-AF65-F5344CB8AC3E}">
        <p14:creationId xmlns:p14="http://schemas.microsoft.com/office/powerpoint/2010/main" val="3528208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1120492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196102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17693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007490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68388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25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190025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13173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35382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637598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1174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810427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222470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62145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333283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04570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12211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46233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1454385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182636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09701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3088401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44720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907148" y="6373305"/>
            <a:ext cx="302968"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fr-FR"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SafeKit</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4251028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647892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
        <p:nvSpPr>
          <p:cNvPr id="3" name="AddCustomFooter#1">
            <a:extLst>
              <a:ext uri="{FF2B5EF4-FFF2-40B4-BE49-F238E27FC236}">
                <a16:creationId xmlns:a16="http://schemas.microsoft.com/office/drawing/2014/main" id="{21EB2A6D-2314-9E21-2B5E-43F49317D355}"/>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chemeClr val="tx1"/>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chemeClr val="tx1"/>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chemeClr val="tx1"/>
                </a:solidFill>
                <a:effectLst/>
                <a:uLnTx/>
                <a:uFillTx/>
                <a:latin typeface="+mn-lt"/>
                <a:ea typeface="Verdana" pitchFamily="34" charset="0"/>
                <a:cs typeface="Verdana" pitchFamily="34" charset="0"/>
              </a:rPr>
              <a:t> SAS</a:t>
            </a:r>
            <a:endParaRPr lang="nl-NL" sz="650" baseline="0" dirty="0">
              <a:solidFill>
                <a:schemeClr val="tx1"/>
              </a:solidFill>
              <a:latin typeface="+mn-lt"/>
              <a:ea typeface="Verdana" pitchFamily="34" charset="0"/>
              <a:cs typeface="Verdana" pitchFamily="34" charset="0"/>
            </a:endParaRPr>
          </a:p>
        </p:txBody>
      </p:sp>
    </p:spTree>
    <p:extLst>
      <p:ext uri="{BB962C8B-B14F-4D97-AF65-F5344CB8AC3E}">
        <p14:creationId xmlns:p14="http://schemas.microsoft.com/office/powerpoint/2010/main" val="550994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170634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795440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890433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034539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0058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
        <p:nvSpPr>
          <p:cNvPr id="2" name="AddCustomFooter#1">
            <a:extLst>
              <a:ext uri="{FF2B5EF4-FFF2-40B4-BE49-F238E27FC236}">
                <a16:creationId xmlns:a16="http://schemas.microsoft.com/office/drawing/2014/main" id="{0BA899B2-A364-D7CD-38C9-AB94B3F9E05C}"/>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chemeClr val="tx1"/>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chemeClr val="tx1"/>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chemeClr val="tx1"/>
                </a:solidFill>
                <a:effectLst/>
                <a:uLnTx/>
                <a:uFillTx/>
                <a:latin typeface="+mn-lt"/>
                <a:ea typeface="Verdana" pitchFamily="34" charset="0"/>
                <a:cs typeface="Verdana" pitchFamily="34" charset="0"/>
              </a:rPr>
              <a:t> SAS</a:t>
            </a:r>
            <a:endParaRPr lang="nl-NL" sz="650" baseline="0" dirty="0">
              <a:solidFill>
                <a:schemeClr val="tx1"/>
              </a:solidFill>
              <a:latin typeface="+mn-lt"/>
              <a:ea typeface="Verdana" pitchFamily="34" charset="0"/>
              <a:cs typeface="Verdana" pitchFamily="34" charset="0"/>
            </a:endParaRPr>
          </a:p>
        </p:txBody>
      </p:sp>
    </p:spTree>
    <p:extLst>
      <p:ext uri="{BB962C8B-B14F-4D97-AF65-F5344CB8AC3E}">
        <p14:creationId xmlns:p14="http://schemas.microsoft.com/office/powerpoint/2010/main" val="2242150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4756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356161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200613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85630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44928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54566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630041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15340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5389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57448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16308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886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359068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8468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2348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30399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896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60251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662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585926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0335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23522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
        <p:nvSpPr>
          <p:cNvPr id="3" name="AddCustomFooter#1">
            <a:extLst>
              <a:ext uri="{FF2B5EF4-FFF2-40B4-BE49-F238E27FC236}">
                <a16:creationId xmlns:a16="http://schemas.microsoft.com/office/drawing/2014/main" id="{68B0F838-F6C3-931D-069B-ADA4710B94FF}"/>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chemeClr val="tx1"/>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chemeClr val="tx1"/>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chemeClr val="tx1"/>
                </a:solidFill>
                <a:effectLst/>
                <a:uLnTx/>
                <a:uFillTx/>
                <a:latin typeface="+mn-lt"/>
                <a:ea typeface="Verdana" pitchFamily="34" charset="0"/>
                <a:cs typeface="Verdana" pitchFamily="34" charset="0"/>
              </a:rPr>
              <a:t> SAS</a:t>
            </a:r>
            <a:endParaRPr lang="nl-NL" sz="650" baseline="0" dirty="0">
              <a:solidFill>
                <a:schemeClr val="tx1"/>
              </a:solidFill>
              <a:latin typeface="+mn-lt"/>
              <a:ea typeface="Verdana" pitchFamily="34" charset="0"/>
              <a:cs typeface="Verdana" pitchFamily="34" charset="0"/>
            </a:endParaRPr>
          </a:p>
        </p:txBody>
      </p:sp>
    </p:spTree>
    <p:extLst>
      <p:ext uri="{BB962C8B-B14F-4D97-AF65-F5344CB8AC3E}">
        <p14:creationId xmlns:p14="http://schemas.microsoft.com/office/powerpoint/2010/main" val="462727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374709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
        <p:nvSpPr>
          <p:cNvPr id="8" name="TextBox 7">
            <a:extLst>
              <a:ext uri="{FF2B5EF4-FFF2-40B4-BE49-F238E27FC236}">
                <a16:creationId xmlns:a16="http://schemas.microsoft.com/office/drawing/2014/main" id="{8C5554B6-8F56-F183-7318-76ADEB16239E}"/>
              </a:ext>
            </a:extLst>
          </p:cNvPr>
          <p:cNvSpPr txBox="1"/>
          <p:nvPr userDrawn="1"/>
        </p:nvSpPr>
        <p:spPr>
          <a:xfrm>
            <a:off x="804016" y="6099779"/>
            <a:ext cx="3751206" cy="200055"/>
          </a:xfrm>
          <a:prstGeom prst="rect">
            <a:avLst/>
          </a:prstGeom>
          <a:noFill/>
        </p:spPr>
        <p:txBody>
          <a:bodyPr wrap="square">
            <a:spAutoFit/>
          </a:bodyPr>
          <a:lstStyle/>
          <a:p>
            <a:endParaRPr lang="nl-NL" sz="700" dirty="0">
              <a:solidFill>
                <a:srgbClr val="ECECED"/>
              </a:solidFill>
              <a:latin typeface="+mn-lt"/>
            </a:endParaRPr>
          </a:p>
        </p:txBody>
      </p:sp>
    </p:spTree>
    <p:extLst>
      <p:ext uri="{BB962C8B-B14F-4D97-AF65-F5344CB8AC3E}">
        <p14:creationId xmlns:p14="http://schemas.microsoft.com/office/powerpoint/2010/main" val="296846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74575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01358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7989349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429230" y="6276961"/>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3" y="6300334"/>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316633" y="6189275"/>
            <a:ext cx="391396" cy="391396"/>
          </a:xfrm>
          <a:prstGeom prst="rect">
            <a:avLst/>
          </a:prstGeom>
        </p:spPr>
      </p:pic>
    </p:spTree>
    <p:extLst>
      <p:ext uri="{BB962C8B-B14F-4D97-AF65-F5344CB8AC3E}">
        <p14:creationId xmlns:p14="http://schemas.microsoft.com/office/powerpoint/2010/main" val="34719280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691" r:id="rId31"/>
    <p:sldLayoutId id="2147483650" r:id="rId32"/>
    <p:sldLayoutId id="2147483662" r:id="rId33"/>
    <p:sldLayoutId id="2147483692" r:id="rId34"/>
    <p:sldLayoutId id="2147483693" r:id="rId35"/>
    <p:sldLayoutId id="2147483694" r:id="rId36"/>
    <p:sldLayoutId id="2147483663" r:id="rId37"/>
    <p:sldLayoutId id="2147483695" r:id="rId38"/>
    <p:sldLayoutId id="2147483676" r:id="rId39"/>
    <p:sldLayoutId id="2147483664" r:id="rId40"/>
    <p:sldLayoutId id="2147483665" r:id="rId41"/>
    <p:sldLayoutId id="2147483666" r:id="rId42"/>
    <p:sldLayoutId id="2147483667" r:id="rId43"/>
    <p:sldLayoutId id="2147483668" r:id="rId44"/>
    <p:sldLayoutId id="2147483669" r:id="rId45"/>
    <p:sldLayoutId id="2147483670" r:id="rId46"/>
    <p:sldLayoutId id="2147483678" r:id="rId47"/>
    <p:sldLayoutId id="2147483686" r:id="rId48"/>
    <p:sldLayoutId id="2147483673" r:id="rId49"/>
    <p:sldLayoutId id="2147483679" r:id="rId50"/>
    <p:sldLayoutId id="2147483685" r:id="rId51"/>
    <p:sldLayoutId id="2147483683" r:id="rId52"/>
    <p:sldLayoutId id="2147483680" r:id="rId53"/>
    <p:sldLayoutId id="2147483687" r:id="rId54"/>
    <p:sldLayoutId id="2147483688" r:id="rId55"/>
    <p:sldLayoutId id="2147483681" r:id="rId56"/>
    <p:sldLayoutId id="2147483684" r:id="rId57"/>
    <p:sldLayoutId id="2147483682" r:id="rId58"/>
    <p:sldLayoutId id="2147483674" r:id="rId59"/>
    <p:sldLayoutId id="2147483689" r:id="rId60"/>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16.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jpeg"/><Relationship Id="rId5" Type="http://schemas.openxmlformats.org/officeDocument/2006/relationships/image" Target="../media/image17.gi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9.xml"/><Relationship Id="rId7" Type="http://schemas.openxmlformats.org/officeDocument/2006/relationships/image" Target="../media/image21.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notesSlide" Target="../notesSlides/notesSlide3.xml"/><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1.xml"/><Relationship Id="rId7" Type="http://schemas.openxmlformats.org/officeDocument/2006/relationships/hyperlink" Target="https://www.evidian.com/products/high-availability-software-for-application-clustering/cluster-configuration/"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s://www.evidian.com/products/high-availability-software-for-application-clustering/linux-kvm-high-availability-replication-automatic-failover-load-balancing/" TargetMode="External"/><Relationship Id="rId5" Type="http://schemas.openxmlformats.org/officeDocument/2006/relationships/hyperlink" Target="https://www.evidian.com/products/high-availability-software-for-application-clustering/hyper-v-replication-automatic-failover-load-balancing/"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descr="Une image contenant Appareils électroniques, léger&#10;&#10;Description générée automatiquement">
            <a:extLst>
              <a:ext uri="{FF2B5EF4-FFF2-40B4-BE49-F238E27FC236}">
                <a16:creationId xmlns:a16="http://schemas.microsoft.com/office/drawing/2014/main" id="{C7BF38EB-8756-E89E-870A-F459E7CDE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804016" y="4601978"/>
            <a:ext cx="9144000" cy="1137797"/>
          </a:xfrm>
        </p:spPr>
        <p:txBody>
          <a:bodyPr/>
          <a:lstStyle/>
          <a:p>
            <a:r>
              <a:rPr lang="en-US" dirty="0" err="1"/>
              <a:t>SafeKit</a:t>
            </a:r>
            <a:r>
              <a:rPr lang="en-US" dirty="0"/>
              <a:t> Overview</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797609" y="5763255"/>
            <a:ext cx="9144000" cy="551218"/>
          </a:xfrm>
        </p:spPr>
        <p:txBody>
          <a:bodyPr/>
          <a:lstStyle/>
          <a:p>
            <a:r>
              <a:rPr lang="fr-FR" dirty="0"/>
              <a:t>High </a:t>
            </a:r>
            <a:r>
              <a:rPr lang="fr-FR" dirty="0" err="1"/>
              <a:t>availability</a:t>
            </a:r>
            <a:r>
              <a:rPr lang="fr-FR" dirty="0"/>
              <a:t> software for </a:t>
            </a:r>
            <a:r>
              <a:rPr lang="fr-FR" dirty="0" err="1"/>
              <a:t>critical</a:t>
            </a:r>
            <a:r>
              <a:rPr lang="fr-FR" dirty="0"/>
              <a:t> applications</a:t>
            </a:r>
          </a:p>
        </p:txBody>
      </p:sp>
      <p:pic>
        <p:nvPicPr>
          <p:cNvPr id="4" name="1-overview-en-1">
            <a:hlinkClick r:id="" action="ppaction://media"/>
            <a:extLst>
              <a:ext uri="{FF2B5EF4-FFF2-40B4-BE49-F238E27FC236}">
                <a16:creationId xmlns:a16="http://schemas.microsoft.com/office/drawing/2014/main" id="{A1DF15F4-3B84-F267-7A66-35680FC966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437289" y="6280745"/>
            <a:ext cx="487363" cy="487363"/>
          </a:xfrm>
          <a:prstGeom prst="rect">
            <a:avLst/>
          </a:prstGeom>
        </p:spPr>
      </p:pic>
    </p:spTree>
    <p:custDataLst>
      <p:tags r:id="rId1"/>
    </p:custDataLst>
    <p:extLst>
      <p:ext uri="{BB962C8B-B14F-4D97-AF65-F5344CB8AC3E}">
        <p14:creationId xmlns:p14="http://schemas.microsoft.com/office/powerpoint/2010/main" val="2835442692"/>
      </p:ext>
    </p:extLst>
  </p:cSld>
  <p:clrMapOvr>
    <a:masterClrMapping/>
  </p:clrMapOvr>
  <mc:AlternateContent xmlns:mc="http://schemas.openxmlformats.org/markup-compatibility/2006">
    <mc:Choice xmlns:p14="http://schemas.microsoft.com/office/powerpoint/2010/main" Requires="p14">
      <p:transition spd="slow" p14:dur="2000" advClick="0" advTm="37000"/>
    </mc:Choice>
    <mc:Fallback>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38000" fill="hold"/>
                                        <p:tgtEl>
                                          <p:spTgt spid="31"/>
                                        </p:tgtEl>
                                      </p:cBhvr>
                                      <p:by x="150000" y="150000"/>
                                    </p:animScale>
                                  </p:childTnLst>
                                </p:cTn>
                              </p:par>
                              <p:par>
                                <p:cTn id="7" presetID="1" presetClass="mediacall" presetSubtype="0" fill="hold" nodeType="withEffect">
                                  <p:stCondLst>
                                    <p:cond delay="1000"/>
                                  </p:stCondLst>
                                  <p:childTnLst>
                                    <p:cmd type="call" cmd="playFrom(0.0)">
                                      <p:cBhvr>
                                        <p:cTn id="8" dur="36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seekEvt time="1855" objId="5" seek="26040"/>
        <p14:playEvt time="3619" objId="5"/>
        <p14:stopEvt time="40738" objId="5"/>
        <p14:playEvt time="42503" objId="5"/>
        <p14:stopEvt time="43610"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texte, diagramme, Rectangle&#10;&#10;Description générée automatiquement">
            <a:extLst>
              <a:ext uri="{FF2B5EF4-FFF2-40B4-BE49-F238E27FC236}">
                <a16:creationId xmlns:a16="http://schemas.microsoft.com/office/drawing/2014/main" id="{6AABE15D-EBD3-11B5-4B12-DEFDFA51C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315" y="1283552"/>
            <a:ext cx="8469298" cy="4763980"/>
          </a:xfrm>
          <a:prstGeom prst="rect">
            <a:avLst/>
          </a:prstGeom>
        </p:spPr>
      </p:pic>
      <p:sp>
        <p:nvSpPr>
          <p:cNvPr id="2" name="Titre 1">
            <a:extLst>
              <a:ext uri="{FF2B5EF4-FFF2-40B4-BE49-F238E27FC236}">
                <a16:creationId xmlns:a16="http://schemas.microsoft.com/office/drawing/2014/main" id="{4315638F-D151-C32C-F733-80D9EB933ED1}"/>
              </a:ext>
            </a:extLst>
          </p:cNvPr>
          <p:cNvSpPr>
            <a:spLocks noGrp="1"/>
          </p:cNvSpPr>
          <p:nvPr>
            <p:ph type="title"/>
          </p:nvPr>
        </p:nvSpPr>
        <p:spPr>
          <a:xfrm>
            <a:off x="316799" y="471915"/>
            <a:ext cx="11484000" cy="677108"/>
          </a:xfrm>
        </p:spPr>
        <p:txBody>
          <a:bodyPr/>
          <a:lstStyle/>
          <a:p>
            <a:r>
              <a:rPr lang="fr-FR" dirty="0" err="1"/>
              <a:t>Demonstration</a:t>
            </a:r>
            <a:r>
              <a:rPr lang="fr-FR" dirty="0"/>
              <a:t> of </a:t>
            </a:r>
            <a:r>
              <a:rPr lang="fr-FR" dirty="0" err="1"/>
              <a:t>SafeKit</a:t>
            </a:r>
            <a:br>
              <a:rPr lang="fr-FR" dirty="0"/>
            </a:br>
            <a:endParaRPr lang="fr-FR" dirty="0"/>
          </a:p>
        </p:txBody>
      </p:sp>
      <p:sp>
        <p:nvSpPr>
          <p:cNvPr id="3" name="Espace réservé du texte 2">
            <a:extLst>
              <a:ext uri="{FF2B5EF4-FFF2-40B4-BE49-F238E27FC236}">
                <a16:creationId xmlns:a16="http://schemas.microsoft.com/office/drawing/2014/main" id="{A8C2875B-9ABA-AC5D-CB36-0BB75BD501D0}"/>
              </a:ext>
            </a:extLst>
          </p:cNvPr>
          <p:cNvSpPr>
            <a:spLocks noGrp="1"/>
          </p:cNvSpPr>
          <p:nvPr>
            <p:ph type="body" sz="quarter" idx="10"/>
          </p:nvPr>
        </p:nvSpPr>
        <p:spPr>
          <a:xfrm>
            <a:off x="316799" y="810469"/>
            <a:ext cx="11484000" cy="338554"/>
          </a:xfrm>
        </p:spPr>
        <p:txBody>
          <a:bodyPr/>
          <a:lstStyle/>
          <a:p>
            <a:r>
              <a:rPr lang="fr-FR" dirty="0"/>
              <a:t>High </a:t>
            </a:r>
            <a:r>
              <a:rPr lang="fr-FR" dirty="0" err="1"/>
              <a:t>Availability</a:t>
            </a:r>
            <a:r>
              <a:rPr lang="fr-FR" dirty="0"/>
              <a:t> of Critical Applications</a:t>
            </a:r>
          </a:p>
        </p:txBody>
      </p:sp>
      <p:pic>
        <p:nvPicPr>
          <p:cNvPr id="11" name="Image 10" descr="Femme utilisant un ordinateur à l’usine">
            <a:extLst>
              <a:ext uri="{FF2B5EF4-FFF2-40B4-BE49-F238E27FC236}">
                <a16:creationId xmlns:a16="http://schemas.microsoft.com/office/drawing/2014/main" id="{BF5FE9CF-ADE4-E2D9-0C35-A806E5720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208" y="2605424"/>
            <a:ext cx="3504129" cy="1971073"/>
          </a:xfrm>
          <a:prstGeom prst="rect">
            <a:avLst/>
          </a:prstGeom>
        </p:spPr>
      </p:pic>
      <p:pic>
        <p:nvPicPr>
          <p:cNvPr id="5" name="1-overview-en-2">
            <a:hlinkClick r:id="" action="ppaction://media"/>
            <a:extLst>
              <a:ext uri="{FF2B5EF4-FFF2-40B4-BE49-F238E27FC236}">
                <a16:creationId xmlns:a16="http://schemas.microsoft.com/office/drawing/2014/main" id="{3C978211-24D2-C53A-1F40-35A478F461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62188" y="6370637"/>
            <a:ext cx="487363" cy="487363"/>
          </a:xfrm>
          <a:prstGeom prst="rect">
            <a:avLst/>
          </a:prstGeom>
        </p:spPr>
      </p:pic>
    </p:spTree>
    <p:extLst>
      <p:ext uri="{BB962C8B-B14F-4D97-AF65-F5344CB8AC3E}">
        <p14:creationId xmlns:p14="http://schemas.microsoft.com/office/powerpoint/2010/main" val="204765566"/>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674" objId="4"/>
        <p14:stopEvt time="24561"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27C6A6-6569-F24D-F343-DD5DBBE887E4}"/>
              </a:ext>
            </a:extLst>
          </p:cNvPr>
          <p:cNvSpPr>
            <a:spLocks noGrp="1"/>
          </p:cNvSpPr>
          <p:nvPr>
            <p:ph type="title"/>
          </p:nvPr>
        </p:nvSpPr>
        <p:spPr/>
        <p:txBody>
          <a:bodyPr/>
          <a:lstStyle/>
          <a:p>
            <a:r>
              <a:rPr lang="en-US" dirty="0"/>
              <a:t>Examples of redundancy and high availability solutions</a:t>
            </a:r>
          </a:p>
        </p:txBody>
      </p:sp>
      <p:sp>
        <p:nvSpPr>
          <p:cNvPr id="3" name="Espace réservé du texte 2">
            <a:extLst>
              <a:ext uri="{FF2B5EF4-FFF2-40B4-BE49-F238E27FC236}">
                <a16:creationId xmlns:a16="http://schemas.microsoft.com/office/drawing/2014/main" id="{CAE76E85-BFAC-38BA-D6C7-6A3CB718E897}"/>
              </a:ext>
            </a:extLst>
          </p:cNvPr>
          <p:cNvSpPr>
            <a:spLocks noGrp="1"/>
          </p:cNvSpPr>
          <p:nvPr>
            <p:ph type="body" sz="quarter" idx="10"/>
          </p:nvPr>
        </p:nvSpPr>
        <p:spPr/>
        <p:txBody>
          <a:bodyPr/>
          <a:lstStyle/>
          <a:p>
            <a:r>
              <a:rPr lang="fr-FR" dirty="0" err="1"/>
              <a:t>SafeKit</a:t>
            </a:r>
            <a:r>
              <a:rPr lang="fr-FR" dirty="0"/>
              <a:t> use cases</a:t>
            </a:r>
          </a:p>
        </p:txBody>
      </p:sp>
      <p:sp>
        <p:nvSpPr>
          <p:cNvPr id="4" name="Espace réservé du texte 3">
            <a:extLst>
              <a:ext uri="{FF2B5EF4-FFF2-40B4-BE49-F238E27FC236}">
                <a16:creationId xmlns:a16="http://schemas.microsoft.com/office/drawing/2014/main" id="{0BF4E6B1-771A-80FC-04EB-069FF78C769F}"/>
              </a:ext>
            </a:extLst>
          </p:cNvPr>
          <p:cNvSpPr>
            <a:spLocks noGrp="1"/>
          </p:cNvSpPr>
          <p:nvPr>
            <p:ph type="body" sz="quarter" idx="37"/>
          </p:nvPr>
        </p:nvSpPr>
        <p:spPr/>
        <p:txBody>
          <a:bodyPr/>
          <a:lstStyle/>
          <a:p>
            <a:pPr algn="ctr"/>
            <a:r>
              <a:rPr lang="fr-FR" dirty="0" err="1"/>
              <a:t>Automated</a:t>
            </a:r>
            <a:r>
              <a:rPr lang="fr-FR" dirty="0"/>
              <a:t> </a:t>
            </a:r>
            <a:r>
              <a:rPr lang="fr-FR" dirty="0" err="1"/>
              <a:t>logistics</a:t>
            </a:r>
            <a:r>
              <a:rPr lang="fr-FR" dirty="0"/>
              <a:t> - Fives</a:t>
            </a:r>
          </a:p>
        </p:txBody>
      </p:sp>
      <p:sp>
        <p:nvSpPr>
          <p:cNvPr id="5" name="Espace réservé du texte 4">
            <a:extLst>
              <a:ext uri="{FF2B5EF4-FFF2-40B4-BE49-F238E27FC236}">
                <a16:creationId xmlns:a16="http://schemas.microsoft.com/office/drawing/2014/main" id="{D06ED63C-5742-85A5-89D9-6E978FF1D44C}"/>
              </a:ext>
            </a:extLst>
          </p:cNvPr>
          <p:cNvSpPr>
            <a:spLocks noGrp="1"/>
          </p:cNvSpPr>
          <p:nvPr>
            <p:ph type="body" sz="quarter" idx="39"/>
          </p:nvPr>
        </p:nvSpPr>
        <p:spPr/>
        <p:txBody>
          <a:bodyPr/>
          <a:lstStyle/>
          <a:p>
            <a:pPr algn="ctr"/>
            <a:r>
              <a:rPr lang="en-US" sz="1400" dirty="0"/>
              <a:t>Physical access control – </a:t>
            </a:r>
            <a:r>
              <a:rPr lang="en-US" sz="1400" dirty="0" err="1"/>
              <a:t>Nedap</a:t>
            </a:r>
            <a:r>
              <a:rPr lang="en-US" sz="1400" dirty="0"/>
              <a:t>, TIL</a:t>
            </a:r>
            <a:endParaRPr lang="fr-FR" dirty="0"/>
          </a:p>
        </p:txBody>
      </p:sp>
      <p:sp>
        <p:nvSpPr>
          <p:cNvPr id="6" name="Espace réservé du texte 5">
            <a:extLst>
              <a:ext uri="{FF2B5EF4-FFF2-40B4-BE49-F238E27FC236}">
                <a16:creationId xmlns:a16="http://schemas.microsoft.com/office/drawing/2014/main" id="{D9AEB63D-4DFF-12AD-BA64-52AC7698DEA8}"/>
              </a:ext>
            </a:extLst>
          </p:cNvPr>
          <p:cNvSpPr>
            <a:spLocks noGrp="1"/>
          </p:cNvSpPr>
          <p:nvPr>
            <p:ph type="body" sz="quarter" idx="42"/>
          </p:nvPr>
        </p:nvSpPr>
        <p:spPr/>
        <p:txBody>
          <a:bodyPr/>
          <a:lstStyle/>
          <a:p>
            <a:pPr algn="ctr"/>
            <a:r>
              <a:rPr lang="fr-FR" dirty="0" err="1"/>
              <a:t>Vehicle</a:t>
            </a:r>
            <a:r>
              <a:rPr lang="fr-FR" dirty="0"/>
              <a:t> inspection – </a:t>
            </a:r>
            <a:r>
              <a:rPr lang="fr-FR" dirty="0" err="1"/>
              <a:t>Gatekeeper</a:t>
            </a:r>
            <a:endParaRPr lang="fr-FR" dirty="0"/>
          </a:p>
        </p:txBody>
      </p:sp>
      <p:sp>
        <p:nvSpPr>
          <p:cNvPr id="7" name="Espace réservé du texte 6">
            <a:extLst>
              <a:ext uri="{FF2B5EF4-FFF2-40B4-BE49-F238E27FC236}">
                <a16:creationId xmlns:a16="http://schemas.microsoft.com/office/drawing/2014/main" id="{6DC4478E-BEE5-F245-E3A3-562064542876}"/>
              </a:ext>
            </a:extLst>
          </p:cNvPr>
          <p:cNvSpPr>
            <a:spLocks noGrp="1"/>
          </p:cNvSpPr>
          <p:nvPr>
            <p:ph type="body" sz="quarter" idx="43"/>
          </p:nvPr>
        </p:nvSpPr>
        <p:spPr/>
        <p:txBody>
          <a:bodyPr/>
          <a:lstStyle/>
          <a:p>
            <a:pPr algn="ctr"/>
            <a:r>
              <a:rPr lang="en-US" sz="1400" dirty="0"/>
              <a:t>Air traffic control – ADB </a:t>
            </a:r>
            <a:r>
              <a:rPr lang="en-US" sz="1400" dirty="0" err="1"/>
              <a:t>SafeGate</a:t>
            </a:r>
            <a:endParaRPr lang="en-IN" sz="1400" dirty="0"/>
          </a:p>
        </p:txBody>
      </p:sp>
      <p:sp>
        <p:nvSpPr>
          <p:cNvPr id="8" name="Espace réservé du texte 7">
            <a:extLst>
              <a:ext uri="{FF2B5EF4-FFF2-40B4-BE49-F238E27FC236}">
                <a16:creationId xmlns:a16="http://schemas.microsoft.com/office/drawing/2014/main" id="{1FCCC64E-CF2A-36BE-09A9-BFD951C55383}"/>
              </a:ext>
            </a:extLst>
          </p:cNvPr>
          <p:cNvSpPr>
            <a:spLocks noGrp="1"/>
          </p:cNvSpPr>
          <p:nvPr>
            <p:ph type="body" sz="quarter" idx="46"/>
          </p:nvPr>
        </p:nvSpPr>
        <p:spPr/>
        <p:txBody>
          <a:bodyPr>
            <a:normAutofit fontScale="92500" lnSpcReduction="20000"/>
          </a:bodyPr>
          <a:lstStyle/>
          <a:p>
            <a:pPr algn="ctr"/>
            <a:r>
              <a:rPr lang="en-US" sz="1400" dirty="0"/>
              <a:t>Video surveillance – Axians</a:t>
            </a:r>
            <a:endParaRPr lang="en-IN" sz="1400" dirty="0"/>
          </a:p>
          <a:p>
            <a:endParaRPr lang="fr-FR" dirty="0"/>
          </a:p>
        </p:txBody>
      </p:sp>
      <p:sp>
        <p:nvSpPr>
          <p:cNvPr id="9" name="Espace réservé du texte 8">
            <a:extLst>
              <a:ext uri="{FF2B5EF4-FFF2-40B4-BE49-F238E27FC236}">
                <a16:creationId xmlns:a16="http://schemas.microsoft.com/office/drawing/2014/main" id="{AAC4E5D0-5D76-DCD3-47AB-B3B8EF7622FA}"/>
              </a:ext>
            </a:extLst>
          </p:cNvPr>
          <p:cNvSpPr>
            <a:spLocks noGrp="1"/>
          </p:cNvSpPr>
          <p:nvPr>
            <p:ph type="body" sz="quarter" idx="47"/>
          </p:nvPr>
        </p:nvSpPr>
        <p:spPr/>
        <p:txBody>
          <a:bodyPr/>
          <a:lstStyle/>
          <a:p>
            <a:pPr algn="ctr"/>
            <a:r>
              <a:rPr lang="fr-FR" dirty="0"/>
              <a:t>Grand Paris Express - Siemens</a:t>
            </a:r>
          </a:p>
        </p:txBody>
      </p:sp>
      <p:sp>
        <p:nvSpPr>
          <p:cNvPr id="10" name="Espace réservé du texte 9">
            <a:extLst>
              <a:ext uri="{FF2B5EF4-FFF2-40B4-BE49-F238E27FC236}">
                <a16:creationId xmlns:a16="http://schemas.microsoft.com/office/drawing/2014/main" id="{65B54264-8953-60E6-EE93-318A376ADB96}"/>
              </a:ext>
            </a:extLst>
          </p:cNvPr>
          <p:cNvSpPr>
            <a:spLocks noGrp="1"/>
          </p:cNvSpPr>
          <p:nvPr>
            <p:ph type="body" sz="quarter" idx="48"/>
          </p:nvPr>
        </p:nvSpPr>
        <p:spPr/>
        <p:txBody>
          <a:bodyPr/>
          <a:lstStyle/>
          <a:p>
            <a:endParaRPr lang="fr-FR"/>
          </a:p>
        </p:txBody>
      </p:sp>
      <p:sp>
        <p:nvSpPr>
          <p:cNvPr id="11" name="Espace réservé du texte 10">
            <a:extLst>
              <a:ext uri="{FF2B5EF4-FFF2-40B4-BE49-F238E27FC236}">
                <a16:creationId xmlns:a16="http://schemas.microsoft.com/office/drawing/2014/main" id="{55B7026D-BB2F-2FE9-437E-76D33EFD93DD}"/>
              </a:ext>
            </a:extLst>
          </p:cNvPr>
          <p:cNvSpPr>
            <a:spLocks noGrp="1"/>
          </p:cNvSpPr>
          <p:nvPr>
            <p:ph type="body" sz="quarter" idx="49"/>
          </p:nvPr>
        </p:nvSpPr>
        <p:spPr/>
        <p:txBody>
          <a:bodyPr/>
          <a:lstStyle/>
          <a:p>
            <a:endParaRPr lang="fr-FR"/>
          </a:p>
        </p:txBody>
      </p:sp>
      <p:sp>
        <p:nvSpPr>
          <p:cNvPr id="12" name="Espace réservé du texte 11">
            <a:extLst>
              <a:ext uri="{FF2B5EF4-FFF2-40B4-BE49-F238E27FC236}">
                <a16:creationId xmlns:a16="http://schemas.microsoft.com/office/drawing/2014/main" id="{823BF96A-430C-A469-145C-E87BD16B67D1}"/>
              </a:ext>
            </a:extLst>
          </p:cNvPr>
          <p:cNvSpPr>
            <a:spLocks noGrp="1"/>
          </p:cNvSpPr>
          <p:nvPr>
            <p:ph type="body" sz="quarter" idx="50"/>
          </p:nvPr>
        </p:nvSpPr>
        <p:spPr/>
        <p:txBody>
          <a:bodyPr/>
          <a:lstStyle/>
          <a:p>
            <a:endParaRPr lang="fr-FR"/>
          </a:p>
        </p:txBody>
      </p:sp>
      <p:sp>
        <p:nvSpPr>
          <p:cNvPr id="13" name="Espace réservé du texte 12">
            <a:extLst>
              <a:ext uri="{FF2B5EF4-FFF2-40B4-BE49-F238E27FC236}">
                <a16:creationId xmlns:a16="http://schemas.microsoft.com/office/drawing/2014/main" id="{60BB8B43-2889-2B18-1215-4C17AA370DB8}"/>
              </a:ext>
            </a:extLst>
          </p:cNvPr>
          <p:cNvSpPr>
            <a:spLocks noGrp="1"/>
          </p:cNvSpPr>
          <p:nvPr>
            <p:ph type="body" sz="quarter" idx="51"/>
          </p:nvPr>
        </p:nvSpPr>
        <p:spPr/>
        <p:txBody>
          <a:bodyPr/>
          <a:lstStyle/>
          <a:p>
            <a:endParaRPr lang="fr-FR" dirty="0"/>
          </a:p>
        </p:txBody>
      </p:sp>
      <p:sp>
        <p:nvSpPr>
          <p:cNvPr id="14" name="Espace réservé du texte 13">
            <a:extLst>
              <a:ext uri="{FF2B5EF4-FFF2-40B4-BE49-F238E27FC236}">
                <a16:creationId xmlns:a16="http://schemas.microsoft.com/office/drawing/2014/main" id="{FE35BEC1-D6BF-92F8-11F3-FF213F433E3D}"/>
              </a:ext>
            </a:extLst>
          </p:cNvPr>
          <p:cNvSpPr>
            <a:spLocks noGrp="1"/>
          </p:cNvSpPr>
          <p:nvPr>
            <p:ph type="body" sz="quarter" idx="52"/>
          </p:nvPr>
        </p:nvSpPr>
        <p:spPr/>
        <p:txBody>
          <a:bodyPr/>
          <a:lstStyle/>
          <a:p>
            <a:endParaRPr lang="fr-FR"/>
          </a:p>
        </p:txBody>
      </p:sp>
      <p:sp>
        <p:nvSpPr>
          <p:cNvPr id="15" name="Espace réservé du texte 14">
            <a:extLst>
              <a:ext uri="{FF2B5EF4-FFF2-40B4-BE49-F238E27FC236}">
                <a16:creationId xmlns:a16="http://schemas.microsoft.com/office/drawing/2014/main" id="{5216DB41-530E-74B6-3442-ADB0F1E10EAF}"/>
              </a:ext>
            </a:extLst>
          </p:cNvPr>
          <p:cNvSpPr>
            <a:spLocks noGrp="1"/>
          </p:cNvSpPr>
          <p:nvPr>
            <p:ph type="body" sz="quarter" idx="53"/>
          </p:nvPr>
        </p:nvSpPr>
        <p:spPr/>
        <p:txBody>
          <a:bodyPr/>
          <a:lstStyle/>
          <a:p>
            <a:endParaRPr lang="fr-FR"/>
          </a:p>
        </p:txBody>
      </p:sp>
      <p:pic>
        <p:nvPicPr>
          <p:cNvPr id="1026" name="Picture 2">
            <a:extLst>
              <a:ext uri="{FF2B5EF4-FFF2-40B4-BE49-F238E27FC236}">
                <a16:creationId xmlns:a16="http://schemas.microsoft.com/office/drawing/2014/main" id="{D765A9CA-0FE2-635D-1448-BF2A6EE31F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53" r="8582"/>
          <a:stretch/>
        </p:blipFill>
        <p:spPr bwMode="auto">
          <a:xfrm>
            <a:off x="4208816" y="1836750"/>
            <a:ext cx="3712434" cy="1747523"/>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296D1D4B-8B0D-18FE-D92F-6BC0D8598DCB}"/>
              </a:ext>
            </a:extLst>
          </p:cNvPr>
          <p:cNvPicPr>
            <a:picLocks noChangeAspect="1"/>
          </p:cNvPicPr>
          <p:nvPr/>
        </p:nvPicPr>
        <p:blipFill rotWithShape="1">
          <a:blip r:embed="rId6"/>
          <a:srcRect r="2441" b="12281"/>
          <a:stretch/>
        </p:blipFill>
        <p:spPr>
          <a:xfrm>
            <a:off x="307548" y="1849310"/>
            <a:ext cx="3712433" cy="1722402"/>
          </a:xfrm>
          <a:prstGeom prst="rect">
            <a:avLst/>
          </a:prstGeom>
        </p:spPr>
      </p:pic>
      <p:pic>
        <p:nvPicPr>
          <p:cNvPr id="16" name="Picture 2" descr="Grand Paris Express : Thales et Siemens à l'honneur">
            <a:extLst>
              <a:ext uri="{FF2B5EF4-FFF2-40B4-BE49-F238E27FC236}">
                <a16:creationId xmlns:a16="http://schemas.microsoft.com/office/drawing/2014/main" id="{113B9F19-63B5-F8CE-0840-2B07918FAA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970" b="8092"/>
          <a:stretch/>
        </p:blipFill>
        <p:spPr bwMode="auto">
          <a:xfrm>
            <a:off x="4184723" y="4216114"/>
            <a:ext cx="3730937" cy="17402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ckaging - Fives Syleps">
            <a:extLst>
              <a:ext uri="{FF2B5EF4-FFF2-40B4-BE49-F238E27FC236}">
                <a16:creationId xmlns:a16="http://schemas.microsoft.com/office/drawing/2014/main" id="{F72B32EC-1444-1D73-D04C-2AD8563F62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953" b="32736"/>
          <a:stretch/>
        </p:blipFill>
        <p:spPr bwMode="auto">
          <a:xfrm>
            <a:off x="8088363" y="1849310"/>
            <a:ext cx="3712434" cy="1734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tomer cases - ADB SAFEGATE">
            <a:extLst>
              <a:ext uri="{FF2B5EF4-FFF2-40B4-BE49-F238E27FC236}">
                <a16:creationId xmlns:a16="http://schemas.microsoft.com/office/drawing/2014/main" id="{07EFA8D4-9B84-99E6-9258-8B810EEBFF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2958"/>
          <a:stretch/>
        </p:blipFill>
        <p:spPr bwMode="auto">
          <a:xfrm>
            <a:off x="279794" y="4222956"/>
            <a:ext cx="3758690" cy="174023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B347EF39-519C-516E-51D0-61C694D38BEC}"/>
              </a:ext>
            </a:extLst>
          </p:cNvPr>
          <p:cNvPicPr>
            <a:picLocks noChangeAspect="1"/>
          </p:cNvPicPr>
          <p:nvPr/>
        </p:nvPicPr>
        <p:blipFill rotWithShape="1">
          <a:blip r:embed="rId10"/>
          <a:srcRect l="21395" r="48005" b="27140"/>
          <a:stretch/>
        </p:blipFill>
        <p:spPr>
          <a:xfrm>
            <a:off x="8071150" y="4216114"/>
            <a:ext cx="3730937" cy="1734964"/>
          </a:xfrm>
          <a:prstGeom prst="rect">
            <a:avLst/>
          </a:prstGeom>
        </p:spPr>
      </p:pic>
      <p:pic>
        <p:nvPicPr>
          <p:cNvPr id="18" name="1-overview-en-3">
            <a:hlinkClick r:id="" action="ppaction://media"/>
            <a:extLst>
              <a:ext uri="{FF2B5EF4-FFF2-40B4-BE49-F238E27FC236}">
                <a16:creationId xmlns:a16="http://schemas.microsoft.com/office/drawing/2014/main" id="{7E3BDA50-3522-31DC-7E45-F57BC25E3E1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07158" y="6370637"/>
            <a:ext cx="487363" cy="487363"/>
          </a:xfrm>
          <a:prstGeom prst="rect">
            <a:avLst/>
          </a:prstGeom>
        </p:spPr>
      </p:pic>
    </p:spTree>
    <p:extLst>
      <p:ext uri="{BB962C8B-B14F-4D97-AF65-F5344CB8AC3E}">
        <p14:creationId xmlns:p14="http://schemas.microsoft.com/office/powerpoint/2010/main" val="1896227838"/>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95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Rectangle : coins arrondis 1217">
            <a:extLst>
              <a:ext uri="{FF2B5EF4-FFF2-40B4-BE49-F238E27FC236}">
                <a16:creationId xmlns:a16="http://schemas.microsoft.com/office/drawing/2014/main" id="{48647CC9-356F-0620-74DA-A4D3B7193466}"/>
              </a:ext>
            </a:extLst>
          </p:cNvPr>
          <p:cNvSpPr/>
          <p:nvPr/>
        </p:nvSpPr>
        <p:spPr>
          <a:xfrm>
            <a:off x="277672" y="2795160"/>
            <a:ext cx="2961511" cy="23693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3634C1C-E91A-5411-8CCB-346AE8EFE943}"/>
              </a:ext>
            </a:extLst>
          </p:cNvPr>
          <p:cNvSpPr>
            <a:spLocks noGrp="1"/>
          </p:cNvSpPr>
          <p:nvPr>
            <p:ph type="title"/>
          </p:nvPr>
        </p:nvSpPr>
        <p:spPr/>
        <p:txBody>
          <a:bodyPr/>
          <a:lstStyle/>
          <a:p>
            <a:r>
              <a:rPr lang="en-US" dirty="0" err="1"/>
              <a:t>SafeKit</a:t>
            </a:r>
            <a:r>
              <a:rPr lang="en-US" dirty="0"/>
              <a:t> / Milestone</a:t>
            </a:r>
            <a:endParaRPr lang="fr-FR" dirty="0"/>
          </a:p>
        </p:txBody>
      </p:sp>
      <p:sp>
        <p:nvSpPr>
          <p:cNvPr id="1216" name="Espace réservé du texte 10">
            <a:extLst>
              <a:ext uri="{FF2B5EF4-FFF2-40B4-BE49-F238E27FC236}">
                <a16:creationId xmlns:a16="http://schemas.microsoft.com/office/drawing/2014/main" id="{7C9E97AC-7DA3-F325-C14F-47B9DCA1DC44}"/>
              </a:ext>
            </a:extLst>
          </p:cNvPr>
          <p:cNvSpPr txBox="1">
            <a:spLocks/>
          </p:cNvSpPr>
          <p:nvPr/>
        </p:nvSpPr>
        <p:spPr>
          <a:xfrm>
            <a:off x="439452" y="3064160"/>
            <a:ext cx="2880694" cy="1821788"/>
          </a:xfrm>
          <a:prstGeom prst="rect">
            <a:avLst/>
          </a:prstGeom>
        </p:spPr>
        <p:txBody>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400" dirty="0">
                <a:solidFill>
                  <a:schemeClr val="bg1"/>
                </a:solidFill>
                <a:latin typeface="+mn-lt"/>
                <a:cs typeface="Arial" panose="020B0604020202020204" pitchFamily="34" charset="0"/>
              </a:rPr>
              <a:t>Milestone </a:t>
            </a:r>
          </a:p>
          <a:p>
            <a:pPr>
              <a:spcAft>
                <a:spcPts val="0"/>
              </a:spcAft>
            </a:pPr>
            <a:r>
              <a:rPr lang="en-US" sz="1400" dirty="0">
                <a:solidFill>
                  <a:schemeClr val="bg1"/>
                </a:solidFill>
                <a:latin typeface="+mn-lt"/>
                <a:cs typeface="Arial" panose="020B0604020202020204" pitchFamily="34" charset="0"/>
              </a:rPr>
              <a:t>Video surveillance</a:t>
            </a:r>
          </a:p>
          <a:p>
            <a:pPr>
              <a:spcAft>
                <a:spcPts val="0"/>
              </a:spcAft>
            </a:pPr>
            <a:r>
              <a:rPr lang="en-US" sz="1400" dirty="0">
                <a:solidFill>
                  <a:schemeClr val="bg1"/>
                </a:solidFill>
                <a:latin typeface="+mn-lt"/>
                <a:cs typeface="Arial" panose="020B0604020202020204" pitchFamily="34" charset="0"/>
              </a:rPr>
              <a:t>Leader in VMS</a:t>
            </a:r>
          </a:p>
          <a:p>
            <a:pPr marL="0" indent="0">
              <a:spcAft>
                <a:spcPts val="0"/>
              </a:spcAft>
              <a:buNone/>
            </a:pPr>
            <a:endParaRPr lang="en-US" sz="1400" dirty="0">
              <a:solidFill>
                <a:schemeClr val="bg1"/>
              </a:solidFill>
              <a:latin typeface="+mn-lt"/>
              <a:cs typeface="Arial" panose="020B0604020202020204" pitchFamily="34" charset="0"/>
            </a:endParaRPr>
          </a:p>
          <a:p>
            <a:pPr marL="0" indent="0">
              <a:spcAft>
                <a:spcPts val="0"/>
              </a:spcAft>
              <a:buNone/>
            </a:pPr>
            <a:r>
              <a:rPr lang="en-US" sz="1400" dirty="0" err="1">
                <a:solidFill>
                  <a:schemeClr val="bg1"/>
                </a:solidFill>
                <a:latin typeface="+mn-lt"/>
                <a:cs typeface="Arial" panose="020B0604020202020204" pitchFamily="34" charset="0"/>
              </a:rPr>
              <a:t>SafeKit</a:t>
            </a:r>
            <a:endParaRPr lang="en-US" sz="1400" dirty="0">
              <a:solidFill>
                <a:schemeClr val="bg1"/>
              </a:solidFill>
              <a:latin typeface="+mn-lt"/>
              <a:cs typeface="Arial" panose="020B0604020202020204" pitchFamily="34" charset="0"/>
            </a:endParaRPr>
          </a:p>
          <a:p>
            <a:pPr marL="228594" indent="-228594">
              <a:spcAft>
                <a:spcPts val="0"/>
              </a:spcAft>
            </a:pPr>
            <a:r>
              <a:rPr lang="en-US" sz="1400" dirty="0">
                <a:solidFill>
                  <a:schemeClr val="bg1"/>
                </a:solidFill>
                <a:latin typeface="+mn-lt"/>
                <a:cs typeface="Arial" panose="020B0604020202020204" pitchFamily="34" charset="0"/>
              </a:rPr>
              <a:t>30+ countries</a:t>
            </a:r>
          </a:p>
          <a:p>
            <a:pPr marL="228594" indent="-228594">
              <a:spcAft>
                <a:spcPts val="0"/>
              </a:spcAft>
            </a:pPr>
            <a:r>
              <a:rPr lang="en-US" sz="1400" dirty="0">
                <a:solidFill>
                  <a:schemeClr val="bg1"/>
                </a:solidFill>
                <a:latin typeface="+mn-lt"/>
                <a:cs typeface="Arial" panose="020B0604020202020204" pitchFamily="34" charset="0"/>
              </a:rPr>
              <a:t>Redundancy of Milestone</a:t>
            </a:r>
          </a:p>
          <a:p>
            <a:pPr marL="0" indent="0">
              <a:spcAft>
                <a:spcPts val="0"/>
              </a:spcAft>
              <a:buNone/>
            </a:pPr>
            <a:endParaRPr lang="en-US" sz="1400" dirty="0">
              <a:solidFill>
                <a:schemeClr val="bg1"/>
              </a:solidFill>
              <a:latin typeface="+mn-lt"/>
              <a:cs typeface="Arial" panose="020B0604020202020204" pitchFamily="34" charset="0"/>
            </a:endParaRPr>
          </a:p>
        </p:txBody>
      </p:sp>
      <p:sp>
        <p:nvSpPr>
          <p:cNvPr id="13" name="Freeform 6">
            <a:extLst>
              <a:ext uri="{FF2B5EF4-FFF2-40B4-BE49-F238E27FC236}">
                <a16:creationId xmlns:a16="http://schemas.microsoft.com/office/drawing/2014/main" id="{AD9AA612-C2FB-33AA-E5EE-E9EFBCC3C452}"/>
              </a:ext>
            </a:extLst>
          </p:cNvPr>
          <p:cNvSpPr>
            <a:spLocks/>
          </p:cNvSpPr>
          <p:nvPr/>
        </p:nvSpPr>
        <p:spPr bwMode="auto">
          <a:xfrm>
            <a:off x="8698580" y="2678204"/>
            <a:ext cx="374650" cy="300038"/>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 name="Freeform 7">
            <a:extLst>
              <a:ext uri="{FF2B5EF4-FFF2-40B4-BE49-F238E27FC236}">
                <a16:creationId xmlns:a16="http://schemas.microsoft.com/office/drawing/2014/main" id="{19B5DC0C-DD61-B244-75B1-387C82B1BB86}"/>
              </a:ext>
            </a:extLst>
          </p:cNvPr>
          <p:cNvSpPr>
            <a:spLocks/>
          </p:cNvSpPr>
          <p:nvPr/>
        </p:nvSpPr>
        <p:spPr bwMode="auto">
          <a:xfrm>
            <a:off x="7363493" y="4138704"/>
            <a:ext cx="361950" cy="398463"/>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5" name="Freeform 8">
            <a:extLst>
              <a:ext uri="{FF2B5EF4-FFF2-40B4-BE49-F238E27FC236}">
                <a16:creationId xmlns:a16="http://schemas.microsoft.com/office/drawing/2014/main" id="{3B25B5D0-85C3-FDE0-5399-481A9D130FCB}"/>
              </a:ext>
            </a:extLst>
          </p:cNvPr>
          <p:cNvSpPr>
            <a:spLocks/>
          </p:cNvSpPr>
          <p:nvPr/>
        </p:nvSpPr>
        <p:spPr bwMode="auto">
          <a:xfrm>
            <a:off x="7374605" y="4092667"/>
            <a:ext cx="31750" cy="444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 name="Freeform 9">
            <a:extLst>
              <a:ext uri="{FF2B5EF4-FFF2-40B4-BE49-F238E27FC236}">
                <a16:creationId xmlns:a16="http://schemas.microsoft.com/office/drawing/2014/main" id="{F7470C01-7637-76B0-84BA-7074AE689CAE}"/>
              </a:ext>
            </a:extLst>
          </p:cNvPr>
          <p:cNvSpPr>
            <a:spLocks/>
          </p:cNvSpPr>
          <p:nvPr/>
        </p:nvSpPr>
        <p:spPr bwMode="auto">
          <a:xfrm>
            <a:off x="7541293" y="2540091"/>
            <a:ext cx="49213" cy="100013"/>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7" name="Freeform 10">
            <a:extLst>
              <a:ext uri="{FF2B5EF4-FFF2-40B4-BE49-F238E27FC236}">
                <a16:creationId xmlns:a16="http://schemas.microsoft.com/office/drawing/2014/main" id="{C549C299-CD9E-2E42-B551-9702EDFC0E52}"/>
              </a:ext>
            </a:extLst>
          </p:cNvPr>
          <p:cNvSpPr>
            <a:spLocks/>
          </p:cNvSpPr>
          <p:nvPr/>
        </p:nvSpPr>
        <p:spPr bwMode="auto">
          <a:xfrm>
            <a:off x="8492205" y="3086191"/>
            <a:ext cx="134938" cy="1174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9" name="Freeform 11">
            <a:extLst>
              <a:ext uri="{FF2B5EF4-FFF2-40B4-BE49-F238E27FC236}">
                <a16:creationId xmlns:a16="http://schemas.microsoft.com/office/drawing/2014/main" id="{963B20F8-C9BA-BA30-D51D-AB9D09D9C1CA}"/>
              </a:ext>
            </a:extLst>
          </p:cNvPr>
          <p:cNvSpPr>
            <a:spLocks noEditPoints="1"/>
          </p:cNvSpPr>
          <p:nvPr/>
        </p:nvSpPr>
        <p:spPr bwMode="auto">
          <a:xfrm>
            <a:off x="5064793" y="4665754"/>
            <a:ext cx="449263" cy="108902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0" name="Freeform 12">
            <a:extLst>
              <a:ext uri="{FF2B5EF4-FFF2-40B4-BE49-F238E27FC236}">
                <a16:creationId xmlns:a16="http://schemas.microsoft.com/office/drawing/2014/main" id="{389D3766-85C5-DAEA-D98B-107D35A0135F}"/>
              </a:ext>
            </a:extLst>
          </p:cNvPr>
          <p:cNvSpPr>
            <a:spLocks/>
          </p:cNvSpPr>
          <p:nvPr/>
        </p:nvSpPr>
        <p:spPr bwMode="auto">
          <a:xfrm>
            <a:off x="8192168" y="2587716"/>
            <a:ext cx="92075" cy="8096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2" name="Freeform 13">
            <a:extLst>
              <a:ext uri="{FF2B5EF4-FFF2-40B4-BE49-F238E27FC236}">
                <a16:creationId xmlns:a16="http://schemas.microsoft.com/office/drawing/2014/main" id="{C150307B-0896-A518-DBA3-F65814EE5A04}"/>
              </a:ext>
            </a:extLst>
          </p:cNvPr>
          <p:cNvSpPr>
            <a:spLocks noEditPoints="1"/>
          </p:cNvSpPr>
          <p:nvPr/>
        </p:nvSpPr>
        <p:spPr bwMode="auto">
          <a:xfrm>
            <a:off x="10197180" y="4297454"/>
            <a:ext cx="1160463" cy="1084263"/>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4" name="Freeform 14">
            <a:extLst>
              <a:ext uri="{FF2B5EF4-FFF2-40B4-BE49-F238E27FC236}">
                <a16:creationId xmlns:a16="http://schemas.microsoft.com/office/drawing/2014/main" id="{2170834F-374F-6777-F944-C267CB956258}"/>
              </a:ext>
            </a:extLst>
          </p:cNvPr>
          <p:cNvSpPr>
            <a:spLocks/>
          </p:cNvSpPr>
          <p:nvPr/>
        </p:nvSpPr>
        <p:spPr bwMode="auto">
          <a:xfrm>
            <a:off x="7273005" y="2333716"/>
            <a:ext cx="190500" cy="857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8" name="Freeform 15">
            <a:extLst>
              <a:ext uri="{FF2B5EF4-FFF2-40B4-BE49-F238E27FC236}">
                <a16:creationId xmlns:a16="http://schemas.microsoft.com/office/drawing/2014/main" id="{C28C44A0-54CE-58CC-CE54-FF3AC7AFB8F0}"/>
              </a:ext>
            </a:extLst>
          </p:cNvPr>
          <p:cNvSpPr>
            <a:spLocks/>
          </p:cNvSpPr>
          <p:nvPr/>
        </p:nvSpPr>
        <p:spPr bwMode="auto">
          <a:xfrm>
            <a:off x="8233443" y="2636929"/>
            <a:ext cx="41275" cy="31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29" name="Freeform 16">
            <a:extLst>
              <a:ext uri="{FF2B5EF4-FFF2-40B4-BE49-F238E27FC236}">
                <a16:creationId xmlns:a16="http://schemas.microsoft.com/office/drawing/2014/main" id="{64931805-5545-3112-6895-873E5630BED5}"/>
              </a:ext>
            </a:extLst>
          </p:cNvPr>
          <p:cNvSpPr>
            <a:spLocks/>
          </p:cNvSpPr>
          <p:nvPr/>
        </p:nvSpPr>
        <p:spPr bwMode="auto">
          <a:xfrm>
            <a:off x="8228680" y="2567079"/>
            <a:ext cx="150813" cy="1174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0" name="Freeform 17">
            <a:extLst>
              <a:ext uri="{FF2B5EF4-FFF2-40B4-BE49-F238E27FC236}">
                <a16:creationId xmlns:a16="http://schemas.microsoft.com/office/drawing/2014/main" id="{A595DE49-0F70-D4B9-575A-0CB066BAB1D0}"/>
              </a:ext>
            </a:extLst>
          </p:cNvPr>
          <p:cNvSpPr>
            <a:spLocks/>
          </p:cNvSpPr>
          <p:nvPr/>
        </p:nvSpPr>
        <p:spPr bwMode="auto">
          <a:xfrm>
            <a:off x="7874668" y="4022817"/>
            <a:ext cx="49213" cy="714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1" name="Freeform 18">
            <a:extLst>
              <a:ext uri="{FF2B5EF4-FFF2-40B4-BE49-F238E27FC236}">
                <a16:creationId xmlns:a16="http://schemas.microsoft.com/office/drawing/2014/main" id="{3621F50C-F996-ABDF-E2DE-D9809C5860EF}"/>
              </a:ext>
            </a:extLst>
          </p:cNvPr>
          <p:cNvSpPr>
            <a:spLocks/>
          </p:cNvSpPr>
          <p:nvPr/>
        </p:nvSpPr>
        <p:spPr bwMode="auto">
          <a:xfrm>
            <a:off x="7090443" y="2255929"/>
            <a:ext cx="92075" cy="63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2" name="Freeform 19">
            <a:extLst>
              <a:ext uri="{FF2B5EF4-FFF2-40B4-BE49-F238E27FC236}">
                <a16:creationId xmlns:a16="http://schemas.microsoft.com/office/drawing/2014/main" id="{EC238542-B1DE-784C-1E2F-D311D0C86F3A}"/>
              </a:ext>
            </a:extLst>
          </p:cNvPr>
          <p:cNvSpPr>
            <a:spLocks/>
          </p:cNvSpPr>
          <p:nvPr/>
        </p:nvSpPr>
        <p:spPr bwMode="auto">
          <a:xfrm>
            <a:off x="7049168" y="3541804"/>
            <a:ext cx="88900" cy="20161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3" name="Freeform 20">
            <a:extLst>
              <a:ext uri="{FF2B5EF4-FFF2-40B4-BE49-F238E27FC236}">
                <a16:creationId xmlns:a16="http://schemas.microsoft.com/office/drawing/2014/main" id="{B14E1B05-62B8-A69C-1DB1-A5CB84C7A6D2}"/>
              </a:ext>
            </a:extLst>
          </p:cNvPr>
          <p:cNvSpPr>
            <a:spLocks/>
          </p:cNvSpPr>
          <p:nvPr/>
        </p:nvSpPr>
        <p:spPr bwMode="auto">
          <a:xfrm>
            <a:off x="6868193" y="3446554"/>
            <a:ext cx="222250" cy="18256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4" name="Freeform 21">
            <a:extLst>
              <a:ext uri="{FF2B5EF4-FFF2-40B4-BE49-F238E27FC236}">
                <a16:creationId xmlns:a16="http://schemas.microsoft.com/office/drawing/2014/main" id="{398A70D7-706B-9CAB-1464-20D63EE2AC15}"/>
              </a:ext>
            </a:extLst>
          </p:cNvPr>
          <p:cNvSpPr>
            <a:spLocks/>
          </p:cNvSpPr>
          <p:nvPr/>
        </p:nvSpPr>
        <p:spPr bwMode="auto">
          <a:xfrm>
            <a:off x="9522493" y="3073491"/>
            <a:ext cx="153988" cy="190500"/>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5" name="Freeform 22">
            <a:extLst>
              <a:ext uri="{FF2B5EF4-FFF2-40B4-BE49-F238E27FC236}">
                <a16:creationId xmlns:a16="http://schemas.microsoft.com/office/drawing/2014/main" id="{59CACD46-1584-DAD9-B352-C4C5BBBF95C0}"/>
              </a:ext>
            </a:extLst>
          </p:cNvPr>
          <p:cNvSpPr>
            <a:spLocks/>
          </p:cNvSpPr>
          <p:nvPr/>
        </p:nvSpPr>
        <p:spPr bwMode="auto">
          <a:xfrm>
            <a:off x="7617493" y="2489291"/>
            <a:ext cx="161925" cy="984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6" name="Freeform 23">
            <a:extLst>
              <a:ext uri="{FF2B5EF4-FFF2-40B4-BE49-F238E27FC236}">
                <a16:creationId xmlns:a16="http://schemas.microsoft.com/office/drawing/2014/main" id="{CB5831E4-6F8A-0B92-9D3D-4D48BA448135}"/>
              </a:ext>
            </a:extLst>
          </p:cNvPr>
          <p:cNvSpPr>
            <a:spLocks/>
          </p:cNvSpPr>
          <p:nvPr/>
        </p:nvSpPr>
        <p:spPr bwMode="auto">
          <a:xfrm>
            <a:off x="4802855" y="3114766"/>
            <a:ext cx="23813" cy="492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7" name="Freeform 24">
            <a:extLst>
              <a:ext uri="{FF2B5EF4-FFF2-40B4-BE49-F238E27FC236}">
                <a16:creationId xmlns:a16="http://schemas.microsoft.com/office/drawing/2014/main" id="{5C5EC1D7-9C1D-DE15-3080-A290D2636B45}"/>
              </a:ext>
            </a:extLst>
          </p:cNvPr>
          <p:cNvSpPr>
            <a:spLocks/>
          </p:cNvSpPr>
          <p:nvPr/>
        </p:nvSpPr>
        <p:spPr bwMode="auto">
          <a:xfrm>
            <a:off x="4798093" y="3059204"/>
            <a:ext cx="33338" cy="15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8" name="Freeform 25">
            <a:extLst>
              <a:ext uri="{FF2B5EF4-FFF2-40B4-BE49-F238E27FC236}">
                <a16:creationId xmlns:a16="http://schemas.microsoft.com/office/drawing/2014/main" id="{87B9523E-E09A-ED5A-BE46-C323124D7D5C}"/>
              </a:ext>
            </a:extLst>
          </p:cNvPr>
          <p:cNvSpPr>
            <a:spLocks/>
          </p:cNvSpPr>
          <p:nvPr/>
        </p:nvSpPr>
        <p:spPr bwMode="auto">
          <a:xfrm>
            <a:off x="4833018" y="3054441"/>
            <a:ext cx="20638" cy="381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39" name="Freeform 26">
            <a:extLst>
              <a:ext uri="{FF2B5EF4-FFF2-40B4-BE49-F238E27FC236}">
                <a16:creationId xmlns:a16="http://schemas.microsoft.com/office/drawing/2014/main" id="{D1D9C795-E714-8918-A3AA-FE10D7B1235C}"/>
              </a:ext>
            </a:extLst>
          </p:cNvPr>
          <p:cNvSpPr>
            <a:spLocks/>
          </p:cNvSpPr>
          <p:nvPr/>
        </p:nvSpPr>
        <p:spPr bwMode="auto">
          <a:xfrm>
            <a:off x="7439693" y="2457541"/>
            <a:ext cx="103188" cy="84138"/>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26" name="Freeform 27">
            <a:extLst>
              <a:ext uri="{FF2B5EF4-FFF2-40B4-BE49-F238E27FC236}">
                <a16:creationId xmlns:a16="http://schemas.microsoft.com/office/drawing/2014/main" id="{6B885A74-B17C-DA9C-2583-5DC557DA189F}"/>
              </a:ext>
            </a:extLst>
          </p:cNvPr>
          <p:cNvSpPr>
            <a:spLocks/>
          </p:cNvSpPr>
          <p:nvPr/>
        </p:nvSpPr>
        <p:spPr bwMode="auto">
          <a:xfrm>
            <a:off x="7604793" y="2108291"/>
            <a:ext cx="231775" cy="1524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28" name="Freeform 28">
            <a:extLst>
              <a:ext uri="{FF2B5EF4-FFF2-40B4-BE49-F238E27FC236}">
                <a16:creationId xmlns:a16="http://schemas.microsoft.com/office/drawing/2014/main" id="{0FA76E06-27FD-5910-F19E-55BCAA9160AE}"/>
              </a:ext>
            </a:extLst>
          </p:cNvPr>
          <p:cNvSpPr>
            <a:spLocks/>
          </p:cNvSpPr>
          <p:nvPr/>
        </p:nvSpPr>
        <p:spPr bwMode="auto">
          <a:xfrm>
            <a:off x="4453605" y="3335429"/>
            <a:ext cx="41275" cy="857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30" name="Freeform 29">
            <a:extLst>
              <a:ext uri="{FF2B5EF4-FFF2-40B4-BE49-F238E27FC236}">
                <a16:creationId xmlns:a16="http://schemas.microsoft.com/office/drawing/2014/main" id="{C67B78FC-70C9-0F9C-00D1-A554DC7F010B}"/>
              </a:ext>
            </a:extLst>
          </p:cNvPr>
          <p:cNvSpPr>
            <a:spLocks/>
          </p:cNvSpPr>
          <p:nvPr/>
        </p:nvSpPr>
        <p:spPr bwMode="auto">
          <a:xfrm>
            <a:off x="5009230" y="4267292"/>
            <a:ext cx="365125" cy="433388"/>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32" name="Freeform 30">
            <a:extLst>
              <a:ext uri="{FF2B5EF4-FFF2-40B4-BE49-F238E27FC236}">
                <a16:creationId xmlns:a16="http://schemas.microsoft.com/office/drawing/2014/main" id="{DF89CD84-B115-231A-7B57-928DA4526F19}"/>
              </a:ext>
            </a:extLst>
          </p:cNvPr>
          <p:cNvSpPr>
            <a:spLocks/>
          </p:cNvSpPr>
          <p:nvPr/>
        </p:nvSpPr>
        <p:spPr bwMode="auto">
          <a:xfrm>
            <a:off x="4874293" y="3771992"/>
            <a:ext cx="1143000" cy="1287463"/>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38" name="Freeform 31">
            <a:extLst>
              <a:ext uri="{FF2B5EF4-FFF2-40B4-BE49-F238E27FC236}">
                <a16:creationId xmlns:a16="http://schemas.microsoft.com/office/drawing/2014/main" id="{616371F7-AEEC-D12C-2B40-F9BE60A04A2B}"/>
              </a:ext>
            </a:extLst>
          </p:cNvPr>
          <p:cNvSpPr>
            <a:spLocks/>
          </p:cNvSpPr>
          <p:nvPr/>
        </p:nvSpPr>
        <p:spPr bwMode="auto">
          <a:xfrm>
            <a:off x="10355930" y="3765642"/>
            <a:ext cx="34925" cy="47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44" name="Freeform 32">
            <a:extLst>
              <a:ext uri="{FF2B5EF4-FFF2-40B4-BE49-F238E27FC236}">
                <a16:creationId xmlns:a16="http://schemas.microsoft.com/office/drawing/2014/main" id="{E683D667-55B8-C545-9179-3E8640D6EB3D}"/>
              </a:ext>
            </a:extLst>
          </p:cNvPr>
          <p:cNvSpPr>
            <a:spLocks/>
          </p:cNvSpPr>
          <p:nvPr/>
        </p:nvSpPr>
        <p:spPr bwMode="auto">
          <a:xfrm>
            <a:off x="9530430" y="3013166"/>
            <a:ext cx="93663" cy="508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46" name="Freeform 33">
            <a:extLst>
              <a:ext uri="{FF2B5EF4-FFF2-40B4-BE49-F238E27FC236}">
                <a16:creationId xmlns:a16="http://schemas.microsoft.com/office/drawing/2014/main" id="{9E5808B9-5722-551B-7671-0A78C31BB0BB}"/>
              </a:ext>
            </a:extLst>
          </p:cNvPr>
          <p:cNvSpPr>
            <a:spLocks/>
          </p:cNvSpPr>
          <p:nvPr/>
        </p:nvSpPr>
        <p:spPr bwMode="auto">
          <a:xfrm>
            <a:off x="7592093" y="4527642"/>
            <a:ext cx="274638" cy="30321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52" name="Freeform 34">
            <a:extLst>
              <a:ext uri="{FF2B5EF4-FFF2-40B4-BE49-F238E27FC236}">
                <a16:creationId xmlns:a16="http://schemas.microsoft.com/office/drawing/2014/main" id="{AC459EFE-C3D3-5F2B-91FE-593E9565463D}"/>
              </a:ext>
            </a:extLst>
          </p:cNvPr>
          <p:cNvSpPr>
            <a:spLocks/>
          </p:cNvSpPr>
          <p:nvPr/>
        </p:nvSpPr>
        <p:spPr bwMode="auto">
          <a:xfrm>
            <a:off x="7449218" y="3578317"/>
            <a:ext cx="376238" cy="292100"/>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54" name="Freeform 35">
            <a:extLst>
              <a:ext uri="{FF2B5EF4-FFF2-40B4-BE49-F238E27FC236}">
                <a16:creationId xmlns:a16="http://schemas.microsoft.com/office/drawing/2014/main" id="{57B51FBE-EF09-988D-0DC6-F406B303B94B}"/>
              </a:ext>
            </a:extLst>
          </p:cNvPr>
          <p:cNvSpPr>
            <a:spLocks/>
          </p:cNvSpPr>
          <p:nvPr/>
        </p:nvSpPr>
        <p:spPr bwMode="auto">
          <a:xfrm>
            <a:off x="5360068" y="2398804"/>
            <a:ext cx="58738" cy="349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58" name="Freeform 36">
            <a:extLst>
              <a:ext uri="{FF2B5EF4-FFF2-40B4-BE49-F238E27FC236}">
                <a16:creationId xmlns:a16="http://schemas.microsoft.com/office/drawing/2014/main" id="{FECB0175-3A19-A2A0-C549-5FEE83D71400}"/>
              </a:ext>
            </a:extLst>
          </p:cNvPr>
          <p:cNvSpPr>
            <a:spLocks noEditPoints="1"/>
          </p:cNvSpPr>
          <p:nvPr/>
        </p:nvSpPr>
        <p:spPr bwMode="auto">
          <a:xfrm>
            <a:off x="3739230" y="1384391"/>
            <a:ext cx="2208213" cy="1189038"/>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60" name="Freeform 37">
            <a:extLst>
              <a:ext uri="{FF2B5EF4-FFF2-40B4-BE49-F238E27FC236}">
                <a16:creationId xmlns:a16="http://schemas.microsoft.com/office/drawing/2014/main" id="{3C952314-2C28-DA76-ED13-95864329B567}"/>
              </a:ext>
            </a:extLst>
          </p:cNvPr>
          <p:cNvSpPr>
            <a:spLocks/>
          </p:cNvSpPr>
          <p:nvPr/>
        </p:nvSpPr>
        <p:spPr bwMode="auto">
          <a:xfrm>
            <a:off x="7184105" y="2373404"/>
            <a:ext cx="112713" cy="666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062" name="Freeform 38">
            <a:extLst>
              <a:ext uri="{FF2B5EF4-FFF2-40B4-BE49-F238E27FC236}">
                <a16:creationId xmlns:a16="http://schemas.microsoft.com/office/drawing/2014/main" id="{948ACCDC-C274-4C51-366B-7E5458048CB7}"/>
              </a:ext>
            </a:extLst>
          </p:cNvPr>
          <p:cNvSpPr>
            <a:spLocks noEditPoints="1"/>
          </p:cNvSpPr>
          <p:nvPr/>
        </p:nvSpPr>
        <p:spPr bwMode="auto">
          <a:xfrm>
            <a:off x="5004468" y="4526054"/>
            <a:ext cx="387350" cy="1239838"/>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15" name="Freeform 39">
            <a:extLst>
              <a:ext uri="{FF2B5EF4-FFF2-40B4-BE49-F238E27FC236}">
                <a16:creationId xmlns:a16="http://schemas.microsoft.com/office/drawing/2014/main" id="{2D503ABC-E94F-A4B0-2382-C85ADB10989D}"/>
              </a:ext>
            </a:extLst>
          </p:cNvPr>
          <p:cNvSpPr>
            <a:spLocks/>
          </p:cNvSpPr>
          <p:nvPr/>
        </p:nvSpPr>
        <p:spPr bwMode="auto">
          <a:xfrm>
            <a:off x="10144793" y="3283041"/>
            <a:ext cx="65088" cy="619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solidFill>
                <a:schemeClr val="accent1"/>
              </a:solidFill>
            </a:endParaRPr>
          </a:p>
        </p:txBody>
      </p:sp>
      <p:sp>
        <p:nvSpPr>
          <p:cNvPr id="1219" name="Freeform 40">
            <a:extLst>
              <a:ext uri="{FF2B5EF4-FFF2-40B4-BE49-F238E27FC236}">
                <a16:creationId xmlns:a16="http://schemas.microsoft.com/office/drawing/2014/main" id="{FBC5D204-F51A-80BF-24DB-D4E1A5AA088C}"/>
              </a:ext>
            </a:extLst>
          </p:cNvPr>
          <p:cNvSpPr>
            <a:spLocks/>
          </p:cNvSpPr>
          <p:nvPr/>
        </p:nvSpPr>
        <p:spPr bwMode="auto">
          <a:xfrm>
            <a:off x="9012905" y="2194016"/>
            <a:ext cx="1493838" cy="1082675"/>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0" name="Freeform 41">
            <a:extLst>
              <a:ext uri="{FF2B5EF4-FFF2-40B4-BE49-F238E27FC236}">
                <a16:creationId xmlns:a16="http://schemas.microsoft.com/office/drawing/2014/main" id="{AD1FAC1D-D8D8-FD34-B0AF-AB3405EFA182}"/>
              </a:ext>
            </a:extLst>
          </p:cNvPr>
          <p:cNvSpPr>
            <a:spLocks/>
          </p:cNvSpPr>
          <p:nvPr/>
        </p:nvSpPr>
        <p:spPr bwMode="auto">
          <a:xfrm>
            <a:off x="6777705" y="3598954"/>
            <a:ext cx="174625" cy="20320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1" name="Freeform 42">
            <a:extLst>
              <a:ext uri="{FF2B5EF4-FFF2-40B4-BE49-F238E27FC236}">
                <a16:creationId xmlns:a16="http://schemas.microsoft.com/office/drawing/2014/main" id="{C04DE4E4-53D9-56A4-4B7B-3CAFEE926A56}"/>
              </a:ext>
            </a:extLst>
          </p:cNvPr>
          <p:cNvSpPr>
            <a:spLocks/>
          </p:cNvSpPr>
          <p:nvPr/>
        </p:nvSpPr>
        <p:spPr bwMode="auto">
          <a:xfrm>
            <a:off x="7274593" y="3521166"/>
            <a:ext cx="220663" cy="366713"/>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2" name="Freeform 43">
            <a:extLst>
              <a:ext uri="{FF2B5EF4-FFF2-40B4-BE49-F238E27FC236}">
                <a16:creationId xmlns:a16="http://schemas.microsoft.com/office/drawing/2014/main" id="{47C2CEA9-F40B-7B55-932F-4FB66F383094}"/>
              </a:ext>
            </a:extLst>
          </p:cNvPr>
          <p:cNvSpPr>
            <a:spLocks/>
          </p:cNvSpPr>
          <p:nvPr/>
        </p:nvSpPr>
        <p:spPr bwMode="auto">
          <a:xfrm>
            <a:off x="7382543" y="3771992"/>
            <a:ext cx="554038" cy="611188"/>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3" name="Freeform 44">
            <a:extLst>
              <a:ext uri="{FF2B5EF4-FFF2-40B4-BE49-F238E27FC236}">
                <a16:creationId xmlns:a16="http://schemas.microsoft.com/office/drawing/2014/main" id="{63EFCF68-A5B6-C6D5-FE53-BC7D0392CBF1}"/>
              </a:ext>
            </a:extLst>
          </p:cNvPr>
          <p:cNvSpPr>
            <a:spLocks/>
          </p:cNvSpPr>
          <p:nvPr/>
        </p:nvSpPr>
        <p:spPr bwMode="auto">
          <a:xfrm>
            <a:off x="7350793" y="3822792"/>
            <a:ext cx="214313" cy="288925"/>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4" name="Freeform 45">
            <a:extLst>
              <a:ext uri="{FF2B5EF4-FFF2-40B4-BE49-F238E27FC236}">
                <a16:creationId xmlns:a16="http://schemas.microsoft.com/office/drawing/2014/main" id="{82CE19C4-3270-61D8-9CB5-C6F84114F294}"/>
              </a:ext>
            </a:extLst>
          </p:cNvPr>
          <p:cNvSpPr>
            <a:spLocks/>
          </p:cNvSpPr>
          <p:nvPr/>
        </p:nvSpPr>
        <p:spPr bwMode="auto">
          <a:xfrm>
            <a:off x="4723480" y="3535454"/>
            <a:ext cx="354013" cy="552450"/>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5" name="Freeform 46">
            <a:extLst>
              <a:ext uri="{FF2B5EF4-FFF2-40B4-BE49-F238E27FC236}">
                <a16:creationId xmlns:a16="http://schemas.microsoft.com/office/drawing/2014/main" id="{799B1D08-0B13-068C-47A5-54646EDAA1E4}"/>
              </a:ext>
            </a:extLst>
          </p:cNvPr>
          <p:cNvSpPr>
            <a:spLocks/>
          </p:cNvSpPr>
          <p:nvPr/>
        </p:nvSpPr>
        <p:spPr bwMode="auto">
          <a:xfrm>
            <a:off x="4532980" y="3575142"/>
            <a:ext cx="95250" cy="100013"/>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6" name="Freeform 47">
            <a:extLst>
              <a:ext uri="{FF2B5EF4-FFF2-40B4-BE49-F238E27FC236}">
                <a16:creationId xmlns:a16="http://schemas.microsoft.com/office/drawing/2014/main" id="{B34A44A0-94B0-6F11-48E6-DEA0F1D2F631}"/>
              </a:ext>
            </a:extLst>
          </p:cNvPr>
          <p:cNvSpPr>
            <a:spLocks/>
          </p:cNvSpPr>
          <p:nvPr/>
        </p:nvSpPr>
        <p:spPr bwMode="auto">
          <a:xfrm>
            <a:off x="4601243" y="3181441"/>
            <a:ext cx="301625" cy="109538"/>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7" name="Freeform 48">
            <a:extLst>
              <a:ext uri="{FF2B5EF4-FFF2-40B4-BE49-F238E27FC236}">
                <a16:creationId xmlns:a16="http://schemas.microsoft.com/office/drawing/2014/main" id="{02CBA5B2-2549-0F2B-C4B5-5A60FFDF2AAD}"/>
              </a:ext>
            </a:extLst>
          </p:cNvPr>
          <p:cNvSpPr>
            <a:spLocks/>
          </p:cNvSpPr>
          <p:nvPr/>
        </p:nvSpPr>
        <p:spPr bwMode="auto">
          <a:xfrm>
            <a:off x="7925468" y="2770279"/>
            <a:ext cx="49213" cy="222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8" name="Freeform 49">
            <a:extLst>
              <a:ext uri="{FF2B5EF4-FFF2-40B4-BE49-F238E27FC236}">
                <a16:creationId xmlns:a16="http://schemas.microsoft.com/office/drawing/2014/main" id="{F531C35A-CF86-F99B-2128-CE2BCBA79EB4}"/>
              </a:ext>
            </a:extLst>
          </p:cNvPr>
          <p:cNvSpPr>
            <a:spLocks/>
          </p:cNvSpPr>
          <p:nvPr/>
        </p:nvSpPr>
        <p:spPr bwMode="auto">
          <a:xfrm>
            <a:off x="7912768" y="2786154"/>
            <a:ext cx="49213" cy="190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29" name="Freeform 50">
            <a:extLst>
              <a:ext uri="{FF2B5EF4-FFF2-40B4-BE49-F238E27FC236}">
                <a16:creationId xmlns:a16="http://schemas.microsoft.com/office/drawing/2014/main" id="{0F97D52A-89F8-CEFC-FE9F-46DE83A9573B}"/>
              </a:ext>
            </a:extLst>
          </p:cNvPr>
          <p:cNvSpPr>
            <a:spLocks/>
          </p:cNvSpPr>
          <p:nvPr/>
        </p:nvSpPr>
        <p:spPr bwMode="auto">
          <a:xfrm>
            <a:off x="7336505" y="2267041"/>
            <a:ext cx="169863" cy="825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0" name="Freeform 51">
            <a:extLst>
              <a:ext uri="{FF2B5EF4-FFF2-40B4-BE49-F238E27FC236}">
                <a16:creationId xmlns:a16="http://schemas.microsoft.com/office/drawing/2014/main" id="{1D07E79E-9433-62DB-933B-F808391E1AA7}"/>
              </a:ext>
            </a:extLst>
          </p:cNvPr>
          <p:cNvSpPr>
            <a:spLocks/>
          </p:cNvSpPr>
          <p:nvPr/>
        </p:nvSpPr>
        <p:spPr bwMode="auto">
          <a:xfrm>
            <a:off x="7177755" y="2144804"/>
            <a:ext cx="227013" cy="24606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1" name="Freeform 52">
            <a:extLst>
              <a:ext uri="{FF2B5EF4-FFF2-40B4-BE49-F238E27FC236}">
                <a16:creationId xmlns:a16="http://schemas.microsoft.com/office/drawing/2014/main" id="{638E35F0-26DB-9A31-7B2A-4260BD87C824}"/>
              </a:ext>
            </a:extLst>
          </p:cNvPr>
          <p:cNvSpPr>
            <a:spLocks/>
          </p:cNvSpPr>
          <p:nvPr/>
        </p:nvSpPr>
        <p:spPr bwMode="auto">
          <a:xfrm>
            <a:off x="8235030" y="3527516"/>
            <a:ext cx="47625" cy="571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2" name="Freeform 53">
            <a:extLst>
              <a:ext uri="{FF2B5EF4-FFF2-40B4-BE49-F238E27FC236}">
                <a16:creationId xmlns:a16="http://schemas.microsoft.com/office/drawing/2014/main" id="{DA5CA263-CBEE-A835-1438-343598ABDA33}"/>
              </a:ext>
            </a:extLst>
          </p:cNvPr>
          <p:cNvSpPr>
            <a:spLocks/>
          </p:cNvSpPr>
          <p:nvPr/>
        </p:nvSpPr>
        <p:spPr bwMode="auto">
          <a:xfrm>
            <a:off x="7292055" y="2109879"/>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3" name="Freeform 54">
            <a:extLst>
              <a:ext uri="{FF2B5EF4-FFF2-40B4-BE49-F238E27FC236}">
                <a16:creationId xmlns:a16="http://schemas.microsoft.com/office/drawing/2014/main" id="{7CB9B826-8B62-025E-8E49-27407E5FFDB4}"/>
              </a:ext>
            </a:extLst>
          </p:cNvPr>
          <p:cNvSpPr>
            <a:spLocks/>
          </p:cNvSpPr>
          <p:nvPr/>
        </p:nvSpPr>
        <p:spPr bwMode="auto">
          <a:xfrm>
            <a:off x="7222205" y="2059079"/>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4" name="Freeform 55">
            <a:extLst>
              <a:ext uri="{FF2B5EF4-FFF2-40B4-BE49-F238E27FC236}">
                <a16:creationId xmlns:a16="http://schemas.microsoft.com/office/drawing/2014/main" id="{DAF031D2-B8D6-0303-3F32-CB86ED6409DC}"/>
              </a:ext>
            </a:extLst>
          </p:cNvPr>
          <p:cNvSpPr>
            <a:spLocks/>
          </p:cNvSpPr>
          <p:nvPr/>
        </p:nvSpPr>
        <p:spPr bwMode="auto">
          <a:xfrm>
            <a:off x="4960018" y="3289391"/>
            <a:ext cx="104775" cy="762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5" name="Freeform 56">
            <a:extLst>
              <a:ext uri="{FF2B5EF4-FFF2-40B4-BE49-F238E27FC236}">
                <a16:creationId xmlns:a16="http://schemas.microsoft.com/office/drawing/2014/main" id="{2B4F6BDE-C507-F539-1064-DAF221002BCE}"/>
              </a:ext>
            </a:extLst>
          </p:cNvPr>
          <p:cNvSpPr>
            <a:spLocks/>
          </p:cNvSpPr>
          <p:nvPr/>
        </p:nvSpPr>
        <p:spPr bwMode="auto">
          <a:xfrm>
            <a:off x="6782468" y="2722654"/>
            <a:ext cx="585788" cy="595313"/>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6" name="Freeform 57">
            <a:extLst>
              <a:ext uri="{FF2B5EF4-FFF2-40B4-BE49-F238E27FC236}">
                <a16:creationId xmlns:a16="http://schemas.microsoft.com/office/drawing/2014/main" id="{FF00EBAA-00A2-6DAA-52EE-C54E299FC38E}"/>
              </a:ext>
            </a:extLst>
          </p:cNvPr>
          <p:cNvSpPr>
            <a:spLocks/>
          </p:cNvSpPr>
          <p:nvPr/>
        </p:nvSpPr>
        <p:spPr bwMode="auto">
          <a:xfrm>
            <a:off x="4666330" y="3900579"/>
            <a:ext cx="166688" cy="207963"/>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7" name="Freeform 58">
            <a:extLst>
              <a:ext uri="{FF2B5EF4-FFF2-40B4-BE49-F238E27FC236}">
                <a16:creationId xmlns:a16="http://schemas.microsoft.com/office/drawing/2014/main" id="{9D87BF0A-54EE-4649-A54F-4CD414A6C295}"/>
              </a:ext>
            </a:extLst>
          </p:cNvPr>
          <p:cNvSpPr>
            <a:spLocks/>
          </p:cNvSpPr>
          <p:nvPr/>
        </p:nvSpPr>
        <p:spPr bwMode="auto">
          <a:xfrm>
            <a:off x="7717505" y="2903629"/>
            <a:ext cx="361950" cy="315913"/>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8" name="Freeform 59">
            <a:extLst>
              <a:ext uri="{FF2B5EF4-FFF2-40B4-BE49-F238E27FC236}">
                <a16:creationId xmlns:a16="http://schemas.microsoft.com/office/drawing/2014/main" id="{CC494028-9F08-3028-9260-36FABE63E277}"/>
              </a:ext>
            </a:extLst>
          </p:cNvPr>
          <p:cNvSpPr>
            <a:spLocks/>
          </p:cNvSpPr>
          <p:nvPr/>
        </p:nvSpPr>
        <p:spPr bwMode="auto">
          <a:xfrm>
            <a:off x="8076280" y="3352891"/>
            <a:ext cx="198438" cy="18256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39" name="Freeform 60">
            <a:extLst>
              <a:ext uri="{FF2B5EF4-FFF2-40B4-BE49-F238E27FC236}">
                <a16:creationId xmlns:a16="http://schemas.microsoft.com/office/drawing/2014/main" id="{5DEC993A-5D66-BBEF-FCD3-102DC3A16C22}"/>
              </a:ext>
            </a:extLst>
          </p:cNvPr>
          <p:cNvSpPr>
            <a:spLocks/>
          </p:cNvSpPr>
          <p:nvPr/>
        </p:nvSpPr>
        <p:spPr bwMode="auto">
          <a:xfrm>
            <a:off x="6779293" y="2505166"/>
            <a:ext cx="328613" cy="255588"/>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0" name="Freeform 61">
            <a:extLst>
              <a:ext uri="{FF2B5EF4-FFF2-40B4-BE49-F238E27FC236}">
                <a16:creationId xmlns:a16="http://schemas.microsoft.com/office/drawing/2014/main" id="{CC1620EB-2D59-495E-29C7-690B38C00330}"/>
              </a:ext>
            </a:extLst>
          </p:cNvPr>
          <p:cNvSpPr>
            <a:spLocks/>
          </p:cNvSpPr>
          <p:nvPr/>
        </p:nvSpPr>
        <p:spPr bwMode="auto">
          <a:xfrm>
            <a:off x="7576218" y="2000341"/>
            <a:ext cx="112713" cy="666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1" name="Freeform 62">
            <a:extLst>
              <a:ext uri="{FF2B5EF4-FFF2-40B4-BE49-F238E27FC236}">
                <a16:creationId xmlns:a16="http://schemas.microsoft.com/office/drawing/2014/main" id="{A0D9A306-7497-0CE3-6BFA-B1D1209F1812}"/>
              </a:ext>
            </a:extLst>
          </p:cNvPr>
          <p:cNvSpPr>
            <a:spLocks/>
          </p:cNvSpPr>
          <p:nvPr/>
        </p:nvSpPr>
        <p:spPr bwMode="auto">
          <a:xfrm>
            <a:off x="7985793" y="3452904"/>
            <a:ext cx="431800" cy="379413"/>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2" name="Freeform 63">
            <a:extLst>
              <a:ext uri="{FF2B5EF4-FFF2-40B4-BE49-F238E27FC236}">
                <a16:creationId xmlns:a16="http://schemas.microsoft.com/office/drawing/2014/main" id="{E4ACC2FB-CD93-AABC-C43A-1E2CD1E8F703}"/>
              </a:ext>
            </a:extLst>
          </p:cNvPr>
          <p:cNvSpPr>
            <a:spLocks/>
          </p:cNvSpPr>
          <p:nvPr/>
        </p:nvSpPr>
        <p:spPr bwMode="auto">
          <a:xfrm>
            <a:off x="7463505" y="1693954"/>
            <a:ext cx="279400" cy="300038"/>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3" name="Freeform 64">
            <a:extLst>
              <a:ext uri="{FF2B5EF4-FFF2-40B4-BE49-F238E27FC236}">
                <a16:creationId xmlns:a16="http://schemas.microsoft.com/office/drawing/2014/main" id="{21C4D747-30CE-4974-807B-1669BBC34E09}"/>
              </a:ext>
            </a:extLst>
          </p:cNvPr>
          <p:cNvSpPr>
            <a:spLocks/>
          </p:cNvSpPr>
          <p:nvPr/>
        </p:nvSpPr>
        <p:spPr bwMode="auto">
          <a:xfrm>
            <a:off x="5496593" y="5623017"/>
            <a:ext cx="84138" cy="381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4" name="Freeform 65">
            <a:extLst>
              <a:ext uri="{FF2B5EF4-FFF2-40B4-BE49-F238E27FC236}">
                <a16:creationId xmlns:a16="http://schemas.microsoft.com/office/drawing/2014/main" id="{D594C49C-E89D-DCBD-4FC5-8586561DADCD}"/>
              </a:ext>
            </a:extLst>
          </p:cNvPr>
          <p:cNvSpPr>
            <a:spLocks/>
          </p:cNvSpPr>
          <p:nvPr/>
        </p:nvSpPr>
        <p:spPr bwMode="auto">
          <a:xfrm>
            <a:off x="5437855" y="3756117"/>
            <a:ext cx="84138" cy="12223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5" name="Freeform 66">
            <a:extLst>
              <a:ext uri="{FF2B5EF4-FFF2-40B4-BE49-F238E27FC236}">
                <a16:creationId xmlns:a16="http://schemas.microsoft.com/office/drawing/2014/main" id="{B7B9F7DB-9EE3-E2AC-4B7F-7FABFB6852F4}"/>
              </a:ext>
            </a:extLst>
          </p:cNvPr>
          <p:cNvSpPr>
            <a:spLocks/>
          </p:cNvSpPr>
          <p:nvPr/>
        </p:nvSpPr>
        <p:spPr bwMode="auto">
          <a:xfrm>
            <a:off x="7253955" y="2530566"/>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6" name="Freeform 67">
            <a:extLst>
              <a:ext uri="{FF2B5EF4-FFF2-40B4-BE49-F238E27FC236}">
                <a16:creationId xmlns:a16="http://schemas.microsoft.com/office/drawing/2014/main" id="{8336A168-9D5B-C297-9FCB-2907CBBA7662}"/>
              </a:ext>
            </a:extLst>
          </p:cNvPr>
          <p:cNvSpPr>
            <a:spLocks/>
          </p:cNvSpPr>
          <p:nvPr/>
        </p:nvSpPr>
        <p:spPr bwMode="auto">
          <a:xfrm>
            <a:off x="6909468" y="2267041"/>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7" name="Freeform 68">
            <a:extLst>
              <a:ext uri="{FF2B5EF4-FFF2-40B4-BE49-F238E27FC236}">
                <a16:creationId xmlns:a16="http://schemas.microsoft.com/office/drawing/2014/main" id="{AD36E2B7-CF5A-9555-49FB-C5434B7AD42D}"/>
              </a:ext>
            </a:extLst>
          </p:cNvPr>
          <p:cNvSpPr>
            <a:spLocks/>
          </p:cNvSpPr>
          <p:nvPr/>
        </p:nvSpPr>
        <p:spPr bwMode="auto">
          <a:xfrm>
            <a:off x="7284118" y="3868829"/>
            <a:ext cx="163513" cy="207963"/>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8" name="Freeform 69">
            <a:extLst>
              <a:ext uri="{FF2B5EF4-FFF2-40B4-BE49-F238E27FC236}">
                <a16:creationId xmlns:a16="http://schemas.microsoft.com/office/drawing/2014/main" id="{8AC37668-2381-A5AF-5683-53E3ABFD833D}"/>
              </a:ext>
            </a:extLst>
          </p:cNvPr>
          <p:cNvSpPr>
            <a:spLocks/>
          </p:cNvSpPr>
          <p:nvPr/>
        </p:nvSpPr>
        <p:spPr bwMode="auto">
          <a:xfrm>
            <a:off x="6841205" y="2138454"/>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49" name="Freeform 70">
            <a:extLst>
              <a:ext uri="{FF2B5EF4-FFF2-40B4-BE49-F238E27FC236}">
                <a16:creationId xmlns:a16="http://schemas.microsoft.com/office/drawing/2014/main" id="{B801724A-A415-FC59-5BAD-5EB52622A409}"/>
              </a:ext>
            </a:extLst>
          </p:cNvPr>
          <p:cNvSpPr>
            <a:spLocks/>
          </p:cNvSpPr>
          <p:nvPr/>
        </p:nvSpPr>
        <p:spPr bwMode="auto">
          <a:xfrm>
            <a:off x="6879305" y="2032091"/>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0" name="Freeform 71">
            <a:extLst>
              <a:ext uri="{FF2B5EF4-FFF2-40B4-BE49-F238E27FC236}">
                <a16:creationId xmlns:a16="http://schemas.microsoft.com/office/drawing/2014/main" id="{01C38C7F-1271-C611-FDB6-1F03240F27E6}"/>
              </a:ext>
            </a:extLst>
          </p:cNvPr>
          <p:cNvSpPr>
            <a:spLocks/>
          </p:cNvSpPr>
          <p:nvPr/>
        </p:nvSpPr>
        <p:spPr bwMode="auto">
          <a:xfrm>
            <a:off x="8082630" y="2511516"/>
            <a:ext cx="190500" cy="825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1" name="Freeform 72">
            <a:extLst>
              <a:ext uri="{FF2B5EF4-FFF2-40B4-BE49-F238E27FC236}">
                <a16:creationId xmlns:a16="http://schemas.microsoft.com/office/drawing/2014/main" id="{C90B80A5-C27C-732C-BC3F-3033E906A8A5}"/>
              </a:ext>
            </a:extLst>
          </p:cNvPr>
          <p:cNvSpPr>
            <a:spLocks/>
          </p:cNvSpPr>
          <p:nvPr/>
        </p:nvSpPr>
        <p:spPr bwMode="auto">
          <a:xfrm>
            <a:off x="6933280" y="3579904"/>
            <a:ext cx="125413" cy="209550"/>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2" name="Freeform 73">
            <a:extLst>
              <a:ext uri="{FF2B5EF4-FFF2-40B4-BE49-F238E27FC236}">
                <a16:creationId xmlns:a16="http://schemas.microsoft.com/office/drawing/2014/main" id="{BFBC08C0-018E-D724-D63F-2E7927C6B468}"/>
              </a:ext>
            </a:extLst>
          </p:cNvPr>
          <p:cNvSpPr>
            <a:spLocks/>
          </p:cNvSpPr>
          <p:nvPr/>
        </p:nvSpPr>
        <p:spPr bwMode="auto">
          <a:xfrm>
            <a:off x="6588793" y="3530691"/>
            <a:ext cx="211138" cy="174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3" name="Freeform 74">
            <a:extLst>
              <a:ext uri="{FF2B5EF4-FFF2-40B4-BE49-F238E27FC236}">
                <a16:creationId xmlns:a16="http://schemas.microsoft.com/office/drawing/2014/main" id="{09D4A80D-C918-9F32-58A3-A036443E3769}"/>
              </a:ext>
            </a:extLst>
          </p:cNvPr>
          <p:cNvSpPr>
            <a:spLocks/>
          </p:cNvSpPr>
          <p:nvPr/>
        </p:nvSpPr>
        <p:spPr bwMode="auto">
          <a:xfrm>
            <a:off x="6539580" y="3487829"/>
            <a:ext cx="87313" cy="254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4" name="Freeform 75">
            <a:extLst>
              <a:ext uri="{FF2B5EF4-FFF2-40B4-BE49-F238E27FC236}">
                <a16:creationId xmlns:a16="http://schemas.microsoft.com/office/drawing/2014/main" id="{324AF637-67D3-9DA2-FC68-5D1ED5F3F7F3}"/>
              </a:ext>
            </a:extLst>
          </p:cNvPr>
          <p:cNvSpPr>
            <a:spLocks/>
          </p:cNvSpPr>
          <p:nvPr/>
        </p:nvSpPr>
        <p:spPr bwMode="auto">
          <a:xfrm>
            <a:off x="6544343" y="3529104"/>
            <a:ext cx="85725" cy="523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5" name="Freeform 76">
            <a:extLst>
              <a:ext uri="{FF2B5EF4-FFF2-40B4-BE49-F238E27FC236}">
                <a16:creationId xmlns:a16="http://schemas.microsoft.com/office/drawing/2014/main" id="{46F6ABC3-035F-47A6-4A92-5872ADB83166}"/>
              </a:ext>
            </a:extLst>
          </p:cNvPr>
          <p:cNvSpPr>
            <a:spLocks/>
          </p:cNvSpPr>
          <p:nvPr/>
        </p:nvSpPr>
        <p:spPr bwMode="auto">
          <a:xfrm>
            <a:off x="7298405" y="3870417"/>
            <a:ext cx="58738" cy="412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6" name="Freeform 77">
            <a:extLst>
              <a:ext uri="{FF2B5EF4-FFF2-40B4-BE49-F238E27FC236}">
                <a16:creationId xmlns:a16="http://schemas.microsoft.com/office/drawing/2014/main" id="{DE540D7B-9F35-788D-E8C0-ED26B299A2F7}"/>
              </a:ext>
            </a:extLst>
          </p:cNvPr>
          <p:cNvSpPr>
            <a:spLocks/>
          </p:cNvSpPr>
          <p:nvPr/>
        </p:nvSpPr>
        <p:spPr bwMode="auto">
          <a:xfrm>
            <a:off x="7673055" y="2768691"/>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7" name="Freeform 78">
            <a:extLst>
              <a:ext uri="{FF2B5EF4-FFF2-40B4-BE49-F238E27FC236}">
                <a16:creationId xmlns:a16="http://schemas.microsoft.com/office/drawing/2014/main" id="{94667EB3-3220-1671-8936-D980D3DB6520}"/>
              </a:ext>
            </a:extLst>
          </p:cNvPr>
          <p:cNvSpPr>
            <a:spLocks/>
          </p:cNvSpPr>
          <p:nvPr/>
        </p:nvSpPr>
        <p:spPr bwMode="auto">
          <a:xfrm>
            <a:off x="7569868" y="2568666"/>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8" name="Freeform 79">
            <a:extLst>
              <a:ext uri="{FF2B5EF4-FFF2-40B4-BE49-F238E27FC236}">
                <a16:creationId xmlns:a16="http://schemas.microsoft.com/office/drawing/2014/main" id="{A2895BC1-D86F-F595-704D-768ADF376420}"/>
              </a:ext>
            </a:extLst>
          </p:cNvPr>
          <p:cNvSpPr>
            <a:spLocks/>
          </p:cNvSpPr>
          <p:nvPr/>
        </p:nvSpPr>
        <p:spPr bwMode="auto">
          <a:xfrm>
            <a:off x="5655343" y="1378041"/>
            <a:ext cx="1154113" cy="609600"/>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59" name="Freeform 80">
            <a:extLst>
              <a:ext uri="{FF2B5EF4-FFF2-40B4-BE49-F238E27FC236}">
                <a16:creationId xmlns:a16="http://schemas.microsoft.com/office/drawing/2014/main" id="{76CF9B4C-9E83-0EE2-0BCD-AA8B6C4A1582}"/>
              </a:ext>
            </a:extLst>
          </p:cNvPr>
          <p:cNvSpPr>
            <a:spLocks/>
          </p:cNvSpPr>
          <p:nvPr/>
        </p:nvSpPr>
        <p:spPr bwMode="auto">
          <a:xfrm>
            <a:off x="4361530" y="3357654"/>
            <a:ext cx="119063" cy="134938"/>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0" name="Freeform 81">
            <a:extLst>
              <a:ext uri="{FF2B5EF4-FFF2-40B4-BE49-F238E27FC236}">
                <a16:creationId xmlns:a16="http://schemas.microsoft.com/office/drawing/2014/main" id="{5A61FB3A-514C-AD6E-9888-3498B268B49F}"/>
              </a:ext>
            </a:extLst>
          </p:cNvPr>
          <p:cNvSpPr>
            <a:spLocks/>
          </p:cNvSpPr>
          <p:nvPr/>
        </p:nvSpPr>
        <p:spPr bwMode="auto">
          <a:xfrm>
            <a:off x="5239418" y="3670392"/>
            <a:ext cx="139700" cy="23336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1" name="Freeform 82">
            <a:extLst>
              <a:ext uri="{FF2B5EF4-FFF2-40B4-BE49-F238E27FC236}">
                <a16:creationId xmlns:a16="http://schemas.microsoft.com/office/drawing/2014/main" id="{BB26192C-58E6-CC8B-283B-FD2D456CE2B3}"/>
              </a:ext>
            </a:extLst>
          </p:cNvPr>
          <p:cNvSpPr>
            <a:spLocks/>
          </p:cNvSpPr>
          <p:nvPr/>
        </p:nvSpPr>
        <p:spPr bwMode="auto">
          <a:xfrm>
            <a:off x="4444080" y="3417979"/>
            <a:ext cx="180975" cy="100013"/>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2" name="Freeform 83">
            <a:extLst>
              <a:ext uri="{FF2B5EF4-FFF2-40B4-BE49-F238E27FC236}">
                <a16:creationId xmlns:a16="http://schemas.microsoft.com/office/drawing/2014/main" id="{90DCA57B-2864-E72B-4D64-BA07D36200D7}"/>
              </a:ext>
            </a:extLst>
          </p:cNvPr>
          <p:cNvSpPr>
            <a:spLocks/>
          </p:cNvSpPr>
          <p:nvPr/>
        </p:nvSpPr>
        <p:spPr bwMode="auto">
          <a:xfrm>
            <a:off x="7384130" y="2416266"/>
            <a:ext cx="149225" cy="1301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3" name="Freeform 84">
            <a:extLst>
              <a:ext uri="{FF2B5EF4-FFF2-40B4-BE49-F238E27FC236}">
                <a16:creationId xmlns:a16="http://schemas.microsoft.com/office/drawing/2014/main" id="{1E6A3F3B-5764-F721-86EA-D87F371D9EE4}"/>
              </a:ext>
            </a:extLst>
          </p:cNvPr>
          <p:cNvSpPr>
            <a:spLocks/>
          </p:cNvSpPr>
          <p:nvPr/>
        </p:nvSpPr>
        <p:spPr bwMode="auto">
          <a:xfrm>
            <a:off x="4886993" y="3289391"/>
            <a:ext cx="85725" cy="619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4" name="Freeform 85">
            <a:extLst>
              <a:ext uri="{FF2B5EF4-FFF2-40B4-BE49-F238E27FC236}">
                <a16:creationId xmlns:a16="http://schemas.microsoft.com/office/drawing/2014/main" id="{BAF8A77D-7869-B8A2-B7AA-EDE904CA4443}"/>
              </a:ext>
            </a:extLst>
          </p:cNvPr>
          <p:cNvSpPr>
            <a:spLocks/>
          </p:cNvSpPr>
          <p:nvPr/>
        </p:nvSpPr>
        <p:spPr bwMode="auto">
          <a:xfrm>
            <a:off x="7446043" y="2348004"/>
            <a:ext cx="165100" cy="920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5" name="Freeform 86">
            <a:extLst>
              <a:ext uri="{FF2B5EF4-FFF2-40B4-BE49-F238E27FC236}">
                <a16:creationId xmlns:a16="http://schemas.microsoft.com/office/drawing/2014/main" id="{4163BABB-C892-905C-549D-EF564D0E2BDC}"/>
              </a:ext>
            </a:extLst>
          </p:cNvPr>
          <p:cNvSpPr>
            <a:spLocks noEditPoints="1"/>
          </p:cNvSpPr>
          <p:nvPr/>
        </p:nvSpPr>
        <p:spPr bwMode="auto">
          <a:xfrm>
            <a:off x="9803480" y="3765642"/>
            <a:ext cx="1335088" cy="522288"/>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6" name="Freeform 87">
            <a:extLst>
              <a:ext uri="{FF2B5EF4-FFF2-40B4-BE49-F238E27FC236}">
                <a16:creationId xmlns:a16="http://schemas.microsoft.com/office/drawing/2014/main" id="{906E804C-B34D-5C2D-3DB1-B09DAF2D45F5}"/>
              </a:ext>
            </a:extLst>
          </p:cNvPr>
          <p:cNvSpPr>
            <a:spLocks/>
          </p:cNvSpPr>
          <p:nvPr/>
        </p:nvSpPr>
        <p:spPr bwMode="auto">
          <a:xfrm>
            <a:off x="8966868" y="2775673"/>
            <a:ext cx="800100" cy="908050"/>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u="sng" dirty="0"/>
          </a:p>
        </p:txBody>
      </p:sp>
      <p:sp>
        <p:nvSpPr>
          <p:cNvPr id="1267" name="Freeform 88">
            <a:extLst>
              <a:ext uri="{FF2B5EF4-FFF2-40B4-BE49-F238E27FC236}">
                <a16:creationId xmlns:a16="http://schemas.microsoft.com/office/drawing/2014/main" id="{CD896AAB-403D-51A9-BB6F-1D2BCFF91FE1}"/>
              </a:ext>
            </a:extLst>
          </p:cNvPr>
          <p:cNvSpPr>
            <a:spLocks/>
          </p:cNvSpPr>
          <p:nvPr/>
        </p:nvSpPr>
        <p:spPr bwMode="auto">
          <a:xfrm>
            <a:off x="6777705" y="2140041"/>
            <a:ext cx="100013" cy="109538"/>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8" name="Freeform 89">
            <a:extLst>
              <a:ext uri="{FF2B5EF4-FFF2-40B4-BE49-F238E27FC236}">
                <a16:creationId xmlns:a16="http://schemas.microsoft.com/office/drawing/2014/main" id="{F8B955F1-00D8-C7AD-0827-756F44FA5F0B}"/>
              </a:ext>
            </a:extLst>
          </p:cNvPr>
          <p:cNvSpPr>
            <a:spLocks/>
          </p:cNvSpPr>
          <p:nvPr/>
        </p:nvSpPr>
        <p:spPr bwMode="auto">
          <a:xfrm>
            <a:off x="8215980" y="2636929"/>
            <a:ext cx="598488" cy="481013"/>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69" name="Freeform 90">
            <a:extLst>
              <a:ext uri="{FF2B5EF4-FFF2-40B4-BE49-F238E27FC236}">
                <a16:creationId xmlns:a16="http://schemas.microsoft.com/office/drawing/2014/main" id="{B1B964E3-E446-4704-BC1D-A284BA1FAE0C}"/>
              </a:ext>
            </a:extLst>
          </p:cNvPr>
          <p:cNvSpPr>
            <a:spLocks/>
          </p:cNvSpPr>
          <p:nvPr/>
        </p:nvSpPr>
        <p:spPr bwMode="auto">
          <a:xfrm>
            <a:off x="8098733" y="2711542"/>
            <a:ext cx="285750" cy="273050"/>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0" name="Freeform 91">
            <a:extLst>
              <a:ext uri="{FF2B5EF4-FFF2-40B4-BE49-F238E27FC236}">
                <a16:creationId xmlns:a16="http://schemas.microsoft.com/office/drawing/2014/main" id="{40326D56-ECB3-C360-4554-3E969E6DC9A9}"/>
              </a:ext>
            </a:extLst>
          </p:cNvPr>
          <p:cNvSpPr>
            <a:spLocks/>
          </p:cNvSpPr>
          <p:nvPr/>
        </p:nvSpPr>
        <p:spPr bwMode="auto">
          <a:xfrm>
            <a:off x="6491955" y="1795554"/>
            <a:ext cx="234950" cy="889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1" name="Freeform 92">
            <a:extLst>
              <a:ext uri="{FF2B5EF4-FFF2-40B4-BE49-F238E27FC236}">
                <a16:creationId xmlns:a16="http://schemas.microsoft.com/office/drawing/2014/main" id="{E041D5E0-F98C-FB10-F0EC-DC77AC34B895}"/>
              </a:ext>
            </a:extLst>
          </p:cNvPr>
          <p:cNvSpPr>
            <a:spLocks/>
          </p:cNvSpPr>
          <p:nvPr/>
        </p:nvSpPr>
        <p:spPr bwMode="auto">
          <a:xfrm>
            <a:off x="7981030" y="2848066"/>
            <a:ext cx="38100" cy="12541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2" name="Freeform 93">
            <a:extLst>
              <a:ext uri="{FF2B5EF4-FFF2-40B4-BE49-F238E27FC236}">
                <a16:creationId xmlns:a16="http://schemas.microsoft.com/office/drawing/2014/main" id="{94E0AB32-F730-B83C-1B2D-6CF980F94B58}"/>
              </a:ext>
            </a:extLst>
          </p:cNvPr>
          <p:cNvSpPr>
            <a:spLocks/>
          </p:cNvSpPr>
          <p:nvPr/>
        </p:nvSpPr>
        <p:spPr bwMode="auto">
          <a:xfrm>
            <a:off x="7365080" y="2686141"/>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3" name="Freeform 94">
            <a:extLst>
              <a:ext uri="{FF2B5EF4-FFF2-40B4-BE49-F238E27FC236}">
                <a16:creationId xmlns:a16="http://schemas.microsoft.com/office/drawing/2014/main" id="{450906AE-48A9-EF4E-C960-B94CEBBB6627}"/>
              </a:ext>
            </a:extLst>
          </p:cNvPr>
          <p:cNvSpPr>
            <a:spLocks/>
          </p:cNvSpPr>
          <p:nvPr/>
        </p:nvSpPr>
        <p:spPr bwMode="auto">
          <a:xfrm>
            <a:off x="7246018" y="2587716"/>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4" name="Freeform 95">
            <a:extLst>
              <a:ext uri="{FF2B5EF4-FFF2-40B4-BE49-F238E27FC236}">
                <a16:creationId xmlns:a16="http://schemas.microsoft.com/office/drawing/2014/main" id="{694E3DD4-E9FA-0A5A-8059-777DAFD97403}"/>
              </a:ext>
            </a:extLst>
          </p:cNvPr>
          <p:cNvSpPr>
            <a:spLocks/>
          </p:cNvSpPr>
          <p:nvPr/>
        </p:nvSpPr>
        <p:spPr bwMode="auto">
          <a:xfrm>
            <a:off x="7206330" y="2396082"/>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5" name="Freeform 96">
            <a:extLst>
              <a:ext uri="{FF2B5EF4-FFF2-40B4-BE49-F238E27FC236}">
                <a16:creationId xmlns:a16="http://schemas.microsoft.com/office/drawing/2014/main" id="{A41932B3-2162-9A2B-CE60-329DC1428F21}"/>
              </a:ext>
            </a:extLst>
          </p:cNvPr>
          <p:cNvSpPr>
            <a:spLocks/>
          </p:cNvSpPr>
          <p:nvPr/>
        </p:nvSpPr>
        <p:spPr bwMode="auto">
          <a:xfrm>
            <a:off x="4775868" y="3335429"/>
            <a:ext cx="60325" cy="269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6" name="Freeform 97">
            <a:extLst>
              <a:ext uri="{FF2B5EF4-FFF2-40B4-BE49-F238E27FC236}">
                <a16:creationId xmlns:a16="http://schemas.microsoft.com/office/drawing/2014/main" id="{5F16E07D-770A-9819-973E-C4C9AE40CC52}"/>
              </a:ext>
            </a:extLst>
          </p:cNvPr>
          <p:cNvSpPr>
            <a:spLocks/>
          </p:cNvSpPr>
          <p:nvPr/>
        </p:nvSpPr>
        <p:spPr bwMode="auto">
          <a:xfrm>
            <a:off x="8004843" y="2844891"/>
            <a:ext cx="111125" cy="13811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7" name="Freeform 98">
            <a:extLst>
              <a:ext uri="{FF2B5EF4-FFF2-40B4-BE49-F238E27FC236}">
                <a16:creationId xmlns:a16="http://schemas.microsoft.com/office/drawing/2014/main" id="{88695202-7900-3A26-3F4D-03D0886DC5D4}"/>
              </a:ext>
            </a:extLst>
          </p:cNvPr>
          <p:cNvSpPr>
            <a:spLocks/>
          </p:cNvSpPr>
          <p:nvPr/>
        </p:nvSpPr>
        <p:spPr bwMode="auto">
          <a:xfrm>
            <a:off x="10684543" y="2813141"/>
            <a:ext cx="60325" cy="539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8" name="Freeform 99">
            <a:extLst>
              <a:ext uri="{FF2B5EF4-FFF2-40B4-BE49-F238E27FC236}">
                <a16:creationId xmlns:a16="http://schemas.microsoft.com/office/drawing/2014/main" id="{62E63EC1-8606-DDDC-F139-17BA5382C063}"/>
              </a:ext>
            </a:extLst>
          </p:cNvPr>
          <p:cNvSpPr>
            <a:spLocks/>
          </p:cNvSpPr>
          <p:nvPr/>
        </p:nvSpPr>
        <p:spPr bwMode="auto">
          <a:xfrm>
            <a:off x="10605168" y="2582954"/>
            <a:ext cx="276225" cy="33972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79" name="Freeform 100">
            <a:extLst>
              <a:ext uri="{FF2B5EF4-FFF2-40B4-BE49-F238E27FC236}">
                <a16:creationId xmlns:a16="http://schemas.microsoft.com/office/drawing/2014/main" id="{7DF5B130-7EF8-29A1-227A-6C89A6597F7A}"/>
              </a:ext>
            </a:extLst>
          </p:cNvPr>
          <p:cNvSpPr>
            <a:spLocks/>
          </p:cNvSpPr>
          <p:nvPr/>
        </p:nvSpPr>
        <p:spPr bwMode="auto">
          <a:xfrm>
            <a:off x="10730580" y="2446429"/>
            <a:ext cx="142875" cy="1301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0" name="Freeform 101">
            <a:extLst>
              <a:ext uri="{FF2B5EF4-FFF2-40B4-BE49-F238E27FC236}">
                <a16:creationId xmlns:a16="http://schemas.microsoft.com/office/drawing/2014/main" id="{A6A17A59-3448-2E1E-8222-8F7452501928}"/>
              </a:ext>
            </a:extLst>
          </p:cNvPr>
          <p:cNvSpPr>
            <a:spLocks/>
          </p:cNvSpPr>
          <p:nvPr/>
        </p:nvSpPr>
        <p:spPr bwMode="auto">
          <a:xfrm>
            <a:off x="8217568" y="2132104"/>
            <a:ext cx="1035050" cy="474663"/>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1" name="Freeform 102">
            <a:extLst>
              <a:ext uri="{FF2B5EF4-FFF2-40B4-BE49-F238E27FC236}">
                <a16:creationId xmlns:a16="http://schemas.microsoft.com/office/drawing/2014/main" id="{CA50CC76-C593-691E-6FB9-C2730DD71963}"/>
              </a:ext>
            </a:extLst>
          </p:cNvPr>
          <p:cNvSpPr>
            <a:spLocks/>
          </p:cNvSpPr>
          <p:nvPr/>
        </p:nvSpPr>
        <p:spPr bwMode="auto">
          <a:xfrm>
            <a:off x="8015955" y="3764054"/>
            <a:ext cx="231775" cy="336550"/>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2" name="Freeform 103">
            <a:extLst>
              <a:ext uri="{FF2B5EF4-FFF2-40B4-BE49-F238E27FC236}">
                <a16:creationId xmlns:a16="http://schemas.microsoft.com/office/drawing/2014/main" id="{3A6A912B-B5B1-3F1E-5E23-26F77872DAA2}"/>
              </a:ext>
            </a:extLst>
          </p:cNvPr>
          <p:cNvSpPr>
            <a:spLocks/>
          </p:cNvSpPr>
          <p:nvPr/>
        </p:nvSpPr>
        <p:spPr bwMode="auto">
          <a:xfrm>
            <a:off x="8895430" y="2521041"/>
            <a:ext cx="263525" cy="1301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3" name="Freeform 104">
            <a:extLst>
              <a:ext uri="{FF2B5EF4-FFF2-40B4-BE49-F238E27FC236}">
                <a16:creationId xmlns:a16="http://schemas.microsoft.com/office/drawing/2014/main" id="{83506DFB-EE02-6D5A-C80B-A336624E122A}"/>
              </a:ext>
            </a:extLst>
          </p:cNvPr>
          <p:cNvSpPr>
            <a:spLocks/>
          </p:cNvSpPr>
          <p:nvPr/>
        </p:nvSpPr>
        <p:spPr bwMode="auto">
          <a:xfrm>
            <a:off x="9989218" y="3465604"/>
            <a:ext cx="153988" cy="134938"/>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4" name="Freeform 105">
            <a:extLst>
              <a:ext uri="{FF2B5EF4-FFF2-40B4-BE49-F238E27FC236}">
                <a16:creationId xmlns:a16="http://schemas.microsoft.com/office/drawing/2014/main" id="{328BF52E-EAE8-4720-6961-E445C6BB4CB5}"/>
              </a:ext>
            </a:extLst>
          </p:cNvPr>
          <p:cNvSpPr>
            <a:spLocks/>
          </p:cNvSpPr>
          <p:nvPr/>
        </p:nvSpPr>
        <p:spPr bwMode="auto">
          <a:xfrm>
            <a:off x="10452768" y="2673441"/>
            <a:ext cx="122238" cy="13811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5" name="Freeform 106">
            <a:extLst>
              <a:ext uri="{FF2B5EF4-FFF2-40B4-BE49-F238E27FC236}">
                <a16:creationId xmlns:a16="http://schemas.microsoft.com/office/drawing/2014/main" id="{3BE6FA36-4DAF-2F7A-C666-3BCC0EF8C298}"/>
              </a:ext>
            </a:extLst>
          </p:cNvPr>
          <p:cNvSpPr>
            <a:spLocks/>
          </p:cNvSpPr>
          <p:nvPr/>
        </p:nvSpPr>
        <p:spPr bwMode="auto">
          <a:xfrm>
            <a:off x="7560343" y="2521041"/>
            <a:ext cx="44450" cy="460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6" name="Freeform 107">
            <a:extLst>
              <a:ext uri="{FF2B5EF4-FFF2-40B4-BE49-F238E27FC236}">
                <a16:creationId xmlns:a16="http://schemas.microsoft.com/office/drawing/2014/main" id="{685EDFFD-E56A-0201-35E0-115A34F1948B}"/>
              </a:ext>
            </a:extLst>
          </p:cNvPr>
          <p:cNvSpPr>
            <a:spLocks/>
          </p:cNvSpPr>
          <p:nvPr/>
        </p:nvSpPr>
        <p:spPr bwMode="auto">
          <a:xfrm>
            <a:off x="8333455" y="2954429"/>
            <a:ext cx="53975" cy="508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dirty="0"/>
          </a:p>
        </p:txBody>
      </p:sp>
      <p:sp>
        <p:nvSpPr>
          <p:cNvPr id="1287" name="Freeform 108">
            <a:extLst>
              <a:ext uri="{FF2B5EF4-FFF2-40B4-BE49-F238E27FC236}">
                <a16:creationId xmlns:a16="http://schemas.microsoft.com/office/drawing/2014/main" id="{A1402CB2-0E0E-B29A-9EDB-B9115931FC99}"/>
              </a:ext>
            </a:extLst>
          </p:cNvPr>
          <p:cNvSpPr>
            <a:spLocks/>
          </p:cNvSpPr>
          <p:nvPr/>
        </p:nvSpPr>
        <p:spPr bwMode="auto">
          <a:xfrm>
            <a:off x="9893968" y="3205254"/>
            <a:ext cx="239713" cy="28257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8" name="Freeform 109">
            <a:extLst>
              <a:ext uri="{FF2B5EF4-FFF2-40B4-BE49-F238E27FC236}">
                <a16:creationId xmlns:a16="http://schemas.microsoft.com/office/drawing/2014/main" id="{90A80A5A-342B-E602-28E0-16286C01B686}"/>
              </a:ext>
            </a:extLst>
          </p:cNvPr>
          <p:cNvSpPr>
            <a:spLocks/>
          </p:cNvSpPr>
          <p:nvPr/>
        </p:nvSpPr>
        <p:spPr bwMode="auto">
          <a:xfrm>
            <a:off x="7998493" y="2803616"/>
            <a:ext cx="38100" cy="508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89" name="Freeform 110">
            <a:extLst>
              <a:ext uri="{FF2B5EF4-FFF2-40B4-BE49-F238E27FC236}">
                <a16:creationId xmlns:a16="http://schemas.microsoft.com/office/drawing/2014/main" id="{0949B237-6D30-A136-2A02-E8073615AF98}"/>
              </a:ext>
            </a:extLst>
          </p:cNvPr>
          <p:cNvSpPr>
            <a:spLocks/>
          </p:cNvSpPr>
          <p:nvPr/>
        </p:nvSpPr>
        <p:spPr bwMode="auto">
          <a:xfrm>
            <a:off x="6695155" y="3664042"/>
            <a:ext cx="112713" cy="13811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0" name="Freeform 111">
            <a:extLst>
              <a:ext uri="{FF2B5EF4-FFF2-40B4-BE49-F238E27FC236}">
                <a16:creationId xmlns:a16="http://schemas.microsoft.com/office/drawing/2014/main" id="{A844FB20-BABE-E04B-88BA-06C84CBE211D}"/>
              </a:ext>
            </a:extLst>
          </p:cNvPr>
          <p:cNvSpPr>
            <a:spLocks/>
          </p:cNvSpPr>
          <p:nvPr/>
        </p:nvSpPr>
        <p:spPr bwMode="auto">
          <a:xfrm>
            <a:off x="7290468" y="2852829"/>
            <a:ext cx="454025" cy="447675"/>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1" name="Freeform 112">
            <a:extLst>
              <a:ext uri="{FF2B5EF4-FFF2-40B4-BE49-F238E27FC236}">
                <a16:creationId xmlns:a16="http://schemas.microsoft.com/office/drawing/2014/main" id="{2B48FC6C-6E66-CEC4-6061-D0B4154D415A}"/>
              </a:ext>
            </a:extLst>
          </p:cNvPr>
          <p:cNvSpPr>
            <a:spLocks/>
          </p:cNvSpPr>
          <p:nvPr/>
        </p:nvSpPr>
        <p:spPr bwMode="auto">
          <a:xfrm>
            <a:off x="9346280" y="3621179"/>
            <a:ext cx="61913" cy="127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2" name="Freeform 113">
            <a:extLst>
              <a:ext uri="{FF2B5EF4-FFF2-40B4-BE49-F238E27FC236}">
                <a16:creationId xmlns:a16="http://schemas.microsoft.com/office/drawing/2014/main" id="{4D6F27BB-30E6-0ACC-5D4B-DC15EDA1580D}"/>
              </a:ext>
            </a:extLst>
          </p:cNvPr>
          <p:cNvSpPr>
            <a:spLocks/>
          </p:cNvSpPr>
          <p:nvPr/>
        </p:nvSpPr>
        <p:spPr bwMode="auto">
          <a:xfrm>
            <a:off x="7782593" y="4891179"/>
            <a:ext cx="66675" cy="650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3" name="Freeform 114">
            <a:extLst>
              <a:ext uri="{FF2B5EF4-FFF2-40B4-BE49-F238E27FC236}">
                <a16:creationId xmlns:a16="http://schemas.microsoft.com/office/drawing/2014/main" id="{39892452-2D85-3EF6-082A-C056CBDBF996}"/>
              </a:ext>
            </a:extLst>
          </p:cNvPr>
          <p:cNvSpPr>
            <a:spLocks/>
          </p:cNvSpPr>
          <p:nvPr/>
        </p:nvSpPr>
        <p:spPr bwMode="auto">
          <a:xfrm>
            <a:off x="7536530" y="2101941"/>
            <a:ext cx="139700" cy="762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4" name="Freeform 115">
            <a:extLst>
              <a:ext uri="{FF2B5EF4-FFF2-40B4-BE49-F238E27FC236}">
                <a16:creationId xmlns:a16="http://schemas.microsoft.com/office/drawing/2014/main" id="{B8B9FB6F-02E9-1DE7-FC53-5602589AED87}"/>
              </a:ext>
            </a:extLst>
          </p:cNvPr>
          <p:cNvSpPr>
            <a:spLocks/>
          </p:cNvSpPr>
          <p:nvPr/>
        </p:nvSpPr>
        <p:spPr bwMode="auto">
          <a:xfrm>
            <a:off x="7171405" y="2298791"/>
            <a:ext cx="14288" cy="222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5" name="Freeform 116">
            <a:extLst>
              <a:ext uri="{FF2B5EF4-FFF2-40B4-BE49-F238E27FC236}">
                <a16:creationId xmlns:a16="http://schemas.microsoft.com/office/drawing/2014/main" id="{9AAEEFB2-9976-97BD-C2A7-DA680F3F326B}"/>
              </a:ext>
            </a:extLst>
          </p:cNvPr>
          <p:cNvSpPr>
            <a:spLocks/>
          </p:cNvSpPr>
          <p:nvPr/>
        </p:nvSpPr>
        <p:spPr bwMode="auto">
          <a:xfrm>
            <a:off x="7534943" y="2051141"/>
            <a:ext cx="173038" cy="746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6" name="Freeform 117">
            <a:extLst>
              <a:ext uri="{FF2B5EF4-FFF2-40B4-BE49-F238E27FC236}">
                <a16:creationId xmlns:a16="http://schemas.microsoft.com/office/drawing/2014/main" id="{EFC855F0-CECC-9BDA-17B0-E7E1A70E4B22}"/>
              </a:ext>
            </a:extLst>
          </p:cNvPr>
          <p:cNvSpPr>
            <a:spLocks/>
          </p:cNvSpPr>
          <p:nvPr/>
        </p:nvSpPr>
        <p:spPr bwMode="auto">
          <a:xfrm>
            <a:off x="6541168" y="2767104"/>
            <a:ext cx="455613" cy="47148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7" name="Freeform 118">
            <a:extLst>
              <a:ext uri="{FF2B5EF4-FFF2-40B4-BE49-F238E27FC236}">
                <a16:creationId xmlns:a16="http://schemas.microsoft.com/office/drawing/2014/main" id="{2E6AA987-4565-0F55-8362-E4293B8B5A79}"/>
              </a:ext>
            </a:extLst>
          </p:cNvPr>
          <p:cNvSpPr>
            <a:spLocks/>
          </p:cNvSpPr>
          <p:nvPr/>
        </p:nvSpPr>
        <p:spPr bwMode="auto">
          <a:xfrm>
            <a:off x="7711155" y="2352766"/>
            <a:ext cx="95250" cy="96838"/>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8" name="Freeform 119">
            <a:extLst>
              <a:ext uri="{FF2B5EF4-FFF2-40B4-BE49-F238E27FC236}">
                <a16:creationId xmlns:a16="http://schemas.microsoft.com/office/drawing/2014/main" id="{2C3815B9-7C8F-E7E3-6BB8-A11549E4902F}"/>
              </a:ext>
            </a:extLst>
          </p:cNvPr>
          <p:cNvSpPr>
            <a:spLocks/>
          </p:cNvSpPr>
          <p:nvPr/>
        </p:nvSpPr>
        <p:spPr bwMode="auto">
          <a:xfrm>
            <a:off x="8262018" y="4343492"/>
            <a:ext cx="223838" cy="44608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99" name="Freeform 120">
            <a:extLst>
              <a:ext uri="{FF2B5EF4-FFF2-40B4-BE49-F238E27FC236}">
                <a16:creationId xmlns:a16="http://schemas.microsoft.com/office/drawing/2014/main" id="{D48C787B-DF5E-067F-EBAC-A6ED895B4564}"/>
              </a:ext>
            </a:extLst>
          </p:cNvPr>
          <p:cNvSpPr>
            <a:spLocks/>
          </p:cNvSpPr>
          <p:nvPr/>
        </p:nvSpPr>
        <p:spPr bwMode="auto">
          <a:xfrm>
            <a:off x="3780505" y="2867116"/>
            <a:ext cx="765175" cy="598488"/>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0" name="Freeform 121">
            <a:extLst>
              <a:ext uri="{FF2B5EF4-FFF2-40B4-BE49-F238E27FC236}">
                <a16:creationId xmlns:a16="http://schemas.microsoft.com/office/drawing/2014/main" id="{F2CB8D34-4A83-246D-0D53-B5DDEE285675}"/>
              </a:ext>
            </a:extLst>
          </p:cNvPr>
          <p:cNvSpPr>
            <a:spLocks/>
          </p:cNvSpPr>
          <p:nvPr/>
        </p:nvSpPr>
        <p:spPr bwMode="auto">
          <a:xfrm>
            <a:off x="7573043" y="2552791"/>
            <a:ext cx="66675" cy="47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1" name="Freeform 122">
            <a:extLst>
              <a:ext uri="{FF2B5EF4-FFF2-40B4-BE49-F238E27FC236}">
                <a16:creationId xmlns:a16="http://schemas.microsoft.com/office/drawing/2014/main" id="{BAE917D3-7838-B286-CF93-D9DCCAC0EA0B}"/>
              </a:ext>
            </a:extLst>
          </p:cNvPr>
          <p:cNvSpPr>
            <a:spLocks/>
          </p:cNvSpPr>
          <p:nvPr/>
        </p:nvSpPr>
        <p:spPr bwMode="auto">
          <a:xfrm>
            <a:off x="6676105" y="3122704"/>
            <a:ext cx="474663" cy="49053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2" name="Freeform 123">
            <a:extLst>
              <a:ext uri="{FF2B5EF4-FFF2-40B4-BE49-F238E27FC236}">
                <a16:creationId xmlns:a16="http://schemas.microsoft.com/office/drawing/2014/main" id="{45585F21-C149-A346-8A84-024C694C0BCE}"/>
              </a:ext>
            </a:extLst>
          </p:cNvPr>
          <p:cNvSpPr>
            <a:spLocks/>
          </p:cNvSpPr>
          <p:nvPr/>
        </p:nvSpPr>
        <p:spPr bwMode="auto">
          <a:xfrm>
            <a:off x="9665368" y="3011579"/>
            <a:ext cx="254000" cy="60642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3" name="Freeform 124">
            <a:extLst>
              <a:ext uri="{FF2B5EF4-FFF2-40B4-BE49-F238E27FC236}">
                <a16:creationId xmlns:a16="http://schemas.microsoft.com/office/drawing/2014/main" id="{5096D378-CDC4-E180-4E32-4AE39782F20C}"/>
              </a:ext>
            </a:extLst>
          </p:cNvPr>
          <p:cNvSpPr>
            <a:spLocks/>
          </p:cNvSpPr>
          <p:nvPr/>
        </p:nvSpPr>
        <p:spPr bwMode="auto">
          <a:xfrm>
            <a:off x="7517480" y="2513104"/>
            <a:ext cx="49213" cy="539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4" name="Freeform 125">
            <a:extLst>
              <a:ext uri="{FF2B5EF4-FFF2-40B4-BE49-F238E27FC236}">
                <a16:creationId xmlns:a16="http://schemas.microsoft.com/office/drawing/2014/main" id="{C4B201BB-A330-B231-842A-DE4DB550F5A8}"/>
              </a:ext>
            </a:extLst>
          </p:cNvPr>
          <p:cNvSpPr>
            <a:spLocks/>
          </p:cNvSpPr>
          <p:nvPr/>
        </p:nvSpPr>
        <p:spPr bwMode="auto">
          <a:xfrm>
            <a:off x="9262143" y="2238466"/>
            <a:ext cx="865188" cy="338138"/>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5" name="Freeform 126">
            <a:extLst>
              <a:ext uri="{FF2B5EF4-FFF2-40B4-BE49-F238E27FC236}">
                <a16:creationId xmlns:a16="http://schemas.microsoft.com/office/drawing/2014/main" id="{B6F7BB92-BB7A-23A2-0C29-2EA92F484536}"/>
              </a:ext>
            </a:extLst>
          </p:cNvPr>
          <p:cNvSpPr>
            <a:spLocks/>
          </p:cNvSpPr>
          <p:nvPr/>
        </p:nvSpPr>
        <p:spPr bwMode="auto">
          <a:xfrm>
            <a:off x="7900068" y="4286342"/>
            <a:ext cx="306388" cy="541338"/>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6" name="Freeform 127">
            <a:extLst>
              <a:ext uri="{FF2B5EF4-FFF2-40B4-BE49-F238E27FC236}">
                <a16:creationId xmlns:a16="http://schemas.microsoft.com/office/drawing/2014/main" id="{A3075E2D-A2C3-35E6-9EC6-F59261906FC3}"/>
              </a:ext>
            </a:extLst>
          </p:cNvPr>
          <p:cNvSpPr>
            <a:spLocks/>
          </p:cNvSpPr>
          <p:nvPr/>
        </p:nvSpPr>
        <p:spPr bwMode="auto">
          <a:xfrm>
            <a:off x="6539580" y="3041741"/>
            <a:ext cx="347663" cy="42227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7" name="Freeform 128">
            <a:extLst>
              <a:ext uri="{FF2B5EF4-FFF2-40B4-BE49-F238E27FC236}">
                <a16:creationId xmlns:a16="http://schemas.microsoft.com/office/drawing/2014/main" id="{318947C0-C934-F39F-DAC1-2105263970AB}"/>
              </a:ext>
            </a:extLst>
          </p:cNvPr>
          <p:cNvSpPr>
            <a:spLocks/>
          </p:cNvSpPr>
          <p:nvPr/>
        </p:nvSpPr>
        <p:spPr bwMode="auto">
          <a:xfrm>
            <a:off x="7973093" y="4249829"/>
            <a:ext cx="85725" cy="249238"/>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8" name="Freeform 129">
            <a:extLst>
              <a:ext uri="{FF2B5EF4-FFF2-40B4-BE49-F238E27FC236}">
                <a16:creationId xmlns:a16="http://schemas.microsoft.com/office/drawing/2014/main" id="{BA5AE164-413B-3B3F-6734-FB189958225C}"/>
              </a:ext>
            </a:extLst>
          </p:cNvPr>
          <p:cNvSpPr>
            <a:spLocks noEditPoints="1"/>
          </p:cNvSpPr>
          <p:nvPr/>
        </p:nvSpPr>
        <p:spPr bwMode="auto">
          <a:xfrm>
            <a:off x="9941593" y="3718017"/>
            <a:ext cx="557213" cy="20161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09" name="Freeform 130">
            <a:extLst>
              <a:ext uri="{FF2B5EF4-FFF2-40B4-BE49-F238E27FC236}">
                <a16:creationId xmlns:a16="http://schemas.microsoft.com/office/drawing/2014/main" id="{76591A80-5CE8-B327-5C46-11550515C60D}"/>
              </a:ext>
            </a:extLst>
          </p:cNvPr>
          <p:cNvSpPr>
            <a:spLocks/>
          </p:cNvSpPr>
          <p:nvPr/>
        </p:nvSpPr>
        <p:spPr bwMode="auto">
          <a:xfrm>
            <a:off x="7365080" y="4503829"/>
            <a:ext cx="384175" cy="400050"/>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0" name="Freeform 131">
            <a:extLst>
              <a:ext uri="{FF2B5EF4-FFF2-40B4-BE49-F238E27FC236}">
                <a16:creationId xmlns:a16="http://schemas.microsoft.com/office/drawing/2014/main" id="{C7EF5EDA-204A-5973-7217-635506828BBC}"/>
              </a:ext>
            </a:extLst>
          </p:cNvPr>
          <p:cNvSpPr>
            <a:spLocks/>
          </p:cNvSpPr>
          <p:nvPr/>
        </p:nvSpPr>
        <p:spPr bwMode="auto">
          <a:xfrm>
            <a:off x="11727530" y="4608604"/>
            <a:ext cx="68263" cy="762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1" name="Freeform 132">
            <a:extLst>
              <a:ext uri="{FF2B5EF4-FFF2-40B4-BE49-F238E27FC236}">
                <a16:creationId xmlns:a16="http://schemas.microsoft.com/office/drawing/2014/main" id="{ED795EED-F7F8-0382-43BC-9B98B1AE4503}"/>
              </a:ext>
            </a:extLst>
          </p:cNvPr>
          <p:cNvSpPr>
            <a:spLocks/>
          </p:cNvSpPr>
          <p:nvPr/>
        </p:nvSpPr>
        <p:spPr bwMode="auto">
          <a:xfrm>
            <a:off x="7036468" y="3171916"/>
            <a:ext cx="446088" cy="388938"/>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2" name="Freeform 133">
            <a:extLst>
              <a:ext uri="{FF2B5EF4-FFF2-40B4-BE49-F238E27FC236}">
                <a16:creationId xmlns:a16="http://schemas.microsoft.com/office/drawing/2014/main" id="{9C66E05B-68E0-108D-E814-55B66F158B32}"/>
              </a:ext>
            </a:extLst>
          </p:cNvPr>
          <p:cNvSpPr>
            <a:spLocks/>
          </p:cNvSpPr>
          <p:nvPr/>
        </p:nvSpPr>
        <p:spPr bwMode="auto">
          <a:xfrm>
            <a:off x="7106318" y="3487829"/>
            <a:ext cx="342900" cy="317500"/>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3" name="Freeform 134">
            <a:extLst>
              <a:ext uri="{FF2B5EF4-FFF2-40B4-BE49-F238E27FC236}">
                <a16:creationId xmlns:a16="http://schemas.microsoft.com/office/drawing/2014/main" id="{C6150B07-FAD2-7B1F-E726-C87A95DD588A}"/>
              </a:ext>
            </a:extLst>
          </p:cNvPr>
          <p:cNvSpPr>
            <a:spLocks/>
          </p:cNvSpPr>
          <p:nvPr/>
        </p:nvSpPr>
        <p:spPr bwMode="auto">
          <a:xfrm>
            <a:off x="4488530" y="3449729"/>
            <a:ext cx="136525" cy="142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4" name="Freeform 135">
            <a:extLst>
              <a:ext uri="{FF2B5EF4-FFF2-40B4-BE49-F238E27FC236}">
                <a16:creationId xmlns:a16="http://schemas.microsoft.com/office/drawing/2014/main" id="{AF380E44-9AFA-B35A-9063-4739BFF63025}"/>
              </a:ext>
            </a:extLst>
          </p:cNvPr>
          <p:cNvSpPr>
            <a:spLocks/>
          </p:cNvSpPr>
          <p:nvPr/>
        </p:nvSpPr>
        <p:spPr bwMode="auto">
          <a:xfrm>
            <a:off x="7111080" y="2192429"/>
            <a:ext cx="92075" cy="857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5" name="Freeform 136">
            <a:extLst>
              <a:ext uri="{FF2B5EF4-FFF2-40B4-BE49-F238E27FC236}">
                <a16:creationId xmlns:a16="http://schemas.microsoft.com/office/drawing/2014/main" id="{20C783C9-98BD-5BB8-3526-6B0A3749A238}"/>
              </a:ext>
            </a:extLst>
          </p:cNvPr>
          <p:cNvSpPr>
            <a:spLocks/>
          </p:cNvSpPr>
          <p:nvPr/>
        </p:nvSpPr>
        <p:spPr bwMode="auto">
          <a:xfrm>
            <a:off x="7141243" y="1665379"/>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6" name="Freeform 137">
            <a:extLst>
              <a:ext uri="{FF2B5EF4-FFF2-40B4-BE49-F238E27FC236}">
                <a16:creationId xmlns:a16="http://schemas.microsoft.com/office/drawing/2014/main" id="{109CBE17-48DC-5CF1-A919-512409E3091C}"/>
              </a:ext>
            </a:extLst>
          </p:cNvPr>
          <p:cNvSpPr>
            <a:spLocks/>
          </p:cNvSpPr>
          <p:nvPr/>
        </p:nvSpPr>
        <p:spPr bwMode="auto">
          <a:xfrm>
            <a:off x="7415880" y="1484404"/>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7" name="Freeform 138">
            <a:extLst>
              <a:ext uri="{FF2B5EF4-FFF2-40B4-BE49-F238E27FC236}">
                <a16:creationId xmlns:a16="http://schemas.microsoft.com/office/drawing/2014/main" id="{8C874635-55F2-C28F-0739-1B24D1700D26}"/>
              </a:ext>
            </a:extLst>
          </p:cNvPr>
          <p:cNvSpPr>
            <a:spLocks/>
          </p:cNvSpPr>
          <p:nvPr/>
        </p:nvSpPr>
        <p:spPr bwMode="auto">
          <a:xfrm>
            <a:off x="7219030" y="1449479"/>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8" name="Freeform 139">
            <a:extLst>
              <a:ext uri="{FF2B5EF4-FFF2-40B4-BE49-F238E27FC236}">
                <a16:creationId xmlns:a16="http://schemas.microsoft.com/office/drawing/2014/main" id="{50B980E8-B6BC-34BB-36C1-00583078BDD4}"/>
              </a:ext>
            </a:extLst>
          </p:cNvPr>
          <p:cNvSpPr>
            <a:spLocks/>
          </p:cNvSpPr>
          <p:nvPr/>
        </p:nvSpPr>
        <p:spPr bwMode="auto">
          <a:xfrm>
            <a:off x="7341268" y="1436779"/>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19" name="Freeform 140">
            <a:extLst>
              <a:ext uri="{FF2B5EF4-FFF2-40B4-BE49-F238E27FC236}">
                <a16:creationId xmlns:a16="http://schemas.microsoft.com/office/drawing/2014/main" id="{394D1D7D-B314-46AF-41B3-4CFBE58FF766}"/>
              </a:ext>
            </a:extLst>
          </p:cNvPr>
          <p:cNvSpPr>
            <a:spLocks/>
          </p:cNvSpPr>
          <p:nvPr/>
        </p:nvSpPr>
        <p:spPr bwMode="auto">
          <a:xfrm>
            <a:off x="9274843" y="2943316"/>
            <a:ext cx="241300" cy="131763"/>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0" name="Freeform 141">
            <a:extLst>
              <a:ext uri="{FF2B5EF4-FFF2-40B4-BE49-F238E27FC236}">
                <a16:creationId xmlns:a16="http://schemas.microsoft.com/office/drawing/2014/main" id="{7A8DC5B1-4ED9-8B6F-9E9C-1196D7443234}"/>
              </a:ext>
            </a:extLst>
          </p:cNvPr>
          <p:cNvSpPr>
            <a:spLocks noEditPoints="1"/>
          </p:cNvSpPr>
          <p:nvPr/>
        </p:nvSpPr>
        <p:spPr bwMode="auto">
          <a:xfrm>
            <a:off x="11357643" y="5081679"/>
            <a:ext cx="517525" cy="398463"/>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1" name="Freeform 142">
            <a:extLst>
              <a:ext uri="{FF2B5EF4-FFF2-40B4-BE49-F238E27FC236}">
                <a16:creationId xmlns:a16="http://schemas.microsoft.com/office/drawing/2014/main" id="{CE078366-2D15-1E04-9647-E9EFD25FF8BC}"/>
              </a:ext>
            </a:extLst>
          </p:cNvPr>
          <p:cNvSpPr>
            <a:spLocks/>
          </p:cNvSpPr>
          <p:nvPr/>
        </p:nvSpPr>
        <p:spPr bwMode="auto">
          <a:xfrm>
            <a:off x="8520780" y="3124291"/>
            <a:ext cx="212725" cy="273050"/>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2" name="Freeform 143">
            <a:extLst>
              <a:ext uri="{FF2B5EF4-FFF2-40B4-BE49-F238E27FC236}">
                <a16:creationId xmlns:a16="http://schemas.microsoft.com/office/drawing/2014/main" id="{70539158-DA7F-8678-22C3-5C3B2106CC54}"/>
              </a:ext>
            </a:extLst>
          </p:cNvPr>
          <p:cNvSpPr>
            <a:spLocks/>
          </p:cNvSpPr>
          <p:nvPr/>
        </p:nvSpPr>
        <p:spPr bwMode="auto">
          <a:xfrm>
            <a:off x="8730330" y="2722654"/>
            <a:ext cx="430213" cy="441325"/>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3" name="Freeform 144">
            <a:extLst>
              <a:ext uri="{FF2B5EF4-FFF2-40B4-BE49-F238E27FC236}">
                <a16:creationId xmlns:a16="http://schemas.microsoft.com/office/drawing/2014/main" id="{F8A40F7A-3EEC-D0FE-5911-5027A5B339F0}"/>
              </a:ext>
            </a:extLst>
          </p:cNvPr>
          <p:cNvSpPr>
            <a:spLocks/>
          </p:cNvSpPr>
          <p:nvPr/>
        </p:nvSpPr>
        <p:spPr bwMode="auto">
          <a:xfrm>
            <a:off x="4613943" y="3629117"/>
            <a:ext cx="166688" cy="77788"/>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4" name="Freeform 145">
            <a:extLst>
              <a:ext uri="{FF2B5EF4-FFF2-40B4-BE49-F238E27FC236}">
                <a16:creationId xmlns:a16="http://schemas.microsoft.com/office/drawing/2014/main" id="{7D5F1DD3-E39F-16B0-C807-9A6F35AA1D9F}"/>
              </a:ext>
            </a:extLst>
          </p:cNvPr>
          <p:cNvSpPr>
            <a:spLocks/>
          </p:cNvSpPr>
          <p:nvPr/>
        </p:nvSpPr>
        <p:spPr bwMode="auto">
          <a:xfrm>
            <a:off x="4655218" y="3948204"/>
            <a:ext cx="384175" cy="60325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5" name="Freeform 146">
            <a:extLst>
              <a:ext uri="{FF2B5EF4-FFF2-40B4-BE49-F238E27FC236}">
                <a16:creationId xmlns:a16="http://schemas.microsoft.com/office/drawing/2014/main" id="{047939DE-96A7-8E63-437C-653B1600D091}"/>
              </a:ext>
            </a:extLst>
          </p:cNvPr>
          <p:cNvSpPr>
            <a:spLocks noEditPoints="1"/>
          </p:cNvSpPr>
          <p:nvPr/>
        </p:nvSpPr>
        <p:spPr bwMode="auto">
          <a:xfrm>
            <a:off x="10435305" y="3335429"/>
            <a:ext cx="274638" cy="42545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6" name="Freeform 147">
            <a:extLst>
              <a:ext uri="{FF2B5EF4-FFF2-40B4-BE49-F238E27FC236}">
                <a16:creationId xmlns:a16="http://schemas.microsoft.com/office/drawing/2014/main" id="{ECFF3DF9-57BF-DE38-4BC0-49F98772E137}"/>
              </a:ext>
            </a:extLst>
          </p:cNvPr>
          <p:cNvSpPr>
            <a:spLocks/>
          </p:cNvSpPr>
          <p:nvPr/>
        </p:nvSpPr>
        <p:spPr bwMode="auto">
          <a:xfrm>
            <a:off x="11529093" y="4111717"/>
            <a:ext cx="41275" cy="619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7" name="Freeform 148">
            <a:extLst>
              <a:ext uri="{FF2B5EF4-FFF2-40B4-BE49-F238E27FC236}">
                <a16:creationId xmlns:a16="http://schemas.microsoft.com/office/drawing/2014/main" id="{1DBE98E5-5A92-B1D3-4983-AE4B2BE27955}"/>
              </a:ext>
            </a:extLst>
          </p:cNvPr>
          <p:cNvSpPr>
            <a:spLocks/>
          </p:cNvSpPr>
          <p:nvPr/>
        </p:nvSpPr>
        <p:spPr bwMode="auto">
          <a:xfrm>
            <a:off x="11348118" y="4083142"/>
            <a:ext cx="119063" cy="714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8" name="Freeform 149">
            <a:extLst>
              <a:ext uri="{FF2B5EF4-FFF2-40B4-BE49-F238E27FC236}">
                <a16:creationId xmlns:a16="http://schemas.microsoft.com/office/drawing/2014/main" id="{559A0D3D-E320-3803-AE33-097DDDB330CE}"/>
              </a:ext>
            </a:extLst>
          </p:cNvPr>
          <p:cNvSpPr>
            <a:spLocks/>
          </p:cNvSpPr>
          <p:nvPr/>
        </p:nvSpPr>
        <p:spPr bwMode="auto">
          <a:xfrm>
            <a:off x="11127455" y="4030754"/>
            <a:ext cx="279400" cy="266700"/>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29" name="Freeform 150">
            <a:extLst>
              <a:ext uri="{FF2B5EF4-FFF2-40B4-BE49-F238E27FC236}">
                <a16:creationId xmlns:a16="http://schemas.microsoft.com/office/drawing/2014/main" id="{82BF7E8D-2B50-32A4-04E7-CE1939E75EF2}"/>
              </a:ext>
            </a:extLst>
          </p:cNvPr>
          <p:cNvSpPr>
            <a:spLocks/>
          </p:cNvSpPr>
          <p:nvPr/>
        </p:nvSpPr>
        <p:spPr bwMode="auto">
          <a:xfrm>
            <a:off x="11421143" y="4027579"/>
            <a:ext cx="69850" cy="746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0" name="Freeform 151">
            <a:extLst>
              <a:ext uri="{FF2B5EF4-FFF2-40B4-BE49-F238E27FC236}">
                <a16:creationId xmlns:a16="http://schemas.microsoft.com/office/drawing/2014/main" id="{3AA3A5E3-C7D5-BBAF-FF7A-EDD0FC52FEEA}"/>
              </a:ext>
            </a:extLst>
          </p:cNvPr>
          <p:cNvSpPr>
            <a:spLocks/>
          </p:cNvSpPr>
          <p:nvPr/>
        </p:nvSpPr>
        <p:spPr bwMode="auto">
          <a:xfrm>
            <a:off x="7376193" y="2149566"/>
            <a:ext cx="257175" cy="185738"/>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1" name="Freeform 152">
            <a:extLst>
              <a:ext uri="{FF2B5EF4-FFF2-40B4-BE49-F238E27FC236}">
                <a16:creationId xmlns:a16="http://schemas.microsoft.com/office/drawing/2014/main" id="{3F1615BA-5A44-DB27-77C3-84D25ABD5164}"/>
              </a:ext>
            </a:extLst>
          </p:cNvPr>
          <p:cNvSpPr>
            <a:spLocks/>
          </p:cNvSpPr>
          <p:nvPr/>
        </p:nvSpPr>
        <p:spPr bwMode="auto">
          <a:xfrm>
            <a:off x="5094955" y="3335429"/>
            <a:ext cx="47625" cy="174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2" name="Freeform 153">
            <a:extLst>
              <a:ext uri="{FF2B5EF4-FFF2-40B4-BE49-F238E27FC236}">
                <a16:creationId xmlns:a16="http://schemas.microsoft.com/office/drawing/2014/main" id="{DEED2B82-5815-9575-E53C-AAE1BB82E005}"/>
              </a:ext>
            </a:extLst>
          </p:cNvPr>
          <p:cNvSpPr>
            <a:spLocks/>
          </p:cNvSpPr>
          <p:nvPr/>
        </p:nvSpPr>
        <p:spPr bwMode="auto">
          <a:xfrm>
            <a:off x="10367043" y="2530566"/>
            <a:ext cx="134938" cy="174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3" name="Freeform 154">
            <a:extLst>
              <a:ext uri="{FF2B5EF4-FFF2-40B4-BE49-F238E27FC236}">
                <a16:creationId xmlns:a16="http://schemas.microsoft.com/office/drawing/2014/main" id="{2D89F477-096A-5E06-B498-17453A5C5B72}"/>
              </a:ext>
            </a:extLst>
          </p:cNvPr>
          <p:cNvSpPr>
            <a:spLocks/>
          </p:cNvSpPr>
          <p:nvPr/>
        </p:nvSpPr>
        <p:spPr bwMode="auto">
          <a:xfrm>
            <a:off x="6769768" y="2552791"/>
            <a:ext cx="87313" cy="179388"/>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4" name="Freeform 155">
            <a:extLst>
              <a:ext uri="{FF2B5EF4-FFF2-40B4-BE49-F238E27FC236}">
                <a16:creationId xmlns:a16="http://schemas.microsoft.com/office/drawing/2014/main" id="{13D91954-ACC2-4D20-2B55-BDF1606346DB}"/>
              </a:ext>
            </a:extLst>
          </p:cNvPr>
          <p:cNvSpPr>
            <a:spLocks/>
          </p:cNvSpPr>
          <p:nvPr/>
        </p:nvSpPr>
        <p:spPr bwMode="auto">
          <a:xfrm>
            <a:off x="5239418" y="4583204"/>
            <a:ext cx="247650" cy="271463"/>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5" name="Freeform 156">
            <a:extLst>
              <a:ext uri="{FF2B5EF4-FFF2-40B4-BE49-F238E27FC236}">
                <a16:creationId xmlns:a16="http://schemas.microsoft.com/office/drawing/2014/main" id="{7A5E2EEC-E3CE-13D3-C932-F7ED360C63A4}"/>
              </a:ext>
            </a:extLst>
          </p:cNvPr>
          <p:cNvSpPr>
            <a:spLocks/>
          </p:cNvSpPr>
          <p:nvPr/>
        </p:nvSpPr>
        <p:spPr bwMode="auto">
          <a:xfrm>
            <a:off x="7998493" y="2873466"/>
            <a:ext cx="17463" cy="381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6" name="Freeform 157">
            <a:extLst>
              <a:ext uri="{FF2B5EF4-FFF2-40B4-BE49-F238E27FC236}">
                <a16:creationId xmlns:a16="http://schemas.microsoft.com/office/drawing/2014/main" id="{DA952341-6CF7-FD55-3622-96A801DA7065}"/>
              </a:ext>
            </a:extLst>
          </p:cNvPr>
          <p:cNvSpPr>
            <a:spLocks/>
          </p:cNvSpPr>
          <p:nvPr/>
        </p:nvSpPr>
        <p:spPr bwMode="auto">
          <a:xfrm>
            <a:off x="8463630" y="3084604"/>
            <a:ext cx="26988" cy="508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7" name="Freeform 158">
            <a:extLst>
              <a:ext uri="{FF2B5EF4-FFF2-40B4-BE49-F238E27FC236}">
                <a16:creationId xmlns:a16="http://schemas.microsoft.com/office/drawing/2014/main" id="{A2FBDD8D-A808-3760-097C-CB1F9376175A}"/>
              </a:ext>
            </a:extLst>
          </p:cNvPr>
          <p:cNvSpPr>
            <a:spLocks/>
          </p:cNvSpPr>
          <p:nvPr/>
        </p:nvSpPr>
        <p:spPr bwMode="auto">
          <a:xfrm>
            <a:off x="7552405" y="2360704"/>
            <a:ext cx="250825" cy="147638"/>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8" name="Freeform 159">
            <a:extLst>
              <a:ext uri="{FF2B5EF4-FFF2-40B4-BE49-F238E27FC236}">
                <a16:creationId xmlns:a16="http://schemas.microsoft.com/office/drawing/2014/main" id="{070945BE-3419-97C7-CCD3-FE0FBE8ABD29}"/>
              </a:ext>
            </a:extLst>
          </p:cNvPr>
          <p:cNvSpPr>
            <a:spLocks/>
          </p:cNvSpPr>
          <p:nvPr/>
        </p:nvSpPr>
        <p:spPr bwMode="auto">
          <a:xfrm>
            <a:off x="10519443" y="2163854"/>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39" name="Freeform 160">
            <a:extLst>
              <a:ext uri="{FF2B5EF4-FFF2-40B4-BE49-F238E27FC236}">
                <a16:creationId xmlns:a16="http://schemas.microsoft.com/office/drawing/2014/main" id="{1BA36DE6-7CF0-6990-0399-0B8D9F8E9886}"/>
              </a:ext>
            </a:extLst>
          </p:cNvPr>
          <p:cNvSpPr>
            <a:spLocks/>
          </p:cNvSpPr>
          <p:nvPr/>
        </p:nvSpPr>
        <p:spPr bwMode="auto">
          <a:xfrm>
            <a:off x="7509543" y="2138454"/>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0" name="Freeform 161">
            <a:extLst>
              <a:ext uri="{FF2B5EF4-FFF2-40B4-BE49-F238E27FC236}">
                <a16:creationId xmlns:a16="http://schemas.microsoft.com/office/drawing/2014/main" id="{D90CC6CF-959C-4B3E-A97F-CABA1B737A3C}"/>
              </a:ext>
            </a:extLst>
          </p:cNvPr>
          <p:cNvSpPr>
            <a:spLocks/>
          </p:cNvSpPr>
          <p:nvPr/>
        </p:nvSpPr>
        <p:spPr bwMode="auto">
          <a:xfrm>
            <a:off x="9825705" y="1595529"/>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1" name="Freeform 162">
            <a:extLst>
              <a:ext uri="{FF2B5EF4-FFF2-40B4-BE49-F238E27FC236}">
                <a16:creationId xmlns:a16="http://schemas.microsoft.com/office/drawing/2014/main" id="{AC6AA87D-23C6-2F44-36A9-944A4DE3B113}"/>
              </a:ext>
            </a:extLst>
          </p:cNvPr>
          <p:cNvSpPr>
            <a:spLocks/>
          </p:cNvSpPr>
          <p:nvPr/>
        </p:nvSpPr>
        <p:spPr bwMode="auto">
          <a:xfrm>
            <a:off x="9870155" y="1554254"/>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2" name="Freeform 163">
            <a:extLst>
              <a:ext uri="{FF2B5EF4-FFF2-40B4-BE49-F238E27FC236}">
                <a16:creationId xmlns:a16="http://schemas.microsoft.com/office/drawing/2014/main" id="{E5CF8BA7-7A2C-E670-056A-7730FC57553C}"/>
              </a:ext>
            </a:extLst>
          </p:cNvPr>
          <p:cNvSpPr>
            <a:spLocks/>
          </p:cNvSpPr>
          <p:nvPr/>
        </p:nvSpPr>
        <p:spPr bwMode="auto">
          <a:xfrm>
            <a:off x="9681243" y="1538379"/>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3" name="Freeform 164">
            <a:extLst>
              <a:ext uri="{FF2B5EF4-FFF2-40B4-BE49-F238E27FC236}">
                <a16:creationId xmlns:a16="http://schemas.microsoft.com/office/drawing/2014/main" id="{AE41954D-1FCD-34E5-D2E6-4A6BC8340C8D}"/>
              </a:ext>
            </a:extLst>
          </p:cNvPr>
          <p:cNvSpPr>
            <a:spLocks/>
          </p:cNvSpPr>
          <p:nvPr/>
        </p:nvSpPr>
        <p:spPr bwMode="auto">
          <a:xfrm>
            <a:off x="8076280" y="1519329"/>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4" name="Freeform 165">
            <a:extLst>
              <a:ext uri="{FF2B5EF4-FFF2-40B4-BE49-F238E27FC236}">
                <a16:creationId xmlns:a16="http://schemas.microsoft.com/office/drawing/2014/main" id="{1182651C-F38D-1179-8FD9-E57891ED276E}"/>
              </a:ext>
            </a:extLst>
          </p:cNvPr>
          <p:cNvSpPr>
            <a:spLocks/>
          </p:cNvSpPr>
          <p:nvPr/>
        </p:nvSpPr>
        <p:spPr bwMode="auto">
          <a:xfrm>
            <a:off x="8889080" y="1463766"/>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5" name="Freeform 166">
            <a:extLst>
              <a:ext uri="{FF2B5EF4-FFF2-40B4-BE49-F238E27FC236}">
                <a16:creationId xmlns:a16="http://schemas.microsoft.com/office/drawing/2014/main" id="{5F306EF1-755C-19B1-DB1E-33D1747FBFA5}"/>
              </a:ext>
            </a:extLst>
          </p:cNvPr>
          <p:cNvSpPr>
            <a:spLocks/>
          </p:cNvSpPr>
          <p:nvPr/>
        </p:nvSpPr>
        <p:spPr bwMode="auto">
          <a:xfrm>
            <a:off x="7834980" y="1430429"/>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6" name="Freeform 167">
            <a:extLst>
              <a:ext uri="{FF2B5EF4-FFF2-40B4-BE49-F238E27FC236}">
                <a16:creationId xmlns:a16="http://schemas.microsoft.com/office/drawing/2014/main" id="{373655C6-E2E1-979E-BEDC-17AF9ADBCFB1}"/>
              </a:ext>
            </a:extLst>
          </p:cNvPr>
          <p:cNvSpPr>
            <a:spLocks/>
          </p:cNvSpPr>
          <p:nvPr/>
        </p:nvSpPr>
        <p:spPr bwMode="auto">
          <a:xfrm>
            <a:off x="8676355" y="1424079"/>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7" name="Freeform 168">
            <a:extLst>
              <a:ext uri="{FF2B5EF4-FFF2-40B4-BE49-F238E27FC236}">
                <a16:creationId xmlns:a16="http://schemas.microsoft.com/office/drawing/2014/main" id="{0FA3C8D0-61C4-B7BF-B42C-320C8B4A9C24}"/>
              </a:ext>
            </a:extLst>
          </p:cNvPr>
          <p:cNvSpPr>
            <a:spLocks/>
          </p:cNvSpPr>
          <p:nvPr/>
        </p:nvSpPr>
        <p:spPr bwMode="auto">
          <a:xfrm>
            <a:off x="7874668" y="3983129"/>
            <a:ext cx="52388" cy="587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8" name="Freeform 169">
            <a:extLst>
              <a:ext uri="{FF2B5EF4-FFF2-40B4-BE49-F238E27FC236}">
                <a16:creationId xmlns:a16="http://schemas.microsoft.com/office/drawing/2014/main" id="{F1FBB464-6807-2648-241D-2CB607E43840}"/>
              </a:ext>
            </a:extLst>
          </p:cNvPr>
          <p:cNvSpPr>
            <a:spLocks/>
          </p:cNvSpPr>
          <p:nvPr/>
        </p:nvSpPr>
        <p:spPr bwMode="auto">
          <a:xfrm>
            <a:off x="6539580" y="3033804"/>
            <a:ext cx="244475" cy="219075"/>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49" name="Freeform 170">
            <a:extLst>
              <a:ext uri="{FF2B5EF4-FFF2-40B4-BE49-F238E27FC236}">
                <a16:creationId xmlns:a16="http://schemas.microsoft.com/office/drawing/2014/main" id="{C3DE7CFD-72D7-2BD1-D290-B26EFF3EF3CC}"/>
              </a:ext>
            </a:extLst>
          </p:cNvPr>
          <p:cNvSpPr>
            <a:spLocks/>
          </p:cNvSpPr>
          <p:nvPr/>
        </p:nvSpPr>
        <p:spPr bwMode="auto">
          <a:xfrm>
            <a:off x="8001668" y="2886166"/>
            <a:ext cx="614363" cy="520700"/>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0" name="Freeform 171">
            <a:extLst>
              <a:ext uri="{FF2B5EF4-FFF2-40B4-BE49-F238E27FC236}">
                <a16:creationId xmlns:a16="http://schemas.microsoft.com/office/drawing/2014/main" id="{AF138F5F-8CFE-7E43-61DA-9B6378BF4916}"/>
              </a:ext>
            </a:extLst>
          </p:cNvPr>
          <p:cNvSpPr>
            <a:spLocks/>
          </p:cNvSpPr>
          <p:nvPr/>
        </p:nvSpPr>
        <p:spPr bwMode="auto">
          <a:xfrm>
            <a:off x="7663530" y="3219541"/>
            <a:ext cx="468313" cy="441325"/>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1" name="Freeform 172">
            <a:extLst>
              <a:ext uri="{FF2B5EF4-FFF2-40B4-BE49-F238E27FC236}">
                <a16:creationId xmlns:a16="http://schemas.microsoft.com/office/drawing/2014/main" id="{A37F327C-B44B-EB37-47EB-9E50D888DAB9}"/>
              </a:ext>
            </a:extLst>
          </p:cNvPr>
          <p:cNvSpPr>
            <a:spLocks/>
          </p:cNvSpPr>
          <p:nvPr/>
        </p:nvSpPr>
        <p:spPr bwMode="auto">
          <a:xfrm>
            <a:off x="7722268" y="3541804"/>
            <a:ext cx="333375" cy="288925"/>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2" name="Freeform 173">
            <a:extLst>
              <a:ext uri="{FF2B5EF4-FFF2-40B4-BE49-F238E27FC236}">
                <a16:creationId xmlns:a16="http://schemas.microsoft.com/office/drawing/2014/main" id="{E8650059-4A90-3F34-9148-5A0FA8CD0907}"/>
              </a:ext>
            </a:extLst>
          </p:cNvPr>
          <p:cNvSpPr>
            <a:spLocks/>
          </p:cNvSpPr>
          <p:nvPr/>
        </p:nvSpPr>
        <p:spPr bwMode="auto">
          <a:xfrm>
            <a:off x="6517355" y="3398929"/>
            <a:ext cx="177800" cy="1397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3" name="Freeform 174">
            <a:extLst>
              <a:ext uri="{FF2B5EF4-FFF2-40B4-BE49-F238E27FC236}">
                <a16:creationId xmlns:a16="http://schemas.microsoft.com/office/drawing/2014/main" id="{DDBF4F5D-91C5-6DC5-1EA5-70F5D0F98C86}"/>
              </a:ext>
            </a:extLst>
          </p:cNvPr>
          <p:cNvSpPr>
            <a:spLocks/>
          </p:cNvSpPr>
          <p:nvPr/>
        </p:nvSpPr>
        <p:spPr bwMode="auto">
          <a:xfrm>
            <a:off x="11711655" y="4283167"/>
            <a:ext cx="28575" cy="190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4" name="Freeform 175">
            <a:extLst>
              <a:ext uri="{FF2B5EF4-FFF2-40B4-BE49-F238E27FC236}">
                <a16:creationId xmlns:a16="http://schemas.microsoft.com/office/drawing/2014/main" id="{CD01C110-F98F-F710-E8C9-F26C022A9E03}"/>
              </a:ext>
            </a:extLst>
          </p:cNvPr>
          <p:cNvSpPr>
            <a:spLocks/>
          </p:cNvSpPr>
          <p:nvPr/>
        </p:nvSpPr>
        <p:spPr bwMode="auto">
          <a:xfrm>
            <a:off x="11665618" y="4251417"/>
            <a:ext cx="34925" cy="206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5" name="Freeform 176">
            <a:extLst>
              <a:ext uri="{FF2B5EF4-FFF2-40B4-BE49-F238E27FC236}">
                <a16:creationId xmlns:a16="http://schemas.microsoft.com/office/drawing/2014/main" id="{6E614A7D-789B-3CED-0E5F-03A11E4B2F5B}"/>
              </a:ext>
            </a:extLst>
          </p:cNvPr>
          <p:cNvSpPr>
            <a:spLocks/>
          </p:cNvSpPr>
          <p:nvPr/>
        </p:nvSpPr>
        <p:spPr bwMode="auto">
          <a:xfrm>
            <a:off x="11697368" y="4219667"/>
            <a:ext cx="26988" cy="492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6" name="Freeform 177">
            <a:extLst>
              <a:ext uri="{FF2B5EF4-FFF2-40B4-BE49-F238E27FC236}">
                <a16:creationId xmlns:a16="http://schemas.microsoft.com/office/drawing/2014/main" id="{39A5275C-0860-4176-6081-FA52F392163E}"/>
              </a:ext>
            </a:extLst>
          </p:cNvPr>
          <p:cNvSpPr>
            <a:spLocks/>
          </p:cNvSpPr>
          <p:nvPr/>
        </p:nvSpPr>
        <p:spPr bwMode="auto">
          <a:xfrm>
            <a:off x="11632280" y="4187917"/>
            <a:ext cx="46038" cy="396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7" name="Freeform 178">
            <a:extLst>
              <a:ext uri="{FF2B5EF4-FFF2-40B4-BE49-F238E27FC236}">
                <a16:creationId xmlns:a16="http://schemas.microsoft.com/office/drawing/2014/main" id="{2D00903D-DBCB-BC38-B226-B87BFA2E8D0C}"/>
              </a:ext>
            </a:extLst>
          </p:cNvPr>
          <p:cNvSpPr>
            <a:spLocks/>
          </p:cNvSpPr>
          <p:nvPr/>
        </p:nvSpPr>
        <p:spPr bwMode="auto">
          <a:xfrm>
            <a:off x="11583068" y="4162517"/>
            <a:ext cx="28575" cy="269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8" name="Freeform 179">
            <a:extLst>
              <a:ext uri="{FF2B5EF4-FFF2-40B4-BE49-F238E27FC236}">
                <a16:creationId xmlns:a16="http://schemas.microsoft.com/office/drawing/2014/main" id="{A0F71798-B178-888B-86A8-3AB44F5FECC8}"/>
              </a:ext>
            </a:extLst>
          </p:cNvPr>
          <p:cNvSpPr>
            <a:spLocks/>
          </p:cNvSpPr>
          <p:nvPr/>
        </p:nvSpPr>
        <p:spPr bwMode="auto">
          <a:xfrm>
            <a:off x="6642768" y="3614829"/>
            <a:ext cx="87313" cy="1079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59" name="Freeform 180">
            <a:extLst>
              <a:ext uri="{FF2B5EF4-FFF2-40B4-BE49-F238E27FC236}">
                <a16:creationId xmlns:a16="http://schemas.microsoft.com/office/drawing/2014/main" id="{C93C6406-0F49-E404-2408-75D3A2471D21}"/>
              </a:ext>
            </a:extLst>
          </p:cNvPr>
          <p:cNvSpPr>
            <a:spLocks/>
          </p:cNvSpPr>
          <p:nvPr/>
        </p:nvSpPr>
        <p:spPr bwMode="auto">
          <a:xfrm>
            <a:off x="4420268" y="3470366"/>
            <a:ext cx="69850" cy="412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0" name="Freeform 181">
            <a:extLst>
              <a:ext uri="{FF2B5EF4-FFF2-40B4-BE49-F238E27FC236}">
                <a16:creationId xmlns:a16="http://schemas.microsoft.com/office/drawing/2014/main" id="{9803114B-16E1-AFC4-2AD8-2A9F36A087F6}"/>
              </a:ext>
            </a:extLst>
          </p:cNvPr>
          <p:cNvSpPr>
            <a:spLocks/>
          </p:cNvSpPr>
          <p:nvPr/>
        </p:nvSpPr>
        <p:spPr bwMode="auto">
          <a:xfrm>
            <a:off x="8263605" y="3567204"/>
            <a:ext cx="185738" cy="1143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1" name="Freeform 182">
            <a:extLst>
              <a:ext uri="{FF2B5EF4-FFF2-40B4-BE49-F238E27FC236}">
                <a16:creationId xmlns:a16="http://schemas.microsoft.com/office/drawing/2014/main" id="{8731845F-BD10-F9DA-05B1-21E78D7A7718}"/>
              </a:ext>
            </a:extLst>
          </p:cNvPr>
          <p:cNvSpPr>
            <a:spLocks/>
          </p:cNvSpPr>
          <p:nvPr/>
        </p:nvSpPr>
        <p:spPr bwMode="auto">
          <a:xfrm>
            <a:off x="8222330" y="3549741"/>
            <a:ext cx="287338" cy="450850"/>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2" name="Freeform 183">
            <a:extLst>
              <a:ext uri="{FF2B5EF4-FFF2-40B4-BE49-F238E27FC236}">
                <a16:creationId xmlns:a16="http://schemas.microsoft.com/office/drawing/2014/main" id="{8C38049B-D6D0-FB86-9580-58951DD4FBAE}"/>
              </a:ext>
            </a:extLst>
          </p:cNvPr>
          <p:cNvSpPr>
            <a:spLocks/>
          </p:cNvSpPr>
          <p:nvPr/>
        </p:nvSpPr>
        <p:spPr bwMode="auto">
          <a:xfrm>
            <a:off x="7517480" y="2427379"/>
            <a:ext cx="117475" cy="127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3" name="Freeform 184">
            <a:extLst>
              <a:ext uri="{FF2B5EF4-FFF2-40B4-BE49-F238E27FC236}">
                <a16:creationId xmlns:a16="http://schemas.microsoft.com/office/drawing/2014/main" id="{188CF1A7-8032-40FF-0E4D-E6FE5ED52A79}"/>
              </a:ext>
            </a:extLst>
          </p:cNvPr>
          <p:cNvSpPr>
            <a:spLocks/>
          </p:cNvSpPr>
          <p:nvPr/>
        </p:nvSpPr>
        <p:spPr bwMode="auto">
          <a:xfrm>
            <a:off x="5336255" y="3746592"/>
            <a:ext cx="119063" cy="1397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4" name="Freeform 185">
            <a:extLst>
              <a:ext uri="{FF2B5EF4-FFF2-40B4-BE49-F238E27FC236}">
                <a16:creationId xmlns:a16="http://schemas.microsoft.com/office/drawing/2014/main" id="{FCA2C745-19F1-2564-87BC-B91E87D2C48C}"/>
              </a:ext>
            </a:extLst>
          </p:cNvPr>
          <p:cNvSpPr>
            <a:spLocks/>
          </p:cNvSpPr>
          <p:nvPr/>
        </p:nvSpPr>
        <p:spPr bwMode="auto">
          <a:xfrm>
            <a:off x="7460330" y="2317841"/>
            <a:ext cx="142875" cy="571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5" name="Freeform 186">
            <a:extLst>
              <a:ext uri="{FF2B5EF4-FFF2-40B4-BE49-F238E27FC236}">
                <a16:creationId xmlns:a16="http://schemas.microsoft.com/office/drawing/2014/main" id="{23543D19-81E9-8612-7C23-DA07B3AEEC16}"/>
              </a:ext>
            </a:extLst>
          </p:cNvPr>
          <p:cNvSpPr>
            <a:spLocks/>
          </p:cNvSpPr>
          <p:nvPr/>
        </p:nvSpPr>
        <p:spPr bwMode="auto">
          <a:xfrm>
            <a:off x="7384130" y="2405154"/>
            <a:ext cx="73025" cy="460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6" name="Freeform 187">
            <a:extLst>
              <a:ext uri="{FF2B5EF4-FFF2-40B4-BE49-F238E27FC236}">
                <a16:creationId xmlns:a16="http://schemas.microsoft.com/office/drawing/2014/main" id="{69770FE0-40D4-ED19-D658-DA0705C1C8CD}"/>
              </a:ext>
            </a:extLst>
          </p:cNvPr>
          <p:cNvSpPr>
            <a:spLocks/>
          </p:cNvSpPr>
          <p:nvPr/>
        </p:nvSpPr>
        <p:spPr bwMode="auto">
          <a:xfrm>
            <a:off x="7287293" y="1722529"/>
            <a:ext cx="263525" cy="411163"/>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7" name="Freeform 188">
            <a:extLst>
              <a:ext uri="{FF2B5EF4-FFF2-40B4-BE49-F238E27FC236}">
                <a16:creationId xmlns:a16="http://schemas.microsoft.com/office/drawing/2014/main" id="{EF4EBBEE-B667-5331-94C7-B0FB6373153A}"/>
              </a:ext>
            </a:extLst>
          </p:cNvPr>
          <p:cNvSpPr>
            <a:spLocks/>
          </p:cNvSpPr>
          <p:nvPr/>
        </p:nvSpPr>
        <p:spPr bwMode="auto">
          <a:xfrm>
            <a:off x="7893718" y="4791167"/>
            <a:ext cx="38100" cy="539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8" name="Freeform 189">
            <a:extLst>
              <a:ext uri="{FF2B5EF4-FFF2-40B4-BE49-F238E27FC236}">
                <a16:creationId xmlns:a16="http://schemas.microsoft.com/office/drawing/2014/main" id="{8EC77EC2-C4EC-422C-61E2-E0A28C3FBECC}"/>
              </a:ext>
            </a:extLst>
          </p:cNvPr>
          <p:cNvSpPr>
            <a:spLocks/>
          </p:cNvSpPr>
          <p:nvPr/>
        </p:nvSpPr>
        <p:spPr bwMode="auto">
          <a:xfrm>
            <a:off x="8011193" y="2719479"/>
            <a:ext cx="168275" cy="16033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69" name="Freeform 190">
            <a:extLst>
              <a:ext uri="{FF2B5EF4-FFF2-40B4-BE49-F238E27FC236}">
                <a16:creationId xmlns:a16="http://schemas.microsoft.com/office/drawing/2014/main" id="{2884EF2B-4ACD-14B9-4FE5-70749D709A29}"/>
              </a:ext>
            </a:extLst>
          </p:cNvPr>
          <p:cNvSpPr>
            <a:spLocks/>
          </p:cNvSpPr>
          <p:nvPr/>
        </p:nvSpPr>
        <p:spPr bwMode="auto">
          <a:xfrm>
            <a:off x="7419055" y="3173504"/>
            <a:ext cx="298450" cy="52705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0" name="Freeform 191">
            <a:extLst>
              <a:ext uri="{FF2B5EF4-FFF2-40B4-BE49-F238E27FC236}">
                <a16:creationId xmlns:a16="http://schemas.microsoft.com/office/drawing/2014/main" id="{5E947E54-3AD3-81C5-B204-B24F1E57EE9B}"/>
              </a:ext>
            </a:extLst>
          </p:cNvPr>
          <p:cNvSpPr>
            <a:spLocks/>
          </p:cNvSpPr>
          <p:nvPr/>
        </p:nvSpPr>
        <p:spPr bwMode="auto">
          <a:xfrm>
            <a:off x="7025355" y="3581492"/>
            <a:ext cx="55563" cy="1682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1" name="Freeform 192">
            <a:extLst>
              <a:ext uri="{FF2B5EF4-FFF2-40B4-BE49-F238E27FC236}">
                <a16:creationId xmlns:a16="http://schemas.microsoft.com/office/drawing/2014/main" id="{AFCF9F84-9531-754F-FC2A-81FB9BD15440}"/>
              </a:ext>
            </a:extLst>
          </p:cNvPr>
          <p:cNvSpPr>
            <a:spLocks/>
          </p:cNvSpPr>
          <p:nvPr/>
        </p:nvSpPr>
        <p:spPr bwMode="auto">
          <a:xfrm>
            <a:off x="9825705" y="3271929"/>
            <a:ext cx="252413" cy="48577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2" name="Freeform 193">
            <a:extLst>
              <a:ext uri="{FF2B5EF4-FFF2-40B4-BE49-F238E27FC236}">
                <a16:creationId xmlns:a16="http://schemas.microsoft.com/office/drawing/2014/main" id="{518A6C35-DE24-D09C-9842-CF74ECD16302}"/>
              </a:ext>
            </a:extLst>
          </p:cNvPr>
          <p:cNvSpPr>
            <a:spLocks/>
          </p:cNvSpPr>
          <p:nvPr/>
        </p:nvSpPr>
        <p:spPr bwMode="auto">
          <a:xfrm>
            <a:off x="8847805" y="2595654"/>
            <a:ext cx="219075" cy="1397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3" name="Freeform 194">
            <a:extLst>
              <a:ext uri="{FF2B5EF4-FFF2-40B4-BE49-F238E27FC236}">
                <a16:creationId xmlns:a16="http://schemas.microsoft.com/office/drawing/2014/main" id="{7AB782EB-3129-2554-C621-4FAF85297D27}"/>
              </a:ext>
            </a:extLst>
          </p:cNvPr>
          <p:cNvSpPr>
            <a:spLocks/>
          </p:cNvSpPr>
          <p:nvPr/>
        </p:nvSpPr>
        <p:spPr bwMode="auto">
          <a:xfrm>
            <a:off x="8425530" y="2538504"/>
            <a:ext cx="411163" cy="244475"/>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4" name="Freeform 195">
            <a:extLst>
              <a:ext uri="{FF2B5EF4-FFF2-40B4-BE49-F238E27FC236}">
                <a16:creationId xmlns:a16="http://schemas.microsoft.com/office/drawing/2014/main" id="{5F312B73-61EA-3992-E325-8844293FBF82}"/>
              </a:ext>
            </a:extLst>
          </p:cNvPr>
          <p:cNvSpPr>
            <a:spLocks/>
          </p:cNvSpPr>
          <p:nvPr/>
        </p:nvSpPr>
        <p:spPr bwMode="auto">
          <a:xfrm>
            <a:off x="10660730" y="4218079"/>
            <a:ext cx="69850" cy="365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5" name="Freeform 196">
            <a:extLst>
              <a:ext uri="{FF2B5EF4-FFF2-40B4-BE49-F238E27FC236}">
                <a16:creationId xmlns:a16="http://schemas.microsoft.com/office/drawing/2014/main" id="{864FDB5F-ED7E-20A1-2AC3-AEAA2EDBCCA6}"/>
              </a:ext>
            </a:extLst>
          </p:cNvPr>
          <p:cNvSpPr>
            <a:spLocks/>
          </p:cNvSpPr>
          <p:nvPr/>
        </p:nvSpPr>
        <p:spPr bwMode="auto">
          <a:xfrm>
            <a:off x="5228305" y="3586254"/>
            <a:ext cx="31750" cy="301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6" name="Freeform 197">
            <a:extLst>
              <a:ext uri="{FF2B5EF4-FFF2-40B4-BE49-F238E27FC236}">
                <a16:creationId xmlns:a16="http://schemas.microsoft.com/office/drawing/2014/main" id="{0C37FEA1-005A-7397-5D39-E53523100C2D}"/>
              </a:ext>
            </a:extLst>
          </p:cNvPr>
          <p:cNvSpPr>
            <a:spLocks/>
          </p:cNvSpPr>
          <p:nvPr/>
        </p:nvSpPr>
        <p:spPr bwMode="auto">
          <a:xfrm>
            <a:off x="7234905" y="2714716"/>
            <a:ext cx="111125" cy="231775"/>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7" name="Freeform 198">
            <a:extLst>
              <a:ext uri="{FF2B5EF4-FFF2-40B4-BE49-F238E27FC236}">
                <a16:creationId xmlns:a16="http://schemas.microsoft.com/office/drawing/2014/main" id="{32C6A9BC-FF3C-31E3-FF2E-C065E47A6D43}"/>
              </a:ext>
            </a:extLst>
          </p:cNvPr>
          <p:cNvSpPr>
            <a:spLocks/>
          </p:cNvSpPr>
          <p:nvPr/>
        </p:nvSpPr>
        <p:spPr bwMode="auto">
          <a:xfrm>
            <a:off x="7731793" y="2560729"/>
            <a:ext cx="514350" cy="204788"/>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8" name="Freeform 199">
            <a:extLst>
              <a:ext uri="{FF2B5EF4-FFF2-40B4-BE49-F238E27FC236}">
                <a16:creationId xmlns:a16="http://schemas.microsoft.com/office/drawing/2014/main" id="{13E09E8A-9036-C17B-8053-5E5667660138}"/>
              </a:ext>
            </a:extLst>
          </p:cNvPr>
          <p:cNvSpPr>
            <a:spLocks/>
          </p:cNvSpPr>
          <p:nvPr/>
        </p:nvSpPr>
        <p:spPr bwMode="auto">
          <a:xfrm>
            <a:off x="7722268" y="2557554"/>
            <a:ext cx="79375" cy="650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79" name="Freeform 200">
            <a:extLst>
              <a:ext uri="{FF2B5EF4-FFF2-40B4-BE49-F238E27FC236}">
                <a16:creationId xmlns:a16="http://schemas.microsoft.com/office/drawing/2014/main" id="{DB5B63A0-8513-45E8-96F3-42D3BECB5D22}"/>
              </a:ext>
            </a:extLst>
          </p:cNvPr>
          <p:cNvSpPr>
            <a:spLocks/>
          </p:cNvSpPr>
          <p:nvPr/>
        </p:nvSpPr>
        <p:spPr bwMode="auto">
          <a:xfrm>
            <a:off x="10444830" y="3111591"/>
            <a:ext cx="39688" cy="109538"/>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0" name="Freeform 201">
            <a:extLst>
              <a:ext uri="{FF2B5EF4-FFF2-40B4-BE49-F238E27FC236}">
                <a16:creationId xmlns:a16="http://schemas.microsoft.com/office/drawing/2014/main" id="{2329F8C6-3C36-D5D5-006A-6F2D470DE16E}"/>
              </a:ext>
            </a:extLst>
          </p:cNvPr>
          <p:cNvSpPr>
            <a:spLocks/>
          </p:cNvSpPr>
          <p:nvPr/>
        </p:nvSpPr>
        <p:spPr bwMode="auto">
          <a:xfrm>
            <a:off x="7882605" y="3976779"/>
            <a:ext cx="315913" cy="355600"/>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1" name="Freeform 202">
            <a:extLst>
              <a:ext uri="{FF2B5EF4-FFF2-40B4-BE49-F238E27FC236}">
                <a16:creationId xmlns:a16="http://schemas.microsoft.com/office/drawing/2014/main" id="{3BAA0ED1-77EF-F10C-B741-8423F4E69E44}"/>
              </a:ext>
            </a:extLst>
          </p:cNvPr>
          <p:cNvSpPr>
            <a:spLocks/>
          </p:cNvSpPr>
          <p:nvPr/>
        </p:nvSpPr>
        <p:spPr bwMode="auto">
          <a:xfrm>
            <a:off x="7890543" y="3805329"/>
            <a:ext cx="158750" cy="18732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2" name="Freeform 203">
            <a:extLst>
              <a:ext uri="{FF2B5EF4-FFF2-40B4-BE49-F238E27FC236}">
                <a16:creationId xmlns:a16="http://schemas.microsoft.com/office/drawing/2014/main" id="{8A2BB6B2-3F94-61EB-35A1-82C8CFCC1546}"/>
              </a:ext>
            </a:extLst>
          </p:cNvPr>
          <p:cNvSpPr>
            <a:spLocks/>
          </p:cNvSpPr>
          <p:nvPr/>
        </p:nvSpPr>
        <p:spPr bwMode="auto">
          <a:xfrm>
            <a:off x="7593680" y="2228941"/>
            <a:ext cx="457200" cy="257175"/>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3" name="Freeform 204">
            <a:extLst>
              <a:ext uri="{FF2B5EF4-FFF2-40B4-BE49-F238E27FC236}">
                <a16:creationId xmlns:a16="http://schemas.microsoft.com/office/drawing/2014/main" id="{A54493BD-63E1-0F60-081A-6210A66D820D}"/>
              </a:ext>
            </a:extLst>
          </p:cNvPr>
          <p:cNvSpPr>
            <a:spLocks/>
          </p:cNvSpPr>
          <p:nvPr/>
        </p:nvSpPr>
        <p:spPr bwMode="auto">
          <a:xfrm>
            <a:off x="5412455" y="4938804"/>
            <a:ext cx="142875" cy="15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4" name="Freeform 205">
            <a:extLst>
              <a:ext uri="{FF2B5EF4-FFF2-40B4-BE49-F238E27FC236}">
                <a16:creationId xmlns:a16="http://schemas.microsoft.com/office/drawing/2014/main" id="{42CAA899-1977-7DC2-4A24-4D6D1246F1EB}"/>
              </a:ext>
            </a:extLst>
          </p:cNvPr>
          <p:cNvSpPr>
            <a:spLocks/>
          </p:cNvSpPr>
          <p:nvPr/>
        </p:nvSpPr>
        <p:spPr bwMode="auto">
          <a:xfrm>
            <a:off x="3320130" y="2051141"/>
            <a:ext cx="76200" cy="396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5" name="Freeform 207">
            <a:extLst>
              <a:ext uri="{FF2B5EF4-FFF2-40B4-BE49-F238E27FC236}">
                <a16:creationId xmlns:a16="http://schemas.microsoft.com/office/drawing/2014/main" id="{E234D6BF-745E-8D5D-9887-7A3B16A11CD8}"/>
              </a:ext>
            </a:extLst>
          </p:cNvPr>
          <p:cNvSpPr>
            <a:spLocks/>
          </p:cNvSpPr>
          <p:nvPr/>
        </p:nvSpPr>
        <p:spPr bwMode="auto">
          <a:xfrm>
            <a:off x="3126455" y="1978116"/>
            <a:ext cx="44450" cy="190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6" name="Freeform 208">
            <a:extLst>
              <a:ext uri="{FF2B5EF4-FFF2-40B4-BE49-F238E27FC236}">
                <a16:creationId xmlns:a16="http://schemas.microsoft.com/office/drawing/2014/main" id="{980B72FD-AED7-B8CD-3043-B75F68F179E3}"/>
              </a:ext>
            </a:extLst>
          </p:cNvPr>
          <p:cNvSpPr>
            <a:spLocks/>
          </p:cNvSpPr>
          <p:nvPr/>
        </p:nvSpPr>
        <p:spPr bwMode="auto">
          <a:xfrm>
            <a:off x="3153443" y="1874929"/>
            <a:ext cx="65088" cy="238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7" name="Freeform 209">
            <a:extLst>
              <a:ext uri="{FF2B5EF4-FFF2-40B4-BE49-F238E27FC236}">
                <a16:creationId xmlns:a16="http://schemas.microsoft.com/office/drawing/2014/main" id="{27E0D4FE-D734-6BC7-5F3F-11582C459A9C}"/>
              </a:ext>
            </a:extLst>
          </p:cNvPr>
          <p:cNvSpPr>
            <a:spLocks/>
          </p:cNvSpPr>
          <p:nvPr/>
        </p:nvSpPr>
        <p:spPr bwMode="auto">
          <a:xfrm>
            <a:off x="2986755" y="1660616"/>
            <a:ext cx="1082675" cy="503238"/>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8" name="Freeform 210">
            <a:extLst>
              <a:ext uri="{FF2B5EF4-FFF2-40B4-BE49-F238E27FC236}">
                <a16:creationId xmlns:a16="http://schemas.microsoft.com/office/drawing/2014/main" id="{8412F16D-7E8F-8644-7447-683F380267C7}"/>
              </a:ext>
            </a:extLst>
          </p:cNvPr>
          <p:cNvSpPr>
            <a:spLocks/>
          </p:cNvSpPr>
          <p:nvPr/>
        </p:nvSpPr>
        <p:spPr bwMode="auto">
          <a:xfrm>
            <a:off x="3686843" y="2322604"/>
            <a:ext cx="1589088" cy="79533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FF6D43"/>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89" name="Freeform 211">
            <a:extLst>
              <a:ext uri="{FF2B5EF4-FFF2-40B4-BE49-F238E27FC236}">
                <a16:creationId xmlns:a16="http://schemas.microsoft.com/office/drawing/2014/main" id="{32EF570F-C323-7F66-1CDA-C5F3824CEF85}"/>
              </a:ext>
            </a:extLst>
          </p:cNvPr>
          <p:cNvSpPr>
            <a:spLocks/>
          </p:cNvSpPr>
          <p:nvPr/>
        </p:nvSpPr>
        <p:spPr bwMode="auto">
          <a:xfrm>
            <a:off x="8490618" y="2446429"/>
            <a:ext cx="492125" cy="274638"/>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0" name="Freeform 212">
            <a:extLst>
              <a:ext uri="{FF2B5EF4-FFF2-40B4-BE49-F238E27FC236}">
                <a16:creationId xmlns:a16="http://schemas.microsoft.com/office/drawing/2014/main" id="{4174C615-147C-7F59-15BC-C47AF4A5AE5A}"/>
              </a:ext>
            </a:extLst>
          </p:cNvPr>
          <p:cNvSpPr>
            <a:spLocks/>
          </p:cNvSpPr>
          <p:nvPr/>
        </p:nvSpPr>
        <p:spPr bwMode="auto">
          <a:xfrm>
            <a:off x="4896518" y="3544979"/>
            <a:ext cx="393700" cy="376238"/>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1" name="Freeform 213">
            <a:extLst>
              <a:ext uri="{FF2B5EF4-FFF2-40B4-BE49-F238E27FC236}">
                <a16:creationId xmlns:a16="http://schemas.microsoft.com/office/drawing/2014/main" id="{79AAF18A-CFAE-ACEE-291A-2E563715CA29}"/>
              </a:ext>
            </a:extLst>
          </p:cNvPr>
          <p:cNvSpPr>
            <a:spLocks/>
          </p:cNvSpPr>
          <p:nvPr/>
        </p:nvSpPr>
        <p:spPr bwMode="auto">
          <a:xfrm>
            <a:off x="9941593" y="3175091"/>
            <a:ext cx="252413" cy="48736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999999"/>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2" name="Freeform 214">
            <a:extLst>
              <a:ext uri="{FF2B5EF4-FFF2-40B4-BE49-F238E27FC236}">
                <a16:creationId xmlns:a16="http://schemas.microsoft.com/office/drawing/2014/main" id="{7D7E1251-2E6A-D094-7AE6-A7C5D27AF6D8}"/>
              </a:ext>
            </a:extLst>
          </p:cNvPr>
          <p:cNvSpPr>
            <a:spLocks/>
          </p:cNvSpPr>
          <p:nvPr/>
        </p:nvSpPr>
        <p:spPr bwMode="auto">
          <a:xfrm>
            <a:off x="11849768" y="4470492"/>
            <a:ext cx="15875" cy="222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3" name="Freeform 215">
            <a:extLst>
              <a:ext uri="{FF2B5EF4-FFF2-40B4-BE49-F238E27FC236}">
                <a16:creationId xmlns:a16="http://schemas.microsoft.com/office/drawing/2014/main" id="{E7B61C52-FE5B-CDD1-D067-9C596DC42169}"/>
              </a:ext>
            </a:extLst>
          </p:cNvPr>
          <p:cNvSpPr>
            <a:spLocks/>
          </p:cNvSpPr>
          <p:nvPr/>
        </p:nvSpPr>
        <p:spPr bwMode="auto">
          <a:xfrm>
            <a:off x="11838656" y="4427629"/>
            <a:ext cx="15875" cy="365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4" name="Freeform 216">
            <a:extLst>
              <a:ext uri="{FF2B5EF4-FFF2-40B4-BE49-F238E27FC236}">
                <a16:creationId xmlns:a16="http://schemas.microsoft.com/office/drawing/2014/main" id="{22DC1768-1730-9092-47AA-B35FB34FEC5C}"/>
              </a:ext>
            </a:extLst>
          </p:cNvPr>
          <p:cNvSpPr>
            <a:spLocks/>
          </p:cNvSpPr>
          <p:nvPr/>
        </p:nvSpPr>
        <p:spPr bwMode="auto">
          <a:xfrm>
            <a:off x="8257256" y="3319554"/>
            <a:ext cx="300038" cy="211138"/>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5" name="Freeform 217">
            <a:extLst>
              <a:ext uri="{FF2B5EF4-FFF2-40B4-BE49-F238E27FC236}">
                <a16:creationId xmlns:a16="http://schemas.microsoft.com/office/drawing/2014/main" id="{E47E72BA-BB45-F4F5-08CE-43FA76A53B8F}"/>
              </a:ext>
            </a:extLst>
          </p:cNvPr>
          <p:cNvSpPr>
            <a:spLocks/>
          </p:cNvSpPr>
          <p:nvPr/>
        </p:nvSpPr>
        <p:spPr bwMode="auto">
          <a:xfrm>
            <a:off x="7485731" y="4673692"/>
            <a:ext cx="468313" cy="419100"/>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chemeClr val="accent1"/>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6" name="Freeform 218">
            <a:extLst>
              <a:ext uri="{FF2B5EF4-FFF2-40B4-BE49-F238E27FC236}">
                <a16:creationId xmlns:a16="http://schemas.microsoft.com/office/drawing/2014/main" id="{176BFFFA-5462-8B17-940F-5D349155A412}"/>
              </a:ext>
            </a:extLst>
          </p:cNvPr>
          <p:cNvSpPr>
            <a:spLocks/>
          </p:cNvSpPr>
          <p:nvPr/>
        </p:nvSpPr>
        <p:spPr bwMode="auto">
          <a:xfrm>
            <a:off x="7782593" y="4891179"/>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7" name="Freeform 219">
            <a:extLst>
              <a:ext uri="{FF2B5EF4-FFF2-40B4-BE49-F238E27FC236}">
                <a16:creationId xmlns:a16="http://schemas.microsoft.com/office/drawing/2014/main" id="{341A61EE-1E2B-88DE-59F2-3CB07C16C64B}"/>
              </a:ext>
            </a:extLst>
          </p:cNvPr>
          <p:cNvSpPr>
            <a:spLocks/>
          </p:cNvSpPr>
          <p:nvPr/>
        </p:nvSpPr>
        <p:spPr bwMode="auto">
          <a:xfrm>
            <a:off x="7658768" y="4218079"/>
            <a:ext cx="341313" cy="320675"/>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8" name="Freeform 220">
            <a:extLst>
              <a:ext uri="{FF2B5EF4-FFF2-40B4-BE49-F238E27FC236}">
                <a16:creationId xmlns:a16="http://schemas.microsoft.com/office/drawing/2014/main" id="{67C7CECA-A476-7C28-8E3B-15F675AA4C69}"/>
              </a:ext>
            </a:extLst>
          </p:cNvPr>
          <p:cNvSpPr>
            <a:spLocks/>
          </p:cNvSpPr>
          <p:nvPr/>
        </p:nvSpPr>
        <p:spPr bwMode="auto">
          <a:xfrm>
            <a:off x="7754018" y="4457792"/>
            <a:ext cx="220663" cy="222250"/>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399" name="Freeform 221">
            <a:extLst>
              <a:ext uri="{FF2B5EF4-FFF2-40B4-BE49-F238E27FC236}">
                <a16:creationId xmlns:a16="http://schemas.microsoft.com/office/drawing/2014/main" id="{1BADF350-0BDE-4B5F-E05C-75213DAA9586}"/>
              </a:ext>
            </a:extLst>
          </p:cNvPr>
          <p:cNvSpPr>
            <a:spLocks/>
          </p:cNvSpPr>
          <p:nvPr/>
        </p:nvSpPr>
        <p:spPr bwMode="auto">
          <a:xfrm>
            <a:off x="7631781" y="1501866"/>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00" name="Freeform 222">
            <a:extLst>
              <a:ext uri="{FF2B5EF4-FFF2-40B4-BE49-F238E27FC236}">
                <a16:creationId xmlns:a16="http://schemas.microsoft.com/office/drawing/2014/main" id="{AEEEB4E4-7E88-ADD6-674A-726C52950715}"/>
              </a:ext>
            </a:extLst>
          </p:cNvPr>
          <p:cNvSpPr>
            <a:spLocks/>
          </p:cNvSpPr>
          <p:nvPr/>
        </p:nvSpPr>
        <p:spPr bwMode="auto">
          <a:xfrm>
            <a:off x="7782593" y="4891179"/>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chemeClr val="accent6">
              <a:lumMod val="40000"/>
              <a:lumOff val="60000"/>
            </a:scheme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5" name="Flèche : droite 4">
            <a:extLst>
              <a:ext uri="{FF2B5EF4-FFF2-40B4-BE49-F238E27FC236}">
                <a16:creationId xmlns:a16="http://schemas.microsoft.com/office/drawing/2014/main" id="{A33C4DAE-95A8-7DB8-F409-84891C14861E}"/>
              </a:ext>
            </a:extLst>
          </p:cNvPr>
          <p:cNvSpPr/>
          <p:nvPr/>
        </p:nvSpPr>
        <p:spPr>
          <a:xfrm rot="3843262">
            <a:off x="3834698" y="1115767"/>
            <a:ext cx="555347" cy="2839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1-overview-en-4">
            <a:hlinkClick r:id="" action="ppaction://media"/>
            <a:extLst>
              <a:ext uri="{FF2B5EF4-FFF2-40B4-BE49-F238E27FC236}">
                <a16:creationId xmlns:a16="http://schemas.microsoft.com/office/drawing/2014/main" id="{63E6371F-F406-9137-37CF-D630A49228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47197" y="6363441"/>
            <a:ext cx="487363" cy="487363"/>
          </a:xfrm>
          <a:prstGeom prst="rect">
            <a:avLst/>
          </a:prstGeom>
        </p:spPr>
      </p:pic>
    </p:spTree>
    <p:extLst>
      <p:ext uri="{BB962C8B-B14F-4D97-AF65-F5344CB8AC3E}">
        <p14:creationId xmlns:p14="http://schemas.microsoft.com/office/powerpoint/2010/main" val="297918034"/>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2000"/>
                                  </p:stCondLst>
                                  <p:childTnLst>
                                    <p:animClr clrSpc="rgb" dir="cw">
                                      <p:cBhvr override="childStyle">
                                        <p:cTn id="6" dur="250" autoRev="1" fill="remove"/>
                                        <p:tgtEl>
                                          <p:spTgt spid="1058"/>
                                        </p:tgtEl>
                                        <p:attrNameLst>
                                          <p:attrName>style.color</p:attrName>
                                        </p:attrNameLst>
                                      </p:cBhvr>
                                      <p:to>
                                        <a:schemeClr val="bg1"/>
                                      </p:to>
                                    </p:animClr>
                                    <p:animClr clrSpc="rgb" dir="cw">
                                      <p:cBhvr>
                                        <p:cTn id="7" dur="250" autoRev="1" fill="remove"/>
                                        <p:tgtEl>
                                          <p:spTgt spid="1058"/>
                                        </p:tgtEl>
                                        <p:attrNameLst>
                                          <p:attrName>fillcolor</p:attrName>
                                        </p:attrNameLst>
                                      </p:cBhvr>
                                      <p:to>
                                        <a:schemeClr val="bg1"/>
                                      </p:to>
                                    </p:animClr>
                                    <p:set>
                                      <p:cBhvr>
                                        <p:cTn id="8" dur="250" autoRev="1" fill="remove"/>
                                        <p:tgtEl>
                                          <p:spTgt spid="1058"/>
                                        </p:tgtEl>
                                        <p:attrNameLst>
                                          <p:attrName>fill.type</p:attrName>
                                        </p:attrNameLst>
                                      </p:cBhvr>
                                      <p:to>
                                        <p:strVal val="solid"/>
                                      </p:to>
                                    </p:set>
                                    <p:set>
                                      <p:cBhvr>
                                        <p:cTn id="9" dur="250" autoRev="1" fill="remove"/>
                                        <p:tgtEl>
                                          <p:spTgt spid="1058"/>
                                        </p:tgtEl>
                                        <p:attrNameLst>
                                          <p:attrName>fill.on</p:attrName>
                                        </p:attrNameLst>
                                      </p:cBhvr>
                                      <p:to>
                                        <p:strVal val="true"/>
                                      </p:to>
                                    </p:set>
                                  </p:childTnLst>
                                </p:cTn>
                              </p:par>
                              <p:par>
                                <p:cTn id="10" presetID="26" presetClass="emph" presetSubtype="0" fill="hold" grpId="0" nodeType="withEffect">
                                  <p:stCondLst>
                                    <p:cond delay="3000"/>
                                  </p:stCondLst>
                                  <p:childTnLst>
                                    <p:animEffect transition="out" filter="fade">
                                      <p:cBhvr>
                                        <p:cTn id="11" dur="500" tmFilter="0, 0; .2, .5; .8, .5; 1, 0"/>
                                        <p:tgtEl>
                                          <p:spTgt spid="1388"/>
                                        </p:tgtEl>
                                      </p:cBhvr>
                                    </p:animEffect>
                                    <p:animScale>
                                      <p:cBhvr>
                                        <p:cTn id="12" dur="250" autoRev="1" fill="hold"/>
                                        <p:tgtEl>
                                          <p:spTgt spid="1388"/>
                                        </p:tgtEl>
                                      </p:cBhvr>
                                      <p:by x="105000" y="105000"/>
                                    </p:animScale>
                                  </p:childTnLst>
                                </p:cTn>
                              </p:par>
                              <p:par>
                                <p:cTn id="13" presetID="27" presetClass="emph" presetSubtype="0" fill="remove" grpId="0" nodeType="withEffect">
                                  <p:stCondLst>
                                    <p:cond delay="4000"/>
                                  </p:stCondLst>
                                  <p:childTnLst>
                                    <p:animClr clrSpc="rgb" dir="cw">
                                      <p:cBhvr override="childStyle">
                                        <p:cTn id="14" dur="250" autoRev="1" fill="remove"/>
                                        <p:tgtEl>
                                          <p:spTgt spid="1323"/>
                                        </p:tgtEl>
                                        <p:attrNameLst>
                                          <p:attrName>style.color</p:attrName>
                                        </p:attrNameLst>
                                      </p:cBhvr>
                                      <p:to>
                                        <a:schemeClr val="bg1"/>
                                      </p:to>
                                    </p:animClr>
                                    <p:animClr clrSpc="rgb" dir="cw">
                                      <p:cBhvr>
                                        <p:cTn id="15" dur="250" autoRev="1" fill="remove"/>
                                        <p:tgtEl>
                                          <p:spTgt spid="1323"/>
                                        </p:tgtEl>
                                        <p:attrNameLst>
                                          <p:attrName>fillcolor</p:attrName>
                                        </p:attrNameLst>
                                      </p:cBhvr>
                                      <p:to>
                                        <a:schemeClr val="bg1"/>
                                      </p:to>
                                    </p:animClr>
                                    <p:set>
                                      <p:cBhvr>
                                        <p:cTn id="16" dur="250" autoRev="1" fill="remove"/>
                                        <p:tgtEl>
                                          <p:spTgt spid="1323"/>
                                        </p:tgtEl>
                                        <p:attrNameLst>
                                          <p:attrName>fill.type</p:attrName>
                                        </p:attrNameLst>
                                      </p:cBhvr>
                                      <p:to>
                                        <p:strVal val="solid"/>
                                      </p:to>
                                    </p:set>
                                    <p:set>
                                      <p:cBhvr>
                                        <p:cTn id="17" dur="250" autoRev="1" fill="remove"/>
                                        <p:tgtEl>
                                          <p:spTgt spid="1323"/>
                                        </p:tgtEl>
                                        <p:attrNameLst>
                                          <p:attrName>fill.on</p:attrName>
                                        </p:attrNameLst>
                                      </p:cBhvr>
                                      <p:to>
                                        <p:strVal val="true"/>
                                      </p:to>
                                    </p:set>
                                  </p:childTnLst>
                                </p:cTn>
                              </p:par>
                              <p:par>
                                <p:cTn id="18" presetID="27" presetClass="emph" presetSubtype="0" fill="remove" grpId="0" nodeType="withEffect">
                                  <p:stCondLst>
                                    <p:cond delay="5000"/>
                                  </p:stCondLst>
                                  <p:childTnLst>
                                    <p:animClr clrSpc="rgb" dir="cw">
                                      <p:cBhvr override="childStyle">
                                        <p:cTn id="19" dur="250" autoRev="1" fill="remove"/>
                                        <p:tgtEl>
                                          <p:spTgt spid="1324"/>
                                        </p:tgtEl>
                                        <p:attrNameLst>
                                          <p:attrName>style.color</p:attrName>
                                        </p:attrNameLst>
                                      </p:cBhvr>
                                      <p:to>
                                        <a:schemeClr val="bg1"/>
                                      </p:to>
                                    </p:animClr>
                                    <p:animClr clrSpc="rgb" dir="cw">
                                      <p:cBhvr>
                                        <p:cTn id="20" dur="250" autoRev="1" fill="remove"/>
                                        <p:tgtEl>
                                          <p:spTgt spid="1324"/>
                                        </p:tgtEl>
                                        <p:attrNameLst>
                                          <p:attrName>fillcolor</p:attrName>
                                        </p:attrNameLst>
                                      </p:cBhvr>
                                      <p:to>
                                        <a:schemeClr val="bg1"/>
                                      </p:to>
                                    </p:animClr>
                                    <p:set>
                                      <p:cBhvr>
                                        <p:cTn id="21" dur="250" autoRev="1" fill="remove"/>
                                        <p:tgtEl>
                                          <p:spTgt spid="1324"/>
                                        </p:tgtEl>
                                        <p:attrNameLst>
                                          <p:attrName>fill.type</p:attrName>
                                        </p:attrNameLst>
                                      </p:cBhvr>
                                      <p:to>
                                        <p:strVal val="solid"/>
                                      </p:to>
                                    </p:set>
                                    <p:set>
                                      <p:cBhvr>
                                        <p:cTn id="22" dur="250" autoRev="1" fill="remove"/>
                                        <p:tgtEl>
                                          <p:spTgt spid="1324"/>
                                        </p:tgtEl>
                                        <p:attrNameLst>
                                          <p:attrName>fill.on</p:attrName>
                                        </p:attrNameLst>
                                      </p:cBhvr>
                                      <p:to>
                                        <p:strVal val="true"/>
                                      </p:to>
                                    </p:set>
                                  </p:childTnLst>
                                </p:cTn>
                              </p:par>
                              <p:par>
                                <p:cTn id="23" presetID="27" presetClass="emph" presetSubtype="0" fill="remove" grpId="0" nodeType="withEffect">
                                  <p:stCondLst>
                                    <p:cond delay="6000"/>
                                  </p:stCondLst>
                                  <p:childTnLst>
                                    <p:animClr clrSpc="rgb" dir="cw">
                                      <p:cBhvr override="childStyle">
                                        <p:cTn id="24" dur="250" autoRev="1" fill="remove"/>
                                        <p:tgtEl>
                                          <p:spTgt spid="1032"/>
                                        </p:tgtEl>
                                        <p:attrNameLst>
                                          <p:attrName>style.color</p:attrName>
                                        </p:attrNameLst>
                                      </p:cBhvr>
                                      <p:to>
                                        <a:schemeClr val="bg1"/>
                                      </p:to>
                                    </p:animClr>
                                    <p:animClr clrSpc="rgb" dir="cw">
                                      <p:cBhvr>
                                        <p:cTn id="25" dur="250" autoRev="1" fill="remove"/>
                                        <p:tgtEl>
                                          <p:spTgt spid="1032"/>
                                        </p:tgtEl>
                                        <p:attrNameLst>
                                          <p:attrName>fillcolor</p:attrName>
                                        </p:attrNameLst>
                                      </p:cBhvr>
                                      <p:to>
                                        <a:schemeClr val="bg1"/>
                                      </p:to>
                                    </p:animClr>
                                    <p:set>
                                      <p:cBhvr>
                                        <p:cTn id="26" dur="250" autoRev="1" fill="remove"/>
                                        <p:tgtEl>
                                          <p:spTgt spid="1032"/>
                                        </p:tgtEl>
                                        <p:attrNameLst>
                                          <p:attrName>fill.type</p:attrName>
                                        </p:attrNameLst>
                                      </p:cBhvr>
                                      <p:to>
                                        <p:strVal val="solid"/>
                                      </p:to>
                                    </p:set>
                                    <p:set>
                                      <p:cBhvr>
                                        <p:cTn id="27" dur="250" autoRev="1" fill="remove"/>
                                        <p:tgtEl>
                                          <p:spTgt spid="1032"/>
                                        </p:tgtEl>
                                        <p:attrNameLst>
                                          <p:attrName>fill.on</p:attrName>
                                        </p:attrNameLst>
                                      </p:cBhvr>
                                      <p:to>
                                        <p:strVal val="true"/>
                                      </p:to>
                                    </p:set>
                                  </p:childTnLst>
                                </p:cTn>
                              </p:par>
                              <p:par>
                                <p:cTn id="28" presetID="27" presetClass="emph" presetSubtype="0" fill="remove" grpId="0" nodeType="withEffect">
                                  <p:stCondLst>
                                    <p:cond delay="7000"/>
                                  </p:stCondLst>
                                  <p:childTnLst>
                                    <p:animClr clrSpc="rgb" dir="cw">
                                      <p:cBhvr override="childStyle">
                                        <p:cTn id="29" dur="250" autoRev="1" fill="remove"/>
                                        <p:tgtEl>
                                          <p:spTgt spid="1062"/>
                                        </p:tgtEl>
                                        <p:attrNameLst>
                                          <p:attrName>style.color</p:attrName>
                                        </p:attrNameLst>
                                      </p:cBhvr>
                                      <p:to>
                                        <a:schemeClr val="bg1"/>
                                      </p:to>
                                    </p:animClr>
                                    <p:animClr clrSpc="rgb" dir="cw">
                                      <p:cBhvr>
                                        <p:cTn id="30" dur="250" autoRev="1" fill="remove"/>
                                        <p:tgtEl>
                                          <p:spTgt spid="1062"/>
                                        </p:tgtEl>
                                        <p:attrNameLst>
                                          <p:attrName>fillcolor</p:attrName>
                                        </p:attrNameLst>
                                      </p:cBhvr>
                                      <p:to>
                                        <a:schemeClr val="bg1"/>
                                      </p:to>
                                    </p:animClr>
                                    <p:set>
                                      <p:cBhvr>
                                        <p:cTn id="31" dur="250" autoRev="1" fill="remove"/>
                                        <p:tgtEl>
                                          <p:spTgt spid="1062"/>
                                        </p:tgtEl>
                                        <p:attrNameLst>
                                          <p:attrName>fill.type</p:attrName>
                                        </p:attrNameLst>
                                      </p:cBhvr>
                                      <p:to>
                                        <p:strVal val="solid"/>
                                      </p:to>
                                    </p:set>
                                    <p:set>
                                      <p:cBhvr>
                                        <p:cTn id="32" dur="250" autoRev="1" fill="remove"/>
                                        <p:tgtEl>
                                          <p:spTgt spid="1062"/>
                                        </p:tgtEl>
                                        <p:attrNameLst>
                                          <p:attrName>fill.on</p:attrName>
                                        </p:attrNameLst>
                                      </p:cBhvr>
                                      <p:to>
                                        <p:strVal val="true"/>
                                      </p:to>
                                    </p:set>
                                  </p:childTnLst>
                                </p:cTn>
                              </p:par>
                              <p:par>
                                <p:cTn id="33" presetID="27" presetClass="emph" presetSubtype="0" fill="remove" grpId="0" nodeType="withEffect">
                                  <p:stCondLst>
                                    <p:cond delay="8000"/>
                                  </p:stCondLst>
                                  <p:childTnLst>
                                    <p:animClr clrSpc="rgb" dir="cw">
                                      <p:cBhvr override="childStyle">
                                        <p:cTn id="34" dur="250" autoRev="1" fill="remove"/>
                                        <p:tgtEl>
                                          <p:spTgt spid="1366"/>
                                        </p:tgtEl>
                                        <p:attrNameLst>
                                          <p:attrName>style.color</p:attrName>
                                        </p:attrNameLst>
                                      </p:cBhvr>
                                      <p:to>
                                        <a:schemeClr val="bg1"/>
                                      </p:to>
                                    </p:animClr>
                                    <p:animClr clrSpc="rgb" dir="cw">
                                      <p:cBhvr>
                                        <p:cTn id="35" dur="250" autoRev="1" fill="remove"/>
                                        <p:tgtEl>
                                          <p:spTgt spid="1366"/>
                                        </p:tgtEl>
                                        <p:attrNameLst>
                                          <p:attrName>fillcolor</p:attrName>
                                        </p:attrNameLst>
                                      </p:cBhvr>
                                      <p:to>
                                        <a:schemeClr val="bg1"/>
                                      </p:to>
                                    </p:animClr>
                                    <p:set>
                                      <p:cBhvr>
                                        <p:cTn id="36" dur="250" autoRev="1" fill="remove"/>
                                        <p:tgtEl>
                                          <p:spTgt spid="1366"/>
                                        </p:tgtEl>
                                        <p:attrNameLst>
                                          <p:attrName>fill.type</p:attrName>
                                        </p:attrNameLst>
                                      </p:cBhvr>
                                      <p:to>
                                        <p:strVal val="solid"/>
                                      </p:to>
                                    </p:set>
                                    <p:set>
                                      <p:cBhvr>
                                        <p:cTn id="37" dur="250" autoRev="1" fill="remove"/>
                                        <p:tgtEl>
                                          <p:spTgt spid="1366"/>
                                        </p:tgtEl>
                                        <p:attrNameLst>
                                          <p:attrName>fill.on</p:attrName>
                                        </p:attrNameLst>
                                      </p:cBhvr>
                                      <p:to>
                                        <p:strVal val="true"/>
                                      </p:to>
                                    </p:set>
                                  </p:childTnLst>
                                </p:cTn>
                              </p:par>
                              <p:par>
                                <p:cTn id="38" presetID="27" presetClass="emph" presetSubtype="0" fill="remove" grpId="0" nodeType="withEffect">
                                  <p:stCondLst>
                                    <p:cond delay="9000"/>
                                  </p:stCondLst>
                                  <p:childTnLst>
                                    <p:animClr clrSpc="rgb" dir="cw">
                                      <p:cBhvr override="childStyle">
                                        <p:cTn id="39" dur="250" autoRev="1" fill="remove"/>
                                        <p:tgtEl>
                                          <p:spTgt spid="1242"/>
                                        </p:tgtEl>
                                        <p:attrNameLst>
                                          <p:attrName>style.color</p:attrName>
                                        </p:attrNameLst>
                                      </p:cBhvr>
                                      <p:to>
                                        <a:schemeClr val="bg1"/>
                                      </p:to>
                                    </p:animClr>
                                    <p:animClr clrSpc="rgb" dir="cw">
                                      <p:cBhvr>
                                        <p:cTn id="40" dur="250" autoRev="1" fill="remove"/>
                                        <p:tgtEl>
                                          <p:spTgt spid="1242"/>
                                        </p:tgtEl>
                                        <p:attrNameLst>
                                          <p:attrName>fillcolor</p:attrName>
                                        </p:attrNameLst>
                                      </p:cBhvr>
                                      <p:to>
                                        <a:schemeClr val="bg1"/>
                                      </p:to>
                                    </p:animClr>
                                    <p:set>
                                      <p:cBhvr>
                                        <p:cTn id="41" dur="250" autoRev="1" fill="remove"/>
                                        <p:tgtEl>
                                          <p:spTgt spid="1242"/>
                                        </p:tgtEl>
                                        <p:attrNameLst>
                                          <p:attrName>fill.type</p:attrName>
                                        </p:attrNameLst>
                                      </p:cBhvr>
                                      <p:to>
                                        <p:strVal val="solid"/>
                                      </p:to>
                                    </p:set>
                                    <p:set>
                                      <p:cBhvr>
                                        <p:cTn id="42" dur="250" autoRev="1" fill="remove"/>
                                        <p:tgtEl>
                                          <p:spTgt spid="1242"/>
                                        </p:tgtEl>
                                        <p:attrNameLst>
                                          <p:attrName>fill.on</p:attrName>
                                        </p:attrNameLst>
                                      </p:cBhvr>
                                      <p:to>
                                        <p:strVal val="true"/>
                                      </p:to>
                                    </p:set>
                                  </p:childTnLst>
                                </p:cTn>
                              </p:par>
                              <p:par>
                                <p:cTn id="43" presetID="27" presetClass="emph" presetSubtype="0" fill="remove" grpId="0" nodeType="withEffect">
                                  <p:stCondLst>
                                    <p:cond delay="10000"/>
                                  </p:stCondLst>
                                  <p:childTnLst>
                                    <p:animClr clrSpc="rgb" dir="cw">
                                      <p:cBhvr override="childStyle">
                                        <p:cTn id="44" dur="250" autoRev="1" fill="remove"/>
                                        <p:tgtEl>
                                          <p:spTgt spid="1267"/>
                                        </p:tgtEl>
                                        <p:attrNameLst>
                                          <p:attrName>style.color</p:attrName>
                                        </p:attrNameLst>
                                      </p:cBhvr>
                                      <p:to>
                                        <a:schemeClr val="bg1"/>
                                      </p:to>
                                    </p:animClr>
                                    <p:animClr clrSpc="rgb" dir="cw">
                                      <p:cBhvr>
                                        <p:cTn id="45" dur="250" autoRev="1" fill="remove"/>
                                        <p:tgtEl>
                                          <p:spTgt spid="1267"/>
                                        </p:tgtEl>
                                        <p:attrNameLst>
                                          <p:attrName>fillcolor</p:attrName>
                                        </p:attrNameLst>
                                      </p:cBhvr>
                                      <p:to>
                                        <a:schemeClr val="bg1"/>
                                      </p:to>
                                    </p:animClr>
                                    <p:set>
                                      <p:cBhvr>
                                        <p:cTn id="46" dur="250" autoRev="1" fill="remove"/>
                                        <p:tgtEl>
                                          <p:spTgt spid="1267"/>
                                        </p:tgtEl>
                                        <p:attrNameLst>
                                          <p:attrName>fill.type</p:attrName>
                                        </p:attrNameLst>
                                      </p:cBhvr>
                                      <p:to>
                                        <p:strVal val="solid"/>
                                      </p:to>
                                    </p:set>
                                    <p:set>
                                      <p:cBhvr>
                                        <p:cTn id="47" dur="250" autoRev="1" fill="remove"/>
                                        <p:tgtEl>
                                          <p:spTgt spid="1267"/>
                                        </p:tgtEl>
                                        <p:attrNameLst>
                                          <p:attrName>fill.on</p:attrName>
                                        </p:attrNameLst>
                                      </p:cBhvr>
                                      <p:to>
                                        <p:strVal val="true"/>
                                      </p:to>
                                    </p:set>
                                  </p:childTnLst>
                                </p:cTn>
                              </p:par>
                              <p:par>
                                <p:cTn id="48" presetID="27" presetClass="emph" presetSubtype="0" fill="remove" grpId="0" nodeType="withEffect">
                                  <p:stCondLst>
                                    <p:cond delay="11000"/>
                                  </p:stCondLst>
                                  <p:childTnLst>
                                    <p:animClr clrSpc="rgb" dir="cw">
                                      <p:cBhvr override="childStyle">
                                        <p:cTn id="49" dur="250" autoRev="1" fill="remove"/>
                                        <p:tgtEl>
                                          <p:spTgt spid="1249"/>
                                        </p:tgtEl>
                                        <p:attrNameLst>
                                          <p:attrName>style.color</p:attrName>
                                        </p:attrNameLst>
                                      </p:cBhvr>
                                      <p:to>
                                        <a:schemeClr val="bg1"/>
                                      </p:to>
                                    </p:animClr>
                                    <p:animClr clrSpc="rgb" dir="cw">
                                      <p:cBhvr>
                                        <p:cTn id="50" dur="250" autoRev="1" fill="remove"/>
                                        <p:tgtEl>
                                          <p:spTgt spid="1249"/>
                                        </p:tgtEl>
                                        <p:attrNameLst>
                                          <p:attrName>fillcolor</p:attrName>
                                        </p:attrNameLst>
                                      </p:cBhvr>
                                      <p:to>
                                        <a:schemeClr val="bg1"/>
                                      </p:to>
                                    </p:animClr>
                                    <p:set>
                                      <p:cBhvr>
                                        <p:cTn id="51" dur="250" autoRev="1" fill="remove"/>
                                        <p:tgtEl>
                                          <p:spTgt spid="1249"/>
                                        </p:tgtEl>
                                        <p:attrNameLst>
                                          <p:attrName>fill.type</p:attrName>
                                        </p:attrNameLst>
                                      </p:cBhvr>
                                      <p:to>
                                        <p:strVal val="solid"/>
                                      </p:to>
                                    </p:set>
                                    <p:set>
                                      <p:cBhvr>
                                        <p:cTn id="52" dur="250" autoRev="1" fill="remove"/>
                                        <p:tgtEl>
                                          <p:spTgt spid="1249"/>
                                        </p:tgtEl>
                                        <p:attrNameLst>
                                          <p:attrName>fill.on</p:attrName>
                                        </p:attrNameLst>
                                      </p:cBhvr>
                                      <p:to>
                                        <p:strVal val="true"/>
                                      </p:to>
                                    </p:set>
                                  </p:childTnLst>
                                </p:cTn>
                              </p:par>
                              <p:par>
                                <p:cTn id="53" presetID="27" presetClass="emph" presetSubtype="0" fill="remove" grpId="0" nodeType="withEffect">
                                  <p:stCondLst>
                                    <p:cond delay="12000"/>
                                  </p:stCondLst>
                                  <p:childTnLst>
                                    <p:animClr clrSpc="rgb" dir="cw">
                                      <p:cBhvr override="childStyle">
                                        <p:cTn id="54" dur="250" autoRev="1" fill="remove"/>
                                        <p:tgtEl>
                                          <p:spTgt spid="1233"/>
                                        </p:tgtEl>
                                        <p:attrNameLst>
                                          <p:attrName>style.color</p:attrName>
                                        </p:attrNameLst>
                                      </p:cBhvr>
                                      <p:to>
                                        <a:schemeClr val="bg1"/>
                                      </p:to>
                                    </p:animClr>
                                    <p:animClr clrSpc="rgb" dir="cw">
                                      <p:cBhvr>
                                        <p:cTn id="55" dur="250" autoRev="1" fill="remove"/>
                                        <p:tgtEl>
                                          <p:spTgt spid="1233"/>
                                        </p:tgtEl>
                                        <p:attrNameLst>
                                          <p:attrName>fillcolor</p:attrName>
                                        </p:attrNameLst>
                                      </p:cBhvr>
                                      <p:to>
                                        <a:schemeClr val="bg1"/>
                                      </p:to>
                                    </p:animClr>
                                    <p:set>
                                      <p:cBhvr>
                                        <p:cTn id="56" dur="250" autoRev="1" fill="remove"/>
                                        <p:tgtEl>
                                          <p:spTgt spid="1233"/>
                                        </p:tgtEl>
                                        <p:attrNameLst>
                                          <p:attrName>fill.type</p:attrName>
                                        </p:attrNameLst>
                                      </p:cBhvr>
                                      <p:to>
                                        <p:strVal val="solid"/>
                                      </p:to>
                                    </p:set>
                                    <p:set>
                                      <p:cBhvr>
                                        <p:cTn id="57" dur="250" autoRev="1" fill="remove"/>
                                        <p:tgtEl>
                                          <p:spTgt spid="1233"/>
                                        </p:tgtEl>
                                        <p:attrNameLst>
                                          <p:attrName>fill.on</p:attrName>
                                        </p:attrNameLst>
                                      </p:cBhvr>
                                      <p:to>
                                        <p:strVal val="true"/>
                                      </p:to>
                                    </p:set>
                                  </p:childTnLst>
                                </p:cTn>
                              </p:par>
                              <p:par>
                                <p:cTn id="58" presetID="27" presetClass="emph" presetSubtype="0" fill="remove" grpId="0" nodeType="withEffect">
                                  <p:stCondLst>
                                    <p:cond delay="13000"/>
                                  </p:stCondLst>
                                  <p:childTnLst>
                                    <p:animClr clrSpc="rgb" dir="cw">
                                      <p:cBhvr override="childStyle">
                                        <p:cTn id="59" dur="250" autoRev="1" fill="remove"/>
                                        <p:tgtEl>
                                          <p:spTgt spid="1295"/>
                                        </p:tgtEl>
                                        <p:attrNameLst>
                                          <p:attrName>style.color</p:attrName>
                                        </p:attrNameLst>
                                      </p:cBhvr>
                                      <p:to>
                                        <a:schemeClr val="bg1"/>
                                      </p:to>
                                    </p:animClr>
                                    <p:animClr clrSpc="rgb" dir="cw">
                                      <p:cBhvr>
                                        <p:cTn id="60" dur="250" autoRev="1" fill="remove"/>
                                        <p:tgtEl>
                                          <p:spTgt spid="1295"/>
                                        </p:tgtEl>
                                        <p:attrNameLst>
                                          <p:attrName>fillcolor</p:attrName>
                                        </p:attrNameLst>
                                      </p:cBhvr>
                                      <p:to>
                                        <a:schemeClr val="bg1"/>
                                      </p:to>
                                    </p:animClr>
                                    <p:set>
                                      <p:cBhvr>
                                        <p:cTn id="61" dur="250" autoRev="1" fill="remove"/>
                                        <p:tgtEl>
                                          <p:spTgt spid="1295"/>
                                        </p:tgtEl>
                                        <p:attrNameLst>
                                          <p:attrName>fill.type</p:attrName>
                                        </p:attrNameLst>
                                      </p:cBhvr>
                                      <p:to>
                                        <p:strVal val="solid"/>
                                      </p:to>
                                    </p:set>
                                    <p:set>
                                      <p:cBhvr>
                                        <p:cTn id="62" dur="250" autoRev="1" fill="remove"/>
                                        <p:tgtEl>
                                          <p:spTgt spid="1295"/>
                                        </p:tgtEl>
                                        <p:attrNameLst>
                                          <p:attrName>fill.on</p:attrName>
                                        </p:attrNameLst>
                                      </p:cBhvr>
                                      <p:to>
                                        <p:strVal val="true"/>
                                      </p:to>
                                    </p:set>
                                  </p:childTnLst>
                                </p:cTn>
                              </p:par>
                              <p:par>
                                <p:cTn id="63" presetID="27" presetClass="emph" presetSubtype="0" fill="remove" grpId="0" nodeType="withEffect">
                                  <p:stCondLst>
                                    <p:cond delay="14000"/>
                                  </p:stCondLst>
                                  <p:childTnLst>
                                    <p:animClr clrSpc="rgb" dir="cw">
                                      <p:cBhvr override="childStyle">
                                        <p:cTn id="64" dur="250" autoRev="1" fill="remove"/>
                                        <p:tgtEl>
                                          <p:spTgt spid="1314"/>
                                        </p:tgtEl>
                                        <p:attrNameLst>
                                          <p:attrName>style.color</p:attrName>
                                        </p:attrNameLst>
                                      </p:cBhvr>
                                      <p:to>
                                        <a:schemeClr val="bg1"/>
                                      </p:to>
                                    </p:animClr>
                                    <p:animClr clrSpc="rgb" dir="cw">
                                      <p:cBhvr>
                                        <p:cTn id="65" dur="250" autoRev="1" fill="remove"/>
                                        <p:tgtEl>
                                          <p:spTgt spid="1314"/>
                                        </p:tgtEl>
                                        <p:attrNameLst>
                                          <p:attrName>fillcolor</p:attrName>
                                        </p:attrNameLst>
                                      </p:cBhvr>
                                      <p:to>
                                        <a:schemeClr val="bg1"/>
                                      </p:to>
                                    </p:animClr>
                                    <p:set>
                                      <p:cBhvr>
                                        <p:cTn id="66" dur="250" autoRev="1" fill="remove"/>
                                        <p:tgtEl>
                                          <p:spTgt spid="1314"/>
                                        </p:tgtEl>
                                        <p:attrNameLst>
                                          <p:attrName>fill.type</p:attrName>
                                        </p:attrNameLst>
                                      </p:cBhvr>
                                      <p:to>
                                        <p:strVal val="solid"/>
                                      </p:to>
                                    </p:set>
                                    <p:set>
                                      <p:cBhvr>
                                        <p:cTn id="67" dur="250" autoRev="1" fill="remove"/>
                                        <p:tgtEl>
                                          <p:spTgt spid="1314"/>
                                        </p:tgtEl>
                                        <p:attrNameLst>
                                          <p:attrName>fill.on</p:attrName>
                                        </p:attrNameLst>
                                      </p:cBhvr>
                                      <p:to>
                                        <p:strVal val="true"/>
                                      </p:to>
                                    </p:set>
                                  </p:childTnLst>
                                </p:cTn>
                              </p:par>
                              <p:par>
                                <p:cTn id="68" presetID="27" presetClass="emph" presetSubtype="0" fill="remove" grpId="0" nodeType="withEffect">
                                  <p:stCondLst>
                                    <p:cond delay="15000"/>
                                  </p:stCondLst>
                                  <p:childTnLst>
                                    <p:animClr clrSpc="rgb" dir="cw">
                                      <p:cBhvr override="childStyle">
                                        <p:cTn id="69" dur="250" autoRev="1" fill="remove"/>
                                        <p:tgtEl>
                                          <p:spTgt spid="1230"/>
                                        </p:tgtEl>
                                        <p:attrNameLst>
                                          <p:attrName>style.color</p:attrName>
                                        </p:attrNameLst>
                                      </p:cBhvr>
                                      <p:to>
                                        <a:schemeClr val="bg1"/>
                                      </p:to>
                                    </p:animClr>
                                    <p:animClr clrSpc="rgb" dir="cw">
                                      <p:cBhvr>
                                        <p:cTn id="70" dur="250" autoRev="1" fill="remove"/>
                                        <p:tgtEl>
                                          <p:spTgt spid="1230"/>
                                        </p:tgtEl>
                                        <p:attrNameLst>
                                          <p:attrName>fillcolor</p:attrName>
                                        </p:attrNameLst>
                                      </p:cBhvr>
                                      <p:to>
                                        <a:schemeClr val="bg1"/>
                                      </p:to>
                                    </p:animClr>
                                    <p:set>
                                      <p:cBhvr>
                                        <p:cTn id="71" dur="250" autoRev="1" fill="remove"/>
                                        <p:tgtEl>
                                          <p:spTgt spid="1230"/>
                                        </p:tgtEl>
                                        <p:attrNameLst>
                                          <p:attrName>fill.type</p:attrName>
                                        </p:attrNameLst>
                                      </p:cBhvr>
                                      <p:to>
                                        <p:strVal val="solid"/>
                                      </p:to>
                                    </p:set>
                                    <p:set>
                                      <p:cBhvr>
                                        <p:cTn id="72" dur="250" autoRev="1" fill="remove"/>
                                        <p:tgtEl>
                                          <p:spTgt spid="1230"/>
                                        </p:tgtEl>
                                        <p:attrNameLst>
                                          <p:attrName>fill.on</p:attrName>
                                        </p:attrNameLst>
                                      </p:cBhvr>
                                      <p:to>
                                        <p:strVal val="true"/>
                                      </p:to>
                                    </p:set>
                                  </p:childTnLst>
                                </p:cTn>
                              </p:par>
                              <p:par>
                                <p:cTn id="73" presetID="27" presetClass="emph" presetSubtype="0" fill="remove" grpId="0" nodeType="withEffect">
                                  <p:stCondLst>
                                    <p:cond delay="16000"/>
                                  </p:stCondLst>
                                  <p:childTnLst>
                                    <p:animClr clrSpc="rgb" dir="cw">
                                      <p:cBhvr override="childStyle">
                                        <p:cTn id="74" dur="250" autoRev="1" fill="remove"/>
                                        <p:tgtEl>
                                          <p:spTgt spid="1330"/>
                                        </p:tgtEl>
                                        <p:attrNameLst>
                                          <p:attrName>style.color</p:attrName>
                                        </p:attrNameLst>
                                      </p:cBhvr>
                                      <p:to>
                                        <a:schemeClr val="bg1"/>
                                      </p:to>
                                    </p:animClr>
                                    <p:animClr clrSpc="rgb" dir="cw">
                                      <p:cBhvr>
                                        <p:cTn id="75" dur="250" autoRev="1" fill="remove"/>
                                        <p:tgtEl>
                                          <p:spTgt spid="1330"/>
                                        </p:tgtEl>
                                        <p:attrNameLst>
                                          <p:attrName>fillcolor</p:attrName>
                                        </p:attrNameLst>
                                      </p:cBhvr>
                                      <p:to>
                                        <a:schemeClr val="bg1"/>
                                      </p:to>
                                    </p:animClr>
                                    <p:set>
                                      <p:cBhvr>
                                        <p:cTn id="76" dur="250" autoRev="1" fill="remove"/>
                                        <p:tgtEl>
                                          <p:spTgt spid="1330"/>
                                        </p:tgtEl>
                                        <p:attrNameLst>
                                          <p:attrName>fill.type</p:attrName>
                                        </p:attrNameLst>
                                      </p:cBhvr>
                                      <p:to>
                                        <p:strVal val="solid"/>
                                      </p:to>
                                    </p:set>
                                    <p:set>
                                      <p:cBhvr>
                                        <p:cTn id="77" dur="250" autoRev="1" fill="remove"/>
                                        <p:tgtEl>
                                          <p:spTgt spid="1330"/>
                                        </p:tgtEl>
                                        <p:attrNameLst>
                                          <p:attrName>fill.on</p:attrName>
                                        </p:attrNameLst>
                                      </p:cBhvr>
                                      <p:to>
                                        <p:strVal val="true"/>
                                      </p:to>
                                    </p:set>
                                  </p:childTnLst>
                                </p:cTn>
                              </p:par>
                              <p:par>
                                <p:cTn id="78" presetID="27" presetClass="emph" presetSubtype="0" fill="remove" grpId="0" nodeType="withEffect">
                                  <p:stCondLst>
                                    <p:cond delay="17000"/>
                                  </p:stCondLst>
                                  <p:childTnLst>
                                    <p:animClr clrSpc="rgb" dir="cw">
                                      <p:cBhvr override="childStyle">
                                        <p:cTn id="79" dur="250" autoRev="1" fill="remove"/>
                                        <p:tgtEl>
                                          <p:spTgt spid="31"/>
                                        </p:tgtEl>
                                        <p:attrNameLst>
                                          <p:attrName>style.color</p:attrName>
                                        </p:attrNameLst>
                                      </p:cBhvr>
                                      <p:to>
                                        <a:schemeClr val="bg1"/>
                                      </p:to>
                                    </p:animClr>
                                    <p:animClr clrSpc="rgb" dir="cw">
                                      <p:cBhvr>
                                        <p:cTn id="80" dur="250" autoRev="1" fill="remove"/>
                                        <p:tgtEl>
                                          <p:spTgt spid="31"/>
                                        </p:tgtEl>
                                        <p:attrNameLst>
                                          <p:attrName>fillcolor</p:attrName>
                                        </p:attrNameLst>
                                      </p:cBhvr>
                                      <p:to>
                                        <a:schemeClr val="bg1"/>
                                      </p:to>
                                    </p:animClr>
                                    <p:set>
                                      <p:cBhvr>
                                        <p:cTn id="81" dur="250" autoRev="1" fill="remove"/>
                                        <p:tgtEl>
                                          <p:spTgt spid="31"/>
                                        </p:tgtEl>
                                        <p:attrNameLst>
                                          <p:attrName>fill.type</p:attrName>
                                        </p:attrNameLst>
                                      </p:cBhvr>
                                      <p:to>
                                        <p:strVal val="solid"/>
                                      </p:to>
                                    </p:set>
                                    <p:set>
                                      <p:cBhvr>
                                        <p:cTn id="82" dur="250" autoRev="1" fill="remove"/>
                                        <p:tgtEl>
                                          <p:spTgt spid="31"/>
                                        </p:tgtEl>
                                        <p:attrNameLst>
                                          <p:attrName>fill.on</p:attrName>
                                        </p:attrNameLst>
                                      </p:cBhvr>
                                      <p:to>
                                        <p:strVal val="true"/>
                                      </p:to>
                                    </p:set>
                                  </p:childTnLst>
                                </p:cTn>
                              </p:par>
                              <p:par>
                                <p:cTn id="83" presetID="27" presetClass="emph" presetSubtype="0" fill="remove" grpId="0" nodeType="withEffect">
                                  <p:stCondLst>
                                    <p:cond delay="18000"/>
                                  </p:stCondLst>
                                  <p:childTnLst>
                                    <p:animClr clrSpc="rgb" dir="cw">
                                      <p:cBhvr override="childStyle">
                                        <p:cTn id="84" dur="250" autoRev="1" fill="remove"/>
                                        <p:tgtEl>
                                          <p:spTgt spid="1246"/>
                                        </p:tgtEl>
                                        <p:attrNameLst>
                                          <p:attrName>style.color</p:attrName>
                                        </p:attrNameLst>
                                      </p:cBhvr>
                                      <p:to>
                                        <a:schemeClr val="bg1"/>
                                      </p:to>
                                    </p:animClr>
                                    <p:animClr clrSpc="rgb" dir="cw">
                                      <p:cBhvr>
                                        <p:cTn id="85" dur="250" autoRev="1" fill="remove"/>
                                        <p:tgtEl>
                                          <p:spTgt spid="1246"/>
                                        </p:tgtEl>
                                        <p:attrNameLst>
                                          <p:attrName>fillcolor</p:attrName>
                                        </p:attrNameLst>
                                      </p:cBhvr>
                                      <p:to>
                                        <a:schemeClr val="bg1"/>
                                      </p:to>
                                    </p:animClr>
                                    <p:set>
                                      <p:cBhvr>
                                        <p:cTn id="86" dur="250" autoRev="1" fill="remove"/>
                                        <p:tgtEl>
                                          <p:spTgt spid="1246"/>
                                        </p:tgtEl>
                                        <p:attrNameLst>
                                          <p:attrName>fill.type</p:attrName>
                                        </p:attrNameLst>
                                      </p:cBhvr>
                                      <p:to>
                                        <p:strVal val="solid"/>
                                      </p:to>
                                    </p:set>
                                    <p:set>
                                      <p:cBhvr>
                                        <p:cTn id="87" dur="250" autoRev="1" fill="remove"/>
                                        <p:tgtEl>
                                          <p:spTgt spid="1246"/>
                                        </p:tgtEl>
                                        <p:attrNameLst>
                                          <p:attrName>fill.on</p:attrName>
                                        </p:attrNameLst>
                                      </p:cBhvr>
                                      <p:to>
                                        <p:strVal val="true"/>
                                      </p:to>
                                    </p:set>
                                  </p:childTnLst>
                                </p:cTn>
                              </p:par>
                              <p:par>
                                <p:cTn id="88" presetID="27" presetClass="emph" presetSubtype="0" fill="remove" grpId="0" nodeType="withEffect">
                                  <p:stCondLst>
                                    <p:cond delay="19000"/>
                                  </p:stCondLst>
                                  <p:childTnLst>
                                    <p:animClr clrSpc="rgb" dir="cw">
                                      <p:cBhvr override="childStyle">
                                        <p:cTn id="89" dur="250" autoRev="1" fill="remove"/>
                                        <p:tgtEl>
                                          <p:spTgt spid="1060"/>
                                        </p:tgtEl>
                                        <p:attrNameLst>
                                          <p:attrName>style.color</p:attrName>
                                        </p:attrNameLst>
                                      </p:cBhvr>
                                      <p:to>
                                        <a:schemeClr val="bg1"/>
                                      </p:to>
                                    </p:animClr>
                                    <p:animClr clrSpc="rgb" dir="cw">
                                      <p:cBhvr>
                                        <p:cTn id="90" dur="250" autoRev="1" fill="remove"/>
                                        <p:tgtEl>
                                          <p:spTgt spid="1060"/>
                                        </p:tgtEl>
                                        <p:attrNameLst>
                                          <p:attrName>fillcolor</p:attrName>
                                        </p:attrNameLst>
                                      </p:cBhvr>
                                      <p:to>
                                        <a:schemeClr val="bg1"/>
                                      </p:to>
                                    </p:animClr>
                                    <p:set>
                                      <p:cBhvr>
                                        <p:cTn id="91" dur="250" autoRev="1" fill="remove"/>
                                        <p:tgtEl>
                                          <p:spTgt spid="1060"/>
                                        </p:tgtEl>
                                        <p:attrNameLst>
                                          <p:attrName>fill.type</p:attrName>
                                        </p:attrNameLst>
                                      </p:cBhvr>
                                      <p:to>
                                        <p:strVal val="solid"/>
                                      </p:to>
                                    </p:set>
                                    <p:set>
                                      <p:cBhvr>
                                        <p:cTn id="92" dur="250" autoRev="1" fill="remove"/>
                                        <p:tgtEl>
                                          <p:spTgt spid="1060"/>
                                        </p:tgtEl>
                                        <p:attrNameLst>
                                          <p:attrName>fill.on</p:attrName>
                                        </p:attrNameLst>
                                      </p:cBhvr>
                                      <p:to>
                                        <p:strVal val="true"/>
                                      </p:to>
                                    </p:set>
                                  </p:childTnLst>
                                </p:cTn>
                              </p:par>
                              <p:par>
                                <p:cTn id="93" presetID="27" presetClass="emph" presetSubtype="0" fill="remove" grpId="0" nodeType="withEffect">
                                  <p:stCondLst>
                                    <p:cond delay="20000"/>
                                  </p:stCondLst>
                                  <p:childTnLst>
                                    <p:animClr clrSpc="rgb" dir="cw">
                                      <p:cBhvr override="childStyle">
                                        <p:cTn id="94" dur="250" autoRev="1" fill="remove"/>
                                        <p:tgtEl>
                                          <p:spTgt spid="1274"/>
                                        </p:tgtEl>
                                        <p:attrNameLst>
                                          <p:attrName>style.color</p:attrName>
                                        </p:attrNameLst>
                                      </p:cBhvr>
                                      <p:to>
                                        <a:schemeClr val="bg1"/>
                                      </p:to>
                                    </p:animClr>
                                    <p:animClr clrSpc="rgb" dir="cw">
                                      <p:cBhvr>
                                        <p:cTn id="95" dur="250" autoRev="1" fill="remove"/>
                                        <p:tgtEl>
                                          <p:spTgt spid="1274"/>
                                        </p:tgtEl>
                                        <p:attrNameLst>
                                          <p:attrName>fillcolor</p:attrName>
                                        </p:attrNameLst>
                                      </p:cBhvr>
                                      <p:to>
                                        <a:schemeClr val="bg1"/>
                                      </p:to>
                                    </p:animClr>
                                    <p:set>
                                      <p:cBhvr>
                                        <p:cTn id="96" dur="250" autoRev="1" fill="remove"/>
                                        <p:tgtEl>
                                          <p:spTgt spid="1274"/>
                                        </p:tgtEl>
                                        <p:attrNameLst>
                                          <p:attrName>fill.type</p:attrName>
                                        </p:attrNameLst>
                                      </p:cBhvr>
                                      <p:to>
                                        <p:strVal val="solid"/>
                                      </p:to>
                                    </p:set>
                                    <p:set>
                                      <p:cBhvr>
                                        <p:cTn id="97" dur="250" autoRev="1" fill="remove"/>
                                        <p:tgtEl>
                                          <p:spTgt spid="1274"/>
                                        </p:tgtEl>
                                        <p:attrNameLst>
                                          <p:attrName>fill.on</p:attrName>
                                        </p:attrNameLst>
                                      </p:cBhvr>
                                      <p:to>
                                        <p:strVal val="true"/>
                                      </p:to>
                                    </p:set>
                                  </p:childTnLst>
                                </p:cTn>
                              </p:par>
                              <p:par>
                                <p:cTn id="98" presetID="27" presetClass="emph" presetSubtype="0" fill="remove" grpId="0" nodeType="withEffect">
                                  <p:stCondLst>
                                    <p:cond delay="21000"/>
                                  </p:stCondLst>
                                  <p:childTnLst>
                                    <p:animClr clrSpc="rgb" dir="cw">
                                      <p:cBhvr override="childStyle">
                                        <p:cTn id="99" dur="250" autoRev="1" fill="remove"/>
                                        <p:tgtEl>
                                          <p:spTgt spid="1337"/>
                                        </p:tgtEl>
                                        <p:attrNameLst>
                                          <p:attrName>style.color</p:attrName>
                                        </p:attrNameLst>
                                      </p:cBhvr>
                                      <p:to>
                                        <a:schemeClr val="bg1"/>
                                      </p:to>
                                    </p:animClr>
                                    <p:animClr clrSpc="rgb" dir="cw">
                                      <p:cBhvr>
                                        <p:cTn id="100" dur="250" autoRev="1" fill="remove"/>
                                        <p:tgtEl>
                                          <p:spTgt spid="1337"/>
                                        </p:tgtEl>
                                        <p:attrNameLst>
                                          <p:attrName>fillcolor</p:attrName>
                                        </p:attrNameLst>
                                      </p:cBhvr>
                                      <p:to>
                                        <a:schemeClr val="bg1"/>
                                      </p:to>
                                    </p:animClr>
                                    <p:set>
                                      <p:cBhvr>
                                        <p:cTn id="101" dur="250" autoRev="1" fill="remove"/>
                                        <p:tgtEl>
                                          <p:spTgt spid="1337"/>
                                        </p:tgtEl>
                                        <p:attrNameLst>
                                          <p:attrName>fill.type</p:attrName>
                                        </p:attrNameLst>
                                      </p:cBhvr>
                                      <p:to>
                                        <p:strVal val="solid"/>
                                      </p:to>
                                    </p:set>
                                    <p:set>
                                      <p:cBhvr>
                                        <p:cTn id="102" dur="250" autoRev="1" fill="remove"/>
                                        <p:tgtEl>
                                          <p:spTgt spid="1337"/>
                                        </p:tgtEl>
                                        <p:attrNameLst>
                                          <p:attrName>fill.on</p:attrName>
                                        </p:attrNameLst>
                                      </p:cBhvr>
                                      <p:to>
                                        <p:strVal val="true"/>
                                      </p:to>
                                    </p:set>
                                  </p:childTnLst>
                                </p:cTn>
                              </p:par>
                              <p:par>
                                <p:cTn id="103" presetID="27" presetClass="emph" presetSubtype="0" fill="remove" grpId="0" nodeType="withEffect">
                                  <p:stCondLst>
                                    <p:cond delay="22000"/>
                                  </p:stCondLst>
                                  <p:childTnLst>
                                    <p:animClr clrSpc="rgb" dir="cw">
                                      <p:cBhvr override="childStyle">
                                        <p:cTn id="104" dur="250" autoRev="1" fill="remove"/>
                                        <p:tgtEl>
                                          <p:spTgt spid="1239"/>
                                        </p:tgtEl>
                                        <p:attrNameLst>
                                          <p:attrName>style.color</p:attrName>
                                        </p:attrNameLst>
                                      </p:cBhvr>
                                      <p:to>
                                        <a:schemeClr val="bg1"/>
                                      </p:to>
                                    </p:animClr>
                                    <p:animClr clrSpc="rgb" dir="cw">
                                      <p:cBhvr>
                                        <p:cTn id="105" dur="250" autoRev="1" fill="remove"/>
                                        <p:tgtEl>
                                          <p:spTgt spid="1239"/>
                                        </p:tgtEl>
                                        <p:attrNameLst>
                                          <p:attrName>fillcolor</p:attrName>
                                        </p:attrNameLst>
                                      </p:cBhvr>
                                      <p:to>
                                        <a:schemeClr val="bg1"/>
                                      </p:to>
                                    </p:animClr>
                                    <p:set>
                                      <p:cBhvr>
                                        <p:cTn id="106" dur="250" autoRev="1" fill="remove"/>
                                        <p:tgtEl>
                                          <p:spTgt spid="1239"/>
                                        </p:tgtEl>
                                        <p:attrNameLst>
                                          <p:attrName>fill.type</p:attrName>
                                        </p:attrNameLst>
                                      </p:cBhvr>
                                      <p:to>
                                        <p:strVal val="solid"/>
                                      </p:to>
                                    </p:set>
                                    <p:set>
                                      <p:cBhvr>
                                        <p:cTn id="107" dur="250" autoRev="1" fill="remove"/>
                                        <p:tgtEl>
                                          <p:spTgt spid="1239"/>
                                        </p:tgtEl>
                                        <p:attrNameLst>
                                          <p:attrName>fill.on</p:attrName>
                                        </p:attrNameLst>
                                      </p:cBhvr>
                                      <p:to>
                                        <p:strVal val="true"/>
                                      </p:to>
                                    </p:set>
                                  </p:childTnLst>
                                </p:cTn>
                              </p:par>
                              <p:par>
                                <p:cTn id="108" presetID="27" presetClass="emph" presetSubtype="0" fill="remove" grpId="0" nodeType="withEffect">
                                  <p:stCondLst>
                                    <p:cond delay="23000"/>
                                  </p:stCondLst>
                                  <p:childTnLst>
                                    <p:animClr clrSpc="rgb" dir="cw">
                                      <p:cBhvr override="childStyle">
                                        <p:cTn id="109" dur="250" autoRev="1" fill="remove"/>
                                        <p:tgtEl>
                                          <p:spTgt spid="1296"/>
                                        </p:tgtEl>
                                        <p:attrNameLst>
                                          <p:attrName>style.color</p:attrName>
                                        </p:attrNameLst>
                                      </p:cBhvr>
                                      <p:to>
                                        <a:schemeClr val="bg1"/>
                                      </p:to>
                                    </p:animClr>
                                    <p:animClr clrSpc="rgb" dir="cw">
                                      <p:cBhvr>
                                        <p:cTn id="110" dur="250" autoRev="1" fill="remove"/>
                                        <p:tgtEl>
                                          <p:spTgt spid="1296"/>
                                        </p:tgtEl>
                                        <p:attrNameLst>
                                          <p:attrName>fillcolor</p:attrName>
                                        </p:attrNameLst>
                                      </p:cBhvr>
                                      <p:to>
                                        <a:schemeClr val="bg1"/>
                                      </p:to>
                                    </p:animClr>
                                    <p:set>
                                      <p:cBhvr>
                                        <p:cTn id="111" dur="250" autoRev="1" fill="remove"/>
                                        <p:tgtEl>
                                          <p:spTgt spid="1296"/>
                                        </p:tgtEl>
                                        <p:attrNameLst>
                                          <p:attrName>fill.type</p:attrName>
                                        </p:attrNameLst>
                                      </p:cBhvr>
                                      <p:to>
                                        <p:strVal val="solid"/>
                                      </p:to>
                                    </p:set>
                                    <p:set>
                                      <p:cBhvr>
                                        <p:cTn id="112" dur="250" autoRev="1" fill="remove"/>
                                        <p:tgtEl>
                                          <p:spTgt spid="1296"/>
                                        </p:tgtEl>
                                        <p:attrNameLst>
                                          <p:attrName>fill.on</p:attrName>
                                        </p:attrNameLst>
                                      </p:cBhvr>
                                      <p:to>
                                        <p:strVal val="true"/>
                                      </p:to>
                                    </p:set>
                                  </p:childTnLst>
                                </p:cTn>
                              </p:par>
                              <p:par>
                                <p:cTn id="113" presetID="27" presetClass="emph" presetSubtype="0" fill="remove" grpId="0" nodeType="withEffect">
                                  <p:stCondLst>
                                    <p:cond delay="24000"/>
                                  </p:stCondLst>
                                  <p:childTnLst>
                                    <p:animClr clrSpc="rgb" dir="cw">
                                      <p:cBhvr override="childStyle">
                                        <p:cTn id="114" dur="250" autoRev="1" fill="remove"/>
                                        <p:tgtEl>
                                          <p:spTgt spid="1395"/>
                                        </p:tgtEl>
                                        <p:attrNameLst>
                                          <p:attrName>style.color</p:attrName>
                                        </p:attrNameLst>
                                      </p:cBhvr>
                                      <p:to>
                                        <a:schemeClr val="bg1"/>
                                      </p:to>
                                    </p:animClr>
                                    <p:animClr clrSpc="rgb" dir="cw">
                                      <p:cBhvr>
                                        <p:cTn id="115" dur="250" autoRev="1" fill="remove"/>
                                        <p:tgtEl>
                                          <p:spTgt spid="1395"/>
                                        </p:tgtEl>
                                        <p:attrNameLst>
                                          <p:attrName>fillcolor</p:attrName>
                                        </p:attrNameLst>
                                      </p:cBhvr>
                                      <p:to>
                                        <a:schemeClr val="bg1"/>
                                      </p:to>
                                    </p:animClr>
                                    <p:set>
                                      <p:cBhvr>
                                        <p:cTn id="116" dur="250" autoRev="1" fill="remove"/>
                                        <p:tgtEl>
                                          <p:spTgt spid="1395"/>
                                        </p:tgtEl>
                                        <p:attrNameLst>
                                          <p:attrName>fill.type</p:attrName>
                                        </p:attrNameLst>
                                      </p:cBhvr>
                                      <p:to>
                                        <p:strVal val="solid"/>
                                      </p:to>
                                    </p:set>
                                    <p:set>
                                      <p:cBhvr>
                                        <p:cTn id="117" dur="250" autoRev="1" fill="remove"/>
                                        <p:tgtEl>
                                          <p:spTgt spid="1395"/>
                                        </p:tgtEl>
                                        <p:attrNameLst>
                                          <p:attrName>fill.on</p:attrName>
                                        </p:attrNameLst>
                                      </p:cBhvr>
                                      <p:to>
                                        <p:strVal val="true"/>
                                      </p:to>
                                    </p:set>
                                  </p:childTnLst>
                                </p:cTn>
                              </p:par>
                              <p:par>
                                <p:cTn id="118" presetID="27" presetClass="emph" presetSubtype="0" fill="remove" grpId="0" nodeType="withEffect">
                                  <p:stCondLst>
                                    <p:cond delay="25000"/>
                                  </p:stCondLst>
                                  <p:childTnLst>
                                    <p:animClr clrSpc="rgb" dir="cw">
                                      <p:cBhvr override="childStyle">
                                        <p:cTn id="119" dur="250" autoRev="1" fill="remove"/>
                                        <p:tgtEl>
                                          <p:spTgt spid="1237"/>
                                        </p:tgtEl>
                                        <p:attrNameLst>
                                          <p:attrName>style.color</p:attrName>
                                        </p:attrNameLst>
                                      </p:cBhvr>
                                      <p:to>
                                        <a:schemeClr val="bg1"/>
                                      </p:to>
                                    </p:animClr>
                                    <p:animClr clrSpc="rgb" dir="cw">
                                      <p:cBhvr>
                                        <p:cTn id="120" dur="250" autoRev="1" fill="remove"/>
                                        <p:tgtEl>
                                          <p:spTgt spid="1237"/>
                                        </p:tgtEl>
                                        <p:attrNameLst>
                                          <p:attrName>fillcolor</p:attrName>
                                        </p:attrNameLst>
                                      </p:cBhvr>
                                      <p:to>
                                        <a:schemeClr val="bg1"/>
                                      </p:to>
                                    </p:animClr>
                                    <p:set>
                                      <p:cBhvr>
                                        <p:cTn id="121" dur="250" autoRev="1" fill="remove"/>
                                        <p:tgtEl>
                                          <p:spTgt spid="1237"/>
                                        </p:tgtEl>
                                        <p:attrNameLst>
                                          <p:attrName>fill.type</p:attrName>
                                        </p:attrNameLst>
                                      </p:cBhvr>
                                      <p:to>
                                        <p:strVal val="solid"/>
                                      </p:to>
                                    </p:set>
                                    <p:set>
                                      <p:cBhvr>
                                        <p:cTn id="122" dur="250" autoRev="1" fill="remove"/>
                                        <p:tgtEl>
                                          <p:spTgt spid="1237"/>
                                        </p:tgtEl>
                                        <p:attrNameLst>
                                          <p:attrName>fill.on</p:attrName>
                                        </p:attrNameLst>
                                      </p:cBhvr>
                                      <p:to>
                                        <p:strVal val="true"/>
                                      </p:to>
                                    </p:set>
                                  </p:childTnLst>
                                </p:cTn>
                              </p:par>
                              <p:par>
                                <p:cTn id="123" presetID="27" presetClass="emph" presetSubtype="0" fill="remove" grpId="0" nodeType="withEffect">
                                  <p:stCondLst>
                                    <p:cond delay="26000"/>
                                  </p:stCondLst>
                                  <p:childTnLst>
                                    <p:animClr clrSpc="rgb" dir="cw">
                                      <p:cBhvr override="childStyle">
                                        <p:cTn id="124" dur="250" autoRev="1" fill="remove"/>
                                        <p:tgtEl>
                                          <p:spTgt spid="1271"/>
                                        </p:tgtEl>
                                        <p:attrNameLst>
                                          <p:attrName>style.color</p:attrName>
                                        </p:attrNameLst>
                                      </p:cBhvr>
                                      <p:to>
                                        <a:schemeClr val="bg1"/>
                                      </p:to>
                                    </p:animClr>
                                    <p:animClr clrSpc="rgb" dir="cw">
                                      <p:cBhvr>
                                        <p:cTn id="125" dur="250" autoRev="1" fill="remove"/>
                                        <p:tgtEl>
                                          <p:spTgt spid="1271"/>
                                        </p:tgtEl>
                                        <p:attrNameLst>
                                          <p:attrName>fillcolor</p:attrName>
                                        </p:attrNameLst>
                                      </p:cBhvr>
                                      <p:to>
                                        <a:schemeClr val="bg1"/>
                                      </p:to>
                                    </p:animClr>
                                    <p:set>
                                      <p:cBhvr>
                                        <p:cTn id="126" dur="250" autoRev="1" fill="remove"/>
                                        <p:tgtEl>
                                          <p:spTgt spid="1271"/>
                                        </p:tgtEl>
                                        <p:attrNameLst>
                                          <p:attrName>fill.type</p:attrName>
                                        </p:attrNameLst>
                                      </p:cBhvr>
                                      <p:to>
                                        <p:strVal val="solid"/>
                                      </p:to>
                                    </p:set>
                                    <p:set>
                                      <p:cBhvr>
                                        <p:cTn id="127" dur="250" autoRev="1" fill="remove"/>
                                        <p:tgtEl>
                                          <p:spTgt spid="1271"/>
                                        </p:tgtEl>
                                        <p:attrNameLst>
                                          <p:attrName>fill.on</p:attrName>
                                        </p:attrNameLst>
                                      </p:cBhvr>
                                      <p:to>
                                        <p:strVal val="true"/>
                                      </p:to>
                                    </p:set>
                                  </p:childTnLst>
                                </p:cTn>
                              </p:par>
                              <p:par>
                                <p:cTn id="128" presetID="27" presetClass="emph" presetSubtype="0" fill="remove" grpId="0" nodeType="withEffect">
                                  <p:stCondLst>
                                    <p:cond delay="27000"/>
                                  </p:stCondLst>
                                  <p:childTnLst>
                                    <p:animClr clrSpc="rgb" dir="cw">
                                      <p:cBhvr override="childStyle">
                                        <p:cTn id="129" dur="250" autoRev="1" fill="remove"/>
                                        <p:tgtEl>
                                          <p:spTgt spid="1276"/>
                                        </p:tgtEl>
                                        <p:attrNameLst>
                                          <p:attrName>style.color</p:attrName>
                                        </p:attrNameLst>
                                      </p:cBhvr>
                                      <p:to>
                                        <a:schemeClr val="bg1"/>
                                      </p:to>
                                    </p:animClr>
                                    <p:animClr clrSpc="rgb" dir="cw">
                                      <p:cBhvr>
                                        <p:cTn id="130" dur="250" autoRev="1" fill="remove"/>
                                        <p:tgtEl>
                                          <p:spTgt spid="1276"/>
                                        </p:tgtEl>
                                        <p:attrNameLst>
                                          <p:attrName>fillcolor</p:attrName>
                                        </p:attrNameLst>
                                      </p:cBhvr>
                                      <p:to>
                                        <a:schemeClr val="bg1"/>
                                      </p:to>
                                    </p:animClr>
                                    <p:set>
                                      <p:cBhvr>
                                        <p:cTn id="131" dur="250" autoRev="1" fill="remove"/>
                                        <p:tgtEl>
                                          <p:spTgt spid="1276"/>
                                        </p:tgtEl>
                                        <p:attrNameLst>
                                          <p:attrName>fill.type</p:attrName>
                                        </p:attrNameLst>
                                      </p:cBhvr>
                                      <p:to>
                                        <p:strVal val="solid"/>
                                      </p:to>
                                    </p:set>
                                    <p:set>
                                      <p:cBhvr>
                                        <p:cTn id="132" dur="250" autoRev="1" fill="remove"/>
                                        <p:tgtEl>
                                          <p:spTgt spid="1276"/>
                                        </p:tgtEl>
                                        <p:attrNameLst>
                                          <p:attrName>fill.on</p:attrName>
                                        </p:attrNameLst>
                                      </p:cBhvr>
                                      <p:to>
                                        <p:strVal val="true"/>
                                      </p:to>
                                    </p:set>
                                  </p:childTnLst>
                                </p:cTn>
                              </p:par>
                              <p:par>
                                <p:cTn id="133" presetID="27" presetClass="emph" presetSubtype="0" fill="remove" grpId="0" nodeType="withEffect">
                                  <p:stCondLst>
                                    <p:cond delay="28000"/>
                                  </p:stCondLst>
                                  <p:childTnLst>
                                    <p:animClr clrSpc="rgb" dir="cw">
                                      <p:cBhvr override="childStyle">
                                        <p:cTn id="134" dur="250" autoRev="1" fill="remove"/>
                                        <p:tgtEl>
                                          <p:spTgt spid="1349"/>
                                        </p:tgtEl>
                                        <p:attrNameLst>
                                          <p:attrName>style.color</p:attrName>
                                        </p:attrNameLst>
                                      </p:cBhvr>
                                      <p:to>
                                        <a:schemeClr val="bg1"/>
                                      </p:to>
                                    </p:animClr>
                                    <p:animClr clrSpc="rgb" dir="cw">
                                      <p:cBhvr>
                                        <p:cTn id="135" dur="250" autoRev="1" fill="remove"/>
                                        <p:tgtEl>
                                          <p:spTgt spid="1349"/>
                                        </p:tgtEl>
                                        <p:attrNameLst>
                                          <p:attrName>fillcolor</p:attrName>
                                        </p:attrNameLst>
                                      </p:cBhvr>
                                      <p:to>
                                        <a:schemeClr val="bg1"/>
                                      </p:to>
                                    </p:animClr>
                                    <p:set>
                                      <p:cBhvr>
                                        <p:cTn id="136" dur="250" autoRev="1" fill="remove"/>
                                        <p:tgtEl>
                                          <p:spTgt spid="1349"/>
                                        </p:tgtEl>
                                        <p:attrNameLst>
                                          <p:attrName>fill.type</p:attrName>
                                        </p:attrNameLst>
                                      </p:cBhvr>
                                      <p:to>
                                        <p:strVal val="solid"/>
                                      </p:to>
                                    </p:set>
                                    <p:set>
                                      <p:cBhvr>
                                        <p:cTn id="137" dur="250" autoRev="1" fill="remove"/>
                                        <p:tgtEl>
                                          <p:spTgt spid="1349"/>
                                        </p:tgtEl>
                                        <p:attrNameLst>
                                          <p:attrName>fill.on</p:attrName>
                                        </p:attrNameLst>
                                      </p:cBhvr>
                                      <p:to>
                                        <p:strVal val="true"/>
                                      </p:to>
                                    </p:set>
                                  </p:childTnLst>
                                </p:cTn>
                              </p:par>
                              <p:par>
                                <p:cTn id="138" presetID="27" presetClass="emph" presetSubtype="0" fill="remove" grpId="0" nodeType="withEffect">
                                  <p:stCondLst>
                                    <p:cond delay="29000"/>
                                  </p:stCondLst>
                                  <p:childTnLst>
                                    <p:animClr clrSpc="rgb" dir="cw">
                                      <p:cBhvr override="childStyle">
                                        <p:cTn id="139" dur="250" autoRev="1" fill="remove"/>
                                        <p:tgtEl>
                                          <p:spTgt spid="1286"/>
                                        </p:tgtEl>
                                        <p:attrNameLst>
                                          <p:attrName>style.color</p:attrName>
                                        </p:attrNameLst>
                                      </p:cBhvr>
                                      <p:to>
                                        <a:schemeClr val="bg1"/>
                                      </p:to>
                                    </p:animClr>
                                    <p:animClr clrSpc="rgb" dir="cw">
                                      <p:cBhvr>
                                        <p:cTn id="140" dur="250" autoRev="1" fill="remove"/>
                                        <p:tgtEl>
                                          <p:spTgt spid="1286"/>
                                        </p:tgtEl>
                                        <p:attrNameLst>
                                          <p:attrName>fillcolor</p:attrName>
                                        </p:attrNameLst>
                                      </p:cBhvr>
                                      <p:to>
                                        <a:schemeClr val="bg1"/>
                                      </p:to>
                                    </p:animClr>
                                    <p:set>
                                      <p:cBhvr>
                                        <p:cTn id="141" dur="250" autoRev="1" fill="remove"/>
                                        <p:tgtEl>
                                          <p:spTgt spid="1286"/>
                                        </p:tgtEl>
                                        <p:attrNameLst>
                                          <p:attrName>fill.type</p:attrName>
                                        </p:attrNameLst>
                                      </p:cBhvr>
                                      <p:to>
                                        <p:strVal val="solid"/>
                                      </p:to>
                                    </p:set>
                                    <p:set>
                                      <p:cBhvr>
                                        <p:cTn id="142" dur="250" autoRev="1" fill="remove"/>
                                        <p:tgtEl>
                                          <p:spTgt spid="1286"/>
                                        </p:tgtEl>
                                        <p:attrNameLst>
                                          <p:attrName>fill.on</p:attrName>
                                        </p:attrNameLst>
                                      </p:cBhvr>
                                      <p:to>
                                        <p:strVal val="true"/>
                                      </p:to>
                                    </p:set>
                                  </p:childTnLst>
                                </p:cTn>
                              </p:par>
                              <p:par>
                                <p:cTn id="143" presetID="27" presetClass="emph" presetSubtype="0" fill="remove" grpId="0" nodeType="withEffect">
                                  <p:stCondLst>
                                    <p:cond delay="30000"/>
                                  </p:stCondLst>
                                  <p:childTnLst>
                                    <p:animClr clrSpc="rgb" dir="cw">
                                      <p:cBhvr override="childStyle">
                                        <p:cTn id="144" dur="250" autoRev="1" fill="remove"/>
                                        <p:tgtEl>
                                          <p:spTgt spid="17"/>
                                        </p:tgtEl>
                                        <p:attrNameLst>
                                          <p:attrName>style.color</p:attrName>
                                        </p:attrNameLst>
                                      </p:cBhvr>
                                      <p:to>
                                        <a:schemeClr val="bg1"/>
                                      </p:to>
                                    </p:animClr>
                                    <p:animClr clrSpc="rgb" dir="cw">
                                      <p:cBhvr>
                                        <p:cTn id="145" dur="250" autoRev="1" fill="remove"/>
                                        <p:tgtEl>
                                          <p:spTgt spid="17"/>
                                        </p:tgtEl>
                                        <p:attrNameLst>
                                          <p:attrName>fillcolor</p:attrName>
                                        </p:attrNameLst>
                                      </p:cBhvr>
                                      <p:to>
                                        <a:schemeClr val="bg1"/>
                                      </p:to>
                                    </p:animClr>
                                    <p:set>
                                      <p:cBhvr>
                                        <p:cTn id="146" dur="250" autoRev="1" fill="remove"/>
                                        <p:tgtEl>
                                          <p:spTgt spid="17"/>
                                        </p:tgtEl>
                                        <p:attrNameLst>
                                          <p:attrName>fill.type</p:attrName>
                                        </p:attrNameLst>
                                      </p:cBhvr>
                                      <p:to>
                                        <p:strVal val="solid"/>
                                      </p:to>
                                    </p:set>
                                    <p:set>
                                      <p:cBhvr>
                                        <p:cTn id="147" dur="250" autoRev="1" fill="remove"/>
                                        <p:tgtEl>
                                          <p:spTgt spid="17"/>
                                        </p:tgtEl>
                                        <p:attrNameLst>
                                          <p:attrName>fill.on</p:attrName>
                                        </p:attrNameLst>
                                      </p:cBhvr>
                                      <p:to>
                                        <p:strVal val="true"/>
                                      </p:to>
                                    </p:set>
                                  </p:childTnLst>
                                </p:cTn>
                              </p:par>
                              <p:par>
                                <p:cTn id="148" presetID="27" presetClass="emph" presetSubtype="0" fill="remove" grpId="0" nodeType="withEffect">
                                  <p:stCondLst>
                                    <p:cond delay="31000"/>
                                  </p:stCondLst>
                                  <p:childTnLst>
                                    <p:animClr clrSpc="rgb" dir="cw">
                                      <p:cBhvr override="childStyle">
                                        <p:cTn id="149" dur="250" autoRev="1" fill="remove"/>
                                        <p:tgtEl>
                                          <p:spTgt spid="1219"/>
                                        </p:tgtEl>
                                        <p:attrNameLst>
                                          <p:attrName>style.color</p:attrName>
                                        </p:attrNameLst>
                                      </p:cBhvr>
                                      <p:to>
                                        <a:schemeClr val="bg1"/>
                                      </p:to>
                                    </p:animClr>
                                    <p:animClr clrSpc="rgb" dir="cw">
                                      <p:cBhvr>
                                        <p:cTn id="150" dur="250" autoRev="1" fill="remove"/>
                                        <p:tgtEl>
                                          <p:spTgt spid="1219"/>
                                        </p:tgtEl>
                                        <p:attrNameLst>
                                          <p:attrName>fillcolor</p:attrName>
                                        </p:attrNameLst>
                                      </p:cBhvr>
                                      <p:to>
                                        <a:schemeClr val="bg1"/>
                                      </p:to>
                                    </p:animClr>
                                    <p:set>
                                      <p:cBhvr>
                                        <p:cTn id="151" dur="250" autoRev="1" fill="remove"/>
                                        <p:tgtEl>
                                          <p:spTgt spid="1219"/>
                                        </p:tgtEl>
                                        <p:attrNameLst>
                                          <p:attrName>fill.type</p:attrName>
                                        </p:attrNameLst>
                                      </p:cBhvr>
                                      <p:to>
                                        <p:strVal val="solid"/>
                                      </p:to>
                                    </p:set>
                                    <p:set>
                                      <p:cBhvr>
                                        <p:cTn id="152" dur="250" autoRev="1" fill="remove"/>
                                        <p:tgtEl>
                                          <p:spTgt spid="1219"/>
                                        </p:tgtEl>
                                        <p:attrNameLst>
                                          <p:attrName>fill.on</p:attrName>
                                        </p:attrNameLst>
                                      </p:cBhvr>
                                      <p:to>
                                        <p:strVal val="true"/>
                                      </p:to>
                                    </p:set>
                                  </p:childTnLst>
                                </p:cTn>
                              </p:par>
                              <p:par>
                                <p:cTn id="153" presetID="27" presetClass="emph" presetSubtype="0" fill="remove" grpId="0" nodeType="withEffect">
                                  <p:stCondLst>
                                    <p:cond delay="32000"/>
                                  </p:stCondLst>
                                  <p:childTnLst>
                                    <p:animClr clrSpc="rgb" dir="cw">
                                      <p:cBhvr override="childStyle">
                                        <p:cTn id="154" dur="250" autoRev="1" fill="remove"/>
                                        <p:tgtEl>
                                          <p:spTgt spid="1266"/>
                                        </p:tgtEl>
                                        <p:attrNameLst>
                                          <p:attrName>style.color</p:attrName>
                                        </p:attrNameLst>
                                      </p:cBhvr>
                                      <p:to>
                                        <a:schemeClr val="bg1"/>
                                      </p:to>
                                    </p:animClr>
                                    <p:animClr clrSpc="rgb" dir="cw">
                                      <p:cBhvr>
                                        <p:cTn id="155" dur="250" autoRev="1" fill="remove"/>
                                        <p:tgtEl>
                                          <p:spTgt spid="1266"/>
                                        </p:tgtEl>
                                        <p:attrNameLst>
                                          <p:attrName>fillcolor</p:attrName>
                                        </p:attrNameLst>
                                      </p:cBhvr>
                                      <p:to>
                                        <a:schemeClr val="bg1"/>
                                      </p:to>
                                    </p:animClr>
                                    <p:set>
                                      <p:cBhvr>
                                        <p:cTn id="156" dur="250" autoRev="1" fill="remove"/>
                                        <p:tgtEl>
                                          <p:spTgt spid="1266"/>
                                        </p:tgtEl>
                                        <p:attrNameLst>
                                          <p:attrName>fill.type</p:attrName>
                                        </p:attrNameLst>
                                      </p:cBhvr>
                                      <p:to>
                                        <p:strVal val="solid"/>
                                      </p:to>
                                    </p:set>
                                    <p:set>
                                      <p:cBhvr>
                                        <p:cTn id="157" dur="250" autoRev="1" fill="remove"/>
                                        <p:tgtEl>
                                          <p:spTgt spid="1266"/>
                                        </p:tgtEl>
                                        <p:attrNameLst>
                                          <p:attrName>fill.on</p:attrName>
                                        </p:attrNameLst>
                                      </p:cBhvr>
                                      <p:to>
                                        <p:strVal val="true"/>
                                      </p:to>
                                    </p:set>
                                  </p:childTnLst>
                                </p:cTn>
                              </p:par>
                              <p:par>
                                <p:cTn id="158" presetID="27" presetClass="emph" presetSubtype="0" fill="remove" grpId="0" nodeType="withEffect">
                                  <p:stCondLst>
                                    <p:cond delay="33000"/>
                                  </p:stCondLst>
                                  <p:childTnLst>
                                    <p:animClr clrSpc="rgb" dir="cw">
                                      <p:cBhvr override="childStyle">
                                        <p:cTn id="159" dur="250" autoRev="1" fill="remove"/>
                                        <p:tgtEl>
                                          <p:spTgt spid="1284"/>
                                        </p:tgtEl>
                                        <p:attrNameLst>
                                          <p:attrName>style.color</p:attrName>
                                        </p:attrNameLst>
                                      </p:cBhvr>
                                      <p:to>
                                        <a:schemeClr val="bg1"/>
                                      </p:to>
                                    </p:animClr>
                                    <p:animClr clrSpc="rgb" dir="cw">
                                      <p:cBhvr>
                                        <p:cTn id="160" dur="250" autoRev="1" fill="remove"/>
                                        <p:tgtEl>
                                          <p:spTgt spid="1284"/>
                                        </p:tgtEl>
                                        <p:attrNameLst>
                                          <p:attrName>fillcolor</p:attrName>
                                        </p:attrNameLst>
                                      </p:cBhvr>
                                      <p:to>
                                        <a:schemeClr val="bg1"/>
                                      </p:to>
                                    </p:animClr>
                                    <p:set>
                                      <p:cBhvr>
                                        <p:cTn id="161" dur="250" autoRev="1" fill="remove"/>
                                        <p:tgtEl>
                                          <p:spTgt spid="1284"/>
                                        </p:tgtEl>
                                        <p:attrNameLst>
                                          <p:attrName>fill.type</p:attrName>
                                        </p:attrNameLst>
                                      </p:cBhvr>
                                      <p:to>
                                        <p:strVal val="solid"/>
                                      </p:to>
                                    </p:set>
                                    <p:set>
                                      <p:cBhvr>
                                        <p:cTn id="162" dur="250" autoRev="1" fill="remove"/>
                                        <p:tgtEl>
                                          <p:spTgt spid="1284"/>
                                        </p:tgtEl>
                                        <p:attrNameLst>
                                          <p:attrName>fill.on</p:attrName>
                                        </p:attrNameLst>
                                      </p:cBhvr>
                                      <p:to>
                                        <p:strVal val="true"/>
                                      </p:to>
                                    </p:set>
                                  </p:childTnLst>
                                </p:cTn>
                              </p:par>
                              <p:par>
                                <p:cTn id="163" presetID="27" presetClass="emph" presetSubtype="0" fill="remove" grpId="0" nodeType="withEffect">
                                  <p:stCondLst>
                                    <p:cond delay="34000"/>
                                  </p:stCondLst>
                                  <p:childTnLst>
                                    <p:animClr clrSpc="rgb" dir="cw">
                                      <p:cBhvr override="childStyle">
                                        <p:cTn id="164" dur="250" autoRev="1" fill="remove"/>
                                        <p:tgtEl>
                                          <p:spTgt spid="1278"/>
                                        </p:tgtEl>
                                        <p:attrNameLst>
                                          <p:attrName>style.color</p:attrName>
                                        </p:attrNameLst>
                                      </p:cBhvr>
                                      <p:to>
                                        <a:schemeClr val="bg1"/>
                                      </p:to>
                                    </p:animClr>
                                    <p:animClr clrSpc="rgb" dir="cw">
                                      <p:cBhvr>
                                        <p:cTn id="165" dur="250" autoRev="1" fill="remove"/>
                                        <p:tgtEl>
                                          <p:spTgt spid="1278"/>
                                        </p:tgtEl>
                                        <p:attrNameLst>
                                          <p:attrName>fillcolor</p:attrName>
                                        </p:attrNameLst>
                                      </p:cBhvr>
                                      <p:to>
                                        <a:schemeClr val="bg1"/>
                                      </p:to>
                                    </p:animClr>
                                    <p:set>
                                      <p:cBhvr>
                                        <p:cTn id="166" dur="250" autoRev="1" fill="remove"/>
                                        <p:tgtEl>
                                          <p:spTgt spid="1278"/>
                                        </p:tgtEl>
                                        <p:attrNameLst>
                                          <p:attrName>fill.type</p:attrName>
                                        </p:attrNameLst>
                                      </p:cBhvr>
                                      <p:to>
                                        <p:strVal val="solid"/>
                                      </p:to>
                                    </p:set>
                                    <p:set>
                                      <p:cBhvr>
                                        <p:cTn id="167" dur="250" autoRev="1" fill="remove"/>
                                        <p:tgtEl>
                                          <p:spTgt spid="1278"/>
                                        </p:tgtEl>
                                        <p:attrNameLst>
                                          <p:attrName>fill.on</p:attrName>
                                        </p:attrNameLst>
                                      </p:cBhvr>
                                      <p:to>
                                        <p:strVal val="true"/>
                                      </p:to>
                                    </p:set>
                                  </p:childTnLst>
                                </p:cTn>
                              </p:par>
                              <p:par>
                                <p:cTn id="168" presetID="27" presetClass="emph" presetSubtype="0" fill="remove" grpId="0" nodeType="withEffect">
                                  <p:stCondLst>
                                    <p:cond delay="35000"/>
                                  </p:stCondLst>
                                  <p:childTnLst>
                                    <p:animClr clrSpc="rgb" dir="cw">
                                      <p:cBhvr override="childStyle">
                                        <p:cTn id="169" dur="250" autoRev="1" fill="remove"/>
                                        <p:tgtEl>
                                          <p:spTgt spid="22"/>
                                        </p:tgtEl>
                                        <p:attrNameLst>
                                          <p:attrName>style.color</p:attrName>
                                        </p:attrNameLst>
                                      </p:cBhvr>
                                      <p:to>
                                        <a:schemeClr val="bg1"/>
                                      </p:to>
                                    </p:animClr>
                                    <p:animClr clrSpc="rgb" dir="cw">
                                      <p:cBhvr>
                                        <p:cTn id="170" dur="250" autoRev="1" fill="remove"/>
                                        <p:tgtEl>
                                          <p:spTgt spid="22"/>
                                        </p:tgtEl>
                                        <p:attrNameLst>
                                          <p:attrName>fillcolor</p:attrName>
                                        </p:attrNameLst>
                                      </p:cBhvr>
                                      <p:to>
                                        <a:schemeClr val="bg1"/>
                                      </p:to>
                                    </p:animClr>
                                    <p:set>
                                      <p:cBhvr>
                                        <p:cTn id="171" dur="250" autoRev="1" fill="remove"/>
                                        <p:tgtEl>
                                          <p:spTgt spid="22"/>
                                        </p:tgtEl>
                                        <p:attrNameLst>
                                          <p:attrName>fill.type</p:attrName>
                                        </p:attrNameLst>
                                      </p:cBhvr>
                                      <p:to>
                                        <p:strVal val="solid"/>
                                      </p:to>
                                    </p:set>
                                    <p:set>
                                      <p:cBhvr>
                                        <p:cTn id="172" dur="250" autoRev="1" fill="remove"/>
                                        <p:tgtEl>
                                          <p:spTgt spid="22"/>
                                        </p:tgtEl>
                                        <p:attrNameLst>
                                          <p:attrName>fill.on</p:attrName>
                                        </p:attrNameLst>
                                      </p:cBhvr>
                                      <p:to>
                                        <p:strVal val="true"/>
                                      </p:to>
                                    </p:set>
                                  </p:childTnLst>
                                </p:cTn>
                              </p:par>
                              <p:par>
                                <p:cTn id="173" presetID="27" presetClass="emph" presetSubtype="0" fill="remove" grpId="0" nodeType="withEffect">
                                  <p:stCondLst>
                                    <p:cond delay="36000"/>
                                  </p:stCondLst>
                                  <p:childTnLst>
                                    <p:animClr clrSpc="rgb" dir="cw">
                                      <p:cBhvr override="childStyle">
                                        <p:cTn id="174" dur="250" autoRev="1" fill="remove"/>
                                        <p:tgtEl>
                                          <p:spTgt spid="1320"/>
                                        </p:tgtEl>
                                        <p:attrNameLst>
                                          <p:attrName>style.color</p:attrName>
                                        </p:attrNameLst>
                                      </p:cBhvr>
                                      <p:to>
                                        <a:schemeClr val="bg1"/>
                                      </p:to>
                                    </p:animClr>
                                    <p:animClr clrSpc="rgb" dir="cw">
                                      <p:cBhvr>
                                        <p:cTn id="175" dur="250" autoRev="1" fill="remove"/>
                                        <p:tgtEl>
                                          <p:spTgt spid="1320"/>
                                        </p:tgtEl>
                                        <p:attrNameLst>
                                          <p:attrName>fillcolor</p:attrName>
                                        </p:attrNameLst>
                                      </p:cBhvr>
                                      <p:to>
                                        <a:schemeClr val="bg1"/>
                                      </p:to>
                                    </p:animClr>
                                    <p:set>
                                      <p:cBhvr>
                                        <p:cTn id="176" dur="250" autoRev="1" fill="remove"/>
                                        <p:tgtEl>
                                          <p:spTgt spid="1320"/>
                                        </p:tgtEl>
                                        <p:attrNameLst>
                                          <p:attrName>fill.type</p:attrName>
                                        </p:attrNameLst>
                                      </p:cBhvr>
                                      <p:to>
                                        <p:strVal val="solid"/>
                                      </p:to>
                                    </p:set>
                                    <p:set>
                                      <p:cBhvr>
                                        <p:cTn id="177" dur="250" autoRev="1" fill="remove"/>
                                        <p:tgtEl>
                                          <p:spTgt spid="1320"/>
                                        </p:tgtEl>
                                        <p:attrNameLst>
                                          <p:attrName>fill.on</p:attrName>
                                        </p:attrNameLst>
                                      </p:cBhvr>
                                      <p:to>
                                        <p:strVal val="true"/>
                                      </p:to>
                                    </p:set>
                                  </p:childTnLst>
                                </p:cTn>
                              </p:par>
                              <p:par>
                                <p:cTn id="178" presetID="27" presetClass="emph" presetSubtype="0" fill="remove" grpId="0" nodeType="withEffect">
                                  <p:stCondLst>
                                    <p:cond delay="20000"/>
                                  </p:stCondLst>
                                  <p:childTnLst>
                                    <p:animClr clrSpc="rgb" dir="cw">
                                      <p:cBhvr override="childStyle">
                                        <p:cTn id="179" dur="250" autoRev="1" fill="remove"/>
                                        <p:tgtEl>
                                          <p:spTgt spid="1272"/>
                                        </p:tgtEl>
                                        <p:attrNameLst>
                                          <p:attrName>style.color</p:attrName>
                                        </p:attrNameLst>
                                      </p:cBhvr>
                                      <p:to>
                                        <a:schemeClr val="bg1"/>
                                      </p:to>
                                    </p:animClr>
                                    <p:animClr clrSpc="rgb" dir="cw">
                                      <p:cBhvr>
                                        <p:cTn id="180" dur="250" autoRev="1" fill="remove"/>
                                        <p:tgtEl>
                                          <p:spTgt spid="1272"/>
                                        </p:tgtEl>
                                        <p:attrNameLst>
                                          <p:attrName>fillcolor</p:attrName>
                                        </p:attrNameLst>
                                      </p:cBhvr>
                                      <p:to>
                                        <a:schemeClr val="bg1"/>
                                      </p:to>
                                    </p:animClr>
                                    <p:set>
                                      <p:cBhvr>
                                        <p:cTn id="181" dur="250" autoRev="1" fill="remove"/>
                                        <p:tgtEl>
                                          <p:spTgt spid="1272"/>
                                        </p:tgtEl>
                                        <p:attrNameLst>
                                          <p:attrName>fill.type</p:attrName>
                                        </p:attrNameLst>
                                      </p:cBhvr>
                                      <p:to>
                                        <p:strVal val="solid"/>
                                      </p:to>
                                    </p:set>
                                    <p:set>
                                      <p:cBhvr>
                                        <p:cTn id="182" dur="250" autoRev="1" fill="remove"/>
                                        <p:tgtEl>
                                          <p:spTgt spid="1272"/>
                                        </p:tgtEl>
                                        <p:attrNameLst>
                                          <p:attrName>fill.on</p:attrName>
                                        </p:attrNameLst>
                                      </p:cBhvr>
                                      <p:to>
                                        <p:strVal val="true"/>
                                      </p:to>
                                    </p:set>
                                  </p:childTnLst>
                                </p:cTn>
                              </p:par>
                              <p:par>
                                <p:cTn id="183" presetID="1" presetClass="mediacall" presetSubtype="0" fill="hold" nodeType="withEffect">
                                  <p:stCondLst>
                                    <p:cond delay="0"/>
                                  </p:stCondLst>
                                  <p:childTnLst>
                                    <p:cmd type="call" cmd="playFrom(0.0)">
                                      <p:cBhvr>
                                        <p:cTn id="184" dur="489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5" fill="hold" display="0">
                  <p:stCondLst>
                    <p:cond delay="indefinite"/>
                  </p:stCondLst>
                  <p:endCondLst>
                    <p:cond evt="onStopAudio" delay="0">
                      <p:tgtEl>
                        <p:sldTgt/>
                      </p:tgtEl>
                    </p:cond>
                  </p:endCondLst>
                </p:cTn>
                <p:tgtEl>
                  <p:spTgt spid="3"/>
                </p:tgtEl>
              </p:cMediaNode>
            </p:audio>
          </p:childTnLst>
        </p:cTn>
      </p:par>
    </p:tnLst>
    <p:bldLst>
      <p:bldP spid="17" grpId="0" animBg="1"/>
      <p:bldP spid="22" grpId="0" animBg="1"/>
      <p:bldP spid="31" grpId="0" animBg="1"/>
      <p:bldP spid="1032" grpId="0" animBg="1"/>
      <p:bldP spid="1058" grpId="0" animBg="1"/>
      <p:bldP spid="1060" grpId="0" animBg="1"/>
      <p:bldP spid="1062" grpId="0" animBg="1"/>
      <p:bldP spid="1219" grpId="0" animBg="1"/>
      <p:bldP spid="1230" grpId="0" animBg="1"/>
      <p:bldP spid="1233" grpId="0" animBg="1"/>
      <p:bldP spid="1237" grpId="0" animBg="1"/>
      <p:bldP spid="1239" grpId="0" animBg="1"/>
      <p:bldP spid="1242" grpId="0" animBg="1"/>
      <p:bldP spid="1246" grpId="0" animBg="1"/>
      <p:bldP spid="1249" grpId="0" animBg="1"/>
      <p:bldP spid="1266" grpId="0" animBg="1"/>
      <p:bldP spid="1267" grpId="0" animBg="1"/>
      <p:bldP spid="1271" grpId="0" animBg="1"/>
      <p:bldP spid="1272" grpId="0" animBg="1"/>
      <p:bldP spid="1274" grpId="0" animBg="1"/>
      <p:bldP spid="1276" grpId="0" animBg="1"/>
      <p:bldP spid="1278" grpId="0" animBg="1"/>
      <p:bldP spid="1284" grpId="0" animBg="1"/>
      <p:bldP spid="1286" grpId="0" animBg="1"/>
      <p:bldP spid="1295" grpId="0" animBg="1"/>
      <p:bldP spid="1296" grpId="0" animBg="1"/>
      <p:bldP spid="1314" grpId="0" animBg="1"/>
      <p:bldP spid="1320" grpId="0" animBg="1"/>
      <p:bldP spid="1323" grpId="0" animBg="1"/>
      <p:bldP spid="1324" grpId="0" animBg="1"/>
      <p:bldP spid="1330" grpId="0" animBg="1"/>
      <p:bldP spid="1337" grpId="0" animBg="1"/>
      <p:bldP spid="1349" grpId="0" animBg="1"/>
      <p:bldP spid="1366" grpId="0" animBg="1"/>
      <p:bldP spid="1388" grpId="0" animBg="1"/>
      <p:bldP spid="13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B43274-0D18-72C2-4B45-67C6984FA06B}"/>
              </a:ext>
            </a:extLst>
          </p:cNvPr>
          <p:cNvSpPr>
            <a:spLocks noGrp="1"/>
          </p:cNvSpPr>
          <p:nvPr>
            <p:ph type="title"/>
          </p:nvPr>
        </p:nvSpPr>
        <p:spPr/>
        <p:txBody>
          <a:bodyPr/>
          <a:lstStyle/>
          <a:p>
            <a:r>
              <a:rPr lang="en-US" dirty="0"/>
              <a:t>Choose between 2 solutions with </a:t>
            </a:r>
            <a:r>
              <a:rPr lang="en-US" dirty="0" err="1"/>
              <a:t>SafeKit</a:t>
            </a:r>
            <a:endParaRPr lang="fr-FR" dirty="0"/>
          </a:p>
        </p:txBody>
      </p:sp>
      <p:sp>
        <p:nvSpPr>
          <p:cNvPr id="3" name="Espace réservé du texte 2">
            <a:extLst>
              <a:ext uri="{FF2B5EF4-FFF2-40B4-BE49-F238E27FC236}">
                <a16:creationId xmlns:a16="http://schemas.microsoft.com/office/drawing/2014/main" id="{AB06B425-E5D5-D4D5-6103-D27604C82EF5}"/>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818AF23A-58CC-8FD0-38B5-62B8BD693A7C}"/>
              </a:ext>
            </a:extLst>
          </p:cNvPr>
          <p:cNvSpPr>
            <a:spLocks noGrp="1"/>
          </p:cNvSpPr>
          <p:nvPr>
            <p:ph type="body" sz="quarter" idx="42"/>
          </p:nvPr>
        </p:nvSpPr>
        <p:spPr/>
        <p:txBody>
          <a:bodyPr>
            <a:noAutofit/>
          </a:bodyPr>
          <a:lstStyle/>
          <a:p>
            <a:r>
              <a:rPr lang="fr-FR" sz="1600" dirty="0">
                <a:latin typeface="+mn-lt"/>
              </a:rPr>
              <a:t>Virtual machine cluster</a:t>
            </a:r>
          </a:p>
        </p:txBody>
      </p:sp>
      <p:sp>
        <p:nvSpPr>
          <p:cNvPr id="5" name="Espace réservé du texte 4">
            <a:extLst>
              <a:ext uri="{FF2B5EF4-FFF2-40B4-BE49-F238E27FC236}">
                <a16:creationId xmlns:a16="http://schemas.microsoft.com/office/drawing/2014/main" id="{A1BEB65C-D4E1-1086-D2D7-8ED2A078EEF4}"/>
              </a:ext>
            </a:extLst>
          </p:cNvPr>
          <p:cNvSpPr>
            <a:spLocks noGrp="1"/>
          </p:cNvSpPr>
          <p:nvPr>
            <p:ph type="body" sz="quarter" idx="48"/>
          </p:nvPr>
        </p:nvSpPr>
        <p:spPr>
          <a:xfrm>
            <a:off x="577862" y="1983505"/>
            <a:ext cx="5518137" cy="3955901"/>
          </a:xfrm>
        </p:spPr>
        <p:txBody>
          <a:bodyPr>
            <a:norm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r>
              <a:rPr lang="en-US" sz="1200" dirty="0" err="1">
                <a:latin typeface="+mn-lt"/>
              </a:rPr>
              <a:t>SafeKit</a:t>
            </a:r>
            <a:r>
              <a:rPr lang="en-US" sz="1200" dirty="0">
                <a:latin typeface="+mn-lt"/>
              </a:rPr>
              <a:t> installed at the hypervisor level (</a:t>
            </a:r>
            <a:r>
              <a:rPr lang="en-US" sz="1200" dirty="0">
                <a:latin typeface="+mn-lt"/>
                <a:hlinkClick r:id="rId5">
                  <a:extLst>
                    <a:ext uri="{A12FA001-AC4F-418D-AE19-62706E023703}">
                      <ahyp:hlinkClr xmlns:ahyp="http://schemas.microsoft.com/office/drawing/2018/hyperlinkcolor" val="tx"/>
                    </a:ext>
                  </a:extLst>
                </a:hlinkClick>
              </a:rPr>
              <a:t>Hyper-V</a:t>
            </a:r>
            <a:r>
              <a:rPr lang="en-US" sz="1200" dirty="0">
                <a:latin typeface="+mn-lt"/>
              </a:rPr>
              <a:t>, </a:t>
            </a:r>
            <a:r>
              <a:rPr lang="en-US" sz="1200" dirty="0">
                <a:latin typeface="+mn-lt"/>
                <a:hlinkClick r:id="rId6">
                  <a:extLst>
                    <a:ext uri="{A12FA001-AC4F-418D-AE19-62706E023703}">
                      <ahyp:hlinkClr xmlns:ahyp="http://schemas.microsoft.com/office/drawing/2018/hyperlinkcolor" val="tx"/>
                    </a:ext>
                  </a:extLst>
                </a:hlinkClick>
              </a:rPr>
              <a:t>KVM</a:t>
            </a:r>
            <a:r>
              <a:rPr lang="en-US" sz="1200" dirty="0">
                <a:latin typeface="+mn-lt"/>
              </a:rPr>
              <a:t>)</a:t>
            </a:r>
          </a:p>
          <a:p>
            <a:pPr eaLnBrk="0" fontAlgn="base" hangingPunct="0">
              <a:lnSpc>
                <a:spcPct val="150000"/>
              </a:lnSpc>
              <a:spcBef>
                <a:spcPct val="25000"/>
              </a:spcBef>
              <a:spcAft>
                <a:spcPct val="0"/>
              </a:spcAft>
              <a:buClr>
                <a:srgbClr val="FF0000"/>
              </a:buClr>
              <a:buSzPct val="150000"/>
            </a:pPr>
            <a:endParaRPr lang="en-US" sz="1200" dirty="0">
              <a:latin typeface="+mn-lt"/>
            </a:endParaRP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integration: works with any application</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Replicates and restarts a full virtual machine</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Time to reboot the VM on server 2 if crash of server 1</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Does not work with VMware </a:t>
            </a:r>
            <a:r>
              <a:rPr lang="en-US" sz="1000" b="0" i="0" dirty="0">
                <a:solidFill>
                  <a:srgbClr val="000000"/>
                </a:solidFill>
                <a:effectLst/>
                <a:latin typeface="+mn-lt"/>
              </a:rPr>
              <a:t>(except by nesting Hyper-V or KVM inside VMware)</a:t>
            </a:r>
            <a:endParaRPr lang="fr-FR" sz="1000" dirty="0">
              <a:latin typeface="+mn-lt"/>
            </a:endParaRP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VM checker to test that the VM is running</a:t>
            </a:r>
          </a:p>
          <a:p>
            <a:endParaRPr lang="fr-FR" dirty="0">
              <a:latin typeface="+mn-lt"/>
            </a:endParaRPr>
          </a:p>
        </p:txBody>
      </p:sp>
      <p:sp>
        <p:nvSpPr>
          <p:cNvPr id="6" name="Espace réservé du texte 5">
            <a:extLst>
              <a:ext uri="{FF2B5EF4-FFF2-40B4-BE49-F238E27FC236}">
                <a16:creationId xmlns:a16="http://schemas.microsoft.com/office/drawing/2014/main" id="{A383F532-65AD-EFC8-BE68-36E447037E1E}"/>
              </a:ext>
            </a:extLst>
          </p:cNvPr>
          <p:cNvSpPr>
            <a:spLocks noGrp="1"/>
          </p:cNvSpPr>
          <p:nvPr>
            <p:ph type="body" sz="quarter" idx="49"/>
          </p:nvPr>
        </p:nvSpPr>
        <p:spPr/>
        <p:txBody>
          <a:bodyPr>
            <a:noAutofit/>
          </a:bodyPr>
          <a:lstStyle/>
          <a:p>
            <a:r>
              <a:rPr lang="fr-FR" sz="1600" dirty="0">
                <a:latin typeface="+mn-lt"/>
              </a:rPr>
              <a:t>Application cluster</a:t>
            </a:r>
          </a:p>
        </p:txBody>
      </p:sp>
      <p:sp>
        <p:nvSpPr>
          <p:cNvPr id="7" name="Espace réservé du texte 6">
            <a:extLst>
              <a:ext uri="{FF2B5EF4-FFF2-40B4-BE49-F238E27FC236}">
                <a16:creationId xmlns:a16="http://schemas.microsoft.com/office/drawing/2014/main" id="{3BAF4A97-E0FF-88C4-D3CA-D12909E1AE15}"/>
              </a:ext>
            </a:extLst>
          </p:cNvPr>
          <p:cNvSpPr>
            <a:spLocks noGrp="1"/>
          </p:cNvSpPr>
          <p:nvPr>
            <p:ph type="body" sz="quarter" idx="50"/>
          </p:nvPr>
        </p:nvSpPr>
        <p:spPr/>
        <p:txBody>
          <a:bodyPr>
            <a:noAutofit/>
          </a:bodyPr>
          <a:lstStyle/>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sz="1200" dirty="0">
              <a:latin typeface="+mn-lt"/>
            </a:endParaRPr>
          </a:p>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dirty="0">
              <a:latin typeface="+mn-lt"/>
            </a:endParaRPr>
          </a:p>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sz="1200" dirty="0">
              <a:latin typeface="+mn-lt"/>
            </a:endParaRPr>
          </a:p>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dirty="0">
              <a:latin typeface="+mn-lt"/>
            </a:endParaRPr>
          </a:p>
          <a:p>
            <a:pPr eaLnBrk="0" fontAlgn="base" hangingPunct="0">
              <a:lnSpc>
                <a:spcPct val="150000"/>
              </a:lnSpc>
              <a:spcBef>
                <a:spcPct val="25000"/>
              </a:spcBef>
              <a:spcAft>
                <a:spcPct val="0"/>
              </a:spcAft>
              <a:buClr>
                <a:srgbClr val="00B050"/>
              </a:buClr>
              <a:buSzPct val="150000"/>
            </a:pPr>
            <a:endParaRPr lang="en-US" sz="1200" dirty="0">
              <a:latin typeface="+mn-lt"/>
            </a:endParaRPr>
          </a:p>
          <a:p>
            <a:pPr eaLnBrk="0" fontAlgn="base" hangingPunct="0">
              <a:lnSpc>
                <a:spcPct val="160000"/>
              </a:lnSpc>
              <a:spcBef>
                <a:spcPct val="25000"/>
              </a:spcBef>
              <a:spcAft>
                <a:spcPct val="0"/>
              </a:spcAft>
              <a:buClr>
                <a:srgbClr val="00B050"/>
              </a:buClr>
              <a:buSzPct val="150000"/>
            </a:pPr>
            <a:r>
              <a:rPr lang="fr-FR" dirty="0" err="1">
                <a:latin typeface="+mn-lt"/>
              </a:rPr>
              <a:t>SafeKit</a:t>
            </a:r>
            <a:r>
              <a:rPr lang="fr-FR" dirty="0">
                <a:latin typeface="+mn-lt"/>
              </a:rPr>
              <a:t> </a:t>
            </a:r>
            <a:r>
              <a:rPr lang="en-US" dirty="0">
                <a:latin typeface="+mn-lt"/>
              </a:rPr>
              <a:t>installed where the application runs (</a:t>
            </a:r>
            <a:r>
              <a:rPr lang="en-US" dirty="0">
                <a:solidFill>
                  <a:schemeClr val="tx1"/>
                </a:solidFill>
                <a:latin typeface="+mn-lt"/>
                <a:hlinkClick r:id="rId7">
                  <a:extLst>
                    <a:ext uri="{A12FA001-AC4F-418D-AE19-62706E023703}">
                      <ahyp:hlinkClr xmlns:ahyp="http://schemas.microsoft.com/office/drawing/2018/hyperlinkcolor" val="tx"/>
                    </a:ext>
                  </a:extLst>
                </a:hlinkClick>
              </a:rPr>
              <a:t>modules</a:t>
            </a:r>
            <a:r>
              <a:rPr lang="en-US" dirty="0">
                <a:latin typeface="+mn-lt"/>
              </a:rPr>
              <a:t>)</a:t>
            </a:r>
          </a:p>
          <a:p>
            <a:pPr eaLnBrk="0" fontAlgn="base" hangingPunct="0">
              <a:lnSpc>
                <a:spcPct val="160000"/>
              </a:lnSpc>
              <a:spcBef>
                <a:spcPct val="25000"/>
              </a:spcBef>
              <a:spcAft>
                <a:spcPct val="0"/>
              </a:spcAft>
              <a:buClr>
                <a:srgbClr val="00B050"/>
              </a:buClr>
              <a:buSzPct val="150000"/>
            </a:pPr>
            <a:endParaRPr lang="en-US" dirty="0">
              <a:latin typeface="+mn-lt"/>
            </a:endParaRPr>
          </a:p>
          <a:p>
            <a:pPr marL="171450" indent="-171450" eaLnBrk="0" fontAlgn="base" hangingPunct="0">
              <a:lnSpc>
                <a:spcPct val="160000"/>
              </a:lnSpc>
              <a:spcBef>
                <a:spcPct val="25000"/>
              </a:spcBef>
              <a:spcAft>
                <a:spcPct val="0"/>
              </a:spcAft>
              <a:buClr>
                <a:srgbClr val="FF0000"/>
              </a:buClr>
              <a:buSzPct val="150000"/>
              <a:buFont typeface="Montserrat" panose="02000505000000020004" pitchFamily="2" charset="0"/>
              <a:buChar char="-"/>
            </a:pPr>
            <a:r>
              <a:rPr lang="en-US" sz="1000" dirty="0">
                <a:latin typeface="+mn-lt"/>
              </a:rPr>
              <a:t>Integration: define services to restart</a:t>
            </a:r>
            <a:r>
              <a:rPr lang="en-US" sz="1000">
                <a:latin typeface="+mn-lt"/>
              </a:rPr>
              <a:t>, folders </a:t>
            </a:r>
            <a:r>
              <a:rPr lang="en-US" sz="1000" dirty="0">
                <a:latin typeface="+mn-lt"/>
              </a:rPr>
              <a:t>to replicate, virtual IP </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Replicates and restarts only the application</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fr-FR" sz="1000" dirty="0">
                <a:latin typeface="+mn-lt"/>
              </a:rPr>
              <a:t>Quick restart of App on server 2 if </a:t>
            </a:r>
            <a:r>
              <a:rPr lang="en-US" sz="1000" dirty="0">
                <a:latin typeface="+mn-lt"/>
              </a:rPr>
              <a:t>crash of server 1</a:t>
            </a:r>
            <a:endParaRPr lang="fr-FR" sz="1000" dirty="0">
              <a:latin typeface="+mn-lt"/>
            </a:endParaRP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fr-FR" sz="1000" dirty="0">
                <a:latin typeface="+mn-lt"/>
              </a:rPr>
              <a:t>Works in </a:t>
            </a:r>
            <a:r>
              <a:rPr lang="fr-FR" sz="1000" dirty="0" err="1">
                <a:latin typeface="+mn-lt"/>
              </a:rPr>
              <a:t>any</a:t>
            </a:r>
            <a:r>
              <a:rPr lang="fr-FR" sz="1000" dirty="0">
                <a:latin typeface="+mn-lt"/>
              </a:rPr>
              <a:t> configuration (</a:t>
            </a:r>
            <a:r>
              <a:rPr lang="fr-FR" sz="1000" dirty="0" err="1">
                <a:latin typeface="+mn-lt"/>
              </a:rPr>
              <a:t>any</a:t>
            </a:r>
            <a:r>
              <a:rPr lang="fr-FR" sz="1000" dirty="0">
                <a:latin typeface="+mn-lt"/>
              </a:rPr>
              <a:t> servers, </a:t>
            </a:r>
            <a:r>
              <a:rPr lang="fr-FR" sz="1000" dirty="0" err="1">
                <a:latin typeface="+mn-lt"/>
              </a:rPr>
              <a:t>any</a:t>
            </a:r>
            <a:r>
              <a:rPr lang="fr-FR" sz="1000" dirty="0">
                <a:latin typeface="+mn-lt"/>
              </a:rPr>
              <a:t> </a:t>
            </a:r>
            <a:r>
              <a:rPr lang="fr-FR" sz="1000" dirty="0" err="1">
                <a:latin typeface="+mn-lt"/>
              </a:rPr>
              <a:t>hypervisors</a:t>
            </a:r>
            <a:r>
              <a:rPr lang="fr-FR" sz="1000" dirty="0">
                <a:latin typeface="+mn-lt"/>
              </a:rPr>
              <a:t>, cloud)</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fr-FR" sz="1000" dirty="0">
                <a:latin typeface="+mn-lt"/>
              </a:rPr>
              <a:t>Application checker </a:t>
            </a:r>
            <a:r>
              <a:rPr lang="en-US" sz="1000" dirty="0">
                <a:latin typeface="+mn-lt"/>
              </a:rPr>
              <a:t>to test that the application is running</a:t>
            </a:r>
            <a:endParaRPr lang="fr-FR" sz="1000" dirty="0">
              <a:latin typeface="+mn-lt"/>
            </a:endParaRPr>
          </a:p>
        </p:txBody>
      </p:sp>
      <p:sp>
        <p:nvSpPr>
          <p:cNvPr id="9" name="Rounded Rectangle 41">
            <a:extLst>
              <a:ext uri="{FF2B5EF4-FFF2-40B4-BE49-F238E27FC236}">
                <a16:creationId xmlns:a16="http://schemas.microsoft.com/office/drawing/2014/main" id="{F768AC7E-11E7-1240-AC72-A9C52CF79192}"/>
              </a:ext>
            </a:extLst>
          </p:cNvPr>
          <p:cNvSpPr/>
          <p:nvPr/>
        </p:nvSpPr>
        <p:spPr bwMode="auto">
          <a:xfrm>
            <a:off x="3263740" y="2654573"/>
            <a:ext cx="527038" cy="468691"/>
          </a:xfrm>
          <a:prstGeom prst="roundRect">
            <a:avLst/>
          </a:prstGeom>
          <a:solidFill>
            <a:srgbClr val="DDDDDD"/>
          </a:solidFill>
          <a:ln w="19050"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2B2B2B"/>
                </a:solidFill>
                <a:ea typeface="Verdana" panose="020B0604030504040204" pitchFamily="34" charset="0"/>
              </a:rPr>
              <a:t>OS</a:t>
            </a:r>
          </a:p>
        </p:txBody>
      </p:sp>
      <p:sp>
        <p:nvSpPr>
          <p:cNvPr id="10" name="Rounded Rectangle 42">
            <a:extLst>
              <a:ext uri="{FF2B5EF4-FFF2-40B4-BE49-F238E27FC236}">
                <a16:creationId xmlns:a16="http://schemas.microsoft.com/office/drawing/2014/main" id="{7E988111-2ADB-1685-ECAF-447D411EE485}"/>
              </a:ext>
            </a:extLst>
          </p:cNvPr>
          <p:cNvSpPr/>
          <p:nvPr/>
        </p:nvSpPr>
        <p:spPr bwMode="auto">
          <a:xfrm>
            <a:off x="3263740" y="2326853"/>
            <a:ext cx="527038" cy="443555"/>
          </a:xfrm>
          <a:prstGeom prst="roundRect">
            <a:avLst/>
          </a:prstGeom>
          <a:solidFill>
            <a:srgbClr val="B2B2B2"/>
          </a:solidFill>
          <a:ln w="190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ea typeface="Verdana" panose="020B0604030504040204" pitchFamily="34" charset="0"/>
              </a:rPr>
              <a:t>App</a:t>
            </a:r>
          </a:p>
        </p:txBody>
      </p:sp>
      <p:grpSp>
        <p:nvGrpSpPr>
          <p:cNvPr id="11" name="Group 65">
            <a:extLst>
              <a:ext uri="{FF2B5EF4-FFF2-40B4-BE49-F238E27FC236}">
                <a16:creationId xmlns:a16="http://schemas.microsoft.com/office/drawing/2014/main" id="{F57B0F6E-2850-2142-3B0F-4090B21AA4F3}"/>
              </a:ext>
            </a:extLst>
          </p:cNvPr>
          <p:cNvGrpSpPr/>
          <p:nvPr/>
        </p:nvGrpSpPr>
        <p:grpSpPr>
          <a:xfrm>
            <a:off x="1830382" y="2312746"/>
            <a:ext cx="547308" cy="824625"/>
            <a:chOff x="282868" y="1703282"/>
            <a:chExt cx="447675" cy="694295"/>
          </a:xfrm>
        </p:grpSpPr>
        <p:sp>
          <p:nvSpPr>
            <p:cNvPr id="16" name="Rounded Rectangle 66">
              <a:extLst>
                <a:ext uri="{FF2B5EF4-FFF2-40B4-BE49-F238E27FC236}">
                  <a16:creationId xmlns:a16="http://schemas.microsoft.com/office/drawing/2014/main" id="{6C741FE8-E583-3781-F4E6-9A616AC09C0D}"/>
                </a:ext>
              </a:extLst>
            </p:cNvPr>
            <p:cNvSpPr/>
            <p:nvPr/>
          </p:nvSpPr>
          <p:spPr bwMode="auto">
            <a:xfrm>
              <a:off x="282868" y="2009761"/>
              <a:ext cx="447675" cy="387816"/>
            </a:xfrm>
            <a:prstGeom prst="roundRect">
              <a:avLst/>
            </a:prstGeom>
            <a:solidFill>
              <a:srgbClr val="99CCFF"/>
            </a:solidFill>
            <a:ln w="28575"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00099"/>
                  </a:solidFill>
                  <a:ea typeface="Verdana" panose="020B0604030504040204" pitchFamily="34" charset="0"/>
                  <a:cs typeface="Verdana" panose="020B0604030504040204" pitchFamily="34" charset="0"/>
                </a:rPr>
                <a:t>OS</a:t>
              </a:r>
            </a:p>
          </p:txBody>
        </p:sp>
        <p:sp>
          <p:nvSpPr>
            <p:cNvPr id="17" name="Rounded Rectangle 67">
              <a:extLst>
                <a:ext uri="{FF2B5EF4-FFF2-40B4-BE49-F238E27FC236}">
                  <a16:creationId xmlns:a16="http://schemas.microsoft.com/office/drawing/2014/main" id="{B7AF37BA-B3E6-4F0A-54D9-436225397B56}"/>
                </a:ext>
              </a:extLst>
            </p:cNvPr>
            <p:cNvSpPr/>
            <p:nvPr/>
          </p:nvSpPr>
          <p:spPr bwMode="auto">
            <a:xfrm>
              <a:off x="282868" y="1703282"/>
              <a:ext cx="447675" cy="387816"/>
            </a:xfrm>
            <a:prstGeom prst="roundRect">
              <a:avLst/>
            </a:prstGeom>
            <a:solidFill>
              <a:srgbClr val="2179BE"/>
            </a:solidFill>
            <a:ln w="285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solidFill>
                    <a:prstClr val="white"/>
                  </a:solidFill>
                  <a:ea typeface="Verdana" panose="020B0604030504040204" pitchFamily="34" charset="0"/>
                  <a:cs typeface="Verdana" panose="020B0604030504040204" pitchFamily="34" charset="0"/>
                </a:rPr>
                <a:t>App</a:t>
              </a:r>
            </a:p>
          </p:txBody>
        </p:sp>
      </p:grpSp>
      <p:sp>
        <p:nvSpPr>
          <p:cNvPr id="12" name="TextBox 68">
            <a:extLst>
              <a:ext uri="{FF2B5EF4-FFF2-40B4-BE49-F238E27FC236}">
                <a16:creationId xmlns:a16="http://schemas.microsoft.com/office/drawing/2014/main" id="{8E4D3A48-674B-7E77-B5C9-A29BF81567D1}"/>
              </a:ext>
            </a:extLst>
          </p:cNvPr>
          <p:cNvSpPr txBox="1"/>
          <p:nvPr/>
        </p:nvSpPr>
        <p:spPr>
          <a:xfrm>
            <a:off x="1869760" y="3165583"/>
            <a:ext cx="329161" cy="210699"/>
          </a:xfrm>
          <a:prstGeom prst="rect">
            <a:avLst/>
          </a:prstGeom>
          <a:noFill/>
        </p:spPr>
        <p:txBody>
          <a:bodyPr wrap="none" rtlCol="0">
            <a:spAutoFit/>
          </a:bodyPr>
          <a:lstStyle/>
          <a:p>
            <a:pPr defTabSz="914377">
              <a:defRPr/>
            </a:pPr>
            <a:r>
              <a:rPr lang="fr-FR" sz="1200" dirty="0">
                <a:ea typeface="Verdana" panose="020B0604030504040204" pitchFamily="34" charset="0"/>
                <a:cs typeface="Verdana" panose="020B0604030504040204" pitchFamily="34" charset="0"/>
              </a:rPr>
              <a:t>VM</a:t>
            </a:r>
          </a:p>
        </p:txBody>
      </p:sp>
      <p:grpSp>
        <p:nvGrpSpPr>
          <p:cNvPr id="21" name="Group 75">
            <a:extLst>
              <a:ext uri="{FF2B5EF4-FFF2-40B4-BE49-F238E27FC236}">
                <a16:creationId xmlns:a16="http://schemas.microsoft.com/office/drawing/2014/main" id="{25020C72-B681-43C0-E253-2CF8ECFA7A09}"/>
              </a:ext>
            </a:extLst>
          </p:cNvPr>
          <p:cNvGrpSpPr/>
          <p:nvPr/>
        </p:nvGrpSpPr>
        <p:grpSpPr>
          <a:xfrm>
            <a:off x="8016416" y="2365667"/>
            <a:ext cx="492193" cy="809477"/>
            <a:chOff x="282868" y="1703282"/>
            <a:chExt cx="447675" cy="694295"/>
          </a:xfrm>
        </p:grpSpPr>
        <p:sp>
          <p:nvSpPr>
            <p:cNvPr id="27" name="Rounded Rectangle 76">
              <a:extLst>
                <a:ext uri="{FF2B5EF4-FFF2-40B4-BE49-F238E27FC236}">
                  <a16:creationId xmlns:a16="http://schemas.microsoft.com/office/drawing/2014/main" id="{E0722D48-AEFA-CD1C-11D8-393850A0E47A}"/>
                </a:ext>
              </a:extLst>
            </p:cNvPr>
            <p:cNvSpPr/>
            <p:nvPr/>
          </p:nvSpPr>
          <p:spPr bwMode="auto">
            <a:xfrm>
              <a:off x="282868" y="2009761"/>
              <a:ext cx="447675" cy="387816"/>
            </a:xfrm>
            <a:prstGeom prst="roundRect">
              <a:avLst/>
            </a:prstGeom>
            <a:solidFill>
              <a:srgbClr val="99CCFF"/>
            </a:solidFill>
            <a:ln w="28575"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00099"/>
                  </a:solidFill>
                  <a:ea typeface="Verdana" panose="020B0604030504040204" pitchFamily="34" charset="0"/>
                  <a:cs typeface="Verdana" panose="020B0604030504040204" pitchFamily="34" charset="0"/>
                </a:rPr>
                <a:t>OS1</a:t>
              </a:r>
            </a:p>
          </p:txBody>
        </p:sp>
        <p:sp>
          <p:nvSpPr>
            <p:cNvPr id="28" name="Rounded Rectangle 77">
              <a:extLst>
                <a:ext uri="{FF2B5EF4-FFF2-40B4-BE49-F238E27FC236}">
                  <a16:creationId xmlns:a16="http://schemas.microsoft.com/office/drawing/2014/main" id="{98A3AC8F-1942-8F57-0455-F31E925EFE0A}"/>
                </a:ext>
              </a:extLst>
            </p:cNvPr>
            <p:cNvSpPr/>
            <p:nvPr/>
          </p:nvSpPr>
          <p:spPr bwMode="auto">
            <a:xfrm>
              <a:off x="282868" y="1703282"/>
              <a:ext cx="447675" cy="387816"/>
            </a:xfrm>
            <a:prstGeom prst="roundRect">
              <a:avLst/>
            </a:prstGeom>
            <a:solidFill>
              <a:srgbClr val="2179BE"/>
            </a:solidFill>
            <a:ln w="285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solidFill>
                    <a:prstClr val="white"/>
                  </a:solidFill>
                  <a:ea typeface="Verdana" panose="020B0604030504040204" pitchFamily="34" charset="0"/>
                  <a:cs typeface="Verdana" panose="020B0604030504040204" pitchFamily="34" charset="0"/>
                </a:rPr>
                <a:t>App</a:t>
              </a:r>
            </a:p>
          </p:txBody>
        </p:sp>
      </p:grpSp>
      <p:grpSp>
        <p:nvGrpSpPr>
          <p:cNvPr id="22" name="Group 78">
            <a:extLst>
              <a:ext uri="{FF2B5EF4-FFF2-40B4-BE49-F238E27FC236}">
                <a16:creationId xmlns:a16="http://schemas.microsoft.com/office/drawing/2014/main" id="{E4266540-DB03-0D6A-A584-0F5281A374E7}"/>
              </a:ext>
            </a:extLst>
          </p:cNvPr>
          <p:cNvGrpSpPr/>
          <p:nvPr/>
        </p:nvGrpSpPr>
        <p:grpSpPr>
          <a:xfrm>
            <a:off x="9235016" y="2365667"/>
            <a:ext cx="492193" cy="809477"/>
            <a:chOff x="282868" y="1703282"/>
            <a:chExt cx="447675" cy="694295"/>
          </a:xfrm>
        </p:grpSpPr>
        <p:sp>
          <p:nvSpPr>
            <p:cNvPr id="25" name="Rounded Rectangle 79">
              <a:extLst>
                <a:ext uri="{FF2B5EF4-FFF2-40B4-BE49-F238E27FC236}">
                  <a16:creationId xmlns:a16="http://schemas.microsoft.com/office/drawing/2014/main" id="{CA036FFC-BEFC-DF5C-801A-F7C0B7F04CF4}"/>
                </a:ext>
              </a:extLst>
            </p:cNvPr>
            <p:cNvSpPr/>
            <p:nvPr/>
          </p:nvSpPr>
          <p:spPr bwMode="auto">
            <a:xfrm>
              <a:off x="282868" y="2009761"/>
              <a:ext cx="447675" cy="387816"/>
            </a:xfrm>
            <a:prstGeom prst="roundRect">
              <a:avLst/>
            </a:prstGeom>
            <a:solidFill>
              <a:srgbClr val="99CCFF"/>
            </a:solidFill>
            <a:ln w="28575"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00099"/>
                  </a:solidFill>
                  <a:ea typeface="Verdana" panose="020B0604030504040204" pitchFamily="34" charset="0"/>
                  <a:cs typeface="Verdana" panose="020B0604030504040204" pitchFamily="34" charset="0"/>
                </a:rPr>
                <a:t>OS2</a:t>
              </a:r>
            </a:p>
          </p:txBody>
        </p:sp>
        <p:sp>
          <p:nvSpPr>
            <p:cNvPr id="26" name="Rounded Rectangle 80">
              <a:extLst>
                <a:ext uri="{FF2B5EF4-FFF2-40B4-BE49-F238E27FC236}">
                  <a16:creationId xmlns:a16="http://schemas.microsoft.com/office/drawing/2014/main" id="{B54AB3E9-7A50-995A-D879-7DA9CCF717E6}"/>
                </a:ext>
              </a:extLst>
            </p:cNvPr>
            <p:cNvSpPr/>
            <p:nvPr/>
          </p:nvSpPr>
          <p:spPr bwMode="auto">
            <a:xfrm>
              <a:off x="282868" y="1703282"/>
              <a:ext cx="447675" cy="387816"/>
            </a:xfrm>
            <a:prstGeom prst="roundRect">
              <a:avLst/>
            </a:prstGeom>
            <a:solidFill>
              <a:srgbClr val="2179BE"/>
            </a:solidFill>
            <a:ln w="285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solidFill>
                    <a:prstClr val="white"/>
                  </a:solidFill>
                  <a:ea typeface="Verdana" panose="020B0604030504040204" pitchFamily="34" charset="0"/>
                  <a:cs typeface="Verdana" panose="020B0604030504040204" pitchFamily="34" charset="0"/>
                </a:rPr>
                <a:t>App</a:t>
              </a:r>
            </a:p>
          </p:txBody>
        </p:sp>
      </p:grpSp>
      <p:grpSp>
        <p:nvGrpSpPr>
          <p:cNvPr id="31" name="Groupe 30">
            <a:extLst>
              <a:ext uri="{FF2B5EF4-FFF2-40B4-BE49-F238E27FC236}">
                <a16:creationId xmlns:a16="http://schemas.microsoft.com/office/drawing/2014/main" id="{C9A5FAE1-F041-1DCF-B7F1-65B7BBDBC4D1}"/>
              </a:ext>
            </a:extLst>
          </p:cNvPr>
          <p:cNvGrpSpPr/>
          <p:nvPr/>
        </p:nvGrpSpPr>
        <p:grpSpPr>
          <a:xfrm>
            <a:off x="2464801" y="2332894"/>
            <a:ext cx="6315681" cy="800884"/>
            <a:chOff x="2464801" y="2332894"/>
            <a:chExt cx="6315681" cy="800884"/>
          </a:xfrm>
        </p:grpSpPr>
        <p:sp>
          <p:nvSpPr>
            <p:cNvPr id="13" name="Accolade fermante 116">
              <a:extLst>
                <a:ext uri="{FF2B5EF4-FFF2-40B4-BE49-F238E27FC236}">
                  <a16:creationId xmlns:a16="http://schemas.microsoft.com/office/drawing/2014/main" id="{DD12EE77-94FF-7583-4AB0-056CB5665172}"/>
                </a:ext>
              </a:extLst>
            </p:cNvPr>
            <p:cNvSpPr/>
            <p:nvPr/>
          </p:nvSpPr>
          <p:spPr>
            <a:xfrm>
              <a:off x="2464801" y="2332894"/>
              <a:ext cx="235278" cy="800884"/>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sz="1200">
                <a:solidFill>
                  <a:prstClr val="black"/>
                </a:solidFill>
              </a:endParaRPr>
            </a:p>
          </p:txBody>
        </p:sp>
        <p:sp>
          <p:nvSpPr>
            <p:cNvPr id="23" name="Accolade fermante 118">
              <a:extLst>
                <a:ext uri="{FF2B5EF4-FFF2-40B4-BE49-F238E27FC236}">
                  <a16:creationId xmlns:a16="http://schemas.microsoft.com/office/drawing/2014/main" id="{CA2ED72B-CAF8-C76D-CAB4-D0709AB02166}"/>
                </a:ext>
              </a:extLst>
            </p:cNvPr>
            <p:cNvSpPr/>
            <p:nvPr/>
          </p:nvSpPr>
          <p:spPr>
            <a:xfrm>
              <a:off x="8568897" y="2418194"/>
              <a:ext cx="211585" cy="384159"/>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sz="1200">
                <a:solidFill>
                  <a:prstClr val="black"/>
                </a:solidFill>
              </a:endParaRPr>
            </a:p>
          </p:txBody>
        </p:sp>
      </p:grpSp>
      <p:grpSp>
        <p:nvGrpSpPr>
          <p:cNvPr id="32" name="Groupe 31">
            <a:extLst>
              <a:ext uri="{FF2B5EF4-FFF2-40B4-BE49-F238E27FC236}">
                <a16:creationId xmlns:a16="http://schemas.microsoft.com/office/drawing/2014/main" id="{4CCB5EB0-F3F8-7599-A4A4-A3E3E7CB4825}"/>
              </a:ext>
            </a:extLst>
          </p:cNvPr>
          <p:cNvGrpSpPr/>
          <p:nvPr/>
        </p:nvGrpSpPr>
        <p:grpSpPr>
          <a:xfrm>
            <a:off x="2770240" y="2529820"/>
            <a:ext cx="6403155" cy="264196"/>
            <a:chOff x="2770240" y="2529820"/>
            <a:chExt cx="6403155" cy="264196"/>
          </a:xfrm>
        </p:grpSpPr>
        <p:sp>
          <p:nvSpPr>
            <p:cNvPr id="14" name="Flèche droite 117">
              <a:extLst>
                <a:ext uri="{FF2B5EF4-FFF2-40B4-BE49-F238E27FC236}">
                  <a16:creationId xmlns:a16="http://schemas.microsoft.com/office/drawing/2014/main" id="{D25324C3-CF5C-8203-3F7D-9ABB60B12731}"/>
                </a:ext>
              </a:extLst>
            </p:cNvPr>
            <p:cNvSpPr/>
            <p:nvPr/>
          </p:nvSpPr>
          <p:spPr>
            <a:xfrm>
              <a:off x="2770240" y="2654822"/>
              <a:ext cx="370899" cy="13919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200">
                <a:solidFill>
                  <a:prstClr val="white"/>
                </a:solidFill>
              </a:endParaRPr>
            </a:p>
          </p:txBody>
        </p:sp>
        <p:sp>
          <p:nvSpPr>
            <p:cNvPr id="24" name="Flèche droite 119">
              <a:extLst>
                <a:ext uri="{FF2B5EF4-FFF2-40B4-BE49-F238E27FC236}">
                  <a16:creationId xmlns:a16="http://schemas.microsoft.com/office/drawing/2014/main" id="{635D8BAB-8DF0-96FC-0DEE-013DB3C834C3}"/>
                </a:ext>
              </a:extLst>
            </p:cNvPr>
            <p:cNvSpPr/>
            <p:nvPr/>
          </p:nvSpPr>
          <p:spPr>
            <a:xfrm>
              <a:off x="8839846" y="2529820"/>
              <a:ext cx="333549" cy="1366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200">
                <a:solidFill>
                  <a:prstClr val="white"/>
                </a:solidFill>
              </a:endParaRPr>
            </a:p>
          </p:txBody>
        </p:sp>
      </p:grpSp>
      <p:grpSp>
        <p:nvGrpSpPr>
          <p:cNvPr id="33" name="Groupe 32">
            <a:extLst>
              <a:ext uri="{FF2B5EF4-FFF2-40B4-BE49-F238E27FC236}">
                <a16:creationId xmlns:a16="http://schemas.microsoft.com/office/drawing/2014/main" id="{E715A7C0-3996-4997-D7DF-8B0B1F44E793}"/>
              </a:ext>
            </a:extLst>
          </p:cNvPr>
          <p:cNvGrpSpPr/>
          <p:nvPr/>
        </p:nvGrpSpPr>
        <p:grpSpPr>
          <a:xfrm>
            <a:off x="2845821" y="3184698"/>
            <a:ext cx="7419844" cy="317938"/>
            <a:chOff x="2845821" y="3184698"/>
            <a:chExt cx="7419844" cy="317938"/>
          </a:xfrm>
        </p:grpSpPr>
        <p:sp>
          <p:nvSpPr>
            <p:cNvPr id="15" name="TextBox 68">
              <a:extLst>
                <a:ext uri="{FF2B5EF4-FFF2-40B4-BE49-F238E27FC236}">
                  <a16:creationId xmlns:a16="http://schemas.microsoft.com/office/drawing/2014/main" id="{635733A5-C6E9-BB97-2E52-FCB585D09C5B}"/>
                </a:ext>
              </a:extLst>
            </p:cNvPr>
            <p:cNvSpPr txBox="1"/>
            <p:nvPr/>
          </p:nvSpPr>
          <p:spPr>
            <a:xfrm>
              <a:off x="2845821" y="3184698"/>
              <a:ext cx="1362875" cy="276999"/>
            </a:xfrm>
            <a:prstGeom prst="rect">
              <a:avLst/>
            </a:prstGeom>
            <a:noFill/>
          </p:spPr>
          <p:txBody>
            <a:bodyPr wrap="none" rtlCol="0">
              <a:spAutoFit/>
            </a:bodyPr>
            <a:lstStyle/>
            <a:p>
              <a:pPr algn="ctr" defTabSz="914377">
                <a:defRPr/>
              </a:pPr>
              <a:r>
                <a:rPr lang="fr-FR" sz="1200" dirty="0">
                  <a:ea typeface="Verdana" panose="020B0604030504040204" pitchFamily="34" charset="0"/>
                  <a:cs typeface="Verdana" panose="020B0604030504040204" pitchFamily="34" charset="0"/>
                </a:rPr>
                <a:t>VM files </a:t>
              </a:r>
              <a:r>
                <a:rPr lang="fr-FR" sz="1200" dirty="0" err="1">
                  <a:ea typeface="Verdana" panose="020B0604030504040204" pitchFamily="34" charset="0"/>
                  <a:cs typeface="Verdana" panose="020B0604030504040204" pitchFamily="34" charset="0"/>
                </a:rPr>
                <a:t>replica</a:t>
              </a:r>
              <a:endParaRPr lang="fr-FR" sz="1200" dirty="0">
                <a:ea typeface="Verdana" panose="020B0604030504040204" pitchFamily="34" charset="0"/>
                <a:cs typeface="Verdana" panose="020B0604030504040204" pitchFamily="34" charset="0"/>
              </a:endParaRPr>
            </a:p>
          </p:txBody>
        </p:sp>
        <p:sp>
          <p:nvSpPr>
            <p:cNvPr id="30" name="TextBox 68">
              <a:extLst>
                <a:ext uri="{FF2B5EF4-FFF2-40B4-BE49-F238E27FC236}">
                  <a16:creationId xmlns:a16="http://schemas.microsoft.com/office/drawing/2014/main" id="{CAEA6342-607F-201F-E5D6-BD57DB90DE63}"/>
                </a:ext>
              </a:extLst>
            </p:cNvPr>
            <p:cNvSpPr txBox="1"/>
            <p:nvPr/>
          </p:nvSpPr>
          <p:spPr>
            <a:xfrm>
              <a:off x="8838671" y="3225637"/>
              <a:ext cx="1426994" cy="276999"/>
            </a:xfrm>
            <a:prstGeom prst="rect">
              <a:avLst/>
            </a:prstGeom>
            <a:noFill/>
          </p:spPr>
          <p:txBody>
            <a:bodyPr wrap="none" rtlCol="0">
              <a:spAutoFit/>
            </a:bodyPr>
            <a:lstStyle/>
            <a:p>
              <a:pPr algn="ctr" defTabSz="914377">
                <a:defRPr/>
              </a:pPr>
              <a:r>
                <a:rPr lang="fr-FR" sz="1200" dirty="0">
                  <a:ea typeface="Verdana" panose="020B0604030504040204" pitchFamily="34" charset="0"/>
                  <a:cs typeface="Verdana" panose="020B0604030504040204" pitchFamily="34" charset="0"/>
                </a:rPr>
                <a:t>App files </a:t>
              </a:r>
              <a:r>
                <a:rPr lang="fr-FR" sz="1200" dirty="0" err="1">
                  <a:ea typeface="Verdana" panose="020B0604030504040204" pitchFamily="34" charset="0"/>
                  <a:cs typeface="Verdana" panose="020B0604030504040204" pitchFamily="34" charset="0"/>
                </a:rPr>
                <a:t>replica</a:t>
              </a:r>
              <a:endParaRPr lang="fr-FR" sz="1200" dirty="0">
                <a:ea typeface="Verdana" panose="020B0604030504040204" pitchFamily="34" charset="0"/>
                <a:cs typeface="Verdana" panose="020B0604030504040204" pitchFamily="34" charset="0"/>
              </a:endParaRPr>
            </a:p>
          </p:txBody>
        </p:sp>
      </p:grpSp>
      <p:pic>
        <p:nvPicPr>
          <p:cNvPr id="18" name="1-overview-en-5">
            <a:hlinkClick r:id="" action="ppaction://media"/>
            <a:extLst>
              <a:ext uri="{FF2B5EF4-FFF2-40B4-BE49-F238E27FC236}">
                <a16:creationId xmlns:a16="http://schemas.microsoft.com/office/drawing/2014/main" id="{8B1A171D-F2EC-A3FF-CDD3-0D93268CE5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2188" y="6370637"/>
            <a:ext cx="487363" cy="487363"/>
          </a:xfrm>
          <a:prstGeom prst="rect">
            <a:avLst/>
          </a:prstGeom>
        </p:spPr>
      </p:pic>
    </p:spTree>
    <p:extLst>
      <p:ext uri="{BB962C8B-B14F-4D97-AF65-F5344CB8AC3E}">
        <p14:creationId xmlns:p14="http://schemas.microsoft.com/office/powerpoint/2010/main" val="566938783"/>
      </p:ext>
    </p:extLst>
  </p:cSld>
  <p:clrMapOvr>
    <a:masterClrMapping/>
  </p:clrMapOvr>
  <mc:AlternateContent xmlns:mc="http://schemas.openxmlformats.org/markup-compatibility/2006" xmlns:p14="http://schemas.microsoft.com/office/powerpoint/2010/main">
    <mc:Choice Requires="p14">
      <p:transition spd="slow" p14:dur="2000" advClick="0" advTm="150000"/>
    </mc:Choice>
    <mc:Fallback xmlns="">
      <p:transition spd="slow" advClick="0" advTm="1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16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4CF679A1-0CD2-1853-6BE2-FF6840C5DB49}"/>
              </a:ext>
            </a:extLst>
          </p:cNvPr>
          <p:cNvSpPr/>
          <p:nvPr/>
        </p:nvSpPr>
        <p:spPr>
          <a:xfrm>
            <a:off x="896651" y="1402679"/>
            <a:ext cx="10475650" cy="4337722"/>
          </a:xfrm>
          <a:prstGeom prst="roundRect">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53975EA-8E0E-BBB6-7689-FC529DF63280}"/>
              </a:ext>
            </a:extLst>
          </p:cNvPr>
          <p:cNvSpPr>
            <a:spLocks noGrp="1"/>
          </p:cNvSpPr>
          <p:nvPr>
            <p:ph type="title"/>
          </p:nvPr>
        </p:nvSpPr>
        <p:spPr/>
        <p:txBody>
          <a:bodyPr/>
          <a:lstStyle/>
          <a:p>
            <a:r>
              <a:rPr lang="fr-FR" dirty="0"/>
              <a:t>Distinctive </a:t>
            </a:r>
            <a:r>
              <a:rPr lang="fr-FR" dirty="0" err="1"/>
              <a:t>advantages</a:t>
            </a:r>
            <a:endParaRPr lang="fr-FR" dirty="0"/>
          </a:p>
        </p:txBody>
      </p:sp>
      <p:graphicFrame>
        <p:nvGraphicFramePr>
          <p:cNvPr id="7" name="Table 4">
            <a:extLst>
              <a:ext uri="{FF2B5EF4-FFF2-40B4-BE49-F238E27FC236}">
                <a16:creationId xmlns:a16="http://schemas.microsoft.com/office/drawing/2014/main" id="{BCCE5220-4581-13F7-207B-63E6874881BA}"/>
              </a:ext>
            </a:extLst>
          </p:cNvPr>
          <p:cNvGraphicFramePr>
            <a:graphicFrameLocks noGrp="1"/>
          </p:cNvGraphicFramePr>
          <p:nvPr>
            <p:extLst>
              <p:ext uri="{D42A27DB-BD31-4B8C-83A1-F6EECF244321}">
                <p14:modId xmlns:p14="http://schemas.microsoft.com/office/powerpoint/2010/main" val="2617937785"/>
              </p:ext>
            </p:extLst>
          </p:nvPr>
        </p:nvGraphicFramePr>
        <p:xfrm>
          <a:off x="1384917" y="1780404"/>
          <a:ext cx="9552371" cy="3608343"/>
        </p:xfrm>
        <a:graphic>
          <a:graphicData uri="http://schemas.openxmlformats.org/drawingml/2006/table">
            <a:tbl>
              <a:tblPr firstRow="1" firstCol="1" bandRow="1">
                <a:tableStyleId>{284E427A-3D55-4303-BF80-6455036E1DE7}</a:tableStyleId>
              </a:tblPr>
              <a:tblGrid>
                <a:gridCol w="2820748">
                  <a:extLst>
                    <a:ext uri="{9D8B030D-6E8A-4147-A177-3AD203B41FA5}">
                      <a16:colId xmlns:a16="http://schemas.microsoft.com/office/drawing/2014/main" val="1857561591"/>
                    </a:ext>
                  </a:extLst>
                </a:gridCol>
                <a:gridCol w="2301117">
                  <a:extLst>
                    <a:ext uri="{9D8B030D-6E8A-4147-A177-3AD203B41FA5}">
                      <a16:colId xmlns:a16="http://schemas.microsoft.com/office/drawing/2014/main" val="1852840297"/>
                    </a:ext>
                  </a:extLst>
                </a:gridCol>
                <a:gridCol w="4430506">
                  <a:extLst>
                    <a:ext uri="{9D8B030D-6E8A-4147-A177-3AD203B41FA5}">
                      <a16:colId xmlns:a16="http://schemas.microsoft.com/office/drawing/2014/main" val="2707647003"/>
                    </a:ext>
                  </a:extLst>
                </a:gridCol>
              </a:tblGrid>
              <a:tr h="6472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b="1" kern="1200" dirty="0">
                          <a:solidFill>
                            <a:schemeClr val="bg1"/>
                          </a:solidFill>
                          <a:effectLst/>
                        </a:rPr>
                        <a:t>Solutions</a:t>
                      </a:r>
                      <a:endParaRPr lang="fr-FR" sz="1500" b="1" kern="1200" dirty="0">
                        <a:solidFill>
                          <a:schemeClr val="bg1"/>
                        </a:solidFill>
                        <a:effectLst/>
                        <a:latin typeface="+mn-lt"/>
                        <a:ea typeface="Calibri" panose="020F0502020204030204" pitchFamily="34" charset="0"/>
                        <a:cs typeface="+mn-cs"/>
                      </a:endParaRPr>
                    </a:p>
                  </a:txBody>
                  <a:tcPr marL="44451" marR="44451" marT="0" marB="0" anchor="ctr"/>
                </a:tc>
                <a:tc>
                  <a:txBody>
                    <a:bodyPr/>
                    <a:lstStyle/>
                    <a:p>
                      <a:pPr algn="ctr">
                        <a:spcAft>
                          <a:spcPts val="0"/>
                        </a:spcAft>
                      </a:pPr>
                      <a:r>
                        <a:rPr lang="fr-FR" sz="1500" b="1" dirty="0" err="1">
                          <a:solidFill>
                            <a:schemeClr val="bg1"/>
                          </a:solidFill>
                          <a:effectLst/>
                        </a:rPr>
                        <a:t>Complexity</a:t>
                      </a:r>
                      <a:endParaRPr lang="fr-FR" sz="1500" b="1" dirty="0">
                        <a:solidFill>
                          <a:schemeClr val="bg1"/>
                        </a:solidFill>
                        <a:effectLst/>
                        <a:latin typeface="+mj-lt"/>
                        <a:ea typeface="Calibri" panose="020F0502020204030204" pitchFamily="34" charset="0"/>
                      </a:endParaRPr>
                    </a:p>
                  </a:txBody>
                  <a:tcPr marL="44451" marR="44451" marT="0" marB="0" anchor="ctr"/>
                </a:tc>
                <a:tc>
                  <a:txBody>
                    <a:bodyPr/>
                    <a:lstStyle/>
                    <a:p>
                      <a:pPr algn="ctr">
                        <a:spcAft>
                          <a:spcPts val="0"/>
                        </a:spcAft>
                      </a:pPr>
                      <a:r>
                        <a:rPr lang="fr-FR" sz="1500" b="1" dirty="0" err="1">
                          <a:solidFill>
                            <a:schemeClr val="bg1"/>
                          </a:solidFill>
                          <a:effectLst/>
                        </a:rPr>
                        <a:t>Comments</a:t>
                      </a:r>
                      <a:endParaRPr lang="fr-FR" sz="1500" b="1" dirty="0">
                        <a:solidFill>
                          <a:schemeClr val="bg1"/>
                        </a:solidFill>
                        <a:effectLst/>
                        <a:latin typeface="+mj-lt"/>
                        <a:ea typeface="Calibri" panose="020F0502020204030204" pitchFamily="34" charset="0"/>
                      </a:endParaRPr>
                    </a:p>
                  </a:txBody>
                  <a:tcPr marL="44451" marR="44451" marT="0" marB="0" anchor="ctr"/>
                </a:tc>
                <a:extLst>
                  <a:ext uri="{0D108BD9-81ED-4DB2-BD59-A6C34878D82A}">
                    <a16:rowId xmlns:a16="http://schemas.microsoft.com/office/drawing/2014/main" val="671649059"/>
                  </a:ext>
                </a:extLst>
              </a:tr>
              <a:tr h="922712">
                <a:tc>
                  <a:txBody>
                    <a:bodyPr/>
                    <a:lstStyle/>
                    <a:p>
                      <a:pPr algn="ctr">
                        <a:lnSpc>
                          <a:spcPct val="150000"/>
                        </a:lnSpc>
                        <a:spcAft>
                          <a:spcPts val="0"/>
                        </a:spcAft>
                      </a:pPr>
                      <a:r>
                        <a:rPr lang="fr-FR" sz="1400" b="0" dirty="0">
                          <a:solidFill>
                            <a:schemeClr val="bg1"/>
                          </a:solidFill>
                          <a:effectLst/>
                        </a:rPr>
                        <a:t>Failover Cluster </a:t>
                      </a:r>
                      <a:br>
                        <a:rPr lang="fr-FR" sz="1400" b="0" dirty="0">
                          <a:solidFill>
                            <a:schemeClr val="bg1"/>
                          </a:solidFill>
                          <a:effectLst/>
                        </a:rPr>
                      </a:br>
                      <a:r>
                        <a:rPr lang="fr-FR" sz="1400" b="0" dirty="0">
                          <a:solidFill>
                            <a:schemeClr val="bg1"/>
                          </a:solidFill>
                          <a:effectLst/>
                        </a:rPr>
                        <a:t>(Microsoft)</a:t>
                      </a:r>
                      <a:endParaRPr lang="fr-FR" sz="1400" b="0" dirty="0">
                        <a:solidFill>
                          <a:schemeClr val="bg1"/>
                        </a:solidFill>
                        <a:effectLst/>
                        <a:latin typeface="+mj-lt"/>
                        <a:ea typeface="Calibri" panose="020F0502020204030204" pitchFamily="34" charset="0"/>
                      </a:endParaRPr>
                    </a:p>
                  </a:txBody>
                  <a:tcPr marL="72000" marR="44451" marT="36000" marB="36000" anchor="ctr"/>
                </a:tc>
                <a:tc>
                  <a:txBody>
                    <a:bodyPr/>
                    <a:lstStyle/>
                    <a:p>
                      <a:pPr algn="ctr">
                        <a:lnSpc>
                          <a:spcPct val="150000"/>
                        </a:lnSpc>
                        <a:spcAft>
                          <a:spcPts val="0"/>
                        </a:spcAft>
                      </a:pPr>
                      <a:r>
                        <a:rPr lang="fr-FR" sz="1200" b="0" dirty="0">
                          <a:solidFill>
                            <a:schemeClr val="bg1"/>
                          </a:solidFill>
                          <a:effectLst/>
                        </a:rPr>
                        <a:t>High</a:t>
                      </a:r>
                      <a:endParaRPr lang="fr-FR" sz="1200" b="0" dirty="0">
                        <a:solidFill>
                          <a:schemeClr val="bg1"/>
                        </a:solidFill>
                        <a:effectLst/>
                        <a:latin typeface="+mj-lt"/>
                        <a:ea typeface="Calibri" panose="020F0502020204030204" pitchFamily="34" charset="0"/>
                      </a:endParaRPr>
                    </a:p>
                  </a:txBody>
                  <a:tcPr marL="72000" marR="44451" marT="36000" marB="36000" anchor="ctr"/>
                </a:tc>
                <a:tc>
                  <a:txBody>
                    <a:bodyPr/>
                    <a:lstStyle/>
                    <a:p>
                      <a:pPr algn="ctr">
                        <a:lnSpc>
                          <a:spcPct val="150000"/>
                        </a:lnSpc>
                        <a:spcAft>
                          <a:spcPts val="0"/>
                        </a:spcAft>
                      </a:pPr>
                      <a:r>
                        <a:rPr lang="fr-FR" sz="1200" b="0" kern="1200" dirty="0" err="1">
                          <a:solidFill>
                            <a:schemeClr val="bg1"/>
                          </a:solidFill>
                          <a:effectLst/>
                        </a:rPr>
                        <a:t>Specific</a:t>
                      </a:r>
                      <a:r>
                        <a:rPr lang="fr-FR" sz="1200" b="0" kern="1200" dirty="0">
                          <a:solidFill>
                            <a:schemeClr val="bg1"/>
                          </a:solidFill>
                          <a:effectLst/>
                        </a:rPr>
                        <a:t> Storage (</a:t>
                      </a:r>
                      <a:r>
                        <a:rPr lang="fr-FR" sz="1200" b="0" kern="1200" dirty="0" err="1">
                          <a:solidFill>
                            <a:schemeClr val="bg1"/>
                          </a:solidFill>
                          <a:effectLst/>
                        </a:rPr>
                        <a:t>shared</a:t>
                      </a:r>
                      <a:r>
                        <a:rPr lang="fr-FR" sz="1200" b="0" kern="1200" dirty="0">
                          <a:solidFill>
                            <a:schemeClr val="bg1"/>
                          </a:solidFill>
                          <a:effectLst/>
                        </a:rPr>
                        <a:t> </a:t>
                      </a:r>
                      <a:r>
                        <a:rPr lang="fr-FR" sz="1200" b="0" kern="1200" dirty="0" err="1">
                          <a:solidFill>
                            <a:schemeClr val="bg1"/>
                          </a:solidFill>
                          <a:effectLst/>
                        </a:rPr>
                        <a:t>storage</a:t>
                      </a:r>
                      <a:r>
                        <a:rPr lang="fr-FR" sz="1200" b="0" kern="1200" dirty="0">
                          <a:solidFill>
                            <a:schemeClr val="bg1"/>
                          </a:solidFill>
                          <a:effectLst/>
                        </a:rPr>
                        <a:t>, SAN)</a:t>
                      </a:r>
                      <a:endParaRPr lang="fr-FR" sz="1200" b="0" dirty="0">
                        <a:solidFill>
                          <a:schemeClr val="bg1"/>
                        </a:solidFill>
                        <a:effectLst/>
                        <a:latin typeface="+mj-lt"/>
                        <a:ea typeface="Calibri" panose="020F0502020204030204" pitchFamily="34" charset="0"/>
                      </a:endParaRPr>
                    </a:p>
                  </a:txBody>
                  <a:tcPr marL="72000" marR="44451" marT="36000" marB="36000" anchor="ctr"/>
                </a:tc>
                <a:extLst>
                  <a:ext uri="{0D108BD9-81ED-4DB2-BD59-A6C34878D82A}">
                    <a16:rowId xmlns:a16="http://schemas.microsoft.com/office/drawing/2014/main" val="1135651669"/>
                  </a:ext>
                </a:extLst>
              </a:tr>
              <a:tr h="696049">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400" b="0" kern="1200" dirty="0" err="1">
                          <a:solidFill>
                            <a:schemeClr val="bg1"/>
                          </a:solidFill>
                          <a:effectLst/>
                        </a:rPr>
                        <a:t>Virtualization</a:t>
                      </a:r>
                      <a:endParaRPr lang="fr-FR" sz="1400" b="0" kern="1200" dirty="0">
                        <a:solidFill>
                          <a:schemeClr val="bg1"/>
                        </a:solidFill>
                        <a:effectLst/>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fr-FR" sz="1400" b="0" kern="1200" dirty="0">
                          <a:solidFill>
                            <a:schemeClr val="bg1"/>
                          </a:solidFill>
                          <a:effectLst/>
                        </a:rPr>
                        <a:t>(VMware HA)</a:t>
                      </a:r>
                      <a:endParaRPr lang="fr-FR" sz="1400" b="0" kern="1200" dirty="0">
                        <a:solidFill>
                          <a:schemeClr val="bg1"/>
                        </a:solidFill>
                        <a:effectLst/>
                        <a:latin typeface="+mj-lt"/>
                        <a:ea typeface="Calibri" panose="020F0502020204030204" pitchFamily="34" charset="0"/>
                        <a:cs typeface="+mn-cs"/>
                      </a:endParaRPr>
                    </a:p>
                  </a:txBody>
                  <a:tcPr marL="72000" marR="44451" marT="36000" marB="36000" anchor="ctr"/>
                </a:tc>
                <a:tc>
                  <a:txBody>
                    <a:bodyPr/>
                    <a:lstStyle/>
                    <a:p>
                      <a:pPr algn="ctr">
                        <a:lnSpc>
                          <a:spcPct val="150000"/>
                        </a:lnSpc>
                        <a:spcAft>
                          <a:spcPts val="0"/>
                        </a:spcAft>
                      </a:pPr>
                      <a:r>
                        <a:rPr lang="fr-FR" sz="1200" b="0" dirty="0">
                          <a:solidFill>
                            <a:schemeClr val="bg1"/>
                          </a:solidFill>
                          <a:effectLst/>
                        </a:rPr>
                        <a:t>High</a:t>
                      </a:r>
                      <a:endParaRPr lang="fr-FR" sz="1200" b="0" dirty="0">
                        <a:solidFill>
                          <a:schemeClr val="bg1"/>
                        </a:solidFill>
                        <a:effectLst/>
                        <a:latin typeface="+mj-lt"/>
                        <a:ea typeface="Calibri" panose="020F0502020204030204" pitchFamily="34" charset="0"/>
                      </a:endParaRPr>
                    </a:p>
                  </a:txBody>
                  <a:tcPr marL="72000" marR="44451" marT="36000" marB="36000" anchor="ctr"/>
                </a:tc>
                <a:tc>
                  <a:txBody>
                    <a:bodyPr/>
                    <a:lstStyle/>
                    <a:p>
                      <a:pPr algn="ctr">
                        <a:lnSpc>
                          <a:spcPct val="150000"/>
                        </a:lnSpc>
                        <a:spcAft>
                          <a:spcPts val="0"/>
                        </a:spcAft>
                      </a:pPr>
                      <a:r>
                        <a:rPr lang="fr-FR" sz="1200" b="0" kern="1200" dirty="0" err="1">
                          <a:solidFill>
                            <a:schemeClr val="bg1"/>
                          </a:solidFill>
                          <a:effectLst/>
                        </a:rPr>
                        <a:t>Specific</a:t>
                      </a:r>
                      <a:r>
                        <a:rPr lang="fr-FR" sz="1200" b="0" kern="1200" dirty="0">
                          <a:solidFill>
                            <a:schemeClr val="bg1"/>
                          </a:solidFill>
                          <a:effectLst/>
                        </a:rPr>
                        <a:t> </a:t>
                      </a:r>
                      <a:r>
                        <a:rPr lang="fr-FR" sz="1200" b="0" dirty="0">
                          <a:solidFill>
                            <a:schemeClr val="bg1"/>
                          </a:solidFill>
                          <a:effectLst/>
                        </a:rPr>
                        <a:t>Storage (</a:t>
                      </a:r>
                      <a:r>
                        <a:rPr lang="fr-FR" sz="1200" b="0" dirty="0" err="1">
                          <a:solidFill>
                            <a:schemeClr val="bg1"/>
                          </a:solidFill>
                          <a:effectLst/>
                        </a:rPr>
                        <a:t>shared</a:t>
                      </a:r>
                      <a:r>
                        <a:rPr lang="fr-FR" sz="1200" b="0" dirty="0">
                          <a:solidFill>
                            <a:schemeClr val="bg1"/>
                          </a:solidFill>
                          <a:effectLst/>
                        </a:rPr>
                        <a:t> </a:t>
                      </a:r>
                      <a:r>
                        <a:rPr lang="fr-FR" sz="1200" b="0" dirty="0" err="1">
                          <a:solidFill>
                            <a:schemeClr val="bg1"/>
                          </a:solidFill>
                          <a:effectLst/>
                        </a:rPr>
                        <a:t>storage</a:t>
                      </a:r>
                      <a:r>
                        <a:rPr lang="fr-FR" sz="1200" b="0" dirty="0">
                          <a:solidFill>
                            <a:schemeClr val="bg1"/>
                          </a:solidFill>
                          <a:effectLst/>
                        </a:rPr>
                        <a:t>, SAN, </a:t>
                      </a:r>
                      <a:r>
                        <a:rPr lang="fr-FR" sz="1200" b="0" dirty="0" err="1">
                          <a:solidFill>
                            <a:schemeClr val="bg1"/>
                          </a:solidFill>
                          <a:effectLst/>
                        </a:rPr>
                        <a:t>vSAN</a:t>
                      </a:r>
                      <a:r>
                        <a:rPr lang="fr-FR" sz="1200" b="0" dirty="0">
                          <a:solidFill>
                            <a:schemeClr val="bg1"/>
                          </a:solidFill>
                          <a:effectLst/>
                        </a:rPr>
                        <a:t>)</a:t>
                      </a:r>
                    </a:p>
                  </a:txBody>
                  <a:tcPr marL="72000" marR="44451" marT="36000" marB="36000" anchor="ctr"/>
                </a:tc>
                <a:extLst>
                  <a:ext uri="{0D108BD9-81ED-4DB2-BD59-A6C34878D82A}">
                    <a16:rowId xmlns:a16="http://schemas.microsoft.com/office/drawing/2014/main" val="328700045"/>
                  </a:ext>
                </a:extLst>
              </a:tr>
              <a:tr h="696049">
                <a:tc>
                  <a:txBody>
                    <a:bodyPr/>
                    <a:lstStyle/>
                    <a:p>
                      <a:pPr algn="ctr">
                        <a:lnSpc>
                          <a:spcPct val="150000"/>
                        </a:lnSpc>
                        <a:spcAft>
                          <a:spcPts val="0"/>
                        </a:spcAft>
                      </a:pPr>
                      <a:r>
                        <a:rPr lang="fr-FR" sz="1400" b="0" dirty="0">
                          <a:solidFill>
                            <a:schemeClr val="bg1"/>
                          </a:solidFill>
                          <a:effectLst/>
                        </a:rPr>
                        <a:t>SQL Always-On</a:t>
                      </a:r>
                    </a:p>
                    <a:p>
                      <a:pPr algn="ctr">
                        <a:lnSpc>
                          <a:spcPct val="150000"/>
                        </a:lnSpc>
                        <a:spcAft>
                          <a:spcPts val="0"/>
                        </a:spcAft>
                      </a:pPr>
                      <a:r>
                        <a:rPr lang="fr-FR" sz="1400" b="0" dirty="0">
                          <a:solidFill>
                            <a:schemeClr val="bg1"/>
                          </a:solidFill>
                          <a:effectLst/>
                        </a:rPr>
                        <a:t>(Microsoft)</a:t>
                      </a:r>
                      <a:endParaRPr lang="fr-FR" sz="1400" b="0" dirty="0">
                        <a:solidFill>
                          <a:schemeClr val="bg1"/>
                        </a:solidFill>
                        <a:effectLst/>
                        <a:latin typeface="+mj-lt"/>
                        <a:ea typeface="Calibri" panose="020F0502020204030204" pitchFamily="34" charset="0"/>
                      </a:endParaRPr>
                    </a:p>
                  </a:txBody>
                  <a:tcPr marL="72000" marR="44451" marT="36000" marB="36000" anchor="ctr"/>
                </a:tc>
                <a:tc>
                  <a:txBody>
                    <a:bodyPr/>
                    <a:lstStyle/>
                    <a:p>
                      <a:pPr algn="ctr">
                        <a:lnSpc>
                          <a:spcPct val="150000"/>
                        </a:lnSpc>
                        <a:spcAft>
                          <a:spcPts val="0"/>
                        </a:spcAft>
                      </a:pPr>
                      <a:r>
                        <a:rPr lang="fr-FR" sz="1200" b="0" dirty="0">
                          <a:solidFill>
                            <a:schemeClr val="bg1"/>
                          </a:solidFill>
                          <a:effectLst/>
                        </a:rPr>
                        <a:t>High</a:t>
                      </a:r>
                      <a:endParaRPr lang="fr-FR" sz="1200" b="0" dirty="0">
                        <a:solidFill>
                          <a:schemeClr val="bg1"/>
                        </a:solidFill>
                        <a:effectLst/>
                        <a:latin typeface="+mj-lt"/>
                        <a:ea typeface="Calibri" panose="020F0502020204030204" pitchFamily="34" charset="0"/>
                      </a:endParaRPr>
                    </a:p>
                  </a:txBody>
                  <a:tcPr marL="72000" marR="44451" marT="36000" marB="36000" anchor="ctr"/>
                </a:tc>
                <a:tc>
                  <a:txBody>
                    <a:bodyPr/>
                    <a:lstStyle/>
                    <a:p>
                      <a:pPr algn="ctr">
                        <a:lnSpc>
                          <a:spcPct val="150000"/>
                        </a:lnSpc>
                        <a:spcAft>
                          <a:spcPts val="0"/>
                        </a:spcAft>
                      </a:pPr>
                      <a:r>
                        <a:rPr lang="fr-FR" sz="1200" b="0" dirty="0" err="1">
                          <a:solidFill>
                            <a:schemeClr val="bg1"/>
                          </a:solidFill>
                          <a:effectLst/>
                        </a:rPr>
                        <a:t>Only</a:t>
                      </a:r>
                      <a:r>
                        <a:rPr lang="fr-FR" sz="1200" b="0" dirty="0">
                          <a:solidFill>
                            <a:schemeClr val="bg1"/>
                          </a:solidFill>
                          <a:effectLst/>
                        </a:rPr>
                        <a:t> SQL </a:t>
                      </a:r>
                      <a:r>
                        <a:rPr lang="fr-FR" sz="1200" b="0" dirty="0" err="1">
                          <a:solidFill>
                            <a:schemeClr val="bg1"/>
                          </a:solidFill>
                          <a:effectLst/>
                        </a:rPr>
                        <a:t>is</a:t>
                      </a:r>
                      <a:r>
                        <a:rPr lang="fr-FR" sz="1200" b="0" dirty="0">
                          <a:solidFill>
                            <a:schemeClr val="bg1"/>
                          </a:solidFill>
                          <a:effectLst/>
                        </a:rPr>
                        <a:t> </a:t>
                      </a:r>
                      <a:r>
                        <a:rPr lang="fr-FR" sz="1200" b="0" dirty="0" err="1">
                          <a:solidFill>
                            <a:schemeClr val="bg1"/>
                          </a:solidFill>
                          <a:effectLst/>
                        </a:rPr>
                        <a:t>redundant</a:t>
                      </a:r>
                      <a:br>
                        <a:rPr lang="fr-FR" sz="1200" b="0" dirty="0">
                          <a:solidFill>
                            <a:schemeClr val="bg1"/>
                          </a:solidFill>
                          <a:effectLst/>
                        </a:rPr>
                      </a:br>
                      <a:r>
                        <a:rPr lang="fr-FR" sz="1200" b="0" dirty="0">
                          <a:solidFill>
                            <a:schemeClr val="bg1"/>
                          </a:solidFill>
                          <a:effectLst/>
                        </a:rPr>
                        <a:t>SQL Enterprise Edition</a:t>
                      </a:r>
                      <a:endParaRPr lang="fr-FR" sz="1200" b="0" dirty="0">
                        <a:solidFill>
                          <a:schemeClr val="bg1"/>
                        </a:solidFill>
                        <a:effectLst/>
                        <a:latin typeface="+mj-lt"/>
                        <a:ea typeface="Calibri" panose="020F0502020204030204" pitchFamily="34" charset="0"/>
                      </a:endParaRPr>
                    </a:p>
                  </a:txBody>
                  <a:tcPr marL="72000" marR="44451" marT="36000" marB="36000" anchor="ctr"/>
                </a:tc>
                <a:extLst>
                  <a:ext uri="{0D108BD9-81ED-4DB2-BD59-A6C34878D82A}">
                    <a16:rowId xmlns:a16="http://schemas.microsoft.com/office/drawing/2014/main" val="3790150450"/>
                  </a:ext>
                </a:extLst>
              </a:tr>
              <a:tr h="646240">
                <a:tc>
                  <a:txBody>
                    <a:bodyPr/>
                    <a:lstStyle/>
                    <a:p>
                      <a:pPr algn="ctr">
                        <a:lnSpc>
                          <a:spcPct val="150000"/>
                        </a:lnSpc>
                        <a:spcAft>
                          <a:spcPts val="0"/>
                        </a:spcAft>
                      </a:pPr>
                      <a:r>
                        <a:rPr lang="fr-FR" sz="1400" b="0" dirty="0" err="1">
                          <a:solidFill>
                            <a:schemeClr val="bg1"/>
                          </a:solidFill>
                          <a:effectLst/>
                        </a:rPr>
                        <a:t>SafeKit</a:t>
                      </a:r>
                      <a:endParaRPr lang="fr-FR" sz="1400" b="0" dirty="0">
                        <a:solidFill>
                          <a:schemeClr val="bg1"/>
                        </a:solidFill>
                        <a:effectLst/>
                        <a:latin typeface="+mj-lt"/>
                        <a:ea typeface="Calibri" panose="020F0502020204030204" pitchFamily="34" charset="0"/>
                      </a:endParaRPr>
                    </a:p>
                  </a:txBody>
                  <a:tcPr marL="72000" marR="44451" marT="36000" marB="36000" anchor="ctr"/>
                </a:tc>
                <a:tc>
                  <a:txBody>
                    <a:bodyPr/>
                    <a:lstStyle/>
                    <a:p>
                      <a:pPr algn="ctr">
                        <a:lnSpc>
                          <a:spcPct val="150000"/>
                        </a:lnSpc>
                        <a:spcAft>
                          <a:spcPts val="0"/>
                        </a:spcAft>
                      </a:pPr>
                      <a:r>
                        <a:rPr lang="fr-FR" sz="1200" b="0" dirty="0">
                          <a:solidFill>
                            <a:schemeClr val="bg1"/>
                          </a:solidFill>
                          <a:effectLst/>
                        </a:rPr>
                        <a:t>Low</a:t>
                      </a:r>
                      <a:endParaRPr lang="fr-FR" sz="1200" b="0" dirty="0">
                        <a:solidFill>
                          <a:schemeClr val="bg1"/>
                        </a:solidFill>
                        <a:effectLst/>
                        <a:latin typeface="+mj-lt"/>
                        <a:ea typeface="Calibri" panose="020F0502020204030204" pitchFamily="34" charset="0"/>
                      </a:endParaRPr>
                    </a:p>
                  </a:txBody>
                  <a:tcPr marL="72000" marR="44451" marT="36000" marB="36000" anchor="ctr"/>
                </a:tc>
                <a:tc>
                  <a:txBody>
                    <a:bodyPr/>
                    <a:lstStyle/>
                    <a:p>
                      <a:pPr algn="ctr">
                        <a:lnSpc>
                          <a:spcPct val="150000"/>
                        </a:lnSpc>
                        <a:spcAft>
                          <a:spcPts val="0"/>
                        </a:spcAft>
                      </a:pPr>
                      <a:r>
                        <a:rPr lang="fr-FR" sz="1200" b="0" kern="1200" dirty="0" err="1">
                          <a:solidFill>
                            <a:schemeClr val="bg1"/>
                          </a:solidFill>
                          <a:effectLst/>
                        </a:rPr>
                        <a:t>Simplest</a:t>
                      </a:r>
                      <a:r>
                        <a:rPr lang="fr-FR" sz="1200" b="0" kern="1200" dirty="0">
                          <a:solidFill>
                            <a:schemeClr val="bg1"/>
                          </a:solidFill>
                          <a:effectLst/>
                        </a:rPr>
                        <a:t>, </a:t>
                      </a:r>
                      <a:r>
                        <a:rPr lang="fr-FR" sz="1200" b="0" kern="1200" dirty="0" err="1">
                          <a:solidFill>
                            <a:schemeClr val="bg1"/>
                          </a:solidFill>
                          <a:effectLst/>
                        </a:rPr>
                        <a:t>generic</a:t>
                      </a:r>
                      <a:r>
                        <a:rPr lang="fr-FR" sz="1200" b="0" kern="1200" dirty="0">
                          <a:solidFill>
                            <a:schemeClr val="bg1"/>
                          </a:solidFill>
                          <a:effectLst/>
                        </a:rPr>
                        <a:t> and software-</a:t>
                      </a:r>
                      <a:r>
                        <a:rPr lang="fr-FR" sz="1200" b="0" kern="1200" dirty="0" err="1">
                          <a:solidFill>
                            <a:schemeClr val="bg1"/>
                          </a:solidFill>
                          <a:effectLst/>
                        </a:rPr>
                        <a:t>only</a:t>
                      </a:r>
                      <a:endParaRPr lang="fr-FR" sz="1200" b="0" kern="1200" dirty="0">
                        <a:solidFill>
                          <a:schemeClr val="bg1"/>
                        </a:solidFill>
                        <a:effectLst/>
                      </a:endParaRPr>
                    </a:p>
                    <a:p>
                      <a:pPr algn="ctr">
                        <a:lnSpc>
                          <a:spcPct val="150000"/>
                        </a:lnSpc>
                        <a:spcAft>
                          <a:spcPts val="0"/>
                        </a:spcAft>
                      </a:pPr>
                      <a:r>
                        <a:rPr lang="en-US" sz="1200" b="0" kern="1200" dirty="0">
                          <a:solidFill>
                            <a:schemeClr val="bg1"/>
                          </a:solidFill>
                          <a:effectLst/>
                        </a:rPr>
                        <a:t>Unsuitable for large data replication</a:t>
                      </a:r>
                      <a:endParaRPr lang="fr-FR" sz="1200" b="0" kern="1200" dirty="0">
                        <a:solidFill>
                          <a:schemeClr val="bg1"/>
                        </a:solidFill>
                        <a:effectLst/>
                        <a:latin typeface="+mn-lt"/>
                        <a:ea typeface="Calibri" panose="020F0502020204030204" pitchFamily="34" charset="0"/>
                        <a:cs typeface="+mn-cs"/>
                      </a:endParaRPr>
                    </a:p>
                  </a:txBody>
                  <a:tcPr marL="72000" marR="44451" marT="36000" marB="36000" anchor="ctr"/>
                </a:tc>
                <a:extLst>
                  <a:ext uri="{0D108BD9-81ED-4DB2-BD59-A6C34878D82A}">
                    <a16:rowId xmlns:a16="http://schemas.microsoft.com/office/drawing/2014/main" val="1997097258"/>
                  </a:ext>
                </a:extLst>
              </a:tr>
            </a:tbl>
          </a:graphicData>
        </a:graphic>
      </p:graphicFrame>
      <p:pic>
        <p:nvPicPr>
          <p:cNvPr id="3" name="1-overview-en-6">
            <a:hlinkClick r:id="" action="ppaction://media"/>
            <a:extLst>
              <a:ext uri="{FF2B5EF4-FFF2-40B4-BE49-F238E27FC236}">
                <a16:creationId xmlns:a16="http://schemas.microsoft.com/office/drawing/2014/main" id="{31FFD230-93FD-942E-F31E-2186042381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32207" y="6351899"/>
            <a:ext cx="487363" cy="487363"/>
          </a:xfrm>
          <a:prstGeom prst="rect">
            <a:avLst/>
          </a:prstGeom>
        </p:spPr>
      </p:pic>
    </p:spTree>
    <p:extLst>
      <p:ext uri="{BB962C8B-B14F-4D97-AF65-F5344CB8AC3E}">
        <p14:creationId xmlns:p14="http://schemas.microsoft.com/office/powerpoint/2010/main" val="2397415449"/>
      </p:ext>
    </p:extLst>
  </p:cSld>
  <p:clrMapOvr>
    <a:masterClrMapping/>
  </p:clrMapOvr>
  <mc:AlternateContent xmlns:mc="http://schemas.openxmlformats.org/markup-compatibility/2006">
    <mc:Choice xmlns:p14="http://schemas.microsoft.com/office/powerpoint/2010/main" Requires="p14">
      <p:transition spd="slow" p14:dur="2000" advClick="0" advTm="106000"/>
    </mc:Choice>
    <mc:Fallback>
      <p:transition spd="slow" advClick="0" advTm="10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Appareils électroniques, léger&#10;&#10;Description générée automatiquement">
            <a:extLst>
              <a:ext uri="{FF2B5EF4-FFF2-40B4-BE49-F238E27FC236}">
                <a16:creationId xmlns:a16="http://schemas.microsoft.com/office/drawing/2014/main" id="{8698CE00-9B14-1A9D-38ED-39D56C2EC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1-overview-en-8">
            <a:hlinkClick r:id="" action="ppaction://media"/>
            <a:extLst>
              <a:ext uri="{FF2B5EF4-FFF2-40B4-BE49-F238E27FC236}">
                <a16:creationId xmlns:a16="http://schemas.microsoft.com/office/drawing/2014/main" id="{8AC991E5-5CE4-4C64-478A-25D51561A3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54197" y="6294336"/>
            <a:ext cx="487363" cy="487363"/>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1241338" y="5112374"/>
            <a:ext cx="3591339" cy="682140"/>
          </a:xfrm>
        </p:spPr>
        <p:txBody>
          <a:bodyPr/>
          <a:lstStyle/>
          <a:p>
            <a:r>
              <a:rPr lang="nl-NL" dirty="0" err="1"/>
              <a:t>Thank</a:t>
            </a:r>
            <a:r>
              <a:rPr lang="nl-NL" dirty="0"/>
              <a:t> </a:t>
            </a:r>
            <a:r>
              <a:rPr lang="nl-NL" dirty="0" err="1"/>
              <a:t>you</a:t>
            </a:r>
            <a:r>
              <a:rPr lang="nl-NL" dirty="0"/>
              <a:t> !</a:t>
            </a:r>
          </a:p>
        </p:txBody>
      </p:sp>
      <p:sp>
        <p:nvSpPr>
          <p:cNvPr id="6" name="Sous-titre 5">
            <a:extLst>
              <a:ext uri="{FF2B5EF4-FFF2-40B4-BE49-F238E27FC236}">
                <a16:creationId xmlns:a16="http://schemas.microsoft.com/office/drawing/2014/main" id="{B5C11DDD-12C7-EE47-49CA-76D7D9751A89}"/>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7212" fill="hold"/>
                                        <p:tgtEl>
                                          <p:spTgt spid="4"/>
                                        </p:tgtEl>
                                      </p:cBhvr>
                                    </p:cmd>
                                  </p:childTnLst>
                                </p:cTn>
                              </p:par>
                              <p:par>
                                <p:cTn id="7" presetID="6" presetClass="emph" presetSubtype="0" fill="hold" nodeType="withEffect">
                                  <p:stCondLst>
                                    <p:cond delay="1000"/>
                                  </p:stCondLst>
                                  <p:childTnLst>
                                    <p:animScale>
                                      <p:cBhvr>
                                        <p:cTn id="8" dur="17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5"/>
</p:tagLst>
</file>

<file path=ppt/theme/theme1.xml><?xml version="1.0" encoding="utf-8"?>
<a:theme xmlns:a="http://schemas.openxmlformats.org/drawingml/2006/main" name="1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EB0297-762E-42E9-B86E-6C0F96E2C62B}">
  <ds:schemaRefs>
    <ds:schemaRef ds:uri="7a825772-c0df-4f28-96c7-11aa352723ad"/>
    <ds:schemaRef ds:uri="http://schemas.microsoft.com/office/2006/metadata/properties"/>
    <ds:schemaRef ds:uri="http://purl.org/dc/terms/"/>
    <ds:schemaRef ds:uri="http://schemas.microsoft.com/office/infopath/2007/PartnerControls"/>
    <ds:schemaRef ds:uri="http://www.w3.org/XML/1998/namespace"/>
    <ds:schemaRef ds:uri="e9aa198f-3527-4b2d-be02-f86f9b700563"/>
    <ds:schemaRef ds:uri="http://schemas.openxmlformats.org/package/2006/metadata/core-properties"/>
    <ds:schemaRef ds:uri="http://purl.org/dc/elements/1.1/"/>
    <ds:schemaRef ds:uri="http://purl.org/dc/dcmitype/"/>
    <ds:schemaRef ds:uri="http://schemas.microsoft.com/office/2006/documentManagement/types"/>
    <ds:schemaRef ds:uri="http://schemas.microsoft.com/sharepoint/v4"/>
    <ds:schemaRef ds:uri="fb7e38a5-168d-48f1-9560-d9b8c8c618c0"/>
  </ds:schemaRefs>
</ds:datastoreItem>
</file>

<file path=customXml/itemProps2.xml><?xml version="1.0" encoding="utf-8"?>
<ds:datastoreItem xmlns:ds="http://schemas.openxmlformats.org/officeDocument/2006/customXml" ds:itemID="{247D96D9-9072-44B8-839E-AE46372A8EA9}">
  <ds:schemaRefs>
    <ds:schemaRef ds:uri="http://schemas.microsoft.com/sharepoint/v3/contenttype/forms"/>
  </ds:schemaRefs>
</ds:datastoreItem>
</file>

<file path=customXml/itemProps3.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customXml/itemProps4.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10238</TotalTime>
  <Words>1815</Words>
  <Application>Microsoft Office PowerPoint</Application>
  <PresentationFormat>Grand écran</PresentationFormat>
  <Paragraphs>136</Paragraphs>
  <Slides>7</Slides>
  <Notes>7</Notes>
  <HiddenSlides>0</HiddenSlides>
  <MMClips>7</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7</vt:i4>
      </vt:variant>
    </vt:vector>
  </HeadingPairs>
  <TitlesOfParts>
    <vt:vector size="20" baseType="lpstr">
      <vt:lpstr>Arial</vt:lpstr>
      <vt:lpstr>Calibri</vt:lpstr>
      <vt:lpstr>Lucida Sans Unicode</vt:lpstr>
      <vt:lpstr>Montserrat</vt:lpstr>
      <vt:lpstr>Montserrat Bold</vt:lpstr>
      <vt:lpstr>Montserrat Medium</vt:lpstr>
      <vt:lpstr>Montserrat Regular</vt:lpstr>
      <vt:lpstr>Montserrat SemiBold</vt:lpstr>
      <vt:lpstr>Raleway Light</vt:lpstr>
      <vt:lpstr>Segoe UI</vt:lpstr>
      <vt:lpstr>Verdana</vt:lpstr>
      <vt:lpstr>Wingdings</vt:lpstr>
      <vt:lpstr>1_Thème Office</vt:lpstr>
      <vt:lpstr>SafeKit Overview</vt:lpstr>
      <vt:lpstr>Demonstration of SafeKit </vt:lpstr>
      <vt:lpstr>Examples of redundancy and high availability solutions</vt:lpstr>
      <vt:lpstr>SafeKit / Milestone</vt:lpstr>
      <vt:lpstr>Choose between 2 solutions with SafeKit</vt:lpstr>
      <vt:lpstr>Distinctive advantages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Overview</dc:title>
  <dc:creator>Bruno Rochat</dc:creator>
  <cp:lastModifiedBy>Bruno Rochat</cp:lastModifiedBy>
  <cp:revision>123</cp:revision>
  <dcterms:created xsi:type="dcterms:W3CDTF">2023-04-06T08:47:21Z</dcterms:created>
  <dcterms:modified xsi:type="dcterms:W3CDTF">2026-02-25T06:17:10Z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