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Lst>
  <p:notesMasterIdLst>
    <p:notesMasterId r:id="rId21"/>
  </p:notesMasterIdLst>
  <p:handoutMasterIdLst>
    <p:handoutMasterId r:id="rId22"/>
  </p:handoutMasterIdLst>
  <p:sldIdLst>
    <p:sldId id="2147469775" r:id="rId6"/>
    <p:sldId id="2147469781" r:id="rId7"/>
    <p:sldId id="2147469782" r:id="rId8"/>
    <p:sldId id="2147469783" r:id="rId9"/>
    <p:sldId id="2147469784" r:id="rId10"/>
    <p:sldId id="2147469792" r:id="rId11"/>
    <p:sldId id="2147469796" r:id="rId12"/>
    <p:sldId id="2147469785" r:id="rId13"/>
    <p:sldId id="2147469797" r:id="rId14"/>
    <p:sldId id="2147469798" r:id="rId15"/>
    <p:sldId id="2147469799" r:id="rId16"/>
    <p:sldId id="2147469800" r:id="rId17"/>
    <p:sldId id="2147469790" r:id="rId18"/>
    <p:sldId id="2147469801" r:id="rId19"/>
    <p:sldId id="292" r:id="rId20"/>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8F75"/>
    <a:srgbClr val="0596FF"/>
    <a:srgbClr val="ECECED"/>
    <a:srgbClr val="D1D1D1"/>
    <a:srgbClr val="E55C3C"/>
    <a:srgbClr val="E4E4E4"/>
    <a:srgbClr val="1B4859"/>
    <a:srgbClr val="173B49"/>
    <a:srgbClr val="E84C35"/>
    <a:srgbClr val="F67E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8598642-6B69-4F6B-BD4C-79CC6757FEF1}" v="342" dt="2025-01-17T07:54:25.661"/>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Style léger 1 - Accentuation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18603FDC-E32A-4AB5-989C-0864C3EAD2B8}" styleName="Style à thème 2 - Accentuation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C2FFA5D-87B4-456A-9821-1D502468CF0F}" styleName="Style à thème 1 - Accentuation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Style à thème 1 - Accentuation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2818" autoAdjust="0"/>
  </p:normalViewPr>
  <p:slideViewPr>
    <p:cSldViewPr snapToGrid="0">
      <p:cViewPr varScale="1">
        <p:scale>
          <a:sx n="71" d="100"/>
          <a:sy n="71" d="100"/>
        </p:scale>
        <p:origin x="1138" y="53"/>
      </p:cViewPr>
      <p:guideLst/>
    </p:cSldViewPr>
  </p:slideViewPr>
  <p:notesTextViewPr>
    <p:cViewPr>
      <p:scale>
        <a:sx n="1" d="1"/>
        <a:sy n="1" d="1"/>
      </p:scale>
      <p:origin x="0" y="0"/>
    </p:cViewPr>
  </p:notesTextViewPr>
  <p:sorterViewPr>
    <p:cViewPr>
      <p:scale>
        <a:sx n="66" d="100"/>
        <a:sy n="66" d="100"/>
      </p:scale>
      <p:origin x="0" y="0"/>
    </p:cViewPr>
  </p:sorterViewPr>
  <p:notesViewPr>
    <p:cSldViewPr snapToGrid="0">
      <p:cViewPr varScale="1">
        <p:scale>
          <a:sx n="74" d="100"/>
          <a:sy n="74" d="100"/>
        </p:scale>
        <p:origin x="2976" y="77"/>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viewProps" Target="viewProp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handoutMaster" Target="handoutMasters/handout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XIME KARCENTY" userId="86562108-9760-45f8-95f3-46c7bba2a042" providerId="ADAL" clId="{0821C430-023C-49AC-8E80-E4332E58ED85}"/>
    <pc:docChg chg="addSld delSld modSld">
      <pc:chgData name="MAXIME KARCENTY" userId="86562108-9760-45f8-95f3-46c7bba2a042" providerId="ADAL" clId="{0821C430-023C-49AC-8E80-E4332E58ED85}" dt="2023-09-05T07:45:02.408" v="1" actId="47"/>
      <pc:docMkLst>
        <pc:docMk/>
      </pc:docMkLst>
      <pc:sldChg chg="del">
        <pc:chgData name="MAXIME KARCENTY" userId="86562108-9760-45f8-95f3-46c7bba2a042" providerId="ADAL" clId="{0821C430-023C-49AC-8E80-E4332E58ED85}" dt="2023-09-05T07:45:02.408" v="1" actId="47"/>
        <pc:sldMkLst>
          <pc:docMk/>
          <pc:sldMk cId="2665280834" sldId="257"/>
        </pc:sldMkLst>
      </pc:sldChg>
      <pc:sldChg chg="add">
        <pc:chgData name="MAXIME KARCENTY" userId="86562108-9760-45f8-95f3-46c7bba2a042" providerId="ADAL" clId="{0821C430-023C-49AC-8E80-E4332E58ED85}" dt="2023-09-05T07:44:59.620" v="0"/>
        <pc:sldMkLst>
          <pc:docMk/>
          <pc:sldMk cId="2882260032" sldId="2147469736"/>
        </pc:sldMkLst>
      </pc:sldChg>
    </pc:docChg>
  </pc:docChgLst>
  <pc:docChgLst>
    <pc:chgData name="JORDI CUESTA" userId="bc34d927-2e90-408f-8979-d3cd6422f4c9" providerId="ADAL" clId="{64879E5F-B713-4B75-8B43-5A0C0D453CD2}"/>
    <pc:docChg chg="custSel addSld modSld">
      <pc:chgData name="JORDI CUESTA" userId="bc34d927-2e90-408f-8979-d3cd6422f4c9" providerId="ADAL" clId="{64879E5F-B713-4B75-8B43-5A0C0D453CD2}" dt="2023-10-03T10:01:45.071" v="37" actId="20577"/>
      <pc:docMkLst>
        <pc:docMk/>
      </pc:docMkLst>
      <pc:sldChg chg="modSp add mod">
        <pc:chgData name="JORDI CUESTA" userId="bc34d927-2e90-408f-8979-d3cd6422f4c9" providerId="ADAL" clId="{64879E5F-B713-4B75-8B43-5A0C0D453CD2}" dt="2023-10-03T10:01:45.071" v="37" actId="20577"/>
        <pc:sldMkLst>
          <pc:docMk/>
          <pc:sldMk cId="1828209690" sldId="2147469743"/>
        </pc:sldMkLst>
        <pc:spChg chg="mod">
          <ac:chgData name="JORDI CUESTA" userId="bc34d927-2e90-408f-8979-d3cd6422f4c9" providerId="ADAL" clId="{64879E5F-B713-4B75-8B43-5A0C0D453CD2}" dt="2023-10-03T10:01:45.071" v="37" actId="20577"/>
          <ac:spMkLst>
            <pc:docMk/>
            <pc:sldMk cId="1828209690" sldId="2147469743"/>
            <ac:spMk id="3" creationId="{C8785AED-967F-C621-A680-6B45A9B78A05}"/>
          </ac:spMkLst>
        </pc:spChg>
      </pc:sldChg>
    </pc:docChg>
  </pc:docChgLst>
  <pc:docChgLst>
    <pc:chgData name="MAXIME KARCENTY" userId="86562108-9760-45f8-95f3-46c7bba2a042" providerId="ADAL" clId="{E15DA2EC-ED01-46C1-ADE1-2C4B5FB438AD}"/>
    <pc:docChg chg="undo custSel addSld delSld modSld">
      <pc:chgData name="MAXIME KARCENTY" userId="86562108-9760-45f8-95f3-46c7bba2a042" providerId="ADAL" clId="{E15DA2EC-ED01-46C1-ADE1-2C4B5FB438AD}" dt="2023-08-03T14:34:56.830" v="335" actId="1076"/>
      <pc:docMkLst>
        <pc:docMk/>
      </pc:docMkLst>
      <pc:sldChg chg="addSp delSp modSp add mod modAnim">
        <pc:chgData name="MAXIME KARCENTY" userId="86562108-9760-45f8-95f3-46c7bba2a042" providerId="ADAL" clId="{E15DA2EC-ED01-46C1-ADE1-2C4B5FB438AD}" dt="2023-08-03T11:43:07.292" v="22" actId="1076"/>
        <pc:sldMkLst>
          <pc:docMk/>
          <pc:sldMk cId="2665280834" sldId="257"/>
        </pc:sldMkLst>
        <pc:spChg chg="add mod">
          <ac:chgData name="MAXIME KARCENTY" userId="86562108-9760-45f8-95f3-46c7bba2a042" providerId="ADAL" clId="{E15DA2EC-ED01-46C1-ADE1-2C4B5FB438AD}" dt="2023-08-03T11:42:32.065" v="17" actId="14100"/>
          <ac:spMkLst>
            <pc:docMk/>
            <pc:sldMk cId="2665280834" sldId="257"/>
            <ac:spMk id="6" creationId="{41B385FE-21B3-C80D-2A60-EEBB00D589D9}"/>
          </ac:spMkLst>
        </pc:spChg>
        <pc:grpChg chg="mod">
          <ac:chgData name="MAXIME KARCENTY" userId="86562108-9760-45f8-95f3-46c7bba2a042" providerId="ADAL" clId="{E15DA2EC-ED01-46C1-ADE1-2C4B5FB438AD}" dt="2023-08-03T11:41:40.285" v="13" actId="164"/>
          <ac:grpSpMkLst>
            <pc:docMk/>
            <pc:sldMk cId="2665280834" sldId="257"/>
            <ac:grpSpMk id="2" creationId="{081DCF41-1A05-422E-8142-F292125A42C5}"/>
          </ac:grpSpMkLst>
        </pc:grpChg>
        <pc:grpChg chg="add mod">
          <ac:chgData name="MAXIME KARCENTY" userId="86562108-9760-45f8-95f3-46c7bba2a042" providerId="ADAL" clId="{E15DA2EC-ED01-46C1-ADE1-2C4B5FB438AD}" dt="2023-08-03T11:43:07.292" v="22" actId="1076"/>
          <ac:grpSpMkLst>
            <pc:docMk/>
            <pc:sldMk cId="2665280834" sldId="257"/>
            <ac:grpSpMk id="7" creationId="{D61BE681-C584-6BC1-A3B2-723462DD149C}"/>
          </ac:grpSpMkLst>
        </pc:grpChg>
        <pc:picChg chg="del">
          <ac:chgData name="MAXIME KARCENTY" userId="86562108-9760-45f8-95f3-46c7bba2a042" providerId="ADAL" clId="{E15DA2EC-ED01-46C1-ADE1-2C4B5FB438AD}" dt="2023-08-03T11:40:38.477" v="1" actId="478"/>
          <ac:picMkLst>
            <pc:docMk/>
            <pc:sldMk cId="2665280834" sldId="257"/>
            <ac:picMk id="4" creationId="{AB168529-9427-D361-1DDA-4D3044469FD7}"/>
          </ac:picMkLst>
        </pc:picChg>
        <pc:picChg chg="add mod">
          <ac:chgData name="MAXIME KARCENTY" userId="86562108-9760-45f8-95f3-46c7bba2a042" providerId="ADAL" clId="{E15DA2EC-ED01-46C1-ADE1-2C4B5FB438AD}" dt="2023-08-03T11:40:38.774" v="2"/>
          <ac:picMkLst>
            <pc:docMk/>
            <pc:sldMk cId="2665280834" sldId="257"/>
            <ac:picMk id="5" creationId="{7261DCC5-8453-6C24-1F5C-8E32857CC312}"/>
          </ac:picMkLst>
        </pc:picChg>
        <pc:picChg chg="mod">
          <ac:chgData name="MAXIME KARCENTY" userId="86562108-9760-45f8-95f3-46c7bba2a042" providerId="ADAL" clId="{E15DA2EC-ED01-46C1-ADE1-2C4B5FB438AD}" dt="2023-08-03T11:40:51.184" v="4" actId="1076"/>
          <ac:picMkLst>
            <pc:docMk/>
            <pc:sldMk cId="2665280834" sldId="257"/>
            <ac:picMk id="9" creationId="{0D9E7319-0226-41EB-B5E0-9D05B56C2F05}"/>
          </ac:picMkLst>
        </pc:picChg>
        <pc:picChg chg="mod">
          <ac:chgData name="MAXIME KARCENTY" userId="86562108-9760-45f8-95f3-46c7bba2a042" providerId="ADAL" clId="{E15DA2EC-ED01-46C1-ADE1-2C4B5FB438AD}" dt="2023-08-03T11:42:53.297" v="21" actId="1076"/>
          <ac:picMkLst>
            <pc:docMk/>
            <pc:sldMk cId="2665280834" sldId="257"/>
            <ac:picMk id="14" creationId="{7EC6D6FC-78FF-4CC3-8FD9-0272BB5683AC}"/>
          </ac:picMkLst>
        </pc:picChg>
      </pc:sldChg>
      <pc:sldChg chg="modSp mod">
        <pc:chgData name="MAXIME KARCENTY" userId="86562108-9760-45f8-95f3-46c7bba2a042" providerId="ADAL" clId="{E15DA2EC-ED01-46C1-ADE1-2C4B5FB438AD}" dt="2023-08-03T14:08:45.209" v="149" actId="403"/>
        <pc:sldMkLst>
          <pc:docMk/>
          <pc:sldMk cId="3722920350" sldId="297"/>
        </pc:sldMkLst>
        <pc:spChg chg="mod">
          <ac:chgData name="MAXIME KARCENTY" userId="86562108-9760-45f8-95f3-46c7bba2a042" providerId="ADAL" clId="{E15DA2EC-ED01-46C1-ADE1-2C4B5FB438AD}" dt="2023-08-03T14:08:45.209" v="149" actId="403"/>
          <ac:spMkLst>
            <pc:docMk/>
            <pc:sldMk cId="3722920350" sldId="297"/>
            <ac:spMk id="4" creationId="{6324FDDA-199A-0998-42C9-2EDF53887CCF}"/>
          </ac:spMkLst>
        </pc:spChg>
      </pc:sldChg>
      <pc:sldChg chg="modAnim">
        <pc:chgData name="MAXIME KARCENTY" userId="86562108-9760-45f8-95f3-46c7bba2a042" providerId="ADAL" clId="{E15DA2EC-ED01-46C1-ADE1-2C4B5FB438AD}" dt="2023-08-03T12:03:39.243" v="101"/>
        <pc:sldMkLst>
          <pc:docMk/>
          <pc:sldMk cId="3874806291" sldId="302"/>
        </pc:sldMkLst>
      </pc:sldChg>
      <pc:sldChg chg="addSp delSp modSp mod">
        <pc:chgData name="MAXIME KARCENTY" userId="86562108-9760-45f8-95f3-46c7bba2a042" providerId="ADAL" clId="{E15DA2EC-ED01-46C1-ADE1-2C4B5FB438AD}" dt="2023-08-03T14:30:54.187" v="331" actId="1076"/>
        <pc:sldMkLst>
          <pc:docMk/>
          <pc:sldMk cId="178486591" sldId="2147374906"/>
        </pc:sldMkLst>
        <pc:spChg chg="del mod">
          <ac:chgData name="MAXIME KARCENTY" userId="86562108-9760-45f8-95f3-46c7bba2a042" providerId="ADAL" clId="{E15DA2EC-ED01-46C1-ADE1-2C4B5FB438AD}" dt="2023-08-03T14:11:10.271" v="156" actId="478"/>
          <ac:spMkLst>
            <pc:docMk/>
            <pc:sldMk cId="178486591" sldId="2147374906"/>
            <ac:spMk id="6" creationId="{749948B7-845A-FF0B-D075-BC72C1CDC580}"/>
          </ac:spMkLst>
        </pc:spChg>
        <pc:spChg chg="mod">
          <ac:chgData name="MAXIME KARCENTY" userId="86562108-9760-45f8-95f3-46c7bba2a042" providerId="ADAL" clId="{E15DA2EC-ED01-46C1-ADE1-2C4B5FB438AD}" dt="2023-08-03T14:11:22.765" v="158" actId="165"/>
          <ac:spMkLst>
            <pc:docMk/>
            <pc:sldMk cId="178486591" sldId="2147374906"/>
            <ac:spMk id="9" creationId="{74C1BD09-4310-6070-90C3-07D42AE1BEF5}"/>
          </ac:spMkLst>
        </pc:spChg>
        <pc:spChg chg="mod">
          <ac:chgData name="MAXIME KARCENTY" userId="86562108-9760-45f8-95f3-46c7bba2a042" providerId="ADAL" clId="{E15DA2EC-ED01-46C1-ADE1-2C4B5FB438AD}" dt="2023-08-03T14:11:22.765" v="158" actId="165"/>
          <ac:spMkLst>
            <pc:docMk/>
            <pc:sldMk cId="178486591" sldId="2147374906"/>
            <ac:spMk id="10" creationId="{98AE9076-4D57-64A3-A02B-6087B14D0D07}"/>
          </ac:spMkLst>
        </pc:spChg>
        <pc:spChg chg="mod">
          <ac:chgData name="MAXIME KARCENTY" userId="86562108-9760-45f8-95f3-46c7bba2a042" providerId="ADAL" clId="{E15DA2EC-ED01-46C1-ADE1-2C4B5FB438AD}" dt="2023-08-03T14:24:35.991" v="274" actId="207"/>
          <ac:spMkLst>
            <pc:docMk/>
            <pc:sldMk cId="178486591" sldId="2147374906"/>
            <ac:spMk id="12" creationId="{3960BBE2-DDF5-C209-6DD7-284A934BA8E7}"/>
          </ac:spMkLst>
        </pc:spChg>
        <pc:spChg chg="mod">
          <ac:chgData name="MAXIME KARCENTY" userId="86562108-9760-45f8-95f3-46c7bba2a042" providerId="ADAL" clId="{E15DA2EC-ED01-46C1-ADE1-2C4B5FB438AD}" dt="2023-08-03T14:24:33.913" v="271" actId="207"/>
          <ac:spMkLst>
            <pc:docMk/>
            <pc:sldMk cId="178486591" sldId="2147374906"/>
            <ac:spMk id="13" creationId="{1844D2DD-C53B-05C6-6611-A613639027E7}"/>
          </ac:spMkLst>
        </pc:spChg>
        <pc:spChg chg="add del mod topLvl">
          <ac:chgData name="MAXIME KARCENTY" userId="86562108-9760-45f8-95f3-46c7bba2a042" providerId="ADAL" clId="{E15DA2EC-ED01-46C1-ADE1-2C4B5FB438AD}" dt="2023-08-03T14:22:27.581" v="243" actId="478"/>
          <ac:spMkLst>
            <pc:docMk/>
            <pc:sldMk cId="178486591" sldId="2147374906"/>
            <ac:spMk id="14" creationId="{39AA238A-47F6-5A92-D3D8-1B9258B73F65}"/>
          </ac:spMkLst>
        </pc:spChg>
        <pc:spChg chg="add mod">
          <ac:chgData name="MAXIME KARCENTY" userId="86562108-9760-45f8-95f3-46c7bba2a042" providerId="ADAL" clId="{E15DA2EC-ED01-46C1-ADE1-2C4B5FB438AD}" dt="2023-08-03T14:25:50.618" v="287" actId="1076"/>
          <ac:spMkLst>
            <pc:docMk/>
            <pc:sldMk cId="178486591" sldId="2147374906"/>
            <ac:spMk id="16" creationId="{43B99BF4-FCDA-040E-6C1C-0E92688220D2}"/>
          </ac:spMkLst>
        </pc:spChg>
        <pc:spChg chg="del mod">
          <ac:chgData name="MAXIME KARCENTY" userId="86562108-9760-45f8-95f3-46c7bba2a042" providerId="ADAL" clId="{E15DA2EC-ED01-46C1-ADE1-2C4B5FB438AD}" dt="2023-08-03T14:19:10.091" v="205" actId="478"/>
          <ac:spMkLst>
            <pc:docMk/>
            <pc:sldMk cId="178486591" sldId="2147374906"/>
            <ac:spMk id="20" creationId="{AF75CD3B-C0BF-1ACA-F786-DB6DB84D4E23}"/>
          </ac:spMkLst>
        </pc:spChg>
        <pc:spChg chg="del mod topLvl">
          <ac:chgData name="MAXIME KARCENTY" userId="86562108-9760-45f8-95f3-46c7bba2a042" providerId="ADAL" clId="{E15DA2EC-ED01-46C1-ADE1-2C4B5FB438AD}" dt="2023-08-03T14:20:22.938" v="220" actId="478"/>
          <ac:spMkLst>
            <pc:docMk/>
            <pc:sldMk cId="178486591" sldId="2147374906"/>
            <ac:spMk id="23" creationId="{8C024323-4AF9-FE6F-8C9F-83870090DCF1}"/>
          </ac:spMkLst>
        </pc:spChg>
        <pc:spChg chg="del mod topLvl">
          <ac:chgData name="MAXIME KARCENTY" userId="86562108-9760-45f8-95f3-46c7bba2a042" providerId="ADAL" clId="{E15DA2EC-ED01-46C1-ADE1-2C4B5FB438AD}" dt="2023-08-03T14:20:25.129" v="221" actId="478"/>
          <ac:spMkLst>
            <pc:docMk/>
            <pc:sldMk cId="178486591" sldId="2147374906"/>
            <ac:spMk id="24" creationId="{1C7AD647-A326-5C82-1DCA-5AA0C6DEA157}"/>
          </ac:spMkLst>
        </pc:spChg>
        <pc:spChg chg="add del mod topLvl">
          <ac:chgData name="MAXIME KARCENTY" userId="86562108-9760-45f8-95f3-46c7bba2a042" providerId="ADAL" clId="{E15DA2EC-ED01-46C1-ADE1-2C4B5FB438AD}" dt="2023-08-03T14:20:17.027" v="219" actId="478"/>
          <ac:spMkLst>
            <pc:docMk/>
            <pc:sldMk cId="178486591" sldId="2147374906"/>
            <ac:spMk id="36" creationId="{ECDF497D-DDA8-3757-0B9F-A596D2B13BDD}"/>
          </ac:spMkLst>
        </pc:spChg>
        <pc:spChg chg="add del mod topLvl">
          <ac:chgData name="MAXIME KARCENTY" userId="86562108-9760-45f8-95f3-46c7bba2a042" providerId="ADAL" clId="{E15DA2EC-ED01-46C1-ADE1-2C4B5FB438AD}" dt="2023-08-03T14:19:39.135" v="212" actId="478"/>
          <ac:spMkLst>
            <pc:docMk/>
            <pc:sldMk cId="178486591" sldId="2147374906"/>
            <ac:spMk id="41" creationId="{1DCD6215-53CC-8F2E-9822-4A44BD3DDB44}"/>
          </ac:spMkLst>
        </pc:spChg>
        <pc:spChg chg="add del mod topLvl">
          <ac:chgData name="MAXIME KARCENTY" userId="86562108-9760-45f8-95f3-46c7bba2a042" providerId="ADAL" clId="{E15DA2EC-ED01-46C1-ADE1-2C4B5FB438AD}" dt="2023-08-03T14:27:49.074" v="311" actId="478"/>
          <ac:spMkLst>
            <pc:docMk/>
            <pc:sldMk cId="178486591" sldId="2147374906"/>
            <ac:spMk id="43" creationId="{21BDB0FA-C710-B972-36BD-71CDE3EE0ADB}"/>
          </ac:spMkLst>
        </pc:spChg>
        <pc:spChg chg="add del mod">
          <ac:chgData name="MAXIME KARCENTY" userId="86562108-9760-45f8-95f3-46c7bba2a042" providerId="ADAL" clId="{E15DA2EC-ED01-46C1-ADE1-2C4B5FB438AD}" dt="2023-08-03T14:25:12.849" v="279" actId="478"/>
          <ac:spMkLst>
            <pc:docMk/>
            <pc:sldMk cId="178486591" sldId="2147374906"/>
            <ac:spMk id="77" creationId="{9BD11DB2-6D01-EE20-AF7E-79A98817DE6F}"/>
          </ac:spMkLst>
        </pc:spChg>
        <pc:spChg chg="add mod ord">
          <ac:chgData name="MAXIME KARCENTY" userId="86562108-9760-45f8-95f3-46c7bba2a042" providerId="ADAL" clId="{E15DA2EC-ED01-46C1-ADE1-2C4B5FB438AD}" dt="2023-08-03T14:26:03.606" v="288" actId="164"/>
          <ac:spMkLst>
            <pc:docMk/>
            <pc:sldMk cId="178486591" sldId="2147374906"/>
            <ac:spMk id="86" creationId="{C549334B-3EED-47B3-ABA4-B080E3CFC5A1}"/>
          </ac:spMkLst>
        </pc:spChg>
        <pc:spChg chg="mod">
          <ac:chgData name="MAXIME KARCENTY" userId="86562108-9760-45f8-95f3-46c7bba2a042" providerId="ADAL" clId="{E15DA2EC-ED01-46C1-ADE1-2C4B5FB438AD}" dt="2023-08-03T14:26:17.560" v="289"/>
          <ac:spMkLst>
            <pc:docMk/>
            <pc:sldMk cId="178486591" sldId="2147374906"/>
            <ac:spMk id="89" creationId="{37C4528C-4DA4-AA38-8EAB-473BF2A177A0}"/>
          </ac:spMkLst>
        </pc:spChg>
        <pc:spChg chg="mod">
          <ac:chgData name="MAXIME KARCENTY" userId="86562108-9760-45f8-95f3-46c7bba2a042" providerId="ADAL" clId="{E15DA2EC-ED01-46C1-ADE1-2C4B5FB438AD}" dt="2023-08-03T14:13:21.606" v="171" actId="1076"/>
          <ac:spMkLst>
            <pc:docMk/>
            <pc:sldMk cId="178486591" sldId="2147374906"/>
            <ac:spMk id="92" creationId="{040D9831-2093-AEA3-362B-E742FDCA6EA3}"/>
          </ac:spMkLst>
        </pc:spChg>
        <pc:spChg chg="mod">
          <ac:chgData name="MAXIME KARCENTY" userId="86562108-9760-45f8-95f3-46c7bba2a042" providerId="ADAL" clId="{E15DA2EC-ED01-46C1-ADE1-2C4B5FB438AD}" dt="2023-08-03T14:26:17.560" v="289"/>
          <ac:spMkLst>
            <pc:docMk/>
            <pc:sldMk cId="178486591" sldId="2147374906"/>
            <ac:spMk id="93" creationId="{78A45114-7B64-2D25-58EC-D8D7A507C244}"/>
          </ac:spMkLst>
        </pc:spChg>
        <pc:spChg chg="mod">
          <ac:chgData name="MAXIME KARCENTY" userId="86562108-9760-45f8-95f3-46c7bba2a042" providerId="ADAL" clId="{E15DA2EC-ED01-46C1-ADE1-2C4B5FB438AD}" dt="2023-08-03T14:26:17.560" v="289"/>
          <ac:spMkLst>
            <pc:docMk/>
            <pc:sldMk cId="178486591" sldId="2147374906"/>
            <ac:spMk id="94" creationId="{D1D49077-658E-E19F-1CC9-F8BE6539891C}"/>
          </ac:spMkLst>
        </pc:spChg>
        <pc:spChg chg="mod">
          <ac:chgData name="MAXIME KARCENTY" userId="86562108-9760-45f8-95f3-46c7bba2a042" providerId="ADAL" clId="{E15DA2EC-ED01-46C1-ADE1-2C4B5FB438AD}" dt="2023-08-03T14:26:17.560" v="289"/>
          <ac:spMkLst>
            <pc:docMk/>
            <pc:sldMk cId="178486591" sldId="2147374906"/>
            <ac:spMk id="95" creationId="{6CE450E0-B762-5C66-31F6-74EE1829A981}"/>
          </ac:spMkLst>
        </pc:spChg>
        <pc:spChg chg="del mod topLvl">
          <ac:chgData name="MAXIME KARCENTY" userId="86562108-9760-45f8-95f3-46c7bba2a042" providerId="ADAL" clId="{E15DA2EC-ED01-46C1-ADE1-2C4B5FB438AD}" dt="2023-08-03T14:30:20.732" v="328" actId="478"/>
          <ac:spMkLst>
            <pc:docMk/>
            <pc:sldMk cId="178486591" sldId="2147374906"/>
            <ac:spMk id="97" creationId="{EFE40299-6C12-1C21-4BDE-664E51546254}"/>
          </ac:spMkLst>
        </pc:spChg>
        <pc:spChg chg="mod">
          <ac:chgData name="MAXIME KARCENTY" userId="86562108-9760-45f8-95f3-46c7bba2a042" providerId="ADAL" clId="{E15DA2EC-ED01-46C1-ADE1-2C4B5FB438AD}" dt="2023-08-03T14:13:21.606" v="171" actId="1076"/>
          <ac:spMkLst>
            <pc:docMk/>
            <pc:sldMk cId="178486591" sldId="2147374906"/>
            <ac:spMk id="119" creationId="{AA130295-3FCD-42E4-90D4-ED8B42E83E3D}"/>
          </ac:spMkLst>
        </pc:spChg>
        <pc:spChg chg="mod">
          <ac:chgData name="MAXIME KARCENTY" userId="86562108-9760-45f8-95f3-46c7bba2a042" providerId="ADAL" clId="{E15DA2EC-ED01-46C1-ADE1-2C4B5FB438AD}" dt="2023-08-03T14:13:21.606" v="171" actId="1076"/>
          <ac:spMkLst>
            <pc:docMk/>
            <pc:sldMk cId="178486591" sldId="2147374906"/>
            <ac:spMk id="123" creationId="{568E00C9-A57D-A201-B8EC-2F5D3FB8EA9E}"/>
          </ac:spMkLst>
        </pc:spChg>
        <pc:spChg chg="mod">
          <ac:chgData name="MAXIME KARCENTY" userId="86562108-9760-45f8-95f3-46c7bba2a042" providerId="ADAL" clId="{E15DA2EC-ED01-46C1-ADE1-2C4B5FB438AD}" dt="2023-08-03T14:13:21.606" v="171" actId="1076"/>
          <ac:spMkLst>
            <pc:docMk/>
            <pc:sldMk cId="178486591" sldId="2147374906"/>
            <ac:spMk id="124" creationId="{D5A26D9D-0958-E513-4C1A-D7E8414A0D39}"/>
          </ac:spMkLst>
        </pc:spChg>
        <pc:spChg chg="mod">
          <ac:chgData name="MAXIME KARCENTY" userId="86562108-9760-45f8-95f3-46c7bba2a042" providerId="ADAL" clId="{E15DA2EC-ED01-46C1-ADE1-2C4B5FB438AD}" dt="2023-08-03T14:13:21.606" v="171" actId="1076"/>
          <ac:spMkLst>
            <pc:docMk/>
            <pc:sldMk cId="178486591" sldId="2147374906"/>
            <ac:spMk id="125" creationId="{A55E66DB-715A-DD83-740B-021E12220016}"/>
          </ac:spMkLst>
        </pc:spChg>
        <pc:spChg chg="mod">
          <ac:chgData name="MAXIME KARCENTY" userId="86562108-9760-45f8-95f3-46c7bba2a042" providerId="ADAL" clId="{E15DA2EC-ED01-46C1-ADE1-2C4B5FB438AD}" dt="2023-08-03T14:13:21.606" v="171" actId="1076"/>
          <ac:spMkLst>
            <pc:docMk/>
            <pc:sldMk cId="178486591" sldId="2147374906"/>
            <ac:spMk id="126" creationId="{19374DBF-92D8-24AB-D9CE-19C61AC648B1}"/>
          </ac:spMkLst>
        </pc:spChg>
        <pc:spChg chg="mod">
          <ac:chgData name="MAXIME KARCENTY" userId="86562108-9760-45f8-95f3-46c7bba2a042" providerId="ADAL" clId="{E15DA2EC-ED01-46C1-ADE1-2C4B5FB438AD}" dt="2023-08-03T14:13:21.606" v="171" actId="1076"/>
          <ac:spMkLst>
            <pc:docMk/>
            <pc:sldMk cId="178486591" sldId="2147374906"/>
            <ac:spMk id="127" creationId="{56395C9F-DCEA-21AB-4335-C9BC21AFF429}"/>
          </ac:spMkLst>
        </pc:spChg>
        <pc:spChg chg="mod">
          <ac:chgData name="MAXIME KARCENTY" userId="86562108-9760-45f8-95f3-46c7bba2a042" providerId="ADAL" clId="{E15DA2EC-ED01-46C1-ADE1-2C4B5FB438AD}" dt="2023-08-03T14:13:21.606" v="171" actId="1076"/>
          <ac:spMkLst>
            <pc:docMk/>
            <pc:sldMk cId="178486591" sldId="2147374906"/>
            <ac:spMk id="128" creationId="{B0F534C6-C467-7A3E-FDF1-5B4C94DBC78F}"/>
          </ac:spMkLst>
        </pc:spChg>
        <pc:spChg chg="mod">
          <ac:chgData name="MAXIME KARCENTY" userId="86562108-9760-45f8-95f3-46c7bba2a042" providerId="ADAL" clId="{E15DA2EC-ED01-46C1-ADE1-2C4B5FB438AD}" dt="2023-08-03T14:13:33.792" v="172" actId="1076"/>
          <ac:spMkLst>
            <pc:docMk/>
            <pc:sldMk cId="178486591" sldId="2147374906"/>
            <ac:spMk id="129" creationId="{1FE85645-6C5D-3632-92C0-076EF2E78354}"/>
          </ac:spMkLst>
        </pc:spChg>
        <pc:spChg chg="mod">
          <ac:chgData name="MAXIME KARCENTY" userId="86562108-9760-45f8-95f3-46c7bba2a042" providerId="ADAL" clId="{E15DA2EC-ED01-46C1-ADE1-2C4B5FB438AD}" dt="2023-08-03T14:13:33.792" v="172" actId="1076"/>
          <ac:spMkLst>
            <pc:docMk/>
            <pc:sldMk cId="178486591" sldId="2147374906"/>
            <ac:spMk id="130" creationId="{E323F054-135C-7ED6-9C3E-DC09EC0029EB}"/>
          </ac:spMkLst>
        </pc:spChg>
        <pc:spChg chg="mod">
          <ac:chgData name="MAXIME KARCENTY" userId="86562108-9760-45f8-95f3-46c7bba2a042" providerId="ADAL" clId="{E15DA2EC-ED01-46C1-ADE1-2C4B5FB438AD}" dt="2023-08-03T14:13:33.792" v="172" actId="1076"/>
          <ac:spMkLst>
            <pc:docMk/>
            <pc:sldMk cId="178486591" sldId="2147374906"/>
            <ac:spMk id="131" creationId="{34A6B9AB-BF33-BB00-9C7F-09FD4620F7AF}"/>
          </ac:spMkLst>
        </pc:spChg>
        <pc:spChg chg="mod">
          <ac:chgData name="MAXIME KARCENTY" userId="86562108-9760-45f8-95f3-46c7bba2a042" providerId="ADAL" clId="{E15DA2EC-ED01-46C1-ADE1-2C4B5FB438AD}" dt="2023-08-03T14:13:33.792" v="172" actId="1076"/>
          <ac:spMkLst>
            <pc:docMk/>
            <pc:sldMk cId="178486591" sldId="2147374906"/>
            <ac:spMk id="132" creationId="{75EEE2FF-A978-BAE8-07B2-9AF9C363AFA2}"/>
          </ac:spMkLst>
        </pc:spChg>
        <pc:spChg chg="mod">
          <ac:chgData name="MAXIME KARCENTY" userId="86562108-9760-45f8-95f3-46c7bba2a042" providerId="ADAL" clId="{E15DA2EC-ED01-46C1-ADE1-2C4B5FB438AD}" dt="2023-08-03T14:13:33.792" v="172" actId="1076"/>
          <ac:spMkLst>
            <pc:docMk/>
            <pc:sldMk cId="178486591" sldId="2147374906"/>
            <ac:spMk id="133" creationId="{F6F1670C-DE55-13A8-096A-EB9F6EBC01CE}"/>
          </ac:spMkLst>
        </pc:spChg>
        <pc:spChg chg="mod">
          <ac:chgData name="MAXIME KARCENTY" userId="86562108-9760-45f8-95f3-46c7bba2a042" providerId="ADAL" clId="{E15DA2EC-ED01-46C1-ADE1-2C4B5FB438AD}" dt="2023-08-03T14:27:25.074" v="308" actId="207"/>
          <ac:spMkLst>
            <pc:docMk/>
            <pc:sldMk cId="178486591" sldId="2147374906"/>
            <ac:spMk id="134" creationId="{AAEBD70D-1774-7C26-EDF6-DEF43CB7AE17}"/>
          </ac:spMkLst>
        </pc:spChg>
        <pc:spChg chg="mod">
          <ac:chgData name="MAXIME KARCENTY" userId="86562108-9760-45f8-95f3-46c7bba2a042" providerId="ADAL" clId="{E15DA2EC-ED01-46C1-ADE1-2C4B5FB438AD}" dt="2023-08-03T14:27:20.576" v="307" actId="208"/>
          <ac:spMkLst>
            <pc:docMk/>
            <pc:sldMk cId="178486591" sldId="2147374906"/>
            <ac:spMk id="135" creationId="{8EEA9FD3-BE3F-64B4-C045-7730D2F2C76B}"/>
          </ac:spMkLst>
        </pc:spChg>
        <pc:spChg chg="add del mod">
          <ac:chgData name="MAXIME KARCENTY" userId="86562108-9760-45f8-95f3-46c7bba2a042" providerId="ADAL" clId="{E15DA2EC-ED01-46C1-ADE1-2C4B5FB438AD}" dt="2023-08-03T14:27:20.576" v="307" actId="208"/>
          <ac:spMkLst>
            <pc:docMk/>
            <pc:sldMk cId="178486591" sldId="2147374906"/>
            <ac:spMk id="136" creationId="{4F7EF2D4-1146-1218-7CF1-DB8AD25950E4}"/>
          </ac:spMkLst>
        </pc:spChg>
        <pc:spChg chg="mod">
          <ac:chgData name="MAXIME KARCENTY" userId="86562108-9760-45f8-95f3-46c7bba2a042" providerId="ADAL" clId="{E15DA2EC-ED01-46C1-ADE1-2C4B5FB438AD}" dt="2023-08-03T14:13:33.792" v="172" actId="1076"/>
          <ac:spMkLst>
            <pc:docMk/>
            <pc:sldMk cId="178486591" sldId="2147374906"/>
            <ac:spMk id="138" creationId="{B4D2896A-7C20-FD87-4718-75BFB1AA912B}"/>
          </ac:spMkLst>
        </pc:spChg>
        <pc:spChg chg="mod">
          <ac:chgData name="MAXIME KARCENTY" userId="86562108-9760-45f8-95f3-46c7bba2a042" providerId="ADAL" clId="{E15DA2EC-ED01-46C1-ADE1-2C4B5FB438AD}" dt="2023-08-03T14:13:33.792" v="172" actId="1076"/>
          <ac:spMkLst>
            <pc:docMk/>
            <pc:sldMk cId="178486591" sldId="2147374906"/>
            <ac:spMk id="139" creationId="{13269256-5DCF-6698-64D3-BA46FFD29345}"/>
          </ac:spMkLst>
        </pc:spChg>
        <pc:spChg chg="mod">
          <ac:chgData name="MAXIME KARCENTY" userId="86562108-9760-45f8-95f3-46c7bba2a042" providerId="ADAL" clId="{E15DA2EC-ED01-46C1-ADE1-2C4B5FB438AD}" dt="2023-08-03T14:13:33.792" v="172" actId="1076"/>
          <ac:spMkLst>
            <pc:docMk/>
            <pc:sldMk cId="178486591" sldId="2147374906"/>
            <ac:spMk id="140" creationId="{A3420A31-631E-51CD-4EA2-20912B1E066A}"/>
          </ac:spMkLst>
        </pc:spChg>
        <pc:spChg chg="mod">
          <ac:chgData name="MAXIME KARCENTY" userId="86562108-9760-45f8-95f3-46c7bba2a042" providerId="ADAL" clId="{E15DA2EC-ED01-46C1-ADE1-2C4B5FB438AD}" dt="2023-08-03T14:27:52.025" v="312"/>
          <ac:spMkLst>
            <pc:docMk/>
            <pc:sldMk cId="178486591" sldId="2147374906"/>
            <ac:spMk id="141" creationId="{F27F55A6-D95C-BECF-605B-0A09ED8444E0}"/>
          </ac:spMkLst>
        </pc:spChg>
        <pc:spChg chg="mod">
          <ac:chgData name="MAXIME KARCENTY" userId="86562108-9760-45f8-95f3-46c7bba2a042" providerId="ADAL" clId="{E15DA2EC-ED01-46C1-ADE1-2C4B5FB438AD}" dt="2023-08-03T14:28:18.812" v="318" actId="1076"/>
          <ac:spMkLst>
            <pc:docMk/>
            <pc:sldMk cId="178486591" sldId="2147374906"/>
            <ac:spMk id="144" creationId="{DBD9E300-3ED3-6D58-ADB0-BCB96EC90820}"/>
          </ac:spMkLst>
        </pc:spChg>
        <pc:spChg chg="mod">
          <ac:chgData name="MAXIME KARCENTY" userId="86562108-9760-45f8-95f3-46c7bba2a042" providerId="ADAL" clId="{E15DA2EC-ED01-46C1-ADE1-2C4B5FB438AD}" dt="2023-08-03T14:27:52.025" v="312"/>
          <ac:spMkLst>
            <pc:docMk/>
            <pc:sldMk cId="178486591" sldId="2147374906"/>
            <ac:spMk id="145" creationId="{0C9529F4-0A6A-5050-A7BB-B199E3557751}"/>
          </ac:spMkLst>
        </pc:spChg>
        <pc:spChg chg="mod">
          <ac:chgData name="MAXIME KARCENTY" userId="86562108-9760-45f8-95f3-46c7bba2a042" providerId="ADAL" clId="{E15DA2EC-ED01-46C1-ADE1-2C4B5FB438AD}" dt="2023-08-03T14:27:52.025" v="312"/>
          <ac:spMkLst>
            <pc:docMk/>
            <pc:sldMk cId="178486591" sldId="2147374906"/>
            <ac:spMk id="146" creationId="{66E0BE9D-7BCE-CEFD-4E4C-2828934D41CE}"/>
          </ac:spMkLst>
        </pc:spChg>
        <pc:spChg chg="mod">
          <ac:chgData name="MAXIME KARCENTY" userId="86562108-9760-45f8-95f3-46c7bba2a042" providerId="ADAL" clId="{E15DA2EC-ED01-46C1-ADE1-2C4B5FB438AD}" dt="2023-08-03T14:28:51.722" v="320"/>
          <ac:spMkLst>
            <pc:docMk/>
            <pc:sldMk cId="178486591" sldId="2147374906"/>
            <ac:spMk id="148" creationId="{ABA60D21-DDE2-39D9-0C9D-BFA4A2C66608}"/>
          </ac:spMkLst>
        </pc:spChg>
        <pc:spChg chg="mod">
          <ac:chgData name="MAXIME KARCENTY" userId="86562108-9760-45f8-95f3-46c7bba2a042" providerId="ADAL" clId="{E15DA2EC-ED01-46C1-ADE1-2C4B5FB438AD}" dt="2023-08-03T14:30:54.187" v="331" actId="1076"/>
          <ac:spMkLst>
            <pc:docMk/>
            <pc:sldMk cId="178486591" sldId="2147374906"/>
            <ac:spMk id="151" creationId="{312BBE07-9DE7-183B-694E-D1CC5A812DEC}"/>
          </ac:spMkLst>
        </pc:spChg>
        <pc:spChg chg="mod">
          <ac:chgData name="MAXIME KARCENTY" userId="86562108-9760-45f8-95f3-46c7bba2a042" providerId="ADAL" clId="{E15DA2EC-ED01-46C1-ADE1-2C4B5FB438AD}" dt="2023-08-03T14:28:51.722" v="320"/>
          <ac:spMkLst>
            <pc:docMk/>
            <pc:sldMk cId="178486591" sldId="2147374906"/>
            <ac:spMk id="152" creationId="{F288A8A9-378E-29CE-11FD-E6A458E5D110}"/>
          </ac:spMkLst>
        </pc:spChg>
        <pc:spChg chg="mod">
          <ac:chgData name="MAXIME KARCENTY" userId="86562108-9760-45f8-95f3-46c7bba2a042" providerId="ADAL" clId="{E15DA2EC-ED01-46C1-ADE1-2C4B5FB438AD}" dt="2023-08-03T14:28:51.722" v="320"/>
          <ac:spMkLst>
            <pc:docMk/>
            <pc:sldMk cId="178486591" sldId="2147374906"/>
            <ac:spMk id="153" creationId="{E4F2776F-632E-B833-1C9E-E8258274EF29}"/>
          </ac:spMkLst>
        </pc:spChg>
        <pc:grpChg chg="del mod">
          <ac:chgData name="MAXIME KARCENTY" userId="86562108-9760-45f8-95f3-46c7bba2a042" providerId="ADAL" clId="{E15DA2EC-ED01-46C1-ADE1-2C4B5FB438AD}" dt="2023-08-03T14:11:07.646" v="155" actId="27803"/>
          <ac:grpSpMkLst>
            <pc:docMk/>
            <pc:sldMk cId="178486591" sldId="2147374906"/>
            <ac:grpSpMk id="5" creationId="{A01F0A7F-9533-D2E4-0AB5-9089C7BB7079}"/>
          </ac:grpSpMkLst>
        </pc:grpChg>
        <pc:grpChg chg="del mod">
          <ac:chgData name="MAXIME KARCENTY" userId="86562108-9760-45f8-95f3-46c7bba2a042" providerId="ADAL" clId="{E15DA2EC-ED01-46C1-ADE1-2C4B5FB438AD}" dt="2023-08-03T14:11:22.765" v="158" actId="165"/>
          <ac:grpSpMkLst>
            <pc:docMk/>
            <pc:sldMk cId="178486591" sldId="2147374906"/>
            <ac:grpSpMk id="7" creationId="{D36D9D95-562D-7E18-BA15-5393C1389488}"/>
          </ac:grpSpMkLst>
        </pc:grpChg>
        <pc:grpChg chg="del mod topLvl">
          <ac:chgData name="MAXIME KARCENTY" userId="86562108-9760-45f8-95f3-46c7bba2a042" providerId="ADAL" clId="{E15DA2EC-ED01-46C1-ADE1-2C4B5FB438AD}" dt="2023-08-03T14:12:13.770" v="162" actId="478"/>
          <ac:grpSpMkLst>
            <pc:docMk/>
            <pc:sldMk cId="178486591" sldId="2147374906"/>
            <ac:grpSpMk id="8" creationId="{4F535966-EB78-17B4-1F6E-6556001667F0}"/>
          </ac:grpSpMkLst>
        </pc:grpChg>
        <pc:grpChg chg="mod topLvl">
          <ac:chgData name="MAXIME KARCENTY" userId="86562108-9760-45f8-95f3-46c7bba2a042" providerId="ADAL" clId="{E15DA2EC-ED01-46C1-ADE1-2C4B5FB438AD}" dt="2023-08-03T14:24:33.515" v="270" actId="165"/>
          <ac:grpSpMkLst>
            <pc:docMk/>
            <pc:sldMk cId="178486591" sldId="2147374906"/>
            <ac:grpSpMk id="11" creationId="{0684DC3E-756C-ED5D-684F-38F8E47031B9}"/>
          </ac:grpSpMkLst>
        </pc:grpChg>
        <pc:grpChg chg="add del mod">
          <ac:chgData name="MAXIME KARCENTY" userId="86562108-9760-45f8-95f3-46c7bba2a042" providerId="ADAL" clId="{E15DA2EC-ED01-46C1-ADE1-2C4B5FB438AD}" dt="2023-08-03T14:14:31.853" v="196" actId="165"/>
          <ac:grpSpMkLst>
            <pc:docMk/>
            <pc:sldMk cId="178486591" sldId="2147374906"/>
            <ac:grpSpMk id="15" creationId="{FA109959-DB52-D3D2-4364-5FD593F1B8A6}"/>
          </ac:grpSpMkLst>
        </pc:grpChg>
        <pc:grpChg chg="add del mod">
          <ac:chgData name="MAXIME KARCENTY" userId="86562108-9760-45f8-95f3-46c7bba2a042" providerId="ADAL" clId="{E15DA2EC-ED01-46C1-ADE1-2C4B5FB438AD}" dt="2023-08-03T14:17:31.904" v="200" actId="165"/>
          <ac:grpSpMkLst>
            <pc:docMk/>
            <pc:sldMk cId="178486591" sldId="2147374906"/>
            <ac:grpSpMk id="17" creationId="{2C8F6FB3-4A1B-8988-D3EC-E59C7EEB170E}"/>
          </ac:grpSpMkLst>
        </pc:grpChg>
        <pc:grpChg chg="del mod">
          <ac:chgData name="MAXIME KARCENTY" userId="86562108-9760-45f8-95f3-46c7bba2a042" providerId="ADAL" clId="{E15DA2EC-ED01-46C1-ADE1-2C4B5FB438AD}" dt="2023-08-03T14:19:00.968" v="203" actId="27803"/>
          <ac:grpSpMkLst>
            <pc:docMk/>
            <pc:sldMk cId="178486591" sldId="2147374906"/>
            <ac:grpSpMk id="19" creationId="{55E8F6B3-AD5B-4998-6E92-914C07BB06BB}"/>
          </ac:grpSpMkLst>
        </pc:grpChg>
        <pc:grpChg chg="del mod">
          <ac:chgData name="MAXIME KARCENTY" userId="86562108-9760-45f8-95f3-46c7bba2a042" providerId="ADAL" clId="{E15DA2EC-ED01-46C1-ADE1-2C4B5FB438AD}" dt="2023-08-03T14:19:14.785" v="206" actId="165"/>
          <ac:grpSpMkLst>
            <pc:docMk/>
            <pc:sldMk cId="178486591" sldId="2147374906"/>
            <ac:grpSpMk id="21" creationId="{52589504-46C9-9409-3D5F-2F24771E38C3}"/>
          </ac:grpSpMkLst>
        </pc:grpChg>
        <pc:grpChg chg="del mod topLvl">
          <ac:chgData name="MAXIME KARCENTY" userId="86562108-9760-45f8-95f3-46c7bba2a042" providerId="ADAL" clId="{E15DA2EC-ED01-46C1-ADE1-2C4B5FB438AD}" dt="2023-08-03T14:20:22.938" v="220" actId="478"/>
          <ac:grpSpMkLst>
            <pc:docMk/>
            <pc:sldMk cId="178486591" sldId="2147374906"/>
            <ac:grpSpMk id="22" creationId="{BFEFAD7E-B81B-3C71-93AC-B3D5074A0EC6}"/>
          </ac:grpSpMkLst>
        </pc:grpChg>
        <pc:grpChg chg="mod">
          <ac:chgData name="MAXIME KARCENTY" userId="86562108-9760-45f8-95f3-46c7bba2a042" providerId="ADAL" clId="{E15DA2EC-ED01-46C1-ADE1-2C4B5FB438AD}" dt="2023-08-03T14:13:21.606" v="171" actId="1076"/>
          <ac:grpSpMkLst>
            <pc:docMk/>
            <pc:sldMk cId="178486591" sldId="2147374906"/>
            <ac:grpSpMk id="25" creationId="{D3C3704D-1839-554A-1992-D947F7E296E2}"/>
          </ac:grpSpMkLst>
        </pc:grpChg>
        <pc:grpChg chg="add del mod topLvl">
          <ac:chgData name="MAXIME KARCENTY" userId="86562108-9760-45f8-95f3-46c7bba2a042" providerId="ADAL" clId="{E15DA2EC-ED01-46C1-ADE1-2C4B5FB438AD}" dt="2023-08-03T14:19:39.135" v="212" actId="478"/>
          <ac:grpSpMkLst>
            <pc:docMk/>
            <pc:sldMk cId="178486591" sldId="2147374906"/>
            <ac:grpSpMk id="26" creationId="{E8F6EB87-3F29-FFD7-D78F-F8F66C2CF56E}"/>
          </ac:grpSpMkLst>
        </pc:grpChg>
        <pc:grpChg chg="mod">
          <ac:chgData name="MAXIME KARCENTY" userId="86562108-9760-45f8-95f3-46c7bba2a042" providerId="ADAL" clId="{E15DA2EC-ED01-46C1-ADE1-2C4B5FB438AD}" dt="2023-08-03T14:13:21.606" v="171" actId="1076"/>
          <ac:grpSpMkLst>
            <pc:docMk/>
            <pc:sldMk cId="178486591" sldId="2147374906"/>
            <ac:grpSpMk id="29" creationId="{B14EEEB6-615C-18A4-C168-9017E2C07B21}"/>
          </ac:grpSpMkLst>
        </pc:grpChg>
        <pc:grpChg chg="mod">
          <ac:chgData name="MAXIME KARCENTY" userId="86562108-9760-45f8-95f3-46c7bba2a042" providerId="ADAL" clId="{E15DA2EC-ED01-46C1-ADE1-2C4B5FB438AD}" dt="2023-08-03T14:13:21.606" v="171" actId="1076"/>
          <ac:grpSpMkLst>
            <pc:docMk/>
            <pc:sldMk cId="178486591" sldId="2147374906"/>
            <ac:grpSpMk id="34" creationId="{75A0F33C-48BB-3D49-60AB-C299DFB8CF18}"/>
          </ac:grpSpMkLst>
        </pc:grpChg>
        <pc:grpChg chg="mod">
          <ac:chgData name="MAXIME KARCENTY" userId="86562108-9760-45f8-95f3-46c7bba2a042" providerId="ADAL" clId="{E15DA2EC-ED01-46C1-ADE1-2C4B5FB438AD}" dt="2023-08-03T14:13:21.606" v="171" actId="1076"/>
          <ac:grpSpMkLst>
            <pc:docMk/>
            <pc:sldMk cId="178486591" sldId="2147374906"/>
            <ac:grpSpMk id="38" creationId="{15F416C1-9DD1-1A16-93C2-BBF11CF2E1D2}"/>
          </ac:grpSpMkLst>
        </pc:grpChg>
        <pc:grpChg chg="add del mod">
          <ac:chgData name="MAXIME KARCENTY" userId="86562108-9760-45f8-95f3-46c7bba2a042" providerId="ADAL" clId="{E15DA2EC-ED01-46C1-ADE1-2C4B5FB438AD}" dt="2023-08-03T14:22:27.581" v="243" actId="478"/>
          <ac:grpSpMkLst>
            <pc:docMk/>
            <pc:sldMk cId="178486591" sldId="2147374906"/>
            <ac:grpSpMk id="42" creationId="{583BB637-D5DB-9828-3BB8-78D459F23EDB}"/>
          </ac:grpSpMkLst>
        </pc:grpChg>
        <pc:grpChg chg="add del mod">
          <ac:chgData name="MAXIME KARCENTY" userId="86562108-9760-45f8-95f3-46c7bba2a042" providerId="ADAL" clId="{E15DA2EC-ED01-46C1-ADE1-2C4B5FB438AD}" dt="2023-08-03T14:27:49.074" v="311" actId="478"/>
          <ac:grpSpMkLst>
            <pc:docMk/>
            <pc:sldMk cId="178486591" sldId="2147374906"/>
            <ac:grpSpMk id="48" creationId="{EEF0D11C-B4D0-17FE-8F71-1929943BD2E0}"/>
          </ac:grpSpMkLst>
        </pc:grpChg>
        <pc:grpChg chg="mod">
          <ac:chgData name="MAXIME KARCENTY" userId="86562108-9760-45f8-95f3-46c7bba2a042" providerId="ADAL" clId="{E15DA2EC-ED01-46C1-ADE1-2C4B5FB438AD}" dt="2023-08-03T14:13:33.792" v="172" actId="1076"/>
          <ac:grpSpMkLst>
            <pc:docMk/>
            <pc:sldMk cId="178486591" sldId="2147374906"/>
            <ac:grpSpMk id="49" creationId="{70739B62-01AA-FAB9-0DC2-D5030103B5DE}"/>
          </ac:grpSpMkLst>
        </pc:grpChg>
        <pc:grpChg chg="mod">
          <ac:chgData name="MAXIME KARCENTY" userId="86562108-9760-45f8-95f3-46c7bba2a042" providerId="ADAL" clId="{E15DA2EC-ED01-46C1-ADE1-2C4B5FB438AD}" dt="2023-08-03T14:13:33.792" v="172" actId="1076"/>
          <ac:grpSpMkLst>
            <pc:docMk/>
            <pc:sldMk cId="178486591" sldId="2147374906"/>
            <ac:grpSpMk id="59" creationId="{E5B493C8-DF92-F089-3345-8EE11442E394}"/>
          </ac:grpSpMkLst>
        </pc:grpChg>
        <pc:grpChg chg="mod">
          <ac:chgData name="MAXIME KARCENTY" userId="86562108-9760-45f8-95f3-46c7bba2a042" providerId="ADAL" clId="{E15DA2EC-ED01-46C1-ADE1-2C4B5FB438AD}" dt="2023-08-03T14:13:33.792" v="172" actId="1076"/>
          <ac:grpSpMkLst>
            <pc:docMk/>
            <pc:sldMk cId="178486591" sldId="2147374906"/>
            <ac:grpSpMk id="63" creationId="{FE4CA37E-4204-A555-3774-BB20ED0F48EE}"/>
          </ac:grpSpMkLst>
        </pc:grpChg>
        <pc:grpChg chg="mod">
          <ac:chgData name="MAXIME KARCENTY" userId="86562108-9760-45f8-95f3-46c7bba2a042" providerId="ADAL" clId="{E15DA2EC-ED01-46C1-ADE1-2C4B5FB438AD}" dt="2023-08-03T14:13:33.792" v="172" actId="1076"/>
          <ac:grpSpMkLst>
            <pc:docMk/>
            <pc:sldMk cId="178486591" sldId="2147374906"/>
            <ac:grpSpMk id="69" creationId="{3ADA40A5-7424-AC19-D3A7-82F8FEB180B7}"/>
          </ac:grpSpMkLst>
        </pc:grpChg>
        <pc:grpChg chg="mod">
          <ac:chgData name="MAXIME KARCENTY" userId="86562108-9760-45f8-95f3-46c7bba2a042" providerId="ADAL" clId="{E15DA2EC-ED01-46C1-ADE1-2C4B5FB438AD}" dt="2023-08-03T14:13:33.792" v="172" actId="1076"/>
          <ac:grpSpMkLst>
            <pc:docMk/>
            <pc:sldMk cId="178486591" sldId="2147374906"/>
            <ac:grpSpMk id="72" creationId="{1F1CA98D-D465-8C5A-A590-AF89109DD340}"/>
          </ac:grpSpMkLst>
        </pc:grpChg>
        <pc:grpChg chg="mod">
          <ac:chgData name="MAXIME KARCENTY" userId="86562108-9760-45f8-95f3-46c7bba2a042" providerId="ADAL" clId="{E15DA2EC-ED01-46C1-ADE1-2C4B5FB438AD}" dt="2023-08-03T14:13:33.792" v="172" actId="1076"/>
          <ac:grpSpMkLst>
            <pc:docMk/>
            <pc:sldMk cId="178486591" sldId="2147374906"/>
            <ac:grpSpMk id="78" creationId="{596A51C1-AA60-61CB-0775-4EDA2D041B96}"/>
          </ac:grpSpMkLst>
        </pc:grpChg>
        <pc:grpChg chg="add del mod">
          <ac:chgData name="MAXIME KARCENTY" userId="86562108-9760-45f8-95f3-46c7bba2a042" providerId="ADAL" clId="{E15DA2EC-ED01-46C1-ADE1-2C4B5FB438AD}" dt="2023-08-03T14:30:19.168" v="327" actId="478"/>
          <ac:grpSpMkLst>
            <pc:docMk/>
            <pc:sldMk cId="178486591" sldId="2147374906"/>
            <ac:grpSpMk id="87" creationId="{898E8980-098B-6545-6EC8-254AF3517CCE}"/>
          </ac:grpSpMkLst>
        </pc:grpChg>
        <pc:grpChg chg="add del mod">
          <ac:chgData name="MAXIME KARCENTY" userId="86562108-9760-45f8-95f3-46c7bba2a042" providerId="ADAL" clId="{E15DA2EC-ED01-46C1-ADE1-2C4B5FB438AD}" dt="2023-08-03T14:26:24.470" v="292"/>
          <ac:grpSpMkLst>
            <pc:docMk/>
            <pc:sldMk cId="178486591" sldId="2147374906"/>
            <ac:grpSpMk id="88" creationId="{3B60D4F9-5A6B-C665-048E-0F62BE7AEAD1}"/>
          </ac:grpSpMkLst>
        </pc:grpChg>
        <pc:grpChg chg="mod">
          <ac:chgData name="MAXIME KARCENTY" userId="86562108-9760-45f8-95f3-46c7bba2a042" providerId="ADAL" clId="{E15DA2EC-ED01-46C1-ADE1-2C4B5FB438AD}" dt="2023-08-03T14:26:17.560" v="289"/>
          <ac:grpSpMkLst>
            <pc:docMk/>
            <pc:sldMk cId="178486591" sldId="2147374906"/>
            <ac:grpSpMk id="90" creationId="{01132C27-696B-CB52-D3A2-0D9B25E3ED03}"/>
          </ac:grpSpMkLst>
        </pc:grpChg>
        <pc:grpChg chg="mod">
          <ac:chgData name="MAXIME KARCENTY" userId="86562108-9760-45f8-95f3-46c7bba2a042" providerId="ADAL" clId="{E15DA2EC-ED01-46C1-ADE1-2C4B5FB438AD}" dt="2023-08-03T14:26:17.560" v="289"/>
          <ac:grpSpMkLst>
            <pc:docMk/>
            <pc:sldMk cId="178486591" sldId="2147374906"/>
            <ac:grpSpMk id="91" creationId="{33FFD544-3745-F999-7249-9FEFDD61263A}"/>
          </ac:grpSpMkLst>
        </pc:grpChg>
        <pc:grpChg chg="add del mod">
          <ac:chgData name="MAXIME KARCENTY" userId="86562108-9760-45f8-95f3-46c7bba2a042" providerId="ADAL" clId="{E15DA2EC-ED01-46C1-ADE1-2C4B5FB438AD}" dt="2023-08-03T14:26:32.733" v="295" actId="165"/>
          <ac:grpSpMkLst>
            <pc:docMk/>
            <pc:sldMk cId="178486591" sldId="2147374906"/>
            <ac:grpSpMk id="96" creationId="{932D1672-FF8B-AA3A-15FE-C07C94021DFC}"/>
          </ac:grpSpMkLst>
        </pc:grpChg>
        <pc:grpChg chg="del mod topLvl">
          <ac:chgData name="MAXIME KARCENTY" userId="86562108-9760-45f8-95f3-46c7bba2a042" providerId="ADAL" clId="{E15DA2EC-ED01-46C1-ADE1-2C4B5FB438AD}" dt="2023-08-03T14:30:19.168" v="327" actId="478"/>
          <ac:grpSpMkLst>
            <pc:docMk/>
            <pc:sldMk cId="178486591" sldId="2147374906"/>
            <ac:grpSpMk id="98" creationId="{5A50C21A-E5EB-2491-9A48-9F0DB4471B64}"/>
          </ac:grpSpMkLst>
        </pc:grpChg>
        <pc:grpChg chg="add del mod">
          <ac:chgData name="MAXIME KARCENTY" userId="86562108-9760-45f8-95f3-46c7bba2a042" providerId="ADAL" clId="{E15DA2EC-ED01-46C1-ADE1-2C4B5FB438AD}" dt="2023-08-03T14:27:17.679" v="306" actId="207"/>
          <ac:grpSpMkLst>
            <pc:docMk/>
            <pc:sldMk cId="178486591" sldId="2147374906"/>
            <ac:grpSpMk id="99" creationId="{4A3530D2-1126-B22C-4AFF-99CD3C6AB1E9}"/>
          </ac:grpSpMkLst>
        </pc:grpChg>
        <pc:grpChg chg="mod">
          <ac:chgData name="MAXIME KARCENTY" userId="86562108-9760-45f8-95f3-46c7bba2a042" providerId="ADAL" clId="{E15DA2EC-ED01-46C1-ADE1-2C4B5FB438AD}" dt="2023-08-03T14:13:33.792" v="172" actId="1076"/>
          <ac:grpSpMkLst>
            <pc:docMk/>
            <pc:sldMk cId="178486591" sldId="2147374906"/>
            <ac:grpSpMk id="115" creationId="{CDB5797B-60D5-FF50-ED33-42E07FCAB9D9}"/>
          </ac:grpSpMkLst>
        </pc:grpChg>
        <pc:grpChg chg="mod">
          <ac:chgData name="MAXIME KARCENTY" userId="86562108-9760-45f8-95f3-46c7bba2a042" providerId="ADAL" clId="{E15DA2EC-ED01-46C1-ADE1-2C4B5FB438AD}" dt="2023-08-03T14:13:33.792" v="172" actId="1076"/>
          <ac:grpSpMkLst>
            <pc:docMk/>
            <pc:sldMk cId="178486591" sldId="2147374906"/>
            <ac:grpSpMk id="116" creationId="{FA5CC1A5-64E9-D7CF-9CF2-763599DC5933}"/>
          </ac:grpSpMkLst>
        </pc:grpChg>
        <pc:grpChg chg="add del mod">
          <ac:chgData name="MAXIME KARCENTY" userId="86562108-9760-45f8-95f3-46c7bba2a042" providerId="ADAL" clId="{E15DA2EC-ED01-46C1-ADE1-2C4B5FB438AD}" dt="2023-08-03T14:30:19.168" v="327" actId="478"/>
          <ac:grpSpMkLst>
            <pc:docMk/>
            <pc:sldMk cId="178486591" sldId="2147374906"/>
            <ac:grpSpMk id="137" creationId="{021DEB9A-37D9-7B62-A085-6D62357F91F2}"/>
          </ac:grpSpMkLst>
        </pc:grpChg>
        <pc:grpChg chg="mod">
          <ac:chgData name="MAXIME KARCENTY" userId="86562108-9760-45f8-95f3-46c7bba2a042" providerId="ADAL" clId="{E15DA2EC-ED01-46C1-ADE1-2C4B5FB438AD}" dt="2023-08-03T14:27:52.025" v="312"/>
          <ac:grpSpMkLst>
            <pc:docMk/>
            <pc:sldMk cId="178486591" sldId="2147374906"/>
            <ac:grpSpMk id="142" creationId="{5DE1EC1B-6464-10D7-9C3C-77A91D2F6E57}"/>
          </ac:grpSpMkLst>
        </pc:grpChg>
        <pc:grpChg chg="mod">
          <ac:chgData name="MAXIME KARCENTY" userId="86562108-9760-45f8-95f3-46c7bba2a042" providerId="ADAL" clId="{E15DA2EC-ED01-46C1-ADE1-2C4B5FB438AD}" dt="2023-08-03T14:27:52.025" v="312"/>
          <ac:grpSpMkLst>
            <pc:docMk/>
            <pc:sldMk cId="178486591" sldId="2147374906"/>
            <ac:grpSpMk id="143" creationId="{23491D66-867A-09C9-F3CE-96E49E78036B}"/>
          </ac:grpSpMkLst>
        </pc:grpChg>
        <pc:grpChg chg="add mod">
          <ac:chgData name="MAXIME KARCENTY" userId="86562108-9760-45f8-95f3-46c7bba2a042" providerId="ADAL" clId="{E15DA2EC-ED01-46C1-ADE1-2C4B5FB438AD}" dt="2023-08-03T14:30:25.862" v="329" actId="1076"/>
          <ac:grpSpMkLst>
            <pc:docMk/>
            <pc:sldMk cId="178486591" sldId="2147374906"/>
            <ac:grpSpMk id="147" creationId="{6043479F-DF7E-E01A-CC30-A9CCA8FDEDAB}"/>
          </ac:grpSpMkLst>
        </pc:grpChg>
        <pc:grpChg chg="mod">
          <ac:chgData name="MAXIME KARCENTY" userId="86562108-9760-45f8-95f3-46c7bba2a042" providerId="ADAL" clId="{E15DA2EC-ED01-46C1-ADE1-2C4B5FB438AD}" dt="2023-08-03T14:28:51.722" v="320"/>
          <ac:grpSpMkLst>
            <pc:docMk/>
            <pc:sldMk cId="178486591" sldId="2147374906"/>
            <ac:grpSpMk id="149" creationId="{A22A1227-F402-2D9B-F3D1-57200572D46D}"/>
          </ac:grpSpMkLst>
        </pc:grpChg>
        <pc:grpChg chg="mod">
          <ac:chgData name="MAXIME KARCENTY" userId="86562108-9760-45f8-95f3-46c7bba2a042" providerId="ADAL" clId="{E15DA2EC-ED01-46C1-ADE1-2C4B5FB438AD}" dt="2023-08-03T14:28:51.722" v="320"/>
          <ac:grpSpMkLst>
            <pc:docMk/>
            <pc:sldMk cId="178486591" sldId="2147374906"/>
            <ac:grpSpMk id="150" creationId="{1A9E13BA-32D2-5907-11C2-3BC42C5FD1E2}"/>
          </ac:grpSpMkLst>
        </pc:grpChg>
        <pc:picChg chg="add del mod">
          <ac:chgData name="MAXIME KARCENTY" userId="86562108-9760-45f8-95f3-46c7bba2a042" providerId="ADAL" clId="{E15DA2EC-ED01-46C1-ADE1-2C4B5FB438AD}" dt="2023-08-03T14:11:07.646" v="155" actId="27803"/>
          <ac:picMkLst>
            <pc:docMk/>
            <pc:sldMk cId="178486591" sldId="2147374906"/>
            <ac:picMk id="3" creationId="{8611D9C2-2847-8EBD-D69F-EDE7A216BE03}"/>
          </ac:picMkLst>
        </pc:picChg>
        <pc:picChg chg="add del mod">
          <ac:chgData name="MAXIME KARCENTY" userId="86562108-9760-45f8-95f3-46c7bba2a042" providerId="ADAL" clId="{E15DA2EC-ED01-46C1-ADE1-2C4B5FB438AD}" dt="2023-08-03T14:19:00.968" v="203" actId="27803"/>
          <ac:picMkLst>
            <pc:docMk/>
            <pc:sldMk cId="178486591" sldId="2147374906"/>
            <ac:picMk id="18" creationId="{2DD84CDE-9159-2ED9-6B95-B17590455C7C}"/>
          </ac:picMkLst>
        </pc:picChg>
        <pc:picChg chg="mod">
          <ac:chgData name="MAXIME KARCENTY" userId="86562108-9760-45f8-95f3-46c7bba2a042" providerId="ADAL" clId="{E15DA2EC-ED01-46C1-ADE1-2C4B5FB438AD}" dt="2023-08-03T14:13:21.606" v="171" actId="1076"/>
          <ac:picMkLst>
            <pc:docMk/>
            <pc:sldMk cId="178486591" sldId="2147374906"/>
            <ac:picMk id="28" creationId="{319000C1-88FE-D4D7-F9A6-86D5326826CB}"/>
          </ac:picMkLst>
        </pc:picChg>
        <pc:picChg chg="mod">
          <ac:chgData name="MAXIME KARCENTY" userId="86562108-9760-45f8-95f3-46c7bba2a042" providerId="ADAL" clId="{E15DA2EC-ED01-46C1-ADE1-2C4B5FB438AD}" dt="2023-08-03T14:13:21.606" v="171" actId="1076"/>
          <ac:picMkLst>
            <pc:docMk/>
            <pc:sldMk cId="178486591" sldId="2147374906"/>
            <ac:picMk id="37" creationId="{58E9330F-D93D-DD69-5003-1B14502DBA4B}"/>
          </ac:picMkLst>
        </pc:picChg>
      </pc:sldChg>
      <pc:sldChg chg="del">
        <pc:chgData name="MAXIME KARCENTY" userId="86562108-9760-45f8-95f3-46c7bba2a042" providerId="ADAL" clId="{E15DA2EC-ED01-46C1-ADE1-2C4B5FB438AD}" dt="2023-08-03T11:44:26.346" v="24" actId="47"/>
        <pc:sldMkLst>
          <pc:docMk/>
          <pc:sldMk cId="1723254395" sldId="2147374911"/>
        </pc:sldMkLst>
      </pc:sldChg>
      <pc:sldChg chg="modSp mod">
        <pc:chgData name="MAXIME KARCENTY" userId="86562108-9760-45f8-95f3-46c7bba2a042" providerId="ADAL" clId="{E15DA2EC-ED01-46C1-ADE1-2C4B5FB438AD}" dt="2023-08-03T14:08:17.115" v="146"/>
        <pc:sldMkLst>
          <pc:docMk/>
          <pc:sldMk cId="3872083222" sldId="2147375074"/>
        </pc:sldMkLst>
        <pc:spChg chg="mod">
          <ac:chgData name="MAXIME KARCENTY" userId="86562108-9760-45f8-95f3-46c7bba2a042" providerId="ADAL" clId="{E15DA2EC-ED01-46C1-ADE1-2C4B5FB438AD}" dt="2023-08-03T14:08:17.115" v="146"/>
          <ac:spMkLst>
            <pc:docMk/>
            <pc:sldMk cId="3872083222" sldId="2147375074"/>
            <ac:spMk id="2" creationId="{2E5DB5F8-BD58-200A-5B99-8F9398E82CB3}"/>
          </ac:spMkLst>
        </pc:spChg>
      </pc:sldChg>
      <pc:sldChg chg="addSp delSp modSp add mod">
        <pc:chgData name="MAXIME KARCENTY" userId="86562108-9760-45f8-95f3-46c7bba2a042" providerId="ADAL" clId="{E15DA2EC-ED01-46C1-ADE1-2C4B5FB438AD}" dt="2023-08-03T14:34:56.830" v="335" actId="1076"/>
        <pc:sldMkLst>
          <pc:docMk/>
          <pc:sldMk cId="283856821" sldId="2147469735"/>
        </pc:sldMkLst>
        <pc:spChg chg="mod">
          <ac:chgData name="MAXIME KARCENTY" userId="86562108-9760-45f8-95f3-46c7bba2a042" providerId="ADAL" clId="{E15DA2EC-ED01-46C1-ADE1-2C4B5FB438AD}" dt="2023-08-03T11:53:21.296" v="35" actId="1076"/>
          <ac:spMkLst>
            <pc:docMk/>
            <pc:sldMk cId="283856821" sldId="2147469735"/>
            <ac:spMk id="2" creationId="{A0A9C132-0B78-B35E-567E-C571596C12A3}"/>
          </ac:spMkLst>
        </pc:spChg>
        <pc:spChg chg="mod">
          <ac:chgData name="MAXIME KARCENTY" userId="86562108-9760-45f8-95f3-46c7bba2a042" providerId="ADAL" clId="{E15DA2EC-ED01-46C1-ADE1-2C4B5FB438AD}" dt="2023-08-03T14:34:56.830" v="335" actId="1076"/>
          <ac:spMkLst>
            <pc:docMk/>
            <pc:sldMk cId="283856821" sldId="2147469735"/>
            <ac:spMk id="64" creationId="{1C7B280C-2762-6E61-7573-BC9157F34A24}"/>
          </ac:spMkLst>
        </pc:spChg>
        <pc:spChg chg="del mod">
          <ac:chgData name="MAXIME KARCENTY" userId="86562108-9760-45f8-95f3-46c7bba2a042" providerId="ADAL" clId="{E15DA2EC-ED01-46C1-ADE1-2C4B5FB438AD}" dt="2023-08-03T11:53:12.186" v="32" actId="478"/>
          <ac:spMkLst>
            <pc:docMk/>
            <pc:sldMk cId="283856821" sldId="2147469735"/>
            <ac:spMk id="66" creationId="{A866CAA8-569B-8E03-46A1-DC84F5EECE2B}"/>
          </ac:spMkLst>
        </pc:spChg>
        <pc:spChg chg="mod">
          <ac:chgData name="MAXIME KARCENTY" userId="86562108-9760-45f8-95f3-46c7bba2a042" providerId="ADAL" clId="{E15DA2EC-ED01-46C1-ADE1-2C4B5FB438AD}" dt="2023-08-03T11:55:31.309" v="65" actId="207"/>
          <ac:spMkLst>
            <pc:docMk/>
            <pc:sldMk cId="283856821" sldId="2147469735"/>
            <ac:spMk id="68" creationId="{6051F796-6F3F-E754-C57B-641F7B132285}"/>
          </ac:spMkLst>
        </pc:spChg>
        <pc:spChg chg="mod">
          <ac:chgData name="MAXIME KARCENTY" userId="86562108-9760-45f8-95f3-46c7bba2a042" providerId="ADAL" clId="{E15DA2EC-ED01-46C1-ADE1-2C4B5FB438AD}" dt="2023-08-03T11:55:31.309" v="65" actId="207"/>
          <ac:spMkLst>
            <pc:docMk/>
            <pc:sldMk cId="283856821" sldId="2147469735"/>
            <ac:spMk id="69" creationId="{60F0C461-90BD-3D9D-4CCF-5D52BAF2E5C1}"/>
          </ac:spMkLst>
        </pc:spChg>
        <pc:spChg chg="mod">
          <ac:chgData name="MAXIME KARCENTY" userId="86562108-9760-45f8-95f3-46c7bba2a042" providerId="ADAL" clId="{E15DA2EC-ED01-46C1-ADE1-2C4B5FB438AD}" dt="2023-08-03T14:34:56.830" v="335" actId="1076"/>
          <ac:spMkLst>
            <pc:docMk/>
            <pc:sldMk cId="283856821" sldId="2147469735"/>
            <ac:spMk id="76" creationId="{554A99D2-4BBD-3256-C40A-D7505B391367}"/>
          </ac:spMkLst>
        </pc:spChg>
        <pc:spChg chg="mod">
          <ac:chgData name="MAXIME KARCENTY" userId="86562108-9760-45f8-95f3-46c7bba2a042" providerId="ADAL" clId="{E15DA2EC-ED01-46C1-ADE1-2C4B5FB438AD}" dt="2023-08-03T14:34:56.830" v="335" actId="1076"/>
          <ac:spMkLst>
            <pc:docMk/>
            <pc:sldMk cId="283856821" sldId="2147469735"/>
            <ac:spMk id="79" creationId="{C90A6375-60EE-6DE5-C72E-25099AFD1D12}"/>
          </ac:spMkLst>
        </pc:spChg>
        <pc:spChg chg="mod">
          <ac:chgData name="MAXIME KARCENTY" userId="86562108-9760-45f8-95f3-46c7bba2a042" providerId="ADAL" clId="{E15DA2EC-ED01-46C1-ADE1-2C4B5FB438AD}" dt="2023-08-03T14:34:56.830" v="335" actId="1076"/>
          <ac:spMkLst>
            <pc:docMk/>
            <pc:sldMk cId="283856821" sldId="2147469735"/>
            <ac:spMk id="80" creationId="{6DBC1B06-8304-2B68-AE31-9D0D55FF67D5}"/>
          </ac:spMkLst>
        </pc:spChg>
        <pc:spChg chg="mod">
          <ac:chgData name="MAXIME KARCENTY" userId="86562108-9760-45f8-95f3-46c7bba2a042" providerId="ADAL" clId="{E15DA2EC-ED01-46C1-ADE1-2C4B5FB438AD}" dt="2023-08-03T14:34:56.830" v="335" actId="1076"/>
          <ac:spMkLst>
            <pc:docMk/>
            <pc:sldMk cId="283856821" sldId="2147469735"/>
            <ac:spMk id="84" creationId="{5E749329-B538-DF8A-885A-10ABF90022CA}"/>
          </ac:spMkLst>
        </pc:spChg>
        <pc:spChg chg="mod">
          <ac:chgData name="MAXIME KARCENTY" userId="86562108-9760-45f8-95f3-46c7bba2a042" providerId="ADAL" clId="{E15DA2EC-ED01-46C1-ADE1-2C4B5FB438AD}" dt="2023-08-03T14:34:56.830" v="335" actId="1076"/>
          <ac:spMkLst>
            <pc:docMk/>
            <pc:sldMk cId="283856821" sldId="2147469735"/>
            <ac:spMk id="85" creationId="{104E6101-92DB-7CF5-9152-90D440A3009D}"/>
          </ac:spMkLst>
        </pc:spChg>
        <pc:spChg chg="mod">
          <ac:chgData name="MAXIME KARCENTY" userId="86562108-9760-45f8-95f3-46c7bba2a042" providerId="ADAL" clId="{E15DA2EC-ED01-46C1-ADE1-2C4B5FB438AD}" dt="2023-08-03T14:34:56.830" v="335" actId="1076"/>
          <ac:spMkLst>
            <pc:docMk/>
            <pc:sldMk cId="283856821" sldId="2147469735"/>
            <ac:spMk id="86" creationId="{61CE5768-F19D-5C8F-1E68-F304C6CEC08A}"/>
          </ac:spMkLst>
        </pc:spChg>
        <pc:spChg chg="mod">
          <ac:chgData name="MAXIME KARCENTY" userId="86562108-9760-45f8-95f3-46c7bba2a042" providerId="ADAL" clId="{E15DA2EC-ED01-46C1-ADE1-2C4B5FB438AD}" dt="2023-08-03T14:34:56.830" v="335" actId="1076"/>
          <ac:spMkLst>
            <pc:docMk/>
            <pc:sldMk cId="283856821" sldId="2147469735"/>
            <ac:spMk id="87" creationId="{AB4E6429-8A60-87F5-08E8-8855425567C6}"/>
          </ac:spMkLst>
        </pc:spChg>
        <pc:spChg chg="mod">
          <ac:chgData name="MAXIME KARCENTY" userId="86562108-9760-45f8-95f3-46c7bba2a042" providerId="ADAL" clId="{E15DA2EC-ED01-46C1-ADE1-2C4B5FB438AD}" dt="2023-08-03T14:34:56.830" v="335" actId="1076"/>
          <ac:spMkLst>
            <pc:docMk/>
            <pc:sldMk cId="283856821" sldId="2147469735"/>
            <ac:spMk id="88" creationId="{20D1B54B-F5AE-9B25-AFAD-B496ADD758DD}"/>
          </ac:spMkLst>
        </pc:spChg>
        <pc:spChg chg="mod">
          <ac:chgData name="MAXIME KARCENTY" userId="86562108-9760-45f8-95f3-46c7bba2a042" providerId="ADAL" clId="{E15DA2EC-ED01-46C1-ADE1-2C4B5FB438AD}" dt="2023-08-03T14:34:56.830" v="335" actId="1076"/>
          <ac:spMkLst>
            <pc:docMk/>
            <pc:sldMk cId="283856821" sldId="2147469735"/>
            <ac:spMk id="89" creationId="{66EE2A45-D88D-B74F-1634-886BC05F3A3A}"/>
          </ac:spMkLst>
        </pc:spChg>
        <pc:spChg chg="mod">
          <ac:chgData name="MAXIME KARCENTY" userId="86562108-9760-45f8-95f3-46c7bba2a042" providerId="ADAL" clId="{E15DA2EC-ED01-46C1-ADE1-2C4B5FB438AD}" dt="2023-08-03T14:34:56.830" v="335" actId="1076"/>
          <ac:spMkLst>
            <pc:docMk/>
            <pc:sldMk cId="283856821" sldId="2147469735"/>
            <ac:spMk id="90" creationId="{31A5AAF6-5618-B131-AEC9-0C4A96D3FA24}"/>
          </ac:spMkLst>
        </pc:spChg>
        <pc:spChg chg="mod">
          <ac:chgData name="MAXIME KARCENTY" userId="86562108-9760-45f8-95f3-46c7bba2a042" providerId="ADAL" clId="{E15DA2EC-ED01-46C1-ADE1-2C4B5FB438AD}" dt="2023-08-03T14:34:56.830" v="335" actId="1076"/>
          <ac:spMkLst>
            <pc:docMk/>
            <pc:sldMk cId="283856821" sldId="2147469735"/>
            <ac:spMk id="91" creationId="{5729007D-A30C-6950-4FBB-C4F4AF02B000}"/>
          </ac:spMkLst>
        </pc:spChg>
        <pc:spChg chg="mod">
          <ac:chgData name="MAXIME KARCENTY" userId="86562108-9760-45f8-95f3-46c7bba2a042" providerId="ADAL" clId="{E15DA2EC-ED01-46C1-ADE1-2C4B5FB438AD}" dt="2023-08-03T14:34:56.830" v="335" actId="1076"/>
          <ac:spMkLst>
            <pc:docMk/>
            <pc:sldMk cId="283856821" sldId="2147469735"/>
            <ac:spMk id="92" creationId="{268289E9-DFD0-2AA5-8DFA-384B507362C3}"/>
          </ac:spMkLst>
        </pc:spChg>
        <pc:spChg chg="mod">
          <ac:chgData name="MAXIME KARCENTY" userId="86562108-9760-45f8-95f3-46c7bba2a042" providerId="ADAL" clId="{E15DA2EC-ED01-46C1-ADE1-2C4B5FB438AD}" dt="2023-08-03T14:34:56.830" v="335" actId="1076"/>
          <ac:spMkLst>
            <pc:docMk/>
            <pc:sldMk cId="283856821" sldId="2147469735"/>
            <ac:spMk id="93" creationId="{D5CFDD58-508D-EE87-4CB3-D2DCB8A4AF77}"/>
          </ac:spMkLst>
        </pc:spChg>
        <pc:spChg chg="mod">
          <ac:chgData name="MAXIME KARCENTY" userId="86562108-9760-45f8-95f3-46c7bba2a042" providerId="ADAL" clId="{E15DA2EC-ED01-46C1-ADE1-2C4B5FB438AD}" dt="2023-08-03T14:34:56.830" v="335" actId="1076"/>
          <ac:spMkLst>
            <pc:docMk/>
            <pc:sldMk cId="283856821" sldId="2147469735"/>
            <ac:spMk id="94" creationId="{4B855BF1-EECF-D770-CCB7-A26B2E22D534}"/>
          </ac:spMkLst>
        </pc:spChg>
        <pc:spChg chg="add del mod">
          <ac:chgData name="MAXIME KARCENTY" userId="86562108-9760-45f8-95f3-46c7bba2a042" providerId="ADAL" clId="{E15DA2EC-ED01-46C1-ADE1-2C4B5FB438AD}" dt="2023-08-03T11:55:31.309" v="65" actId="207"/>
          <ac:spMkLst>
            <pc:docMk/>
            <pc:sldMk cId="283856821" sldId="2147469735"/>
            <ac:spMk id="95" creationId="{B985B5F5-15ED-F59F-7EB7-C80714345C9F}"/>
          </ac:spMkLst>
        </pc:spChg>
        <pc:spChg chg="mod">
          <ac:chgData name="MAXIME KARCENTY" userId="86562108-9760-45f8-95f3-46c7bba2a042" providerId="ADAL" clId="{E15DA2EC-ED01-46C1-ADE1-2C4B5FB438AD}" dt="2023-08-03T11:55:31.309" v="65" actId="207"/>
          <ac:spMkLst>
            <pc:docMk/>
            <pc:sldMk cId="283856821" sldId="2147469735"/>
            <ac:spMk id="128" creationId="{176685C1-FF45-8CF2-2E7A-B3495BC83333}"/>
          </ac:spMkLst>
        </pc:spChg>
        <pc:spChg chg="mod">
          <ac:chgData name="MAXIME KARCENTY" userId="86562108-9760-45f8-95f3-46c7bba2a042" providerId="ADAL" clId="{E15DA2EC-ED01-46C1-ADE1-2C4B5FB438AD}" dt="2023-08-03T11:55:38.771" v="66" actId="207"/>
          <ac:spMkLst>
            <pc:docMk/>
            <pc:sldMk cId="283856821" sldId="2147469735"/>
            <ac:spMk id="129" creationId="{6C9EA163-963F-1FB2-E389-AD0B1490312B}"/>
          </ac:spMkLst>
        </pc:spChg>
        <pc:spChg chg="mod">
          <ac:chgData name="MAXIME KARCENTY" userId="86562108-9760-45f8-95f3-46c7bba2a042" providerId="ADAL" clId="{E15DA2EC-ED01-46C1-ADE1-2C4B5FB438AD}" dt="2023-08-03T11:55:38.771" v="66" actId="207"/>
          <ac:spMkLst>
            <pc:docMk/>
            <pc:sldMk cId="283856821" sldId="2147469735"/>
            <ac:spMk id="130" creationId="{5D626603-ABB7-7E1D-9E23-4413A9801590}"/>
          </ac:spMkLst>
        </pc:spChg>
        <pc:spChg chg="del mod">
          <ac:chgData name="MAXIME KARCENTY" userId="86562108-9760-45f8-95f3-46c7bba2a042" providerId="ADAL" clId="{E15DA2EC-ED01-46C1-ADE1-2C4B5FB438AD}" dt="2023-08-03T11:53:12.186" v="32" actId="478"/>
          <ac:spMkLst>
            <pc:docMk/>
            <pc:sldMk cId="283856821" sldId="2147469735"/>
            <ac:spMk id="132" creationId="{D0E6E530-5FAE-D9AF-F939-D85170529173}"/>
          </ac:spMkLst>
        </pc:spChg>
        <pc:spChg chg="mod">
          <ac:chgData name="MAXIME KARCENTY" userId="86562108-9760-45f8-95f3-46c7bba2a042" providerId="ADAL" clId="{E15DA2EC-ED01-46C1-ADE1-2C4B5FB438AD}" dt="2023-08-03T14:34:56.830" v="335" actId="1076"/>
          <ac:spMkLst>
            <pc:docMk/>
            <pc:sldMk cId="283856821" sldId="2147469735"/>
            <ac:spMk id="133" creationId="{D30D33C4-D32D-04C9-FD50-911B1BF594EC}"/>
          </ac:spMkLst>
        </pc:spChg>
        <pc:spChg chg="mod">
          <ac:chgData name="MAXIME KARCENTY" userId="86562108-9760-45f8-95f3-46c7bba2a042" providerId="ADAL" clId="{E15DA2EC-ED01-46C1-ADE1-2C4B5FB438AD}" dt="2023-08-03T14:34:56.830" v="335" actId="1076"/>
          <ac:spMkLst>
            <pc:docMk/>
            <pc:sldMk cId="283856821" sldId="2147469735"/>
            <ac:spMk id="134" creationId="{87313DFA-60D5-5AFE-493C-298D4679E65E}"/>
          </ac:spMkLst>
        </pc:spChg>
        <pc:spChg chg="mod">
          <ac:chgData name="MAXIME KARCENTY" userId="86562108-9760-45f8-95f3-46c7bba2a042" providerId="ADAL" clId="{E15DA2EC-ED01-46C1-ADE1-2C4B5FB438AD}" dt="2023-08-03T14:34:56.830" v="335" actId="1076"/>
          <ac:spMkLst>
            <pc:docMk/>
            <pc:sldMk cId="283856821" sldId="2147469735"/>
            <ac:spMk id="135" creationId="{1371DE47-6648-55D8-CB7C-3B944307A352}"/>
          </ac:spMkLst>
        </pc:spChg>
        <pc:spChg chg="mod">
          <ac:chgData name="MAXIME KARCENTY" userId="86562108-9760-45f8-95f3-46c7bba2a042" providerId="ADAL" clId="{E15DA2EC-ED01-46C1-ADE1-2C4B5FB438AD}" dt="2023-08-03T14:34:56.830" v="335" actId="1076"/>
          <ac:spMkLst>
            <pc:docMk/>
            <pc:sldMk cId="283856821" sldId="2147469735"/>
            <ac:spMk id="136" creationId="{11CCEBF1-B682-C3A4-1665-1BE9B020B649}"/>
          </ac:spMkLst>
        </pc:spChg>
        <pc:spChg chg="mod">
          <ac:chgData name="MAXIME KARCENTY" userId="86562108-9760-45f8-95f3-46c7bba2a042" providerId="ADAL" clId="{E15DA2EC-ED01-46C1-ADE1-2C4B5FB438AD}" dt="2023-08-03T14:34:56.830" v="335" actId="1076"/>
          <ac:spMkLst>
            <pc:docMk/>
            <pc:sldMk cId="283856821" sldId="2147469735"/>
            <ac:spMk id="137" creationId="{870D2CC6-7E07-0D81-7330-6002D605EB4C}"/>
          </ac:spMkLst>
        </pc:spChg>
        <pc:spChg chg="mod">
          <ac:chgData name="MAXIME KARCENTY" userId="86562108-9760-45f8-95f3-46c7bba2a042" providerId="ADAL" clId="{E15DA2EC-ED01-46C1-ADE1-2C4B5FB438AD}" dt="2023-08-03T14:34:56.830" v="335" actId="1076"/>
          <ac:spMkLst>
            <pc:docMk/>
            <pc:sldMk cId="283856821" sldId="2147469735"/>
            <ac:spMk id="138" creationId="{76F9939A-6EEE-7030-D1BF-32FDDAEEC933}"/>
          </ac:spMkLst>
        </pc:spChg>
        <pc:spChg chg="mod">
          <ac:chgData name="MAXIME KARCENTY" userId="86562108-9760-45f8-95f3-46c7bba2a042" providerId="ADAL" clId="{E15DA2EC-ED01-46C1-ADE1-2C4B5FB438AD}" dt="2023-08-03T14:34:56.830" v="335" actId="1076"/>
          <ac:spMkLst>
            <pc:docMk/>
            <pc:sldMk cId="283856821" sldId="2147469735"/>
            <ac:spMk id="139" creationId="{D4D039BA-F824-3EA8-D2F9-FF0BAC8767BD}"/>
          </ac:spMkLst>
        </pc:spChg>
        <pc:spChg chg="mod">
          <ac:chgData name="MAXIME KARCENTY" userId="86562108-9760-45f8-95f3-46c7bba2a042" providerId="ADAL" clId="{E15DA2EC-ED01-46C1-ADE1-2C4B5FB438AD}" dt="2023-08-03T14:34:56.830" v="335" actId="1076"/>
          <ac:spMkLst>
            <pc:docMk/>
            <pc:sldMk cId="283856821" sldId="2147469735"/>
            <ac:spMk id="140" creationId="{B155F4A5-CE9E-FBE3-EF05-69A6AAD804FB}"/>
          </ac:spMkLst>
        </pc:spChg>
        <pc:spChg chg="mod">
          <ac:chgData name="MAXIME KARCENTY" userId="86562108-9760-45f8-95f3-46c7bba2a042" providerId="ADAL" clId="{E15DA2EC-ED01-46C1-ADE1-2C4B5FB438AD}" dt="2023-08-03T14:34:56.830" v="335" actId="1076"/>
          <ac:spMkLst>
            <pc:docMk/>
            <pc:sldMk cId="283856821" sldId="2147469735"/>
            <ac:spMk id="141" creationId="{48938E31-D8EF-9C33-4863-FEFE3B5EBF5C}"/>
          </ac:spMkLst>
        </pc:spChg>
        <pc:spChg chg="mod">
          <ac:chgData name="MAXIME KARCENTY" userId="86562108-9760-45f8-95f3-46c7bba2a042" providerId="ADAL" clId="{E15DA2EC-ED01-46C1-ADE1-2C4B5FB438AD}" dt="2023-08-03T14:34:56.830" v="335" actId="1076"/>
          <ac:spMkLst>
            <pc:docMk/>
            <pc:sldMk cId="283856821" sldId="2147469735"/>
            <ac:spMk id="142" creationId="{5B3DAAB1-C6DA-0FE5-E624-8E173A37575D}"/>
          </ac:spMkLst>
        </pc:spChg>
        <pc:spChg chg="mod">
          <ac:chgData name="MAXIME KARCENTY" userId="86562108-9760-45f8-95f3-46c7bba2a042" providerId="ADAL" clId="{E15DA2EC-ED01-46C1-ADE1-2C4B5FB438AD}" dt="2023-08-03T14:34:56.830" v="335" actId="1076"/>
          <ac:spMkLst>
            <pc:docMk/>
            <pc:sldMk cId="283856821" sldId="2147469735"/>
            <ac:spMk id="143" creationId="{FA25A8C2-52C3-13BA-F9BC-ED3A88213944}"/>
          </ac:spMkLst>
        </pc:spChg>
        <pc:spChg chg="mod">
          <ac:chgData name="MAXIME KARCENTY" userId="86562108-9760-45f8-95f3-46c7bba2a042" providerId="ADAL" clId="{E15DA2EC-ED01-46C1-ADE1-2C4B5FB438AD}" dt="2023-08-03T14:34:56.830" v="335" actId="1076"/>
          <ac:spMkLst>
            <pc:docMk/>
            <pc:sldMk cId="283856821" sldId="2147469735"/>
            <ac:spMk id="144" creationId="{30703B23-D4CF-3FF7-A65A-CE8A57094B64}"/>
          </ac:spMkLst>
        </pc:spChg>
        <pc:spChg chg="mod">
          <ac:chgData name="MAXIME KARCENTY" userId="86562108-9760-45f8-95f3-46c7bba2a042" providerId="ADAL" clId="{E15DA2EC-ED01-46C1-ADE1-2C4B5FB438AD}" dt="2023-08-03T14:34:56.830" v="335" actId="1076"/>
          <ac:spMkLst>
            <pc:docMk/>
            <pc:sldMk cId="283856821" sldId="2147469735"/>
            <ac:spMk id="145" creationId="{F5AE20C8-5EFE-D0D9-8698-75BB8C08CDD9}"/>
          </ac:spMkLst>
        </pc:spChg>
        <pc:spChg chg="del mod">
          <ac:chgData name="MAXIME KARCENTY" userId="86562108-9760-45f8-95f3-46c7bba2a042" providerId="ADAL" clId="{E15DA2EC-ED01-46C1-ADE1-2C4B5FB438AD}" dt="2023-08-03T11:53:12.186" v="32" actId="478"/>
          <ac:spMkLst>
            <pc:docMk/>
            <pc:sldMk cId="283856821" sldId="2147469735"/>
            <ac:spMk id="147" creationId="{4D52700E-4959-EB7B-5D72-F1931C321EFB}"/>
          </ac:spMkLst>
        </pc:spChg>
        <pc:spChg chg="mod">
          <ac:chgData name="MAXIME KARCENTY" userId="86562108-9760-45f8-95f3-46c7bba2a042" providerId="ADAL" clId="{E15DA2EC-ED01-46C1-ADE1-2C4B5FB438AD}" dt="2023-08-03T14:34:56.830" v="335" actId="1076"/>
          <ac:spMkLst>
            <pc:docMk/>
            <pc:sldMk cId="283856821" sldId="2147469735"/>
            <ac:spMk id="148" creationId="{556F9230-5153-E37C-0DE3-B67DD2F5DDED}"/>
          </ac:spMkLst>
        </pc:spChg>
        <pc:spChg chg="mod">
          <ac:chgData name="MAXIME KARCENTY" userId="86562108-9760-45f8-95f3-46c7bba2a042" providerId="ADAL" clId="{E15DA2EC-ED01-46C1-ADE1-2C4B5FB438AD}" dt="2023-08-03T14:34:56.830" v="335" actId="1076"/>
          <ac:spMkLst>
            <pc:docMk/>
            <pc:sldMk cId="283856821" sldId="2147469735"/>
            <ac:spMk id="153" creationId="{CC5885D0-2974-20DB-755B-0E6E1FA174DB}"/>
          </ac:spMkLst>
        </pc:spChg>
        <pc:spChg chg="mod">
          <ac:chgData name="MAXIME KARCENTY" userId="86562108-9760-45f8-95f3-46c7bba2a042" providerId="ADAL" clId="{E15DA2EC-ED01-46C1-ADE1-2C4B5FB438AD}" dt="2023-08-03T14:34:56.830" v="335" actId="1076"/>
          <ac:spMkLst>
            <pc:docMk/>
            <pc:sldMk cId="283856821" sldId="2147469735"/>
            <ac:spMk id="154" creationId="{9A8400C9-9937-A9B2-2013-2F49C3BC2027}"/>
          </ac:spMkLst>
        </pc:spChg>
        <pc:spChg chg="mod">
          <ac:chgData name="MAXIME KARCENTY" userId="86562108-9760-45f8-95f3-46c7bba2a042" providerId="ADAL" clId="{E15DA2EC-ED01-46C1-ADE1-2C4B5FB438AD}" dt="2023-08-03T14:34:56.830" v="335" actId="1076"/>
          <ac:spMkLst>
            <pc:docMk/>
            <pc:sldMk cId="283856821" sldId="2147469735"/>
            <ac:spMk id="155" creationId="{05045769-F5A6-B078-EACE-FF969E5C1893}"/>
          </ac:spMkLst>
        </pc:spChg>
        <pc:spChg chg="mod">
          <ac:chgData name="MAXIME KARCENTY" userId="86562108-9760-45f8-95f3-46c7bba2a042" providerId="ADAL" clId="{E15DA2EC-ED01-46C1-ADE1-2C4B5FB438AD}" dt="2023-08-03T14:34:56.830" v="335" actId="1076"/>
          <ac:spMkLst>
            <pc:docMk/>
            <pc:sldMk cId="283856821" sldId="2147469735"/>
            <ac:spMk id="156" creationId="{1B0CEE32-A2A8-56A5-726A-74D08B24C394}"/>
          </ac:spMkLst>
        </pc:spChg>
        <pc:spChg chg="mod">
          <ac:chgData name="MAXIME KARCENTY" userId="86562108-9760-45f8-95f3-46c7bba2a042" providerId="ADAL" clId="{E15DA2EC-ED01-46C1-ADE1-2C4B5FB438AD}" dt="2023-08-03T14:34:56.830" v="335" actId="1076"/>
          <ac:spMkLst>
            <pc:docMk/>
            <pc:sldMk cId="283856821" sldId="2147469735"/>
            <ac:spMk id="158" creationId="{0DB2528C-796A-A501-1D8E-EE54E629E38B}"/>
          </ac:spMkLst>
        </pc:spChg>
        <pc:spChg chg="mod">
          <ac:chgData name="MAXIME KARCENTY" userId="86562108-9760-45f8-95f3-46c7bba2a042" providerId="ADAL" clId="{E15DA2EC-ED01-46C1-ADE1-2C4B5FB438AD}" dt="2023-08-03T14:34:56.830" v="335" actId="1076"/>
          <ac:spMkLst>
            <pc:docMk/>
            <pc:sldMk cId="283856821" sldId="2147469735"/>
            <ac:spMk id="159" creationId="{84E891A9-E056-D137-4BCD-3A518E7035C7}"/>
          </ac:spMkLst>
        </pc:spChg>
        <pc:spChg chg="mod">
          <ac:chgData name="MAXIME KARCENTY" userId="86562108-9760-45f8-95f3-46c7bba2a042" providerId="ADAL" clId="{E15DA2EC-ED01-46C1-ADE1-2C4B5FB438AD}" dt="2023-08-03T14:34:56.830" v="335" actId="1076"/>
          <ac:spMkLst>
            <pc:docMk/>
            <pc:sldMk cId="283856821" sldId="2147469735"/>
            <ac:spMk id="162" creationId="{F1771B6F-E1B8-987F-A861-1BFC4745AD96}"/>
          </ac:spMkLst>
        </pc:spChg>
        <pc:spChg chg="mod">
          <ac:chgData name="MAXIME KARCENTY" userId="86562108-9760-45f8-95f3-46c7bba2a042" providerId="ADAL" clId="{E15DA2EC-ED01-46C1-ADE1-2C4B5FB438AD}" dt="2023-08-03T11:53:56.166" v="41"/>
          <ac:spMkLst>
            <pc:docMk/>
            <pc:sldMk cId="283856821" sldId="2147469735"/>
            <ac:spMk id="165" creationId="{6C7FA399-D0A1-E624-4610-69651E4E733B}"/>
          </ac:spMkLst>
        </pc:spChg>
        <pc:spChg chg="mod">
          <ac:chgData name="MAXIME KARCENTY" userId="86562108-9760-45f8-95f3-46c7bba2a042" providerId="ADAL" clId="{E15DA2EC-ED01-46C1-ADE1-2C4B5FB438AD}" dt="2023-08-03T14:34:56.830" v="335" actId="1076"/>
          <ac:spMkLst>
            <pc:docMk/>
            <pc:sldMk cId="283856821" sldId="2147469735"/>
            <ac:spMk id="167" creationId="{C4F53B1A-6A5E-7423-50DF-E28129DEAC3D}"/>
          </ac:spMkLst>
        </pc:spChg>
        <pc:spChg chg="mod">
          <ac:chgData name="MAXIME KARCENTY" userId="86562108-9760-45f8-95f3-46c7bba2a042" providerId="ADAL" clId="{E15DA2EC-ED01-46C1-ADE1-2C4B5FB438AD}" dt="2023-08-03T14:34:56.830" v="335" actId="1076"/>
          <ac:spMkLst>
            <pc:docMk/>
            <pc:sldMk cId="283856821" sldId="2147469735"/>
            <ac:spMk id="168" creationId="{B4BC76B3-C8EF-873E-E539-4977854695AA}"/>
          </ac:spMkLst>
        </pc:spChg>
        <pc:spChg chg="mod">
          <ac:chgData name="MAXIME KARCENTY" userId="86562108-9760-45f8-95f3-46c7bba2a042" providerId="ADAL" clId="{E15DA2EC-ED01-46C1-ADE1-2C4B5FB438AD}" dt="2023-08-03T14:34:56.830" v="335" actId="1076"/>
          <ac:spMkLst>
            <pc:docMk/>
            <pc:sldMk cId="283856821" sldId="2147469735"/>
            <ac:spMk id="169" creationId="{A57DCB39-B14D-1EF7-0BE8-8393CFDCDE45}"/>
          </ac:spMkLst>
        </pc:spChg>
        <pc:spChg chg="mod">
          <ac:chgData name="MAXIME KARCENTY" userId="86562108-9760-45f8-95f3-46c7bba2a042" providerId="ADAL" clId="{E15DA2EC-ED01-46C1-ADE1-2C4B5FB438AD}" dt="2023-08-03T14:34:56.830" v="335" actId="1076"/>
          <ac:spMkLst>
            <pc:docMk/>
            <pc:sldMk cId="283856821" sldId="2147469735"/>
            <ac:spMk id="171" creationId="{B355F5E8-A3D5-93EC-CF3F-13DAB62562C4}"/>
          </ac:spMkLst>
        </pc:spChg>
        <pc:spChg chg="mod">
          <ac:chgData name="MAXIME KARCENTY" userId="86562108-9760-45f8-95f3-46c7bba2a042" providerId="ADAL" clId="{E15DA2EC-ED01-46C1-ADE1-2C4B5FB438AD}" dt="2023-08-03T14:34:56.830" v="335" actId="1076"/>
          <ac:spMkLst>
            <pc:docMk/>
            <pc:sldMk cId="283856821" sldId="2147469735"/>
            <ac:spMk id="172" creationId="{B7306AC1-C7EC-80B5-CEE4-969E282C440B}"/>
          </ac:spMkLst>
        </pc:spChg>
        <pc:spChg chg="mod">
          <ac:chgData name="MAXIME KARCENTY" userId="86562108-9760-45f8-95f3-46c7bba2a042" providerId="ADAL" clId="{E15DA2EC-ED01-46C1-ADE1-2C4B5FB438AD}" dt="2023-08-03T14:34:56.830" v="335" actId="1076"/>
          <ac:spMkLst>
            <pc:docMk/>
            <pc:sldMk cId="283856821" sldId="2147469735"/>
            <ac:spMk id="173" creationId="{3B5976CD-9D02-0446-166D-CB9B86F5EE15}"/>
          </ac:spMkLst>
        </pc:spChg>
        <pc:spChg chg="mod">
          <ac:chgData name="MAXIME KARCENTY" userId="86562108-9760-45f8-95f3-46c7bba2a042" providerId="ADAL" clId="{E15DA2EC-ED01-46C1-ADE1-2C4B5FB438AD}" dt="2023-08-03T11:53:56.166" v="41"/>
          <ac:spMkLst>
            <pc:docMk/>
            <pc:sldMk cId="283856821" sldId="2147469735"/>
            <ac:spMk id="174" creationId="{B5F7FFE8-1693-71DF-C0AF-D9FC780A6B14}"/>
          </ac:spMkLst>
        </pc:spChg>
        <pc:spChg chg="mod">
          <ac:chgData name="MAXIME KARCENTY" userId="86562108-9760-45f8-95f3-46c7bba2a042" providerId="ADAL" clId="{E15DA2EC-ED01-46C1-ADE1-2C4B5FB438AD}" dt="2023-08-03T14:34:56.830" v="335" actId="1076"/>
          <ac:spMkLst>
            <pc:docMk/>
            <pc:sldMk cId="283856821" sldId="2147469735"/>
            <ac:spMk id="175" creationId="{D0C539E4-9781-EE15-46D3-C83F7C4C19F1}"/>
          </ac:spMkLst>
        </pc:spChg>
        <pc:spChg chg="mod">
          <ac:chgData name="MAXIME KARCENTY" userId="86562108-9760-45f8-95f3-46c7bba2a042" providerId="ADAL" clId="{E15DA2EC-ED01-46C1-ADE1-2C4B5FB438AD}" dt="2023-08-03T14:34:56.830" v="335" actId="1076"/>
          <ac:spMkLst>
            <pc:docMk/>
            <pc:sldMk cId="283856821" sldId="2147469735"/>
            <ac:spMk id="176" creationId="{70DD0D56-2B5F-073A-FA51-7A64BB72C552}"/>
          </ac:spMkLst>
        </pc:spChg>
        <pc:spChg chg="mod">
          <ac:chgData name="MAXIME KARCENTY" userId="86562108-9760-45f8-95f3-46c7bba2a042" providerId="ADAL" clId="{E15DA2EC-ED01-46C1-ADE1-2C4B5FB438AD}" dt="2023-08-03T14:34:56.830" v="335" actId="1076"/>
          <ac:spMkLst>
            <pc:docMk/>
            <pc:sldMk cId="283856821" sldId="2147469735"/>
            <ac:spMk id="177" creationId="{EE412BF7-4802-DC4A-79DC-EC964ACCC0A9}"/>
          </ac:spMkLst>
        </pc:spChg>
        <pc:spChg chg="mod">
          <ac:chgData name="MAXIME KARCENTY" userId="86562108-9760-45f8-95f3-46c7bba2a042" providerId="ADAL" clId="{E15DA2EC-ED01-46C1-ADE1-2C4B5FB438AD}" dt="2023-08-03T14:34:56.830" v="335" actId="1076"/>
          <ac:spMkLst>
            <pc:docMk/>
            <pc:sldMk cId="283856821" sldId="2147469735"/>
            <ac:spMk id="178" creationId="{604665F3-FD67-20AC-67D8-23F36132783B}"/>
          </ac:spMkLst>
        </pc:spChg>
        <pc:spChg chg="mod">
          <ac:chgData name="MAXIME KARCENTY" userId="86562108-9760-45f8-95f3-46c7bba2a042" providerId="ADAL" clId="{E15DA2EC-ED01-46C1-ADE1-2C4B5FB438AD}" dt="2023-08-03T14:34:56.830" v="335" actId="1076"/>
          <ac:spMkLst>
            <pc:docMk/>
            <pc:sldMk cId="283856821" sldId="2147469735"/>
            <ac:spMk id="179" creationId="{6C06E1B9-75CF-AD6B-64AD-271C89627043}"/>
          </ac:spMkLst>
        </pc:spChg>
        <pc:spChg chg="mod">
          <ac:chgData name="MAXIME KARCENTY" userId="86562108-9760-45f8-95f3-46c7bba2a042" providerId="ADAL" clId="{E15DA2EC-ED01-46C1-ADE1-2C4B5FB438AD}" dt="2023-08-03T14:34:56.830" v="335" actId="1076"/>
          <ac:spMkLst>
            <pc:docMk/>
            <pc:sldMk cId="283856821" sldId="2147469735"/>
            <ac:spMk id="180" creationId="{A959E26C-4836-C884-1063-57C019D516C0}"/>
          </ac:spMkLst>
        </pc:spChg>
        <pc:spChg chg="mod">
          <ac:chgData name="MAXIME KARCENTY" userId="86562108-9760-45f8-95f3-46c7bba2a042" providerId="ADAL" clId="{E15DA2EC-ED01-46C1-ADE1-2C4B5FB438AD}" dt="2023-08-03T14:34:56.830" v="335" actId="1076"/>
          <ac:spMkLst>
            <pc:docMk/>
            <pc:sldMk cId="283856821" sldId="2147469735"/>
            <ac:spMk id="182" creationId="{A5C55268-3669-BA44-BDFC-9EA6AA25D50B}"/>
          </ac:spMkLst>
        </pc:spChg>
        <pc:spChg chg="mod">
          <ac:chgData name="MAXIME KARCENTY" userId="86562108-9760-45f8-95f3-46c7bba2a042" providerId="ADAL" clId="{E15DA2EC-ED01-46C1-ADE1-2C4B5FB438AD}" dt="2023-08-03T14:34:56.830" v="335" actId="1076"/>
          <ac:spMkLst>
            <pc:docMk/>
            <pc:sldMk cId="283856821" sldId="2147469735"/>
            <ac:spMk id="183" creationId="{3D238276-DAF9-E148-28F8-8AE81EE8D27E}"/>
          </ac:spMkLst>
        </pc:spChg>
        <pc:spChg chg="mod">
          <ac:chgData name="MAXIME KARCENTY" userId="86562108-9760-45f8-95f3-46c7bba2a042" providerId="ADAL" clId="{E15DA2EC-ED01-46C1-ADE1-2C4B5FB438AD}" dt="2023-08-03T14:34:56.830" v="335" actId="1076"/>
          <ac:spMkLst>
            <pc:docMk/>
            <pc:sldMk cId="283856821" sldId="2147469735"/>
            <ac:spMk id="184" creationId="{D9231392-5EFD-AC05-E500-780B28162066}"/>
          </ac:spMkLst>
        </pc:spChg>
        <pc:spChg chg="mod">
          <ac:chgData name="MAXIME KARCENTY" userId="86562108-9760-45f8-95f3-46c7bba2a042" providerId="ADAL" clId="{E15DA2EC-ED01-46C1-ADE1-2C4B5FB438AD}" dt="2023-08-03T14:34:56.830" v="335" actId="1076"/>
          <ac:spMkLst>
            <pc:docMk/>
            <pc:sldMk cId="283856821" sldId="2147469735"/>
            <ac:spMk id="187" creationId="{2A294A9F-3FC9-0F10-1BFF-5993D4B27AA0}"/>
          </ac:spMkLst>
        </pc:spChg>
        <pc:spChg chg="mod">
          <ac:chgData name="MAXIME KARCENTY" userId="86562108-9760-45f8-95f3-46c7bba2a042" providerId="ADAL" clId="{E15DA2EC-ED01-46C1-ADE1-2C4B5FB438AD}" dt="2023-08-03T14:34:56.830" v="335" actId="1076"/>
          <ac:spMkLst>
            <pc:docMk/>
            <pc:sldMk cId="283856821" sldId="2147469735"/>
            <ac:spMk id="188" creationId="{68F40019-CA75-EB3B-180C-6C637BEF632A}"/>
          </ac:spMkLst>
        </pc:spChg>
        <pc:spChg chg="mod">
          <ac:chgData name="MAXIME KARCENTY" userId="86562108-9760-45f8-95f3-46c7bba2a042" providerId="ADAL" clId="{E15DA2EC-ED01-46C1-ADE1-2C4B5FB438AD}" dt="2023-08-03T14:34:56.830" v="335" actId="1076"/>
          <ac:spMkLst>
            <pc:docMk/>
            <pc:sldMk cId="283856821" sldId="2147469735"/>
            <ac:spMk id="189" creationId="{D8851202-494C-3070-B908-84A7B52BB49F}"/>
          </ac:spMkLst>
        </pc:spChg>
        <pc:spChg chg="mod">
          <ac:chgData name="MAXIME KARCENTY" userId="86562108-9760-45f8-95f3-46c7bba2a042" providerId="ADAL" clId="{E15DA2EC-ED01-46C1-ADE1-2C4B5FB438AD}" dt="2023-08-03T14:34:56.830" v="335" actId="1076"/>
          <ac:spMkLst>
            <pc:docMk/>
            <pc:sldMk cId="283856821" sldId="2147469735"/>
            <ac:spMk id="190" creationId="{DE09C5C8-AF20-CC7E-FD5C-095E552D5D39}"/>
          </ac:spMkLst>
        </pc:spChg>
        <pc:spChg chg="mod">
          <ac:chgData name="MAXIME KARCENTY" userId="86562108-9760-45f8-95f3-46c7bba2a042" providerId="ADAL" clId="{E15DA2EC-ED01-46C1-ADE1-2C4B5FB438AD}" dt="2023-08-03T14:34:56.830" v="335" actId="1076"/>
          <ac:spMkLst>
            <pc:docMk/>
            <pc:sldMk cId="283856821" sldId="2147469735"/>
            <ac:spMk id="191" creationId="{FB2261B2-BA36-F44E-8CD0-E80F83A5419E}"/>
          </ac:spMkLst>
        </pc:spChg>
        <pc:spChg chg="mod">
          <ac:chgData name="MAXIME KARCENTY" userId="86562108-9760-45f8-95f3-46c7bba2a042" providerId="ADAL" clId="{E15DA2EC-ED01-46C1-ADE1-2C4B5FB438AD}" dt="2023-08-03T14:34:56.830" v="335" actId="1076"/>
          <ac:spMkLst>
            <pc:docMk/>
            <pc:sldMk cId="283856821" sldId="2147469735"/>
            <ac:spMk id="192" creationId="{8018E657-22F5-1B88-1315-822DF091DF2D}"/>
          </ac:spMkLst>
        </pc:spChg>
        <pc:spChg chg="mod">
          <ac:chgData name="MAXIME KARCENTY" userId="86562108-9760-45f8-95f3-46c7bba2a042" providerId="ADAL" clId="{E15DA2EC-ED01-46C1-ADE1-2C4B5FB438AD}" dt="2023-08-03T14:34:56.830" v="335" actId="1076"/>
          <ac:spMkLst>
            <pc:docMk/>
            <pc:sldMk cId="283856821" sldId="2147469735"/>
            <ac:spMk id="193" creationId="{DC1B1D4C-2761-54A6-3D6B-7B5CDE5BCF40}"/>
          </ac:spMkLst>
        </pc:spChg>
        <pc:spChg chg="mod">
          <ac:chgData name="MAXIME KARCENTY" userId="86562108-9760-45f8-95f3-46c7bba2a042" providerId="ADAL" clId="{E15DA2EC-ED01-46C1-ADE1-2C4B5FB438AD}" dt="2023-08-03T14:34:56.830" v="335" actId="1076"/>
          <ac:spMkLst>
            <pc:docMk/>
            <pc:sldMk cId="283856821" sldId="2147469735"/>
            <ac:spMk id="194" creationId="{37C498D0-2A2C-7D5A-DB1D-EADC00DD874C}"/>
          </ac:spMkLst>
        </pc:spChg>
        <pc:spChg chg="mod">
          <ac:chgData name="MAXIME KARCENTY" userId="86562108-9760-45f8-95f3-46c7bba2a042" providerId="ADAL" clId="{E15DA2EC-ED01-46C1-ADE1-2C4B5FB438AD}" dt="2023-08-03T14:34:56.830" v="335" actId="1076"/>
          <ac:spMkLst>
            <pc:docMk/>
            <pc:sldMk cId="283856821" sldId="2147469735"/>
            <ac:spMk id="195" creationId="{B67A07AB-22DC-00CD-6789-AF719751CE42}"/>
          </ac:spMkLst>
        </pc:spChg>
        <pc:spChg chg="mod">
          <ac:chgData name="MAXIME KARCENTY" userId="86562108-9760-45f8-95f3-46c7bba2a042" providerId="ADAL" clId="{E15DA2EC-ED01-46C1-ADE1-2C4B5FB438AD}" dt="2023-08-03T14:34:56.830" v="335" actId="1076"/>
          <ac:spMkLst>
            <pc:docMk/>
            <pc:sldMk cId="283856821" sldId="2147469735"/>
            <ac:spMk id="196" creationId="{012B1B9D-940B-BBF6-4575-E9B2F8413967}"/>
          </ac:spMkLst>
        </pc:spChg>
        <pc:spChg chg="mod">
          <ac:chgData name="MAXIME KARCENTY" userId="86562108-9760-45f8-95f3-46c7bba2a042" providerId="ADAL" clId="{E15DA2EC-ED01-46C1-ADE1-2C4B5FB438AD}" dt="2023-08-03T14:34:56.830" v="335" actId="1076"/>
          <ac:spMkLst>
            <pc:docMk/>
            <pc:sldMk cId="283856821" sldId="2147469735"/>
            <ac:spMk id="197" creationId="{FAADB7F6-9ABC-0E4F-53EB-0B1E1EF04D12}"/>
          </ac:spMkLst>
        </pc:spChg>
        <pc:spChg chg="mod">
          <ac:chgData name="MAXIME KARCENTY" userId="86562108-9760-45f8-95f3-46c7bba2a042" providerId="ADAL" clId="{E15DA2EC-ED01-46C1-ADE1-2C4B5FB438AD}" dt="2023-08-03T14:34:56.830" v="335" actId="1076"/>
          <ac:spMkLst>
            <pc:docMk/>
            <pc:sldMk cId="283856821" sldId="2147469735"/>
            <ac:spMk id="198" creationId="{9153B83F-0146-BFD6-3B56-02197E1D2AD5}"/>
          </ac:spMkLst>
        </pc:spChg>
        <pc:spChg chg="mod">
          <ac:chgData name="MAXIME KARCENTY" userId="86562108-9760-45f8-95f3-46c7bba2a042" providerId="ADAL" clId="{E15DA2EC-ED01-46C1-ADE1-2C4B5FB438AD}" dt="2023-08-03T14:34:56.830" v="335" actId="1076"/>
          <ac:spMkLst>
            <pc:docMk/>
            <pc:sldMk cId="283856821" sldId="2147469735"/>
            <ac:spMk id="199" creationId="{631E5507-55B8-5A2E-1A75-DE6445D23783}"/>
          </ac:spMkLst>
        </pc:spChg>
        <pc:spChg chg="mod">
          <ac:chgData name="MAXIME KARCENTY" userId="86562108-9760-45f8-95f3-46c7bba2a042" providerId="ADAL" clId="{E15DA2EC-ED01-46C1-ADE1-2C4B5FB438AD}" dt="2023-08-03T14:34:56.830" v="335" actId="1076"/>
          <ac:spMkLst>
            <pc:docMk/>
            <pc:sldMk cId="283856821" sldId="2147469735"/>
            <ac:spMk id="200" creationId="{06E08204-E56F-2B27-F1D5-F39BFAF8CE43}"/>
          </ac:spMkLst>
        </pc:spChg>
        <pc:spChg chg="mod">
          <ac:chgData name="MAXIME KARCENTY" userId="86562108-9760-45f8-95f3-46c7bba2a042" providerId="ADAL" clId="{E15DA2EC-ED01-46C1-ADE1-2C4B5FB438AD}" dt="2023-08-03T14:34:56.830" v="335" actId="1076"/>
          <ac:spMkLst>
            <pc:docMk/>
            <pc:sldMk cId="283856821" sldId="2147469735"/>
            <ac:spMk id="201" creationId="{34128671-5A36-D62D-F056-B224152905A2}"/>
          </ac:spMkLst>
        </pc:spChg>
        <pc:spChg chg="mod">
          <ac:chgData name="MAXIME KARCENTY" userId="86562108-9760-45f8-95f3-46c7bba2a042" providerId="ADAL" clId="{E15DA2EC-ED01-46C1-ADE1-2C4B5FB438AD}" dt="2023-08-03T11:53:56.166" v="41"/>
          <ac:spMkLst>
            <pc:docMk/>
            <pc:sldMk cId="283856821" sldId="2147469735"/>
            <ac:spMk id="202" creationId="{F6F266B1-BEB5-13FC-6AA9-03A833D59377}"/>
          </ac:spMkLst>
        </pc:spChg>
        <pc:spChg chg="mod">
          <ac:chgData name="MAXIME KARCENTY" userId="86562108-9760-45f8-95f3-46c7bba2a042" providerId="ADAL" clId="{E15DA2EC-ED01-46C1-ADE1-2C4B5FB438AD}" dt="2023-08-03T14:34:56.830" v="335" actId="1076"/>
          <ac:spMkLst>
            <pc:docMk/>
            <pc:sldMk cId="283856821" sldId="2147469735"/>
            <ac:spMk id="203" creationId="{FE275F3A-642E-36AC-81CA-588F2A960F5A}"/>
          </ac:spMkLst>
        </pc:spChg>
        <pc:spChg chg="mod">
          <ac:chgData name="MAXIME KARCENTY" userId="86562108-9760-45f8-95f3-46c7bba2a042" providerId="ADAL" clId="{E15DA2EC-ED01-46C1-ADE1-2C4B5FB438AD}" dt="2023-08-03T14:34:56.830" v="335" actId="1076"/>
          <ac:spMkLst>
            <pc:docMk/>
            <pc:sldMk cId="283856821" sldId="2147469735"/>
            <ac:spMk id="204" creationId="{08CDE8D9-59E1-6EF2-D8CF-8189E340920F}"/>
          </ac:spMkLst>
        </pc:spChg>
        <pc:spChg chg="mod">
          <ac:chgData name="MAXIME KARCENTY" userId="86562108-9760-45f8-95f3-46c7bba2a042" providerId="ADAL" clId="{E15DA2EC-ED01-46C1-ADE1-2C4B5FB438AD}" dt="2023-08-03T14:34:56.830" v="335" actId="1076"/>
          <ac:spMkLst>
            <pc:docMk/>
            <pc:sldMk cId="283856821" sldId="2147469735"/>
            <ac:spMk id="205" creationId="{C550EFAC-2455-7D22-FA18-9949F733839E}"/>
          </ac:spMkLst>
        </pc:spChg>
        <pc:spChg chg="mod">
          <ac:chgData name="MAXIME KARCENTY" userId="86562108-9760-45f8-95f3-46c7bba2a042" providerId="ADAL" clId="{E15DA2EC-ED01-46C1-ADE1-2C4B5FB438AD}" dt="2023-08-03T14:34:56.830" v="335" actId="1076"/>
          <ac:spMkLst>
            <pc:docMk/>
            <pc:sldMk cId="283856821" sldId="2147469735"/>
            <ac:spMk id="206" creationId="{3C4ED27F-7793-7762-EAAB-6E2AD2D7F7D3}"/>
          </ac:spMkLst>
        </pc:spChg>
        <pc:spChg chg="mod">
          <ac:chgData name="MAXIME KARCENTY" userId="86562108-9760-45f8-95f3-46c7bba2a042" providerId="ADAL" clId="{E15DA2EC-ED01-46C1-ADE1-2C4B5FB438AD}" dt="2023-08-03T14:34:56.830" v="335" actId="1076"/>
          <ac:spMkLst>
            <pc:docMk/>
            <pc:sldMk cId="283856821" sldId="2147469735"/>
            <ac:spMk id="207" creationId="{20EDB320-99BC-DF61-CD00-96475C72E49E}"/>
          </ac:spMkLst>
        </pc:spChg>
        <pc:spChg chg="mod">
          <ac:chgData name="MAXIME KARCENTY" userId="86562108-9760-45f8-95f3-46c7bba2a042" providerId="ADAL" clId="{E15DA2EC-ED01-46C1-ADE1-2C4B5FB438AD}" dt="2023-08-03T14:34:56.830" v="335" actId="1076"/>
          <ac:spMkLst>
            <pc:docMk/>
            <pc:sldMk cId="283856821" sldId="2147469735"/>
            <ac:spMk id="208" creationId="{FE7B0BD3-8ABD-7347-1EFF-3F284A69CA13}"/>
          </ac:spMkLst>
        </pc:spChg>
        <pc:spChg chg="mod">
          <ac:chgData name="MAXIME KARCENTY" userId="86562108-9760-45f8-95f3-46c7bba2a042" providerId="ADAL" clId="{E15DA2EC-ED01-46C1-ADE1-2C4B5FB438AD}" dt="2023-08-03T11:53:56.166" v="41"/>
          <ac:spMkLst>
            <pc:docMk/>
            <pc:sldMk cId="283856821" sldId="2147469735"/>
            <ac:spMk id="209" creationId="{BDBD41BC-A3C8-1F55-37F2-F9A8506D4F5D}"/>
          </ac:spMkLst>
        </pc:spChg>
        <pc:spChg chg="mod">
          <ac:chgData name="MAXIME KARCENTY" userId="86562108-9760-45f8-95f3-46c7bba2a042" providerId="ADAL" clId="{E15DA2EC-ED01-46C1-ADE1-2C4B5FB438AD}" dt="2023-08-03T14:34:56.830" v="335" actId="1076"/>
          <ac:spMkLst>
            <pc:docMk/>
            <pc:sldMk cId="283856821" sldId="2147469735"/>
            <ac:spMk id="211" creationId="{1D3B8D63-83C4-3582-62EE-7D7BB0706933}"/>
          </ac:spMkLst>
        </pc:spChg>
        <pc:spChg chg="mod">
          <ac:chgData name="MAXIME KARCENTY" userId="86562108-9760-45f8-95f3-46c7bba2a042" providerId="ADAL" clId="{E15DA2EC-ED01-46C1-ADE1-2C4B5FB438AD}" dt="2023-08-03T14:34:56.830" v="335" actId="1076"/>
          <ac:spMkLst>
            <pc:docMk/>
            <pc:sldMk cId="283856821" sldId="2147469735"/>
            <ac:spMk id="212" creationId="{029F9C0C-59BE-5057-B628-829777BE9C6C}"/>
          </ac:spMkLst>
        </pc:spChg>
        <pc:spChg chg="mod">
          <ac:chgData name="MAXIME KARCENTY" userId="86562108-9760-45f8-95f3-46c7bba2a042" providerId="ADAL" clId="{E15DA2EC-ED01-46C1-ADE1-2C4B5FB438AD}" dt="2023-08-03T14:34:56.830" v="335" actId="1076"/>
          <ac:spMkLst>
            <pc:docMk/>
            <pc:sldMk cId="283856821" sldId="2147469735"/>
            <ac:spMk id="213" creationId="{5BEE1C8B-4781-5A91-1AA1-DA2DC800CE99}"/>
          </ac:spMkLst>
        </pc:spChg>
        <pc:spChg chg="mod">
          <ac:chgData name="MAXIME KARCENTY" userId="86562108-9760-45f8-95f3-46c7bba2a042" providerId="ADAL" clId="{E15DA2EC-ED01-46C1-ADE1-2C4B5FB438AD}" dt="2023-08-03T11:53:56.166" v="41"/>
          <ac:spMkLst>
            <pc:docMk/>
            <pc:sldMk cId="283856821" sldId="2147469735"/>
            <ac:spMk id="214" creationId="{4E95CC27-2B6E-ACCB-6CC4-F8B6FD50D76B}"/>
          </ac:spMkLst>
        </pc:spChg>
        <pc:spChg chg="mod">
          <ac:chgData name="MAXIME KARCENTY" userId="86562108-9760-45f8-95f3-46c7bba2a042" providerId="ADAL" clId="{E15DA2EC-ED01-46C1-ADE1-2C4B5FB438AD}" dt="2023-08-03T11:53:56.536" v="42"/>
          <ac:spMkLst>
            <pc:docMk/>
            <pc:sldMk cId="283856821" sldId="2147469735"/>
            <ac:spMk id="216" creationId="{5CA8B334-6549-96DD-493A-D9CCF6E911F8}"/>
          </ac:spMkLst>
        </pc:spChg>
        <pc:spChg chg="mod">
          <ac:chgData name="MAXIME KARCENTY" userId="86562108-9760-45f8-95f3-46c7bba2a042" providerId="ADAL" clId="{E15DA2EC-ED01-46C1-ADE1-2C4B5FB438AD}" dt="2023-08-03T11:53:56.536" v="42"/>
          <ac:spMkLst>
            <pc:docMk/>
            <pc:sldMk cId="283856821" sldId="2147469735"/>
            <ac:spMk id="217" creationId="{2C60BAE8-2B9D-FD13-AF7C-1BD3765826E4}"/>
          </ac:spMkLst>
        </pc:spChg>
        <pc:spChg chg="mod">
          <ac:chgData name="MAXIME KARCENTY" userId="86562108-9760-45f8-95f3-46c7bba2a042" providerId="ADAL" clId="{E15DA2EC-ED01-46C1-ADE1-2C4B5FB438AD}" dt="2023-08-03T11:53:56.536" v="42"/>
          <ac:spMkLst>
            <pc:docMk/>
            <pc:sldMk cId="283856821" sldId="2147469735"/>
            <ac:spMk id="218" creationId="{4B3687E9-89D5-158D-A8CC-279453D25409}"/>
          </ac:spMkLst>
        </pc:spChg>
        <pc:spChg chg="mod">
          <ac:chgData name="MAXIME KARCENTY" userId="86562108-9760-45f8-95f3-46c7bba2a042" providerId="ADAL" clId="{E15DA2EC-ED01-46C1-ADE1-2C4B5FB438AD}" dt="2023-08-03T11:53:56.536" v="42"/>
          <ac:spMkLst>
            <pc:docMk/>
            <pc:sldMk cId="283856821" sldId="2147469735"/>
            <ac:spMk id="219" creationId="{5C34532E-1D2A-8E7F-F3E3-DECFEC3838DA}"/>
          </ac:spMkLst>
        </pc:spChg>
        <pc:spChg chg="mod">
          <ac:chgData name="MAXIME KARCENTY" userId="86562108-9760-45f8-95f3-46c7bba2a042" providerId="ADAL" clId="{E15DA2EC-ED01-46C1-ADE1-2C4B5FB438AD}" dt="2023-08-03T11:53:56.536" v="42"/>
          <ac:spMkLst>
            <pc:docMk/>
            <pc:sldMk cId="283856821" sldId="2147469735"/>
            <ac:spMk id="220" creationId="{5E2A279F-135F-D568-006C-040C1C269AB2}"/>
          </ac:spMkLst>
        </pc:spChg>
        <pc:spChg chg="mod">
          <ac:chgData name="MAXIME KARCENTY" userId="86562108-9760-45f8-95f3-46c7bba2a042" providerId="ADAL" clId="{E15DA2EC-ED01-46C1-ADE1-2C4B5FB438AD}" dt="2023-08-03T14:34:56.830" v="335" actId="1076"/>
          <ac:spMkLst>
            <pc:docMk/>
            <pc:sldMk cId="283856821" sldId="2147469735"/>
            <ac:spMk id="222" creationId="{27ACE46A-1A15-249F-6260-F038AF6A37FD}"/>
          </ac:spMkLst>
        </pc:spChg>
        <pc:spChg chg="mod">
          <ac:chgData name="MAXIME KARCENTY" userId="86562108-9760-45f8-95f3-46c7bba2a042" providerId="ADAL" clId="{E15DA2EC-ED01-46C1-ADE1-2C4B5FB438AD}" dt="2023-08-03T14:34:56.830" v="335" actId="1076"/>
          <ac:spMkLst>
            <pc:docMk/>
            <pc:sldMk cId="283856821" sldId="2147469735"/>
            <ac:spMk id="223" creationId="{C0E0E3DF-F2F3-2834-95DC-E5CA660046F7}"/>
          </ac:spMkLst>
        </pc:spChg>
        <pc:spChg chg="mod">
          <ac:chgData name="MAXIME KARCENTY" userId="86562108-9760-45f8-95f3-46c7bba2a042" providerId="ADAL" clId="{E15DA2EC-ED01-46C1-ADE1-2C4B5FB438AD}" dt="2023-08-03T14:34:56.830" v="335" actId="1076"/>
          <ac:spMkLst>
            <pc:docMk/>
            <pc:sldMk cId="283856821" sldId="2147469735"/>
            <ac:spMk id="224" creationId="{6D89BA54-2ACE-A2E4-355C-5E2D8FB5F02F}"/>
          </ac:spMkLst>
        </pc:spChg>
        <pc:spChg chg="mod">
          <ac:chgData name="MAXIME KARCENTY" userId="86562108-9760-45f8-95f3-46c7bba2a042" providerId="ADAL" clId="{E15DA2EC-ED01-46C1-ADE1-2C4B5FB438AD}" dt="2023-08-03T14:34:56.830" v="335" actId="1076"/>
          <ac:spMkLst>
            <pc:docMk/>
            <pc:sldMk cId="283856821" sldId="2147469735"/>
            <ac:spMk id="225" creationId="{7AE6607A-D62A-CD81-437E-B0EB2DE0DD42}"/>
          </ac:spMkLst>
        </pc:spChg>
        <pc:spChg chg="mod">
          <ac:chgData name="MAXIME KARCENTY" userId="86562108-9760-45f8-95f3-46c7bba2a042" providerId="ADAL" clId="{E15DA2EC-ED01-46C1-ADE1-2C4B5FB438AD}" dt="2023-08-03T14:34:56.830" v="335" actId="1076"/>
          <ac:spMkLst>
            <pc:docMk/>
            <pc:sldMk cId="283856821" sldId="2147469735"/>
            <ac:spMk id="226" creationId="{2227719F-DC53-7B8F-9EF6-EB9FA5942344}"/>
          </ac:spMkLst>
        </pc:spChg>
        <pc:spChg chg="mod">
          <ac:chgData name="MAXIME KARCENTY" userId="86562108-9760-45f8-95f3-46c7bba2a042" providerId="ADAL" clId="{E15DA2EC-ED01-46C1-ADE1-2C4B5FB438AD}" dt="2023-08-03T11:56:06.395" v="69"/>
          <ac:spMkLst>
            <pc:docMk/>
            <pc:sldMk cId="283856821" sldId="2147469735"/>
            <ac:spMk id="228" creationId="{6F0C8D85-DA7C-5BAB-7900-C533104F6CA1}"/>
          </ac:spMkLst>
        </pc:spChg>
        <pc:spChg chg="mod">
          <ac:chgData name="MAXIME KARCENTY" userId="86562108-9760-45f8-95f3-46c7bba2a042" providerId="ADAL" clId="{E15DA2EC-ED01-46C1-ADE1-2C4B5FB438AD}" dt="2023-08-03T11:56:06.395" v="69"/>
          <ac:spMkLst>
            <pc:docMk/>
            <pc:sldMk cId="283856821" sldId="2147469735"/>
            <ac:spMk id="229" creationId="{E9D3D835-CF44-430F-1854-12B70EB39E48}"/>
          </ac:spMkLst>
        </pc:spChg>
        <pc:spChg chg="mod">
          <ac:chgData name="MAXIME KARCENTY" userId="86562108-9760-45f8-95f3-46c7bba2a042" providerId="ADAL" clId="{E15DA2EC-ED01-46C1-ADE1-2C4B5FB438AD}" dt="2023-08-03T11:56:06.395" v="69"/>
          <ac:spMkLst>
            <pc:docMk/>
            <pc:sldMk cId="283856821" sldId="2147469735"/>
            <ac:spMk id="230" creationId="{1816C80E-8D30-54DD-D849-8071B0A80654}"/>
          </ac:spMkLst>
        </pc:spChg>
        <pc:spChg chg="mod">
          <ac:chgData name="MAXIME KARCENTY" userId="86562108-9760-45f8-95f3-46c7bba2a042" providerId="ADAL" clId="{E15DA2EC-ED01-46C1-ADE1-2C4B5FB438AD}" dt="2023-08-03T11:56:06.395" v="69"/>
          <ac:spMkLst>
            <pc:docMk/>
            <pc:sldMk cId="283856821" sldId="2147469735"/>
            <ac:spMk id="231" creationId="{569F6D4D-1B2E-289B-CE6C-4DA2615E52A6}"/>
          </ac:spMkLst>
        </pc:spChg>
        <pc:spChg chg="mod">
          <ac:chgData name="MAXIME KARCENTY" userId="86562108-9760-45f8-95f3-46c7bba2a042" providerId="ADAL" clId="{E15DA2EC-ED01-46C1-ADE1-2C4B5FB438AD}" dt="2023-08-03T11:56:06.395" v="69"/>
          <ac:spMkLst>
            <pc:docMk/>
            <pc:sldMk cId="283856821" sldId="2147469735"/>
            <ac:spMk id="232" creationId="{39DCFA0F-C6D1-96BA-444E-C9CE3AC754F4}"/>
          </ac:spMkLst>
        </pc:spChg>
        <pc:spChg chg="add mod ord">
          <ac:chgData name="MAXIME KARCENTY" userId="86562108-9760-45f8-95f3-46c7bba2a042" providerId="ADAL" clId="{E15DA2EC-ED01-46C1-ADE1-2C4B5FB438AD}" dt="2023-08-03T14:34:56.830" v="335" actId="1076"/>
          <ac:spMkLst>
            <pc:docMk/>
            <pc:sldMk cId="283856821" sldId="2147469735"/>
            <ac:spMk id="233" creationId="{48F5F599-3804-48F3-94A4-C348C19EFCDF}"/>
          </ac:spMkLst>
        </pc:spChg>
        <pc:spChg chg="mod">
          <ac:chgData name="MAXIME KARCENTY" userId="86562108-9760-45f8-95f3-46c7bba2a042" providerId="ADAL" clId="{E15DA2EC-ED01-46C1-ADE1-2C4B5FB438AD}" dt="2023-08-03T14:34:56.830" v="335" actId="1076"/>
          <ac:spMkLst>
            <pc:docMk/>
            <pc:sldMk cId="283856821" sldId="2147469735"/>
            <ac:spMk id="236" creationId="{24B3EE09-15D8-A6B2-89DF-7D7BF6BDAC19}"/>
          </ac:spMkLst>
        </pc:spChg>
        <pc:spChg chg="mod">
          <ac:chgData name="MAXIME KARCENTY" userId="86562108-9760-45f8-95f3-46c7bba2a042" providerId="ADAL" clId="{E15DA2EC-ED01-46C1-ADE1-2C4B5FB438AD}" dt="2023-08-03T14:34:56.830" v="335" actId="1076"/>
          <ac:spMkLst>
            <pc:docMk/>
            <pc:sldMk cId="283856821" sldId="2147469735"/>
            <ac:spMk id="238" creationId="{10476E63-02EE-491B-A0C1-EF6EB2842DD3}"/>
          </ac:spMkLst>
        </pc:spChg>
        <pc:spChg chg="mod">
          <ac:chgData name="MAXIME KARCENTY" userId="86562108-9760-45f8-95f3-46c7bba2a042" providerId="ADAL" clId="{E15DA2EC-ED01-46C1-ADE1-2C4B5FB438AD}" dt="2023-08-03T14:34:56.830" v="335" actId="1076"/>
          <ac:spMkLst>
            <pc:docMk/>
            <pc:sldMk cId="283856821" sldId="2147469735"/>
            <ac:spMk id="239" creationId="{3D2A2DE2-8359-C31A-2B16-C09BBF282CA4}"/>
          </ac:spMkLst>
        </pc:spChg>
        <pc:spChg chg="mod">
          <ac:chgData name="MAXIME KARCENTY" userId="86562108-9760-45f8-95f3-46c7bba2a042" providerId="ADAL" clId="{E15DA2EC-ED01-46C1-ADE1-2C4B5FB438AD}" dt="2023-08-03T14:34:56.830" v="335" actId="1076"/>
          <ac:spMkLst>
            <pc:docMk/>
            <pc:sldMk cId="283856821" sldId="2147469735"/>
            <ac:spMk id="240" creationId="{DD31D887-6C5F-2F7D-F66C-FCA23D3E7D38}"/>
          </ac:spMkLst>
        </pc:spChg>
        <pc:spChg chg="mod">
          <ac:chgData name="MAXIME KARCENTY" userId="86562108-9760-45f8-95f3-46c7bba2a042" providerId="ADAL" clId="{E15DA2EC-ED01-46C1-ADE1-2C4B5FB438AD}" dt="2023-08-03T14:34:56.830" v="335" actId="1076"/>
          <ac:spMkLst>
            <pc:docMk/>
            <pc:sldMk cId="283856821" sldId="2147469735"/>
            <ac:spMk id="241" creationId="{5F3FE1FE-5D75-2C56-8A4E-772B37FC3D40}"/>
          </ac:spMkLst>
        </pc:spChg>
        <pc:spChg chg="mod">
          <ac:chgData name="MAXIME KARCENTY" userId="86562108-9760-45f8-95f3-46c7bba2a042" providerId="ADAL" clId="{E15DA2EC-ED01-46C1-ADE1-2C4B5FB438AD}" dt="2023-08-03T14:34:56.830" v="335" actId="1076"/>
          <ac:spMkLst>
            <pc:docMk/>
            <pc:sldMk cId="283856821" sldId="2147469735"/>
            <ac:spMk id="242" creationId="{FE0AD1A0-C535-E609-CDA8-EB61DF9D7154}"/>
          </ac:spMkLst>
        </pc:spChg>
        <pc:grpChg chg="mod">
          <ac:chgData name="MAXIME KARCENTY" userId="86562108-9760-45f8-95f3-46c7bba2a042" providerId="ADAL" clId="{E15DA2EC-ED01-46C1-ADE1-2C4B5FB438AD}" dt="2023-08-03T14:34:56.830" v="335" actId="1076"/>
          <ac:grpSpMkLst>
            <pc:docMk/>
            <pc:sldMk cId="283856821" sldId="2147469735"/>
            <ac:grpSpMk id="6" creationId="{1D5B050F-EF71-60A2-04DE-5BBC845965D2}"/>
          </ac:grpSpMkLst>
        </pc:grpChg>
        <pc:grpChg chg="del">
          <ac:chgData name="MAXIME KARCENTY" userId="86562108-9760-45f8-95f3-46c7bba2a042" providerId="ADAL" clId="{E15DA2EC-ED01-46C1-ADE1-2C4B5FB438AD}" dt="2023-08-03T11:58:42.697" v="90" actId="478"/>
          <ac:grpSpMkLst>
            <pc:docMk/>
            <pc:sldMk cId="283856821" sldId="2147469735"/>
            <ac:grpSpMk id="16" creationId="{458F3F1B-BA90-3223-68C5-19EDED9E6047}"/>
          </ac:grpSpMkLst>
        </pc:grpChg>
        <pc:grpChg chg="mod">
          <ac:chgData name="MAXIME KARCENTY" userId="86562108-9760-45f8-95f3-46c7bba2a042" providerId="ADAL" clId="{E15DA2EC-ED01-46C1-ADE1-2C4B5FB438AD}" dt="2023-08-03T14:34:56.830" v="335" actId="1076"/>
          <ac:grpSpMkLst>
            <pc:docMk/>
            <pc:sldMk cId="283856821" sldId="2147469735"/>
            <ac:grpSpMk id="21" creationId="{1CCDB37D-B75B-8851-F57B-E8BEDDE2FAF8}"/>
          </ac:grpSpMkLst>
        </pc:grpChg>
        <pc:grpChg chg="del mod">
          <ac:chgData name="MAXIME KARCENTY" userId="86562108-9760-45f8-95f3-46c7bba2a042" providerId="ADAL" clId="{E15DA2EC-ED01-46C1-ADE1-2C4B5FB438AD}" dt="2023-08-03T11:53:08.059" v="31" actId="27803"/>
          <ac:grpSpMkLst>
            <pc:docMk/>
            <pc:sldMk cId="283856821" sldId="2147469735"/>
            <ac:grpSpMk id="65" creationId="{1E877933-762C-BC55-B6D8-86810562132A}"/>
          </ac:grpSpMkLst>
        </pc:grpChg>
        <pc:grpChg chg="del mod">
          <ac:chgData name="MAXIME KARCENTY" userId="86562108-9760-45f8-95f3-46c7bba2a042" providerId="ADAL" clId="{E15DA2EC-ED01-46C1-ADE1-2C4B5FB438AD}" dt="2023-08-03T11:58:22.465" v="86" actId="478"/>
          <ac:grpSpMkLst>
            <pc:docMk/>
            <pc:sldMk cId="283856821" sldId="2147469735"/>
            <ac:grpSpMk id="67" creationId="{1CD67920-4460-357E-8A8F-C5BB7652B99E}"/>
          </ac:grpSpMkLst>
        </pc:grpChg>
        <pc:grpChg chg="mod">
          <ac:chgData name="MAXIME KARCENTY" userId="86562108-9760-45f8-95f3-46c7bba2a042" providerId="ADAL" clId="{E15DA2EC-ED01-46C1-ADE1-2C4B5FB438AD}" dt="2023-08-03T14:34:56.830" v="335" actId="1076"/>
          <ac:grpSpMkLst>
            <pc:docMk/>
            <pc:sldMk cId="283856821" sldId="2147469735"/>
            <ac:grpSpMk id="71" creationId="{C512CB06-C265-10C5-2B1F-6CEFEAB21799}"/>
          </ac:grpSpMkLst>
        </pc:grpChg>
        <pc:grpChg chg="mod">
          <ac:chgData name="MAXIME KARCENTY" userId="86562108-9760-45f8-95f3-46c7bba2a042" providerId="ADAL" clId="{E15DA2EC-ED01-46C1-ADE1-2C4B5FB438AD}" dt="2023-08-03T14:34:56.830" v="335" actId="1076"/>
          <ac:grpSpMkLst>
            <pc:docMk/>
            <pc:sldMk cId="283856821" sldId="2147469735"/>
            <ac:grpSpMk id="74" creationId="{6FFE020F-F342-6556-1A26-A4E2722C9915}"/>
          </ac:grpSpMkLst>
        </pc:grpChg>
        <pc:grpChg chg="del mod">
          <ac:chgData name="MAXIME KARCENTY" userId="86562108-9760-45f8-95f3-46c7bba2a042" providerId="ADAL" clId="{E15DA2EC-ED01-46C1-ADE1-2C4B5FB438AD}" dt="2023-08-03T11:53:08.059" v="31" actId="27803"/>
          <ac:grpSpMkLst>
            <pc:docMk/>
            <pc:sldMk cId="283856821" sldId="2147469735"/>
            <ac:grpSpMk id="131" creationId="{20C8879B-EA2C-DBC5-D261-C9C541DB7C04}"/>
          </ac:grpSpMkLst>
        </pc:grpChg>
        <pc:grpChg chg="del mod">
          <ac:chgData name="MAXIME KARCENTY" userId="86562108-9760-45f8-95f3-46c7bba2a042" providerId="ADAL" clId="{E15DA2EC-ED01-46C1-ADE1-2C4B5FB438AD}" dt="2023-08-03T11:53:08.059" v="31" actId="27803"/>
          <ac:grpSpMkLst>
            <pc:docMk/>
            <pc:sldMk cId="283856821" sldId="2147469735"/>
            <ac:grpSpMk id="146" creationId="{19B9813B-CAB0-E3F9-38B9-9FFC3E5362D2}"/>
          </ac:grpSpMkLst>
        </pc:grpChg>
        <pc:grpChg chg="mod">
          <ac:chgData name="MAXIME KARCENTY" userId="86562108-9760-45f8-95f3-46c7bba2a042" providerId="ADAL" clId="{E15DA2EC-ED01-46C1-ADE1-2C4B5FB438AD}" dt="2023-08-03T14:34:56.830" v="335" actId="1076"/>
          <ac:grpSpMkLst>
            <pc:docMk/>
            <pc:sldMk cId="283856821" sldId="2147469735"/>
            <ac:grpSpMk id="149" creationId="{176FEF66-2FDF-FF71-D927-C4441B9D8D30}"/>
          </ac:grpSpMkLst>
        </pc:grpChg>
        <pc:grpChg chg="mod">
          <ac:chgData name="MAXIME KARCENTY" userId="86562108-9760-45f8-95f3-46c7bba2a042" providerId="ADAL" clId="{E15DA2EC-ED01-46C1-ADE1-2C4B5FB438AD}" dt="2023-08-03T14:34:56.830" v="335" actId="1076"/>
          <ac:grpSpMkLst>
            <pc:docMk/>
            <pc:sldMk cId="283856821" sldId="2147469735"/>
            <ac:grpSpMk id="150" creationId="{542172D2-2C5E-80AA-6312-C014DD1C8818}"/>
          </ac:grpSpMkLst>
        </pc:grpChg>
        <pc:grpChg chg="mod">
          <ac:chgData name="MAXIME KARCENTY" userId="86562108-9760-45f8-95f3-46c7bba2a042" providerId="ADAL" clId="{E15DA2EC-ED01-46C1-ADE1-2C4B5FB438AD}" dt="2023-08-03T14:34:56.830" v="335" actId="1076"/>
          <ac:grpSpMkLst>
            <pc:docMk/>
            <pc:sldMk cId="283856821" sldId="2147469735"/>
            <ac:grpSpMk id="157" creationId="{D48375B8-CF51-C948-BA32-BE3DC5ED70B3}"/>
          </ac:grpSpMkLst>
        </pc:grpChg>
        <pc:grpChg chg="mod">
          <ac:chgData name="MAXIME KARCENTY" userId="86562108-9760-45f8-95f3-46c7bba2a042" providerId="ADAL" clId="{E15DA2EC-ED01-46C1-ADE1-2C4B5FB438AD}" dt="2023-08-03T14:34:56.830" v="335" actId="1076"/>
          <ac:grpSpMkLst>
            <pc:docMk/>
            <pc:sldMk cId="283856821" sldId="2147469735"/>
            <ac:grpSpMk id="160" creationId="{DACC56E7-BF22-29F3-C5D8-D081DCB47CB4}"/>
          </ac:grpSpMkLst>
        </pc:grpChg>
        <pc:grpChg chg="add mod">
          <ac:chgData name="MAXIME KARCENTY" userId="86562108-9760-45f8-95f3-46c7bba2a042" providerId="ADAL" clId="{E15DA2EC-ED01-46C1-ADE1-2C4B5FB438AD}" dt="2023-08-03T14:34:56.830" v="335" actId="1076"/>
          <ac:grpSpMkLst>
            <pc:docMk/>
            <pc:sldMk cId="283856821" sldId="2147469735"/>
            <ac:grpSpMk id="163" creationId="{73BAAD1F-7EDB-6032-987C-72233BDDCBE4}"/>
          </ac:grpSpMkLst>
        </pc:grpChg>
        <pc:grpChg chg="add del mod">
          <ac:chgData name="MAXIME KARCENTY" userId="86562108-9760-45f8-95f3-46c7bba2a042" providerId="ADAL" clId="{E15DA2EC-ED01-46C1-ADE1-2C4B5FB438AD}" dt="2023-08-03T11:55:19.515" v="60"/>
          <ac:grpSpMkLst>
            <pc:docMk/>
            <pc:sldMk cId="283856821" sldId="2147469735"/>
            <ac:grpSpMk id="164" creationId="{60F5C40F-B412-CD39-244E-7BA4AB171E75}"/>
          </ac:grpSpMkLst>
        </pc:grpChg>
        <pc:grpChg chg="mod">
          <ac:chgData name="MAXIME KARCENTY" userId="86562108-9760-45f8-95f3-46c7bba2a042" providerId="ADAL" clId="{E15DA2EC-ED01-46C1-ADE1-2C4B5FB438AD}" dt="2023-08-03T14:34:56.830" v="335" actId="1076"/>
          <ac:grpSpMkLst>
            <pc:docMk/>
            <pc:sldMk cId="283856821" sldId="2147469735"/>
            <ac:grpSpMk id="166" creationId="{B62B7F04-80F9-496F-6EA4-0BE1752FF59A}"/>
          </ac:grpSpMkLst>
        </pc:grpChg>
        <pc:grpChg chg="mod">
          <ac:chgData name="MAXIME KARCENTY" userId="86562108-9760-45f8-95f3-46c7bba2a042" providerId="ADAL" clId="{E15DA2EC-ED01-46C1-ADE1-2C4B5FB438AD}" dt="2023-08-03T14:34:56.830" v="335" actId="1076"/>
          <ac:grpSpMkLst>
            <pc:docMk/>
            <pc:sldMk cId="283856821" sldId="2147469735"/>
            <ac:grpSpMk id="170" creationId="{AB0E76C6-26BF-A07E-2542-E788C29FB306}"/>
          </ac:grpSpMkLst>
        </pc:grpChg>
        <pc:grpChg chg="mod">
          <ac:chgData name="MAXIME KARCENTY" userId="86562108-9760-45f8-95f3-46c7bba2a042" providerId="ADAL" clId="{E15DA2EC-ED01-46C1-ADE1-2C4B5FB438AD}" dt="2023-08-03T14:34:56.830" v="335" actId="1076"/>
          <ac:grpSpMkLst>
            <pc:docMk/>
            <pc:sldMk cId="283856821" sldId="2147469735"/>
            <ac:grpSpMk id="181" creationId="{C0947EFD-576D-CB7E-5A02-28F27B1D105A}"/>
          </ac:grpSpMkLst>
        </pc:grpChg>
        <pc:grpChg chg="mod">
          <ac:chgData name="MAXIME KARCENTY" userId="86562108-9760-45f8-95f3-46c7bba2a042" providerId="ADAL" clId="{E15DA2EC-ED01-46C1-ADE1-2C4B5FB438AD}" dt="2023-08-03T14:34:56.830" v="335" actId="1076"/>
          <ac:grpSpMkLst>
            <pc:docMk/>
            <pc:sldMk cId="283856821" sldId="2147469735"/>
            <ac:grpSpMk id="186" creationId="{555BE6D3-09FE-4998-004B-F84AA26B2684}"/>
          </ac:grpSpMkLst>
        </pc:grpChg>
        <pc:grpChg chg="mod">
          <ac:chgData name="MAXIME KARCENTY" userId="86562108-9760-45f8-95f3-46c7bba2a042" providerId="ADAL" clId="{E15DA2EC-ED01-46C1-ADE1-2C4B5FB438AD}" dt="2023-08-03T14:34:56.830" v="335" actId="1076"/>
          <ac:grpSpMkLst>
            <pc:docMk/>
            <pc:sldMk cId="283856821" sldId="2147469735"/>
            <ac:grpSpMk id="210" creationId="{E03861B0-EBCC-370B-F205-D16FE44705F9}"/>
          </ac:grpSpMkLst>
        </pc:grpChg>
        <pc:grpChg chg="add del mod">
          <ac:chgData name="MAXIME KARCENTY" userId="86562108-9760-45f8-95f3-46c7bba2a042" providerId="ADAL" clId="{E15DA2EC-ED01-46C1-ADE1-2C4B5FB438AD}" dt="2023-08-03T11:55:19.137" v="59"/>
          <ac:grpSpMkLst>
            <pc:docMk/>
            <pc:sldMk cId="283856821" sldId="2147469735"/>
            <ac:grpSpMk id="215" creationId="{7A610F7B-AC83-F552-4F05-A09F2739A2C1}"/>
          </ac:grpSpMkLst>
        </pc:grpChg>
        <pc:grpChg chg="add mod">
          <ac:chgData name="MAXIME KARCENTY" userId="86562108-9760-45f8-95f3-46c7bba2a042" providerId="ADAL" clId="{E15DA2EC-ED01-46C1-ADE1-2C4B5FB438AD}" dt="2023-08-03T14:34:56.830" v="335" actId="1076"/>
          <ac:grpSpMkLst>
            <pc:docMk/>
            <pc:sldMk cId="283856821" sldId="2147469735"/>
            <ac:grpSpMk id="221" creationId="{9D8FF813-3D25-D4FF-D836-2F0039C6DA85}"/>
          </ac:grpSpMkLst>
        </pc:grpChg>
        <pc:grpChg chg="add del mod">
          <ac:chgData name="MAXIME KARCENTY" userId="86562108-9760-45f8-95f3-46c7bba2a042" providerId="ADAL" clId="{E15DA2EC-ED01-46C1-ADE1-2C4B5FB438AD}" dt="2023-08-03T11:57:42.415" v="81" actId="478"/>
          <ac:grpSpMkLst>
            <pc:docMk/>
            <pc:sldMk cId="283856821" sldId="2147469735"/>
            <ac:grpSpMk id="227" creationId="{1A24CA2A-7AD7-68E3-2FAE-B184FA7B8EFD}"/>
          </ac:grpSpMkLst>
        </pc:grpChg>
        <pc:grpChg chg="add mod">
          <ac:chgData name="MAXIME KARCENTY" userId="86562108-9760-45f8-95f3-46c7bba2a042" providerId="ADAL" clId="{E15DA2EC-ED01-46C1-ADE1-2C4B5FB438AD}" dt="2023-08-03T14:34:56.830" v="335" actId="1076"/>
          <ac:grpSpMkLst>
            <pc:docMk/>
            <pc:sldMk cId="283856821" sldId="2147469735"/>
            <ac:grpSpMk id="234" creationId="{AF34E8CE-306F-46E1-1B4C-728EA873EECB}"/>
          </ac:grpSpMkLst>
        </pc:grpChg>
        <pc:grpChg chg="add mod">
          <ac:chgData name="MAXIME KARCENTY" userId="86562108-9760-45f8-95f3-46c7bba2a042" providerId="ADAL" clId="{E15DA2EC-ED01-46C1-ADE1-2C4B5FB438AD}" dt="2023-08-03T14:34:56.830" v="335" actId="1076"/>
          <ac:grpSpMkLst>
            <pc:docMk/>
            <pc:sldMk cId="283856821" sldId="2147469735"/>
            <ac:grpSpMk id="235" creationId="{323D69A8-FAE7-C399-494D-0E32C9CDED24}"/>
          </ac:grpSpMkLst>
        </pc:grpChg>
        <pc:grpChg chg="mod">
          <ac:chgData name="MAXIME KARCENTY" userId="86562108-9760-45f8-95f3-46c7bba2a042" providerId="ADAL" clId="{E15DA2EC-ED01-46C1-ADE1-2C4B5FB438AD}" dt="2023-08-03T14:34:56.830" v="335" actId="1076"/>
          <ac:grpSpMkLst>
            <pc:docMk/>
            <pc:sldMk cId="283856821" sldId="2147469735"/>
            <ac:grpSpMk id="237" creationId="{5F293E9F-D709-5204-A2B8-3DFF1DE24A7D}"/>
          </ac:grpSpMkLst>
        </pc:grpChg>
        <pc:grpChg chg="add mod">
          <ac:chgData name="MAXIME KARCENTY" userId="86562108-9760-45f8-95f3-46c7bba2a042" providerId="ADAL" clId="{E15DA2EC-ED01-46C1-ADE1-2C4B5FB438AD}" dt="2023-08-03T14:34:56.830" v="335" actId="1076"/>
          <ac:grpSpMkLst>
            <pc:docMk/>
            <pc:sldMk cId="283856821" sldId="2147469735"/>
            <ac:grpSpMk id="243" creationId="{45D455BD-889A-56B2-9D26-5310214677BD}"/>
          </ac:grpSpMkLst>
        </pc:grpChg>
        <pc:picChg chg="mod">
          <ac:chgData name="MAXIME KARCENTY" userId="86562108-9760-45f8-95f3-46c7bba2a042" providerId="ADAL" clId="{E15DA2EC-ED01-46C1-ADE1-2C4B5FB438AD}" dt="2023-08-03T14:34:56.830" v="335" actId="1076"/>
          <ac:picMkLst>
            <pc:docMk/>
            <pc:sldMk cId="283856821" sldId="2147469735"/>
            <ac:picMk id="7" creationId="{17AB63C8-9377-8A5B-C0B3-6C2D57F51D18}"/>
          </ac:picMkLst>
        </pc:picChg>
        <pc:picChg chg="mod">
          <ac:chgData name="MAXIME KARCENTY" userId="86562108-9760-45f8-95f3-46c7bba2a042" providerId="ADAL" clId="{E15DA2EC-ED01-46C1-ADE1-2C4B5FB438AD}" dt="2023-08-03T14:34:56.830" v="335" actId="1076"/>
          <ac:picMkLst>
            <pc:docMk/>
            <pc:sldMk cId="283856821" sldId="2147469735"/>
            <ac:picMk id="8" creationId="{84D31220-82D0-5C8A-B810-C005847DBE79}"/>
          </ac:picMkLst>
        </pc:picChg>
        <pc:picChg chg="mod">
          <ac:chgData name="MAXIME KARCENTY" userId="86562108-9760-45f8-95f3-46c7bba2a042" providerId="ADAL" clId="{E15DA2EC-ED01-46C1-ADE1-2C4B5FB438AD}" dt="2023-08-03T14:34:56.830" v="335" actId="1076"/>
          <ac:picMkLst>
            <pc:docMk/>
            <pc:sldMk cId="283856821" sldId="2147469735"/>
            <ac:picMk id="9" creationId="{82A4B7DE-2844-AB35-8EC1-F118416A7DAD}"/>
          </ac:picMkLst>
        </pc:picChg>
        <pc:picChg chg="mod">
          <ac:chgData name="MAXIME KARCENTY" userId="86562108-9760-45f8-95f3-46c7bba2a042" providerId="ADAL" clId="{E15DA2EC-ED01-46C1-ADE1-2C4B5FB438AD}" dt="2023-08-03T14:34:56.830" v="335" actId="1076"/>
          <ac:picMkLst>
            <pc:docMk/>
            <pc:sldMk cId="283856821" sldId="2147469735"/>
            <ac:picMk id="10" creationId="{832B0937-9BBE-198C-8889-4319DA05C769}"/>
          </ac:picMkLst>
        </pc:picChg>
        <pc:picChg chg="mod">
          <ac:chgData name="MAXIME KARCENTY" userId="86562108-9760-45f8-95f3-46c7bba2a042" providerId="ADAL" clId="{E15DA2EC-ED01-46C1-ADE1-2C4B5FB438AD}" dt="2023-08-03T14:34:56.830" v="335" actId="1076"/>
          <ac:picMkLst>
            <pc:docMk/>
            <pc:sldMk cId="283856821" sldId="2147469735"/>
            <ac:picMk id="11" creationId="{D87954D0-5F6F-DED9-8081-6CEE7EA755E3}"/>
          </ac:picMkLst>
        </pc:picChg>
        <pc:picChg chg="mod">
          <ac:chgData name="MAXIME KARCENTY" userId="86562108-9760-45f8-95f3-46c7bba2a042" providerId="ADAL" clId="{E15DA2EC-ED01-46C1-ADE1-2C4B5FB438AD}" dt="2023-08-03T14:34:56.830" v="335" actId="1076"/>
          <ac:picMkLst>
            <pc:docMk/>
            <pc:sldMk cId="283856821" sldId="2147469735"/>
            <ac:picMk id="12" creationId="{C76871A2-7BBB-6AFA-B79F-50C2B49F1B65}"/>
          </ac:picMkLst>
        </pc:picChg>
        <pc:picChg chg="del">
          <ac:chgData name="MAXIME KARCENTY" userId="86562108-9760-45f8-95f3-46c7bba2a042" providerId="ADAL" clId="{E15DA2EC-ED01-46C1-ADE1-2C4B5FB438AD}" dt="2023-08-03T14:34:44.657" v="332" actId="478"/>
          <ac:picMkLst>
            <pc:docMk/>
            <pc:sldMk cId="283856821" sldId="2147469735"/>
            <ac:picMk id="13" creationId="{CB77110C-1312-C64C-A4F4-74BBAE31ACB9}"/>
          </ac:picMkLst>
        </pc:picChg>
        <pc:picChg chg="add del mod">
          <ac:chgData name="MAXIME KARCENTY" userId="86562108-9760-45f8-95f3-46c7bba2a042" providerId="ADAL" clId="{E15DA2EC-ED01-46C1-ADE1-2C4B5FB438AD}" dt="2023-08-03T11:53:08.059" v="31" actId="27803"/>
          <ac:picMkLst>
            <pc:docMk/>
            <pc:sldMk cId="283856821" sldId="2147469735"/>
            <ac:picMk id="14" creationId="{A449057E-500E-6275-52D5-5FE2B890A336}"/>
          </ac:picMkLst>
        </pc:picChg>
        <pc:picChg chg="add mod">
          <ac:chgData name="MAXIME KARCENTY" userId="86562108-9760-45f8-95f3-46c7bba2a042" providerId="ADAL" clId="{E15DA2EC-ED01-46C1-ADE1-2C4B5FB438AD}" dt="2023-08-03T14:34:44.967" v="333"/>
          <ac:picMkLst>
            <pc:docMk/>
            <pc:sldMk cId="283856821" sldId="2147469735"/>
            <ac:picMk id="14" creationId="{E0D1908F-A7F7-3ACC-01F7-254CD204F774}"/>
          </ac:picMkLst>
        </pc:picChg>
        <pc:picChg chg="add del mod">
          <ac:chgData name="MAXIME KARCENTY" userId="86562108-9760-45f8-95f3-46c7bba2a042" providerId="ADAL" clId="{E15DA2EC-ED01-46C1-ADE1-2C4B5FB438AD}" dt="2023-08-03T11:53:08.059" v="31" actId="27803"/>
          <ac:picMkLst>
            <pc:docMk/>
            <pc:sldMk cId="283856821" sldId="2147469735"/>
            <ac:picMk id="15" creationId="{2D7B2704-3202-44FE-1CA7-285DB701FC75}"/>
          </ac:picMkLst>
        </pc:picChg>
        <pc:picChg chg="mod">
          <ac:chgData name="MAXIME KARCENTY" userId="86562108-9760-45f8-95f3-46c7bba2a042" providerId="ADAL" clId="{E15DA2EC-ED01-46C1-ADE1-2C4B5FB438AD}" dt="2023-08-03T14:34:56.830" v="335" actId="1076"/>
          <ac:picMkLst>
            <pc:docMk/>
            <pc:sldMk cId="283856821" sldId="2147469735"/>
            <ac:picMk id="17" creationId="{7291F1AC-1971-915C-7CE0-6612D1AF2D33}"/>
          </ac:picMkLst>
        </pc:picChg>
        <pc:picChg chg="mod">
          <ac:chgData name="MAXIME KARCENTY" userId="86562108-9760-45f8-95f3-46c7bba2a042" providerId="ADAL" clId="{E15DA2EC-ED01-46C1-ADE1-2C4B5FB438AD}" dt="2023-08-03T14:34:56.830" v="335" actId="1076"/>
          <ac:picMkLst>
            <pc:docMk/>
            <pc:sldMk cId="283856821" sldId="2147469735"/>
            <ac:picMk id="18" creationId="{AE75FA5B-4B02-00A8-1A58-C1F3901DF119}"/>
          </ac:picMkLst>
        </pc:picChg>
        <pc:picChg chg="mod">
          <ac:chgData name="MAXIME KARCENTY" userId="86562108-9760-45f8-95f3-46c7bba2a042" providerId="ADAL" clId="{E15DA2EC-ED01-46C1-ADE1-2C4B5FB438AD}" dt="2023-08-03T14:34:56.830" v="335" actId="1076"/>
          <ac:picMkLst>
            <pc:docMk/>
            <pc:sldMk cId="283856821" sldId="2147469735"/>
            <ac:picMk id="20" creationId="{CA960CB1-F62C-1436-044C-47D356C9464F}"/>
          </ac:picMkLst>
        </pc:picChg>
        <pc:picChg chg="mod">
          <ac:chgData name="MAXIME KARCENTY" userId="86562108-9760-45f8-95f3-46c7bba2a042" providerId="ADAL" clId="{E15DA2EC-ED01-46C1-ADE1-2C4B5FB438AD}" dt="2023-08-03T14:34:56.830" v="335" actId="1076"/>
          <ac:picMkLst>
            <pc:docMk/>
            <pc:sldMk cId="283856821" sldId="2147469735"/>
            <ac:picMk id="22" creationId="{42B425B7-B828-E41E-C295-E3BC333A5300}"/>
          </ac:picMkLst>
        </pc:picChg>
        <pc:picChg chg="mod">
          <ac:chgData name="MAXIME KARCENTY" userId="86562108-9760-45f8-95f3-46c7bba2a042" providerId="ADAL" clId="{E15DA2EC-ED01-46C1-ADE1-2C4B5FB438AD}" dt="2023-08-03T14:34:56.830" v="335" actId="1076"/>
          <ac:picMkLst>
            <pc:docMk/>
            <pc:sldMk cId="283856821" sldId="2147469735"/>
            <ac:picMk id="23" creationId="{6B1D5DCC-EFD7-D116-96F5-1E05B4B8306D}"/>
          </ac:picMkLst>
        </pc:picChg>
        <pc:picChg chg="add del mod">
          <ac:chgData name="MAXIME KARCENTY" userId="86562108-9760-45f8-95f3-46c7bba2a042" providerId="ADAL" clId="{E15DA2EC-ED01-46C1-ADE1-2C4B5FB438AD}" dt="2023-08-03T11:53:08.059" v="31" actId="27803"/>
          <ac:picMkLst>
            <pc:docMk/>
            <pc:sldMk cId="283856821" sldId="2147469735"/>
            <ac:picMk id="24" creationId="{9562BA78-01A7-3BDA-CF9C-C84A2DC69007}"/>
          </ac:picMkLst>
        </pc:picChg>
        <pc:picChg chg="mod">
          <ac:chgData name="MAXIME KARCENTY" userId="86562108-9760-45f8-95f3-46c7bba2a042" providerId="ADAL" clId="{E15DA2EC-ED01-46C1-ADE1-2C4B5FB438AD}" dt="2023-08-03T14:34:56.830" v="335" actId="1076"/>
          <ac:picMkLst>
            <pc:docMk/>
            <pc:sldMk cId="283856821" sldId="2147469735"/>
            <ac:picMk id="70" creationId="{326AC5B4-4EB1-415E-9C5D-60B4A521276E}"/>
          </ac:picMkLst>
        </pc:picChg>
        <pc:picChg chg="mod">
          <ac:chgData name="MAXIME KARCENTY" userId="86562108-9760-45f8-95f3-46c7bba2a042" providerId="ADAL" clId="{E15DA2EC-ED01-46C1-ADE1-2C4B5FB438AD}" dt="2023-08-03T14:34:56.830" v="335" actId="1076"/>
          <ac:picMkLst>
            <pc:docMk/>
            <pc:sldMk cId="283856821" sldId="2147469735"/>
            <ac:picMk id="72" creationId="{FE7CBE6A-EF4D-095E-0B86-6CD050E80CC4}"/>
          </ac:picMkLst>
        </pc:picChg>
        <pc:picChg chg="mod">
          <ac:chgData name="MAXIME KARCENTY" userId="86562108-9760-45f8-95f3-46c7bba2a042" providerId="ADAL" clId="{E15DA2EC-ED01-46C1-ADE1-2C4B5FB438AD}" dt="2023-08-03T14:34:56.830" v="335" actId="1076"/>
          <ac:picMkLst>
            <pc:docMk/>
            <pc:sldMk cId="283856821" sldId="2147469735"/>
            <ac:picMk id="75" creationId="{0DC0EE33-EB18-EC9E-8F5B-BF1D790F9E29}"/>
          </ac:picMkLst>
        </pc:picChg>
        <pc:picChg chg="mod">
          <ac:chgData name="MAXIME KARCENTY" userId="86562108-9760-45f8-95f3-46c7bba2a042" providerId="ADAL" clId="{E15DA2EC-ED01-46C1-ADE1-2C4B5FB438AD}" dt="2023-08-03T14:34:56.830" v="335" actId="1076"/>
          <ac:picMkLst>
            <pc:docMk/>
            <pc:sldMk cId="283856821" sldId="2147469735"/>
            <ac:picMk id="78" creationId="{CDD60B4A-CEFF-BC82-F5FF-8F6E8C0C2FF2}"/>
          </ac:picMkLst>
        </pc:picChg>
        <pc:picChg chg="mod">
          <ac:chgData name="MAXIME KARCENTY" userId="86562108-9760-45f8-95f3-46c7bba2a042" providerId="ADAL" clId="{E15DA2EC-ED01-46C1-ADE1-2C4B5FB438AD}" dt="2023-08-03T14:34:56.830" v="335" actId="1076"/>
          <ac:picMkLst>
            <pc:docMk/>
            <pc:sldMk cId="283856821" sldId="2147469735"/>
            <ac:picMk id="151" creationId="{E1BC0AF1-D419-82D8-C9E3-59E95D851BB0}"/>
          </ac:picMkLst>
        </pc:picChg>
        <pc:picChg chg="mod">
          <ac:chgData name="MAXIME KARCENTY" userId="86562108-9760-45f8-95f3-46c7bba2a042" providerId="ADAL" clId="{E15DA2EC-ED01-46C1-ADE1-2C4B5FB438AD}" dt="2023-08-03T14:34:56.830" v="335" actId="1076"/>
          <ac:picMkLst>
            <pc:docMk/>
            <pc:sldMk cId="283856821" sldId="2147469735"/>
            <ac:picMk id="152" creationId="{093613BD-8301-D615-6598-A979B5249D88}"/>
          </ac:picMkLst>
        </pc:picChg>
        <pc:picChg chg="mod">
          <ac:chgData name="MAXIME KARCENTY" userId="86562108-9760-45f8-95f3-46c7bba2a042" providerId="ADAL" clId="{E15DA2EC-ED01-46C1-ADE1-2C4B5FB438AD}" dt="2023-08-03T14:34:56.830" v="335" actId="1076"/>
          <ac:picMkLst>
            <pc:docMk/>
            <pc:sldMk cId="283856821" sldId="2147469735"/>
            <ac:picMk id="161" creationId="{466A8195-922C-FB4B-BDF0-2BEDAA223C4E}"/>
          </ac:picMkLst>
        </pc:picChg>
        <pc:picChg chg="mod">
          <ac:chgData name="MAXIME KARCENTY" userId="86562108-9760-45f8-95f3-46c7bba2a042" providerId="ADAL" clId="{E15DA2EC-ED01-46C1-ADE1-2C4B5FB438AD}" dt="2023-08-03T14:34:56.830" v="335" actId="1076"/>
          <ac:picMkLst>
            <pc:docMk/>
            <pc:sldMk cId="283856821" sldId="2147469735"/>
            <ac:picMk id="185" creationId="{167FF7B6-B8FE-6698-910E-9DA0796736C3}"/>
          </ac:picMkLst>
        </pc:picChg>
      </pc:sldChg>
    </pc:docChg>
  </pc:docChgLst>
  <pc:docChgLst>
    <pc:chgData name="MAXIME KARCENTY" userId="86562108-9760-45f8-95f3-46c7bba2a042" providerId="ADAL" clId="{D4DF48DE-A025-43A4-AB48-D8130F73688A}"/>
    <pc:docChg chg="custSel modSld">
      <pc:chgData name="MAXIME KARCENTY" userId="86562108-9760-45f8-95f3-46c7bba2a042" providerId="ADAL" clId="{D4DF48DE-A025-43A4-AB48-D8130F73688A}" dt="2023-10-10T13:02:57.178" v="57"/>
      <pc:docMkLst>
        <pc:docMk/>
      </pc:docMkLst>
      <pc:sldChg chg="addSp delSp modSp mod">
        <pc:chgData name="MAXIME KARCENTY" userId="86562108-9760-45f8-95f3-46c7bba2a042" providerId="ADAL" clId="{D4DF48DE-A025-43A4-AB48-D8130F73688A}" dt="2023-10-10T13:01:09.538" v="1"/>
        <pc:sldMkLst>
          <pc:docMk/>
          <pc:sldMk cId="1654111918" sldId="298"/>
        </pc:sldMkLst>
        <pc:picChg chg="del">
          <ac:chgData name="MAXIME KARCENTY" userId="86562108-9760-45f8-95f3-46c7bba2a042" providerId="ADAL" clId="{D4DF48DE-A025-43A4-AB48-D8130F73688A}" dt="2023-10-10T13:01:09.283" v="0" actId="478"/>
          <ac:picMkLst>
            <pc:docMk/>
            <pc:sldMk cId="1654111918" sldId="298"/>
            <ac:picMk id="3" creationId="{3EF4AD28-F50F-04A5-7EF7-A078F2970E03}"/>
          </ac:picMkLst>
        </pc:picChg>
        <pc:picChg chg="add mod">
          <ac:chgData name="MAXIME KARCENTY" userId="86562108-9760-45f8-95f3-46c7bba2a042" providerId="ADAL" clId="{D4DF48DE-A025-43A4-AB48-D8130F73688A}" dt="2023-10-10T13:01:09.538" v="1"/>
          <ac:picMkLst>
            <pc:docMk/>
            <pc:sldMk cId="1654111918" sldId="298"/>
            <ac:picMk id="4" creationId="{1EA75272-B8AE-E1B6-5687-1B9AAA771893}"/>
          </ac:picMkLst>
        </pc:picChg>
      </pc:sldChg>
      <pc:sldChg chg="addSp delSp modSp mod">
        <pc:chgData name="MAXIME KARCENTY" userId="86562108-9760-45f8-95f3-46c7bba2a042" providerId="ADAL" clId="{D4DF48DE-A025-43A4-AB48-D8130F73688A}" dt="2023-10-10T13:01:12.724" v="3"/>
        <pc:sldMkLst>
          <pc:docMk/>
          <pc:sldMk cId="3874806291" sldId="302"/>
        </pc:sldMkLst>
        <pc:picChg chg="del">
          <ac:chgData name="MAXIME KARCENTY" userId="86562108-9760-45f8-95f3-46c7bba2a042" providerId="ADAL" clId="{D4DF48DE-A025-43A4-AB48-D8130F73688A}" dt="2023-10-10T13:01:12.414" v="2" actId="478"/>
          <ac:picMkLst>
            <pc:docMk/>
            <pc:sldMk cId="3874806291" sldId="302"/>
            <ac:picMk id="22" creationId="{9F351BA2-BEE2-17BB-6B1F-BA341B8279FE}"/>
          </ac:picMkLst>
        </pc:picChg>
        <pc:picChg chg="add mod">
          <ac:chgData name="MAXIME KARCENTY" userId="86562108-9760-45f8-95f3-46c7bba2a042" providerId="ADAL" clId="{D4DF48DE-A025-43A4-AB48-D8130F73688A}" dt="2023-10-10T13:01:12.724" v="3"/>
          <ac:picMkLst>
            <pc:docMk/>
            <pc:sldMk cId="3874806291" sldId="302"/>
            <ac:picMk id="28" creationId="{AA50B65E-C577-1E16-3A6D-9423AF9C47AD}"/>
          </ac:picMkLst>
        </pc:picChg>
      </pc:sldChg>
      <pc:sldChg chg="addSp delSp modSp mod">
        <pc:chgData name="MAXIME KARCENTY" userId="86562108-9760-45f8-95f3-46c7bba2a042" providerId="ADAL" clId="{D4DF48DE-A025-43A4-AB48-D8130F73688A}" dt="2023-10-10T13:01:16.647" v="5"/>
        <pc:sldMkLst>
          <pc:docMk/>
          <pc:sldMk cId="931629795" sldId="303"/>
        </pc:sldMkLst>
        <pc:picChg chg="del">
          <ac:chgData name="MAXIME KARCENTY" userId="86562108-9760-45f8-95f3-46c7bba2a042" providerId="ADAL" clId="{D4DF48DE-A025-43A4-AB48-D8130F73688A}" dt="2023-10-10T13:01:16.446" v="4" actId="478"/>
          <ac:picMkLst>
            <pc:docMk/>
            <pc:sldMk cId="931629795" sldId="303"/>
            <ac:picMk id="3" creationId="{A172B951-53F7-7BCD-FDB2-E39341C8FD69}"/>
          </ac:picMkLst>
        </pc:picChg>
        <pc:picChg chg="add mod">
          <ac:chgData name="MAXIME KARCENTY" userId="86562108-9760-45f8-95f3-46c7bba2a042" providerId="ADAL" clId="{D4DF48DE-A025-43A4-AB48-D8130F73688A}" dt="2023-10-10T13:01:16.647" v="5"/>
          <ac:picMkLst>
            <pc:docMk/>
            <pc:sldMk cId="931629795" sldId="303"/>
            <ac:picMk id="4" creationId="{B074CCF9-7C6C-34E5-89D2-DFCA22D6853A}"/>
          </ac:picMkLst>
        </pc:picChg>
      </pc:sldChg>
      <pc:sldChg chg="addSp delSp modSp mod">
        <pc:chgData name="MAXIME KARCENTY" userId="86562108-9760-45f8-95f3-46c7bba2a042" providerId="ADAL" clId="{D4DF48DE-A025-43A4-AB48-D8130F73688A}" dt="2023-10-10T13:01:38.803" v="11"/>
        <pc:sldMkLst>
          <pc:docMk/>
          <pc:sldMk cId="1759543502" sldId="316"/>
        </pc:sldMkLst>
        <pc:picChg chg="del">
          <ac:chgData name="MAXIME KARCENTY" userId="86562108-9760-45f8-95f3-46c7bba2a042" providerId="ADAL" clId="{D4DF48DE-A025-43A4-AB48-D8130F73688A}" dt="2023-10-10T13:01:38.615" v="10" actId="478"/>
          <ac:picMkLst>
            <pc:docMk/>
            <pc:sldMk cId="1759543502" sldId="316"/>
            <ac:picMk id="2" creationId="{0D9947D7-0A97-0864-9912-5E4F66C67F2B}"/>
          </ac:picMkLst>
        </pc:picChg>
        <pc:picChg chg="add mod">
          <ac:chgData name="MAXIME KARCENTY" userId="86562108-9760-45f8-95f3-46c7bba2a042" providerId="ADAL" clId="{D4DF48DE-A025-43A4-AB48-D8130F73688A}" dt="2023-10-10T13:01:38.803" v="11"/>
          <ac:picMkLst>
            <pc:docMk/>
            <pc:sldMk cId="1759543502" sldId="316"/>
            <ac:picMk id="4" creationId="{25F4A249-0878-90C7-0500-4F58E3F607EA}"/>
          </ac:picMkLst>
        </pc:picChg>
      </pc:sldChg>
      <pc:sldChg chg="addSp delSp modSp mod">
        <pc:chgData name="MAXIME KARCENTY" userId="86562108-9760-45f8-95f3-46c7bba2a042" providerId="ADAL" clId="{D4DF48DE-A025-43A4-AB48-D8130F73688A}" dt="2023-10-10T13:01:52.816" v="19"/>
        <pc:sldMkLst>
          <pc:docMk/>
          <pc:sldMk cId="3229607992" sldId="353"/>
        </pc:sldMkLst>
        <pc:picChg chg="del">
          <ac:chgData name="MAXIME KARCENTY" userId="86562108-9760-45f8-95f3-46c7bba2a042" providerId="ADAL" clId="{D4DF48DE-A025-43A4-AB48-D8130F73688A}" dt="2023-10-10T13:01:52.610" v="18" actId="478"/>
          <ac:picMkLst>
            <pc:docMk/>
            <pc:sldMk cId="3229607992" sldId="353"/>
            <ac:picMk id="2" creationId="{7FF524B9-C598-5BE8-B83F-F39CB378F4A4}"/>
          </ac:picMkLst>
        </pc:picChg>
        <pc:picChg chg="add mod">
          <ac:chgData name="MAXIME KARCENTY" userId="86562108-9760-45f8-95f3-46c7bba2a042" providerId="ADAL" clId="{D4DF48DE-A025-43A4-AB48-D8130F73688A}" dt="2023-10-10T13:01:52.816" v="19"/>
          <ac:picMkLst>
            <pc:docMk/>
            <pc:sldMk cId="3229607992" sldId="353"/>
            <ac:picMk id="6" creationId="{40CC43DD-3B9F-FAC5-AA04-63B858AFBACC}"/>
          </ac:picMkLst>
        </pc:picChg>
      </pc:sldChg>
      <pc:sldChg chg="addSp delSp modSp mod">
        <pc:chgData name="MAXIME KARCENTY" userId="86562108-9760-45f8-95f3-46c7bba2a042" providerId="ADAL" clId="{D4DF48DE-A025-43A4-AB48-D8130F73688A}" dt="2023-10-10T13:01:59.430" v="23"/>
        <pc:sldMkLst>
          <pc:docMk/>
          <pc:sldMk cId="3718064100" sldId="356"/>
        </pc:sldMkLst>
        <pc:picChg chg="del">
          <ac:chgData name="MAXIME KARCENTY" userId="86562108-9760-45f8-95f3-46c7bba2a042" providerId="ADAL" clId="{D4DF48DE-A025-43A4-AB48-D8130F73688A}" dt="2023-10-10T13:01:59.272" v="22" actId="478"/>
          <ac:picMkLst>
            <pc:docMk/>
            <pc:sldMk cId="3718064100" sldId="356"/>
            <ac:picMk id="6" creationId="{6EBD0CDC-2BE4-FB34-5118-1AC39CB15FA9}"/>
          </ac:picMkLst>
        </pc:picChg>
        <pc:picChg chg="add mod">
          <ac:chgData name="MAXIME KARCENTY" userId="86562108-9760-45f8-95f3-46c7bba2a042" providerId="ADAL" clId="{D4DF48DE-A025-43A4-AB48-D8130F73688A}" dt="2023-10-10T13:01:59.430" v="23"/>
          <ac:picMkLst>
            <pc:docMk/>
            <pc:sldMk cId="3718064100" sldId="356"/>
            <ac:picMk id="10" creationId="{FC9AA589-25B2-04F7-5985-5A747CC0D73F}"/>
          </ac:picMkLst>
        </pc:picChg>
      </pc:sldChg>
      <pc:sldChg chg="addSp delSp modSp mod">
        <pc:chgData name="MAXIME KARCENTY" userId="86562108-9760-45f8-95f3-46c7bba2a042" providerId="ADAL" clId="{D4DF48DE-A025-43A4-AB48-D8130F73688A}" dt="2023-10-10T13:02:57.178" v="57"/>
        <pc:sldMkLst>
          <pc:docMk/>
          <pc:sldMk cId="2704236833" sldId="359"/>
        </pc:sldMkLst>
        <pc:picChg chg="del">
          <ac:chgData name="MAXIME KARCENTY" userId="86562108-9760-45f8-95f3-46c7bba2a042" providerId="ADAL" clId="{D4DF48DE-A025-43A4-AB48-D8130F73688A}" dt="2023-10-10T13:02:57.028" v="56" actId="478"/>
          <ac:picMkLst>
            <pc:docMk/>
            <pc:sldMk cId="2704236833" sldId="359"/>
            <ac:picMk id="2" creationId="{5E782EFE-3120-846A-8EDF-66DAC544139F}"/>
          </ac:picMkLst>
        </pc:picChg>
        <pc:picChg chg="add mod">
          <ac:chgData name="MAXIME KARCENTY" userId="86562108-9760-45f8-95f3-46c7bba2a042" providerId="ADAL" clId="{D4DF48DE-A025-43A4-AB48-D8130F73688A}" dt="2023-10-10T13:02:57.178" v="57"/>
          <ac:picMkLst>
            <pc:docMk/>
            <pc:sldMk cId="2704236833" sldId="359"/>
            <ac:picMk id="5" creationId="{1DFC22E7-0EDC-E292-D820-1E4D7997390F}"/>
          </ac:picMkLst>
        </pc:picChg>
      </pc:sldChg>
      <pc:sldChg chg="addSp delSp modSp mod">
        <pc:chgData name="MAXIME KARCENTY" userId="86562108-9760-45f8-95f3-46c7bba2a042" providerId="ADAL" clId="{D4DF48DE-A025-43A4-AB48-D8130F73688A}" dt="2023-10-10T13:02:08.425" v="29"/>
        <pc:sldMkLst>
          <pc:docMk/>
          <pc:sldMk cId="2887589535" sldId="361"/>
        </pc:sldMkLst>
        <pc:picChg chg="del">
          <ac:chgData name="MAXIME KARCENTY" userId="86562108-9760-45f8-95f3-46c7bba2a042" providerId="ADAL" clId="{D4DF48DE-A025-43A4-AB48-D8130F73688A}" dt="2023-10-10T13:02:05.784" v="26" actId="478"/>
          <ac:picMkLst>
            <pc:docMk/>
            <pc:sldMk cId="2887589535" sldId="361"/>
            <ac:picMk id="2" creationId="{870C4D02-A75B-85FA-9994-0D3B9BFBD0F3}"/>
          </ac:picMkLst>
        </pc:picChg>
        <pc:picChg chg="add del mod">
          <ac:chgData name="MAXIME KARCENTY" userId="86562108-9760-45f8-95f3-46c7bba2a042" providerId="ADAL" clId="{D4DF48DE-A025-43A4-AB48-D8130F73688A}" dt="2023-10-10T13:02:07.302" v="28"/>
          <ac:picMkLst>
            <pc:docMk/>
            <pc:sldMk cId="2887589535" sldId="361"/>
            <ac:picMk id="6" creationId="{BC9E2299-9AA5-D7E3-783A-94A6412063F1}"/>
          </ac:picMkLst>
        </pc:picChg>
        <pc:picChg chg="add mod">
          <ac:chgData name="MAXIME KARCENTY" userId="86562108-9760-45f8-95f3-46c7bba2a042" providerId="ADAL" clId="{D4DF48DE-A025-43A4-AB48-D8130F73688A}" dt="2023-10-10T13:02:08.425" v="29"/>
          <ac:picMkLst>
            <pc:docMk/>
            <pc:sldMk cId="2887589535" sldId="361"/>
            <ac:picMk id="10" creationId="{1DEE54F9-CB77-558C-6F19-B7BEE86DF005}"/>
          </ac:picMkLst>
        </pc:picChg>
      </pc:sldChg>
      <pc:sldChg chg="addSp delSp modSp mod">
        <pc:chgData name="MAXIME KARCENTY" userId="86562108-9760-45f8-95f3-46c7bba2a042" providerId="ADAL" clId="{D4DF48DE-A025-43A4-AB48-D8130F73688A}" dt="2023-10-10T13:02:48.780" v="52"/>
        <pc:sldMkLst>
          <pc:docMk/>
          <pc:sldMk cId="4108211341" sldId="2134804889"/>
        </pc:sldMkLst>
        <pc:picChg chg="add mod">
          <ac:chgData name="MAXIME KARCENTY" userId="86562108-9760-45f8-95f3-46c7bba2a042" providerId="ADAL" clId="{D4DF48DE-A025-43A4-AB48-D8130F73688A}" dt="2023-10-10T13:02:48.780" v="52"/>
          <ac:picMkLst>
            <pc:docMk/>
            <pc:sldMk cId="4108211341" sldId="2134804889"/>
            <ac:picMk id="4" creationId="{DB92CAAC-08F9-6847-70F3-2C676D0380B9}"/>
          </ac:picMkLst>
        </pc:picChg>
        <pc:picChg chg="del">
          <ac:chgData name="MAXIME KARCENTY" userId="86562108-9760-45f8-95f3-46c7bba2a042" providerId="ADAL" clId="{D4DF48DE-A025-43A4-AB48-D8130F73688A}" dt="2023-10-10T13:02:48.616" v="51" actId="478"/>
          <ac:picMkLst>
            <pc:docMk/>
            <pc:sldMk cId="4108211341" sldId="2134804889"/>
            <ac:picMk id="5" creationId="{CDE09156-6267-C19F-F58F-94A0084B52D5}"/>
          </ac:picMkLst>
        </pc:picChg>
      </pc:sldChg>
      <pc:sldChg chg="addSp delSp modSp mod">
        <pc:chgData name="MAXIME KARCENTY" userId="86562108-9760-45f8-95f3-46c7bba2a042" providerId="ADAL" clId="{D4DF48DE-A025-43A4-AB48-D8130F73688A}" dt="2023-10-10T13:02:22.587" v="36"/>
        <pc:sldMkLst>
          <pc:docMk/>
          <pc:sldMk cId="4036486839" sldId="2147310045"/>
        </pc:sldMkLst>
        <pc:picChg chg="del">
          <ac:chgData name="MAXIME KARCENTY" userId="86562108-9760-45f8-95f3-46c7bba2a042" providerId="ADAL" clId="{D4DF48DE-A025-43A4-AB48-D8130F73688A}" dt="2023-10-10T13:02:22.326" v="35" actId="478"/>
          <ac:picMkLst>
            <pc:docMk/>
            <pc:sldMk cId="4036486839" sldId="2147310045"/>
            <ac:picMk id="13" creationId="{2E9D9AD4-E1EC-474D-51C3-3A42B02C8637}"/>
          </ac:picMkLst>
        </pc:picChg>
        <pc:picChg chg="add mod">
          <ac:chgData name="MAXIME KARCENTY" userId="86562108-9760-45f8-95f3-46c7bba2a042" providerId="ADAL" clId="{D4DF48DE-A025-43A4-AB48-D8130F73688A}" dt="2023-10-10T13:02:22.587" v="36"/>
          <ac:picMkLst>
            <pc:docMk/>
            <pc:sldMk cId="4036486839" sldId="2147310045"/>
            <ac:picMk id="15" creationId="{72E1FBBC-F568-2C13-EA54-6855E10478E8}"/>
          </ac:picMkLst>
        </pc:picChg>
      </pc:sldChg>
      <pc:sldChg chg="addSp delSp modSp mod">
        <pc:chgData name="MAXIME KARCENTY" userId="86562108-9760-45f8-95f3-46c7bba2a042" providerId="ADAL" clId="{D4DF48DE-A025-43A4-AB48-D8130F73688A}" dt="2023-10-10T13:02:31.784" v="42"/>
        <pc:sldMkLst>
          <pc:docMk/>
          <pc:sldMk cId="1556598264" sldId="2147310046"/>
        </pc:sldMkLst>
        <pc:picChg chg="add mod">
          <ac:chgData name="MAXIME KARCENTY" userId="86562108-9760-45f8-95f3-46c7bba2a042" providerId="ADAL" clId="{D4DF48DE-A025-43A4-AB48-D8130F73688A}" dt="2023-10-10T13:02:31.784" v="42"/>
          <ac:picMkLst>
            <pc:docMk/>
            <pc:sldMk cId="1556598264" sldId="2147310046"/>
            <ac:picMk id="4" creationId="{723AB7C6-9749-50A3-9FE5-034056FFCDCD}"/>
          </ac:picMkLst>
        </pc:picChg>
        <pc:picChg chg="del">
          <ac:chgData name="MAXIME KARCENTY" userId="86562108-9760-45f8-95f3-46c7bba2a042" providerId="ADAL" clId="{D4DF48DE-A025-43A4-AB48-D8130F73688A}" dt="2023-10-10T13:02:31.570" v="41" actId="478"/>
          <ac:picMkLst>
            <pc:docMk/>
            <pc:sldMk cId="1556598264" sldId="2147310046"/>
            <ac:picMk id="8" creationId="{A3C7BB61-107B-6D61-8DCB-0B24B17F8408}"/>
          </ac:picMkLst>
        </pc:picChg>
      </pc:sldChg>
      <pc:sldChg chg="addSp delSp modSp mod">
        <pc:chgData name="MAXIME KARCENTY" userId="86562108-9760-45f8-95f3-46c7bba2a042" providerId="ADAL" clId="{D4DF48DE-A025-43A4-AB48-D8130F73688A}" dt="2023-10-10T13:02:28.948" v="40"/>
        <pc:sldMkLst>
          <pc:docMk/>
          <pc:sldMk cId="3590616024" sldId="2147310047"/>
        </pc:sldMkLst>
        <pc:picChg chg="add mod">
          <ac:chgData name="MAXIME KARCENTY" userId="86562108-9760-45f8-95f3-46c7bba2a042" providerId="ADAL" clId="{D4DF48DE-A025-43A4-AB48-D8130F73688A}" dt="2023-10-10T13:02:28.948" v="40"/>
          <ac:picMkLst>
            <pc:docMk/>
            <pc:sldMk cId="3590616024" sldId="2147310047"/>
            <ac:picMk id="4" creationId="{F35F32F9-9F0F-7149-2E66-C0F8DC85FDCB}"/>
          </ac:picMkLst>
        </pc:picChg>
        <pc:picChg chg="del">
          <ac:chgData name="MAXIME KARCENTY" userId="86562108-9760-45f8-95f3-46c7bba2a042" providerId="ADAL" clId="{D4DF48DE-A025-43A4-AB48-D8130F73688A}" dt="2023-10-10T13:02:28.783" v="39" actId="478"/>
          <ac:picMkLst>
            <pc:docMk/>
            <pc:sldMk cId="3590616024" sldId="2147310047"/>
            <ac:picMk id="8" creationId="{C07D09F5-D162-A8F8-E34C-0D69008BB833}"/>
          </ac:picMkLst>
        </pc:picChg>
      </pc:sldChg>
      <pc:sldChg chg="addSp delSp modSp mod">
        <pc:chgData name="MAXIME KARCENTY" userId="86562108-9760-45f8-95f3-46c7bba2a042" providerId="ADAL" clId="{D4DF48DE-A025-43A4-AB48-D8130F73688A}" dt="2023-10-10T13:02:35.443" v="44"/>
        <pc:sldMkLst>
          <pc:docMk/>
          <pc:sldMk cId="25360519" sldId="2147310052"/>
        </pc:sldMkLst>
        <pc:picChg chg="add mod">
          <ac:chgData name="MAXIME KARCENTY" userId="86562108-9760-45f8-95f3-46c7bba2a042" providerId="ADAL" clId="{D4DF48DE-A025-43A4-AB48-D8130F73688A}" dt="2023-10-10T13:02:35.443" v="44"/>
          <ac:picMkLst>
            <pc:docMk/>
            <pc:sldMk cId="25360519" sldId="2147310052"/>
            <ac:picMk id="4" creationId="{D3C058E9-81A8-E543-8D57-B0616834F9ED}"/>
          </ac:picMkLst>
        </pc:picChg>
        <pc:picChg chg="del">
          <ac:chgData name="MAXIME KARCENTY" userId="86562108-9760-45f8-95f3-46c7bba2a042" providerId="ADAL" clId="{D4DF48DE-A025-43A4-AB48-D8130F73688A}" dt="2023-10-10T13:02:35.293" v="43" actId="478"/>
          <ac:picMkLst>
            <pc:docMk/>
            <pc:sldMk cId="25360519" sldId="2147310052"/>
            <ac:picMk id="5" creationId="{9E4E1AA7-FDDD-26DC-FD98-F69C2649B621}"/>
          </ac:picMkLst>
        </pc:picChg>
      </pc:sldChg>
      <pc:sldChg chg="addSp delSp modSp mod">
        <pc:chgData name="MAXIME KARCENTY" userId="86562108-9760-45f8-95f3-46c7bba2a042" providerId="ADAL" clId="{D4DF48DE-A025-43A4-AB48-D8130F73688A}" dt="2023-10-10T13:02:38.308" v="46"/>
        <pc:sldMkLst>
          <pc:docMk/>
          <pc:sldMk cId="1804747391" sldId="2147310053"/>
        </pc:sldMkLst>
        <pc:picChg chg="add mod">
          <ac:chgData name="MAXIME KARCENTY" userId="86562108-9760-45f8-95f3-46c7bba2a042" providerId="ADAL" clId="{D4DF48DE-A025-43A4-AB48-D8130F73688A}" dt="2023-10-10T13:02:38.308" v="46"/>
          <ac:picMkLst>
            <pc:docMk/>
            <pc:sldMk cId="1804747391" sldId="2147310053"/>
            <ac:picMk id="4" creationId="{5CF5F30A-AFCC-1FEF-66FF-35CC61D70CE0}"/>
          </ac:picMkLst>
        </pc:picChg>
        <pc:picChg chg="del">
          <ac:chgData name="MAXIME KARCENTY" userId="86562108-9760-45f8-95f3-46c7bba2a042" providerId="ADAL" clId="{D4DF48DE-A025-43A4-AB48-D8130F73688A}" dt="2023-10-10T13:02:38.115" v="45" actId="478"/>
          <ac:picMkLst>
            <pc:docMk/>
            <pc:sldMk cId="1804747391" sldId="2147310053"/>
            <ac:picMk id="8" creationId="{75BD2693-A76B-236D-4B93-8D40E6346929}"/>
          </ac:picMkLst>
        </pc:picChg>
      </pc:sldChg>
      <pc:sldChg chg="addSp delSp modSp mod">
        <pc:chgData name="MAXIME KARCENTY" userId="86562108-9760-45f8-95f3-46c7bba2a042" providerId="ADAL" clId="{D4DF48DE-A025-43A4-AB48-D8130F73688A}" dt="2023-10-10T13:02:54.584" v="55" actId="1076"/>
        <pc:sldMkLst>
          <pc:docMk/>
          <pc:sldMk cId="2971808597" sldId="2147374894"/>
        </pc:sldMkLst>
        <pc:picChg chg="add mod">
          <ac:chgData name="MAXIME KARCENTY" userId="86562108-9760-45f8-95f3-46c7bba2a042" providerId="ADAL" clId="{D4DF48DE-A025-43A4-AB48-D8130F73688A}" dt="2023-10-10T13:02:54.584" v="55" actId="1076"/>
          <ac:picMkLst>
            <pc:docMk/>
            <pc:sldMk cId="2971808597" sldId="2147374894"/>
            <ac:picMk id="2" creationId="{88801B9D-B911-3145-D6E4-BC424B41FA58}"/>
          </ac:picMkLst>
        </pc:picChg>
        <pc:picChg chg="del">
          <ac:chgData name="MAXIME KARCENTY" userId="86562108-9760-45f8-95f3-46c7bba2a042" providerId="ADAL" clId="{D4DF48DE-A025-43A4-AB48-D8130F73688A}" dt="2023-10-10T13:02:51.734" v="53" actId="478"/>
          <ac:picMkLst>
            <pc:docMk/>
            <pc:sldMk cId="2971808597" sldId="2147374894"/>
            <ac:picMk id="23" creationId="{6CE2EA5C-4D8A-796B-E420-4FDEB7DEE352}"/>
          </ac:picMkLst>
        </pc:picChg>
      </pc:sldChg>
      <pc:sldChg chg="addSp delSp modSp mod">
        <pc:chgData name="MAXIME KARCENTY" userId="86562108-9760-45f8-95f3-46c7bba2a042" providerId="ADAL" clId="{D4DF48DE-A025-43A4-AB48-D8130F73688A}" dt="2023-10-10T13:01:19.743" v="7"/>
        <pc:sldMkLst>
          <pc:docMk/>
          <pc:sldMk cId="3016460995" sldId="2147374899"/>
        </pc:sldMkLst>
        <pc:picChg chg="del">
          <ac:chgData name="MAXIME KARCENTY" userId="86562108-9760-45f8-95f3-46c7bba2a042" providerId="ADAL" clId="{D4DF48DE-A025-43A4-AB48-D8130F73688A}" dt="2023-10-10T13:01:19.529" v="6" actId="478"/>
          <ac:picMkLst>
            <pc:docMk/>
            <pc:sldMk cId="3016460995" sldId="2147374899"/>
            <ac:picMk id="5" creationId="{AEB038FF-CDDF-4DA3-C031-62BA16BFC6C9}"/>
          </ac:picMkLst>
        </pc:picChg>
        <pc:picChg chg="add mod">
          <ac:chgData name="MAXIME KARCENTY" userId="86562108-9760-45f8-95f3-46c7bba2a042" providerId="ADAL" clId="{D4DF48DE-A025-43A4-AB48-D8130F73688A}" dt="2023-10-10T13:01:19.743" v="7"/>
          <ac:picMkLst>
            <pc:docMk/>
            <pc:sldMk cId="3016460995" sldId="2147374899"/>
            <ac:picMk id="6" creationId="{1A95BD26-BA68-C23B-EE90-BBA2C4D376F8}"/>
          </ac:picMkLst>
        </pc:picChg>
      </pc:sldChg>
      <pc:sldChg chg="addSp delSp modSp mod">
        <pc:chgData name="MAXIME KARCENTY" userId="86562108-9760-45f8-95f3-46c7bba2a042" providerId="ADAL" clId="{D4DF48DE-A025-43A4-AB48-D8130F73688A}" dt="2023-10-10T13:01:49.886" v="17"/>
        <pc:sldMkLst>
          <pc:docMk/>
          <pc:sldMk cId="178486591" sldId="2147374906"/>
        </pc:sldMkLst>
        <pc:picChg chg="add mod">
          <ac:chgData name="MAXIME KARCENTY" userId="86562108-9760-45f8-95f3-46c7bba2a042" providerId="ADAL" clId="{D4DF48DE-A025-43A4-AB48-D8130F73688A}" dt="2023-10-10T13:01:49.886" v="17"/>
          <ac:picMkLst>
            <pc:docMk/>
            <pc:sldMk cId="178486591" sldId="2147374906"/>
            <ac:picMk id="3" creationId="{A0A1D93D-8C7C-5689-4189-F4532502990F}"/>
          </ac:picMkLst>
        </pc:picChg>
        <pc:picChg chg="del">
          <ac:chgData name="MAXIME KARCENTY" userId="86562108-9760-45f8-95f3-46c7bba2a042" providerId="ADAL" clId="{D4DF48DE-A025-43A4-AB48-D8130F73688A}" dt="2023-10-10T13:01:49.679" v="16" actId="478"/>
          <ac:picMkLst>
            <pc:docMk/>
            <pc:sldMk cId="178486591" sldId="2147374906"/>
            <ac:picMk id="4" creationId="{40E7FDD3-7182-BF56-4EAC-E390A894854B}"/>
          </ac:picMkLst>
        </pc:picChg>
      </pc:sldChg>
      <pc:sldChg chg="addSp delSp modSp mod">
        <pc:chgData name="MAXIME KARCENTY" userId="86562108-9760-45f8-95f3-46c7bba2a042" providerId="ADAL" clId="{D4DF48DE-A025-43A4-AB48-D8130F73688A}" dt="2023-10-10T13:01:43.049" v="13"/>
        <pc:sldMkLst>
          <pc:docMk/>
          <pc:sldMk cId="49401879" sldId="2147374908"/>
        </pc:sldMkLst>
        <pc:picChg chg="add mod">
          <ac:chgData name="MAXIME KARCENTY" userId="86562108-9760-45f8-95f3-46c7bba2a042" providerId="ADAL" clId="{D4DF48DE-A025-43A4-AB48-D8130F73688A}" dt="2023-10-10T13:01:43.049" v="13"/>
          <ac:picMkLst>
            <pc:docMk/>
            <pc:sldMk cId="49401879" sldId="2147374908"/>
            <ac:picMk id="3" creationId="{1A881FCB-B593-4AC9-C027-FB8E1EF58D80}"/>
          </ac:picMkLst>
        </pc:picChg>
        <pc:picChg chg="del">
          <ac:chgData name="MAXIME KARCENTY" userId="86562108-9760-45f8-95f3-46c7bba2a042" providerId="ADAL" clId="{D4DF48DE-A025-43A4-AB48-D8130F73688A}" dt="2023-10-10T13:01:42.863" v="12" actId="478"/>
          <ac:picMkLst>
            <pc:docMk/>
            <pc:sldMk cId="49401879" sldId="2147374908"/>
            <ac:picMk id="6" creationId="{7C4598DE-4469-DCAE-01F3-FE85FEBA3612}"/>
          </ac:picMkLst>
        </pc:picChg>
      </pc:sldChg>
      <pc:sldChg chg="addSp delSp modSp mod">
        <pc:chgData name="MAXIME KARCENTY" userId="86562108-9760-45f8-95f3-46c7bba2a042" providerId="ADAL" clId="{D4DF48DE-A025-43A4-AB48-D8130F73688A}" dt="2023-10-10T13:01:45.879" v="15"/>
        <pc:sldMkLst>
          <pc:docMk/>
          <pc:sldMk cId="146716446" sldId="2147374910"/>
        </pc:sldMkLst>
        <pc:picChg chg="del">
          <ac:chgData name="MAXIME KARCENTY" userId="86562108-9760-45f8-95f3-46c7bba2a042" providerId="ADAL" clId="{D4DF48DE-A025-43A4-AB48-D8130F73688A}" dt="2023-10-10T13:01:45.613" v="14" actId="478"/>
          <ac:picMkLst>
            <pc:docMk/>
            <pc:sldMk cId="146716446" sldId="2147374910"/>
            <ac:picMk id="2" creationId="{D1901DB0-2648-6E02-282F-63D0FA200352}"/>
          </ac:picMkLst>
        </pc:picChg>
        <pc:picChg chg="add mod">
          <ac:chgData name="MAXIME KARCENTY" userId="86562108-9760-45f8-95f3-46c7bba2a042" providerId="ADAL" clId="{D4DF48DE-A025-43A4-AB48-D8130F73688A}" dt="2023-10-10T13:01:45.879" v="15"/>
          <ac:picMkLst>
            <pc:docMk/>
            <pc:sldMk cId="146716446" sldId="2147374910"/>
            <ac:picMk id="5" creationId="{F0B6A970-3340-20E3-4647-DADCAEE6845F}"/>
          </ac:picMkLst>
        </pc:picChg>
      </pc:sldChg>
      <pc:sldChg chg="addSp delSp modSp mod">
        <pc:chgData name="MAXIME KARCENTY" userId="86562108-9760-45f8-95f3-46c7bba2a042" providerId="ADAL" clId="{D4DF48DE-A025-43A4-AB48-D8130F73688A}" dt="2023-10-10T13:02:42.995" v="48"/>
        <pc:sldMkLst>
          <pc:docMk/>
          <pc:sldMk cId="2347131790" sldId="2147375057"/>
        </pc:sldMkLst>
        <pc:picChg chg="add mod">
          <ac:chgData name="MAXIME KARCENTY" userId="86562108-9760-45f8-95f3-46c7bba2a042" providerId="ADAL" clId="{D4DF48DE-A025-43A4-AB48-D8130F73688A}" dt="2023-10-10T13:02:42.995" v="48"/>
          <ac:picMkLst>
            <pc:docMk/>
            <pc:sldMk cId="2347131790" sldId="2147375057"/>
            <ac:picMk id="2" creationId="{97EF4D2D-C622-A7C1-3FDB-10EB1EFF0699}"/>
          </ac:picMkLst>
        </pc:picChg>
        <pc:picChg chg="del">
          <ac:chgData name="MAXIME KARCENTY" userId="86562108-9760-45f8-95f3-46c7bba2a042" providerId="ADAL" clId="{D4DF48DE-A025-43A4-AB48-D8130F73688A}" dt="2023-10-10T13:02:42.833" v="47" actId="478"/>
          <ac:picMkLst>
            <pc:docMk/>
            <pc:sldMk cId="2347131790" sldId="2147375057"/>
            <ac:picMk id="4" creationId="{24FB512F-0C9D-34C8-0351-20D4F871A8F1}"/>
          </ac:picMkLst>
        </pc:picChg>
      </pc:sldChg>
      <pc:sldChg chg="addSp delSp modSp mod">
        <pc:chgData name="MAXIME KARCENTY" userId="86562108-9760-45f8-95f3-46c7bba2a042" providerId="ADAL" clId="{D4DF48DE-A025-43A4-AB48-D8130F73688A}" dt="2023-10-10T13:02:15.361" v="32"/>
        <pc:sldMkLst>
          <pc:docMk/>
          <pc:sldMk cId="626133862" sldId="2147375065"/>
        </pc:sldMkLst>
        <pc:picChg chg="add mod">
          <ac:chgData name="MAXIME KARCENTY" userId="86562108-9760-45f8-95f3-46c7bba2a042" providerId="ADAL" clId="{D4DF48DE-A025-43A4-AB48-D8130F73688A}" dt="2023-10-10T13:02:15.361" v="32"/>
          <ac:picMkLst>
            <pc:docMk/>
            <pc:sldMk cId="626133862" sldId="2147375065"/>
            <ac:picMk id="2" creationId="{113C3EB1-AF7B-D5DB-95F7-97D0ECBB2D5C}"/>
          </ac:picMkLst>
        </pc:picChg>
        <pc:picChg chg="del">
          <ac:chgData name="MAXIME KARCENTY" userId="86562108-9760-45f8-95f3-46c7bba2a042" providerId="ADAL" clId="{D4DF48DE-A025-43A4-AB48-D8130F73688A}" dt="2023-10-10T13:02:15.012" v="31" actId="478"/>
          <ac:picMkLst>
            <pc:docMk/>
            <pc:sldMk cId="626133862" sldId="2147375065"/>
            <ac:picMk id="3" creationId="{5187FC01-6B3C-B533-6925-97E3D43F5019}"/>
          </ac:picMkLst>
        </pc:picChg>
      </pc:sldChg>
      <pc:sldChg chg="addSp delSp modSp mod">
        <pc:chgData name="MAXIME KARCENTY" userId="86562108-9760-45f8-95f3-46c7bba2a042" providerId="ADAL" clId="{D4DF48DE-A025-43A4-AB48-D8130F73688A}" dt="2023-10-10T13:02:02.896" v="25"/>
        <pc:sldMkLst>
          <pc:docMk/>
          <pc:sldMk cId="4248147757" sldId="2147375067"/>
        </pc:sldMkLst>
        <pc:picChg chg="del">
          <ac:chgData name="MAXIME KARCENTY" userId="86562108-9760-45f8-95f3-46c7bba2a042" providerId="ADAL" clId="{D4DF48DE-A025-43A4-AB48-D8130F73688A}" dt="2023-10-10T13:02:02.745" v="24" actId="478"/>
          <ac:picMkLst>
            <pc:docMk/>
            <pc:sldMk cId="4248147757" sldId="2147375067"/>
            <ac:picMk id="2" creationId="{65495F66-5D42-C887-C838-1A261BC0ABCF}"/>
          </ac:picMkLst>
        </pc:picChg>
        <pc:picChg chg="add mod">
          <ac:chgData name="MAXIME KARCENTY" userId="86562108-9760-45f8-95f3-46c7bba2a042" providerId="ADAL" clId="{D4DF48DE-A025-43A4-AB48-D8130F73688A}" dt="2023-10-10T13:02:02.896" v="25"/>
          <ac:picMkLst>
            <pc:docMk/>
            <pc:sldMk cId="4248147757" sldId="2147375067"/>
            <ac:picMk id="4" creationId="{A6CCEC58-B0D7-F7FF-B154-4C032F8FC397}"/>
          </ac:picMkLst>
        </pc:picChg>
      </pc:sldChg>
      <pc:sldChg chg="addSp delSp modSp mod">
        <pc:chgData name="MAXIME KARCENTY" userId="86562108-9760-45f8-95f3-46c7bba2a042" providerId="ADAL" clId="{D4DF48DE-A025-43A4-AB48-D8130F73688A}" dt="2023-10-10T13:02:18.364" v="34"/>
        <pc:sldMkLst>
          <pc:docMk/>
          <pc:sldMk cId="1250461163" sldId="2147375068"/>
        </pc:sldMkLst>
        <pc:picChg chg="add mod">
          <ac:chgData name="MAXIME KARCENTY" userId="86562108-9760-45f8-95f3-46c7bba2a042" providerId="ADAL" clId="{D4DF48DE-A025-43A4-AB48-D8130F73688A}" dt="2023-10-10T13:02:18.364" v="34"/>
          <ac:picMkLst>
            <pc:docMk/>
            <pc:sldMk cId="1250461163" sldId="2147375068"/>
            <ac:picMk id="12" creationId="{A5716A33-FECF-FA82-AFAB-864D930B2652}"/>
          </ac:picMkLst>
        </pc:picChg>
        <pc:picChg chg="del">
          <ac:chgData name="MAXIME KARCENTY" userId="86562108-9760-45f8-95f3-46c7bba2a042" providerId="ADAL" clId="{D4DF48DE-A025-43A4-AB48-D8130F73688A}" dt="2023-10-10T13:02:18.190" v="33" actId="478"/>
          <ac:picMkLst>
            <pc:docMk/>
            <pc:sldMk cId="1250461163" sldId="2147375068"/>
            <ac:picMk id="13" creationId="{DFA336DB-16D8-8874-8D86-3E629347C24A}"/>
          </ac:picMkLst>
        </pc:picChg>
      </pc:sldChg>
      <pc:sldChg chg="addSp delSp modSp mod">
        <pc:chgData name="MAXIME KARCENTY" userId="86562108-9760-45f8-95f3-46c7bba2a042" providerId="ADAL" clId="{D4DF48DE-A025-43A4-AB48-D8130F73688A}" dt="2023-10-10T13:02:25.373" v="38"/>
        <pc:sldMkLst>
          <pc:docMk/>
          <pc:sldMk cId="105114201" sldId="2147375069"/>
        </pc:sldMkLst>
        <pc:picChg chg="add mod">
          <ac:chgData name="MAXIME KARCENTY" userId="86562108-9760-45f8-95f3-46c7bba2a042" providerId="ADAL" clId="{D4DF48DE-A025-43A4-AB48-D8130F73688A}" dt="2023-10-10T13:02:25.373" v="38"/>
          <ac:picMkLst>
            <pc:docMk/>
            <pc:sldMk cId="105114201" sldId="2147375069"/>
            <ac:picMk id="2" creationId="{6813DEC0-F8DD-41D8-2A4E-E34239E2B136}"/>
          </ac:picMkLst>
        </pc:picChg>
        <pc:picChg chg="del">
          <ac:chgData name="MAXIME KARCENTY" userId="86562108-9760-45f8-95f3-46c7bba2a042" providerId="ADAL" clId="{D4DF48DE-A025-43A4-AB48-D8130F73688A}" dt="2023-10-10T13:02:25.133" v="37" actId="478"/>
          <ac:picMkLst>
            <pc:docMk/>
            <pc:sldMk cId="105114201" sldId="2147375069"/>
            <ac:picMk id="5" creationId="{38E312B0-A98E-F613-6E69-4836EC398163}"/>
          </ac:picMkLst>
        </pc:picChg>
      </pc:sldChg>
      <pc:sldChg chg="addSp delSp modSp mod">
        <pc:chgData name="MAXIME KARCENTY" userId="86562108-9760-45f8-95f3-46c7bba2a042" providerId="ADAL" clId="{D4DF48DE-A025-43A4-AB48-D8130F73688A}" dt="2023-10-10T13:02:45.875" v="50"/>
        <pc:sldMkLst>
          <pc:docMk/>
          <pc:sldMk cId="4195474320" sldId="2147469734"/>
        </pc:sldMkLst>
        <pc:picChg chg="add mod">
          <ac:chgData name="MAXIME KARCENTY" userId="86562108-9760-45f8-95f3-46c7bba2a042" providerId="ADAL" clId="{D4DF48DE-A025-43A4-AB48-D8130F73688A}" dt="2023-10-10T13:02:45.875" v="50"/>
          <ac:picMkLst>
            <pc:docMk/>
            <pc:sldMk cId="4195474320" sldId="2147469734"/>
            <ac:picMk id="5" creationId="{FD5C5572-2009-3A0E-67D5-4A4B2F1885AF}"/>
          </ac:picMkLst>
        </pc:picChg>
        <pc:picChg chg="del">
          <ac:chgData name="MAXIME KARCENTY" userId="86562108-9760-45f8-95f3-46c7bba2a042" providerId="ADAL" clId="{D4DF48DE-A025-43A4-AB48-D8130F73688A}" dt="2023-10-10T13:02:45.738" v="49" actId="478"/>
          <ac:picMkLst>
            <pc:docMk/>
            <pc:sldMk cId="4195474320" sldId="2147469734"/>
            <ac:picMk id="14" creationId="{873D5127-4153-26A9-1FBD-8762AA757A7F}"/>
          </ac:picMkLst>
        </pc:picChg>
      </pc:sldChg>
      <pc:sldChg chg="addSp delSp modSp mod">
        <pc:chgData name="MAXIME KARCENTY" userId="86562108-9760-45f8-95f3-46c7bba2a042" providerId="ADAL" clId="{D4DF48DE-A025-43A4-AB48-D8130F73688A}" dt="2023-10-10T13:01:56.477" v="21"/>
        <pc:sldMkLst>
          <pc:docMk/>
          <pc:sldMk cId="283856821" sldId="2147469735"/>
        </pc:sldMkLst>
        <pc:picChg chg="del">
          <ac:chgData name="MAXIME KARCENTY" userId="86562108-9760-45f8-95f3-46c7bba2a042" providerId="ADAL" clId="{D4DF48DE-A025-43A4-AB48-D8130F73688A}" dt="2023-10-10T13:01:56.297" v="20" actId="478"/>
          <ac:picMkLst>
            <pc:docMk/>
            <pc:sldMk cId="283856821" sldId="2147469735"/>
            <ac:picMk id="14" creationId="{E0D1908F-A7F7-3ACC-01F7-254CD204F774}"/>
          </ac:picMkLst>
        </pc:picChg>
        <pc:picChg chg="add mod">
          <ac:chgData name="MAXIME KARCENTY" userId="86562108-9760-45f8-95f3-46c7bba2a042" providerId="ADAL" clId="{D4DF48DE-A025-43A4-AB48-D8130F73688A}" dt="2023-10-10T13:01:56.477" v="21"/>
          <ac:picMkLst>
            <pc:docMk/>
            <pc:sldMk cId="283856821" sldId="2147469735"/>
            <ac:picMk id="15" creationId="{7C876C55-B2E2-0CDE-33F7-209BDD129959}"/>
          </ac:picMkLst>
        </pc:picChg>
      </pc:sldChg>
      <pc:sldChg chg="addSp delSp modSp mod">
        <pc:chgData name="MAXIME KARCENTY" userId="86562108-9760-45f8-95f3-46c7bba2a042" providerId="ADAL" clId="{D4DF48DE-A025-43A4-AB48-D8130F73688A}" dt="2023-10-10T13:01:32.193" v="9"/>
        <pc:sldMkLst>
          <pc:docMk/>
          <pc:sldMk cId="2882260032" sldId="2147469736"/>
        </pc:sldMkLst>
        <pc:spChg chg="mod">
          <ac:chgData name="MAXIME KARCENTY" userId="86562108-9760-45f8-95f3-46c7bba2a042" providerId="ADAL" clId="{D4DF48DE-A025-43A4-AB48-D8130F73688A}" dt="2023-10-10T13:01:32.193" v="9"/>
          <ac:spMkLst>
            <pc:docMk/>
            <pc:sldMk cId="2882260032" sldId="2147469736"/>
            <ac:spMk id="4" creationId="{B8ACD096-B707-4C96-1564-8A502E6D1C13}"/>
          </ac:spMkLst>
        </pc:spChg>
        <pc:grpChg chg="add mod">
          <ac:chgData name="MAXIME KARCENTY" userId="86562108-9760-45f8-95f3-46c7bba2a042" providerId="ADAL" clId="{D4DF48DE-A025-43A4-AB48-D8130F73688A}" dt="2023-10-10T13:01:32.193" v="9"/>
          <ac:grpSpMkLst>
            <pc:docMk/>
            <pc:sldMk cId="2882260032" sldId="2147469736"/>
            <ac:grpSpMk id="3" creationId="{37257298-82F3-3D59-9F10-2A011A0EB760}"/>
          </ac:grpSpMkLst>
        </pc:grpChg>
        <pc:picChg chg="mod">
          <ac:chgData name="MAXIME KARCENTY" userId="86562108-9760-45f8-95f3-46c7bba2a042" providerId="ADAL" clId="{D4DF48DE-A025-43A4-AB48-D8130F73688A}" dt="2023-10-10T13:01:32.193" v="9"/>
          <ac:picMkLst>
            <pc:docMk/>
            <pc:sldMk cId="2882260032" sldId="2147469736"/>
            <ac:picMk id="5" creationId="{F5DD4EF4-3D70-92DE-CA19-1029F3A65582}"/>
          </ac:picMkLst>
        </pc:picChg>
        <pc:picChg chg="del">
          <ac:chgData name="MAXIME KARCENTY" userId="86562108-9760-45f8-95f3-46c7bba2a042" providerId="ADAL" clId="{D4DF48DE-A025-43A4-AB48-D8130F73688A}" dt="2023-10-10T13:01:31.922" v="8" actId="478"/>
          <ac:picMkLst>
            <pc:docMk/>
            <pc:sldMk cId="2882260032" sldId="2147469736"/>
            <ac:picMk id="16" creationId="{9F491E36-C15C-BC09-4C26-0A5FCE9C68C0}"/>
          </ac:picMkLst>
        </pc:picChg>
      </pc:sldChg>
      <pc:sldChg chg="addSp modSp">
        <pc:chgData name="MAXIME KARCENTY" userId="86562108-9760-45f8-95f3-46c7bba2a042" providerId="ADAL" clId="{D4DF48DE-A025-43A4-AB48-D8130F73688A}" dt="2023-10-10T13:02:10.603" v="30"/>
        <pc:sldMkLst>
          <pc:docMk/>
          <pc:sldMk cId="1828209690" sldId="2147469743"/>
        </pc:sldMkLst>
        <pc:picChg chg="add mod">
          <ac:chgData name="MAXIME KARCENTY" userId="86562108-9760-45f8-95f3-46c7bba2a042" providerId="ADAL" clId="{D4DF48DE-A025-43A4-AB48-D8130F73688A}" dt="2023-10-10T13:02:10.603" v="30"/>
          <ac:picMkLst>
            <pc:docMk/>
            <pc:sldMk cId="1828209690" sldId="2147469743"/>
            <ac:picMk id="2" creationId="{2FC0ED5E-2518-91BC-0079-4D8C10C2AD52}"/>
          </ac:picMkLst>
        </pc:picChg>
      </pc:sldChg>
    </pc:docChg>
  </pc:docChgLst>
  <pc:docChgLst>
    <pc:chgData name="EDIN HAZNADAR" userId="S::edin.haznadar@atos.net::798a1178-2abb-4e47-a225-e2f28050f678" providerId="AD" clId="Web-{C1E7B034-D1F8-AE28-1DB5-CFFF6015435E}"/>
    <pc:docChg chg="modSld">
      <pc:chgData name="EDIN HAZNADAR" userId="S::edin.haznadar@atos.net::798a1178-2abb-4e47-a225-e2f28050f678" providerId="AD" clId="Web-{C1E7B034-D1F8-AE28-1DB5-CFFF6015435E}" dt="2023-09-22T12:42:53.682" v="39" actId="14100"/>
      <pc:docMkLst>
        <pc:docMk/>
      </pc:docMkLst>
      <pc:sldChg chg="addSp delSp modSp">
        <pc:chgData name="EDIN HAZNADAR" userId="S::edin.haznadar@atos.net::798a1178-2abb-4e47-a225-e2f28050f678" providerId="AD" clId="Web-{C1E7B034-D1F8-AE28-1DB5-CFFF6015435E}" dt="2023-09-22T12:42:53.682" v="39" actId="14100"/>
        <pc:sldMkLst>
          <pc:docMk/>
          <pc:sldMk cId="283856821" sldId="2147469735"/>
        </pc:sldMkLst>
        <pc:grpChg chg="mod">
          <ac:chgData name="EDIN HAZNADAR" userId="S::edin.haznadar@atos.net::798a1178-2abb-4e47-a225-e2f28050f678" providerId="AD" clId="Web-{C1E7B034-D1F8-AE28-1DB5-CFFF6015435E}" dt="2023-09-22T12:41:48.852" v="25" actId="1076"/>
          <ac:grpSpMkLst>
            <pc:docMk/>
            <pc:sldMk cId="283856821" sldId="2147469735"/>
            <ac:grpSpMk id="21" creationId="{1CCDB37D-B75B-8851-F57B-E8BEDDE2FAF8}"/>
          </ac:grpSpMkLst>
        </pc:grpChg>
        <pc:picChg chg="add mod">
          <ac:chgData name="EDIN HAZNADAR" userId="S::edin.haznadar@atos.net::798a1178-2abb-4e47-a225-e2f28050f678" providerId="AD" clId="Web-{C1E7B034-D1F8-AE28-1DB5-CFFF6015435E}" dt="2023-09-22T12:40:49.100" v="12" actId="14100"/>
          <ac:picMkLst>
            <pc:docMk/>
            <pc:sldMk cId="283856821" sldId="2147469735"/>
            <ac:picMk id="13" creationId="{7B551D42-9780-6DD5-DEB6-8B4A273DD651}"/>
          </ac:picMkLst>
        </pc:picChg>
        <pc:picChg chg="add del mod">
          <ac:chgData name="EDIN HAZNADAR" userId="S::edin.haznadar@atos.net::798a1178-2abb-4e47-a225-e2f28050f678" providerId="AD" clId="Web-{C1E7B034-D1F8-AE28-1DB5-CFFF6015435E}" dt="2023-09-22T12:41:31.539" v="22"/>
          <ac:picMkLst>
            <pc:docMk/>
            <pc:sldMk cId="283856821" sldId="2147469735"/>
            <ac:picMk id="15" creationId="{C369F321-4E6F-FDF1-E309-8B538EAEDCFC}"/>
          </ac:picMkLst>
        </pc:picChg>
        <pc:picChg chg="add del mod">
          <ac:chgData name="EDIN HAZNADAR" userId="S::edin.haznadar@atos.net::798a1178-2abb-4e47-a225-e2f28050f678" providerId="AD" clId="Web-{C1E7B034-D1F8-AE28-1DB5-CFFF6015435E}" dt="2023-09-22T12:42:18.900" v="31"/>
          <ac:picMkLst>
            <pc:docMk/>
            <pc:sldMk cId="283856821" sldId="2147469735"/>
            <ac:picMk id="16" creationId="{598E9647-089D-62E8-4F02-B73F4E451836}"/>
          </ac:picMkLst>
        </pc:picChg>
        <pc:picChg chg="mod">
          <ac:chgData name="EDIN HAZNADAR" userId="S::edin.haznadar@atos.net::798a1178-2abb-4e47-a225-e2f28050f678" providerId="AD" clId="Web-{C1E7B034-D1F8-AE28-1DB5-CFFF6015435E}" dt="2023-09-22T12:40:52.272" v="13" actId="1076"/>
          <ac:picMkLst>
            <pc:docMk/>
            <pc:sldMk cId="283856821" sldId="2147469735"/>
            <ac:picMk id="17" creationId="{7291F1AC-1971-915C-7CE0-6612D1AF2D33}"/>
          </ac:picMkLst>
        </pc:picChg>
        <pc:picChg chg="del">
          <ac:chgData name="EDIN HAZNADAR" userId="S::edin.haznadar@atos.net::798a1178-2abb-4e47-a225-e2f28050f678" providerId="AD" clId="Web-{C1E7B034-D1F8-AE28-1DB5-CFFF6015435E}" dt="2023-09-22T12:40:12.458" v="0"/>
          <ac:picMkLst>
            <pc:docMk/>
            <pc:sldMk cId="283856821" sldId="2147469735"/>
            <ac:picMk id="18" creationId="{AE75FA5B-4B02-00A8-1A58-C1F3901DF119}"/>
          </ac:picMkLst>
        </pc:picChg>
        <pc:picChg chg="add mod">
          <ac:chgData name="EDIN HAZNADAR" userId="S::edin.haznadar@atos.net::798a1178-2abb-4e47-a225-e2f28050f678" providerId="AD" clId="Web-{C1E7B034-D1F8-AE28-1DB5-CFFF6015435E}" dt="2023-09-22T12:42:34.931" v="35" actId="1076"/>
          <ac:picMkLst>
            <pc:docMk/>
            <pc:sldMk cId="283856821" sldId="2147469735"/>
            <ac:picMk id="19" creationId="{49190B2D-7A1A-9945-ED28-FF006B05D4D9}"/>
          </ac:picMkLst>
        </pc:picChg>
        <pc:picChg chg="mod">
          <ac:chgData name="EDIN HAZNADAR" userId="S::edin.haznadar@atos.net::798a1178-2abb-4e47-a225-e2f28050f678" providerId="AD" clId="Web-{C1E7B034-D1F8-AE28-1DB5-CFFF6015435E}" dt="2023-09-22T12:41:44.383" v="24" actId="1076"/>
          <ac:picMkLst>
            <pc:docMk/>
            <pc:sldMk cId="283856821" sldId="2147469735"/>
            <ac:picMk id="20" creationId="{CA960CB1-F62C-1436-044C-47D356C9464F}"/>
          </ac:picMkLst>
        </pc:picChg>
        <pc:picChg chg="add mod">
          <ac:chgData name="EDIN HAZNADAR" userId="S::edin.haznadar@atos.net::798a1178-2abb-4e47-a225-e2f28050f678" providerId="AD" clId="Web-{C1E7B034-D1F8-AE28-1DB5-CFFF6015435E}" dt="2023-09-22T12:42:53.682" v="39" actId="14100"/>
          <ac:picMkLst>
            <pc:docMk/>
            <pc:sldMk cId="283856821" sldId="2147469735"/>
            <ac:picMk id="24" creationId="{21204384-83F9-9D7C-C711-F9BFB1B8F871}"/>
          </ac:picMkLst>
        </pc:picChg>
      </pc:sldChg>
    </pc:docChg>
  </pc:docChgLst>
  <pc:docChgLst>
    <pc:chgData name="Bruno Rochat" userId="efe697c2-3cb2-4bdd-98e6-39a18efac5ad" providerId="ADAL" clId="{6F17C61C-F47C-49D8-AFFB-7EE65A42E230}"/>
    <pc:docChg chg="undo redo custSel addSld delSld modSld sldOrd modMainMaster">
      <pc:chgData name="Bruno Rochat" userId="efe697c2-3cb2-4bdd-98e6-39a18efac5ad" providerId="ADAL" clId="{6F17C61C-F47C-49D8-AFFB-7EE65A42E230}" dt="2023-11-05T08:20:52.627" v="5083" actId="20577"/>
      <pc:docMkLst>
        <pc:docMk/>
      </pc:docMkLst>
      <pc:sldChg chg="del">
        <pc:chgData name="Bruno Rochat" userId="efe697c2-3cb2-4bdd-98e6-39a18efac5ad" providerId="ADAL" clId="{6F17C61C-F47C-49D8-AFFB-7EE65A42E230}" dt="2023-11-03T11:05:38.012" v="4023" actId="47"/>
        <pc:sldMkLst>
          <pc:docMk/>
          <pc:sldMk cId="3143738124" sldId="277"/>
        </pc:sldMkLst>
      </pc:sldChg>
      <pc:sldChg chg="del">
        <pc:chgData name="Bruno Rochat" userId="efe697c2-3cb2-4bdd-98e6-39a18efac5ad" providerId="ADAL" clId="{6F17C61C-F47C-49D8-AFFB-7EE65A42E230}" dt="2023-11-03T11:05:38.012" v="4023" actId="47"/>
        <pc:sldMkLst>
          <pc:docMk/>
          <pc:sldMk cId="196742441" sldId="290"/>
        </pc:sldMkLst>
      </pc:sldChg>
      <pc:sldChg chg="modSp add mod">
        <pc:chgData name="Bruno Rochat" userId="efe697c2-3cb2-4bdd-98e6-39a18efac5ad" providerId="ADAL" clId="{6F17C61C-F47C-49D8-AFFB-7EE65A42E230}" dt="2023-11-03T11:10:41.678" v="4206" actId="20577"/>
        <pc:sldMkLst>
          <pc:docMk/>
          <pc:sldMk cId="2535674571" sldId="291"/>
        </pc:sldMkLst>
        <pc:spChg chg="mod">
          <ac:chgData name="Bruno Rochat" userId="efe697c2-3cb2-4bdd-98e6-39a18efac5ad" providerId="ADAL" clId="{6F17C61C-F47C-49D8-AFFB-7EE65A42E230}" dt="2023-11-03T07:26:46.675" v="800" actId="20577"/>
          <ac:spMkLst>
            <pc:docMk/>
            <pc:sldMk cId="2535674571" sldId="291"/>
            <ac:spMk id="7" creationId="{F6F73344-C997-C711-5ACA-7B77CA25F096}"/>
          </ac:spMkLst>
        </pc:spChg>
        <pc:spChg chg="mod">
          <ac:chgData name="Bruno Rochat" userId="efe697c2-3cb2-4bdd-98e6-39a18efac5ad" providerId="ADAL" clId="{6F17C61C-F47C-49D8-AFFB-7EE65A42E230}" dt="2023-11-03T11:10:05.859" v="4178" actId="255"/>
          <ac:spMkLst>
            <pc:docMk/>
            <pc:sldMk cId="2535674571" sldId="291"/>
            <ac:spMk id="10" creationId="{20E1C5E9-B790-8855-86D3-676555695A5E}"/>
          </ac:spMkLst>
        </pc:spChg>
        <pc:spChg chg="mod">
          <ac:chgData name="Bruno Rochat" userId="efe697c2-3cb2-4bdd-98e6-39a18efac5ad" providerId="ADAL" clId="{6F17C61C-F47C-49D8-AFFB-7EE65A42E230}" dt="2023-11-03T11:10:41.678" v="4206" actId="20577"/>
          <ac:spMkLst>
            <pc:docMk/>
            <pc:sldMk cId="2535674571" sldId="291"/>
            <ac:spMk id="11" creationId="{0A0E5207-71AD-D03D-C248-9EC56CAEC603}"/>
          </ac:spMkLst>
        </pc:spChg>
      </pc:sldChg>
      <pc:sldChg chg="del">
        <pc:chgData name="Bruno Rochat" userId="efe697c2-3cb2-4bdd-98e6-39a18efac5ad" providerId="ADAL" clId="{6F17C61C-F47C-49D8-AFFB-7EE65A42E230}" dt="2023-11-03T06:03:20.343" v="1" actId="2696"/>
        <pc:sldMkLst>
          <pc:docMk/>
          <pc:sldMk cId="3207797959" sldId="291"/>
        </pc:sldMkLst>
      </pc:sldChg>
      <pc:sldChg chg="modSp mod">
        <pc:chgData name="Bruno Rochat" userId="efe697c2-3cb2-4bdd-98e6-39a18efac5ad" providerId="ADAL" clId="{6F17C61C-F47C-49D8-AFFB-7EE65A42E230}" dt="2023-11-03T11:06:29.343" v="4101" actId="20577"/>
        <pc:sldMkLst>
          <pc:docMk/>
          <pc:sldMk cId="608248080" sldId="292"/>
        </pc:sldMkLst>
        <pc:spChg chg="mod">
          <ac:chgData name="Bruno Rochat" userId="efe697c2-3cb2-4bdd-98e6-39a18efac5ad" providerId="ADAL" clId="{6F17C61C-F47C-49D8-AFFB-7EE65A42E230}" dt="2023-11-03T11:06:29.343" v="4101" actId="20577"/>
          <ac:spMkLst>
            <pc:docMk/>
            <pc:sldMk cId="608248080" sldId="292"/>
            <ac:spMk id="3" creationId="{B91E408F-D1CA-E0D6-DC68-3A8E2165495A}"/>
          </ac:spMkLst>
        </pc:spChg>
      </pc:sldChg>
      <pc:sldChg chg="addSp delSp modSp add mod">
        <pc:chgData name="Bruno Rochat" userId="efe697c2-3cb2-4bdd-98e6-39a18efac5ad" providerId="ADAL" clId="{6F17C61C-F47C-49D8-AFFB-7EE65A42E230}" dt="2023-11-04T08:23:17.912" v="5041" actId="20577"/>
        <pc:sldMkLst>
          <pc:docMk/>
          <pc:sldMk cId="580754232" sldId="297"/>
        </pc:sldMkLst>
        <pc:spChg chg="mod">
          <ac:chgData name="Bruno Rochat" userId="efe697c2-3cb2-4bdd-98e6-39a18efac5ad" providerId="ADAL" clId="{6F17C61C-F47C-49D8-AFFB-7EE65A42E230}" dt="2023-11-03T10:51:27.677" v="3666" actId="20577"/>
          <ac:spMkLst>
            <pc:docMk/>
            <pc:sldMk cId="580754232" sldId="297"/>
            <ac:spMk id="2" creationId="{1D5C07AC-8F5B-7022-7FCC-68132544AE6E}"/>
          </ac:spMkLst>
        </pc:spChg>
        <pc:spChg chg="add del mod">
          <ac:chgData name="Bruno Rochat" userId="efe697c2-3cb2-4bdd-98e6-39a18efac5ad" providerId="ADAL" clId="{6F17C61C-F47C-49D8-AFFB-7EE65A42E230}" dt="2023-11-03T11:07:09.214" v="4115" actId="20577"/>
          <ac:spMkLst>
            <pc:docMk/>
            <pc:sldMk cId="580754232" sldId="297"/>
            <ac:spMk id="4" creationId="{6324FDDA-199A-0998-42C9-2EDF53887CCF}"/>
          </ac:spMkLst>
        </pc:spChg>
        <pc:spChg chg="mod">
          <ac:chgData name="Bruno Rochat" userId="efe697c2-3cb2-4bdd-98e6-39a18efac5ad" providerId="ADAL" clId="{6F17C61C-F47C-49D8-AFFB-7EE65A42E230}" dt="2023-11-03T07:28:55.093" v="819" actId="20577"/>
          <ac:spMkLst>
            <pc:docMk/>
            <pc:sldMk cId="580754232" sldId="297"/>
            <ac:spMk id="7" creationId="{4A22CD1A-5867-2E70-4DF6-EB68C5F46AF1}"/>
          </ac:spMkLst>
        </pc:spChg>
        <pc:spChg chg="mod">
          <ac:chgData name="Bruno Rochat" userId="efe697c2-3cb2-4bdd-98e6-39a18efac5ad" providerId="ADAL" clId="{6F17C61C-F47C-49D8-AFFB-7EE65A42E230}" dt="2023-11-03T10:51:11.913" v="3648" actId="20577"/>
          <ac:spMkLst>
            <pc:docMk/>
            <pc:sldMk cId="580754232" sldId="297"/>
            <ac:spMk id="9" creationId="{3445EA22-7E01-0BC7-A447-BCAAEA310A33}"/>
          </ac:spMkLst>
        </pc:spChg>
        <pc:spChg chg="mod">
          <ac:chgData name="Bruno Rochat" userId="efe697c2-3cb2-4bdd-98e6-39a18efac5ad" providerId="ADAL" clId="{6F17C61C-F47C-49D8-AFFB-7EE65A42E230}" dt="2023-11-03T10:08:59.820" v="3269"/>
          <ac:spMkLst>
            <pc:docMk/>
            <pc:sldMk cId="580754232" sldId="297"/>
            <ac:spMk id="11" creationId="{C599F0AA-CD1D-CB0F-24C1-7207882D49BB}"/>
          </ac:spMkLst>
        </pc:spChg>
        <pc:spChg chg="mod">
          <ac:chgData name="Bruno Rochat" userId="efe697c2-3cb2-4bdd-98e6-39a18efac5ad" providerId="ADAL" clId="{6F17C61C-F47C-49D8-AFFB-7EE65A42E230}" dt="2023-11-03T10:50:57.564" v="3646" actId="20577"/>
          <ac:spMkLst>
            <pc:docMk/>
            <pc:sldMk cId="580754232" sldId="297"/>
            <ac:spMk id="13" creationId="{36D51D70-24D9-FBB9-3B06-1135FA63B854}"/>
          </ac:spMkLst>
        </pc:spChg>
        <pc:spChg chg="mod">
          <ac:chgData name="Bruno Rochat" userId="efe697c2-3cb2-4bdd-98e6-39a18efac5ad" providerId="ADAL" clId="{6F17C61C-F47C-49D8-AFFB-7EE65A42E230}" dt="2023-11-03T10:51:19.573" v="3660" actId="20577"/>
          <ac:spMkLst>
            <pc:docMk/>
            <pc:sldMk cId="580754232" sldId="297"/>
            <ac:spMk id="15" creationId="{4E457816-61FA-3C89-3250-E44343385F80}"/>
          </ac:spMkLst>
        </pc:spChg>
        <pc:spChg chg="add del">
          <ac:chgData name="Bruno Rochat" userId="efe697c2-3cb2-4bdd-98e6-39a18efac5ad" providerId="ADAL" clId="{6F17C61C-F47C-49D8-AFFB-7EE65A42E230}" dt="2023-11-03T11:06:57.942" v="4103" actId="478"/>
          <ac:spMkLst>
            <pc:docMk/>
            <pc:sldMk cId="580754232" sldId="297"/>
            <ac:spMk id="17" creationId="{8F48F1FE-5271-15DE-6DF9-3102B3A1EE07}"/>
          </ac:spMkLst>
        </pc:spChg>
        <pc:spChg chg="mod">
          <ac:chgData name="Bruno Rochat" userId="efe697c2-3cb2-4bdd-98e6-39a18efac5ad" providerId="ADAL" clId="{6F17C61C-F47C-49D8-AFFB-7EE65A42E230}" dt="2023-11-04T08:23:17.912" v="5041" actId="20577"/>
          <ac:spMkLst>
            <pc:docMk/>
            <pc:sldMk cId="580754232" sldId="297"/>
            <ac:spMk id="18" creationId="{B9D1EFE2-1610-3F21-A7A1-3003270BC61D}"/>
          </ac:spMkLst>
        </pc:spChg>
        <pc:spChg chg="del">
          <ac:chgData name="Bruno Rochat" userId="efe697c2-3cb2-4bdd-98e6-39a18efac5ad" providerId="ADAL" clId="{6F17C61C-F47C-49D8-AFFB-7EE65A42E230}" dt="2023-11-03T11:07:14.276" v="4116" actId="478"/>
          <ac:spMkLst>
            <pc:docMk/>
            <pc:sldMk cId="580754232" sldId="297"/>
            <ac:spMk id="19" creationId="{0F4F41D3-C06B-5D39-4BE5-54F8A2277EBD}"/>
          </ac:spMkLst>
        </pc:spChg>
        <pc:spChg chg="del">
          <ac:chgData name="Bruno Rochat" userId="efe697c2-3cb2-4bdd-98e6-39a18efac5ad" providerId="ADAL" clId="{6F17C61C-F47C-49D8-AFFB-7EE65A42E230}" dt="2023-11-03T11:07:14.276" v="4116" actId="478"/>
          <ac:spMkLst>
            <pc:docMk/>
            <pc:sldMk cId="580754232" sldId="297"/>
            <ac:spMk id="20" creationId="{F4E2A4F5-8612-1E11-67F3-8133E1982174}"/>
          </ac:spMkLst>
        </pc:spChg>
      </pc:sldChg>
      <pc:sldChg chg="del">
        <pc:chgData name="Bruno Rochat" userId="efe697c2-3cb2-4bdd-98e6-39a18efac5ad" providerId="ADAL" clId="{6F17C61C-F47C-49D8-AFFB-7EE65A42E230}" dt="2023-11-03T06:57:54.329" v="624" actId="2696"/>
        <pc:sldMkLst>
          <pc:docMk/>
          <pc:sldMk cId="3722920350" sldId="297"/>
        </pc:sldMkLst>
      </pc:sldChg>
      <pc:sldChg chg="del">
        <pc:chgData name="Bruno Rochat" userId="efe697c2-3cb2-4bdd-98e6-39a18efac5ad" providerId="ADAL" clId="{6F17C61C-F47C-49D8-AFFB-7EE65A42E230}" dt="2023-11-03T11:05:38.012" v="4023" actId="47"/>
        <pc:sldMkLst>
          <pc:docMk/>
          <pc:sldMk cId="1654111918" sldId="298"/>
        </pc:sldMkLst>
      </pc:sldChg>
      <pc:sldChg chg="addSp delSp del mod addAnim delAnim">
        <pc:chgData name="Bruno Rochat" userId="efe697c2-3cb2-4bdd-98e6-39a18efac5ad" providerId="ADAL" clId="{6F17C61C-F47C-49D8-AFFB-7EE65A42E230}" dt="2023-11-03T11:05:38.012" v="4023" actId="47"/>
        <pc:sldMkLst>
          <pc:docMk/>
          <pc:sldMk cId="3874806291" sldId="302"/>
        </pc:sldMkLst>
        <pc:spChg chg="add del">
          <ac:chgData name="Bruno Rochat" userId="efe697c2-3cb2-4bdd-98e6-39a18efac5ad" providerId="ADAL" clId="{6F17C61C-F47C-49D8-AFFB-7EE65A42E230}" dt="2023-11-03T08:37:40.396" v="1690" actId="21"/>
          <ac:spMkLst>
            <pc:docMk/>
            <pc:sldMk cId="3874806291" sldId="302"/>
            <ac:spMk id="8" creationId="{9340D7C7-CCC5-FF05-645F-694950912977}"/>
          </ac:spMkLst>
        </pc:spChg>
        <pc:spChg chg="add del">
          <ac:chgData name="Bruno Rochat" userId="efe697c2-3cb2-4bdd-98e6-39a18efac5ad" providerId="ADAL" clId="{6F17C61C-F47C-49D8-AFFB-7EE65A42E230}" dt="2023-11-03T06:20:19.774" v="161" actId="478"/>
          <ac:spMkLst>
            <pc:docMk/>
            <pc:sldMk cId="3874806291" sldId="302"/>
            <ac:spMk id="20" creationId="{D0552FCD-9848-F07F-6A52-497ECA9F97A8}"/>
          </ac:spMkLst>
        </pc:spChg>
      </pc:sldChg>
      <pc:sldChg chg="del">
        <pc:chgData name="Bruno Rochat" userId="efe697c2-3cb2-4bdd-98e6-39a18efac5ad" providerId="ADAL" clId="{6F17C61C-F47C-49D8-AFFB-7EE65A42E230}" dt="2023-11-03T11:05:38.012" v="4023" actId="47"/>
        <pc:sldMkLst>
          <pc:docMk/>
          <pc:sldMk cId="931629795" sldId="303"/>
        </pc:sldMkLst>
      </pc:sldChg>
      <pc:sldChg chg="add del">
        <pc:chgData name="Bruno Rochat" userId="efe697c2-3cb2-4bdd-98e6-39a18efac5ad" providerId="ADAL" clId="{6F17C61C-F47C-49D8-AFFB-7EE65A42E230}" dt="2023-11-03T06:57:06.824" v="623" actId="47"/>
        <pc:sldMkLst>
          <pc:docMk/>
          <pc:sldMk cId="3334849243" sldId="309"/>
        </pc:sldMkLst>
      </pc:sldChg>
      <pc:sldChg chg="del">
        <pc:chgData name="Bruno Rochat" userId="efe697c2-3cb2-4bdd-98e6-39a18efac5ad" providerId="ADAL" clId="{6F17C61C-F47C-49D8-AFFB-7EE65A42E230}" dt="2023-11-03T11:05:38.012" v="4023" actId="47"/>
        <pc:sldMkLst>
          <pc:docMk/>
          <pc:sldMk cId="1759543502" sldId="316"/>
        </pc:sldMkLst>
      </pc:sldChg>
      <pc:sldChg chg="del">
        <pc:chgData name="Bruno Rochat" userId="efe697c2-3cb2-4bdd-98e6-39a18efac5ad" providerId="ADAL" clId="{6F17C61C-F47C-49D8-AFFB-7EE65A42E230}" dt="2023-11-03T11:05:38.012" v="4023" actId="47"/>
        <pc:sldMkLst>
          <pc:docMk/>
          <pc:sldMk cId="3229607992" sldId="353"/>
        </pc:sldMkLst>
      </pc:sldChg>
      <pc:sldChg chg="del">
        <pc:chgData name="Bruno Rochat" userId="efe697c2-3cb2-4bdd-98e6-39a18efac5ad" providerId="ADAL" clId="{6F17C61C-F47C-49D8-AFFB-7EE65A42E230}" dt="2023-11-03T11:05:38.012" v="4023" actId="47"/>
        <pc:sldMkLst>
          <pc:docMk/>
          <pc:sldMk cId="3718064100" sldId="356"/>
        </pc:sldMkLst>
      </pc:sldChg>
      <pc:sldChg chg="del">
        <pc:chgData name="Bruno Rochat" userId="efe697c2-3cb2-4bdd-98e6-39a18efac5ad" providerId="ADAL" clId="{6F17C61C-F47C-49D8-AFFB-7EE65A42E230}" dt="2023-11-03T11:05:38.012" v="4023" actId="47"/>
        <pc:sldMkLst>
          <pc:docMk/>
          <pc:sldMk cId="2704236833" sldId="359"/>
        </pc:sldMkLst>
      </pc:sldChg>
      <pc:sldChg chg="del">
        <pc:chgData name="Bruno Rochat" userId="efe697c2-3cb2-4bdd-98e6-39a18efac5ad" providerId="ADAL" clId="{6F17C61C-F47C-49D8-AFFB-7EE65A42E230}" dt="2023-11-03T11:05:38.012" v="4023" actId="47"/>
        <pc:sldMkLst>
          <pc:docMk/>
          <pc:sldMk cId="2887589535" sldId="361"/>
        </pc:sldMkLst>
      </pc:sldChg>
      <pc:sldChg chg="add del">
        <pc:chgData name="Bruno Rochat" userId="efe697c2-3cb2-4bdd-98e6-39a18efac5ad" providerId="ADAL" clId="{6F17C61C-F47C-49D8-AFFB-7EE65A42E230}" dt="2023-11-03T09:28:24.060" v="2932" actId="47"/>
        <pc:sldMkLst>
          <pc:docMk/>
          <pc:sldMk cId="797612063" sldId="5883"/>
        </pc:sldMkLst>
      </pc:sldChg>
      <pc:sldChg chg="del">
        <pc:chgData name="Bruno Rochat" userId="efe697c2-3cb2-4bdd-98e6-39a18efac5ad" providerId="ADAL" clId="{6F17C61C-F47C-49D8-AFFB-7EE65A42E230}" dt="2023-11-03T11:05:38.012" v="4023" actId="47"/>
        <pc:sldMkLst>
          <pc:docMk/>
          <pc:sldMk cId="4108211341" sldId="2134804889"/>
        </pc:sldMkLst>
      </pc:sldChg>
      <pc:sldChg chg="addSp delSp modSp add del mod">
        <pc:chgData name="Bruno Rochat" userId="efe697c2-3cb2-4bdd-98e6-39a18efac5ad" providerId="ADAL" clId="{6F17C61C-F47C-49D8-AFFB-7EE65A42E230}" dt="2023-11-03T09:09:46.510" v="2357" actId="47"/>
        <pc:sldMkLst>
          <pc:docMk/>
          <pc:sldMk cId="198446782" sldId="2134804895"/>
        </pc:sldMkLst>
        <pc:spChg chg="add mod">
          <ac:chgData name="Bruno Rochat" userId="efe697c2-3cb2-4bdd-98e6-39a18efac5ad" providerId="ADAL" clId="{6F17C61C-F47C-49D8-AFFB-7EE65A42E230}" dt="2023-11-03T08:59:10.331" v="1970" actId="1076"/>
          <ac:spMkLst>
            <pc:docMk/>
            <pc:sldMk cId="198446782" sldId="2134804895"/>
            <ac:spMk id="3" creationId="{20975FFC-A570-947B-549E-9886962F7DE9}"/>
          </ac:spMkLst>
        </pc:spChg>
        <pc:spChg chg="add mod">
          <ac:chgData name="Bruno Rochat" userId="efe697c2-3cb2-4bdd-98e6-39a18efac5ad" providerId="ADAL" clId="{6F17C61C-F47C-49D8-AFFB-7EE65A42E230}" dt="2023-11-03T09:00:27.911" v="1996" actId="6549"/>
          <ac:spMkLst>
            <pc:docMk/>
            <pc:sldMk cId="198446782" sldId="2134804895"/>
            <ac:spMk id="4" creationId="{6CD9458C-FCAB-CBF6-BB62-4F8B1EA94851}"/>
          </ac:spMkLst>
        </pc:spChg>
        <pc:spChg chg="add mod">
          <ac:chgData name="Bruno Rochat" userId="efe697c2-3cb2-4bdd-98e6-39a18efac5ad" providerId="ADAL" clId="{6F17C61C-F47C-49D8-AFFB-7EE65A42E230}" dt="2023-11-03T08:59:10.331" v="1970" actId="1076"/>
          <ac:spMkLst>
            <pc:docMk/>
            <pc:sldMk cId="198446782" sldId="2134804895"/>
            <ac:spMk id="5" creationId="{FD8F6091-ECC8-64DC-53F0-FDA9481D13D4}"/>
          </ac:spMkLst>
        </pc:spChg>
        <pc:spChg chg="mod">
          <ac:chgData name="Bruno Rochat" userId="efe697c2-3cb2-4bdd-98e6-39a18efac5ad" providerId="ADAL" clId="{6F17C61C-F47C-49D8-AFFB-7EE65A42E230}" dt="2023-11-03T06:11:11.401" v="131" actId="207"/>
          <ac:spMkLst>
            <pc:docMk/>
            <pc:sldMk cId="198446782" sldId="2134804895"/>
            <ac:spMk id="12" creationId="{9C5061E8-7485-4CC8-BB67-98971A18B33A}"/>
          </ac:spMkLst>
        </pc:spChg>
        <pc:spChg chg="del">
          <ac:chgData name="Bruno Rochat" userId="efe697c2-3cb2-4bdd-98e6-39a18efac5ad" providerId="ADAL" clId="{6F17C61C-F47C-49D8-AFFB-7EE65A42E230}" dt="2023-11-03T06:10:33.556" v="129" actId="478"/>
          <ac:spMkLst>
            <pc:docMk/>
            <pc:sldMk cId="198446782" sldId="2134804895"/>
            <ac:spMk id="14" creationId="{2D9D2602-7777-49FF-84B3-E86D22ED4533}"/>
          </ac:spMkLst>
        </pc:spChg>
        <pc:spChg chg="del">
          <ac:chgData name="Bruno Rochat" userId="efe697c2-3cb2-4bdd-98e6-39a18efac5ad" providerId="ADAL" clId="{6F17C61C-F47C-49D8-AFFB-7EE65A42E230}" dt="2023-11-03T08:59:00.454" v="1968" actId="478"/>
          <ac:spMkLst>
            <pc:docMk/>
            <pc:sldMk cId="198446782" sldId="2134804895"/>
            <ac:spMk id="27" creationId="{996321F5-E760-44A5-B816-13A08F5B99D0}"/>
          </ac:spMkLst>
        </pc:spChg>
        <pc:spChg chg="del mod">
          <ac:chgData name="Bruno Rochat" userId="efe697c2-3cb2-4bdd-98e6-39a18efac5ad" providerId="ADAL" clId="{6F17C61C-F47C-49D8-AFFB-7EE65A42E230}" dt="2023-11-03T08:59:00.454" v="1968" actId="478"/>
          <ac:spMkLst>
            <pc:docMk/>
            <pc:sldMk cId="198446782" sldId="2134804895"/>
            <ac:spMk id="28" creationId="{6496FBDB-87E2-4851-A78E-804E9FF4CC4D}"/>
          </ac:spMkLst>
        </pc:spChg>
        <pc:spChg chg="del">
          <ac:chgData name="Bruno Rochat" userId="efe697c2-3cb2-4bdd-98e6-39a18efac5ad" providerId="ADAL" clId="{6F17C61C-F47C-49D8-AFFB-7EE65A42E230}" dt="2023-11-03T08:59:00.454" v="1968" actId="478"/>
          <ac:spMkLst>
            <pc:docMk/>
            <pc:sldMk cId="198446782" sldId="2134804895"/>
            <ac:spMk id="39" creationId="{F5B45D45-58A9-4522-9036-925049AA417C}"/>
          </ac:spMkLst>
        </pc:spChg>
      </pc:sldChg>
      <pc:sldChg chg="add del">
        <pc:chgData name="Bruno Rochat" userId="efe697c2-3cb2-4bdd-98e6-39a18efac5ad" providerId="ADAL" clId="{6F17C61C-F47C-49D8-AFFB-7EE65A42E230}" dt="2023-11-03T10:59:17.336" v="3818" actId="47"/>
        <pc:sldMkLst>
          <pc:docMk/>
          <pc:sldMk cId="448401900" sldId="2134804900"/>
        </pc:sldMkLst>
      </pc:sldChg>
      <pc:sldChg chg="delSp modSp add del mod">
        <pc:chgData name="Bruno Rochat" userId="efe697c2-3cb2-4bdd-98e6-39a18efac5ad" providerId="ADAL" clId="{6F17C61C-F47C-49D8-AFFB-7EE65A42E230}" dt="2023-11-03T08:29:39.029" v="1630" actId="47"/>
        <pc:sldMkLst>
          <pc:docMk/>
          <pc:sldMk cId="608716192" sldId="2134804902"/>
        </pc:sldMkLst>
        <pc:spChg chg="mod">
          <ac:chgData name="Bruno Rochat" userId="efe697c2-3cb2-4bdd-98e6-39a18efac5ad" providerId="ADAL" clId="{6F17C61C-F47C-49D8-AFFB-7EE65A42E230}" dt="2023-11-03T07:30:09.293" v="846" actId="255"/>
          <ac:spMkLst>
            <pc:docMk/>
            <pc:sldMk cId="608716192" sldId="2134804902"/>
            <ac:spMk id="3" creationId="{B8C924A7-143B-47C9-A563-FB099300B418}"/>
          </ac:spMkLst>
        </pc:spChg>
        <pc:spChg chg="mod">
          <ac:chgData name="Bruno Rochat" userId="efe697c2-3cb2-4bdd-98e6-39a18efac5ad" providerId="ADAL" clId="{6F17C61C-F47C-49D8-AFFB-7EE65A42E230}" dt="2023-11-03T07:29:52.893" v="844" actId="21"/>
          <ac:spMkLst>
            <pc:docMk/>
            <pc:sldMk cId="608716192" sldId="2134804902"/>
            <ac:spMk id="5" creationId="{9FA1EC05-4621-40A1-A425-B3793A370123}"/>
          </ac:spMkLst>
        </pc:spChg>
        <pc:spChg chg="del">
          <ac:chgData name="Bruno Rochat" userId="efe697c2-3cb2-4bdd-98e6-39a18efac5ad" providerId="ADAL" clId="{6F17C61C-F47C-49D8-AFFB-7EE65A42E230}" dt="2023-11-03T06:08:45.192" v="121" actId="478"/>
          <ac:spMkLst>
            <pc:docMk/>
            <pc:sldMk cId="608716192" sldId="2134804902"/>
            <ac:spMk id="6" creationId="{93B286AF-D5FC-407C-9A6C-532888A26236}"/>
          </ac:spMkLst>
        </pc:spChg>
        <pc:picChg chg="mod">
          <ac:chgData name="Bruno Rochat" userId="efe697c2-3cb2-4bdd-98e6-39a18efac5ad" providerId="ADAL" clId="{6F17C61C-F47C-49D8-AFFB-7EE65A42E230}" dt="2023-11-03T07:00:18.868" v="628" actId="207"/>
          <ac:picMkLst>
            <pc:docMk/>
            <pc:sldMk cId="608716192" sldId="2134804902"/>
            <ac:picMk id="9" creationId="{AC8925C4-8B8C-4747-A324-A4FFF9538A51}"/>
          </ac:picMkLst>
        </pc:picChg>
      </pc:sldChg>
      <pc:sldChg chg="modSp add del mod">
        <pc:chgData name="Bruno Rochat" userId="efe697c2-3cb2-4bdd-98e6-39a18efac5ad" providerId="ADAL" clId="{6F17C61C-F47C-49D8-AFFB-7EE65A42E230}" dt="2023-11-03T10:47:41.213" v="3545" actId="47"/>
        <pc:sldMkLst>
          <pc:docMk/>
          <pc:sldMk cId="726722638" sldId="2134804903"/>
        </pc:sldMkLst>
        <pc:spChg chg="mod">
          <ac:chgData name="Bruno Rochat" userId="efe697c2-3cb2-4bdd-98e6-39a18efac5ad" providerId="ADAL" clId="{6F17C61C-F47C-49D8-AFFB-7EE65A42E230}" dt="2023-11-03T10:12:01.323" v="3293" actId="14100"/>
          <ac:spMkLst>
            <pc:docMk/>
            <pc:sldMk cId="726722638" sldId="2134804903"/>
            <ac:spMk id="3" creationId="{9496DDA1-B3F5-4B65-A16B-62D7CB8C25F7}"/>
          </ac:spMkLst>
        </pc:spChg>
        <pc:graphicFrameChg chg="mod modGraphic">
          <ac:chgData name="Bruno Rochat" userId="efe697c2-3cb2-4bdd-98e6-39a18efac5ad" providerId="ADAL" clId="{6F17C61C-F47C-49D8-AFFB-7EE65A42E230}" dt="2023-11-03T10:46:22.512" v="3528" actId="20577"/>
          <ac:graphicFrameMkLst>
            <pc:docMk/>
            <pc:sldMk cId="726722638" sldId="2134804903"/>
            <ac:graphicFrameMk id="19" creationId="{AD9C1265-831C-4EF5-9E60-E879ACA06A4F}"/>
          </ac:graphicFrameMkLst>
        </pc:graphicFrameChg>
        <pc:picChg chg="mod">
          <ac:chgData name="Bruno Rochat" userId="efe697c2-3cb2-4bdd-98e6-39a18efac5ad" providerId="ADAL" clId="{6F17C61C-F47C-49D8-AFFB-7EE65A42E230}" dt="2023-11-03T10:45:22.812" v="3491" actId="1038"/>
          <ac:picMkLst>
            <pc:docMk/>
            <pc:sldMk cId="726722638" sldId="2134804903"/>
            <ac:picMk id="20" creationId="{4F5BD097-8769-48AA-B0F5-2565E292586E}"/>
          </ac:picMkLst>
        </pc:picChg>
        <pc:picChg chg="mod">
          <ac:chgData name="Bruno Rochat" userId="efe697c2-3cb2-4bdd-98e6-39a18efac5ad" providerId="ADAL" clId="{6F17C61C-F47C-49D8-AFFB-7EE65A42E230}" dt="2023-11-03T10:45:22.812" v="3491" actId="1038"/>
          <ac:picMkLst>
            <pc:docMk/>
            <pc:sldMk cId="726722638" sldId="2134804903"/>
            <ac:picMk id="21" creationId="{11394F16-9D75-4FFD-A068-2213F4EB1673}"/>
          </ac:picMkLst>
        </pc:picChg>
        <pc:picChg chg="mod">
          <ac:chgData name="Bruno Rochat" userId="efe697c2-3cb2-4bdd-98e6-39a18efac5ad" providerId="ADAL" clId="{6F17C61C-F47C-49D8-AFFB-7EE65A42E230}" dt="2023-11-03T10:45:22.812" v="3491" actId="1038"/>
          <ac:picMkLst>
            <pc:docMk/>
            <pc:sldMk cId="726722638" sldId="2134804903"/>
            <ac:picMk id="22" creationId="{6BA7B0CA-C0CA-41A3-8D28-DF315EEF71ED}"/>
          </ac:picMkLst>
        </pc:picChg>
        <pc:picChg chg="mod">
          <ac:chgData name="Bruno Rochat" userId="efe697c2-3cb2-4bdd-98e6-39a18efac5ad" providerId="ADAL" clId="{6F17C61C-F47C-49D8-AFFB-7EE65A42E230}" dt="2023-11-03T10:45:22.812" v="3491" actId="1038"/>
          <ac:picMkLst>
            <pc:docMk/>
            <pc:sldMk cId="726722638" sldId="2134804903"/>
            <ac:picMk id="25" creationId="{B0458D0A-D2DB-4140-B1F3-1AE3129FF171}"/>
          </ac:picMkLst>
        </pc:picChg>
      </pc:sldChg>
      <pc:sldChg chg="modSp add del mod">
        <pc:chgData name="Bruno Rochat" userId="efe697c2-3cb2-4bdd-98e6-39a18efac5ad" providerId="ADAL" clId="{6F17C61C-F47C-49D8-AFFB-7EE65A42E230}" dt="2023-11-03T10:49:29.651" v="3622" actId="47"/>
        <pc:sldMkLst>
          <pc:docMk/>
          <pc:sldMk cId="527413246" sldId="2134804904"/>
        </pc:sldMkLst>
        <pc:spChg chg="mod">
          <ac:chgData name="Bruno Rochat" userId="efe697c2-3cb2-4bdd-98e6-39a18efac5ad" providerId="ADAL" clId="{6F17C61C-F47C-49D8-AFFB-7EE65A42E230}" dt="2023-11-03T10:12:30.738" v="3305" actId="207"/>
          <ac:spMkLst>
            <pc:docMk/>
            <pc:sldMk cId="527413246" sldId="2134804904"/>
            <ac:spMk id="3" creationId="{9496DDA1-B3F5-4B65-A16B-62D7CB8C25F7}"/>
          </ac:spMkLst>
        </pc:spChg>
        <pc:graphicFrameChg chg="mod modGraphic">
          <ac:chgData name="Bruno Rochat" userId="efe697c2-3cb2-4bdd-98e6-39a18efac5ad" providerId="ADAL" clId="{6F17C61C-F47C-49D8-AFFB-7EE65A42E230}" dt="2023-11-03T10:48:40.538" v="3606" actId="20577"/>
          <ac:graphicFrameMkLst>
            <pc:docMk/>
            <pc:sldMk cId="527413246" sldId="2134804904"/>
            <ac:graphicFrameMk id="11" creationId="{C270FEC5-7103-4219-98D4-66C7FF2B7AA6}"/>
          </ac:graphicFrameMkLst>
        </pc:graphicFrameChg>
        <pc:picChg chg="mod">
          <ac:chgData name="Bruno Rochat" userId="efe697c2-3cb2-4bdd-98e6-39a18efac5ad" providerId="ADAL" clId="{6F17C61C-F47C-49D8-AFFB-7EE65A42E230}" dt="2023-11-03T10:47:59.896" v="3569" actId="1037"/>
          <ac:picMkLst>
            <pc:docMk/>
            <pc:sldMk cId="527413246" sldId="2134804904"/>
            <ac:picMk id="12" creationId="{A94C389B-EBC6-4495-82B2-28B6021CE9FF}"/>
          </ac:picMkLst>
        </pc:picChg>
        <pc:picChg chg="mod">
          <ac:chgData name="Bruno Rochat" userId="efe697c2-3cb2-4bdd-98e6-39a18efac5ad" providerId="ADAL" clId="{6F17C61C-F47C-49D8-AFFB-7EE65A42E230}" dt="2023-11-03T10:47:59.896" v="3569" actId="1037"/>
          <ac:picMkLst>
            <pc:docMk/>
            <pc:sldMk cId="527413246" sldId="2134804904"/>
            <ac:picMk id="13" creationId="{E12702BA-37F9-4FEB-B8B8-4C964334E9B3}"/>
          </ac:picMkLst>
        </pc:picChg>
        <pc:picChg chg="mod">
          <ac:chgData name="Bruno Rochat" userId="efe697c2-3cb2-4bdd-98e6-39a18efac5ad" providerId="ADAL" clId="{6F17C61C-F47C-49D8-AFFB-7EE65A42E230}" dt="2023-11-03T10:47:59.896" v="3569" actId="1037"/>
          <ac:picMkLst>
            <pc:docMk/>
            <pc:sldMk cId="527413246" sldId="2134804904"/>
            <ac:picMk id="15" creationId="{50D7FC39-4F55-4022-B191-48CA60E31A2C}"/>
          </ac:picMkLst>
        </pc:picChg>
        <pc:picChg chg="mod">
          <ac:chgData name="Bruno Rochat" userId="efe697c2-3cb2-4bdd-98e6-39a18efac5ad" providerId="ADAL" clId="{6F17C61C-F47C-49D8-AFFB-7EE65A42E230}" dt="2023-11-03T10:47:59.896" v="3569" actId="1037"/>
          <ac:picMkLst>
            <pc:docMk/>
            <pc:sldMk cId="527413246" sldId="2134804904"/>
            <ac:picMk id="16" creationId="{ECAFD964-D4B7-440D-A139-7F2633F7A2F9}"/>
          </ac:picMkLst>
        </pc:picChg>
        <pc:picChg chg="mod">
          <ac:chgData name="Bruno Rochat" userId="efe697c2-3cb2-4bdd-98e6-39a18efac5ad" providerId="ADAL" clId="{6F17C61C-F47C-49D8-AFFB-7EE65A42E230}" dt="2023-11-03T10:47:59.896" v="3569" actId="1037"/>
          <ac:picMkLst>
            <pc:docMk/>
            <pc:sldMk cId="527413246" sldId="2134804904"/>
            <ac:picMk id="17" creationId="{06E61E66-A2D7-43C2-B305-669DFAB376FE}"/>
          </ac:picMkLst>
        </pc:picChg>
        <pc:picChg chg="mod">
          <ac:chgData name="Bruno Rochat" userId="efe697c2-3cb2-4bdd-98e6-39a18efac5ad" providerId="ADAL" clId="{6F17C61C-F47C-49D8-AFFB-7EE65A42E230}" dt="2023-11-03T10:47:59.896" v="3569" actId="1037"/>
          <ac:picMkLst>
            <pc:docMk/>
            <pc:sldMk cId="527413246" sldId="2134804904"/>
            <ac:picMk id="18" creationId="{A92CB3A4-BD5C-47E4-8B2F-53DD0A514FEC}"/>
          </ac:picMkLst>
        </pc:picChg>
      </pc:sldChg>
      <pc:sldChg chg="delSp modSp add del mod">
        <pc:chgData name="Bruno Rochat" userId="efe697c2-3cb2-4bdd-98e6-39a18efac5ad" providerId="ADAL" clId="{6F17C61C-F47C-49D8-AFFB-7EE65A42E230}" dt="2023-11-03T11:09:24.727" v="4176" actId="47"/>
        <pc:sldMkLst>
          <pc:docMk/>
          <pc:sldMk cId="3776081574" sldId="2134804906"/>
        </pc:sldMkLst>
        <pc:spChg chg="mod">
          <ac:chgData name="Bruno Rochat" userId="efe697c2-3cb2-4bdd-98e6-39a18efac5ad" providerId="ADAL" clId="{6F17C61C-F47C-49D8-AFFB-7EE65A42E230}" dt="2023-11-03T11:08:22.753" v="4150" actId="20577"/>
          <ac:spMkLst>
            <pc:docMk/>
            <pc:sldMk cId="3776081574" sldId="2134804906"/>
            <ac:spMk id="2" creationId="{CBDB4BC2-DDE5-4BE2-B841-396D4A674F89}"/>
          </ac:spMkLst>
        </pc:spChg>
        <pc:spChg chg="mod">
          <ac:chgData name="Bruno Rochat" userId="efe697c2-3cb2-4bdd-98e6-39a18efac5ad" providerId="ADAL" clId="{6F17C61C-F47C-49D8-AFFB-7EE65A42E230}" dt="2023-11-03T11:08:08.258" v="4144" actId="20577"/>
          <ac:spMkLst>
            <pc:docMk/>
            <pc:sldMk cId="3776081574" sldId="2134804906"/>
            <ac:spMk id="3" creationId="{794DE6DF-4336-43A2-9B4A-4C6E6C7F6A86}"/>
          </ac:spMkLst>
        </pc:spChg>
        <pc:spChg chg="del">
          <ac:chgData name="Bruno Rochat" userId="efe697c2-3cb2-4bdd-98e6-39a18efac5ad" providerId="ADAL" clId="{6F17C61C-F47C-49D8-AFFB-7EE65A42E230}" dt="2023-11-03T06:53:49.809" v="574" actId="478"/>
          <ac:spMkLst>
            <pc:docMk/>
            <pc:sldMk cId="3776081574" sldId="2134804906"/>
            <ac:spMk id="4" creationId="{7DD5F51C-F55E-4620-ACB2-0B0EC111EA2F}"/>
          </ac:spMkLst>
        </pc:spChg>
        <pc:spChg chg="mod">
          <ac:chgData name="Bruno Rochat" userId="efe697c2-3cb2-4bdd-98e6-39a18efac5ad" providerId="ADAL" clId="{6F17C61C-F47C-49D8-AFFB-7EE65A42E230}" dt="2023-11-03T06:55:04.849" v="619" actId="20577"/>
          <ac:spMkLst>
            <pc:docMk/>
            <pc:sldMk cId="3776081574" sldId="2134804906"/>
            <ac:spMk id="6" creationId="{2E5403A4-D702-4AB2-9B5F-C33449F5392B}"/>
          </ac:spMkLst>
        </pc:spChg>
        <pc:graphicFrameChg chg="mod">
          <ac:chgData name="Bruno Rochat" userId="efe697c2-3cb2-4bdd-98e6-39a18efac5ad" providerId="ADAL" clId="{6F17C61C-F47C-49D8-AFFB-7EE65A42E230}" dt="2023-11-03T06:55:30.093" v="620"/>
          <ac:graphicFrameMkLst>
            <pc:docMk/>
            <pc:sldMk cId="3776081574" sldId="2134804906"/>
            <ac:graphicFrameMk id="5" creationId="{FDA8EE94-59BD-4FCF-93B6-7F3B91F2F10E}"/>
          </ac:graphicFrameMkLst>
        </pc:graphicFrameChg>
      </pc:sldChg>
      <pc:sldChg chg="addSp delSp modSp add del mod">
        <pc:chgData name="Bruno Rochat" userId="efe697c2-3cb2-4bdd-98e6-39a18efac5ad" providerId="ADAL" clId="{6F17C61C-F47C-49D8-AFFB-7EE65A42E230}" dt="2023-11-03T10:08:04.919" v="3252" actId="47"/>
        <pc:sldMkLst>
          <pc:docMk/>
          <pc:sldMk cId="2129821243" sldId="2134804907"/>
        </pc:sldMkLst>
        <pc:spChg chg="mod">
          <ac:chgData name="Bruno Rochat" userId="efe697c2-3cb2-4bdd-98e6-39a18efac5ad" providerId="ADAL" clId="{6F17C61C-F47C-49D8-AFFB-7EE65A42E230}" dt="2023-11-03T09:28:56.220" v="2935" actId="20577"/>
          <ac:spMkLst>
            <pc:docMk/>
            <pc:sldMk cId="2129821243" sldId="2134804907"/>
            <ac:spMk id="3" creationId="{3D789C9A-932F-40D3-A26F-1590EA0DABE3}"/>
          </ac:spMkLst>
        </pc:spChg>
        <pc:spChg chg="add del">
          <ac:chgData name="Bruno Rochat" userId="efe697c2-3cb2-4bdd-98e6-39a18efac5ad" providerId="ADAL" clId="{6F17C61C-F47C-49D8-AFFB-7EE65A42E230}" dt="2023-11-03T09:39:12.844" v="2966" actId="21"/>
          <ac:spMkLst>
            <pc:docMk/>
            <pc:sldMk cId="2129821243" sldId="2134804907"/>
            <ac:spMk id="4" creationId="{1D45220B-BC01-45E5-BCBD-3AF54020015D}"/>
          </ac:spMkLst>
        </pc:spChg>
        <pc:spChg chg="add del">
          <ac:chgData name="Bruno Rochat" userId="efe697c2-3cb2-4bdd-98e6-39a18efac5ad" providerId="ADAL" clId="{6F17C61C-F47C-49D8-AFFB-7EE65A42E230}" dt="2023-11-03T09:39:12.844" v="2966" actId="21"/>
          <ac:spMkLst>
            <pc:docMk/>
            <pc:sldMk cId="2129821243" sldId="2134804907"/>
            <ac:spMk id="5" creationId="{26BF6422-C5EE-4AC3-BF1E-990D53684F92}"/>
          </ac:spMkLst>
        </pc:spChg>
        <pc:spChg chg="add del">
          <ac:chgData name="Bruno Rochat" userId="efe697c2-3cb2-4bdd-98e6-39a18efac5ad" providerId="ADAL" clId="{6F17C61C-F47C-49D8-AFFB-7EE65A42E230}" dt="2023-11-03T09:39:12.844" v="2966" actId="21"/>
          <ac:spMkLst>
            <pc:docMk/>
            <pc:sldMk cId="2129821243" sldId="2134804907"/>
            <ac:spMk id="6" creationId="{BAD3D1F0-EBD0-4AEE-849A-08D6F073142B}"/>
          </ac:spMkLst>
        </pc:spChg>
        <pc:spChg chg="add del">
          <ac:chgData name="Bruno Rochat" userId="efe697c2-3cb2-4bdd-98e6-39a18efac5ad" providerId="ADAL" clId="{6F17C61C-F47C-49D8-AFFB-7EE65A42E230}" dt="2023-11-03T09:39:12.844" v="2966" actId="21"/>
          <ac:spMkLst>
            <pc:docMk/>
            <pc:sldMk cId="2129821243" sldId="2134804907"/>
            <ac:spMk id="7" creationId="{80588CF4-F549-4726-906B-D31F93C47DD1}"/>
          </ac:spMkLst>
        </pc:spChg>
        <pc:spChg chg="add del">
          <ac:chgData name="Bruno Rochat" userId="efe697c2-3cb2-4bdd-98e6-39a18efac5ad" providerId="ADAL" clId="{6F17C61C-F47C-49D8-AFFB-7EE65A42E230}" dt="2023-11-03T09:37:58.031" v="2964" actId="22"/>
          <ac:spMkLst>
            <pc:docMk/>
            <pc:sldMk cId="2129821243" sldId="2134804907"/>
            <ac:spMk id="9" creationId="{C15462F8-460B-AAD7-86A7-594981031089}"/>
          </ac:spMkLst>
        </pc:spChg>
        <pc:spChg chg="add del mod">
          <ac:chgData name="Bruno Rochat" userId="efe697c2-3cb2-4bdd-98e6-39a18efac5ad" providerId="ADAL" clId="{6F17C61C-F47C-49D8-AFFB-7EE65A42E230}" dt="2023-11-03T09:39:12.844" v="2966" actId="21"/>
          <ac:spMkLst>
            <pc:docMk/>
            <pc:sldMk cId="2129821243" sldId="2134804907"/>
            <ac:spMk id="12" creationId="{646B332B-5E3A-582B-1569-8A0083737985}"/>
          </ac:spMkLst>
        </pc:spChg>
        <pc:spChg chg="add del mod">
          <ac:chgData name="Bruno Rochat" userId="efe697c2-3cb2-4bdd-98e6-39a18efac5ad" providerId="ADAL" clId="{6F17C61C-F47C-49D8-AFFB-7EE65A42E230}" dt="2023-11-03T09:39:12.844" v="2966" actId="21"/>
          <ac:spMkLst>
            <pc:docMk/>
            <pc:sldMk cId="2129821243" sldId="2134804907"/>
            <ac:spMk id="16" creationId="{BA797EEE-0DA4-1948-AA23-24873C17DD9B}"/>
          </ac:spMkLst>
        </pc:spChg>
        <pc:spChg chg="add del mod">
          <ac:chgData name="Bruno Rochat" userId="efe697c2-3cb2-4bdd-98e6-39a18efac5ad" providerId="ADAL" clId="{6F17C61C-F47C-49D8-AFFB-7EE65A42E230}" dt="2023-11-03T09:39:12.844" v="2966" actId="21"/>
          <ac:spMkLst>
            <pc:docMk/>
            <pc:sldMk cId="2129821243" sldId="2134804907"/>
            <ac:spMk id="18" creationId="{F042C73F-F02F-CCC4-8AEB-9D65638BCE96}"/>
          </ac:spMkLst>
        </pc:spChg>
        <pc:spChg chg="add del mod">
          <ac:chgData name="Bruno Rochat" userId="efe697c2-3cb2-4bdd-98e6-39a18efac5ad" providerId="ADAL" clId="{6F17C61C-F47C-49D8-AFFB-7EE65A42E230}" dt="2023-11-03T09:39:12.844" v="2966" actId="21"/>
          <ac:spMkLst>
            <pc:docMk/>
            <pc:sldMk cId="2129821243" sldId="2134804907"/>
            <ac:spMk id="21" creationId="{EF713DBD-1210-7521-6AD8-13EA6FD7E5A2}"/>
          </ac:spMkLst>
        </pc:spChg>
        <pc:spChg chg="add del">
          <ac:chgData name="Bruno Rochat" userId="efe697c2-3cb2-4bdd-98e6-39a18efac5ad" providerId="ADAL" clId="{6F17C61C-F47C-49D8-AFFB-7EE65A42E230}" dt="2023-11-03T09:39:12.844" v="2966" actId="21"/>
          <ac:spMkLst>
            <pc:docMk/>
            <pc:sldMk cId="2129821243" sldId="2134804907"/>
            <ac:spMk id="26" creationId="{64934D70-EC8C-45C6-BBD5-F3915025D130}"/>
          </ac:spMkLst>
        </pc:spChg>
        <pc:picChg chg="add del">
          <ac:chgData name="Bruno Rochat" userId="efe697c2-3cb2-4bdd-98e6-39a18efac5ad" providerId="ADAL" clId="{6F17C61C-F47C-49D8-AFFB-7EE65A42E230}" dt="2023-11-03T09:39:12.844" v="2966" actId="21"/>
          <ac:picMkLst>
            <pc:docMk/>
            <pc:sldMk cId="2129821243" sldId="2134804907"/>
            <ac:picMk id="14" creationId="{CDDBF34E-0AE2-4E1C-845A-9A5A875FE86F}"/>
          </ac:picMkLst>
        </pc:picChg>
        <pc:picChg chg="add del">
          <ac:chgData name="Bruno Rochat" userId="efe697c2-3cb2-4bdd-98e6-39a18efac5ad" providerId="ADAL" clId="{6F17C61C-F47C-49D8-AFFB-7EE65A42E230}" dt="2023-11-03T09:39:12.844" v="2966" actId="21"/>
          <ac:picMkLst>
            <pc:docMk/>
            <pc:sldMk cId="2129821243" sldId="2134804907"/>
            <ac:picMk id="15" creationId="{3CA39D10-ED2B-47CD-9FA4-AD73DD6D2CCA}"/>
          </ac:picMkLst>
        </pc:picChg>
        <pc:picChg chg="add del">
          <ac:chgData name="Bruno Rochat" userId="efe697c2-3cb2-4bdd-98e6-39a18efac5ad" providerId="ADAL" clId="{6F17C61C-F47C-49D8-AFFB-7EE65A42E230}" dt="2023-11-03T09:39:12.844" v="2966" actId="21"/>
          <ac:picMkLst>
            <pc:docMk/>
            <pc:sldMk cId="2129821243" sldId="2134804907"/>
            <ac:picMk id="19" creationId="{8681436E-50FB-4550-80D3-8275FB193758}"/>
          </ac:picMkLst>
        </pc:picChg>
      </pc:sldChg>
      <pc:sldChg chg="delSp modSp add del mod">
        <pc:chgData name="Bruno Rochat" userId="efe697c2-3cb2-4bdd-98e6-39a18efac5ad" providerId="ADAL" clId="{6F17C61C-F47C-49D8-AFFB-7EE65A42E230}" dt="2023-11-03T11:05:15.576" v="4021" actId="47"/>
        <pc:sldMkLst>
          <pc:docMk/>
          <pc:sldMk cId="2249138263" sldId="2134804908"/>
        </pc:sldMkLst>
        <pc:spChg chg="mod">
          <ac:chgData name="Bruno Rochat" userId="efe697c2-3cb2-4bdd-98e6-39a18efac5ad" providerId="ADAL" clId="{6F17C61C-F47C-49D8-AFFB-7EE65A42E230}" dt="2023-11-03T08:58:22.544" v="1967" actId="1076"/>
          <ac:spMkLst>
            <pc:docMk/>
            <pc:sldMk cId="2249138263" sldId="2134804908"/>
            <ac:spMk id="2" creationId="{31F1278B-EC2E-4939-85B1-6953B91B3F52}"/>
          </ac:spMkLst>
        </pc:spChg>
        <pc:spChg chg="mod">
          <ac:chgData name="Bruno Rochat" userId="efe697c2-3cb2-4bdd-98e6-39a18efac5ad" providerId="ADAL" clId="{6F17C61C-F47C-49D8-AFFB-7EE65A42E230}" dt="2023-11-03T08:58:08.442" v="1964" actId="207"/>
          <ac:spMkLst>
            <pc:docMk/>
            <pc:sldMk cId="2249138263" sldId="2134804908"/>
            <ac:spMk id="9" creationId="{C12BBAE7-954D-4F61-9BA4-C3CD489BACD6}"/>
          </ac:spMkLst>
        </pc:spChg>
        <pc:spChg chg="mod">
          <ac:chgData name="Bruno Rochat" userId="efe697c2-3cb2-4bdd-98e6-39a18efac5ad" providerId="ADAL" clId="{6F17C61C-F47C-49D8-AFFB-7EE65A42E230}" dt="2023-11-03T08:57:38.418" v="1958" actId="207"/>
          <ac:spMkLst>
            <pc:docMk/>
            <pc:sldMk cId="2249138263" sldId="2134804908"/>
            <ac:spMk id="10" creationId="{0EC08455-A444-4791-AD6D-664981E2FD30}"/>
          </ac:spMkLst>
        </pc:spChg>
        <pc:spChg chg="del">
          <ac:chgData name="Bruno Rochat" userId="efe697c2-3cb2-4bdd-98e6-39a18efac5ad" providerId="ADAL" clId="{6F17C61C-F47C-49D8-AFFB-7EE65A42E230}" dt="2023-11-03T08:57:16.071" v="1954" actId="478"/>
          <ac:spMkLst>
            <pc:docMk/>
            <pc:sldMk cId="2249138263" sldId="2134804908"/>
            <ac:spMk id="16" creationId="{2C7382DC-C0E8-4108-AE45-F2181856C320}"/>
          </ac:spMkLst>
        </pc:spChg>
        <pc:spChg chg="mod">
          <ac:chgData name="Bruno Rochat" userId="efe697c2-3cb2-4bdd-98e6-39a18efac5ad" providerId="ADAL" clId="{6F17C61C-F47C-49D8-AFFB-7EE65A42E230}" dt="2023-11-03T08:58:18.614" v="1965" actId="207"/>
          <ac:spMkLst>
            <pc:docMk/>
            <pc:sldMk cId="2249138263" sldId="2134804908"/>
            <ac:spMk id="19" creationId="{CF824EE0-8E3D-40C2-B52C-1924DD7A21C2}"/>
          </ac:spMkLst>
        </pc:spChg>
      </pc:sldChg>
      <pc:sldChg chg="addSp delSp modSp add del mod modAnim">
        <pc:chgData name="Bruno Rochat" userId="efe697c2-3cb2-4bdd-98e6-39a18efac5ad" providerId="ADAL" clId="{6F17C61C-F47C-49D8-AFFB-7EE65A42E230}" dt="2023-11-03T08:44:19.701" v="1881" actId="47"/>
        <pc:sldMkLst>
          <pc:docMk/>
          <pc:sldMk cId="2059095121" sldId="2134804909"/>
        </pc:sldMkLst>
        <pc:spChg chg="add mod">
          <ac:chgData name="Bruno Rochat" userId="efe697c2-3cb2-4bdd-98e6-39a18efac5ad" providerId="ADAL" clId="{6F17C61C-F47C-49D8-AFFB-7EE65A42E230}" dt="2023-11-03T06:46:51.002" v="523" actId="1076"/>
          <ac:spMkLst>
            <pc:docMk/>
            <pc:sldMk cId="2059095121" sldId="2134804909"/>
            <ac:spMk id="2" creationId="{38BB8D23-1A16-379E-3559-18C3B9A38D1E}"/>
          </ac:spMkLst>
        </pc:spChg>
        <pc:spChg chg="add del mod">
          <ac:chgData name="Bruno Rochat" userId="efe697c2-3cb2-4bdd-98e6-39a18efac5ad" providerId="ADAL" clId="{6F17C61C-F47C-49D8-AFFB-7EE65A42E230}" dt="2023-11-03T06:46:01.733" v="520" actId="478"/>
          <ac:spMkLst>
            <pc:docMk/>
            <pc:sldMk cId="2059095121" sldId="2134804909"/>
            <ac:spMk id="5" creationId="{A2534689-C48F-94B2-4502-AE61048B256A}"/>
          </ac:spMkLst>
        </pc:spChg>
        <pc:spChg chg="del mod">
          <ac:chgData name="Bruno Rochat" userId="efe697c2-3cb2-4bdd-98e6-39a18efac5ad" providerId="ADAL" clId="{6F17C61C-F47C-49D8-AFFB-7EE65A42E230}" dt="2023-11-03T06:45:47.160" v="518" actId="478"/>
          <ac:spMkLst>
            <pc:docMk/>
            <pc:sldMk cId="2059095121" sldId="2134804909"/>
            <ac:spMk id="7" creationId="{E875BFEC-9008-4383-97E0-9EC2EFD20178}"/>
          </ac:spMkLst>
        </pc:spChg>
        <pc:spChg chg="mod">
          <ac:chgData name="Bruno Rochat" userId="efe697c2-3cb2-4bdd-98e6-39a18efac5ad" providerId="ADAL" clId="{6F17C61C-F47C-49D8-AFFB-7EE65A42E230}" dt="2023-11-03T06:27:21.222" v="250" actId="207"/>
          <ac:spMkLst>
            <pc:docMk/>
            <pc:sldMk cId="2059095121" sldId="2134804909"/>
            <ac:spMk id="8" creationId="{B6752E4C-A009-4E88-815E-B16E8E50C5A3}"/>
          </ac:spMkLst>
        </pc:spChg>
        <pc:spChg chg="mod">
          <ac:chgData name="Bruno Rochat" userId="efe697c2-3cb2-4bdd-98e6-39a18efac5ad" providerId="ADAL" clId="{6F17C61C-F47C-49D8-AFFB-7EE65A42E230}" dt="2023-11-03T07:01:20.148" v="647" actId="20577"/>
          <ac:spMkLst>
            <pc:docMk/>
            <pc:sldMk cId="2059095121" sldId="2134804909"/>
            <ac:spMk id="9" creationId="{1DC00E04-62AA-49B0-901B-B5E5BA93D4B2}"/>
          </ac:spMkLst>
        </pc:spChg>
        <pc:spChg chg="mod">
          <ac:chgData name="Bruno Rochat" userId="efe697c2-3cb2-4bdd-98e6-39a18efac5ad" providerId="ADAL" clId="{6F17C61C-F47C-49D8-AFFB-7EE65A42E230}" dt="2023-11-03T06:47:24.803" v="534" actId="20577"/>
          <ac:spMkLst>
            <pc:docMk/>
            <pc:sldMk cId="2059095121" sldId="2134804909"/>
            <ac:spMk id="10" creationId="{3D501708-0704-460A-9B57-42CFF484027D}"/>
          </ac:spMkLst>
        </pc:spChg>
        <pc:spChg chg="mod">
          <ac:chgData name="Bruno Rochat" userId="efe697c2-3cb2-4bdd-98e6-39a18efac5ad" providerId="ADAL" clId="{6F17C61C-F47C-49D8-AFFB-7EE65A42E230}" dt="2023-11-03T08:39:58.951" v="1713" actId="20577"/>
          <ac:spMkLst>
            <pc:docMk/>
            <pc:sldMk cId="2059095121" sldId="2134804909"/>
            <ac:spMk id="11" creationId="{4E517CAB-D6DD-41D6-BFB0-3248BED1F0E3}"/>
          </ac:spMkLst>
        </pc:spChg>
        <pc:spChg chg="mod">
          <ac:chgData name="Bruno Rochat" userId="efe697c2-3cb2-4bdd-98e6-39a18efac5ad" providerId="ADAL" clId="{6F17C61C-F47C-49D8-AFFB-7EE65A42E230}" dt="2023-11-03T07:02:42.729" v="670" actId="20577"/>
          <ac:spMkLst>
            <pc:docMk/>
            <pc:sldMk cId="2059095121" sldId="2134804909"/>
            <ac:spMk id="12" creationId="{6898F55C-7CD6-42B0-B670-D35E1187C68A}"/>
          </ac:spMkLst>
        </pc:spChg>
        <pc:spChg chg="mod">
          <ac:chgData name="Bruno Rochat" userId="efe697c2-3cb2-4bdd-98e6-39a18efac5ad" providerId="ADAL" clId="{6F17C61C-F47C-49D8-AFFB-7EE65A42E230}" dt="2023-11-03T07:26:03.900" v="798" actId="20577"/>
          <ac:spMkLst>
            <pc:docMk/>
            <pc:sldMk cId="2059095121" sldId="2134804909"/>
            <ac:spMk id="13" creationId="{50082262-4FC1-492C-90B7-25B0D1C4DB9C}"/>
          </ac:spMkLst>
        </pc:spChg>
        <pc:spChg chg="mod">
          <ac:chgData name="Bruno Rochat" userId="efe697c2-3cb2-4bdd-98e6-39a18efac5ad" providerId="ADAL" clId="{6F17C61C-F47C-49D8-AFFB-7EE65A42E230}" dt="2023-11-03T07:04:35.894" v="710" actId="20577"/>
          <ac:spMkLst>
            <pc:docMk/>
            <pc:sldMk cId="2059095121" sldId="2134804909"/>
            <ac:spMk id="14" creationId="{01807903-5CD5-43C4-8952-B754DBDAD19D}"/>
          </ac:spMkLst>
        </pc:spChg>
        <pc:spChg chg="del mod">
          <ac:chgData name="Bruno Rochat" userId="efe697c2-3cb2-4bdd-98e6-39a18efac5ad" providerId="ADAL" clId="{6F17C61C-F47C-49D8-AFFB-7EE65A42E230}" dt="2023-11-03T08:07:11.219" v="1186" actId="478"/>
          <ac:spMkLst>
            <pc:docMk/>
            <pc:sldMk cId="2059095121" sldId="2134804909"/>
            <ac:spMk id="15" creationId="{B4803975-E6A8-4CE4-9C38-516B4C41EA2E}"/>
          </ac:spMkLst>
        </pc:spChg>
        <pc:spChg chg="del mod">
          <ac:chgData name="Bruno Rochat" userId="efe697c2-3cb2-4bdd-98e6-39a18efac5ad" providerId="ADAL" clId="{6F17C61C-F47C-49D8-AFFB-7EE65A42E230}" dt="2023-11-03T06:30:02.075" v="276" actId="478"/>
          <ac:spMkLst>
            <pc:docMk/>
            <pc:sldMk cId="2059095121" sldId="2134804909"/>
            <ac:spMk id="16" creationId="{830EE733-B23E-4D0A-AE29-A3BC2018CAE7}"/>
          </ac:spMkLst>
        </pc:spChg>
        <pc:spChg chg="add mod ord">
          <ac:chgData name="Bruno Rochat" userId="efe697c2-3cb2-4bdd-98e6-39a18efac5ad" providerId="ADAL" clId="{6F17C61C-F47C-49D8-AFFB-7EE65A42E230}" dt="2023-11-03T08:42:46.351" v="1771" actId="554"/>
          <ac:spMkLst>
            <pc:docMk/>
            <pc:sldMk cId="2059095121" sldId="2134804909"/>
            <ac:spMk id="17" creationId="{AA6EFE55-DB32-C7B9-E20B-53934FD07320}"/>
          </ac:spMkLst>
        </pc:spChg>
        <pc:spChg chg="del mod">
          <ac:chgData name="Bruno Rochat" userId="efe697c2-3cb2-4bdd-98e6-39a18efac5ad" providerId="ADAL" clId="{6F17C61C-F47C-49D8-AFFB-7EE65A42E230}" dt="2023-11-03T07:04:05.354" v="698" actId="478"/>
          <ac:spMkLst>
            <pc:docMk/>
            <pc:sldMk cId="2059095121" sldId="2134804909"/>
            <ac:spMk id="18" creationId="{74D25AFF-A8B2-4C55-BC6D-A5D826516961}"/>
          </ac:spMkLst>
        </pc:spChg>
        <pc:spChg chg="add mod ord">
          <ac:chgData name="Bruno Rochat" userId="efe697c2-3cb2-4bdd-98e6-39a18efac5ad" providerId="ADAL" clId="{6F17C61C-F47C-49D8-AFFB-7EE65A42E230}" dt="2023-11-03T08:42:46.351" v="1771" actId="554"/>
          <ac:spMkLst>
            <pc:docMk/>
            <pc:sldMk cId="2059095121" sldId="2134804909"/>
            <ac:spMk id="20" creationId="{100F3C0E-793C-2EA6-05DA-0FBBCDEC2896}"/>
          </ac:spMkLst>
        </pc:spChg>
        <pc:spChg chg="add mod ord">
          <ac:chgData name="Bruno Rochat" userId="efe697c2-3cb2-4bdd-98e6-39a18efac5ad" providerId="ADAL" clId="{6F17C61C-F47C-49D8-AFFB-7EE65A42E230}" dt="2023-11-03T08:42:46.351" v="1771" actId="554"/>
          <ac:spMkLst>
            <pc:docMk/>
            <pc:sldMk cId="2059095121" sldId="2134804909"/>
            <ac:spMk id="22" creationId="{427BD08C-9C89-E35E-35AF-3A96A67C0D81}"/>
          </ac:spMkLst>
        </pc:spChg>
        <pc:spChg chg="add mod ord">
          <ac:chgData name="Bruno Rochat" userId="efe697c2-3cb2-4bdd-98e6-39a18efac5ad" providerId="ADAL" clId="{6F17C61C-F47C-49D8-AFFB-7EE65A42E230}" dt="2023-11-03T08:42:46.351" v="1771" actId="554"/>
          <ac:spMkLst>
            <pc:docMk/>
            <pc:sldMk cId="2059095121" sldId="2134804909"/>
            <ac:spMk id="24" creationId="{AEBA044D-EE96-1710-8A45-DE960EE6E554}"/>
          </ac:spMkLst>
        </pc:spChg>
        <pc:spChg chg="add mod ord">
          <ac:chgData name="Bruno Rochat" userId="efe697c2-3cb2-4bdd-98e6-39a18efac5ad" providerId="ADAL" clId="{6F17C61C-F47C-49D8-AFFB-7EE65A42E230}" dt="2023-11-03T08:38:49.138" v="1700" actId="167"/>
          <ac:spMkLst>
            <pc:docMk/>
            <pc:sldMk cId="2059095121" sldId="2134804909"/>
            <ac:spMk id="25" creationId="{E9FE1371-44D5-3291-172F-876DC62CC581}"/>
          </ac:spMkLst>
        </pc:spChg>
        <pc:spChg chg="add mod ord">
          <ac:chgData name="Bruno Rochat" userId="efe697c2-3cb2-4bdd-98e6-39a18efac5ad" providerId="ADAL" clId="{6F17C61C-F47C-49D8-AFFB-7EE65A42E230}" dt="2023-11-03T08:42:12.072" v="1767" actId="693"/>
          <ac:spMkLst>
            <pc:docMk/>
            <pc:sldMk cId="2059095121" sldId="2134804909"/>
            <ac:spMk id="26" creationId="{92705326-5FCC-D70C-5FBE-715EA22B6C29}"/>
          </ac:spMkLst>
        </pc:spChg>
        <pc:spChg chg="add mod ord">
          <ac:chgData name="Bruno Rochat" userId="efe697c2-3cb2-4bdd-98e6-39a18efac5ad" providerId="ADAL" clId="{6F17C61C-F47C-49D8-AFFB-7EE65A42E230}" dt="2023-11-03T08:38:49.138" v="1700" actId="167"/>
          <ac:spMkLst>
            <pc:docMk/>
            <pc:sldMk cId="2059095121" sldId="2134804909"/>
            <ac:spMk id="27" creationId="{9DF47930-000C-CD96-45ED-7B4AE1D2CEEE}"/>
          </ac:spMkLst>
        </pc:spChg>
        <pc:graphicFrameChg chg="add mod modGraphic">
          <ac:chgData name="Bruno Rochat" userId="efe697c2-3cb2-4bdd-98e6-39a18efac5ad" providerId="ADAL" clId="{6F17C61C-F47C-49D8-AFFB-7EE65A42E230}" dt="2023-11-03T07:02:00.121" v="651" actId="20577"/>
          <ac:graphicFrameMkLst>
            <pc:docMk/>
            <pc:sldMk cId="2059095121" sldId="2134804909"/>
            <ac:graphicFrameMk id="3" creationId="{2FC24AD4-B358-0ECD-110F-AFA8248B1833}"/>
          </ac:graphicFrameMkLst>
        </pc:graphicFrameChg>
        <pc:picChg chg="add del mod">
          <ac:chgData name="Bruno Rochat" userId="efe697c2-3cb2-4bdd-98e6-39a18efac5ad" providerId="ADAL" clId="{6F17C61C-F47C-49D8-AFFB-7EE65A42E230}" dt="2023-11-03T08:35:52.453" v="1668"/>
          <ac:picMkLst>
            <pc:docMk/>
            <pc:sldMk cId="2059095121" sldId="2134804909"/>
            <ac:picMk id="19" creationId="{AFB62BD7-3290-04D5-1747-BC4011D7E650}"/>
          </ac:picMkLst>
        </pc:picChg>
        <pc:picChg chg="add del mod">
          <ac:chgData name="Bruno Rochat" userId="efe697c2-3cb2-4bdd-98e6-39a18efac5ad" providerId="ADAL" clId="{6F17C61C-F47C-49D8-AFFB-7EE65A42E230}" dt="2023-11-03T08:36:05.207" v="1671" actId="478"/>
          <ac:picMkLst>
            <pc:docMk/>
            <pc:sldMk cId="2059095121" sldId="2134804909"/>
            <ac:picMk id="21" creationId="{CA03E50A-CDF2-E5A6-F881-26526670A611}"/>
          </ac:picMkLst>
        </pc:picChg>
        <pc:picChg chg="mod ord">
          <ac:chgData name="Bruno Rochat" userId="efe697c2-3cb2-4bdd-98e6-39a18efac5ad" providerId="ADAL" clId="{6F17C61C-F47C-49D8-AFFB-7EE65A42E230}" dt="2023-11-03T08:43:07.357" v="1819" actId="1036"/>
          <ac:picMkLst>
            <pc:docMk/>
            <pc:sldMk cId="2059095121" sldId="2134804909"/>
            <ac:picMk id="23" creationId="{53D0151A-B89A-4DB1-A41D-4FB8B3EA2A3E}"/>
          </ac:picMkLst>
        </pc:picChg>
        <pc:picChg chg="mod">
          <ac:chgData name="Bruno Rochat" userId="efe697c2-3cb2-4bdd-98e6-39a18efac5ad" providerId="ADAL" clId="{6F17C61C-F47C-49D8-AFFB-7EE65A42E230}" dt="2023-11-03T08:42:59.256" v="1786" actId="1038"/>
          <ac:picMkLst>
            <pc:docMk/>
            <pc:sldMk cId="2059095121" sldId="2134804909"/>
            <ac:picMk id="34" creationId="{B71758FE-1637-4595-B8CD-A1739F399B04}"/>
          </ac:picMkLst>
        </pc:picChg>
        <pc:picChg chg="mod">
          <ac:chgData name="Bruno Rochat" userId="efe697c2-3cb2-4bdd-98e6-39a18efac5ad" providerId="ADAL" clId="{6F17C61C-F47C-49D8-AFFB-7EE65A42E230}" dt="2023-11-03T08:43:17.523" v="1847" actId="1037"/>
          <ac:picMkLst>
            <pc:docMk/>
            <pc:sldMk cId="2059095121" sldId="2134804909"/>
            <ac:picMk id="44" creationId="{5F5F0760-C656-4B5D-8021-459930187F0D}"/>
          </ac:picMkLst>
        </pc:picChg>
        <pc:picChg chg="mod">
          <ac:chgData name="Bruno Rochat" userId="efe697c2-3cb2-4bdd-98e6-39a18efac5ad" providerId="ADAL" clId="{6F17C61C-F47C-49D8-AFFB-7EE65A42E230}" dt="2023-11-03T08:43:24.450" v="1861" actId="1037"/>
          <ac:picMkLst>
            <pc:docMk/>
            <pc:sldMk cId="2059095121" sldId="2134804909"/>
            <ac:picMk id="50" creationId="{78BC45B1-CE98-4B4F-B611-375C07DE5DDD}"/>
          </ac:picMkLst>
        </pc:picChg>
      </pc:sldChg>
      <pc:sldChg chg="modSp add del mod">
        <pc:chgData name="Bruno Rochat" userId="efe697c2-3cb2-4bdd-98e6-39a18efac5ad" providerId="ADAL" clId="{6F17C61C-F47C-49D8-AFFB-7EE65A42E230}" dt="2023-11-03T09:28:13.662" v="2930" actId="47"/>
        <pc:sldMkLst>
          <pc:docMk/>
          <pc:sldMk cId="1535822024" sldId="2134804910"/>
        </pc:sldMkLst>
        <pc:spChg chg="mod">
          <ac:chgData name="Bruno Rochat" userId="efe697c2-3cb2-4bdd-98e6-39a18efac5ad" providerId="ADAL" clId="{6F17C61C-F47C-49D8-AFFB-7EE65A42E230}" dt="2023-11-03T09:11:05.827" v="2359"/>
          <ac:spMkLst>
            <pc:docMk/>
            <pc:sldMk cId="1535822024" sldId="2134804910"/>
            <ac:spMk id="6" creationId="{4CD784E5-B87F-46A6-8C7A-3F73C2CB6044}"/>
          </ac:spMkLst>
        </pc:spChg>
      </pc:sldChg>
      <pc:sldChg chg="add del">
        <pc:chgData name="Bruno Rochat" userId="efe697c2-3cb2-4bdd-98e6-39a18efac5ad" providerId="ADAL" clId="{6F17C61C-F47C-49D8-AFFB-7EE65A42E230}" dt="2023-11-03T09:28:31.985" v="2934" actId="47"/>
        <pc:sldMkLst>
          <pc:docMk/>
          <pc:sldMk cId="2274467702" sldId="2134804911"/>
        </pc:sldMkLst>
      </pc:sldChg>
      <pc:sldChg chg="modSp add del mod">
        <pc:chgData name="Bruno Rochat" userId="efe697c2-3cb2-4bdd-98e6-39a18efac5ad" providerId="ADAL" clId="{6F17C61C-F47C-49D8-AFFB-7EE65A42E230}" dt="2023-11-03T10:44:42.926" v="3450" actId="47"/>
        <pc:sldMkLst>
          <pc:docMk/>
          <pc:sldMk cId="1928616768" sldId="2134804912"/>
        </pc:sldMkLst>
        <pc:spChg chg="mod">
          <ac:chgData name="Bruno Rochat" userId="efe697c2-3cb2-4bdd-98e6-39a18efac5ad" providerId="ADAL" clId="{6F17C61C-F47C-49D8-AFFB-7EE65A42E230}" dt="2023-11-03T10:10:00.378" v="3284" actId="20577"/>
          <ac:spMkLst>
            <pc:docMk/>
            <pc:sldMk cId="1928616768" sldId="2134804912"/>
            <ac:spMk id="3" creationId="{9496DDA1-B3F5-4B65-A16B-62D7CB8C25F7}"/>
          </ac:spMkLst>
        </pc:spChg>
        <pc:graphicFrameChg chg="modGraphic">
          <ac:chgData name="Bruno Rochat" userId="efe697c2-3cb2-4bdd-98e6-39a18efac5ad" providerId="ADAL" clId="{6F17C61C-F47C-49D8-AFFB-7EE65A42E230}" dt="2023-11-03T10:10:47.793" v="3290" actId="20577"/>
          <ac:graphicFrameMkLst>
            <pc:docMk/>
            <pc:sldMk cId="1928616768" sldId="2134804912"/>
            <ac:graphicFrameMk id="8" creationId="{20262214-9783-4801-975E-BFC6E7E0F78E}"/>
          </ac:graphicFrameMkLst>
        </pc:graphicFrameChg>
      </pc:sldChg>
      <pc:sldChg chg="add del">
        <pc:chgData name="Bruno Rochat" userId="efe697c2-3cb2-4bdd-98e6-39a18efac5ad" providerId="ADAL" clId="{6F17C61C-F47C-49D8-AFFB-7EE65A42E230}" dt="2023-11-03T08:24:20.880" v="1526" actId="47"/>
        <pc:sldMkLst>
          <pc:docMk/>
          <pc:sldMk cId="1987052205" sldId="2134804914"/>
        </pc:sldMkLst>
      </pc:sldChg>
      <pc:sldChg chg="add del">
        <pc:chgData name="Bruno Rochat" userId="efe697c2-3cb2-4bdd-98e6-39a18efac5ad" providerId="ADAL" clId="{6F17C61C-F47C-49D8-AFFB-7EE65A42E230}" dt="2023-11-03T10:09:32.627" v="3271" actId="47"/>
        <pc:sldMkLst>
          <pc:docMk/>
          <pc:sldMk cId="25115355" sldId="2134804915"/>
        </pc:sldMkLst>
      </pc:sldChg>
      <pc:sldChg chg="add del">
        <pc:chgData name="Bruno Rochat" userId="efe697c2-3cb2-4bdd-98e6-39a18efac5ad" providerId="ADAL" clId="{6F17C61C-F47C-49D8-AFFB-7EE65A42E230}" dt="2023-11-03T10:49:51.075" v="3635" actId="47"/>
        <pc:sldMkLst>
          <pc:docMk/>
          <pc:sldMk cId="4292107806" sldId="2134804916"/>
        </pc:sldMkLst>
      </pc:sldChg>
      <pc:sldChg chg="add del">
        <pc:chgData name="Bruno Rochat" userId="efe697c2-3cb2-4bdd-98e6-39a18efac5ad" providerId="ADAL" clId="{6F17C61C-F47C-49D8-AFFB-7EE65A42E230}" dt="2023-11-03T11:04:58.099" v="4020" actId="47"/>
        <pc:sldMkLst>
          <pc:docMk/>
          <pc:sldMk cId="1023291304" sldId="2134804917"/>
        </pc:sldMkLst>
      </pc:sldChg>
      <pc:sldChg chg="add del">
        <pc:chgData name="Bruno Rochat" userId="efe697c2-3cb2-4bdd-98e6-39a18efac5ad" providerId="ADAL" clId="{6F17C61C-F47C-49D8-AFFB-7EE65A42E230}" dt="2023-11-03T11:05:19.929" v="4022" actId="47"/>
        <pc:sldMkLst>
          <pc:docMk/>
          <pc:sldMk cId="2423706476" sldId="2134804918"/>
        </pc:sldMkLst>
      </pc:sldChg>
      <pc:sldChg chg="add del">
        <pc:chgData name="Bruno Rochat" userId="efe697c2-3cb2-4bdd-98e6-39a18efac5ad" providerId="ADAL" clId="{6F17C61C-F47C-49D8-AFFB-7EE65A42E230}" dt="2023-11-03T09:28:27.098" v="2933" actId="47"/>
        <pc:sldMkLst>
          <pc:docMk/>
          <pc:sldMk cId="2800029302" sldId="2134804919"/>
        </pc:sldMkLst>
      </pc:sldChg>
      <pc:sldChg chg="add del">
        <pc:chgData name="Bruno Rochat" userId="efe697c2-3cb2-4bdd-98e6-39a18efac5ad" providerId="ADAL" clId="{6F17C61C-F47C-49D8-AFFB-7EE65A42E230}" dt="2023-11-03T09:28:17.829" v="2931" actId="47"/>
        <pc:sldMkLst>
          <pc:docMk/>
          <pc:sldMk cId="2529615984" sldId="2134804920"/>
        </pc:sldMkLst>
      </pc:sldChg>
      <pc:sldChg chg="del">
        <pc:chgData name="Bruno Rochat" userId="efe697c2-3cb2-4bdd-98e6-39a18efac5ad" providerId="ADAL" clId="{6F17C61C-F47C-49D8-AFFB-7EE65A42E230}" dt="2023-11-03T11:05:38.012" v="4023" actId="47"/>
        <pc:sldMkLst>
          <pc:docMk/>
          <pc:sldMk cId="733134167" sldId="2134804922"/>
        </pc:sldMkLst>
      </pc:sldChg>
      <pc:sldChg chg="del">
        <pc:chgData name="Bruno Rochat" userId="efe697c2-3cb2-4bdd-98e6-39a18efac5ad" providerId="ADAL" clId="{6F17C61C-F47C-49D8-AFFB-7EE65A42E230}" dt="2023-11-03T11:05:38.012" v="4023" actId="47"/>
        <pc:sldMkLst>
          <pc:docMk/>
          <pc:sldMk cId="913124657" sldId="2134804929"/>
        </pc:sldMkLst>
      </pc:sldChg>
      <pc:sldChg chg="addSp delSp modSp add mod">
        <pc:chgData name="Bruno Rochat" userId="efe697c2-3cb2-4bdd-98e6-39a18efac5ad" providerId="ADAL" clId="{6F17C61C-F47C-49D8-AFFB-7EE65A42E230}" dt="2023-11-04T08:29:42.756" v="5048" actId="20577"/>
        <pc:sldMkLst>
          <pc:docMk/>
          <pc:sldMk cId="3466829546" sldId="2134804945"/>
        </pc:sldMkLst>
        <pc:spChg chg="mod">
          <ac:chgData name="Bruno Rochat" userId="efe697c2-3cb2-4bdd-98e6-39a18efac5ad" providerId="ADAL" clId="{6F17C61C-F47C-49D8-AFFB-7EE65A42E230}" dt="2023-11-04T08:29:42.756" v="5048" actId="20577"/>
          <ac:spMkLst>
            <pc:docMk/>
            <pc:sldMk cId="3466829546" sldId="2134804945"/>
            <ac:spMk id="2" creationId="{DE6967AE-25E2-4ADE-9740-95154D151EC4}"/>
          </ac:spMkLst>
        </pc:spChg>
        <pc:spChg chg="add mod">
          <ac:chgData name="Bruno Rochat" userId="efe697c2-3cb2-4bdd-98e6-39a18efac5ad" providerId="ADAL" clId="{6F17C61C-F47C-49D8-AFFB-7EE65A42E230}" dt="2023-11-04T07:24:01.743" v="4698" actId="1076"/>
          <ac:spMkLst>
            <pc:docMk/>
            <pc:sldMk cId="3466829546" sldId="2134804945"/>
            <ac:spMk id="4" creationId="{94DBBB5E-C0B4-9470-F23B-3D0D279390F0}"/>
          </ac:spMkLst>
        </pc:spChg>
        <pc:spChg chg="mod">
          <ac:chgData name="Bruno Rochat" userId="efe697c2-3cb2-4bdd-98e6-39a18efac5ad" providerId="ADAL" clId="{6F17C61C-F47C-49D8-AFFB-7EE65A42E230}" dt="2023-11-04T07:25:47.687" v="4704" actId="20577"/>
          <ac:spMkLst>
            <pc:docMk/>
            <pc:sldMk cId="3466829546" sldId="2134804945"/>
            <ac:spMk id="5" creationId="{5876EA28-B6C6-4670-B9F6-F32EFF2F4913}"/>
          </ac:spMkLst>
        </pc:spChg>
        <pc:grpChg chg="del">
          <ac:chgData name="Bruno Rochat" userId="efe697c2-3cb2-4bdd-98e6-39a18efac5ad" providerId="ADAL" clId="{6F17C61C-F47C-49D8-AFFB-7EE65A42E230}" dt="2023-11-03T07:38:35.267" v="948" actId="478"/>
          <ac:grpSpMkLst>
            <pc:docMk/>
            <pc:sldMk cId="3466829546" sldId="2134804945"/>
            <ac:grpSpMk id="39" creationId="{CDF385E4-EA87-738E-D29B-BD9BBF2F534B}"/>
          </ac:grpSpMkLst>
        </pc:grpChg>
        <pc:picChg chg="mod">
          <ac:chgData name="Bruno Rochat" userId="efe697c2-3cb2-4bdd-98e6-39a18efac5ad" providerId="ADAL" clId="{6F17C61C-F47C-49D8-AFFB-7EE65A42E230}" dt="2023-11-03T13:13:03.302" v="4341" actId="1035"/>
          <ac:picMkLst>
            <pc:docMk/>
            <pc:sldMk cId="3466829546" sldId="2134804945"/>
            <ac:picMk id="9" creationId="{522CD2AD-929B-4764-BFAF-F4CA56EF125B}"/>
          </ac:picMkLst>
        </pc:picChg>
        <pc:picChg chg="del">
          <ac:chgData name="Bruno Rochat" userId="efe697c2-3cb2-4bdd-98e6-39a18efac5ad" providerId="ADAL" clId="{6F17C61C-F47C-49D8-AFFB-7EE65A42E230}" dt="2023-11-03T07:38:49.906" v="951" actId="478"/>
          <ac:picMkLst>
            <pc:docMk/>
            <pc:sldMk cId="3466829546" sldId="2134804945"/>
            <ac:picMk id="10" creationId="{13AD8F3F-FC77-2019-9077-CEC9BCF9B1C2}"/>
          </ac:picMkLst>
        </pc:picChg>
        <pc:picChg chg="mod">
          <ac:chgData name="Bruno Rochat" userId="efe697c2-3cb2-4bdd-98e6-39a18efac5ad" providerId="ADAL" clId="{6F17C61C-F47C-49D8-AFFB-7EE65A42E230}" dt="2023-11-03T11:15:42.135" v="4324" actId="12788"/>
          <ac:picMkLst>
            <pc:docMk/>
            <pc:sldMk cId="3466829546" sldId="2134804945"/>
            <ac:picMk id="12" creationId="{1EF0D971-1797-43B2-9855-ACCBCC8383D6}"/>
          </ac:picMkLst>
        </pc:picChg>
        <pc:picChg chg="mod">
          <ac:chgData name="Bruno Rochat" userId="efe697c2-3cb2-4bdd-98e6-39a18efac5ad" providerId="ADAL" clId="{6F17C61C-F47C-49D8-AFFB-7EE65A42E230}" dt="2023-11-03T13:15:16.043" v="4353" actId="1035"/>
          <ac:picMkLst>
            <pc:docMk/>
            <pc:sldMk cId="3466829546" sldId="2134804945"/>
            <ac:picMk id="13" creationId="{0873F032-0F08-4518-AED9-CC6F20296D66}"/>
          </ac:picMkLst>
        </pc:picChg>
        <pc:picChg chg="del mod">
          <ac:chgData name="Bruno Rochat" userId="efe697c2-3cb2-4bdd-98e6-39a18efac5ad" providerId="ADAL" clId="{6F17C61C-F47C-49D8-AFFB-7EE65A42E230}" dt="2023-11-04T07:23:18.574" v="4679" actId="478"/>
          <ac:picMkLst>
            <pc:docMk/>
            <pc:sldMk cId="3466829546" sldId="2134804945"/>
            <ac:picMk id="43" creationId="{D2DEB7EA-B757-EDB2-9627-B96AD87C0698}"/>
          </ac:picMkLst>
        </pc:picChg>
        <pc:picChg chg="del">
          <ac:chgData name="Bruno Rochat" userId="efe697c2-3cb2-4bdd-98e6-39a18efac5ad" providerId="ADAL" clId="{6F17C61C-F47C-49D8-AFFB-7EE65A42E230}" dt="2023-11-03T07:38:32.792" v="947" actId="478"/>
          <ac:picMkLst>
            <pc:docMk/>
            <pc:sldMk cId="3466829546" sldId="2134804945"/>
            <ac:picMk id="44" creationId="{A6847591-9DF3-01A8-963F-287FA340DFEF}"/>
          </ac:picMkLst>
        </pc:picChg>
      </pc:sldChg>
      <pc:sldChg chg="modSp add del mod">
        <pc:chgData name="Bruno Rochat" userId="efe697c2-3cb2-4bdd-98e6-39a18efac5ad" providerId="ADAL" clId="{6F17C61C-F47C-49D8-AFFB-7EE65A42E230}" dt="2023-11-04T07:20:33.950" v="4654" actId="47"/>
        <pc:sldMkLst>
          <pc:docMk/>
          <pc:sldMk cId="3733492786" sldId="2134804946"/>
        </pc:sldMkLst>
        <pc:spChg chg="mod">
          <ac:chgData name="Bruno Rochat" userId="efe697c2-3cb2-4bdd-98e6-39a18efac5ad" providerId="ADAL" clId="{6F17C61C-F47C-49D8-AFFB-7EE65A42E230}" dt="2023-11-03T08:23:27.286" v="1511" actId="1035"/>
          <ac:spMkLst>
            <pc:docMk/>
            <pc:sldMk cId="3733492786" sldId="2134804946"/>
            <ac:spMk id="6" creationId="{0CB436DA-A39F-00FA-7495-6857D95D167C}"/>
          </ac:spMkLst>
        </pc:spChg>
        <pc:spChg chg="mod">
          <ac:chgData name="Bruno Rochat" userId="efe697c2-3cb2-4bdd-98e6-39a18efac5ad" providerId="ADAL" clId="{6F17C61C-F47C-49D8-AFFB-7EE65A42E230}" dt="2023-11-03T08:23:27.286" v="1511" actId="1035"/>
          <ac:spMkLst>
            <pc:docMk/>
            <pc:sldMk cId="3733492786" sldId="2134804946"/>
            <ac:spMk id="8" creationId="{E9A78796-7925-03C2-0C80-BF2D384E3D72}"/>
          </ac:spMkLst>
        </pc:spChg>
        <pc:graphicFrameChg chg="mod">
          <ac:chgData name="Bruno Rochat" userId="efe697c2-3cb2-4bdd-98e6-39a18efac5ad" providerId="ADAL" clId="{6F17C61C-F47C-49D8-AFFB-7EE65A42E230}" dt="2023-11-03T13:16:01.972" v="4355" actId="20577"/>
          <ac:graphicFrameMkLst>
            <pc:docMk/>
            <pc:sldMk cId="3733492786" sldId="2134804946"/>
            <ac:graphicFrameMk id="3" creationId="{E9E797EB-6175-F17B-9293-B30E51DE243A}"/>
          </ac:graphicFrameMkLst>
        </pc:graphicFrameChg>
      </pc:sldChg>
      <pc:sldChg chg="del">
        <pc:chgData name="Bruno Rochat" userId="efe697c2-3cb2-4bdd-98e6-39a18efac5ad" providerId="ADAL" clId="{6F17C61C-F47C-49D8-AFFB-7EE65A42E230}" dt="2023-11-03T11:05:38.012" v="4023" actId="47"/>
        <pc:sldMkLst>
          <pc:docMk/>
          <pc:sldMk cId="4036486839" sldId="2147310045"/>
        </pc:sldMkLst>
      </pc:sldChg>
      <pc:sldChg chg="del">
        <pc:chgData name="Bruno Rochat" userId="efe697c2-3cb2-4bdd-98e6-39a18efac5ad" providerId="ADAL" clId="{6F17C61C-F47C-49D8-AFFB-7EE65A42E230}" dt="2023-11-03T11:05:38.012" v="4023" actId="47"/>
        <pc:sldMkLst>
          <pc:docMk/>
          <pc:sldMk cId="1556598264" sldId="2147310046"/>
        </pc:sldMkLst>
      </pc:sldChg>
      <pc:sldChg chg="del">
        <pc:chgData name="Bruno Rochat" userId="efe697c2-3cb2-4bdd-98e6-39a18efac5ad" providerId="ADAL" clId="{6F17C61C-F47C-49D8-AFFB-7EE65A42E230}" dt="2023-11-03T11:05:38.012" v="4023" actId="47"/>
        <pc:sldMkLst>
          <pc:docMk/>
          <pc:sldMk cId="3590616024" sldId="2147310047"/>
        </pc:sldMkLst>
      </pc:sldChg>
      <pc:sldChg chg="del">
        <pc:chgData name="Bruno Rochat" userId="efe697c2-3cb2-4bdd-98e6-39a18efac5ad" providerId="ADAL" clId="{6F17C61C-F47C-49D8-AFFB-7EE65A42E230}" dt="2023-11-03T11:05:38.012" v="4023" actId="47"/>
        <pc:sldMkLst>
          <pc:docMk/>
          <pc:sldMk cId="25360519" sldId="2147310052"/>
        </pc:sldMkLst>
      </pc:sldChg>
      <pc:sldChg chg="del">
        <pc:chgData name="Bruno Rochat" userId="efe697c2-3cb2-4bdd-98e6-39a18efac5ad" providerId="ADAL" clId="{6F17C61C-F47C-49D8-AFFB-7EE65A42E230}" dt="2023-11-03T11:05:38.012" v="4023" actId="47"/>
        <pc:sldMkLst>
          <pc:docMk/>
          <pc:sldMk cId="1804747391" sldId="2147310053"/>
        </pc:sldMkLst>
      </pc:sldChg>
      <pc:sldChg chg="del">
        <pc:chgData name="Bruno Rochat" userId="efe697c2-3cb2-4bdd-98e6-39a18efac5ad" providerId="ADAL" clId="{6F17C61C-F47C-49D8-AFFB-7EE65A42E230}" dt="2023-11-03T11:05:38.012" v="4023" actId="47"/>
        <pc:sldMkLst>
          <pc:docMk/>
          <pc:sldMk cId="2971808597" sldId="2147374894"/>
        </pc:sldMkLst>
      </pc:sldChg>
      <pc:sldChg chg="del">
        <pc:chgData name="Bruno Rochat" userId="efe697c2-3cb2-4bdd-98e6-39a18efac5ad" providerId="ADAL" clId="{6F17C61C-F47C-49D8-AFFB-7EE65A42E230}" dt="2023-11-03T11:05:38.012" v="4023" actId="47"/>
        <pc:sldMkLst>
          <pc:docMk/>
          <pc:sldMk cId="3016460995" sldId="2147374899"/>
        </pc:sldMkLst>
      </pc:sldChg>
      <pc:sldChg chg="del">
        <pc:chgData name="Bruno Rochat" userId="efe697c2-3cb2-4bdd-98e6-39a18efac5ad" providerId="ADAL" clId="{6F17C61C-F47C-49D8-AFFB-7EE65A42E230}" dt="2023-11-03T11:05:38.012" v="4023" actId="47"/>
        <pc:sldMkLst>
          <pc:docMk/>
          <pc:sldMk cId="178486591" sldId="2147374906"/>
        </pc:sldMkLst>
      </pc:sldChg>
      <pc:sldChg chg="del">
        <pc:chgData name="Bruno Rochat" userId="efe697c2-3cb2-4bdd-98e6-39a18efac5ad" providerId="ADAL" clId="{6F17C61C-F47C-49D8-AFFB-7EE65A42E230}" dt="2023-11-03T11:05:38.012" v="4023" actId="47"/>
        <pc:sldMkLst>
          <pc:docMk/>
          <pc:sldMk cId="49401879" sldId="2147374908"/>
        </pc:sldMkLst>
      </pc:sldChg>
      <pc:sldChg chg="del">
        <pc:chgData name="Bruno Rochat" userId="efe697c2-3cb2-4bdd-98e6-39a18efac5ad" providerId="ADAL" clId="{6F17C61C-F47C-49D8-AFFB-7EE65A42E230}" dt="2023-11-03T11:05:38.012" v="4023" actId="47"/>
        <pc:sldMkLst>
          <pc:docMk/>
          <pc:sldMk cId="146716446" sldId="2147374910"/>
        </pc:sldMkLst>
      </pc:sldChg>
      <pc:sldChg chg="del">
        <pc:chgData name="Bruno Rochat" userId="efe697c2-3cb2-4bdd-98e6-39a18efac5ad" providerId="ADAL" clId="{6F17C61C-F47C-49D8-AFFB-7EE65A42E230}" dt="2023-11-03T11:05:38.012" v="4023" actId="47"/>
        <pc:sldMkLst>
          <pc:docMk/>
          <pc:sldMk cId="2347131790" sldId="2147375057"/>
        </pc:sldMkLst>
      </pc:sldChg>
      <pc:sldChg chg="del">
        <pc:chgData name="Bruno Rochat" userId="efe697c2-3cb2-4bdd-98e6-39a18efac5ad" providerId="ADAL" clId="{6F17C61C-F47C-49D8-AFFB-7EE65A42E230}" dt="2023-11-03T11:05:38.012" v="4023" actId="47"/>
        <pc:sldMkLst>
          <pc:docMk/>
          <pc:sldMk cId="203030632" sldId="2147375060"/>
        </pc:sldMkLst>
      </pc:sldChg>
      <pc:sldChg chg="del">
        <pc:chgData name="Bruno Rochat" userId="efe697c2-3cb2-4bdd-98e6-39a18efac5ad" providerId="ADAL" clId="{6F17C61C-F47C-49D8-AFFB-7EE65A42E230}" dt="2023-11-03T11:05:38.012" v="4023" actId="47"/>
        <pc:sldMkLst>
          <pc:docMk/>
          <pc:sldMk cId="4244706848" sldId="2147375064"/>
        </pc:sldMkLst>
      </pc:sldChg>
      <pc:sldChg chg="del">
        <pc:chgData name="Bruno Rochat" userId="efe697c2-3cb2-4bdd-98e6-39a18efac5ad" providerId="ADAL" clId="{6F17C61C-F47C-49D8-AFFB-7EE65A42E230}" dt="2023-11-03T11:05:38.012" v="4023" actId="47"/>
        <pc:sldMkLst>
          <pc:docMk/>
          <pc:sldMk cId="626133862" sldId="2147375065"/>
        </pc:sldMkLst>
      </pc:sldChg>
      <pc:sldChg chg="del">
        <pc:chgData name="Bruno Rochat" userId="efe697c2-3cb2-4bdd-98e6-39a18efac5ad" providerId="ADAL" clId="{6F17C61C-F47C-49D8-AFFB-7EE65A42E230}" dt="2023-11-03T11:05:38.012" v="4023" actId="47"/>
        <pc:sldMkLst>
          <pc:docMk/>
          <pc:sldMk cId="4248147757" sldId="2147375067"/>
        </pc:sldMkLst>
      </pc:sldChg>
      <pc:sldChg chg="del">
        <pc:chgData name="Bruno Rochat" userId="efe697c2-3cb2-4bdd-98e6-39a18efac5ad" providerId="ADAL" clId="{6F17C61C-F47C-49D8-AFFB-7EE65A42E230}" dt="2023-11-03T11:05:38.012" v="4023" actId="47"/>
        <pc:sldMkLst>
          <pc:docMk/>
          <pc:sldMk cId="1250461163" sldId="2147375068"/>
        </pc:sldMkLst>
      </pc:sldChg>
      <pc:sldChg chg="del">
        <pc:chgData name="Bruno Rochat" userId="efe697c2-3cb2-4bdd-98e6-39a18efac5ad" providerId="ADAL" clId="{6F17C61C-F47C-49D8-AFFB-7EE65A42E230}" dt="2023-11-03T11:05:38.012" v="4023" actId="47"/>
        <pc:sldMkLst>
          <pc:docMk/>
          <pc:sldMk cId="105114201" sldId="2147375069"/>
        </pc:sldMkLst>
      </pc:sldChg>
      <pc:sldChg chg="del">
        <pc:chgData name="Bruno Rochat" userId="efe697c2-3cb2-4bdd-98e6-39a18efac5ad" providerId="ADAL" clId="{6F17C61C-F47C-49D8-AFFB-7EE65A42E230}" dt="2023-11-03T11:05:38.012" v="4023" actId="47"/>
        <pc:sldMkLst>
          <pc:docMk/>
          <pc:sldMk cId="4053980674" sldId="2147375070"/>
        </pc:sldMkLst>
      </pc:sldChg>
      <pc:sldChg chg="del">
        <pc:chgData name="Bruno Rochat" userId="efe697c2-3cb2-4bdd-98e6-39a18efac5ad" providerId="ADAL" clId="{6F17C61C-F47C-49D8-AFFB-7EE65A42E230}" dt="2023-11-03T11:05:38.012" v="4023" actId="47"/>
        <pc:sldMkLst>
          <pc:docMk/>
          <pc:sldMk cId="3847951664" sldId="2147375071"/>
        </pc:sldMkLst>
      </pc:sldChg>
      <pc:sldChg chg="del">
        <pc:chgData name="Bruno Rochat" userId="efe697c2-3cb2-4bdd-98e6-39a18efac5ad" providerId="ADAL" clId="{6F17C61C-F47C-49D8-AFFB-7EE65A42E230}" dt="2023-11-03T11:05:38.012" v="4023" actId="47"/>
        <pc:sldMkLst>
          <pc:docMk/>
          <pc:sldMk cId="4043706449" sldId="2147375072"/>
        </pc:sldMkLst>
      </pc:sldChg>
      <pc:sldChg chg="del">
        <pc:chgData name="Bruno Rochat" userId="efe697c2-3cb2-4bdd-98e6-39a18efac5ad" providerId="ADAL" clId="{6F17C61C-F47C-49D8-AFFB-7EE65A42E230}" dt="2023-11-03T11:05:38.012" v="4023" actId="47"/>
        <pc:sldMkLst>
          <pc:docMk/>
          <pc:sldMk cId="3154476173" sldId="2147375073"/>
        </pc:sldMkLst>
      </pc:sldChg>
      <pc:sldChg chg="del">
        <pc:chgData name="Bruno Rochat" userId="efe697c2-3cb2-4bdd-98e6-39a18efac5ad" providerId="ADAL" clId="{6F17C61C-F47C-49D8-AFFB-7EE65A42E230}" dt="2023-11-03T11:05:38.012" v="4023" actId="47"/>
        <pc:sldMkLst>
          <pc:docMk/>
          <pc:sldMk cId="3872083222" sldId="2147375074"/>
        </pc:sldMkLst>
      </pc:sldChg>
      <pc:sldChg chg="del">
        <pc:chgData name="Bruno Rochat" userId="efe697c2-3cb2-4bdd-98e6-39a18efac5ad" providerId="ADAL" clId="{6F17C61C-F47C-49D8-AFFB-7EE65A42E230}" dt="2023-11-03T11:05:38.012" v="4023" actId="47"/>
        <pc:sldMkLst>
          <pc:docMk/>
          <pc:sldMk cId="4195474320" sldId="2147469734"/>
        </pc:sldMkLst>
      </pc:sldChg>
      <pc:sldChg chg="del">
        <pc:chgData name="Bruno Rochat" userId="efe697c2-3cb2-4bdd-98e6-39a18efac5ad" providerId="ADAL" clId="{6F17C61C-F47C-49D8-AFFB-7EE65A42E230}" dt="2023-11-03T11:05:38.012" v="4023" actId="47"/>
        <pc:sldMkLst>
          <pc:docMk/>
          <pc:sldMk cId="283856821" sldId="2147469735"/>
        </pc:sldMkLst>
      </pc:sldChg>
      <pc:sldChg chg="del">
        <pc:chgData name="Bruno Rochat" userId="efe697c2-3cb2-4bdd-98e6-39a18efac5ad" providerId="ADAL" clId="{6F17C61C-F47C-49D8-AFFB-7EE65A42E230}" dt="2023-11-03T11:05:38.012" v="4023" actId="47"/>
        <pc:sldMkLst>
          <pc:docMk/>
          <pc:sldMk cId="2882260032" sldId="2147469736"/>
        </pc:sldMkLst>
      </pc:sldChg>
      <pc:sldChg chg="del">
        <pc:chgData name="Bruno Rochat" userId="efe697c2-3cb2-4bdd-98e6-39a18efac5ad" providerId="ADAL" clId="{6F17C61C-F47C-49D8-AFFB-7EE65A42E230}" dt="2023-11-03T11:05:38.012" v="4023" actId="47"/>
        <pc:sldMkLst>
          <pc:docMk/>
          <pc:sldMk cId="1828209690" sldId="2147469743"/>
        </pc:sldMkLst>
      </pc:sldChg>
      <pc:sldChg chg="del">
        <pc:chgData name="Bruno Rochat" userId="efe697c2-3cb2-4bdd-98e6-39a18efac5ad" providerId="ADAL" clId="{6F17C61C-F47C-49D8-AFFB-7EE65A42E230}" dt="2023-11-03T11:05:38.012" v="4023" actId="47"/>
        <pc:sldMkLst>
          <pc:docMk/>
          <pc:sldMk cId="3479551333" sldId="2147469745"/>
        </pc:sldMkLst>
      </pc:sldChg>
      <pc:sldChg chg="modSp new del mod">
        <pc:chgData name="Bruno Rochat" userId="efe697c2-3cb2-4bdd-98e6-39a18efac5ad" providerId="ADAL" clId="{6F17C61C-F47C-49D8-AFFB-7EE65A42E230}" dt="2023-11-03T11:07:32.236" v="4118" actId="47"/>
        <pc:sldMkLst>
          <pc:docMk/>
          <pc:sldMk cId="644994071" sldId="2147469746"/>
        </pc:sldMkLst>
        <pc:spChg chg="mod">
          <ac:chgData name="Bruno Rochat" userId="efe697c2-3cb2-4bdd-98e6-39a18efac5ad" providerId="ADAL" clId="{6F17C61C-F47C-49D8-AFFB-7EE65A42E230}" dt="2023-11-03T06:56:52.085" v="622"/>
          <ac:spMkLst>
            <pc:docMk/>
            <pc:sldMk cId="644994071" sldId="2147469746"/>
            <ac:spMk id="2" creationId="{B45D42E2-B49B-DE4D-BA5C-6B2C4C68236C}"/>
          </ac:spMkLst>
        </pc:spChg>
      </pc:sldChg>
      <pc:sldChg chg="add del">
        <pc:chgData name="Bruno Rochat" userId="efe697c2-3cb2-4bdd-98e6-39a18efac5ad" providerId="ADAL" clId="{6F17C61C-F47C-49D8-AFFB-7EE65A42E230}" dt="2023-11-03T06:07:27.946" v="120" actId="47"/>
        <pc:sldMkLst>
          <pc:docMk/>
          <pc:sldMk cId="1235069176" sldId="2147469746"/>
        </pc:sldMkLst>
      </pc:sldChg>
      <pc:sldChg chg="new del">
        <pc:chgData name="Bruno Rochat" userId="efe697c2-3cb2-4bdd-98e6-39a18efac5ad" providerId="ADAL" clId="{6F17C61C-F47C-49D8-AFFB-7EE65A42E230}" dt="2023-11-03T06:08:52.165" v="123" actId="680"/>
        <pc:sldMkLst>
          <pc:docMk/>
          <pc:sldMk cId="3684424078" sldId="2147469746"/>
        </pc:sldMkLst>
      </pc:sldChg>
      <pc:sldChg chg="modSp add mod">
        <pc:chgData name="Bruno Rochat" userId="efe697c2-3cb2-4bdd-98e6-39a18efac5ad" providerId="ADAL" clId="{6F17C61C-F47C-49D8-AFFB-7EE65A42E230}" dt="2023-11-03T07:29:27.047" v="843" actId="20577"/>
        <pc:sldMkLst>
          <pc:docMk/>
          <pc:sldMk cId="2662007245" sldId="2147469747"/>
        </pc:sldMkLst>
        <pc:spChg chg="mod">
          <ac:chgData name="Bruno Rochat" userId="efe697c2-3cb2-4bdd-98e6-39a18efac5ad" providerId="ADAL" clId="{6F17C61C-F47C-49D8-AFFB-7EE65A42E230}" dt="2023-11-03T07:29:27.047" v="843" actId="20577"/>
          <ac:spMkLst>
            <pc:docMk/>
            <pc:sldMk cId="2662007245" sldId="2147469747"/>
            <ac:spMk id="4" creationId="{6379BB35-56FA-0076-FA89-AD9E0E248C54}"/>
          </ac:spMkLst>
        </pc:spChg>
        <pc:spChg chg="mod">
          <ac:chgData name="Bruno Rochat" userId="efe697c2-3cb2-4bdd-98e6-39a18efac5ad" providerId="ADAL" clId="{6F17C61C-F47C-49D8-AFFB-7EE65A42E230}" dt="2023-11-03T07:29:03.408" v="821" actId="20577"/>
          <ac:spMkLst>
            <pc:docMk/>
            <pc:sldMk cId="2662007245" sldId="2147469747"/>
            <ac:spMk id="5" creationId="{E63FEF6D-26F6-9BCF-445C-DCB404482965}"/>
          </ac:spMkLst>
        </pc:spChg>
      </pc:sldChg>
      <pc:sldChg chg="add">
        <pc:chgData name="Bruno Rochat" userId="efe697c2-3cb2-4bdd-98e6-39a18efac5ad" providerId="ADAL" clId="{6F17C61C-F47C-49D8-AFFB-7EE65A42E230}" dt="2023-11-03T07:28:38.982" v="802"/>
        <pc:sldMkLst>
          <pc:docMk/>
          <pc:sldMk cId="3611659566" sldId="2147469748"/>
        </pc:sldMkLst>
      </pc:sldChg>
      <pc:sldChg chg="addSp delSp modSp add mod">
        <pc:chgData name="Bruno Rochat" userId="efe697c2-3cb2-4bdd-98e6-39a18efac5ad" providerId="ADAL" clId="{6F17C61C-F47C-49D8-AFFB-7EE65A42E230}" dt="2023-11-03T13:14:25.941" v="4350" actId="20577"/>
        <pc:sldMkLst>
          <pc:docMk/>
          <pc:sldMk cId="2735924503" sldId="2147469749"/>
        </pc:sldMkLst>
        <pc:spChg chg="mod">
          <ac:chgData name="Bruno Rochat" userId="efe697c2-3cb2-4bdd-98e6-39a18efac5ad" providerId="ADAL" clId="{6F17C61C-F47C-49D8-AFFB-7EE65A42E230}" dt="2023-11-03T13:14:25.941" v="4350" actId="20577"/>
          <ac:spMkLst>
            <pc:docMk/>
            <pc:sldMk cId="2735924503" sldId="2147469749"/>
            <ac:spMk id="2" creationId="{DE6967AE-25E2-4ADE-9740-95154D151EC4}"/>
          </ac:spMkLst>
        </pc:spChg>
        <pc:spChg chg="del mod">
          <ac:chgData name="Bruno Rochat" userId="efe697c2-3cb2-4bdd-98e6-39a18efac5ad" providerId="ADAL" clId="{6F17C61C-F47C-49D8-AFFB-7EE65A42E230}" dt="2023-11-03T08:07:02.539" v="1185" actId="478"/>
          <ac:spMkLst>
            <pc:docMk/>
            <pc:sldMk cId="2735924503" sldId="2147469749"/>
            <ac:spMk id="3" creationId="{B836EB33-85AD-4276-A702-0662FBDC23ED}"/>
          </ac:spMkLst>
        </pc:spChg>
        <pc:spChg chg="mod">
          <ac:chgData name="Bruno Rochat" userId="efe697c2-3cb2-4bdd-98e6-39a18efac5ad" providerId="ADAL" clId="{6F17C61C-F47C-49D8-AFFB-7EE65A42E230}" dt="2023-11-03T08:31:24.585" v="1648" actId="20577"/>
          <ac:spMkLst>
            <pc:docMk/>
            <pc:sldMk cId="2735924503" sldId="2147469749"/>
            <ac:spMk id="5" creationId="{5876EA28-B6C6-4670-B9F6-F32EFF2F4913}"/>
          </ac:spMkLst>
        </pc:spChg>
        <pc:picChg chg="mod">
          <ac:chgData name="Bruno Rochat" userId="efe697c2-3cb2-4bdd-98e6-39a18efac5ad" providerId="ADAL" clId="{6F17C61C-F47C-49D8-AFFB-7EE65A42E230}" dt="2023-11-03T08:17:36.147" v="1435" actId="1038"/>
          <ac:picMkLst>
            <pc:docMk/>
            <pc:sldMk cId="2735924503" sldId="2147469749"/>
            <ac:picMk id="6" creationId="{B5B058A6-A31F-4ACC-AA9B-CE539C5B1541}"/>
          </ac:picMkLst>
        </pc:picChg>
        <pc:picChg chg="add mod">
          <ac:chgData name="Bruno Rochat" userId="efe697c2-3cb2-4bdd-98e6-39a18efac5ad" providerId="ADAL" clId="{6F17C61C-F47C-49D8-AFFB-7EE65A42E230}" dt="2023-11-03T11:12:43.943" v="4243" actId="1036"/>
          <ac:picMkLst>
            <pc:docMk/>
            <pc:sldMk cId="2735924503" sldId="2147469749"/>
            <ac:picMk id="7" creationId="{AF729756-F652-E0F3-DF32-67666F9948B1}"/>
          </ac:picMkLst>
        </pc:picChg>
        <pc:picChg chg="mod">
          <ac:chgData name="Bruno Rochat" userId="efe697c2-3cb2-4bdd-98e6-39a18efac5ad" providerId="ADAL" clId="{6F17C61C-F47C-49D8-AFFB-7EE65A42E230}" dt="2023-11-03T11:12:28.658" v="4214" actId="1035"/>
          <ac:picMkLst>
            <pc:docMk/>
            <pc:sldMk cId="2735924503" sldId="2147469749"/>
            <ac:picMk id="9" creationId="{522CD2AD-929B-4764-BFAF-F4CA56EF125B}"/>
          </ac:picMkLst>
        </pc:picChg>
        <pc:picChg chg="mod">
          <ac:chgData name="Bruno Rochat" userId="efe697c2-3cb2-4bdd-98e6-39a18efac5ad" providerId="ADAL" clId="{6F17C61C-F47C-49D8-AFFB-7EE65A42E230}" dt="2023-11-03T11:12:36.676" v="4223" actId="1035"/>
          <ac:picMkLst>
            <pc:docMk/>
            <pc:sldMk cId="2735924503" sldId="2147469749"/>
            <ac:picMk id="12" creationId="{1EF0D971-1797-43B2-9855-ACCBCC8383D6}"/>
          </ac:picMkLst>
        </pc:picChg>
        <pc:picChg chg="mod">
          <ac:chgData name="Bruno Rochat" userId="efe697c2-3cb2-4bdd-98e6-39a18efac5ad" providerId="ADAL" clId="{6F17C61C-F47C-49D8-AFFB-7EE65A42E230}" dt="2023-11-03T11:12:33.412" v="4220" actId="1035"/>
          <ac:picMkLst>
            <pc:docMk/>
            <pc:sldMk cId="2735924503" sldId="2147469749"/>
            <ac:picMk id="13" creationId="{0873F032-0F08-4518-AED9-CC6F20296D66}"/>
          </ac:picMkLst>
        </pc:picChg>
      </pc:sldChg>
      <pc:sldChg chg="modSp add mod">
        <pc:chgData name="Bruno Rochat" userId="efe697c2-3cb2-4bdd-98e6-39a18efac5ad" providerId="ADAL" clId="{6F17C61C-F47C-49D8-AFFB-7EE65A42E230}" dt="2023-11-03T08:50:51.135" v="1953" actId="20577"/>
        <pc:sldMkLst>
          <pc:docMk/>
          <pc:sldMk cId="1054793678" sldId="2147469750"/>
        </pc:sldMkLst>
        <pc:spChg chg="mod">
          <ac:chgData name="Bruno Rochat" userId="efe697c2-3cb2-4bdd-98e6-39a18efac5ad" providerId="ADAL" clId="{6F17C61C-F47C-49D8-AFFB-7EE65A42E230}" dt="2023-11-03T08:50:51.135" v="1953" actId="20577"/>
          <ac:spMkLst>
            <pc:docMk/>
            <pc:sldMk cId="1054793678" sldId="2147469750"/>
            <ac:spMk id="4" creationId="{6379BB35-56FA-0076-FA89-AD9E0E248C54}"/>
          </ac:spMkLst>
        </pc:spChg>
        <pc:spChg chg="mod">
          <ac:chgData name="Bruno Rochat" userId="efe697c2-3cb2-4bdd-98e6-39a18efac5ad" providerId="ADAL" clId="{6F17C61C-F47C-49D8-AFFB-7EE65A42E230}" dt="2023-11-03T08:23:59.257" v="1513" actId="20577"/>
          <ac:spMkLst>
            <pc:docMk/>
            <pc:sldMk cId="1054793678" sldId="2147469750"/>
            <ac:spMk id="5" creationId="{E63FEF6D-26F6-9BCF-445C-DCB404482965}"/>
          </ac:spMkLst>
        </pc:spChg>
      </pc:sldChg>
      <pc:sldChg chg="new del">
        <pc:chgData name="Bruno Rochat" userId="efe697c2-3cb2-4bdd-98e6-39a18efac5ad" providerId="ADAL" clId="{6F17C61C-F47C-49D8-AFFB-7EE65A42E230}" dt="2023-11-03T08:24:58.736" v="1528" actId="47"/>
        <pc:sldMkLst>
          <pc:docMk/>
          <pc:sldMk cId="1315945003" sldId="2147469751"/>
        </pc:sldMkLst>
      </pc:sldChg>
      <pc:sldChg chg="new del">
        <pc:chgData name="Bruno Rochat" userId="efe697c2-3cb2-4bdd-98e6-39a18efac5ad" providerId="ADAL" clId="{6F17C61C-F47C-49D8-AFFB-7EE65A42E230}" dt="2023-11-03T08:25:11.152" v="1530" actId="680"/>
        <pc:sldMkLst>
          <pc:docMk/>
          <pc:sldMk cId="3260467498" sldId="2147469751"/>
        </pc:sldMkLst>
      </pc:sldChg>
      <pc:sldChg chg="addSp delSp modSp new mod">
        <pc:chgData name="Bruno Rochat" userId="efe697c2-3cb2-4bdd-98e6-39a18efac5ad" providerId="ADAL" clId="{6F17C61C-F47C-49D8-AFFB-7EE65A42E230}" dt="2023-11-03T11:11:36.816" v="4208" actId="14100"/>
        <pc:sldMkLst>
          <pc:docMk/>
          <pc:sldMk cId="4290694622" sldId="2147469751"/>
        </pc:sldMkLst>
        <pc:spChg chg="mod">
          <ac:chgData name="Bruno Rochat" userId="efe697c2-3cb2-4bdd-98e6-39a18efac5ad" providerId="ADAL" clId="{6F17C61C-F47C-49D8-AFFB-7EE65A42E230}" dt="2023-11-03T11:11:36.816" v="4208" actId="14100"/>
          <ac:spMkLst>
            <pc:docMk/>
            <pc:sldMk cId="4290694622" sldId="2147469751"/>
            <ac:spMk id="2" creationId="{F0CDFFC6-3B1B-0BA8-96A6-DAA1470CEAC6}"/>
          </ac:spMkLst>
        </pc:spChg>
        <pc:spChg chg="del">
          <ac:chgData name="Bruno Rochat" userId="efe697c2-3cb2-4bdd-98e6-39a18efac5ad" providerId="ADAL" clId="{6F17C61C-F47C-49D8-AFFB-7EE65A42E230}" dt="2023-11-03T08:26:50.495" v="1534" actId="478"/>
          <ac:spMkLst>
            <pc:docMk/>
            <pc:sldMk cId="4290694622" sldId="2147469751"/>
            <ac:spMk id="3" creationId="{CE5D489B-33FB-DF56-844D-02F42A383DCE}"/>
          </ac:spMkLst>
        </pc:spChg>
        <pc:spChg chg="add mod">
          <ac:chgData name="Bruno Rochat" userId="efe697c2-3cb2-4bdd-98e6-39a18efac5ad" providerId="ADAL" clId="{6F17C61C-F47C-49D8-AFFB-7EE65A42E230}" dt="2023-11-03T08:29:19.098" v="1629" actId="242"/>
          <ac:spMkLst>
            <pc:docMk/>
            <pc:sldMk cId="4290694622" sldId="2147469751"/>
            <ac:spMk id="6" creationId="{E08A818C-832D-1F41-9D1D-805EA8ECD472}"/>
          </ac:spMkLst>
        </pc:spChg>
        <pc:picChg chg="add mod">
          <ac:chgData name="Bruno Rochat" userId="efe697c2-3cb2-4bdd-98e6-39a18efac5ad" providerId="ADAL" clId="{6F17C61C-F47C-49D8-AFFB-7EE65A42E230}" dt="2023-11-03T08:25:59.305" v="1532"/>
          <ac:picMkLst>
            <pc:docMk/>
            <pc:sldMk cId="4290694622" sldId="2147469751"/>
            <ac:picMk id="5" creationId="{E341FFD6-EE74-FA40-87DE-09B320A4D917}"/>
          </ac:picMkLst>
        </pc:picChg>
      </pc:sldChg>
      <pc:sldChg chg="addSp delSp modSp new mod">
        <pc:chgData name="Bruno Rochat" userId="efe697c2-3cb2-4bdd-98e6-39a18efac5ad" providerId="ADAL" clId="{6F17C61C-F47C-49D8-AFFB-7EE65A42E230}" dt="2023-11-03T09:30:17.831" v="2944" actId="207"/>
        <pc:sldMkLst>
          <pc:docMk/>
          <pc:sldMk cId="2970244871" sldId="2147469752"/>
        </pc:sldMkLst>
        <pc:spChg chg="mod">
          <ac:chgData name="Bruno Rochat" userId="efe697c2-3cb2-4bdd-98e6-39a18efac5ad" providerId="ADAL" clId="{6F17C61C-F47C-49D8-AFFB-7EE65A42E230}" dt="2023-11-03T08:44:06.367" v="1879" actId="20577"/>
          <ac:spMkLst>
            <pc:docMk/>
            <pc:sldMk cId="2970244871" sldId="2147469752"/>
            <ac:spMk id="2" creationId="{458A11AF-CBEF-8150-F4D1-D865BBF31191}"/>
          </ac:spMkLst>
        </pc:spChg>
        <pc:spChg chg="del">
          <ac:chgData name="Bruno Rochat" userId="efe697c2-3cb2-4bdd-98e6-39a18efac5ad" providerId="ADAL" clId="{6F17C61C-F47C-49D8-AFFB-7EE65A42E230}" dt="2023-11-03T08:44:15.856" v="1880" actId="478"/>
          <ac:spMkLst>
            <pc:docMk/>
            <pc:sldMk cId="2970244871" sldId="2147469752"/>
            <ac:spMk id="3" creationId="{5DA6310B-4DD8-183C-12F1-F5DCC2429692}"/>
          </ac:spMkLst>
        </pc:spChg>
        <pc:spChg chg="del">
          <ac:chgData name="Bruno Rochat" userId="efe697c2-3cb2-4bdd-98e6-39a18efac5ad" providerId="ADAL" clId="{6F17C61C-F47C-49D8-AFFB-7EE65A42E230}" dt="2023-11-03T08:43:52.706" v="1864" actId="478"/>
          <ac:spMkLst>
            <pc:docMk/>
            <pc:sldMk cId="2970244871" sldId="2147469752"/>
            <ac:spMk id="4" creationId="{5543A377-CD28-3CE6-EBEC-BBE2EEECFEBC}"/>
          </ac:spMkLst>
        </pc:spChg>
        <pc:spChg chg="add mod">
          <ac:chgData name="Bruno Rochat" userId="efe697c2-3cb2-4bdd-98e6-39a18efac5ad" providerId="ADAL" clId="{6F17C61C-F47C-49D8-AFFB-7EE65A42E230}" dt="2023-11-03T08:44:35.798" v="1903" actId="1035"/>
          <ac:spMkLst>
            <pc:docMk/>
            <pc:sldMk cId="2970244871" sldId="2147469752"/>
            <ac:spMk id="5" creationId="{2D8C1F56-46F4-AA47-EB62-97F1586FD4C3}"/>
          </ac:spMkLst>
        </pc:spChg>
        <pc:spChg chg="add mod">
          <ac:chgData name="Bruno Rochat" userId="efe697c2-3cb2-4bdd-98e6-39a18efac5ad" providerId="ADAL" clId="{6F17C61C-F47C-49D8-AFFB-7EE65A42E230}" dt="2023-11-03T08:44:35.798" v="1903" actId="1035"/>
          <ac:spMkLst>
            <pc:docMk/>
            <pc:sldMk cId="2970244871" sldId="2147469752"/>
            <ac:spMk id="6" creationId="{777E9A46-266C-C31E-7BF7-D1C7D732D1B3}"/>
          </ac:spMkLst>
        </pc:spChg>
        <pc:spChg chg="add mod">
          <ac:chgData name="Bruno Rochat" userId="efe697c2-3cb2-4bdd-98e6-39a18efac5ad" providerId="ADAL" clId="{6F17C61C-F47C-49D8-AFFB-7EE65A42E230}" dt="2023-11-03T08:44:35.798" v="1903" actId="1035"/>
          <ac:spMkLst>
            <pc:docMk/>
            <pc:sldMk cId="2970244871" sldId="2147469752"/>
            <ac:spMk id="7" creationId="{AE61CE84-DDCB-9A06-F1E0-90EA724A0E38}"/>
          </ac:spMkLst>
        </pc:spChg>
        <pc:spChg chg="add mod">
          <ac:chgData name="Bruno Rochat" userId="efe697c2-3cb2-4bdd-98e6-39a18efac5ad" providerId="ADAL" clId="{6F17C61C-F47C-49D8-AFFB-7EE65A42E230}" dt="2023-11-03T08:44:35.798" v="1903" actId="1035"/>
          <ac:spMkLst>
            <pc:docMk/>
            <pc:sldMk cId="2970244871" sldId="2147469752"/>
            <ac:spMk id="8" creationId="{DF52CDBC-97C9-C0FB-E81A-2473C8215422}"/>
          </ac:spMkLst>
        </pc:spChg>
        <pc:spChg chg="add mod">
          <ac:chgData name="Bruno Rochat" userId="efe697c2-3cb2-4bdd-98e6-39a18efac5ad" providerId="ADAL" clId="{6F17C61C-F47C-49D8-AFFB-7EE65A42E230}" dt="2023-11-03T08:44:35.798" v="1903" actId="1035"/>
          <ac:spMkLst>
            <pc:docMk/>
            <pc:sldMk cId="2970244871" sldId="2147469752"/>
            <ac:spMk id="9" creationId="{F45A07BC-3B97-2B4A-6A4E-5CAA84EF8B6E}"/>
          </ac:spMkLst>
        </pc:spChg>
        <pc:spChg chg="add mod">
          <ac:chgData name="Bruno Rochat" userId="efe697c2-3cb2-4bdd-98e6-39a18efac5ad" providerId="ADAL" clId="{6F17C61C-F47C-49D8-AFFB-7EE65A42E230}" dt="2023-11-03T08:44:35.798" v="1903" actId="1035"/>
          <ac:spMkLst>
            <pc:docMk/>
            <pc:sldMk cId="2970244871" sldId="2147469752"/>
            <ac:spMk id="10" creationId="{4A6AD560-D371-9B75-1CE8-E0822C28A8C8}"/>
          </ac:spMkLst>
        </pc:spChg>
        <pc:spChg chg="add mod">
          <ac:chgData name="Bruno Rochat" userId="efe697c2-3cb2-4bdd-98e6-39a18efac5ad" providerId="ADAL" clId="{6F17C61C-F47C-49D8-AFFB-7EE65A42E230}" dt="2023-11-03T08:44:35.798" v="1903" actId="1035"/>
          <ac:spMkLst>
            <pc:docMk/>
            <pc:sldMk cId="2970244871" sldId="2147469752"/>
            <ac:spMk id="11" creationId="{F32A2823-1462-A01B-64F0-55044C2377D2}"/>
          </ac:spMkLst>
        </pc:spChg>
        <pc:spChg chg="add mod">
          <ac:chgData name="Bruno Rochat" userId="efe697c2-3cb2-4bdd-98e6-39a18efac5ad" providerId="ADAL" clId="{6F17C61C-F47C-49D8-AFFB-7EE65A42E230}" dt="2023-11-03T09:29:57.894" v="2940" actId="207"/>
          <ac:spMkLst>
            <pc:docMk/>
            <pc:sldMk cId="2970244871" sldId="2147469752"/>
            <ac:spMk id="13" creationId="{8B2915B5-F269-9C7F-90A9-CEF5A4B4E7DB}"/>
          </ac:spMkLst>
        </pc:spChg>
        <pc:spChg chg="add mod">
          <ac:chgData name="Bruno Rochat" userId="efe697c2-3cb2-4bdd-98e6-39a18efac5ad" providerId="ADAL" clId="{6F17C61C-F47C-49D8-AFFB-7EE65A42E230}" dt="2023-11-03T08:44:35.798" v="1903" actId="1035"/>
          <ac:spMkLst>
            <pc:docMk/>
            <pc:sldMk cId="2970244871" sldId="2147469752"/>
            <ac:spMk id="14" creationId="{C665071D-1D76-8CD6-082F-F123A26CDE59}"/>
          </ac:spMkLst>
        </pc:spChg>
        <pc:spChg chg="add mod">
          <ac:chgData name="Bruno Rochat" userId="efe697c2-3cb2-4bdd-98e6-39a18efac5ad" providerId="ADAL" clId="{6F17C61C-F47C-49D8-AFFB-7EE65A42E230}" dt="2023-11-03T09:30:11.231" v="2942" actId="207"/>
          <ac:spMkLst>
            <pc:docMk/>
            <pc:sldMk cId="2970244871" sldId="2147469752"/>
            <ac:spMk id="15" creationId="{6FEF14B6-2BE2-09FE-38A0-F311C298A083}"/>
          </ac:spMkLst>
        </pc:spChg>
        <pc:spChg chg="add mod">
          <ac:chgData name="Bruno Rochat" userId="efe697c2-3cb2-4bdd-98e6-39a18efac5ad" providerId="ADAL" clId="{6F17C61C-F47C-49D8-AFFB-7EE65A42E230}" dt="2023-11-03T08:46:46.283" v="1923" actId="12"/>
          <ac:spMkLst>
            <pc:docMk/>
            <pc:sldMk cId="2970244871" sldId="2147469752"/>
            <ac:spMk id="16" creationId="{B9A3BE67-FFF3-3EE0-25CB-72BDD6159C55}"/>
          </ac:spMkLst>
        </pc:spChg>
        <pc:spChg chg="add mod">
          <ac:chgData name="Bruno Rochat" userId="efe697c2-3cb2-4bdd-98e6-39a18efac5ad" providerId="ADAL" clId="{6F17C61C-F47C-49D8-AFFB-7EE65A42E230}" dt="2023-11-03T09:30:14.431" v="2943" actId="207"/>
          <ac:spMkLst>
            <pc:docMk/>
            <pc:sldMk cId="2970244871" sldId="2147469752"/>
            <ac:spMk id="17" creationId="{149E5C28-9D67-61F0-8FC4-7A5FBA442E1E}"/>
          </ac:spMkLst>
        </pc:spChg>
        <pc:spChg chg="add mod">
          <ac:chgData name="Bruno Rochat" userId="efe697c2-3cb2-4bdd-98e6-39a18efac5ad" providerId="ADAL" clId="{6F17C61C-F47C-49D8-AFFB-7EE65A42E230}" dt="2023-11-03T08:48:27.918" v="1951" actId="20577"/>
          <ac:spMkLst>
            <pc:docMk/>
            <pc:sldMk cId="2970244871" sldId="2147469752"/>
            <ac:spMk id="18" creationId="{71F9FA37-D359-9EDF-88DE-86C9A55B4706}"/>
          </ac:spMkLst>
        </pc:spChg>
        <pc:spChg chg="add mod">
          <ac:chgData name="Bruno Rochat" userId="efe697c2-3cb2-4bdd-98e6-39a18efac5ad" providerId="ADAL" clId="{6F17C61C-F47C-49D8-AFFB-7EE65A42E230}" dt="2023-11-03T09:30:17.831" v="2944" actId="207"/>
          <ac:spMkLst>
            <pc:docMk/>
            <pc:sldMk cId="2970244871" sldId="2147469752"/>
            <ac:spMk id="19" creationId="{B51A8DDC-EF51-0BAE-A575-396109FD587F}"/>
          </ac:spMkLst>
        </pc:spChg>
        <pc:spChg chg="add mod">
          <ac:chgData name="Bruno Rochat" userId="efe697c2-3cb2-4bdd-98e6-39a18efac5ad" providerId="ADAL" clId="{6F17C61C-F47C-49D8-AFFB-7EE65A42E230}" dt="2023-11-03T09:30:07.510" v="2941" actId="207"/>
          <ac:spMkLst>
            <pc:docMk/>
            <pc:sldMk cId="2970244871" sldId="2147469752"/>
            <ac:spMk id="23" creationId="{102414A7-5B9D-49F3-5BDC-35073D763A10}"/>
          </ac:spMkLst>
        </pc:spChg>
        <pc:graphicFrameChg chg="add mod">
          <ac:chgData name="Bruno Rochat" userId="efe697c2-3cb2-4bdd-98e6-39a18efac5ad" providerId="ADAL" clId="{6F17C61C-F47C-49D8-AFFB-7EE65A42E230}" dt="2023-11-03T08:44:35.798" v="1903" actId="1035"/>
          <ac:graphicFrameMkLst>
            <pc:docMk/>
            <pc:sldMk cId="2970244871" sldId="2147469752"/>
            <ac:graphicFrameMk id="24" creationId="{55285FA5-3B78-40C9-D007-6E64603582FB}"/>
          </ac:graphicFrameMkLst>
        </pc:graphicFrameChg>
        <pc:picChg chg="add mod">
          <ac:chgData name="Bruno Rochat" userId="efe697c2-3cb2-4bdd-98e6-39a18efac5ad" providerId="ADAL" clId="{6F17C61C-F47C-49D8-AFFB-7EE65A42E230}" dt="2023-11-03T08:44:35.798" v="1903" actId="1035"/>
          <ac:picMkLst>
            <pc:docMk/>
            <pc:sldMk cId="2970244871" sldId="2147469752"/>
            <ac:picMk id="12" creationId="{8037445E-15AA-2549-2E60-BB786CD79FEF}"/>
          </ac:picMkLst>
        </pc:picChg>
        <pc:picChg chg="add mod">
          <ac:chgData name="Bruno Rochat" userId="efe697c2-3cb2-4bdd-98e6-39a18efac5ad" providerId="ADAL" clId="{6F17C61C-F47C-49D8-AFFB-7EE65A42E230}" dt="2023-11-03T08:44:35.798" v="1903" actId="1035"/>
          <ac:picMkLst>
            <pc:docMk/>
            <pc:sldMk cId="2970244871" sldId="2147469752"/>
            <ac:picMk id="20" creationId="{F777E118-BB8D-410B-986C-455ACFDE4785}"/>
          </ac:picMkLst>
        </pc:picChg>
        <pc:picChg chg="add mod">
          <ac:chgData name="Bruno Rochat" userId="efe697c2-3cb2-4bdd-98e6-39a18efac5ad" providerId="ADAL" clId="{6F17C61C-F47C-49D8-AFFB-7EE65A42E230}" dt="2023-11-03T08:44:35.798" v="1903" actId="1035"/>
          <ac:picMkLst>
            <pc:docMk/>
            <pc:sldMk cId="2970244871" sldId="2147469752"/>
            <ac:picMk id="21" creationId="{EF263DE0-D2DF-401A-5F80-5E6E9E805448}"/>
          </ac:picMkLst>
        </pc:picChg>
        <pc:picChg chg="add mod">
          <ac:chgData name="Bruno Rochat" userId="efe697c2-3cb2-4bdd-98e6-39a18efac5ad" providerId="ADAL" clId="{6F17C61C-F47C-49D8-AFFB-7EE65A42E230}" dt="2023-11-03T08:44:35.798" v="1903" actId="1035"/>
          <ac:picMkLst>
            <pc:docMk/>
            <pc:sldMk cId="2970244871" sldId="2147469752"/>
            <ac:picMk id="22" creationId="{CCE2E34A-2539-4D73-815B-0E0EF4F324FD}"/>
          </ac:picMkLst>
        </pc:picChg>
      </pc:sldChg>
      <pc:sldChg chg="addSp delSp modSp new mod">
        <pc:chgData name="Bruno Rochat" userId="efe697c2-3cb2-4bdd-98e6-39a18efac5ad" providerId="ADAL" clId="{6F17C61C-F47C-49D8-AFFB-7EE65A42E230}" dt="2023-11-04T07:34:50.572" v="4862" actId="20577"/>
        <pc:sldMkLst>
          <pc:docMk/>
          <pc:sldMk cId="3129981636" sldId="2147469753"/>
        </pc:sldMkLst>
        <pc:spChg chg="mod">
          <ac:chgData name="Bruno Rochat" userId="efe697c2-3cb2-4bdd-98e6-39a18efac5ad" providerId="ADAL" clId="{6F17C61C-F47C-49D8-AFFB-7EE65A42E230}" dt="2023-11-03T08:59:51.067" v="1987" actId="20577"/>
          <ac:spMkLst>
            <pc:docMk/>
            <pc:sldMk cId="3129981636" sldId="2147469753"/>
            <ac:spMk id="2" creationId="{2F05387B-548F-1BAD-3A7B-36CE1AAEDA2C}"/>
          </ac:spMkLst>
        </pc:spChg>
        <pc:spChg chg="del">
          <ac:chgData name="Bruno Rochat" userId="efe697c2-3cb2-4bdd-98e6-39a18efac5ad" providerId="ADAL" clId="{6F17C61C-F47C-49D8-AFFB-7EE65A42E230}" dt="2023-11-03T08:59:55.306" v="1988" actId="478"/>
          <ac:spMkLst>
            <pc:docMk/>
            <pc:sldMk cId="3129981636" sldId="2147469753"/>
            <ac:spMk id="3" creationId="{FDD2D950-8966-BB93-578E-5BE6876B04BB}"/>
          </ac:spMkLst>
        </pc:spChg>
        <pc:spChg chg="del">
          <ac:chgData name="Bruno Rochat" userId="efe697c2-3cb2-4bdd-98e6-39a18efac5ad" providerId="ADAL" clId="{6F17C61C-F47C-49D8-AFFB-7EE65A42E230}" dt="2023-11-03T08:59:24.169" v="1972" actId="478"/>
          <ac:spMkLst>
            <pc:docMk/>
            <pc:sldMk cId="3129981636" sldId="2147469753"/>
            <ac:spMk id="4" creationId="{8BE0FEC9-AC1C-7007-7F32-33D5B5FC19C6}"/>
          </ac:spMkLst>
        </pc:spChg>
        <pc:spChg chg="add mod">
          <ac:chgData name="Bruno Rochat" userId="efe697c2-3cb2-4bdd-98e6-39a18efac5ad" providerId="ADAL" clId="{6F17C61C-F47C-49D8-AFFB-7EE65A42E230}" dt="2023-11-03T13:16:29.664" v="4357" actId="14100"/>
          <ac:spMkLst>
            <pc:docMk/>
            <pc:sldMk cId="3129981636" sldId="2147469753"/>
            <ac:spMk id="5" creationId="{B08572B5-2A5F-1F6C-3446-94625CF17418}"/>
          </ac:spMkLst>
        </pc:spChg>
        <pc:spChg chg="add mod">
          <ac:chgData name="Bruno Rochat" userId="efe697c2-3cb2-4bdd-98e6-39a18efac5ad" providerId="ADAL" clId="{6F17C61C-F47C-49D8-AFFB-7EE65A42E230}" dt="2023-11-03T09:01:55.696" v="2045" actId="1037"/>
          <ac:spMkLst>
            <pc:docMk/>
            <pc:sldMk cId="3129981636" sldId="2147469753"/>
            <ac:spMk id="6" creationId="{3CAB7381-AD2F-F7AA-17EC-80190A2AE289}"/>
          </ac:spMkLst>
        </pc:spChg>
        <pc:spChg chg="add mod">
          <ac:chgData name="Bruno Rochat" userId="efe697c2-3cb2-4bdd-98e6-39a18efac5ad" providerId="ADAL" clId="{6F17C61C-F47C-49D8-AFFB-7EE65A42E230}" dt="2023-11-03T09:01:55.696" v="2045" actId="1037"/>
          <ac:spMkLst>
            <pc:docMk/>
            <pc:sldMk cId="3129981636" sldId="2147469753"/>
            <ac:spMk id="7" creationId="{CCBB6F20-7616-F9CE-7F4F-8AEE6A280752}"/>
          </ac:spMkLst>
        </pc:spChg>
        <pc:spChg chg="add mod">
          <ac:chgData name="Bruno Rochat" userId="efe697c2-3cb2-4bdd-98e6-39a18efac5ad" providerId="ADAL" clId="{6F17C61C-F47C-49D8-AFFB-7EE65A42E230}" dt="2023-11-04T07:34:50.572" v="4862" actId="20577"/>
          <ac:spMkLst>
            <pc:docMk/>
            <pc:sldMk cId="3129981636" sldId="2147469753"/>
            <ac:spMk id="8" creationId="{C0988887-837C-A28F-1BF5-8AEDC61CC5FF}"/>
          </ac:spMkLst>
        </pc:spChg>
        <pc:spChg chg="add mod">
          <ac:chgData name="Bruno Rochat" userId="efe697c2-3cb2-4bdd-98e6-39a18efac5ad" providerId="ADAL" clId="{6F17C61C-F47C-49D8-AFFB-7EE65A42E230}" dt="2023-11-03T09:03:07.222" v="2078" actId="20577"/>
          <ac:spMkLst>
            <pc:docMk/>
            <pc:sldMk cId="3129981636" sldId="2147469753"/>
            <ac:spMk id="9" creationId="{0F82620A-B790-642E-D477-311E043B91E5}"/>
          </ac:spMkLst>
        </pc:spChg>
        <pc:spChg chg="add mod">
          <ac:chgData name="Bruno Rochat" userId="efe697c2-3cb2-4bdd-98e6-39a18efac5ad" providerId="ADAL" clId="{6F17C61C-F47C-49D8-AFFB-7EE65A42E230}" dt="2023-11-03T09:02:35.344" v="2062" actId="14100"/>
          <ac:spMkLst>
            <pc:docMk/>
            <pc:sldMk cId="3129981636" sldId="2147469753"/>
            <ac:spMk id="10" creationId="{119A4E60-A097-C383-9A67-6C13C5CD2BF6}"/>
          </ac:spMkLst>
        </pc:spChg>
        <pc:spChg chg="add del">
          <ac:chgData name="Bruno Rochat" userId="efe697c2-3cb2-4bdd-98e6-39a18efac5ad" providerId="ADAL" clId="{6F17C61C-F47C-49D8-AFFB-7EE65A42E230}" dt="2023-11-03T13:17:55.214" v="4366" actId="478"/>
          <ac:spMkLst>
            <pc:docMk/>
            <pc:sldMk cId="3129981636" sldId="2147469753"/>
            <ac:spMk id="11" creationId="{324248C7-A982-B5AB-E570-91DCD91E5F37}"/>
          </ac:spMkLst>
        </pc:spChg>
      </pc:sldChg>
      <pc:sldChg chg="addSp delSp modSp add mod">
        <pc:chgData name="Bruno Rochat" userId="efe697c2-3cb2-4bdd-98e6-39a18efac5ad" providerId="ADAL" clId="{6F17C61C-F47C-49D8-AFFB-7EE65A42E230}" dt="2023-11-05T08:20:52.627" v="5083" actId="20577"/>
        <pc:sldMkLst>
          <pc:docMk/>
          <pc:sldMk cId="2667768875" sldId="2147469754"/>
        </pc:sldMkLst>
        <pc:spChg chg="mod">
          <ac:chgData name="Bruno Rochat" userId="efe697c2-3cb2-4bdd-98e6-39a18efac5ad" providerId="ADAL" clId="{6F17C61C-F47C-49D8-AFFB-7EE65A42E230}" dt="2023-11-03T13:18:24.663" v="4367" actId="20577"/>
          <ac:spMkLst>
            <pc:docMk/>
            <pc:sldMk cId="2667768875" sldId="2147469754"/>
            <ac:spMk id="2" creationId="{458A11AF-CBEF-8150-F4D1-D865BBF31191}"/>
          </ac:spMkLst>
        </pc:spChg>
        <pc:spChg chg="add mod">
          <ac:chgData name="Bruno Rochat" userId="efe697c2-3cb2-4bdd-98e6-39a18efac5ad" providerId="ADAL" clId="{6F17C61C-F47C-49D8-AFFB-7EE65A42E230}" dt="2023-11-03T09:14:28.347" v="2450" actId="255"/>
          <ac:spMkLst>
            <pc:docMk/>
            <pc:sldMk cId="2667768875" sldId="2147469754"/>
            <ac:spMk id="4" creationId="{0082BC43-1A08-35BF-46F2-51EF075F7B04}"/>
          </ac:spMkLst>
        </pc:spChg>
        <pc:spChg chg="mod">
          <ac:chgData name="Bruno Rochat" userId="efe697c2-3cb2-4bdd-98e6-39a18efac5ad" providerId="ADAL" clId="{6F17C61C-F47C-49D8-AFFB-7EE65A42E230}" dt="2023-11-03T09:29:29.705" v="2936" actId="207"/>
          <ac:spMkLst>
            <pc:docMk/>
            <pc:sldMk cId="2667768875" sldId="2147469754"/>
            <ac:spMk id="13" creationId="{8B2915B5-F269-9C7F-90A9-CEF5A4B4E7DB}"/>
          </ac:spMkLst>
        </pc:spChg>
        <pc:spChg chg="mod">
          <ac:chgData name="Bruno Rochat" userId="efe697c2-3cb2-4bdd-98e6-39a18efac5ad" providerId="ADAL" clId="{6F17C61C-F47C-49D8-AFFB-7EE65A42E230}" dt="2023-11-03T09:17:28.828" v="2649" actId="20577"/>
          <ac:spMkLst>
            <pc:docMk/>
            <pc:sldMk cId="2667768875" sldId="2147469754"/>
            <ac:spMk id="14" creationId="{C665071D-1D76-8CD6-082F-F123A26CDE59}"/>
          </ac:spMkLst>
        </pc:spChg>
        <pc:spChg chg="mod">
          <ac:chgData name="Bruno Rochat" userId="efe697c2-3cb2-4bdd-98e6-39a18efac5ad" providerId="ADAL" clId="{6F17C61C-F47C-49D8-AFFB-7EE65A42E230}" dt="2023-11-03T13:18:47.229" v="4369" actId="20577"/>
          <ac:spMkLst>
            <pc:docMk/>
            <pc:sldMk cId="2667768875" sldId="2147469754"/>
            <ac:spMk id="15" creationId="{6FEF14B6-2BE2-09FE-38A0-F311C298A083}"/>
          </ac:spMkLst>
        </pc:spChg>
        <pc:spChg chg="mod">
          <ac:chgData name="Bruno Rochat" userId="efe697c2-3cb2-4bdd-98e6-39a18efac5ad" providerId="ADAL" clId="{6F17C61C-F47C-49D8-AFFB-7EE65A42E230}" dt="2023-11-05T08:20:52.627" v="5083" actId="20577"/>
          <ac:spMkLst>
            <pc:docMk/>
            <pc:sldMk cId="2667768875" sldId="2147469754"/>
            <ac:spMk id="16" creationId="{B9A3BE67-FFF3-3EE0-25CB-72BDD6159C55}"/>
          </ac:spMkLst>
        </pc:spChg>
        <pc:spChg chg="mod">
          <ac:chgData name="Bruno Rochat" userId="efe697c2-3cb2-4bdd-98e6-39a18efac5ad" providerId="ADAL" clId="{6F17C61C-F47C-49D8-AFFB-7EE65A42E230}" dt="2023-11-03T09:29:37.487" v="2938" actId="207"/>
          <ac:spMkLst>
            <pc:docMk/>
            <pc:sldMk cId="2667768875" sldId="2147469754"/>
            <ac:spMk id="17" creationId="{149E5C28-9D67-61F0-8FC4-7A5FBA442E1E}"/>
          </ac:spMkLst>
        </pc:spChg>
        <pc:spChg chg="mod">
          <ac:chgData name="Bruno Rochat" userId="efe697c2-3cb2-4bdd-98e6-39a18efac5ad" providerId="ADAL" clId="{6F17C61C-F47C-49D8-AFFB-7EE65A42E230}" dt="2023-11-03T13:19:12.440" v="4383" actId="20577"/>
          <ac:spMkLst>
            <pc:docMk/>
            <pc:sldMk cId="2667768875" sldId="2147469754"/>
            <ac:spMk id="18" creationId="{71F9FA37-D359-9EDF-88DE-86C9A55B4706}"/>
          </ac:spMkLst>
        </pc:spChg>
        <pc:spChg chg="mod">
          <ac:chgData name="Bruno Rochat" userId="efe697c2-3cb2-4bdd-98e6-39a18efac5ad" providerId="ADAL" clId="{6F17C61C-F47C-49D8-AFFB-7EE65A42E230}" dt="2023-11-03T13:18:52.570" v="4371" actId="20577"/>
          <ac:spMkLst>
            <pc:docMk/>
            <pc:sldMk cId="2667768875" sldId="2147469754"/>
            <ac:spMk id="19" creationId="{B51A8DDC-EF51-0BAE-A575-396109FD587F}"/>
          </ac:spMkLst>
        </pc:spChg>
        <pc:spChg chg="del">
          <ac:chgData name="Bruno Rochat" userId="efe697c2-3cb2-4bdd-98e6-39a18efac5ad" providerId="ADAL" clId="{6F17C61C-F47C-49D8-AFFB-7EE65A42E230}" dt="2023-11-03T09:14:47.854" v="2451" actId="478"/>
          <ac:spMkLst>
            <pc:docMk/>
            <pc:sldMk cId="2667768875" sldId="2147469754"/>
            <ac:spMk id="23" creationId="{102414A7-5B9D-49F3-5BDC-35073D763A10}"/>
          </ac:spMkLst>
        </pc:spChg>
        <pc:spChg chg="add del mod">
          <ac:chgData name="Bruno Rochat" userId="efe697c2-3cb2-4bdd-98e6-39a18efac5ad" providerId="ADAL" clId="{6F17C61C-F47C-49D8-AFFB-7EE65A42E230}" dt="2023-11-03T09:12:20.429" v="2369" actId="478"/>
          <ac:spMkLst>
            <pc:docMk/>
            <pc:sldMk cId="2667768875" sldId="2147469754"/>
            <ac:spMk id="25" creationId="{975E3346-7A01-A227-1ED6-FB5E27A91892}"/>
          </ac:spMkLst>
        </pc:spChg>
        <pc:graphicFrameChg chg="del">
          <ac:chgData name="Bruno Rochat" userId="efe697c2-3cb2-4bdd-98e6-39a18efac5ad" providerId="ADAL" clId="{6F17C61C-F47C-49D8-AFFB-7EE65A42E230}" dt="2023-11-03T09:12:05.698" v="2367" actId="478"/>
          <ac:graphicFrameMkLst>
            <pc:docMk/>
            <pc:sldMk cId="2667768875" sldId="2147469754"/>
            <ac:graphicFrameMk id="24" creationId="{55285FA5-3B78-40C9-D007-6E64603582FB}"/>
          </ac:graphicFrameMkLst>
        </pc:graphicFrameChg>
        <pc:picChg chg="add mod">
          <ac:chgData name="Bruno Rochat" userId="efe697c2-3cb2-4bdd-98e6-39a18efac5ad" providerId="ADAL" clId="{6F17C61C-F47C-49D8-AFFB-7EE65A42E230}" dt="2023-11-03T09:11:48.838" v="2366" actId="1076"/>
          <ac:picMkLst>
            <pc:docMk/>
            <pc:sldMk cId="2667768875" sldId="2147469754"/>
            <ac:picMk id="3" creationId="{032F9242-6C91-A8BE-D854-A694127CBABE}"/>
          </ac:picMkLst>
        </pc:picChg>
        <pc:picChg chg="del">
          <ac:chgData name="Bruno Rochat" userId="efe697c2-3cb2-4bdd-98e6-39a18efac5ad" providerId="ADAL" clId="{6F17C61C-F47C-49D8-AFFB-7EE65A42E230}" dt="2023-11-03T09:11:38.464" v="2363" actId="478"/>
          <ac:picMkLst>
            <pc:docMk/>
            <pc:sldMk cId="2667768875" sldId="2147469754"/>
            <ac:picMk id="12" creationId="{8037445E-15AA-2549-2E60-BB786CD79FEF}"/>
          </ac:picMkLst>
        </pc:picChg>
        <pc:picChg chg="del">
          <ac:chgData name="Bruno Rochat" userId="efe697c2-3cb2-4bdd-98e6-39a18efac5ad" providerId="ADAL" clId="{6F17C61C-F47C-49D8-AFFB-7EE65A42E230}" dt="2023-11-03T09:13:50.578" v="2420" actId="478"/>
          <ac:picMkLst>
            <pc:docMk/>
            <pc:sldMk cId="2667768875" sldId="2147469754"/>
            <ac:picMk id="20" creationId="{F777E118-BB8D-410B-986C-455ACFDE4785}"/>
          </ac:picMkLst>
        </pc:picChg>
        <pc:picChg chg="del">
          <ac:chgData name="Bruno Rochat" userId="efe697c2-3cb2-4bdd-98e6-39a18efac5ad" providerId="ADAL" clId="{6F17C61C-F47C-49D8-AFFB-7EE65A42E230}" dt="2023-11-03T09:17:41.628" v="2650" actId="478"/>
          <ac:picMkLst>
            <pc:docMk/>
            <pc:sldMk cId="2667768875" sldId="2147469754"/>
            <ac:picMk id="21" creationId="{EF263DE0-D2DF-401A-5F80-5E6E9E805448}"/>
          </ac:picMkLst>
        </pc:picChg>
        <pc:picChg chg="del">
          <ac:chgData name="Bruno Rochat" userId="efe697c2-3cb2-4bdd-98e6-39a18efac5ad" providerId="ADAL" clId="{6F17C61C-F47C-49D8-AFFB-7EE65A42E230}" dt="2023-11-03T09:18:48.257" v="2683" actId="478"/>
          <ac:picMkLst>
            <pc:docMk/>
            <pc:sldMk cId="2667768875" sldId="2147469754"/>
            <ac:picMk id="22" creationId="{CCE2E34A-2539-4D73-815B-0E0EF4F324FD}"/>
          </ac:picMkLst>
        </pc:picChg>
        <pc:picChg chg="add mod">
          <ac:chgData name="Bruno Rochat" userId="efe697c2-3cb2-4bdd-98e6-39a18efac5ad" providerId="ADAL" clId="{6F17C61C-F47C-49D8-AFFB-7EE65A42E230}" dt="2023-11-03T09:13:59.118" v="2432" actId="1038"/>
          <ac:picMkLst>
            <pc:docMk/>
            <pc:sldMk cId="2667768875" sldId="2147469754"/>
            <ac:picMk id="26" creationId="{BF388C10-375B-A249-353C-3B13EC058C82}"/>
          </ac:picMkLst>
        </pc:picChg>
        <pc:picChg chg="add mod">
          <ac:chgData name="Bruno Rochat" userId="efe697c2-3cb2-4bdd-98e6-39a18efac5ad" providerId="ADAL" clId="{6F17C61C-F47C-49D8-AFFB-7EE65A42E230}" dt="2023-11-03T09:17:51.741" v="2661" actId="1038"/>
          <ac:picMkLst>
            <pc:docMk/>
            <pc:sldMk cId="2667768875" sldId="2147469754"/>
            <ac:picMk id="27" creationId="{8568F0FD-50D2-44C1-F04B-8DCAF0A1BF6F}"/>
          </ac:picMkLst>
        </pc:picChg>
        <pc:picChg chg="add mod">
          <ac:chgData name="Bruno Rochat" userId="efe697c2-3cb2-4bdd-98e6-39a18efac5ad" providerId="ADAL" clId="{6F17C61C-F47C-49D8-AFFB-7EE65A42E230}" dt="2023-11-03T09:19:01.414" v="2707" actId="1035"/>
          <ac:picMkLst>
            <pc:docMk/>
            <pc:sldMk cId="2667768875" sldId="2147469754"/>
            <ac:picMk id="28" creationId="{CA5C5784-08C3-12A9-F396-B37CB1EF7EFB}"/>
          </ac:picMkLst>
        </pc:picChg>
      </pc:sldChg>
      <pc:sldChg chg="addSp delSp modSp new mod">
        <pc:chgData name="Bruno Rochat" userId="efe697c2-3cb2-4bdd-98e6-39a18efac5ad" providerId="ADAL" clId="{6F17C61C-F47C-49D8-AFFB-7EE65A42E230}" dt="2023-11-04T07:31:14.687" v="4840" actId="1037"/>
        <pc:sldMkLst>
          <pc:docMk/>
          <pc:sldMk cId="384189278" sldId="2147469755"/>
        </pc:sldMkLst>
        <pc:spChg chg="mod">
          <ac:chgData name="Bruno Rochat" userId="efe697c2-3cb2-4bdd-98e6-39a18efac5ad" providerId="ADAL" clId="{6F17C61C-F47C-49D8-AFFB-7EE65A42E230}" dt="2023-11-04T07:28:25.964" v="4718" actId="20577"/>
          <ac:spMkLst>
            <pc:docMk/>
            <pc:sldMk cId="384189278" sldId="2147469755"/>
            <ac:spMk id="2" creationId="{0EEEFFC7-F139-7409-2215-3348B3DA6F50}"/>
          </ac:spMkLst>
        </pc:spChg>
        <pc:spChg chg="mod">
          <ac:chgData name="Bruno Rochat" userId="efe697c2-3cb2-4bdd-98e6-39a18efac5ad" providerId="ADAL" clId="{6F17C61C-F47C-49D8-AFFB-7EE65A42E230}" dt="2023-11-04T07:29:33.683" v="4776" actId="1038"/>
          <ac:spMkLst>
            <pc:docMk/>
            <pc:sldMk cId="384189278" sldId="2147469755"/>
            <ac:spMk id="3" creationId="{8CAF9E4A-361E-E9EB-6CC5-A0EB8AC4FE71}"/>
          </ac:spMkLst>
        </pc:spChg>
        <pc:spChg chg="del">
          <ac:chgData name="Bruno Rochat" userId="efe697c2-3cb2-4bdd-98e6-39a18efac5ad" providerId="ADAL" clId="{6F17C61C-F47C-49D8-AFFB-7EE65A42E230}" dt="2023-11-03T09:36:49.617" v="2950" actId="478"/>
          <ac:spMkLst>
            <pc:docMk/>
            <pc:sldMk cId="384189278" sldId="2147469755"/>
            <ac:spMk id="4" creationId="{FB69F57F-6553-3DDC-162C-5D032553A52D}"/>
          </ac:spMkLst>
        </pc:spChg>
        <pc:spChg chg="add mod">
          <ac:chgData name="Bruno Rochat" userId="efe697c2-3cb2-4bdd-98e6-39a18efac5ad" providerId="ADAL" clId="{6F17C61C-F47C-49D8-AFFB-7EE65A42E230}" dt="2023-11-04T07:30:46.096" v="4829" actId="1038"/>
          <ac:spMkLst>
            <pc:docMk/>
            <pc:sldMk cId="384189278" sldId="2147469755"/>
            <ac:spMk id="5" creationId="{5ACE406E-6441-6C6F-74B1-B79F9EDDA8D4}"/>
          </ac:spMkLst>
        </pc:spChg>
        <pc:spChg chg="add mod">
          <ac:chgData name="Bruno Rochat" userId="efe697c2-3cb2-4bdd-98e6-39a18efac5ad" providerId="ADAL" clId="{6F17C61C-F47C-49D8-AFFB-7EE65A42E230}" dt="2023-11-04T07:30:46.096" v="4829" actId="1038"/>
          <ac:spMkLst>
            <pc:docMk/>
            <pc:sldMk cId="384189278" sldId="2147469755"/>
            <ac:spMk id="6" creationId="{53174EFD-78CC-730A-702E-1BFC2454CC6D}"/>
          </ac:spMkLst>
        </pc:spChg>
        <pc:spChg chg="add mod">
          <ac:chgData name="Bruno Rochat" userId="efe697c2-3cb2-4bdd-98e6-39a18efac5ad" providerId="ADAL" clId="{6F17C61C-F47C-49D8-AFFB-7EE65A42E230}" dt="2023-11-04T07:31:14.687" v="4840" actId="1037"/>
          <ac:spMkLst>
            <pc:docMk/>
            <pc:sldMk cId="384189278" sldId="2147469755"/>
            <ac:spMk id="7" creationId="{4CAF1046-EB27-10EF-B4F2-A872B973021E}"/>
          </ac:spMkLst>
        </pc:spChg>
        <pc:spChg chg="add mod">
          <ac:chgData name="Bruno Rochat" userId="efe697c2-3cb2-4bdd-98e6-39a18efac5ad" providerId="ADAL" clId="{6F17C61C-F47C-49D8-AFFB-7EE65A42E230}" dt="2023-11-04T07:31:14.687" v="4840" actId="1037"/>
          <ac:spMkLst>
            <pc:docMk/>
            <pc:sldMk cId="384189278" sldId="2147469755"/>
            <ac:spMk id="8" creationId="{1343F582-79FB-048C-5EA0-8DDC8355AEDB}"/>
          </ac:spMkLst>
        </pc:spChg>
        <pc:spChg chg="add mod">
          <ac:chgData name="Bruno Rochat" userId="efe697c2-3cb2-4bdd-98e6-39a18efac5ad" providerId="ADAL" clId="{6F17C61C-F47C-49D8-AFFB-7EE65A42E230}" dt="2023-11-04T07:31:14.687" v="4840" actId="1037"/>
          <ac:spMkLst>
            <pc:docMk/>
            <pc:sldMk cId="384189278" sldId="2147469755"/>
            <ac:spMk id="12" creationId="{13A426B1-D17E-7324-74D9-75F62F01FDC0}"/>
          </ac:spMkLst>
        </pc:spChg>
        <pc:spChg chg="add del mod ord">
          <ac:chgData name="Bruno Rochat" userId="efe697c2-3cb2-4bdd-98e6-39a18efac5ad" providerId="ADAL" clId="{6F17C61C-F47C-49D8-AFFB-7EE65A42E230}" dt="2023-11-03T09:46:05.155" v="3075" actId="478"/>
          <ac:spMkLst>
            <pc:docMk/>
            <pc:sldMk cId="384189278" sldId="2147469755"/>
            <ac:spMk id="13" creationId="{438BC2D9-A744-5848-F64B-6F4CDDFC9771}"/>
          </ac:spMkLst>
        </pc:spChg>
        <pc:spChg chg="add del mod ord">
          <ac:chgData name="Bruno Rochat" userId="efe697c2-3cb2-4bdd-98e6-39a18efac5ad" providerId="ADAL" clId="{6F17C61C-F47C-49D8-AFFB-7EE65A42E230}" dt="2023-11-03T09:46:12.508" v="3077" actId="478"/>
          <ac:spMkLst>
            <pc:docMk/>
            <pc:sldMk cId="384189278" sldId="2147469755"/>
            <ac:spMk id="15" creationId="{4CD4B414-8E25-6CE0-4E13-2C67E9F17792}"/>
          </ac:spMkLst>
        </pc:spChg>
        <pc:spChg chg="add mod">
          <ac:chgData name="Bruno Rochat" userId="efe697c2-3cb2-4bdd-98e6-39a18efac5ad" providerId="ADAL" clId="{6F17C61C-F47C-49D8-AFFB-7EE65A42E230}" dt="2023-11-04T07:31:14.687" v="4840" actId="1037"/>
          <ac:spMkLst>
            <pc:docMk/>
            <pc:sldMk cId="384189278" sldId="2147469755"/>
            <ac:spMk id="20" creationId="{6194A681-3D0B-82FD-7F45-760EB6027B58}"/>
          </ac:spMkLst>
        </pc:spChg>
        <pc:picChg chg="add del mod">
          <ac:chgData name="Bruno Rochat" userId="efe697c2-3cb2-4bdd-98e6-39a18efac5ad" providerId="ADAL" clId="{6F17C61C-F47C-49D8-AFFB-7EE65A42E230}" dt="2023-11-03T09:46:05.155" v="3075" actId="478"/>
          <ac:picMkLst>
            <pc:docMk/>
            <pc:sldMk cId="384189278" sldId="2147469755"/>
            <ac:picMk id="9" creationId="{E4E9A78B-F26C-5FED-116B-C01C24895A8D}"/>
          </ac:picMkLst>
        </pc:picChg>
        <pc:picChg chg="add del mod">
          <ac:chgData name="Bruno Rochat" userId="efe697c2-3cb2-4bdd-98e6-39a18efac5ad" providerId="ADAL" clId="{6F17C61C-F47C-49D8-AFFB-7EE65A42E230}" dt="2023-11-03T09:46:09.436" v="3076" actId="478"/>
          <ac:picMkLst>
            <pc:docMk/>
            <pc:sldMk cId="384189278" sldId="2147469755"/>
            <ac:picMk id="10" creationId="{8742BA1F-2332-BBB0-B8CE-20CBAFDF6001}"/>
          </ac:picMkLst>
        </pc:picChg>
        <pc:picChg chg="add mod">
          <ac:chgData name="Bruno Rochat" userId="efe697c2-3cb2-4bdd-98e6-39a18efac5ad" providerId="ADAL" clId="{6F17C61C-F47C-49D8-AFFB-7EE65A42E230}" dt="2023-11-04T07:31:14.687" v="4840" actId="1037"/>
          <ac:picMkLst>
            <pc:docMk/>
            <pc:sldMk cId="384189278" sldId="2147469755"/>
            <ac:picMk id="11" creationId="{0EA60671-58A1-AC8A-C38C-E2437DD88F10}"/>
          </ac:picMkLst>
        </pc:picChg>
        <pc:picChg chg="add del mod">
          <ac:chgData name="Bruno Rochat" userId="efe697c2-3cb2-4bdd-98e6-39a18efac5ad" providerId="ADAL" clId="{6F17C61C-F47C-49D8-AFFB-7EE65A42E230}" dt="2023-11-03T09:39:48.979" v="2970" actId="478"/>
          <ac:picMkLst>
            <pc:docMk/>
            <pc:sldMk cId="384189278" sldId="2147469755"/>
            <ac:picMk id="14" creationId="{1017481F-69DC-1498-9117-8EB1595A859E}"/>
          </ac:picMkLst>
        </pc:picChg>
        <pc:picChg chg="add mod">
          <ac:chgData name="Bruno Rochat" userId="efe697c2-3cb2-4bdd-98e6-39a18efac5ad" providerId="ADAL" clId="{6F17C61C-F47C-49D8-AFFB-7EE65A42E230}" dt="2023-11-04T07:31:14.687" v="4840" actId="1037"/>
          <ac:picMkLst>
            <pc:docMk/>
            <pc:sldMk cId="384189278" sldId="2147469755"/>
            <ac:picMk id="16" creationId="{FB4347EF-A6FC-328E-E0FF-50AC77C69CA7}"/>
          </ac:picMkLst>
        </pc:picChg>
        <pc:picChg chg="add mod">
          <ac:chgData name="Bruno Rochat" userId="efe697c2-3cb2-4bdd-98e6-39a18efac5ad" providerId="ADAL" clId="{6F17C61C-F47C-49D8-AFFB-7EE65A42E230}" dt="2023-11-04T07:30:46.096" v="4829" actId="1038"/>
          <ac:picMkLst>
            <pc:docMk/>
            <pc:sldMk cId="384189278" sldId="2147469755"/>
            <ac:picMk id="17" creationId="{80D32512-3B5D-AAB6-5F6F-4F8CF7DDC78B}"/>
          </ac:picMkLst>
        </pc:picChg>
        <pc:picChg chg="add mod">
          <ac:chgData name="Bruno Rochat" userId="efe697c2-3cb2-4bdd-98e6-39a18efac5ad" providerId="ADAL" clId="{6F17C61C-F47C-49D8-AFFB-7EE65A42E230}" dt="2023-11-04T07:31:14.687" v="4840" actId="1037"/>
          <ac:picMkLst>
            <pc:docMk/>
            <pc:sldMk cId="384189278" sldId="2147469755"/>
            <ac:picMk id="18" creationId="{73AE47C4-93EB-AF2B-2F0D-92825DB150BE}"/>
          </ac:picMkLst>
        </pc:picChg>
        <pc:picChg chg="add mod">
          <ac:chgData name="Bruno Rochat" userId="efe697c2-3cb2-4bdd-98e6-39a18efac5ad" providerId="ADAL" clId="{6F17C61C-F47C-49D8-AFFB-7EE65A42E230}" dt="2023-11-04T07:31:14.687" v="4840" actId="1037"/>
          <ac:picMkLst>
            <pc:docMk/>
            <pc:sldMk cId="384189278" sldId="2147469755"/>
            <ac:picMk id="19" creationId="{CAA1AC0D-CB7D-826E-D107-C49794A4FA7D}"/>
          </ac:picMkLst>
        </pc:picChg>
        <pc:picChg chg="add del mod">
          <ac:chgData name="Bruno Rochat" userId="efe697c2-3cb2-4bdd-98e6-39a18efac5ad" providerId="ADAL" clId="{6F17C61C-F47C-49D8-AFFB-7EE65A42E230}" dt="2023-11-03T09:49:56.399" v="3127" actId="478"/>
          <ac:picMkLst>
            <pc:docMk/>
            <pc:sldMk cId="384189278" sldId="2147469755"/>
            <ac:picMk id="21" creationId="{92F150B9-B8D9-96E5-0768-C0D4043C23D2}"/>
          </ac:picMkLst>
        </pc:picChg>
        <pc:picChg chg="add mod">
          <ac:chgData name="Bruno Rochat" userId="efe697c2-3cb2-4bdd-98e6-39a18efac5ad" providerId="ADAL" clId="{6F17C61C-F47C-49D8-AFFB-7EE65A42E230}" dt="2023-11-04T07:31:14.687" v="4840" actId="1037"/>
          <ac:picMkLst>
            <pc:docMk/>
            <pc:sldMk cId="384189278" sldId="2147469755"/>
            <ac:picMk id="22" creationId="{14F8B94C-99BA-40D1-2A3A-61B85D750AD2}"/>
          </ac:picMkLst>
        </pc:picChg>
      </pc:sldChg>
      <pc:sldChg chg="addSp delSp modSp new mod">
        <pc:chgData name="Bruno Rochat" userId="efe697c2-3cb2-4bdd-98e6-39a18efac5ad" providerId="ADAL" clId="{6F17C61C-F47C-49D8-AFFB-7EE65A42E230}" dt="2023-11-04T07:31:58.870" v="4841"/>
        <pc:sldMkLst>
          <pc:docMk/>
          <pc:sldMk cId="3076537741" sldId="2147469756"/>
        </pc:sldMkLst>
        <pc:spChg chg="mod">
          <ac:chgData name="Bruno Rochat" userId="efe697c2-3cb2-4bdd-98e6-39a18efac5ad" providerId="ADAL" clId="{6F17C61C-F47C-49D8-AFFB-7EE65A42E230}" dt="2023-11-04T07:31:58.870" v="4841"/>
          <ac:spMkLst>
            <pc:docMk/>
            <pc:sldMk cId="3076537741" sldId="2147469756"/>
            <ac:spMk id="2" creationId="{086B3C1C-0380-6891-C44B-558958D34366}"/>
          </ac:spMkLst>
        </pc:spChg>
        <pc:spChg chg="mod">
          <ac:chgData name="Bruno Rochat" userId="efe697c2-3cb2-4bdd-98e6-39a18efac5ad" providerId="ADAL" clId="{6F17C61C-F47C-49D8-AFFB-7EE65A42E230}" dt="2023-11-03T13:23:31.427" v="4464" actId="20577"/>
          <ac:spMkLst>
            <pc:docMk/>
            <pc:sldMk cId="3076537741" sldId="2147469756"/>
            <ac:spMk id="3" creationId="{CA637296-9C3C-B6EB-520B-C1D4FBB4B0A8}"/>
          </ac:spMkLst>
        </pc:spChg>
        <pc:spChg chg="del">
          <ac:chgData name="Bruno Rochat" userId="efe697c2-3cb2-4bdd-98e6-39a18efac5ad" providerId="ADAL" clId="{6F17C61C-F47C-49D8-AFFB-7EE65A42E230}" dt="2023-11-03T10:07:18.135" v="3214" actId="478"/>
          <ac:spMkLst>
            <pc:docMk/>
            <pc:sldMk cId="3076537741" sldId="2147469756"/>
            <ac:spMk id="4" creationId="{D74F739A-03D3-2F36-DF49-BA3BEF4D3B65}"/>
          </ac:spMkLst>
        </pc:spChg>
        <pc:picChg chg="add del mod">
          <ac:chgData name="Bruno Rochat" userId="efe697c2-3cb2-4bdd-98e6-39a18efac5ad" providerId="ADAL" clId="{6F17C61C-F47C-49D8-AFFB-7EE65A42E230}" dt="2023-11-03T10:07:21.801" v="3216"/>
          <ac:picMkLst>
            <pc:docMk/>
            <pc:sldMk cId="3076537741" sldId="2147469756"/>
            <ac:picMk id="5" creationId="{5FB6537E-49AF-E7DB-9014-7138FE95E82F}"/>
          </ac:picMkLst>
        </pc:picChg>
        <pc:picChg chg="add mod">
          <ac:chgData name="Bruno Rochat" userId="efe697c2-3cb2-4bdd-98e6-39a18efac5ad" providerId="ADAL" clId="{6F17C61C-F47C-49D8-AFFB-7EE65A42E230}" dt="2023-11-03T10:07:59.917" v="3251" actId="1076"/>
          <ac:picMkLst>
            <pc:docMk/>
            <pc:sldMk cId="3076537741" sldId="2147469756"/>
            <ac:picMk id="1026" creationId="{F577921E-8277-63F8-6817-EE37C6841178}"/>
          </ac:picMkLst>
        </pc:picChg>
      </pc:sldChg>
      <pc:sldChg chg="modSp add mod">
        <pc:chgData name="Bruno Rochat" userId="efe697c2-3cb2-4bdd-98e6-39a18efac5ad" providerId="ADAL" clId="{6F17C61C-F47C-49D8-AFFB-7EE65A42E230}" dt="2023-11-03T10:41:46.799" v="3329" actId="20577"/>
        <pc:sldMkLst>
          <pc:docMk/>
          <pc:sldMk cId="1598617040" sldId="2147469757"/>
        </pc:sldMkLst>
        <pc:spChg chg="mod">
          <ac:chgData name="Bruno Rochat" userId="efe697c2-3cb2-4bdd-98e6-39a18efac5ad" providerId="ADAL" clId="{6F17C61C-F47C-49D8-AFFB-7EE65A42E230}" dt="2023-11-03T10:41:46.799" v="3329" actId="20577"/>
          <ac:spMkLst>
            <pc:docMk/>
            <pc:sldMk cId="1598617040" sldId="2147469757"/>
            <ac:spMk id="4" creationId="{6379BB35-56FA-0076-FA89-AD9E0E248C54}"/>
          </ac:spMkLst>
        </pc:spChg>
        <pc:spChg chg="mod">
          <ac:chgData name="Bruno Rochat" userId="efe697c2-3cb2-4bdd-98e6-39a18efac5ad" providerId="ADAL" clId="{6F17C61C-F47C-49D8-AFFB-7EE65A42E230}" dt="2023-11-03T10:41:34.822" v="3306" actId="20577"/>
          <ac:spMkLst>
            <pc:docMk/>
            <pc:sldMk cId="1598617040" sldId="2147469757"/>
            <ac:spMk id="5" creationId="{E63FEF6D-26F6-9BCF-445C-DCB404482965}"/>
          </ac:spMkLst>
        </pc:spChg>
      </pc:sldChg>
      <pc:sldChg chg="addSp delSp modSp new mod">
        <pc:chgData name="Bruno Rochat" userId="efe697c2-3cb2-4bdd-98e6-39a18efac5ad" providerId="ADAL" clId="{6F17C61C-F47C-49D8-AFFB-7EE65A42E230}" dt="2023-11-04T07:54:08.729" v="4969" actId="20577"/>
        <pc:sldMkLst>
          <pc:docMk/>
          <pc:sldMk cId="2136256228" sldId="2147469758"/>
        </pc:sldMkLst>
        <pc:spChg chg="mod">
          <ac:chgData name="Bruno Rochat" userId="efe697c2-3cb2-4bdd-98e6-39a18efac5ad" providerId="ADAL" clId="{6F17C61C-F47C-49D8-AFFB-7EE65A42E230}" dt="2023-11-03T10:42:17.956" v="3332"/>
          <ac:spMkLst>
            <pc:docMk/>
            <pc:sldMk cId="2136256228" sldId="2147469758"/>
            <ac:spMk id="2" creationId="{0270C1AC-6C22-9EFA-495A-1A19795EEF91}"/>
          </ac:spMkLst>
        </pc:spChg>
        <pc:spChg chg="mod">
          <ac:chgData name="Bruno Rochat" userId="efe697c2-3cb2-4bdd-98e6-39a18efac5ad" providerId="ADAL" clId="{6F17C61C-F47C-49D8-AFFB-7EE65A42E230}" dt="2023-11-03T10:44:52.602" v="3461" actId="20577"/>
          <ac:spMkLst>
            <pc:docMk/>
            <pc:sldMk cId="2136256228" sldId="2147469758"/>
            <ac:spMk id="3" creationId="{713CA3EC-7450-52FD-68C5-9E8D2C849AD6}"/>
          </ac:spMkLst>
        </pc:spChg>
        <pc:spChg chg="del">
          <ac:chgData name="Bruno Rochat" userId="efe697c2-3cb2-4bdd-98e6-39a18efac5ad" providerId="ADAL" clId="{6F17C61C-F47C-49D8-AFFB-7EE65A42E230}" dt="2023-11-03T10:42:07.183" v="3331" actId="478"/>
          <ac:spMkLst>
            <pc:docMk/>
            <pc:sldMk cId="2136256228" sldId="2147469758"/>
            <ac:spMk id="4" creationId="{DE913F48-4E8A-6C82-AA58-852B7EB0E169}"/>
          </ac:spMkLst>
        </pc:spChg>
        <pc:graphicFrameChg chg="add mod modGraphic">
          <ac:chgData name="Bruno Rochat" userId="efe697c2-3cb2-4bdd-98e6-39a18efac5ad" providerId="ADAL" clId="{6F17C61C-F47C-49D8-AFFB-7EE65A42E230}" dt="2023-11-04T07:54:08.729" v="4969" actId="20577"/>
          <ac:graphicFrameMkLst>
            <pc:docMk/>
            <pc:sldMk cId="2136256228" sldId="2147469758"/>
            <ac:graphicFrameMk id="5" creationId="{3722A2B7-7334-C4B3-69AF-E5F86085AD77}"/>
          </ac:graphicFrameMkLst>
        </pc:graphicFrameChg>
        <pc:picChg chg="add mod">
          <ac:chgData name="Bruno Rochat" userId="efe697c2-3cb2-4bdd-98e6-39a18efac5ad" providerId="ADAL" clId="{6F17C61C-F47C-49D8-AFFB-7EE65A42E230}" dt="2023-11-03T10:44:33.087" v="3449" actId="1037"/>
          <ac:picMkLst>
            <pc:docMk/>
            <pc:sldMk cId="2136256228" sldId="2147469758"/>
            <ac:picMk id="6" creationId="{9BAF552D-3956-EF3C-BD5E-1274B997841F}"/>
          </ac:picMkLst>
        </pc:picChg>
        <pc:picChg chg="add mod">
          <ac:chgData name="Bruno Rochat" userId="efe697c2-3cb2-4bdd-98e6-39a18efac5ad" providerId="ADAL" clId="{6F17C61C-F47C-49D8-AFFB-7EE65A42E230}" dt="2023-11-03T10:44:33.087" v="3449" actId="1037"/>
          <ac:picMkLst>
            <pc:docMk/>
            <pc:sldMk cId="2136256228" sldId="2147469758"/>
            <ac:picMk id="7" creationId="{B45B5A61-94EA-C321-E300-D4E5C488FCAE}"/>
          </ac:picMkLst>
        </pc:picChg>
        <pc:picChg chg="add mod">
          <ac:chgData name="Bruno Rochat" userId="efe697c2-3cb2-4bdd-98e6-39a18efac5ad" providerId="ADAL" clId="{6F17C61C-F47C-49D8-AFFB-7EE65A42E230}" dt="2023-11-03T10:44:33.087" v="3449" actId="1037"/>
          <ac:picMkLst>
            <pc:docMk/>
            <pc:sldMk cId="2136256228" sldId="2147469758"/>
            <ac:picMk id="8" creationId="{5F4FD22E-0BE1-9FEF-EAB2-10619E551854}"/>
          </ac:picMkLst>
        </pc:picChg>
        <pc:picChg chg="add mod">
          <ac:chgData name="Bruno Rochat" userId="efe697c2-3cb2-4bdd-98e6-39a18efac5ad" providerId="ADAL" clId="{6F17C61C-F47C-49D8-AFFB-7EE65A42E230}" dt="2023-11-03T10:44:33.087" v="3449" actId="1037"/>
          <ac:picMkLst>
            <pc:docMk/>
            <pc:sldMk cId="2136256228" sldId="2147469758"/>
            <ac:picMk id="9" creationId="{33234699-ABDC-44C8-DEAF-F947A8F241BE}"/>
          </ac:picMkLst>
        </pc:picChg>
        <pc:picChg chg="add mod">
          <ac:chgData name="Bruno Rochat" userId="efe697c2-3cb2-4bdd-98e6-39a18efac5ad" providerId="ADAL" clId="{6F17C61C-F47C-49D8-AFFB-7EE65A42E230}" dt="2023-11-03T10:44:33.087" v="3449" actId="1037"/>
          <ac:picMkLst>
            <pc:docMk/>
            <pc:sldMk cId="2136256228" sldId="2147469758"/>
            <ac:picMk id="10" creationId="{F856563D-EF47-99EA-AA2A-73A1F17C3E97}"/>
          </ac:picMkLst>
        </pc:picChg>
        <pc:picChg chg="add mod">
          <ac:chgData name="Bruno Rochat" userId="efe697c2-3cb2-4bdd-98e6-39a18efac5ad" providerId="ADAL" clId="{6F17C61C-F47C-49D8-AFFB-7EE65A42E230}" dt="2023-11-03T10:44:33.087" v="3449" actId="1037"/>
          <ac:picMkLst>
            <pc:docMk/>
            <pc:sldMk cId="2136256228" sldId="2147469758"/>
            <ac:picMk id="11" creationId="{D95F5E7B-8C00-C9DC-E954-D039441FFD43}"/>
          </ac:picMkLst>
        </pc:picChg>
        <pc:picChg chg="add mod">
          <ac:chgData name="Bruno Rochat" userId="efe697c2-3cb2-4bdd-98e6-39a18efac5ad" providerId="ADAL" clId="{6F17C61C-F47C-49D8-AFFB-7EE65A42E230}" dt="2023-11-03T10:44:33.087" v="3449" actId="1037"/>
          <ac:picMkLst>
            <pc:docMk/>
            <pc:sldMk cId="2136256228" sldId="2147469758"/>
            <ac:picMk id="12" creationId="{1AF30FE1-FE8A-4649-8A6D-9950EC78CF74}"/>
          </ac:picMkLst>
        </pc:picChg>
      </pc:sldChg>
      <pc:sldChg chg="addSp delSp modSp new mod">
        <pc:chgData name="Bruno Rochat" userId="efe697c2-3cb2-4bdd-98e6-39a18efac5ad" providerId="ADAL" clId="{6F17C61C-F47C-49D8-AFFB-7EE65A42E230}" dt="2023-11-03T13:26:40.418" v="4473" actId="20577"/>
        <pc:sldMkLst>
          <pc:docMk/>
          <pc:sldMk cId="4069805316" sldId="2147469759"/>
        </pc:sldMkLst>
        <pc:spChg chg="mod">
          <ac:chgData name="Bruno Rochat" userId="efe697c2-3cb2-4bdd-98e6-39a18efac5ad" providerId="ADAL" clId="{6F17C61C-F47C-49D8-AFFB-7EE65A42E230}" dt="2023-11-03T10:47:14.324" v="3533"/>
          <ac:spMkLst>
            <pc:docMk/>
            <pc:sldMk cId="4069805316" sldId="2147469759"/>
            <ac:spMk id="2" creationId="{9D16703B-2960-B802-0B82-9945E96C55E6}"/>
          </ac:spMkLst>
        </pc:spChg>
        <pc:spChg chg="mod">
          <ac:chgData name="Bruno Rochat" userId="efe697c2-3cb2-4bdd-98e6-39a18efac5ad" providerId="ADAL" clId="{6F17C61C-F47C-49D8-AFFB-7EE65A42E230}" dt="2023-11-03T10:47:30.255" v="3544" actId="20577"/>
          <ac:spMkLst>
            <pc:docMk/>
            <pc:sldMk cId="4069805316" sldId="2147469759"/>
            <ac:spMk id="3" creationId="{8C91100D-B8B4-809D-A046-99064505C260}"/>
          </ac:spMkLst>
        </pc:spChg>
        <pc:spChg chg="del">
          <ac:chgData name="Bruno Rochat" userId="efe697c2-3cb2-4bdd-98e6-39a18efac5ad" providerId="ADAL" clId="{6F17C61C-F47C-49D8-AFFB-7EE65A42E230}" dt="2023-11-03T10:46:48.543" v="3531" actId="478"/>
          <ac:spMkLst>
            <pc:docMk/>
            <pc:sldMk cId="4069805316" sldId="2147469759"/>
            <ac:spMk id="4" creationId="{60B7DF6A-AB3D-46A2-E860-4CB660ED7BAD}"/>
          </ac:spMkLst>
        </pc:spChg>
        <pc:graphicFrameChg chg="add mod modGraphic">
          <ac:chgData name="Bruno Rochat" userId="efe697c2-3cb2-4bdd-98e6-39a18efac5ad" providerId="ADAL" clId="{6F17C61C-F47C-49D8-AFFB-7EE65A42E230}" dt="2023-11-03T13:26:40.418" v="4473" actId="20577"/>
          <ac:graphicFrameMkLst>
            <pc:docMk/>
            <pc:sldMk cId="4069805316" sldId="2147469759"/>
            <ac:graphicFrameMk id="5" creationId="{D93DBB73-1DA6-8AA0-8B93-B8595425FB68}"/>
          </ac:graphicFrameMkLst>
        </pc:graphicFrameChg>
        <pc:picChg chg="add mod">
          <ac:chgData name="Bruno Rochat" userId="efe697c2-3cb2-4bdd-98e6-39a18efac5ad" providerId="ADAL" clId="{6F17C61C-F47C-49D8-AFFB-7EE65A42E230}" dt="2023-11-03T10:46:57.687" v="3532"/>
          <ac:picMkLst>
            <pc:docMk/>
            <pc:sldMk cId="4069805316" sldId="2147469759"/>
            <ac:picMk id="6" creationId="{1063396E-48EA-CC87-61B8-98FAA3D62563}"/>
          </ac:picMkLst>
        </pc:picChg>
        <pc:picChg chg="add mod">
          <ac:chgData name="Bruno Rochat" userId="efe697c2-3cb2-4bdd-98e6-39a18efac5ad" providerId="ADAL" clId="{6F17C61C-F47C-49D8-AFFB-7EE65A42E230}" dt="2023-11-03T10:46:57.687" v="3532"/>
          <ac:picMkLst>
            <pc:docMk/>
            <pc:sldMk cId="4069805316" sldId="2147469759"/>
            <ac:picMk id="7" creationId="{0EE1D095-0B4A-5164-B620-AFB6F2B56EC2}"/>
          </ac:picMkLst>
        </pc:picChg>
        <pc:picChg chg="add mod">
          <ac:chgData name="Bruno Rochat" userId="efe697c2-3cb2-4bdd-98e6-39a18efac5ad" providerId="ADAL" clId="{6F17C61C-F47C-49D8-AFFB-7EE65A42E230}" dt="2023-11-03T10:46:57.687" v="3532"/>
          <ac:picMkLst>
            <pc:docMk/>
            <pc:sldMk cId="4069805316" sldId="2147469759"/>
            <ac:picMk id="8" creationId="{BA36E6C3-6F3F-1388-91D7-335739FD7CB1}"/>
          </ac:picMkLst>
        </pc:picChg>
        <pc:picChg chg="add mod">
          <ac:chgData name="Bruno Rochat" userId="efe697c2-3cb2-4bdd-98e6-39a18efac5ad" providerId="ADAL" clId="{6F17C61C-F47C-49D8-AFFB-7EE65A42E230}" dt="2023-11-03T10:46:57.687" v="3532"/>
          <ac:picMkLst>
            <pc:docMk/>
            <pc:sldMk cId="4069805316" sldId="2147469759"/>
            <ac:picMk id="9" creationId="{CB15A68B-C461-032B-8682-E8D6D46CFD0C}"/>
          </ac:picMkLst>
        </pc:picChg>
      </pc:sldChg>
      <pc:sldChg chg="addSp delSp modSp new mod">
        <pc:chgData name="Bruno Rochat" userId="efe697c2-3cb2-4bdd-98e6-39a18efac5ad" providerId="ADAL" clId="{6F17C61C-F47C-49D8-AFFB-7EE65A42E230}" dt="2023-11-04T11:11:14.029" v="5080" actId="1035"/>
        <pc:sldMkLst>
          <pc:docMk/>
          <pc:sldMk cId="4013640604" sldId="2147469760"/>
        </pc:sldMkLst>
        <pc:spChg chg="mod">
          <ac:chgData name="Bruno Rochat" userId="efe697c2-3cb2-4bdd-98e6-39a18efac5ad" providerId="ADAL" clId="{6F17C61C-F47C-49D8-AFFB-7EE65A42E230}" dt="2023-11-03T10:49:18.668" v="3610"/>
          <ac:spMkLst>
            <pc:docMk/>
            <pc:sldMk cId="4013640604" sldId="2147469760"/>
            <ac:spMk id="2" creationId="{E2E97F2D-2EF2-40A6-0A2F-D8A5E1A71ED5}"/>
          </ac:spMkLst>
        </pc:spChg>
        <pc:spChg chg="mod">
          <ac:chgData name="Bruno Rochat" userId="efe697c2-3cb2-4bdd-98e6-39a18efac5ad" providerId="ADAL" clId="{6F17C61C-F47C-49D8-AFFB-7EE65A42E230}" dt="2023-11-03T10:49:25.224" v="3621" actId="20577"/>
          <ac:spMkLst>
            <pc:docMk/>
            <pc:sldMk cId="4013640604" sldId="2147469760"/>
            <ac:spMk id="3" creationId="{8D45BD3B-54AC-61CB-805A-11C4BF73C44A}"/>
          </ac:spMkLst>
        </pc:spChg>
        <pc:spChg chg="del">
          <ac:chgData name="Bruno Rochat" userId="efe697c2-3cb2-4bdd-98e6-39a18efac5ad" providerId="ADAL" clId="{6F17C61C-F47C-49D8-AFFB-7EE65A42E230}" dt="2023-11-03T10:49:00.157" v="3608" actId="478"/>
          <ac:spMkLst>
            <pc:docMk/>
            <pc:sldMk cId="4013640604" sldId="2147469760"/>
            <ac:spMk id="4" creationId="{C92E46B4-E2D6-8D5F-C68D-FB04877187B1}"/>
          </ac:spMkLst>
        </pc:spChg>
        <pc:graphicFrameChg chg="add mod modGraphic">
          <ac:chgData name="Bruno Rochat" userId="efe697c2-3cb2-4bdd-98e6-39a18efac5ad" providerId="ADAL" clId="{6F17C61C-F47C-49D8-AFFB-7EE65A42E230}" dt="2023-11-04T11:10:42.067" v="5051" actId="2165"/>
          <ac:graphicFrameMkLst>
            <pc:docMk/>
            <pc:sldMk cId="4013640604" sldId="2147469760"/>
            <ac:graphicFrameMk id="5" creationId="{F1ED7DD6-B8EF-DF26-4E42-6A954F529FA7}"/>
          </ac:graphicFrameMkLst>
        </pc:graphicFrameChg>
        <pc:picChg chg="add mod">
          <ac:chgData name="Bruno Rochat" userId="efe697c2-3cb2-4bdd-98e6-39a18efac5ad" providerId="ADAL" clId="{6F17C61C-F47C-49D8-AFFB-7EE65A42E230}" dt="2023-11-04T11:11:08.303" v="5070" actId="1035"/>
          <ac:picMkLst>
            <pc:docMk/>
            <pc:sldMk cId="4013640604" sldId="2147469760"/>
            <ac:picMk id="6" creationId="{501E7AFF-66C3-3904-8D6E-5B2B6EFA64A1}"/>
          </ac:picMkLst>
        </pc:picChg>
        <pc:picChg chg="add mod">
          <ac:chgData name="Bruno Rochat" userId="efe697c2-3cb2-4bdd-98e6-39a18efac5ad" providerId="ADAL" clId="{6F17C61C-F47C-49D8-AFFB-7EE65A42E230}" dt="2023-11-04T11:11:14.029" v="5080" actId="1035"/>
          <ac:picMkLst>
            <pc:docMk/>
            <pc:sldMk cId="4013640604" sldId="2147469760"/>
            <ac:picMk id="7" creationId="{7AB6362F-0C1B-FD9C-FE29-7A809FA07FE4}"/>
          </ac:picMkLst>
        </pc:picChg>
        <pc:picChg chg="add mod">
          <ac:chgData name="Bruno Rochat" userId="efe697c2-3cb2-4bdd-98e6-39a18efac5ad" providerId="ADAL" clId="{6F17C61C-F47C-49D8-AFFB-7EE65A42E230}" dt="2023-11-04T11:10:59.679" v="5057" actId="1035"/>
          <ac:picMkLst>
            <pc:docMk/>
            <pc:sldMk cId="4013640604" sldId="2147469760"/>
            <ac:picMk id="8" creationId="{3200EB87-ACB8-95A6-6845-B11B744A7AE4}"/>
          </ac:picMkLst>
        </pc:picChg>
        <pc:picChg chg="add del mod">
          <ac:chgData name="Bruno Rochat" userId="efe697c2-3cb2-4bdd-98e6-39a18efac5ad" providerId="ADAL" clId="{6F17C61C-F47C-49D8-AFFB-7EE65A42E230}" dt="2023-11-04T11:10:55.876" v="5052" actId="478"/>
          <ac:picMkLst>
            <pc:docMk/>
            <pc:sldMk cId="4013640604" sldId="2147469760"/>
            <ac:picMk id="9" creationId="{3885F7A2-5415-1834-5570-C96D2C4D648D}"/>
          </ac:picMkLst>
        </pc:picChg>
        <pc:picChg chg="add del mod">
          <ac:chgData name="Bruno Rochat" userId="efe697c2-3cb2-4bdd-98e6-39a18efac5ad" providerId="ADAL" clId="{6F17C61C-F47C-49D8-AFFB-7EE65A42E230}" dt="2023-11-04T11:10:55.876" v="5052" actId="478"/>
          <ac:picMkLst>
            <pc:docMk/>
            <pc:sldMk cId="4013640604" sldId="2147469760"/>
            <ac:picMk id="10" creationId="{1919F0A3-4EDD-9AD8-F2EF-79C969368693}"/>
          </ac:picMkLst>
        </pc:picChg>
        <pc:picChg chg="add del mod">
          <ac:chgData name="Bruno Rochat" userId="efe697c2-3cb2-4bdd-98e6-39a18efac5ad" providerId="ADAL" clId="{6F17C61C-F47C-49D8-AFFB-7EE65A42E230}" dt="2023-11-04T11:10:55.876" v="5052" actId="478"/>
          <ac:picMkLst>
            <pc:docMk/>
            <pc:sldMk cId="4013640604" sldId="2147469760"/>
            <ac:picMk id="11" creationId="{15E0A9F6-8F26-8643-CF53-F75033D66E57}"/>
          </ac:picMkLst>
        </pc:picChg>
      </pc:sldChg>
      <pc:sldChg chg="modSp add mod">
        <pc:chgData name="Bruno Rochat" userId="efe697c2-3cb2-4bdd-98e6-39a18efac5ad" providerId="ADAL" clId="{6F17C61C-F47C-49D8-AFFB-7EE65A42E230}" dt="2023-11-03T10:49:45.980" v="3634" actId="20577"/>
        <pc:sldMkLst>
          <pc:docMk/>
          <pc:sldMk cId="1833867830" sldId="2147469761"/>
        </pc:sldMkLst>
        <pc:spChg chg="mod">
          <ac:chgData name="Bruno Rochat" userId="efe697c2-3cb2-4bdd-98e6-39a18efac5ad" providerId="ADAL" clId="{6F17C61C-F47C-49D8-AFFB-7EE65A42E230}" dt="2023-11-03T10:49:45.980" v="3634" actId="20577"/>
          <ac:spMkLst>
            <pc:docMk/>
            <pc:sldMk cId="1833867830" sldId="2147469761"/>
            <ac:spMk id="4" creationId="{6379BB35-56FA-0076-FA89-AD9E0E248C54}"/>
          </ac:spMkLst>
        </pc:spChg>
        <pc:spChg chg="mod">
          <ac:chgData name="Bruno Rochat" userId="efe697c2-3cb2-4bdd-98e6-39a18efac5ad" providerId="ADAL" clId="{6F17C61C-F47C-49D8-AFFB-7EE65A42E230}" dt="2023-11-03T10:49:41.055" v="3625" actId="20577"/>
          <ac:spMkLst>
            <pc:docMk/>
            <pc:sldMk cId="1833867830" sldId="2147469761"/>
            <ac:spMk id="5" creationId="{E63FEF6D-26F6-9BCF-445C-DCB404482965}"/>
          </ac:spMkLst>
        </pc:spChg>
      </pc:sldChg>
      <pc:sldChg chg="add del">
        <pc:chgData name="Bruno Rochat" userId="efe697c2-3cb2-4bdd-98e6-39a18efac5ad" providerId="ADAL" clId="{6F17C61C-F47C-49D8-AFFB-7EE65A42E230}" dt="2023-11-03T10:50:41.688" v="3637"/>
        <pc:sldMkLst>
          <pc:docMk/>
          <pc:sldMk cId="2386904737" sldId="2147469762"/>
        </pc:sldMkLst>
      </pc:sldChg>
      <pc:sldChg chg="addSp delSp modSp add mod">
        <pc:chgData name="Bruno Rochat" userId="efe697c2-3cb2-4bdd-98e6-39a18efac5ad" providerId="ADAL" clId="{6F17C61C-F47C-49D8-AFFB-7EE65A42E230}" dt="2023-11-03T13:53:55.462" v="4531" actId="1036"/>
        <pc:sldMkLst>
          <pc:docMk/>
          <pc:sldMk cId="3862698389" sldId="2147469762"/>
        </pc:sldMkLst>
        <pc:spChg chg="mod">
          <ac:chgData name="Bruno Rochat" userId="efe697c2-3cb2-4bdd-98e6-39a18efac5ad" providerId="ADAL" clId="{6F17C61C-F47C-49D8-AFFB-7EE65A42E230}" dt="2023-11-03T13:27:36.497" v="4495" actId="20577"/>
          <ac:spMkLst>
            <pc:docMk/>
            <pc:sldMk cId="3862698389" sldId="2147469762"/>
            <ac:spMk id="2" creationId="{458A11AF-CBEF-8150-F4D1-D865BBF31191}"/>
          </ac:spMkLst>
        </pc:spChg>
        <pc:spChg chg="mod">
          <ac:chgData name="Bruno Rochat" userId="efe697c2-3cb2-4bdd-98e6-39a18efac5ad" providerId="ADAL" clId="{6F17C61C-F47C-49D8-AFFB-7EE65A42E230}" dt="2023-11-03T13:53:55.462" v="4531" actId="1036"/>
          <ac:spMkLst>
            <pc:docMk/>
            <pc:sldMk cId="3862698389" sldId="2147469762"/>
            <ac:spMk id="4" creationId="{0082BC43-1A08-35BF-46F2-51EF075F7B04}"/>
          </ac:spMkLst>
        </pc:spChg>
        <pc:spChg chg="mod">
          <ac:chgData name="Bruno Rochat" userId="efe697c2-3cb2-4bdd-98e6-39a18efac5ad" providerId="ADAL" clId="{6F17C61C-F47C-49D8-AFFB-7EE65A42E230}" dt="2023-11-03T13:53:55.462" v="4531" actId="1036"/>
          <ac:spMkLst>
            <pc:docMk/>
            <pc:sldMk cId="3862698389" sldId="2147469762"/>
            <ac:spMk id="5" creationId="{2D8C1F56-46F4-AA47-EB62-97F1586FD4C3}"/>
          </ac:spMkLst>
        </pc:spChg>
        <pc:spChg chg="mod">
          <ac:chgData name="Bruno Rochat" userId="efe697c2-3cb2-4bdd-98e6-39a18efac5ad" providerId="ADAL" clId="{6F17C61C-F47C-49D8-AFFB-7EE65A42E230}" dt="2023-11-03T13:53:55.462" v="4531" actId="1036"/>
          <ac:spMkLst>
            <pc:docMk/>
            <pc:sldMk cId="3862698389" sldId="2147469762"/>
            <ac:spMk id="6" creationId="{777E9A46-266C-C31E-7BF7-D1C7D732D1B3}"/>
          </ac:spMkLst>
        </pc:spChg>
        <pc:spChg chg="mod">
          <ac:chgData name="Bruno Rochat" userId="efe697c2-3cb2-4bdd-98e6-39a18efac5ad" providerId="ADAL" clId="{6F17C61C-F47C-49D8-AFFB-7EE65A42E230}" dt="2023-11-03T13:53:55.462" v="4531" actId="1036"/>
          <ac:spMkLst>
            <pc:docMk/>
            <pc:sldMk cId="3862698389" sldId="2147469762"/>
            <ac:spMk id="7" creationId="{AE61CE84-DDCB-9A06-F1E0-90EA724A0E38}"/>
          </ac:spMkLst>
        </pc:spChg>
        <pc:spChg chg="mod">
          <ac:chgData name="Bruno Rochat" userId="efe697c2-3cb2-4bdd-98e6-39a18efac5ad" providerId="ADAL" clId="{6F17C61C-F47C-49D8-AFFB-7EE65A42E230}" dt="2023-11-03T13:53:55.462" v="4531" actId="1036"/>
          <ac:spMkLst>
            <pc:docMk/>
            <pc:sldMk cId="3862698389" sldId="2147469762"/>
            <ac:spMk id="8" creationId="{DF52CDBC-97C9-C0FB-E81A-2473C8215422}"/>
          </ac:spMkLst>
        </pc:spChg>
        <pc:spChg chg="mod">
          <ac:chgData name="Bruno Rochat" userId="efe697c2-3cb2-4bdd-98e6-39a18efac5ad" providerId="ADAL" clId="{6F17C61C-F47C-49D8-AFFB-7EE65A42E230}" dt="2023-11-03T13:53:55.462" v="4531" actId="1036"/>
          <ac:spMkLst>
            <pc:docMk/>
            <pc:sldMk cId="3862698389" sldId="2147469762"/>
            <ac:spMk id="9" creationId="{F45A07BC-3B97-2B4A-6A4E-5CAA84EF8B6E}"/>
          </ac:spMkLst>
        </pc:spChg>
        <pc:spChg chg="mod">
          <ac:chgData name="Bruno Rochat" userId="efe697c2-3cb2-4bdd-98e6-39a18efac5ad" providerId="ADAL" clId="{6F17C61C-F47C-49D8-AFFB-7EE65A42E230}" dt="2023-11-03T13:53:55.462" v="4531" actId="1036"/>
          <ac:spMkLst>
            <pc:docMk/>
            <pc:sldMk cId="3862698389" sldId="2147469762"/>
            <ac:spMk id="10" creationId="{4A6AD560-D371-9B75-1CE8-E0822C28A8C8}"/>
          </ac:spMkLst>
        </pc:spChg>
        <pc:spChg chg="mod">
          <ac:chgData name="Bruno Rochat" userId="efe697c2-3cb2-4bdd-98e6-39a18efac5ad" providerId="ADAL" clId="{6F17C61C-F47C-49D8-AFFB-7EE65A42E230}" dt="2023-11-03T13:53:55.462" v="4531" actId="1036"/>
          <ac:spMkLst>
            <pc:docMk/>
            <pc:sldMk cId="3862698389" sldId="2147469762"/>
            <ac:spMk id="11" creationId="{F32A2823-1462-A01B-64F0-55044C2377D2}"/>
          </ac:spMkLst>
        </pc:spChg>
        <pc:spChg chg="mod">
          <ac:chgData name="Bruno Rochat" userId="efe697c2-3cb2-4bdd-98e6-39a18efac5ad" providerId="ADAL" clId="{6F17C61C-F47C-49D8-AFFB-7EE65A42E230}" dt="2023-11-03T13:53:55.462" v="4531" actId="1036"/>
          <ac:spMkLst>
            <pc:docMk/>
            <pc:sldMk cId="3862698389" sldId="2147469762"/>
            <ac:spMk id="13" creationId="{8B2915B5-F269-9C7F-90A9-CEF5A4B4E7DB}"/>
          </ac:spMkLst>
        </pc:spChg>
        <pc:spChg chg="mod">
          <ac:chgData name="Bruno Rochat" userId="efe697c2-3cb2-4bdd-98e6-39a18efac5ad" providerId="ADAL" clId="{6F17C61C-F47C-49D8-AFFB-7EE65A42E230}" dt="2023-11-03T13:53:55.462" v="4531" actId="1036"/>
          <ac:spMkLst>
            <pc:docMk/>
            <pc:sldMk cId="3862698389" sldId="2147469762"/>
            <ac:spMk id="14" creationId="{C665071D-1D76-8CD6-082F-F123A26CDE59}"/>
          </ac:spMkLst>
        </pc:spChg>
        <pc:spChg chg="mod">
          <ac:chgData name="Bruno Rochat" userId="efe697c2-3cb2-4bdd-98e6-39a18efac5ad" providerId="ADAL" clId="{6F17C61C-F47C-49D8-AFFB-7EE65A42E230}" dt="2023-11-03T13:53:55.462" v="4531" actId="1036"/>
          <ac:spMkLst>
            <pc:docMk/>
            <pc:sldMk cId="3862698389" sldId="2147469762"/>
            <ac:spMk id="15" creationId="{6FEF14B6-2BE2-09FE-38A0-F311C298A083}"/>
          </ac:spMkLst>
        </pc:spChg>
        <pc:spChg chg="mod">
          <ac:chgData name="Bruno Rochat" userId="efe697c2-3cb2-4bdd-98e6-39a18efac5ad" providerId="ADAL" clId="{6F17C61C-F47C-49D8-AFFB-7EE65A42E230}" dt="2023-11-03T13:53:55.462" v="4531" actId="1036"/>
          <ac:spMkLst>
            <pc:docMk/>
            <pc:sldMk cId="3862698389" sldId="2147469762"/>
            <ac:spMk id="16" creationId="{B9A3BE67-FFF3-3EE0-25CB-72BDD6159C55}"/>
          </ac:spMkLst>
        </pc:spChg>
        <pc:spChg chg="mod">
          <ac:chgData name="Bruno Rochat" userId="efe697c2-3cb2-4bdd-98e6-39a18efac5ad" providerId="ADAL" clId="{6F17C61C-F47C-49D8-AFFB-7EE65A42E230}" dt="2023-11-03T13:53:55.462" v="4531" actId="1036"/>
          <ac:spMkLst>
            <pc:docMk/>
            <pc:sldMk cId="3862698389" sldId="2147469762"/>
            <ac:spMk id="17" creationId="{149E5C28-9D67-61F0-8FC4-7A5FBA442E1E}"/>
          </ac:spMkLst>
        </pc:spChg>
        <pc:spChg chg="mod">
          <ac:chgData name="Bruno Rochat" userId="efe697c2-3cb2-4bdd-98e6-39a18efac5ad" providerId="ADAL" clId="{6F17C61C-F47C-49D8-AFFB-7EE65A42E230}" dt="2023-11-03T13:53:55.462" v="4531" actId="1036"/>
          <ac:spMkLst>
            <pc:docMk/>
            <pc:sldMk cId="3862698389" sldId="2147469762"/>
            <ac:spMk id="18" creationId="{71F9FA37-D359-9EDF-88DE-86C9A55B4706}"/>
          </ac:spMkLst>
        </pc:spChg>
        <pc:spChg chg="mod">
          <ac:chgData name="Bruno Rochat" userId="efe697c2-3cb2-4bdd-98e6-39a18efac5ad" providerId="ADAL" clId="{6F17C61C-F47C-49D8-AFFB-7EE65A42E230}" dt="2023-11-03T13:53:55.462" v="4531" actId="1036"/>
          <ac:spMkLst>
            <pc:docMk/>
            <pc:sldMk cId="3862698389" sldId="2147469762"/>
            <ac:spMk id="19" creationId="{B51A8DDC-EF51-0BAE-A575-396109FD587F}"/>
          </ac:spMkLst>
        </pc:spChg>
        <pc:picChg chg="del">
          <ac:chgData name="Bruno Rochat" userId="efe697c2-3cb2-4bdd-98e6-39a18efac5ad" providerId="ADAL" clId="{6F17C61C-F47C-49D8-AFFB-7EE65A42E230}" dt="2023-11-03T10:52:12.555" v="3668" actId="478"/>
          <ac:picMkLst>
            <pc:docMk/>
            <pc:sldMk cId="3862698389" sldId="2147469762"/>
            <ac:picMk id="3" creationId="{032F9242-6C91-A8BE-D854-A694127CBABE}"/>
          </ac:picMkLst>
        </pc:picChg>
        <pc:picChg chg="add mod">
          <ac:chgData name="Bruno Rochat" userId="efe697c2-3cb2-4bdd-98e6-39a18efac5ad" providerId="ADAL" clId="{6F17C61C-F47C-49D8-AFFB-7EE65A42E230}" dt="2023-11-03T13:53:55.462" v="4531" actId="1036"/>
          <ac:picMkLst>
            <pc:docMk/>
            <pc:sldMk cId="3862698389" sldId="2147469762"/>
            <ac:picMk id="12" creationId="{C3F9F0CC-97F5-05B9-2897-63855B99CE57}"/>
          </ac:picMkLst>
        </pc:picChg>
        <pc:picChg chg="add mod">
          <ac:chgData name="Bruno Rochat" userId="efe697c2-3cb2-4bdd-98e6-39a18efac5ad" providerId="ADAL" clId="{6F17C61C-F47C-49D8-AFFB-7EE65A42E230}" dt="2023-11-03T13:53:55.462" v="4531" actId="1036"/>
          <ac:picMkLst>
            <pc:docMk/>
            <pc:sldMk cId="3862698389" sldId="2147469762"/>
            <ac:picMk id="20" creationId="{2DDCCD58-B1A3-9226-C108-D6BA2A481B2F}"/>
          </ac:picMkLst>
        </pc:picChg>
        <pc:picChg chg="add mod">
          <ac:chgData name="Bruno Rochat" userId="efe697c2-3cb2-4bdd-98e6-39a18efac5ad" providerId="ADAL" clId="{6F17C61C-F47C-49D8-AFFB-7EE65A42E230}" dt="2023-11-03T13:53:55.462" v="4531" actId="1036"/>
          <ac:picMkLst>
            <pc:docMk/>
            <pc:sldMk cId="3862698389" sldId="2147469762"/>
            <ac:picMk id="21" creationId="{3176FB7A-B502-74E2-D2D5-292B2948AB24}"/>
          </ac:picMkLst>
        </pc:picChg>
        <pc:picChg chg="add mod">
          <ac:chgData name="Bruno Rochat" userId="efe697c2-3cb2-4bdd-98e6-39a18efac5ad" providerId="ADAL" clId="{6F17C61C-F47C-49D8-AFFB-7EE65A42E230}" dt="2023-11-03T13:53:55.462" v="4531" actId="1036"/>
          <ac:picMkLst>
            <pc:docMk/>
            <pc:sldMk cId="3862698389" sldId="2147469762"/>
            <ac:picMk id="22" creationId="{585AA5B5-2C89-F54A-1040-506E8AC86A5B}"/>
          </ac:picMkLst>
        </pc:picChg>
        <pc:picChg chg="del">
          <ac:chgData name="Bruno Rochat" userId="efe697c2-3cb2-4bdd-98e6-39a18efac5ad" providerId="ADAL" clId="{6F17C61C-F47C-49D8-AFFB-7EE65A42E230}" dt="2023-11-03T10:52:38.156" v="3676" actId="478"/>
          <ac:picMkLst>
            <pc:docMk/>
            <pc:sldMk cId="3862698389" sldId="2147469762"/>
            <ac:picMk id="26" creationId="{BF388C10-375B-A249-353C-3B13EC058C82}"/>
          </ac:picMkLst>
        </pc:picChg>
        <pc:picChg chg="del">
          <ac:chgData name="Bruno Rochat" userId="efe697c2-3cb2-4bdd-98e6-39a18efac5ad" providerId="ADAL" clId="{6F17C61C-F47C-49D8-AFFB-7EE65A42E230}" dt="2023-11-03T10:52:55.758" v="3680" actId="478"/>
          <ac:picMkLst>
            <pc:docMk/>
            <pc:sldMk cId="3862698389" sldId="2147469762"/>
            <ac:picMk id="27" creationId="{8568F0FD-50D2-44C1-F04B-8DCAF0A1BF6F}"/>
          </ac:picMkLst>
        </pc:picChg>
        <pc:picChg chg="del">
          <ac:chgData name="Bruno Rochat" userId="efe697c2-3cb2-4bdd-98e6-39a18efac5ad" providerId="ADAL" clId="{6F17C61C-F47C-49D8-AFFB-7EE65A42E230}" dt="2023-11-03T10:53:15.274" v="3697" actId="478"/>
          <ac:picMkLst>
            <pc:docMk/>
            <pc:sldMk cId="3862698389" sldId="2147469762"/>
            <ac:picMk id="28" creationId="{CA5C5784-08C3-12A9-F396-B37CB1EF7EFB}"/>
          </ac:picMkLst>
        </pc:picChg>
      </pc:sldChg>
      <pc:sldChg chg="modSp add mod">
        <pc:chgData name="Bruno Rochat" userId="efe697c2-3cb2-4bdd-98e6-39a18efac5ad" providerId="ADAL" clId="{6F17C61C-F47C-49D8-AFFB-7EE65A42E230}" dt="2023-11-03T10:59:59.312" v="3823" actId="20577"/>
        <pc:sldMkLst>
          <pc:docMk/>
          <pc:sldMk cId="1507381858" sldId="2147469763"/>
        </pc:sldMkLst>
        <pc:spChg chg="mod">
          <ac:chgData name="Bruno Rochat" userId="efe697c2-3cb2-4bdd-98e6-39a18efac5ad" providerId="ADAL" clId="{6F17C61C-F47C-49D8-AFFB-7EE65A42E230}" dt="2023-11-03T10:59:51.720" v="3821" actId="20577"/>
          <ac:spMkLst>
            <pc:docMk/>
            <pc:sldMk cId="1507381858" sldId="2147469763"/>
            <ac:spMk id="4" creationId="{6379BB35-56FA-0076-FA89-AD9E0E248C54}"/>
          </ac:spMkLst>
        </pc:spChg>
        <pc:spChg chg="mod">
          <ac:chgData name="Bruno Rochat" userId="efe697c2-3cb2-4bdd-98e6-39a18efac5ad" providerId="ADAL" clId="{6F17C61C-F47C-49D8-AFFB-7EE65A42E230}" dt="2023-11-03T10:59:59.312" v="3823" actId="20577"/>
          <ac:spMkLst>
            <pc:docMk/>
            <pc:sldMk cId="1507381858" sldId="2147469763"/>
            <ac:spMk id="5" creationId="{E63FEF6D-26F6-9BCF-445C-DCB404482965}"/>
          </ac:spMkLst>
        </pc:spChg>
      </pc:sldChg>
      <pc:sldChg chg="delSp modSp add mod">
        <pc:chgData name="Bruno Rochat" userId="efe697c2-3cb2-4bdd-98e6-39a18efac5ad" providerId="ADAL" clId="{6F17C61C-F47C-49D8-AFFB-7EE65A42E230}" dt="2023-11-04T07:48:22.405" v="4951" actId="14100"/>
        <pc:sldMkLst>
          <pc:docMk/>
          <pc:sldMk cId="3267455685" sldId="2147469764"/>
        </pc:sldMkLst>
        <pc:spChg chg="mod">
          <ac:chgData name="Bruno Rochat" userId="efe697c2-3cb2-4bdd-98e6-39a18efac5ad" providerId="ADAL" clId="{6F17C61C-F47C-49D8-AFFB-7EE65A42E230}" dt="2023-11-03T11:00:32.247" v="3833" actId="20577"/>
          <ac:spMkLst>
            <pc:docMk/>
            <pc:sldMk cId="3267455685" sldId="2147469764"/>
            <ac:spMk id="2" creationId="{2F05387B-548F-1BAD-3A7B-36CE1AAEDA2C}"/>
          </ac:spMkLst>
        </pc:spChg>
        <pc:spChg chg="mod">
          <ac:chgData name="Bruno Rochat" userId="efe697c2-3cb2-4bdd-98e6-39a18efac5ad" providerId="ADAL" clId="{6F17C61C-F47C-49D8-AFFB-7EE65A42E230}" dt="2023-11-04T07:48:22.405" v="4951" actId="14100"/>
          <ac:spMkLst>
            <pc:docMk/>
            <pc:sldMk cId="3267455685" sldId="2147469764"/>
            <ac:spMk id="5" creationId="{B08572B5-2A5F-1F6C-3446-94625CF17418}"/>
          </ac:spMkLst>
        </pc:spChg>
        <pc:spChg chg="mod">
          <ac:chgData name="Bruno Rochat" userId="efe697c2-3cb2-4bdd-98e6-39a18efac5ad" providerId="ADAL" clId="{6F17C61C-F47C-49D8-AFFB-7EE65A42E230}" dt="2023-11-03T13:54:37.832" v="4534" actId="14100"/>
          <ac:spMkLst>
            <pc:docMk/>
            <pc:sldMk cId="3267455685" sldId="2147469764"/>
            <ac:spMk id="6" creationId="{3CAB7381-AD2F-F7AA-17EC-80190A2AE289}"/>
          </ac:spMkLst>
        </pc:spChg>
        <pc:spChg chg="mod">
          <ac:chgData name="Bruno Rochat" userId="efe697c2-3cb2-4bdd-98e6-39a18efac5ad" providerId="ADAL" clId="{6F17C61C-F47C-49D8-AFFB-7EE65A42E230}" dt="2023-11-03T11:04:51.846" v="4019" actId="1036"/>
          <ac:spMkLst>
            <pc:docMk/>
            <pc:sldMk cId="3267455685" sldId="2147469764"/>
            <ac:spMk id="7" creationId="{CCBB6F20-7616-F9CE-7F4F-8AEE6A280752}"/>
          </ac:spMkLst>
        </pc:spChg>
        <pc:spChg chg="del">
          <ac:chgData name="Bruno Rochat" userId="efe697c2-3cb2-4bdd-98e6-39a18efac5ad" providerId="ADAL" clId="{6F17C61C-F47C-49D8-AFFB-7EE65A42E230}" dt="2023-11-03T11:00:08.134" v="3824" actId="478"/>
          <ac:spMkLst>
            <pc:docMk/>
            <pc:sldMk cId="3267455685" sldId="2147469764"/>
            <ac:spMk id="8" creationId="{C0988887-837C-A28F-1BF5-8AEDC61CC5FF}"/>
          </ac:spMkLst>
        </pc:spChg>
        <pc:spChg chg="del">
          <ac:chgData name="Bruno Rochat" userId="efe697c2-3cb2-4bdd-98e6-39a18efac5ad" providerId="ADAL" clId="{6F17C61C-F47C-49D8-AFFB-7EE65A42E230}" dt="2023-11-03T11:00:08.134" v="3824" actId="478"/>
          <ac:spMkLst>
            <pc:docMk/>
            <pc:sldMk cId="3267455685" sldId="2147469764"/>
            <ac:spMk id="9" creationId="{0F82620A-B790-642E-D477-311E043B91E5}"/>
          </ac:spMkLst>
        </pc:spChg>
        <pc:spChg chg="del">
          <ac:chgData name="Bruno Rochat" userId="efe697c2-3cb2-4bdd-98e6-39a18efac5ad" providerId="ADAL" clId="{6F17C61C-F47C-49D8-AFFB-7EE65A42E230}" dt="2023-11-03T11:00:08.134" v="3824" actId="478"/>
          <ac:spMkLst>
            <pc:docMk/>
            <pc:sldMk cId="3267455685" sldId="2147469764"/>
            <ac:spMk id="10" creationId="{119A4E60-A097-C383-9A67-6C13C5CD2BF6}"/>
          </ac:spMkLst>
        </pc:spChg>
      </pc:sldChg>
      <pc:sldChg chg="modSp add mod">
        <pc:chgData name="Bruno Rochat" userId="efe697c2-3cb2-4bdd-98e6-39a18efac5ad" providerId="ADAL" clId="{6F17C61C-F47C-49D8-AFFB-7EE65A42E230}" dt="2023-11-03T11:04:38.702" v="3999" actId="20577"/>
        <pc:sldMkLst>
          <pc:docMk/>
          <pc:sldMk cId="3371807722" sldId="2147469765"/>
        </pc:sldMkLst>
        <pc:spChg chg="mod">
          <ac:chgData name="Bruno Rochat" userId="efe697c2-3cb2-4bdd-98e6-39a18efac5ad" providerId="ADAL" clId="{6F17C61C-F47C-49D8-AFFB-7EE65A42E230}" dt="2023-11-03T11:04:38.702" v="3999" actId="20577"/>
          <ac:spMkLst>
            <pc:docMk/>
            <pc:sldMk cId="3371807722" sldId="2147469765"/>
            <ac:spMk id="4" creationId="{6379BB35-56FA-0076-FA89-AD9E0E248C54}"/>
          </ac:spMkLst>
        </pc:spChg>
        <pc:spChg chg="mod">
          <ac:chgData name="Bruno Rochat" userId="efe697c2-3cb2-4bdd-98e6-39a18efac5ad" providerId="ADAL" clId="{6F17C61C-F47C-49D8-AFFB-7EE65A42E230}" dt="2023-11-03T11:04:32.787" v="3993" actId="20577"/>
          <ac:spMkLst>
            <pc:docMk/>
            <pc:sldMk cId="3371807722" sldId="2147469765"/>
            <ac:spMk id="5" creationId="{E63FEF6D-26F6-9BCF-445C-DCB404482965}"/>
          </ac:spMkLst>
        </pc:spChg>
      </pc:sldChg>
      <pc:sldChg chg="modSp add mod">
        <pc:chgData name="Bruno Rochat" userId="efe697c2-3cb2-4bdd-98e6-39a18efac5ad" providerId="ADAL" clId="{6F17C61C-F47C-49D8-AFFB-7EE65A42E230}" dt="2023-11-03T11:07:53.300" v="4133" actId="20577"/>
        <pc:sldMkLst>
          <pc:docMk/>
          <pc:sldMk cId="2730096169" sldId="2147469766"/>
        </pc:sldMkLst>
        <pc:spChg chg="mod">
          <ac:chgData name="Bruno Rochat" userId="efe697c2-3cb2-4bdd-98e6-39a18efac5ad" providerId="ADAL" clId="{6F17C61C-F47C-49D8-AFFB-7EE65A42E230}" dt="2023-11-03T11:07:53.300" v="4133" actId="20577"/>
          <ac:spMkLst>
            <pc:docMk/>
            <pc:sldMk cId="2730096169" sldId="2147469766"/>
            <ac:spMk id="4" creationId="{6379BB35-56FA-0076-FA89-AD9E0E248C54}"/>
          </ac:spMkLst>
        </pc:spChg>
        <pc:spChg chg="mod">
          <ac:chgData name="Bruno Rochat" userId="efe697c2-3cb2-4bdd-98e6-39a18efac5ad" providerId="ADAL" clId="{6F17C61C-F47C-49D8-AFFB-7EE65A42E230}" dt="2023-11-03T11:07:37.795" v="4120" actId="20577"/>
          <ac:spMkLst>
            <pc:docMk/>
            <pc:sldMk cId="2730096169" sldId="2147469766"/>
            <ac:spMk id="5" creationId="{E63FEF6D-26F6-9BCF-445C-DCB404482965}"/>
          </ac:spMkLst>
        </pc:spChg>
      </pc:sldChg>
      <pc:sldChg chg="addSp delSp modSp new mod">
        <pc:chgData name="Bruno Rochat" userId="efe697c2-3cb2-4bdd-98e6-39a18efac5ad" providerId="ADAL" clId="{6F17C61C-F47C-49D8-AFFB-7EE65A42E230}" dt="2023-11-04T07:52:06.593" v="4963" actId="20577"/>
        <pc:sldMkLst>
          <pc:docMk/>
          <pc:sldMk cId="285489226" sldId="2147469767"/>
        </pc:sldMkLst>
        <pc:spChg chg="mod">
          <ac:chgData name="Bruno Rochat" userId="efe697c2-3cb2-4bdd-98e6-39a18efac5ad" providerId="ADAL" clId="{6F17C61C-F47C-49D8-AFFB-7EE65A42E230}" dt="2023-11-03T11:08:49.139" v="4158" actId="20577"/>
          <ac:spMkLst>
            <pc:docMk/>
            <pc:sldMk cId="285489226" sldId="2147469767"/>
            <ac:spMk id="2" creationId="{2B544884-F87D-2560-6F37-13F52B129BE4}"/>
          </ac:spMkLst>
        </pc:spChg>
        <pc:spChg chg="mod">
          <ac:chgData name="Bruno Rochat" userId="efe697c2-3cb2-4bdd-98e6-39a18efac5ad" providerId="ADAL" clId="{6F17C61C-F47C-49D8-AFFB-7EE65A42E230}" dt="2023-11-03T13:56:16.268" v="4544" actId="1076"/>
          <ac:spMkLst>
            <pc:docMk/>
            <pc:sldMk cId="285489226" sldId="2147469767"/>
            <ac:spMk id="3" creationId="{34EE7225-5475-2416-7F02-B91772BB7395}"/>
          </ac:spMkLst>
        </pc:spChg>
        <pc:spChg chg="del">
          <ac:chgData name="Bruno Rochat" userId="efe697c2-3cb2-4bdd-98e6-39a18efac5ad" providerId="ADAL" clId="{6F17C61C-F47C-49D8-AFFB-7EE65A42E230}" dt="2023-11-03T11:08:44.861" v="4152" actId="478"/>
          <ac:spMkLst>
            <pc:docMk/>
            <pc:sldMk cId="285489226" sldId="2147469767"/>
            <ac:spMk id="4" creationId="{EF7F3AB2-2482-7B5A-1D90-C1C39DE7CE3D}"/>
          </ac:spMkLst>
        </pc:spChg>
        <pc:spChg chg="add mod">
          <ac:chgData name="Bruno Rochat" userId="efe697c2-3cb2-4bdd-98e6-39a18efac5ad" providerId="ADAL" clId="{6F17C61C-F47C-49D8-AFFB-7EE65A42E230}" dt="2023-11-04T07:52:06.593" v="4963" actId="20577"/>
          <ac:spMkLst>
            <pc:docMk/>
            <pc:sldMk cId="285489226" sldId="2147469767"/>
            <ac:spMk id="6" creationId="{0DDB2272-C53D-A697-9B06-C8B19955CA9C}"/>
          </ac:spMkLst>
        </pc:spChg>
        <pc:spChg chg="add mod ord">
          <ac:chgData name="Bruno Rochat" userId="efe697c2-3cb2-4bdd-98e6-39a18efac5ad" providerId="ADAL" clId="{6F17C61C-F47C-49D8-AFFB-7EE65A42E230}" dt="2023-11-03T13:56:23.708" v="4554" actId="1036"/>
          <ac:spMkLst>
            <pc:docMk/>
            <pc:sldMk cId="285489226" sldId="2147469767"/>
            <ac:spMk id="7" creationId="{A00CAF07-195B-A8EA-9B3B-A984EDA5FB42}"/>
          </ac:spMkLst>
        </pc:spChg>
        <pc:graphicFrameChg chg="add mod">
          <ac:chgData name="Bruno Rochat" userId="efe697c2-3cb2-4bdd-98e6-39a18efac5ad" providerId="ADAL" clId="{6F17C61C-F47C-49D8-AFFB-7EE65A42E230}" dt="2023-11-03T13:56:23.708" v="4554" actId="1036"/>
          <ac:graphicFrameMkLst>
            <pc:docMk/>
            <pc:sldMk cId="285489226" sldId="2147469767"/>
            <ac:graphicFrameMk id="5" creationId="{1EDCC9F4-3045-C71D-C844-A59D96A20CEB}"/>
          </ac:graphicFrameMkLst>
        </pc:graphicFrameChg>
      </pc:sldChg>
      <pc:sldChg chg="addSp delSp modSp new mod ord">
        <pc:chgData name="Bruno Rochat" userId="efe697c2-3cb2-4bdd-98e6-39a18efac5ad" providerId="ADAL" clId="{6F17C61C-F47C-49D8-AFFB-7EE65A42E230}" dt="2023-11-04T08:32:05.568" v="5050"/>
        <pc:sldMkLst>
          <pc:docMk/>
          <pc:sldMk cId="2260641137" sldId="2147469768"/>
        </pc:sldMkLst>
        <pc:spChg chg="mod">
          <ac:chgData name="Bruno Rochat" userId="efe697c2-3cb2-4bdd-98e6-39a18efac5ad" providerId="ADAL" clId="{6F17C61C-F47C-49D8-AFFB-7EE65A42E230}" dt="2023-11-04T07:40:10.947" v="4868"/>
          <ac:spMkLst>
            <pc:docMk/>
            <pc:sldMk cId="2260641137" sldId="2147469768"/>
            <ac:spMk id="2" creationId="{B80DAB30-16AE-8DB9-6D9B-CB6E3FB96360}"/>
          </ac:spMkLst>
        </pc:spChg>
        <pc:spChg chg="mod">
          <ac:chgData name="Bruno Rochat" userId="efe697c2-3cb2-4bdd-98e6-39a18efac5ad" providerId="ADAL" clId="{6F17C61C-F47C-49D8-AFFB-7EE65A42E230}" dt="2023-11-04T07:46:10.692" v="4950" actId="20577"/>
          <ac:spMkLst>
            <pc:docMk/>
            <pc:sldMk cId="2260641137" sldId="2147469768"/>
            <ac:spMk id="3" creationId="{E987945C-B7EF-AD84-A1D0-10FF5262C450}"/>
          </ac:spMkLst>
        </pc:spChg>
        <pc:spChg chg="del">
          <ac:chgData name="Bruno Rochat" userId="efe697c2-3cb2-4bdd-98e6-39a18efac5ad" providerId="ADAL" clId="{6F17C61C-F47C-49D8-AFFB-7EE65A42E230}" dt="2023-11-04T07:39:46.262" v="4864" actId="478"/>
          <ac:spMkLst>
            <pc:docMk/>
            <pc:sldMk cId="2260641137" sldId="2147469768"/>
            <ac:spMk id="4" creationId="{EE714C76-341A-1FDA-6C84-469880736365}"/>
          </ac:spMkLst>
        </pc:spChg>
        <pc:spChg chg="add mod ord">
          <ac:chgData name="Bruno Rochat" userId="efe697c2-3cb2-4bdd-98e6-39a18efac5ad" providerId="ADAL" clId="{6F17C61C-F47C-49D8-AFFB-7EE65A42E230}" dt="2023-11-04T07:43:09.587" v="4901" actId="14100"/>
          <ac:spMkLst>
            <pc:docMk/>
            <pc:sldMk cId="2260641137" sldId="2147469768"/>
            <ac:spMk id="7" creationId="{3864CBB3-82E5-6460-02DA-01A29540E45B}"/>
          </ac:spMkLst>
        </pc:spChg>
        <pc:picChg chg="add mod modCrop">
          <ac:chgData name="Bruno Rochat" userId="efe697c2-3cb2-4bdd-98e6-39a18efac5ad" providerId="ADAL" clId="{6F17C61C-F47C-49D8-AFFB-7EE65A42E230}" dt="2023-11-04T07:43:00.183" v="4900" actId="732"/>
          <ac:picMkLst>
            <pc:docMk/>
            <pc:sldMk cId="2260641137" sldId="2147469768"/>
            <ac:picMk id="6" creationId="{AD6B7C7A-1768-69BA-C8BA-9C2C90D3578D}"/>
          </ac:picMkLst>
        </pc:picChg>
      </pc:sldChg>
      <pc:sldMasterChg chg="delSldLayout modSldLayout">
        <pc:chgData name="Bruno Rochat" userId="efe697c2-3cb2-4bdd-98e6-39a18efac5ad" providerId="ADAL" clId="{6F17C61C-F47C-49D8-AFFB-7EE65A42E230}" dt="2023-11-03T11:05:38.012" v="4023" actId="47"/>
        <pc:sldMasterMkLst>
          <pc:docMk/>
          <pc:sldMasterMk cId="1091939" sldId="2147483648"/>
        </pc:sldMasterMkLst>
        <pc:sldLayoutChg chg="del">
          <pc:chgData name="Bruno Rochat" userId="efe697c2-3cb2-4bdd-98e6-39a18efac5ad" providerId="ADAL" clId="{6F17C61C-F47C-49D8-AFFB-7EE65A42E230}" dt="2023-11-03T11:05:38.012" v="4023" actId="47"/>
          <pc:sldLayoutMkLst>
            <pc:docMk/>
            <pc:sldMasterMk cId="1091939" sldId="2147483648"/>
            <pc:sldLayoutMk cId="2634003317" sldId="2147483696"/>
          </pc:sldLayoutMkLst>
        </pc:sldLayoutChg>
        <pc:sldLayoutChg chg="del">
          <pc:chgData name="Bruno Rochat" userId="efe697c2-3cb2-4bdd-98e6-39a18efac5ad" providerId="ADAL" clId="{6F17C61C-F47C-49D8-AFFB-7EE65A42E230}" dt="2023-11-03T11:05:38.012" v="4023" actId="47"/>
          <pc:sldLayoutMkLst>
            <pc:docMk/>
            <pc:sldMasterMk cId="1091939" sldId="2147483648"/>
            <pc:sldLayoutMk cId="312539712" sldId="2147483698"/>
          </pc:sldLayoutMkLst>
        </pc:sldLayoutChg>
        <pc:sldLayoutChg chg="del">
          <pc:chgData name="Bruno Rochat" userId="efe697c2-3cb2-4bdd-98e6-39a18efac5ad" providerId="ADAL" clId="{6F17C61C-F47C-49D8-AFFB-7EE65A42E230}" dt="2023-11-03T11:05:38.012" v="4023" actId="47"/>
          <pc:sldLayoutMkLst>
            <pc:docMk/>
            <pc:sldMasterMk cId="1091939" sldId="2147483648"/>
            <pc:sldLayoutMk cId="2290364950" sldId="2147483700"/>
          </pc:sldLayoutMkLst>
        </pc:sldLayoutChg>
        <pc:sldLayoutChg chg="del">
          <pc:chgData name="Bruno Rochat" userId="efe697c2-3cb2-4bdd-98e6-39a18efac5ad" providerId="ADAL" clId="{6F17C61C-F47C-49D8-AFFB-7EE65A42E230}" dt="2023-11-03T11:05:38.012" v="4023" actId="47"/>
          <pc:sldLayoutMkLst>
            <pc:docMk/>
            <pc:sldMasterMk cId="1091939" sldId="2147483648"/>
            <pc:sldLayoutMk cId="4203392627" sldId="2147483701"/>
          </pc:sldLayoutMkLst>
        </pc:sldLayoutChg>
        <pc:sldLayoutChg chg="del">
          <pc:chgData name="Bruno Rochat" userId="efe697c2-3cb2-4bdd-98e6-39a18efac5ad" providerId="ADAL" clId="{6F17C61C-F47C-49D8-AFFB-7EE65A42E230}" dt="2023-11-03T06:07:27.946" v="120" actId="47"/>
          <pc:sldLayoutMkLst>
            <pc:docMk/>
            <pc:sldMasterMk cId="1091939" sldId="2147483648"/>
            <pc:sldLayoutMk cId="2323826605" sldId="2147483702"/>
          </pc:sldLayoutMkLst>
        </pc:sldLayoutChg>
        <pc:sldLayoutChg chg="delSp del mod">
          <pc:chgData name="Bruno Rochat" userId="efe697c2-3cb2-4bdd-98e6-39a18efac5ad" providerId="ADAL" clId="{6F17C61C-F47C-49D8-AFFB-7EE65A42E230}" dt="2023-11-03T09:28:31.985" v="2934" actId="47"/>
          <pc:sldLayoutMkLst>
            <pc:docMk/>
            <pc:sldMasterMk cId="1091939" sldId="2147483648"/>
            <pc:sldLayoutMk cId="2871703995" sldId="2147483703"/>
          </pc:sldLayoutMkLst>
          <pc:spChg chg="del">
            <ac:chgData name="Bruno Rochat" userId="efe697c2-3cb2-4bdd-98e6-39a18efac5ad" providerId="ADAL" clId="{6F17C61C-F47C-49D8-AFFB-7EE65A42E230}" dt="2023-11-03T06:09:03.201" v="124" actId="478"/>
            <ac:spMkLst>
              <pc:docMk/>
              <pc:sldMasterMk cId="1091939" sldId="2147483648"/>
              <pc:sldLayoutMk cId="2871703995" sldId="2147483703"/>
              <ac:spMk id="8" creationId="{4BEE2FE1-CA5D-4C83-9803-ECD239801579}"/>
            </ac:spMkLst>
          </pc:spChg>
        </pc:sldLayoutChg>
        <pc:sldLayoutChg chg="delSp modSp del mod">
          <pc:chgData name="Bruno Rochat" userId="efe697c2-3cb2-4bdd-98e6-39a18efac5ad" providerId="ADAL" clId="{6F17C61C-F47C-49D8-AFFB-7EE65A42E230}" dt="2023-11-03T09:28:13.662" v="2930" actId="47"/>
          <pc:sldLayoutMkLst>
            <pc:docMk/>
            <pc:sldMasterMk cId="1091939" sldId="2147483648"/>
            <pc:sldLayoutMk cId="3207249130" sldId="2147483704"/>
          </pc:sldLayoutMkLst>
          <pc:spChg chg="mod">
            <ac:chgData name="Bruno Rochat" userId="efe697c2-3cb2-4bdd-98e6-39a18efac5ad" providerId="ADAL" clId="{6F17C61C-F47C-49D8-AFFB-7EE65A42E230}" dt="2023-11-03T06:18:08.630" v="159" actId="16037"/>
            <ac:spMkLst>
              <pc:docMk/>
              <pc:sldMasterMk cId="1091939" sldId="2147483648"/>
              <pc:sldLayoutMk cId="3207249130" sldId="2147483704"/>
              <ac:spMk id="5" creationId="{9525D430-C43C-4729-86E5-DEA9E9E60E43}"/>
            </ac:spMkLst>
          </pc:spChg>
          <pc:spChg chg="del">
            <ac:chgData name="Bruno Rochat" userId="efe697c2-3cb2-4bdd-98e6-39a18efac5ad" providerId="ADAL" clId="{6F17C61C-F47C-49D8-AFFB-7EE65A42E230}" dt="2023-11-03T06:09:30.771" v="125" actId="478"/>
            <ac:spMkLst>
              <pc:docMk/>
              <pc:sldMasterMk cId="1091939" sldId="2147483648"/>
              <pc:sldLayoutMk cId="3207249130" sldId="2147483704"/>
              <ac:spMk id="20" creationId="{0D43B39E-A5D5-44C5-98F3-B5ED4311B4FE}"/>
            </ac:spMkLst>
          </pc:spChg>
        </pc:sldLayoutChg>
        <pc:sldLayoutChg chg="del">
          <pc:chgData name="Bruno Rochat" userId="efe697c2-3cb2-4bdd-98e6-39a18efac5ad" providerId="ADAL" clId="{6F17C61C-F47C-49D8-AFFB-7EE65A42E230}" dt="2023-11-03T08:24:20.880" v="1526" actId="47"/>
          <pc:sldLayoutMkLst>
            <pc:docMk/>
            <pc:sldMasterMk cId="1091939" sldId="2147483648"/>
            <pc:sldLayoutMk cId="2639796708" sldId="2147483705"/>
          </pc:sldLayoutMkLst>
        </pc:sldLayoutChg>
        <pc:sldLayoutChg chg="del">
          <pc:chgData name="Bruno Rochat" userId="efe697c2-3cb2-4bdd-98e6-39a18efac5ad" providerId="ADAL" clId="{6F17C61C-F47C-49D8-AFFB-7EE65A42E230}" dt="2023-11-03T09:28:27.098" v="2933" actId="47"/>
          <pc:sldLayoutMkLst>
            <pc:docMk/>
            <pc:sldMasterMk cId="1091939" sldId="2147483648"/>
            <pc:sldLayoutMk cId="298992986" sldId="2147483706"/>
          </pc:sldLayoutMkLst>
        </pc:sldLayoutChg>
        <pc:sldLayoutChg chg="delSp del mod">
          <pc:chgData name="Bruno Rochat" userId="efe697c2-3cb2-4bdd-98e6-39a18efac5ad" providerId="ADAL" clId="{6F17C61C-F47C-49D8-AFFB-7EE65A42E230}" dt="2023-11-03T10:08:04.919" v="3252" actId="47"/>
          <pc:sldLayoutMkLst>
            <pc:docMk/>
            <pc:sldMasterMk cId="1091939" sldId="2147483648"/>
            <pc:sldLayoutMk cId="1216928764" sldId="2147483707"/>
          </pc:sldLayoutMkLst>
          <pc:spChg chg="del">
            <ac:chgData name="Bruno Rochat" userId="efe697c2-3cb2-4bdd-98e6-39a18efac5ad" providerId="ADAL" clId="{6F17C61C-F47C-49D8-AFFB-7EE65A42E230}" dt="2023-11-03T06:09:39.990" v="126" actId="478"/>
            <ac:spMkLst>
              <pc:docMk/>
              <pc:sldMasterMk cId="1091939" sldId="2147483648"/>
              <pc:sldLayoutMk cId="1216928764" sldId="2147483707"/>
              <ac:spMk id="12" creationId="{AFFDF634-59BE-4491-B392-521A7393DDFA}"/>
            </ac:spMkLst>
          </pc:spChg>
        </pc:sldLayoutChg>
        <pc:sldLayoutChg chg="del">
          <pc:chgData name="Bruno Rochat" userId="efe697c2-3cb2-4bdd-98e6-39a18efac5ad" providerId="ADAL" clId="{6F17C61C-F47C-49D8-AFFB-7EE65A42E230}" dt="2023-11-03T10:09:32.627" v="3271" actId="47"/>
          <pc:sldLayoutMkLst>
            <pc:docMk/>
            <pc:sldMasterMk cId="1091939" sldId="2147483648"/>
            <pc:sldLayoutMk cId="1246930237" sldId="2147483708"/>
          </pc:sldLayoutMkLst>
        </pc:sldLayoutChg>
        <pc:sldLayoutChg chg="del">
          <pc:chgData name="Bruno Rochat" userId="efe697c2-3cb2-4bdd-98e6-39a18efac5ad" providerId="ADAL" clId="{6F17C61C-F47C-49D8-AFFB-7EE65A42E230}" dt="2023-11-03T10:49:51.075" v="3635" actId="47"/>
          <pc:sldLayoutMkLst>
            <pc:docMk/>
            <pc:sldMasterMk cId="1091939" sldId="2147483648"/>
            <pc:sldLayoutMk cId="2504306790" sldId="2147483709"/>
          </pc:sldLayoutMkLst>
        </pc:sldLayoutChg>
        <pc:sldLayoutChg chg="addSp delSp del mod">
          <pc:chgData name="Bruno Rochat" userId="efe697c2-3cb2-4bdd-98e6-39a18efac5ad" providerId="ADAL" clId="{6F17C61C-F47C-49D8-AFFB-7EE65A42E230}" dt="2023-11-03T10:59:17.336" v="3818" actId="47"/>
          <pc:sldLayoutMkLst>
            <pc:docMk/>
            <pc:sldMasterMk cId="1091939" sldId="2147483648"/>
            <pc:sldLayoutMk cId="1303084317" sldId="2147483710"/>
          </pc:sldLayoutMkLst>
          <pc:spChg chg="add del">
            <ac:chgData name="Bruno Rochat" userId="efe697c2-3cb2-4bdd-98e6-39a18efac5ad" providerId="ADAL" clId="{6F17C61C-F47C-49D8-AFFB-7EE65A42E230}" dt="2023-11-03T06:10:26.283" v="128" actId="478"/>
            <ac:spMkLst>
              <pc:docMk/>
              <pc:sldMasterMk cId="1091939" sldId="2147483648"/>
              <pc:sldLayoutMk cId="1303084317" sldId="2147483710"/>
              <ac:spMk id="17" creationId="{81692895-010D-4964-BD04-C4FAFD13F822}"/>
            </ac:spMkLst>
          </pc:spChg>
        </pc:sldLayoutChg>
        <pc:sldLayoutChg chg="del">
          <pc:chgData name="Bruno Rochat" userId="efe697c2-3cb2-4bdd-98e6-39a18efac5ad" providerId="ADAL" clId="{6F17C61C-F47C-49D8-AFFB-7EE65A42E230}" dt="2023-11-03T11:04:58.099" v="4020" actId="47"/>
          <pc:sldLayoutMkLst>
            <pc:docMk/>
            <pc:sldMasterMk cId="1091939" sldId="2147483648"/>
            <pc:sldLayoutMk cId="1019350196" sldId="2147483711"/>
          </pc:sldLayoutMkLst>
        </pc:sldLayoutChg>
        <pc:sldLayoutChg chg="del">
          <pc:chgData name="Bruno Rochat" userId="efe697c2-3cb2-4bdd-98e6-39a18efac5ad" providerId="ADAL" clId="{6F17C61C-F47C-49D8-AFFB-7EE65A42E230}" dt="2023-11-03T11:05:19.929" v="4022" actId="47"/>
          <pc:sldLayoutMkLst>
            <pc:docMk/>
            <pc:sldMasterMk cId="1091939" sldId="2147483648"/>
            <pc:sldLayoutMk cId="3724549994" sldId="2147483712"/>
          </pc:sldLayoutMkLst>
        </pc:sldLayoutChg>
        <pc:sldLayoutChg chg="del">
          <pc:chgData name="Bruno Rochat" userId="efe697c2-3cb2-4bdd-98e6-39a18efac5ad" providerId="ADAL" clId="{6F17C61C-F47C-49D8-AFFB-7EE65A42E230}" dt="2023-11-03T06:57:06.824" v="623" actId="47"/>
          <pc:sldLayoutMkLst>
            <pc:docMk/>
            <pc:sldMasterMk cId="1091939" sldId="2147483648"/>
            <pc:sldLayoutMk cId="244696345" sldId="2147483713"/>
          </pc:sldLayoutMkLst>
        </pc:sldLayoutChg>
      </pc:sldMasterChg>
    </pc:docChg>
  </pc:docChgLst>
  <pc:docChgLst>
    <pc:chgData name="Bruno Rochat" userId="efe697c2-3cb2-4bdd-98e6-39a18efac5ad" providerId="ADAL" clId="{C8598642-6B69-4F6B-BD4C-79CC6757FEF1}"/>
    <pc:docChg chg="undo custSel modSld modMainMaster">
      <pc:chgData name="Bruno Rochat" userId="efe697c2-3cb2-4bdd-98e6-39a18efac5ad" providerId="ADAL" clId="{C8598642-6B69-4F6B-BD4C-79CC6757FEF1}" dt="2025-01-17T07:54:40.186" v="1185" actId="1036"/>
      <pc:docMkLst>
        <pc:docMk/>
      </pc:docMkLst>
      <pc:sldChg chg="addSp modSp mod modTransition modAnim">
        <pc:chgData name="Bruno Rochat" userId="efe697c2-3cb2-4bdd-98e6-39a18efac5ad" providerId="ADAL" clId="{C8598642-6B69-4F6B-BD4C-79CC6757FEF1}" dt="2025-01-15T17:01:36.578" v="678"/>
        <pc:sldMkLst>
          <pc:docMk/>
          <pc:sldMk cId="608248080" sldId="292"/>
        </pc:sldMkLst>
        <pc:spChg chg="mod">
          <ac:chgData name="Bruno Rochat" userId="efe697c2-3cb2-4bdd-98e6-39a18efac5ad" providerId="ADAL" clId="{C8598642-6B69-4F6B-BD4C-79CC6757FEF1}" dt="2025-01-15T14:56:31.943" v="650" actId="1076"/>
          <ac:spMkLst>
            <pc:docMk/>
            <pc:sldMk cId="608248080" sldId="292"/>
            <ac:spMk id="2" creationId="{DA9BB5BC-EFAC-C696-3075-446E33FCB600}"/>
          </ac:spMkLst>
        </pc:spChg>
        <pc:spChg chg="mod">
          <ac:chgData name="Bruno Rochat" userId="efe697c2-3cb2-4bdd-98e6-39a18efac5ad" providerId="ADAL" clId="{C8598642-6B69-4F6B-BD4C-79CC6757FEF1}" dt="2025-01-15T14:56:31.943" v="650" actId="1076"/>
          <ac:spMkLst>
            <pc:docMk/>
            <pc:sldMk cId="608248080" sldId="292"/>
            <ac:spMk id="3" creationId="{B91E408F-D1CA-E0D6-DC68-3A8E2165495A}"/>
          </ac:spMkLst>
        </pc:spChg>
        <pc:picChg chg="add mod ord">
          <ac:chgData name="Bruno Rochat" userId="efe697c2-3cb2-4bdd-98e6-39a18efac5ad" providerId="ADAL" clId="{C8598642-6B69-4F6B-BD4C-79CC6757FEF1}" dt="2025-01-15T14:56:15.029" v="647" actId="167"/>
          <ac:picMkLst>
            <pc:docMk/>
            <pc:sldMk cId="608248080" sldId="292"/>
            <ac:picMk id="4" creationId="{91010E96-2346-4F5D-A71C-F77062B97BF9}"/>
          </ac:picMkLst>
        </pc:picChg>
        <pc:picChg chg="add mod">
          <ac:chgData name="Bruno Rochat" userId="efe697c2-3cb2-4bdd-98e6-39a18efac5ad" providerId="ADAL" clId="{C8598642-6B69-4F6B-BD4C-79CC6757FEF1}" dt="2025-01-15T17:00:36.031" v="673" actId="1076"/>
          <ac:picMkLst>
            <pc:docMk/>
            <pc:sldMk cId="608248080" sldId="292"/>
            <ac:picMk id="5" creationId="{4E2BAD01-48E9-1D9F-AB79-875E1229BA96}"/>
          </ac:picMkLst>
        </pc:picChg>
      </pc:sldChg>
      <pc:sldChg chg="addSp delSp modSp mod modTransition delAnim modAnim modNotesTx">
        <pc:chgData name="Bruno Rochat" userId="efe697c2-3cb2-4bdd-98e6-39a18efac5ad" providerId="ADAL" clId="{C8598642-6B69-4F6B-BD4C-79CC6757FEF1}" dt="2025-01-15T06:08:20.704" v="495"/>
        <pc:sldMkLst>
          <pc:docMk/>
          <pc:sldMk cId="2835442692" sldId="2147469775"/>
        </pc:sldMkLst>
        <pc:spChg chg="mod">
          <ac:chgData name="Bruno Rochat" userId="efe697c2-3cb2-4bdd-98e6-39a18efac5ad" providerId="ADAL" clId="{C8598642-6B69-4F6B-BD4C-79CC6757FEF1}" dt="2025-01-15T06:06:43.454" v="494" actId="1036"/>
          <ac:spMkLst>
            <pc:docMk/>
            <pc:sldMk cId="2835442692" sldId="2147469775"/>
            <ac:spMk id="2" creationId="{8A2B485C-767D-BC72-B21A-6B73ACA54F2F}"/>
          </ac:spMkLst>
        </pc:spChg>
        <pc:spChg chg="mod">
          <ac:chgData name="Bruno Rochat" userId="efe697c2-3cb2-4bdd-98e6-39a18efac5ad" providerId="ADAL" clId="{C8598642-6B69-4F6B-BD4C-79CC6757FEF1}" dt="2025-01-15T06:06:43.454" v="494" actId="1036"/>
          <ac:spMkLst>
            <pc:docMk/>
            <pc:sldMk cId="2835442692" sldId="2147469775"/>
            <ac:spMk id="3" creationId="{60EA4350-67AE-0B4B-A6E2-AAB66C486E61}"/>
          </ac:spMkLst>
        </pc:spChg>
        <pc:picChg chg="add del mod">
          <ac:chgData name="Bruno Rochat" userId="efe697c2-3cb2-4bdd-98e6-39a18efac5ad" providerId="ADAL" clId="{C8598642-6B69-4F6B-BD4C-79CC6757FEF1}" dt="2025-01-14T15:02:28.701" v="370" actId="478"/>
          <ac:picMkLst>
            <pc:docMk/>
            <pc:sldMk cId="2835442692" sldId="2147469775"/>
            <ac:picMk id="5" creationId="{C6ADEE09-4112-295F-8CB2-6E8C36906C79}"/>
          </ac:picMkLst>
        </pc:picChg>
        <pc:picChg chg="add mod">
          <ac:chgData name="Bruno Rochat" userId="efe697c2-3cb2-4bdd-98e6-39a18efac5ad" providerId="ADAL" clId="{C8598642-6B69-4F6B-BD4C-79CC6757FEF1}" dt="2025-01-14T15:05:09.889" v="372" actId="1076"/>
          <ac:picMkLst>
            <pc:docMk/>
            <pc:sldMk cId="2835442692" sldId="2147469775"/>
            <ac:picMk id="6" creationId="{A3CFED13-7755-2990-1C82-5A8DA0A719C0}"/>
          </ac:picMkLst>
        </pc:picChg>
        <pc:picChg chg="add mod ord">
          <ac:chgData name="Bruno Rochat" userId="efe697c2-3cb2-4bdd-98e6-39a18efac5ad" providerId="ADAL" clId="{C8598642-6B69-4F6B-BD4C-79CC6757FEF1}" dt="2025-01-15T06:06:16.929" v="465" actId="167"/>
          <ac:picMkLst>
            <pc:docMk/>
            <pc:sldMk cId="2835442692" sldId="2147469775"/>
            <ac:picMk id="7" creationId="{A7273853-A242-B5E9-33C7-1ECAA3C447F1}"/>
          </ac:picMkLst>
        </pc:picChg>
      </pc:sldChg>
      <pc:sldChg chg="addSp modSp mod modTransition modAnim modNotesTx">
        <pc:chgData name="Bruno Rochat" userId="efe697c2-3cb2-4bdd-98e6-39a18efac5ad" providerId="ADAL" clId="{C8598642-6B69-4F6B-BD4C-79CC6757FEF1}" dt="2025-01-14T14:10:07.145" v="237"/>
        <pc:sldMkLst>
          <pc:docMk/>
          <pc:sldMk cId="196579043" sldId="2147469781"/>
        </pc:sldMkLst>
        <pc:picChg chg="add mod">
          <ac:chgData name="Bruno Rochat" userId="efe697c2-3cb2-4bdd-98e6-39a18efac5ad" providerId="ADAL" clId="{C8598642-6B69-4F6B-BD4C-79CC6757FEF1}" dt="2025-01-14T14:09:25.382" v="234" actId="1076"/>
          <ac:picMkLst>
            <pc:docMk/>
            <pc:sldMk cId="196579043" sldId="2147469781"/>
            <ac:picMk id="4" creationId="{4D4DC78A-9060-029A-D0F7-5F07BFF9E436}"/>
          </ac:picMkLst>
        </pc:picChg>
      </pc:sldChg>
      <pc:sldChg chg="addSp delSp modSp mod modTransition delAnim modAnim modNotesTx">
        <pc:chgData name="Bruno Rochat" userId="efe697c2-3cb2-4bdd-98e6-39a18efac5ad" providerId="ADAL" clId="{C8598642-6B69-4F6B-BD4C-79CC6757FEF1}" dt="2025-01-16T08:39:19.882" v="1035"/>
        <pc:sldMkLst>
          <pc:docMk/>
          <pc:sldMk cId="1923638924" sldId="2147469782"/>
        </pc:sldMkLst>
        <pc:picChg chg="add del mod">
          <ac:chgData name="Bruno Rochat" userId="efe697c2-3cb2-4bdd-98e6-39a18efac5ad" providerId="ADAL" clId="{C8598642-6B69-4F6B-BD4C-79CC6757FEF1}" dt="2025-01-16T08:38:25.110" v="1032" actId="478"/>
          <ac:picMkLst>
            <pc:docMk/>
            <pc:sldMk cId="1923638924" sldId="2147469782"/>
            <ac:picMk id="8" creationId="{1C5D48E8-79A4-9CBD-DFF6-38C1318F10FD}"/>
          </ac:picMkLst>
        </pc:picChg>
        <pc:picChg chg="add del mod">
          <ac:chgData name="Bruno Rochat" userId="efe697c2-3cb2-4bdd-98e6-39a18efac5ad" providerId="ADAL" clId="{C8598642-6B69-4F6B-BD4C-79CC6757FEF1}" dt="2025-01-14T15:13:58.454" v="380" actId="478"/>
          <ac:picMkLst>
            <pc:docMk/>
            <pc:sldMk cId="1923638924" sldId="2147469782"/>
            <ac:picMk id="8" creationId="{B0D324D4-FED6-CE9C-4D04-3C4810BAED86}"/>
          </ac:picMkLst>
        </pc:picChg>
        <pc:picChg chg="add del mod">
          <ac:chgData name="Bruno Rochat" userId="efe697c2-3cb2-4bdd-98e6-39a18efac5ad" providerId="ADAL" clId="{C8598642-6B69-4F6B-BD4C-79CC6757FEF1}" dt="2025-01-16T08:29:06.824" v="995" actId="478"/>
          <ac:picMkLst>
            <pc:docMk/>
            <pc:sldMk cId="1923638924" sldId="2147469782"/>
            <ac:picMk id="9" creationId="{41FE2F44-FD5F-74C2-904D-810E5B711941}"/>
          </ac:picMkLst>
        </pc:picChg>
        <pc:picChg chg="add mod">
          <ac:chgData name="Bruno Rochat" userId="efe697c2-3cb2-4bdd-98e6-39a18efac5ad" providerId="ADAL" clId="{C8598642-6B69-4F6B-BD4C-79CC6757FEF1}" dt="2025-01-16T08:39:05.641" v="1034" actId="1076"/>
          <ac:picMkLst>
            <pc:docMk/>
            <pc:sldMk cId="1923638924" sldId="2147469782"/>
            <ac:picMk id="10" creationId="{E01E2C54-F773-9E3E-A70C-EA991A57E801}"/>
          </ac:picMkLst>
        </pc:picChg>
      </pc:sldChg>
      <pc:sldChg chg="addSp modSp mod modTransition modAnim modNotesTx">
        <pc:chgData name="Bruno Rochat" userId="efe697c2-3cb2-4bdd-98e6-39a18efac5ad" providerId="ADAL" clId="{C8598642-6B69-4F6B-BD4C-79CC6757FEF1}" dt="2025-01-14T15:36:37.251" v="449"/>
        <pc:sldMkLst>
          <pc:docMk/>
          <pc:sldMk cId="1636426309" sldId="2147469783"/>
        </pc:sldMkLst>
        <pc:picChg chg="add mod">
          <ac:chgData name="Bruno Rochat" userId="efe697c2-3cb2-4bdd-98e6-39a18efac5ad" providerId="ADAL" clId="{C8598642-6B69-4F6B-BD4C-79CC6757FEF1}" dt="2025-01-14T15:36:02.623" v="445" actId="1076"/>
          <ac:picMkLst>
            <pc:docMk/>
            <pc:sldMk cId="1636426309" sldId="2147469783"/>
            <ac:picMk id="5" creationId="{A6C00656-636F-CF7E-6C41-43B553FEE5BF}"/>
          </ac:picMkLst>
        </pc:picChg>
      </pc:sldChg>
      <pc:sldChg chg="addSp delSp modSp mod modTransition delAnim modAnim modNotesTx">
        <pc:chgData name="Bruno Rochat" userId="efe697c2-3cb2-4bdd-98e6-39a18efac5ad" providerId="ADAL" clId="{C8598642-6B69-4F6B-BD4C-79CC6757FEF1}" dt="2025-01-17T07:54:40.186" v="1185" actId="1036"/>
        <pc:sldMkLst>
          <pc:docMk/>
          <pc:sldMk cId="2012629506" sldId="2147469784"/>
        </pc:sldMkLst>
        <pc:picChg chg="add del mod">
          <ac:chgData name="Bruno Rochat" userId="efe697c2-3cb2-4bdd-98e6-39a18efac5ad" providerId="ADAL" clId="{C8598642-6B69-4F6B-BD4C-79CC6757FEF1}" dt="2025-01-17T07:53:02.323" v="1171" actId="478"/>
          <ac:picMkLst>
            <pc:docMk/>
            <pc:sldMk cId="2012629506" sldId="2147469784"/>
            <ac:picMk id="7" creationId="{4F4C32BB-ECD2-C1A9-916E-3DA2C02F3E18}"/>
          </ac:picMkLst>
        </pc:picChg>
        <pc:picChg chg="add del mod">
          <ac:chgData name="Bruno Rochat" userId="efe697c2-3cb2-4bdd-98e6-39a18efac5ad" providerId="ADAL" clId="{C8598642-6B69-4F6B-BD4C-79CC6757FEF1}" dt="2025-01-14T16:48:56.360" v="458" actId="478"/>
          <ac:picMkLst>
            <pc:docMk/>
            <pc:sldMk cId="2012629506" sldId="2147469784"/>
            <ac:picMk id="7" creationId="{9AF74F22-00EA-DED0-44DE-DF152C4E312D}"/>
          </ac:picMkLst>
        </pc:picChg>
        <pc:picChg chg="add del mod">
          <ac:chgData name="Bruno Rochat" userId="efe697c2-3cb2-4bdd-98e6-39a18efac5ad" providerId="ADAL" clId="{C8598642-6B69-4F6B-BD4C-79CC6757FEF1}" dt="2025-01-17T07:15:54.904" v="1165" actId="478"/>
          <ac:picMkLst>
            <pc:docMk/>
            <pc:sldMk cId="2012629506" sldId="2147469784"/>
            <ac:picMk id="8" creationId="{9669A730-482C-4716-957E-108008C137EE}"/>
          </ac:picMkLst>
        </pc:picChg>
        <pc:picChg chg="add mod">
          <ac:chgData name="Bruno Rochat" userId="efe697c2-3cb2-4bdd-98e6-39a18efac5ad" providerId="ADAL" clId="{C8598642-6B69-4F6B-BD4C-79CC6757FEF1}" dt="2025-01-17T07:54:40.186" v="1185" actId="1036"/>
          <ac:picMkLst>
            <pc:docMk/>
            <pc:sldMk cId="2012629506" sldId="2147469784"/>
            <ac:picMk id="9" creationId="{EF325D4A-6A04-2105-932D-C1899BF4E381}"/>
          </ac:picMkLst>
        </pc:picChg>
      </pc:sldChg>
      <pc:sldChg chg="addSp modSp mod modTransition modAnim modNotesTx">
        <pc:chgData name="Bruno Rochat" userId="efe697c2-3cb2-4bdd-98e6-39a18efac5ad" providerId="ADAL" clId="{C8598642-6B69-4F6B-BD4C-79CC6757FEF1}" dt="2025-01-15T08:08:15.743" v="598"/>
        <pc:sldMkLst>
          <pc:docMk/>
          <pc:sldMk cId="3715935366" sldId="2147469785"/>
        </pc:sldMkLst>
        <pc:picChg chg="add mod">
          <ac:chgData name="Bruno Rochat" userId="efe697c2-3cb2-4bdd-98e6-39a18efac5ad" providerId="ADAL" clId="{C8598642-6B69-4F6B-BD4C-79CC6757FEF1}" dt="2025-01-15T07:40:03.205" v="590" actId="1076"/>
          <ac:picMkLst>
            <pc:docMk/>
            <pc:sldMk cId="3715935366" sldId="2147469785"/>
            <ac:picMk id="4" creationId="{4AC5880F-8C6D-B6B4-AF55-687C03AFF945}"/>
          </ac:picMkLst>
        </pc:picChg>
      </pc:sldChg>
      <pc:sldChg chg="addSp modSp mod modTransition modAnim modNotesTx">
        <pc:chgData name="Bruno Rochat" userId="efe697c2-3cb2-4bdd-98e6-39a18efac5ad" providerId="ADAL" clId="{C8598642-6B69-4F6B-BD4C-79CC6757FEF1}" dt="2025-01-15T16:51:23.319" v="664"/>
        <pc:sldMkLst>
          <pc:docMk/>
          <pc:sldMk cId="959365184" sldId="2147469790"/>
        </pc:sldMkLst>
        <pc:picChg chg="add mod">
          <ac:chgData name="Bruno Rochat" userId="efe697c2-3cb2-4bdd-98e6-39a18efac5ad" providerId="ADAL" clId="{C8598642-6B69-4F6B-BD4C-79CC6757FEF1}" dt="2025-01-15T15:55:55.154" v="658" actId="1076"/>
          <ac:picMkLst>
            <pc:docMk/>
            <pc:sldMk cId="959365184" sldId="2147469790"/>
            <ac:picMk id="4" creationId="{8E5165E1-A92C-E7A7-2C2A-1ACB8695CA73}"/>
          </ac:picMkLst>
        </pc:picChg>
      </pc:sldChg>
      <pc:sldChg chg="addSp modSp mod modTransition modAnim modNotesTx">
        <pc:chgData name="Bruno Rochat" userId="efe697c2-3cb2-4bdd-98e6-39a18efac5ad" providerId="ADAL" clId="{C8598642-6B69-4F6B-BD4C-79CC6757FEF1}" dt="2025-01-15T08:07:43.366" v="596" actId="20577"/>
        <pc:sldMkLst>
          <pc:docMk/>
          <pc:sldMk cId="11598318" sldId="2147469792"/>
        </pc:sldMkLst>
        <pc:picChg chg="add mod">
          <ac:chgData name="Bruno Rochat" userId="efe697c2-3cb2-4bdd-98e6-39a18efac5ad" providerId="ADAL" clId="{C8598642-6B69-4F6B-BD4C-79CC6757FEF1}" dt="2025-01-15T06:57:31.005" v="566" actId="1076"/>
          <ac:picMkLst>
            <pc:docMk/>
            <pc:sldMk cId="11598318" sldId="2147469792"/>
            <ac:picMk id="4" creationId="{E487B163-672C-C2F0-CD2D-5332613E7BA5}"/>
          </ac:picMkLst>
        </pc:picChg>
      </pc:sldChg>
      <pc:sldChg chg="addSp delSp modSp mod modTransition delAnim modAnim modNotesTx">
        <pc:chgData name="Bruno Rochat" userId="efe697c2-3cb2-4bdd-98e6-39a18efac5ad" providerId="ADAL" clId="{C8598642-6B69-4F6B-BD4C-79CC6757FEF1}" dt="2025-01-15T08:07:58.499" v="597"/>
        <pc:sldMkLst>
          <pc:docMk/>
          <pc:sldMk cId="3266950359" sldId="2147469796"/>
        </pc:sldMkLst>
        <pc:spChg chg="mod">
          <ac:chgData name="Bruno Rochat" userId="efe697c2-3cb2-4bdd-98e6-39a18efac5ad" providerId="ADAL" clId="{C8598642-6B69-4F6B-BD4C-79CC6757FEF1}" dt="2025-01-15T07:15:19.430" v="577" actId="20577"/>
          <ac:spMkLst>
            <pc:docMk/>
            <pc:sldMk cId="3266950359" sldId="2147469796"/>
            <ac:spMk id="7" creationId="{3BAF4A97-E0FF-88C4-D3CA-D12909E1AE15}"/>
          </ac:spMkLst>
        </pc:spChg>
        <pc:picChg chg="add del mod">
          <ac:chgData name="Bruno Rochat" userId="efe697c2-3cb2-4bdd-98e6-39a18efac5ad" providerId="ADAL" clId="{C8598642-6B69-4F6B-BD4C-79CC6757FEF1}" dt="2025-01-15T07:32:46.491" v="584" actId="478"/>
          <ac:picMkLst>
            <pc:docMk/>
            <pc:sldMk cId="3266950359" sldId="2147469796"/>
            <ac:picMk id="9" creationId="{0A2259A5-8529-86E9-2D18-7CF0EE0F496B}"/>
          </ac:picMkLst>
        </pc:picChg>
        <pc:picChg chg="add mod">
          <ac:chgData name="Bruno Rochat" userId="efe697c2-3cb2-4bdd-98e6-39a18efac5ad" providerId="ADAL" clId="{C8598642-6B69-4F6B-BD4C-79CC6757FEF1}" dt="2025-01-15T07:33:02.250" v="586" actId="1076"/>
          <ac:picMkLst>
            <pc:docMk/>
            <pc:sldMk cId="3266950359" sldId="2147469796"/>
            <ac:picMk id="10" creationId="{A5596E6D-E5B9-5CBE-15FB-D040606C0DD9}"/>
          </ac:picMkLst>
        </pc:picChg>
      </pc:sldChg>
      <pc:sldChg chg="addSp delSp modSp mod modTransition delAnim modAnim modNotesTx">
        <pc:chgData name="Bruno Rochat" userId="efe697c2-3cb2-4bdd-98e6-39a18efac5ad" providerId="ADAL" clId="{C8598642-6B69-4F6B-BD4C-79CC6757FEF1}" dt="2025-01-15T09:05:05.778" v="614"/>
        <pc:sldMkLst>
          <pc:docMk/>
          <pc:sldMk cId="893017267" sldId="2147469797"/>
        </pc:sldMkLst>
        <pc:picChg chg="add del mod">
          <ac:chgData name="Bruno Rochat" userId="efe697c2-3cb2-4bdd-98e6-39a18efac5ad" providerId="ADAL" clId="{C8598642-6B69-4F6B-BD4C-79CC6757FEF1}" dt="2025-01-15T08:30:41.512" v="604" actId="478"/>
          <ac:picMkLst>
            <pc:docMk/>
            <pc:sldMk cId="893017267" sldId="2147469797"/>
            <ac:picMk id="9" creationId="{A4D98A01-E942-DDB8-F1C6-530C7787D69D}"/>
          </ac:picMkLst>
        </pc:picChg>
        <pc:picChg chg="add del mod">
          <ac:chgData name="Bruno Rochat" userId="efe697c2-3cb2-4bdd-98e6-39a18efac5ad" providerId="ADAL" clId="{C8598642-6B69-4F6B-BD4C-79CC6757FEF1}" dt="2025-01-15T08:31:54.368" v="607" actId="478"/>
          <ac:picMkLst>
            <pc:docMk/>
            <pc:sldMk cId="893017267" sldId="2147469797"/>
            <ac:picMk id="10" creationId="{A8575BB8-7D27-CC15-81AE-D2CF0A3481F0}"/>
          </ac:picMkLst>
        </pc:picChg>
        <pc:picChg chg="add mod">
          <ac:chgData name="Bruno Rochat" userId="efe697c2-3cb2-4bdd-98e6-39a18efac5ad" providerId="ADAL" clId="{C8598642-6B69-4F6B-BD4C-79CC6757FEF1}" dt="2025-01-15T08:32:08.953" v="609" actId="1076"/>
          <ac:picMkLst>
            <pc:docMk/>
            <pc:sldMk cId="893017267" sldId="2147469797"/>
            <ac:picMk id="11" creationId="{36BAC87F-7F4C-0349-B36C-68FD432B6054}"/>
          </ac:picMkLst>
        </pc:picChg>
      </pc:sldChg>
      <pc:sldChg chg="addSp delSp modSp mod modTransition delAnim modAnim modNotesTx">
        <pc:chgData name="Bruno Rochat" userId="efe697c2-3cb2-4bdd-98e6-39a18efac5ad" providerId="ADAL" clId="{C8598642-6B69-4F6B-BD4C-79CC6757FEF1}" dt="2025-01-15T09:14:55.090" v="630"/>
        <pc:sldMkLst>
          <pc:docMk/>
          <pc:sldMk cId="2418381562" sldId="2147469798"/>
        </pc:sldMkLst>
        <pc:picChg chg="add del mod">
          <ac:chgData name="Bruno Rochat" userId="efe697c2-3cb2-4bdd-98e6-39a18efac5ad" providerId="ADAL" clId="{C8598642-6B69-4F6B-BD4C-79CC6757FEF1}" dt="2025-01-15T09:13:11.035" v="626" actId="478"/>
          <ac:picMkLst>
            <pc:docMk/>
            <pc:sldMk cId="2418381562" sldId="2147469798"/>
            <ac:picMk id="14" creationId="{D0AF665C-3267-E494-C67D-F89DF036F8D5}"/>
          </ac:picMkLst>
        </pc:picChg>
        <pc:picChg chg="add mod">
          <ac:chgData name="Bruno Rochat" userId="efe697c2-3cb2-4bdd-98e6-39a18efac5ad" providerId="ADAL" clId="{C8598642-6B69-4F6B-BD4C-79CC6757FEF1}" dt="2025-01-15T09:14:22.548" v="628" actId="1076"/>
          <ac:picMkLst>
            <pc:docMk/>
            <pc:sldMk cId="2418381562" sldId="2147469798"/>
            <ac:picMk id="15" creationId="{1AA3BCDE-2054-C6C6-5F9A-21A25CA485C0}"/>
          </ac:picMkLst>
        </pc:picChg>
      </pc:sldChg>
      <pc:sldChg chg="addSp delSp modSp mod modTransition delAnim modAnim modNotesTx">
        <pc:chgData name="Bruno Rochat" userId="efe697c2-3cb2-4bdd-98e6-39a18efac5ad" providerId="ADAL" clId="{C8598642-6B69-4F6B-BD4C-79CC6757FEF1}" dt="2025-01-15T10:49:57.654" v="645"/>
        <pc:sldMkLst>
          <pc:docMk/>
          <pc:sldMk cId="1623300613" sldId="2147469799"/>
        </pc:sldMkLst>
        <pc:spChg chg="add del">
          <ac:chgData name="Bruno Rochat" userId="efe697c2-3cb2-4bdd-98e6-39a18efac5ad" providerId="ADAL" clId="{C8598642-6B69-4F6B-BD4C-79CC6757FEF1}" dt="2025-01-15T10:49:56.091" v="644" actId="22"/>
          <ac:spMkLst>
            <pc:docMk/>
            <pc:sldMk cId="1623300613" sldId="2147469799"/>
            <ac:spMk id="13" creationId="{A66DEDA2-FC62-F3D6-024F-5CDFB9325741}"/>
          </ac:spMkLst>
        </pc:spChg>
        <pc:picChg chg="add del mod">
          <ac:chgData name="Bruno Rochat" userId="efe697c2-3cb2-4bdd-98e6-39a18efac5ad" providerId="ADAL" clId="{C8598642-6B69-4F6B-BD4C-79CC6757FEF1}" dt="2025-01-15T09:16:33.547" v="631" actId="478"/>
          <ac:picMkLst>
            <pc:docMk/>
            <pc:sldMk cId="1623300613" sldId="2147469799"/>
            <ac:picMk id="9" creationId="{0268A9D7-DDE5-CC8F-0B1F-76456EECE1C6}"/>
          </ac:picMkLst>
        </pc:picChg>
        <pc:picChg chg="add del mod">
          <ac:chgData name="Bruno Rochat" userId="efe697c2-3cb2-4bdd-98e6-39a18efac5ad" providerId="ADAL" clId="{C8598642-6B69-4F6B-BD4C-79CC6757FEF1}" dt="2025-01-15T10:46:56.338" v="638" actId="478"/>
          <ac:picMkLst>
            <pc:docMk/>
            <pc:sldMk cId="1623300613" sldId="2147469799"/>
            <ac:picMk id="10" creationId="{37F46B6E-4526-4C2D-3F54-B3BDE877E230}"/>
          </ac:picMkLst>
        </pc:picChg>
        <pc:picChg chg="add mod">
          <ac:chgData name="Bruno Rochat" userId="efe697c2-3cb2-4bdd-98e6-39a18efac5ad" providerId="ADAL" clId="{C8598642-6B69-4F6B-BD4C-79CC6757FEF1}" dt="2025-01-15T10:47:14.068" v="640" actId="1076"/>
          <ac:picMkLst>
            <pc:docMk/>
            <pc:sldMk cId="1623300613" sldId="2147469799"/>
            <ac:picMk id="11" creationId="{1C26EFA1-D07E-F75D-CD38-89E3C9D546CD}"/>
          </ac:picMkLst>
        </pc:picChg>
      </pc:sldChg>
      <pc:sldChg chg="addSp modSp mod modTransition modAnim modNotesTx">
        <pc:chgData name="Bruno Rochat" userId="efe697c2-3cb2-4bdd-98e6-39a18efac5ad" providerId="ADAL" clId="{C8598642-6B69-4F6B-BD4C-79CC6757FEF1}" dt="2025-01-15T16:51:39.991" v="665"/>
        <pc:sldMkLst>
          <pc:docMk/>
          <pc:sldMk cId="446886543" sldId="2147469800"/>
        </pc:sldMkLst>
        <pc:picChg chg="add mod">
          <ac:chgData name="Bruno Rochat" userId="efe697c2-3cb2-4bdd-98e6-39a18efac5ad" providerId="ADAL" clId="{C8598642-6B69-4F6B-BD4C-79CC6757FEF1}" dt="2025-01-15T15:47:25.729" v="652" actId="1076"/>
          <ac:picMkLst>
            <pc:docMk/>
            <pc:sldMk cId="446886543" sldId="2147469800"/>
            <ac:picMk id="12" creationId="{683409C5-4DC2-D510-97A6-4D673F46AA99}"/>
          </ac:picMkLst>
        </pc:picChg>
      </pc:sldChg>
      <pc:sldChg chg="addSp modSp mod modTransition modAnim modNotesTx">
        <pc:chgData name="Bruno Rochat" userId="efe697c2-3cb2-4bdd-98e6-39a18efac5ad" providerId="ADAL" clId="{C8598642-6B69-4F6B-BD4C-79CC6757FEF1}" dt="2025-01-15T16:54:09.224" v="671"/>
        <pc:sldMkLst>
          <pc:docMk/>
          <pc:sldMk cId="1529757998" sldId="2147469801"/>
        </pc:sldMkLst>
        <pc:picChg chg="add mod">
          <ac:chgData name="Bruno Rochat" userId="efe697c2-3cb2-4bdd-98e6-39a18efac5ad" providerId="ADAL" clId="{C8598642-6B69-4F6B-BD4C-79CC6757FEF1}" dt="2025-01-15T16:53:21.329" v="667" actId="1076"/>
          <ac:picMkLst>
            <pc:docMk/>
            <pc:sldMk cId="1529757998" sldId="2147469801"/>
            <ac:picMk id="9" creationId="{F9E85385-78E8-4E39-8DA1-E306F69F1CDA}"/>
          </ac:picMkLst>
        </pc:picChg>
      </pc:sldChg>
      <pc:sldMasterChg chg="addSp delSp modSp mod modSldLayout">
        <pc:chgData name="Bruno Rochat" userId="efe697c2-3cb2-4bdd-98e6-39a18efac5ad" providerId="ADAL" clId="{C8598642-6B69-4F6B-BD4C-79CC6757FEF1}" dt="2025-01-15T06:47:07.700" v="564" actId="478"/>
        <pc:sldMasterMkLst>
          <pc:docMk/>
          <pc:sldMasterMk cId="1091939" sldId="2147483648"/>
        </pc:sldMasterMkLst>
        <pc:spChg chg="mod">
          <ac:chgData name="Bruno Rochat" userId="efe697c2-3cb2-4bdd-98e6-39a18efac5ad" providerId="ADAL" clId="{C8598642-6B69-4F6B-BD4C-79CC6757FEF1}" dt="2025-01-15T06:22:44.688" v="558" actId="20577"/>
          <ac:spMkLst>
            <pc:docMk/>
            <pc:sldMasterMk cId="1091939" sldId="2147483648"/>
            <ac:spMk id="2" creationId="{A4CC9EA1-36F7-9E11-71BE-BA17FA614B91}"/>
          </ac:spMkLst>
        </pc:spChg>
        <pc:picChg chg="del">
          <ac:chgData name="Bruno Rochat" userId="efe697c2-3cb2-4bdd-98e6-39a18efac5ad" providerId="ADAL" clId="{C8598642-6B69-4F6B-BD4C-79CC6757FEF1}" dt="2025-01-15T06:13:01.643" v="515" actId="478"/>
          <ac:picMkLst>
            <pc:docMk/>
            <pc:sldMasterMk cId="1091939" sldId="2147483648"/>
            <ac:picMk id="3" creationId="{1C5DA4E0-04BF-5BE9-724B-4261A9D385D1}"/>
          </ac:picMkLst>
        </pc:picChg>
        <pc:picChg chg="add mod">
          <ac:chgData name="Bruno Rochat" userId="efe697c2-3cb2-4bdd-98e6-39a18efac5ad" providerId="ADAL" clId="{C8598642-6B69-4F6B-BD4C-79CC6757FEF1}" dt="2025-01-15T06:45:13.110" v="560" actId="1076"/>
          <ac:picMkLst>
            <pc:docMk/>
            <pc:sldMasterMk cId="1091939" sldId="2147483648"/>
            <ac:picMk id="7" creationId="{52B91234-E3E0-5B4E-33D1-E6FA66C38D58}"/>
          </ac:picMkLst>
        </pc:picChg>
        <pc:sldLayoutChg chg="delSp mod">
          <pc:chgData name="Bruno Rochat" userId="efe697c2-3cb2-4bdd-98e6-39a18efac5ad" providerId="ADAL" clId="{C8598642-6B69-4F6B-BD4C-79CC6757FEF1}" dt="2025-01-15T06:46:47.425" v="561" actId="478"/>
          <pc:sldLayoutMkLst>
            <pc:docMk/>
            <pc:sldMasterMk cId="1091939" sldId="2147483648"/>
            <pc:sldLayoutMk cId="550994748" sldId="2147483650"/>
          </pc:sldLayoutMkLst>
          <pc:picChg chg="del">
            <ac:chgData name="Bruno Rochat" userId="efe697c2-3cb2-4bdd-98e6-39a18efac5ad" providerId="ADAL" clId="{C8598642-6B69-4F6B-BD4C-79CC6757FEF1}" dt="2025-01-15T06:46:47.425" v="561" actId="478"/>
            <ac:picMkLst>
              <pc:docMk/>
              <pc:sldMasterMk cId="1091939" sldId="2147483648"/>
              <pc:sldLayoutMk cId="550994748" sldId="2147483650"/>
              <ac:picMk id="7" creationId="{70523335-FB70-41A4-AD57-4B5B78CEC3D8}"/>
            </ac:picMkLst>
          </pc:picChg>
        </pc:sldLayoutChg>
        <pc:sldLayoutChg chg="addSp delSp modSp mod">
          <pc:chgData name="Bruno Rochat" userId="efe697c2-3cb2-4bdd-98e6-39a18efac5ad" providerId="ADAL" clId="{C8598642-6B69-4F6B-BD4C-79CC6757FEF1}" dt="2025-01-15T06:18:28.597" v="552" actId="478"/>
          <pc:sldLayoutMkLst>
            <pc:docMk/>
            <pc:sldMasterMk cId="1091939" sldId="2147483648"/>
            <pc:sldLayoutMk cId="2170634344" sldId="2147483662"/>
          </pc:sldLayoutMkLst>
          <pc:spChg chg="mod">
            <ac:chgData name="Bruno Rochat" userId="efe697c2-3cb2-4bdd-98e6-39a18efac5ad" providerId="ADAL" clId="{C8598642-6B69-4F6B-BD4C-79CC6757FEF1}" dt="2025-01-15T06:15:53.889" v="548" actId="207"/>
            <ac:spMkLst>
              <pc:docMk/>
              <pc:sldMasterMk cId="1091939" sldId="2147483648"/>
              <pc:sldLayoutMk cId="2170634344" sldId="2147483662"/>
              <ac:spMk id="6" creationId="{16BFB1D5-0A8B-432B-BC50-7C8FF108FF2F}"/>
            </ac:spMkLst>
          </pc:spChg>
          <pc:picChg chg="add mod ord">
            <ac:chgData name="Bruno Rochat" userId="efe697c2-3cb2-4bdd-98e6-39a18efac5ad" providerId="ADAL" clId="{C8598642-6B69-4F6B-BD4C-79CC6757FEF1}" dt="2025-01-15T06:18:25.387" v="551" actId="171"/>
            <ac:picMkLst>
              <pc:docMk/>
              <pc:sldMasterMk cId="1091939" sldId="2147483648"/>
              <pc:sldLayoutMk cId="2170634344" sldId="2147483662"/>
              <ac:picMk id="2" creationId="{19568EC5-C28D-5283-D201-963AEC043F68}"/>
            </ac:picMkLst>
          </pc:picChg>
          <pc:picChg chg="del">
            <ac:chgData name="Bruno Rochat" userId="efe697c2-3cb2-4bdd-98e6-39a18efac5ad" providerId="ADAL" clId="{C8598642-6B69-4F6B-BD4C-79CC6757FEF1}" dt="2025-01-15T06:10:47.253" v="501" actId="478"/>
            <ac:picMkLst>
              <pc:docMk/>
              <pc:sldMasterMk cId="1091939" sldId="2147483648"/>
              <pc:sldLayoutMk cId="2170634344" sldId="2147483662"/>
              <ac:picMk id="3" creationId="{3C0398DE-CF0C-5012-2611-0B0EF667F9F5}"/>
            </ac:picMkLst>
          </pc:picChg>
          <pc:picChg chg="add del">
            <ac:chgData name="Bruno Rochat" userId="efe697c2-3cb2-4bdd-98e6-39a18efac5ad" providerId="ADAL" clId="{C8598642-6B69-4F6B-BD4C-79CC6757FEF1}" dt="2025-01-15T06:18:28.597" v="552" actId="478"/>
            <ac:picMkLst>
              <pc:docMk/>
              <pc:sldMasterMk cId="1091939" sldId="2147483648"/>
              <pc:sldLayoutMk cId="2170634344" sldId="2147483662"/>
              <ac:picMk id="10" creationId="{ADC064ED-B54A-0109-6D08-0E409F8DF7EE}"/>
            </ac:picMkLst>
          </pc:picChg>
        </pc:sldLayoutChg>
        <pc:sldLayoutChg chg="delSp mod">
          <pc:chgData name="Bruno Rochat" userId="efe697c2-3cb2-4bdd-98e6-39a18efac5ad" providerId="ADAL" clId="{C8598642-6B69-4F6B-BD4C-79CC6757FEF1}" dt="2025-01-15T06:11:02.141" v="503" actId="478"/>
          <pc:sldLayoutMkLst>
            <pc:docMk/>
            <pc:sldMasterMk cId="1091939" sldId="2147483648"/>
            <pc:sldLayoutMk cId="280058408" sldId="2147483663"/>
          </pc:sldLayoutMkLst>
          <pc:picChg chg="del">
            <ac:chgData name="Bruno Rochat" userId="efe697c2-3cb2-4bdd-98e6-39a18efac5ad" providerId="ADAL" clId="{C8598642-6B69-4F6B-BD4C-79CC6757FEF1}" dt="2025-01-15T06:11:02.141" v="503" actId="478"/>
            <ac:picMkLst>
              <pc:docMk/>
              <pc:sldMasterMk cId="1091939" sldId="2147483648"/>
              <pc:sldLayoutMk cId="280058408" sldId="2147483663"/>
              <ac:picMk id="13" creationId="{A53A17A6-5D4E-4132-A874-B1C2B83253FA}"/>
            </ac:picMkLst>
          </pc:picChg>
        </pc:sldLayoutChg>
        <pc:sldLayoutChg chg="delSp modSp mod">
          <pc:chgData name="Bruno Rochat" userId="efe697c2-3cb2-4bdd-98e6-39a18efac5ad" providerId="ADAL" clId="{C8598642-6B69-4F6B-BD4C-79CC6757FEF1}" dt="2025-01-15T06:14:56.232" v="544" actId="20577"/>
          <pc:sldLayoutMkLst>
            <pc:docMk/>
            <pc:sldMasterMk cId="1091939" sldId="2147483648"/>
            <pc:sldLayoutMk cId="2968469189" sldId="2147483689"/>
          </pc:sldLayoutMkLst>
          <pc:spChg chg="mod">
            <ac:chgData name="Bruno Rochat" userId="efe697c2-3cb2-4bdd-98e6-39a18efac5ad" providerId="ADAL" clId="{C8598642-6B69-4F6B-BD4C-79CC6757FEF1}" dt="2025-01-15T06:14:56.232" v="544" actId="20577"/>
            <ac:spMkLst>
              <pc:docMk/>
              <pc:sldMasterMk cId="1091939" sldId="2147483648"/>
              <pc:sldLayoutMk cId="2968469189" sldId="2147483689"/>
              <ac:spMk id="6" creationId="{6523DCEE-0520-74FC-2CD6-08812A8B9955}"/>
            </ac:spMkLst>
          </pc:spChg>
          <pc:picChg chg="del">
            <ac:chgData name="Bruno Rochat" userId="efe697c2-3cb2-4bdd-98e6-39a18efac5ad" providerId="ADAL" clId="{C8598642-6B69-4F6B-BD4C-79CC6757FEF1}" dt="2025-01-15T06:11:16.146" v="504" actId="478"/>
            <ac:picMkLst>
              <pc:docMk/>
              <pc:sldMasterMk cId="1091939" sldId="2147483648"/>
              <pc:sldLayoutMk cId="2968469189" sldId="2147483689"/>
              <ac:picMk id="13" creationId="{A53A17A6-5D4E-4132-A874-B1C2B83253FA}"/>
            </ac:picMkLst>
          </pc:picChg>
        </pc:sldLayoutChg>
        <pc:sldLayoutChg chg="delSp modSp mod">
          <pc:chgData name="Bruno Rochat" userId="efe697c2-3cb2-4bdd-98e6-39a18efac5ad" providerId="ADAL" clId="{C8598642-6B69-4F6B-BD4C-79CC6757FEF1}" dt="2025-01-15T06:10:28.196" v="498" actId="1076"/>
          <pc:sldLayoutMkLst>
            <pc:docMk/>
            <pc:sldMasterMk cId="1091939" sldId="2147483648"/>
            <pc:sldLayoutMk cId="647892659" sldId="2147483691"/>
          </pc:sldLayoutMkLst>
          <pc:spChg chg="mod">
            <ac:chgData name="Bruno Rochat" userId="efe697c2-3cb2-4bdd-98e6-39a18efac5ad" providerId="ADAL" clId="{C8598642-6B69-4F6B-BD4C-79CC6757FEF1}" dt="2025-01-15T06:10:28.196" v="498" actId="1076"/>
            <ac:spMkLst>
              <pc:docMk/>
              <pc:sldMasterMk cId="1091939" sldId="2147483648"/>
              <pc:sldLayoutMk cId="647892659" sldId="2147483691"/>
              <ac:spMk id="14" creationId="{813D7097-1C5E-47D8-B397-E0B82109BDA0}"/>
            </ac:spMkLst>
          </pc:spChg>
          <pc:picChg chg="del">
            <ac:chgData name="Bruno Rochat" userId="efe697c2-3cb2-4bdd-98e6-39a18efac5ad" providerId="ADAL" clId="{C8598642-6B69-4F6B-BD4C-79CC6757FEF1}" dt="2025-01-15T06:10:10.092" v="496" actId="478"/>
            <ac:picMkLst>
              <pc:docMk/>
              <pc:sldMasterMk cId="1091939" sldId="2147483648"/>
              <pc:sldLayoutMk cId="647892659" sldId="2147483691"/>
              <ac:picMk id="5" creationId="{9CA3B2FA-F421-A0DB-E0D6-5EA5F350BAB6}"/>
            </ac:picMkLst>
          </pc:picChg>
        </pc:sldLayoutChg>
        <pc:sldLayoutChg chg="addSp delSp mod">
          <pc:chgData name="Bruno Rochat" userId="efe697c2-3cb2-4bdd-98e6-39a18efac5ad" providerId="ADAL" clId="{C8598642-6B69-4F6B-BD4C-79CC6757FEF1}" dt="2025-01-15T06:46:53.740" v="562" actId="478"/>
          <pc:sldLayoutMkLst>
            <pc:docMk/>
            <pc:sldMasterMk cId="1091939" sldId="2147483648"/>
            <pc:sldLayoutMk cId="2795440540" sldId="2147483692"/>
          </pc:sldLayoutMkLst>
          <pc:picChg chg="add del">
            <ac:chgData name="Bruno Rochat" userId="efe697c2-3cb2-4bdd-98e6-39a18efac5ad" providerId="ADAL" clId="{C8598642-6B69-4F6B-BD4C-79CC6757FEF1}" dt="2025-01-15T06:46:53.740" v="562" actId="478"/>
            <ac:picMkLst>
              <pc:docMk/>
              <pc:sldMasterMk cId="1091939" sldId="2147483648"/>
              <pc:sldLayoutMk cId="2795440540" sldId="2147483692"/>
              <ac:picMk id="3" creationId="{3C0398DE-CF0C-5012-2611-0B0EF667F9F5}"/>
            </ac:picMkLst>
          </pc:picChg>
        </pc:sldLayoutChg>
        <pc:sldLayoutChg chg="delSp mod">
          <pc:chgData name="Bruno Rochat" userId="efe697c2-3cb2-4bdd-98e6-39a18efac5ad" providerId="ADAL" clId="{C8598642-6B69-4F6B-BD4C-79CC6757FEF1}" dt="2025-01-15T06:47:01.399" v="563" actId="478"/>
          <pc:sldLayoutMkLst>
            <pc:docMk/>
            <pc:sldMasterMk cId="1091939" sldId="2147483648"/>
            <pc:sldLayoutMk cId="2890433803" sldId="2147483693"/>
          </pc:sldLayoutMkLst>
          <pc:picChg chg="del">
            <ac:chgData name="Bruno Rochat" userId="efe697c2-3cb2-4bdd-98e6-39a18efac5ad" providerId="ADAL" clId="{C8598642-6B69-4F6B-BD4C-79CC6757FEF1}" dt="2025-01-15T06:47:01.399" v="563" actId="478"/>
            <ac:picMkLst>
              <pc:docMk/>
              <pc:sldMasterMk cId="1091939" sldId="2147483648"/>
              <pc:sldLayoutMk cId="2890433803" sldId="2147483693"/>
              <ac:picMk id="3" creationId="{3C0398DE-CF0C-5012-2611-0B0EF667F9F5}"/>
            </ac:picMkLst>
          </pc:picChg>
        </pc:sldLayoutChg>
        <pc:sldLayoutChg chg="delSp mod">
          <pc:chgData name="Bruno Rochat" userId="efe697c2-3cb2-4bdd-98e6-39a18efac5ad" providerId="ADAL" clId="{C8598642-6B69-4F6B-BD4C-79CC6757FEF1}" dt="2025-01-15T06:10:56.644" v="502" actId="478"/>
          <pc:sldLayoutMkLst>
            <pc:docMk/>
            <pc:sldMasterMk cId="1091939" sldId="2147483648"/>
            <pc:sldLayoutMk cId="4034539915" sldId="2147483694"/>
          </pc:sldLayoutMkLst>
          <pc:picChg chg="del">
            <ac:chgData name="Bruno Rochat" userId="efe697c2-3cb2-4bdd-98e6-39a18efac5ad" providerId="ADAL" clId="{C8598642-6B69-4F6B-BD4C-79CC6757FEF1}" dt="2025-01-15T06:10:56.644" v="502" actId="478"/>
            <ac:picMkLst>
              <pc:docMk/>
              <pc:sldMasterMk cId="1091939" sldId="2147483648"/>
              <pc:sldLayoutMk cId="4034539915" sldId="2147483694"/>
              <ac:picMk id="13" creationId="{A53A17A6-5D4E-4132-A874-B1C2B83253FA}"/>
            </ac:picMkLst>
          </pc:picChg>
        </pc:sldLayoutChg>
        <pc:sldLayoutChg chg="delSp mod">
          <pc:chgData name="Bruno Rochat" userId="efe697c2-3cb2-4bdd-98e6-39a18efac5ad" providerId="ADAL" clId="{C8598642-6B69-4F6B-BD4C-79CC6757FEF1}" dt="2025-01-15T06:47:07.700" v="564" actId="478"/>
          <pc:sldLayoutMkLst>
            <pc:docMk/>
            <pc:sldMasterMk cId="1091939" sldId="2147483648"/>
            <pc:sldLayoutMk cId="2242150038" sldId="2147483695"/>
          </pc:sldLayoutMkLst>
          <pc:picChg chg="del">
            <ac:chgData name="Bruno Rochat" userId="efe697c2-3cb2-4bdd-98e6-39a18efac5ad" providerId="ADAL" clId="{C8598642-6B69-4F6B-BD4C-79CC6757FEF1}" dt="2025-01-15T06:47:07.700" v="564" actId="478"/>
            <ac:picMkLst>
              <pc:docMk/>
              <pc:sldMasterMk cId="1091939" sldId="2147483648"/>
              <pc:sldLayoutMk cId="2242150038" sldId="2147483695"/>
              <ac:picMk id="13" creationId="{A53A17A6-5D4E-4132-A874-B1C2B83253FA}"/>
            </ac:picMkLst>
          </pc:picChg>
        </pc:sldLayoutChg>
      </pc:sldMasterChg>
    </pc:docChg>
  </pc:docChgLst>
  <pc:docChgLst>
    <pc:chgData name="Bruno Rochat" userId="efe697c2-3cb2-4bdd-98e6-39a18efac5ad" providerId="ADAL" clId="{A1C278B7-9E9B-43D2-9EA3-330037064486}"/>
    <pc:docChg chg="undo custSel modSld">
      <pc:chgData name="Bruno Rochat" userId="efe697c2-3cb2-4bdd-98e6-39a18efac5ad" providerId="ADAL" clId="{A1C278B7-9E9B-43D2-9EA3-330037064486}" dt="2023-11-15T06:27:52.519" v="67" actId="20577"/>
      <pc:docMkLst>
        <pc:docMk/>
      </pc:docMkLst>
      <pc:sldChg chg="addSp delSp modSp mod">
        <pc:chgData name="Bruno Rochat" userId="efe697c2-3cb2-4bdd-98e6-39a18efac5ad" providerId="ADAL" clId="{A1C278B7-9E9B-43D2-9EA3-330037064486}" dt="2023-11-15T06:22:03.929" v="24" actId="207"/>
        <pc:sldMkLst>
          <pc:docMk/>
          <pc:sldMk cId="3722920350" sldId="297"/>
        </pc:sldMkLst>
        <pc:spChg chg="mod">
          <ac:chgData name="Bruno Rochat" userId="efe697c2-3cb2-4bdd-98e6-39a18efac5ad" providerId="ADAL" clId="{A1C278B7-9E9B-43D2-9EA3-330037064486}" dt="2023-11-15T06:20:00.820" v="18"/>
          <ac:spMkLst>
            <pc:docMk/>
            <pc:sldMk cId="3722920350" sldId="297"/>
            <ac:spMk id="2" creationId="{1D5C07AC-8F5B-7022-7FCC-68132544AE6E}"/>
          </ac:spMkLst>
        </pc:spChg>
        <pc:spChg chg="mod">
          <ac:chgData name="Bruno Rochat" userId="efe697c2-3cb2-4bdd-98e6-39a18efac5ad" providerId="ADAL" clId="{A1C278B7-9E9B-43D2-9EA3-330037064486}" dt="2023-11-15T06:22:03.929" v="24" actId="207"/>
          <ac:spMkLst>
            <pc:docMk/>
            <pc:sldMk cId="3722920350" sldId="297"/>
            <ac:spMk id="3" creationId="{704CE5B2-EBD3-7865-633B-32C452D590C6}"/>
          </ac:spMkLst>
        </pc:spChg>
        <pc:spChg chg="add del mod">
          <ac:chgData name="Bruno Rochat" userId="efe697c2-3cb2-4bdd-98e6-39a18efac5ad" providerId="ADAL" clId="{A1C278B7-9E9B-43D2-9EA3-330037064486}" dt="2023-11-15T06:19:25.503" v="15" actId="14100"/>
          <ac:spMkLst>
            <pc:docMk/>
            <pc:sldMk cId="3722920350" sldId="297"/>
            <ac:spMk id="9" creationId="{3445EA22-7E01-0BC7-A447-BCAAEA310A33}"/>
          </ac:spMkLst>
        </pc:spChg>
        <pc:spChg chg="add del mod">
          <ac:chgData name="Bruno Rochat" userId="efe697c2-3cb2-4bdd-98e6-39a18efac5ad" providerId="ADAL" clId="{A1C278B7-9E9B-43D2-9EA3-330037064486}" dt="2023-11-15T06:20:07.917" v="20" actId="6549"/>
          <ac:spMkLst>
            <pc:docMk/>
            <pc:sldMk cId="3722920350" sldId="297"/>
            <ac:spMk id="10" creationId="{15626504-4E39-BE9F-9213-74B9BE63690F}"/>
          </ac:spMkLst>
        </pc:spChg>
        <pc:spChg chg="mod">
          <ac:chgData name="Bruno Rochat" userId="efe697c2-3cb2-4bdd-98e6-39a18efac5ad" providerId="ADAL" clId="{A1C278B7-9E9B-43D2-9EA3-330037064486}" dt="2023-11-15T06:18:19.023" v="8" actId="20577"/>
          <ac:spMkLst>
            <pc:docMk/>
            <pc:sldMk cId="3722920350" sldId="297"/>
            <ac:spMk id="11" creationId="{D8D79C7F-6E41-8971-8A7C-450AAA17E9FC}"/>
          </ac:spMkLst>
        </pc:spChg>
        <pc:spChg chg="add del mod">
          <ac:chgData name="Bruno Rochat" userId="efe697c2-3cb2-4bdd-98e6-39a18efac5ad" providerId="ADAL" clId="{A1C278B7-9E9B-43D2-9EA3-330037064486}" dt="2023-11-15T06:18:49.963" v="10" actId="478"/>
          <ac:spMkLst>
            <pc:docMk/>
            <pc:sldMk cId="3722920350" sldId="297"/>
            <ac:spMk id="15" creationId="{D22CFAD7-5567-D0F2-DF31-E7F669DC1C75}"/>
          </ac:spMkLst>
        </pc:spChg>
        <pc:spChg chg="add del mod">
          <ac:chgData name="Bruno Rochat" userId="efe697c2-3cb2-4bdd-98e6-39a18efac5ad" providerId="ADAL" clId="{A1C278B7-9E9B-43D2-9EA3-330037064486}" dt="2023-11-15T06:18:49.963" v="10" actId="478"/>
          <ac:spMkLst>
            <pc:docMk/>
            <pc:sldMk cId="3722920350" sldId="297"/>
            <ac:spMk id="17" creationId="{5ABB4088-A03F-3A97-394C-D73A5FD68701}"/>
          </ac:spMkLst>
        </pc:spChg>
        <pc:spChg chg="del">
          <ac:chgData name="Bruno Rochat" userId="efe697c2-3cb2-4bdd-98e6-39a18efac5ad" providerId="ADAL" clId="{A1C278B7-9E9B-43D2-9EA3-330037064486}" dt="2023-11-15T06:20:18.920" v="23" actId="478"/>
          <ac:spMkLst>
            <pc:docMk/>
            <pc:sldMk cId="3722920350" sldId="297"/>
            <ac:spMk id="19" creationId="{0F4F41D3-C06B-5D39-4BE5-54F8A2277EBD}"/>
          </ac:spMkLst>
        </pc:spChg>
        <pc:spChg chg="del">
          <ac:chgData name="Bruno Rochat" userId="efe697c2-3cb2-4bdd-98e6-39a18efac5ad" providerId="ADAL" clId="{A1C278B7-9E9B-43D2-9EA3-330037064486}" dt="2023-11-15T06:20:18.920" v="23" actId="478"/>
          <ac:spMkLst>
            <pc:docMk/>
            <pc:sldMk cId="3722920350" sldId="297"/>
            <ac:spMk id="20" creationId="{F4E2A4F5-8612-1E11-67F3-8133E1982174}"/>
          </ac:spMkLst>
        </pc:spChg>
        <pc:spChg chg="add del mod">
          <ac:chgData name="Bruno Rochat" userId="efe697c2-3cb2-4bdd-98e6-39a18efac5ad" providerId="ADAL" clId="{A1C278B7-9E9B-43D2-9EA3-330037064486}" dt="2023-11-15T06:18:59.854" v="12" actId="478"/>
          <ac:spMkLst>
            <pc:docMk/>
            <pc:sldMk cId="3722920350" sldId="297"/>
            <ac:spMk id="22" creationId="{8ED08BBA-DC24-DA3A-6790-40B6438B92BB}"/>
          </ac:spMkLst>
        </pc:spChg>
        <pc:spChg chg="add del mod">
          <ac:chgData name="Bruno Rochat" userId="efe697c2-3cb2-4bdd-98e6-39a18efac5ad" providerId="ADAL" clId="{A1C278B7-9E9B-43D2-9EA3-330037064486}" dt="2023-11-15T06:18:59.854" v="12" actId="478"/>
          <ac:spMkLst>
            <pc:docMk/>
            <pc:sldMk cId="3722920350" sldId="297"/>
            <ac:spMk id="24" creationId="{2058DD21-5C28-F0B3-75CD-A470D307F777}"/>
          </ac:spMkLst>
        </pc:spChg>
      </pc:sldChg>
      <pc:sldChg chg="modSp mod">
        <pc:chgData name="Bruno Rochat" userId="efe697c2-3cb2-4bdd-98e6-39a18efac5ad" providerId="ADAL" clId="{A1C278B7-9E9B-43D2-9EA3-330037064486}" dt="2023-11-15T06:27:52.519" v="67" actId="20577"/>
        <pc:sldMkLst>
          <pc:docMk/>
          <pc:sldMk cId="2397415449" sldId="2147469772"/>
        </pc:sldMkLst>
        <pc:graphicFrameChg chg="mod modGraphic">
          <ac:chgData name="Bruno Rochat" userId="efe697c2-3cb2-4bdd-98e6-39a18efac5ad" providerId="ADAL" clId="{A1C278B7-9E9B-43D2-9EA3-330037064486}" dt="2023-11-15T06:27:52.519" v="67" actId="20577"/>
          <ac:graphicFrameMkLst>
            <pc:docMk/>
            <pc:sldMk cId="2397415449" sldId="2147469772"/>
            <ac:graphicFrameMk id="7" creationId="{BCCE5220-4581-13F7-207B-63E6874881BA}"/>
          </ac:graphicFrameMkLst>
        </pc:graphicFrameChg>
      </pc:sldChg>
    </pc:docChg>
  </pc:docChgLst>
  <pc:docChgLst>
    <pc:chgData name="JORDI CUESTA" userId="bc34d927-2e90-408f-8979-d3cd6422f4c9" providerId="ADAL" clId="{26AAF34C-C79E-4DEB-9DA0-DF7D87B57C18}"/>
    <pc:docChg chg="modSld">
      <pc:chgData name="JORDI CUESTA" userId="bc34d927-2e90-408f-8979-d3cd6422f4c9" providerId="ADAL" clId="{26AAF34C-C79E-4DEB-9DA0-DF7D87B57C18}" dt="2023-09-12T15:59:13.853" v="27" actId="207"/>
      <pc:docMkLst>
        <pc:docMk/>
      </pc:docMkLst>
      <pc:sldChg chg="modSp mod">
        <pc:chgData name="JORDI CUESTA" userId="bc34d927-2e90-408f-8979-d3cd6422f4c9" providerId="ADAL" clId="{26AAF34C-C79E-4DEB-9DA0-DF7D87B57C18}" dt="2023-09-12T15:59:13.853" v="27" actId="207"/>
        <pc:sldMkLst>
          <pc:docMk/>
          <pc:sldMk cId="4195474320" sldId="2147469734"/>
        </pc:sldMkLst>
        <pc:spChg chg="mod">
          <ac:chgData name="JORDI CUESTA" userId="bc34d927-2e90-408f-8979-d3cd6422f4c9" providerId="ADAL" clId="{26AAF34C-C79E-4DEB-9DA0-DF7D87B57C18}" dt="2023-09-12T15:59:13.853" v="27" actId="207"/>
          <ac:spMkLst>
            <pc:docMk/>
            <pc:sldMk cId="4195474320" sldId="2147469734"/>
            <ac:spMk id="4" creationId="{F27A153A-E269-3848-72E7-56192523868C}"/>
          </ac:spMkLst>
        </pc:spChg>
        <pc:spChg chg="mod">
          <ac:chgData name="JORDI CUESTA" userId="bc34d927-2e90-408f-8979-d3cd6422f4c9" providerId="ADAL" clId="{26AAF34C-C79E-4DEB-9DA0-DF7D87B57C18}" dt="2023-09-12T15:59:13.853" v="27" actId="207"/>
          <ac:spMkLst>
            <pc:docMk/>
            <pc:sldMk cId="4195474320" sldId="2147469734"/>
            <ac:spMk id="17" creationId="{DAE33B10-E102-46C4-8BCC-57991B222BFC}"/>
          </ac:spMkLst>
        </pc:spChg>
      </pc:sldChg>
    </pc:docChg>
  </pc:docChgLst>
  <pc:docChgLst>
    <pc:chgData name="MAXIME KARCENTY" userId="86562108-9760-45f8-95f3-46c7bba2a042" providerId="ADAL" clId="{E763EC38-D656-4287-BB3D-DF9C8CEEE130}"/>
    <pc:docChg chg="modSld">
      <pc:chgData name="MAXIME KARCENTY" userId="86562108-9760-45f8-95f3-46c7bba2a042" providerId="ADAL" clId="{E763EC38-D656-4287-BB3D-DF9C8CEEE130}" dt="2023-05-02T14:51:28.906" v="4"/>
      <pc:docMkLst>
        <pc:docMk/>
      </pc:docMkLst>
      <pc:sldChg chg="modSp mod">
        <pc:chgData name="MAXIME KARCENTY" userId="86562108-9760-45f8-95f3-46c7bba2a042" providerId="ADAL" clId="{E763EC38-D656-4287-BB3D-DF9C8CEEE130}" dt="2023-05-02T14:51:18.174" v="2" actId="5793"/>
        <pc:sldMkLst>
          <pc:docMk/>
          <pc:sldMk cId="3229607992" sldId="353"/>
        </pc:sldMkLst>
        <pc:spChg chg="mod">
          <ac:chgData name="MAXIME KARCENTY" userId="86562108-9760-45f8-95f3-46c7bba2a042" providerId="ADAL" clId="{E763EC38-D656-4287-BB3D-DF9C8CEEE130}" dt="2023-05-02T14:51:18.174" v="2" actId="5793"/>
          <ac:spMkLst>
            <pc:docMk/>
            <pc:sldMk cId="3229607992" sldId="353"/>
            <ac:spMk id="16" creationId="{FA4C3FCA-C871-4978-A0A1-8FBEF83FBCD0}"/>
          </ac:spMkLst>
        </pc:spChg>
      </pc:sldChg>
      <pc:sldChg chg="addSp delSp modSp">
        <pc:chgData name="MAXIME KARCENTY" userId="86562108-9760-45f8-95f3-46c7bba2a042" providerId="ADAL" clId="{E763EC38-D656-4287-BB3D-DF9C8CEEE130}" dt="2023-05-02T14:51:28.906" v="4"/>
        <pc:sldMkLst>
          <pc:docMk/>
          <pc:sldMk cId="3718064100" sldId="356"/>
        </pc:sldMkLst>
        <pc:picChg chg="add mod">
          <ac:chgData name="MAXIME KARCENTY" userId="86562108-9760-45f8-95f3-46c7bba2a042" providerId="ADAL" clId="{E763EC38-D656-4287-BB3D-DF9C8CEEE130}" dt="2023-05-02T14:51:28.906" v="4"/>
          <ac:picMkLst>
            <pc:docMk/>
            <pc:sldMk cId="3718064100" sldId="356"/>
            <ac:picMk id="2" creationId="{CFE16ED1-DF3A-498A-8D18-2A115B17C766}"/>
          </ac:picMkLst>
        </pc:picChg>
        <pc:picChg chg="del">
          <ac:chgData name="MAXIME KARCENTY" userId="86562108-9760-45f8-95f3-46c7bba2a042" providerId="ADAL" clId="{E763EC38-D656-4287-BB3D-DF9C8CEEE130}" dt="2023-05-02T14:51:28.605" v="3" actId="478"/>
          <ac:picMkLst>
            <pc:docMk/>
            <pc:sldMk cId="3718064100" sldId="356"/>
            <ac:picMk id="24" creationId="{57FC5777-AE31-4089-B43C-7BDE6A6D9DEA}"/>
          </ac:picMkLst>
        </pc:picChg>
      </pc:sldChg>
    </pc:docChg>
  </pc:docChgLst>
  <pc:docChgLst>
    <pc:chgData name="Bruno Rochat" userId="4cb15ecb-167b-4f1f-8a8f-7cfb5f308cae" providerId="ADAL" clId="{053BC471-5A2F-4EB9-B651-B9184A0C0FD3}"/>
    <pc:docChg chg="custSel addSld delSld modSld">
      <pc:chgData name="Bruno Rochat" userId="4cb15ecb-167b-4f1f-8a8f-7cfb5f308cae" providerId="ADAL" clId="{053BC471-5A2F-4EB9-B651-B9184A0C0FD3}" dt="2023-10-11T03:49:19.928" v="197" actId="20577"/>
      <pc:docMkLst>
        <pc:docMk/>
      </pc:docMkLst>
      <pc:sldChg chg="delSp mod">
        <pc:chgData name="Bruno Rochat" userId="4cb15ecb-167b-4f1f-8a8f-7cfb5f308cae" providerId="ADAL" clId="{053BC471-5A2F-4EB9-B651-B9184A0C0FD3}" dt="2023-10-11T02:57:03.068" v="0" actId="478"/>
        <pc:sldMkLst>
          <pc:docMk/>
          <pc:sldMk cId="3207797959" sldId="291"/>
        </pc:sldMkLst>
        <pc:graphicFrameChg chg="del">
          <ac:chgData name="Bruno Rochat" userId="4cb15ecb-167b-4f1f-8a8f-7cfb5f308cae" providerId="ADAL" clId="{053BC471-5A2F-4EB9-B651-B9184A0C0FD3}" dt="2023-10-11T02:57:03.068" v="0" actId="478"/>
          <ac:graphicFrameMkLst>
            <pc:docMk/>
            <pc:sldMk cId="3207797959" sldId="291"/>
            <ac:graphicFrameMk id="2" creationId="{95CDFA5A-AD5D-B041-5E2B-A2A7C821AD51}"/>
          </ac:graphicFrameMkLst>
        </pc:graphicFrameChg>
      </pc:sldChg>
      <pc:sldChg chg="addSp modSp mod">
        <pc:chgData name="Bruno Rochat" userId="4cb15ecb-167b-4f1f-8a8f-7cfb5f308cae" providerId="ADAL" clId="{053BC471-5A2F-4EB9-B651-B9184A0C0FD3}" dt="2023-10-11T03:35:08.294" v="142" actId="20577"/>
        <pc:sldMkLst>
          <pc:docMk/>
          <pc:sldMk cId="3722920350" sldId="297"/>
        </pc:sldMkLst>
        <pc:spChg chg="add mod">
          <ac:chgData name="Bruno Rochat" userId="4cb15ecb-167b-4f1f-8a8f-7cfb5f308cae" providerId="ADAL" clId="{053BC471-5A2F-4EB9-B651-B9184A0C0FD3}" dt="2023-10-11T03:35:08.294" v="142" actId="20577"/>
          <ac:spMkLst>
            <pc:docMk/>
            <pc:sldMk cId="3722920350" sldId="297"/>
            <ac:spMk id="19" creationId="{0F4F41D3-C06B-5D39-4BE5-54F8A2277EBD}"/>
          </ac:spMkLst>
        </pc:spChg>
        <pc:spChg chg="add mod">
          <ac:chgData name="Bruno Rochat" userId="4cb15ecb-167b-4f1f-8a8f-7cfb5f308cae" providerId="ADAL" clId="{053BC471-5A2F-4EB9-B651-B9184A0C0FD3}" dt="2023-10-11T03:34:58.807" v="125" actId="20577"/>
          <ac:spMkLst>
            <pc:docMk/>
            <pc:sldMk cId="3722920350" sldId="297"/>
            <ac:spMk id="20" creationId="{F4E2A4F5-8612-1E11-67F3-8133E1982174}"/>
          </ac:spMkLst>
        </pc:spChg>
      </pc:sldChg>
      <pc:sldChg chg="addSp delSp modSp add mod">
        <pc:chgData name="Bruno Rochat" userId="4cb15ecb-167b-4f1f-8a8f-7cfb5f308cae" providerId="ADAL" clId="{053BC471-5A2F-4EB9-B651-B9184A0C0FD3}" dt="2023-10-11T03:37:31.467" v="169" actId="20577"/>
        <pc:sldMkLst>
          <pc:docMk/>
          <pc:sldMk cId="733134167" sldId="2134804922"/>
        </pc:sldMkLst>
        <pc:spChg chg="mod">
          <ac:chgData name="Bruno Rochat" userId="4cb15ecb-167b-4f1f-8a8f-7cfb5f308cae" providerId="ADAL" clId="{053BC471-5A2F-4EB9-B651-B9184A0C0FD3}" dt="2023-10-11T03:37:31.467" v="169" actId="20577"/>
          <ac:spMkLst>
            <pc:docMk/>
            <pc:sldMk cId="733134167" sldId="2134804922"/>
            <ac:spMk id="2" creationId="{B130C4E4-90CF-43B9-A9A5-08FEC0A68B5F}"/>
          </ac:spMkLst>
        </pc:spChg>
        <pc:spChg chg="mod">
          <ac:chgData name="Bruno Rochat" userId="4cb15ecb-167b-4f1f-8a8f-7cfb5f308cae" providerId="ADAL" clId="{053BC471-5A2F-4EB9-B651-B9184A0C0FD3}" dt="2023-10-11T03:32:16.884" v="118" actId="207"/>
          <ac:spMkLst>
            <pc:docMk/>
            <pc:sldMk cId="733134167" sldId="2134804922"/>
            <ac:spMk id="3" creationId="{3B4118BA-AD11-44AB-BD23-E2AD5A02EBE7}"/>
          </ac:spMkLst>
        </pc:spChg>
        <pc:spChg chg="mod">
          <ac:chgData name="Bruno Rochat" userId="4cb15ecb-167b-4f1f-8a8f-7cfb5f308cae" providerId="ADAL" clId="{053BC471-5A2F-4EB9-B651-B9184A0C0FD3}" dt="2023-10-11T02:59:13.243" v="12"/>
          <ac:spMkLst>
            <pc:docMk/>
            <pc:sldMk cId="733134167" sldId="2134804922"/>
            <ac:spMk id="4" creationId="{6B15043B-16A7-49A2-B626-2FDA96310B7C}"/>
          </ac:spMkLst>
        </pc:spChg>
        <pc:spChg chg="mod">
          <ac:chgData name="Bruno Rochat" userId="4cb15ecb-167b-4f1f-8a8f-7cfb5f308cae" providerId="ADAL" clId="{053BC471-5A2F-4EB9-B651-B9184A0C0FD3}" dt="2023-10-11T02:59:13.243" v="12"/>
          <ac:spMkLst>
            <pc:docMk/>
            <pc:sldMk cId="733134167" sldId="2134804922"/>
            <ac:spMk id="5" creationId="{A02E20F8-C25F-4CC7-8089-0D52A4265527}"/>
          </ac:spMkLst>
        </pc:spChg>
        <pc:spChg chg="add del mod">
          <ac:chgData name="Bruno Rochat" userId="4cb15ecb-167b-4f1f-8a8f-7cfb5f308cae" providerId="ADAL" clId="{053BC471-5A2F-4EB9-B651-B9184A0C0FD3}" dt="2023-10-11T02:59:13.243" v="12"/>
          <ac:spMkLst>
            <pc:docMk/>
            <pc:sldMk cId="733134167" sldId="2134804922"/>
            <ac:spMk id="6" creationId="{A98E3C84-4DD7-EBCA-D1FD-EC66D6FAA21A}"/>
          </ac:spMkLst>
        </pc:spChg>
        <pc:spChg chg="add del mod">
          <ac:chgData name="Bruno Rochat" userId="4cb15ecb-167b-4f1f-8a8f-7cfb5f308cae" providerId="ADAL" clId="{053BC471-5A2F-4EB9-B651-B9184A0C0FD3}" dt="2023-10-11T02:59:13.243" v="12"/>
          <ac:spMkLst>
            <pc:docMk/>
            <pc:sldMk cId="733134167" sldId="2134804922"/>
            <ac:spMk id="7" creationId="{24A7738D-F825-11B0-60A6-E5C621ED1AC0}"/>
          </ac:spMkLst>
        </pc:spChg>
        <pc:spChg chg="mod">
          <ac:chgData name="Bruno Rochat" userId="4cb15ecb-167b-4f1f-8a8f-7cfb5f308cae" providerId="ADAL" clId="{053BC471-5A2F-4EB9-B651-B9184A0C0FD3}" dt="2023-10-11T02:59:13.243" v="12"/>
          <ac:spMkLst>
            <pc:docMk/>
            <pc:sldMk cId="733134167" sldId="2134804922"/>
            <ac:spMk id="8" creationId="{2A87D883-FC7C-453C-872A-5BBF5AFA637B}"/>
          </ac:spMkLst>
        </pc:spChg>
        <pc:spChg chg="mod">
          <ac:chgData name="Bruno Rochat" userId="4cb15ecb-167b-4f1f-8a8f-7cfb5f308cae" providerId="ADAL" clId="{053BC471-5A2F-4EB9-B651-B9184A0C0FD3}" dt="2023-10-11T02:59:13.243" v="12"/>
          <ac:spMkLst>
            <pc:docMk/>
            <pc:sldMk cId="733134167" sldId="2134804922"/>
            <ac:spMk id="9" creationId="{5FD4E4CD-C0AE-4380-8F93-2596A0828257}"/>
          </ac:spMkLst>
        </pc:spChg>
        <pc:spChg chg="mod">
          <ac:chgData name="Bruno Rochat" userId="4cb15ecb-167b-4f1f-8a8f-7cfb5f308cae" providerId="ADAL" clId="{053BC471-5A2F-4EB9-B651-B9184A0C0FD3}" dt="2023-10-11T02:59:13.243" v="12"/>
          <ac:spMkLst>
            <pc:docMk/>
            <pc:sldMk cId="733134167" sldId="2134804922"/>
            <ac:spMk id="10" creationId="{E3F642DA-9C2A-48C9-B315-447FDA58FBB9}"/>
          </ac:spMkLst>
        </pc:spChg>
        <pc:spChg chg="add del mod">
          <ac:chgData name="Bruno Rochat" userId="4cb15ecb-167b-4f1f-8a8f-7cfb5f308cae" providerId="ADAL" clId="{053BC471-5A2F-4EB9-B651-B9184A0C0FD3}" dt="2023-10-11T02:59:13.243" v="12"/>
          <ac:spMkLst>
            <pc:docMk/>
            <pc:sldMk cId="733134167" sldId="2134804922"/>
            <ac:spMk id="11" creationId="{A5DA257D-175A-A220-10FD-962EA2A6EFC7}"/>
          </ac:spMkLst>
        </pc:spChg>
        <pc:spChg chg="add del mod">
          <ac:chgData name="Bruno Rochat" userId="4cb15ecb-167b-4f1f-8a8f-7cfb5f308cae" providerId="ADAL" clId="{053BC471-5A2F-4EB9-B651-B9184A0C0FD3}" dt="2023-10-11T02:59:13.243" v="12"/>
          <ac:spMkLst>
            <pc:docMk/>
            <pc:sldMk cId="733134167" sldId="2134804922"/>
            <ac:spMk id="12" creationId="{608AC82C-DD8B-C797-B0C2-185D263DCC86}"/>
          </ac:spMkLst>
        </pc:spChg>
        <pc:spChg chg="mod">
          <ac:chgData name="Bruno Rochat" userId="4cb15ecb-167b-4f1f-8a8f-7cfb5f308cae" providerId="ADAL" clId="{053BC471-5A2F-4EB9-B651-B9184A0C0FD3}" dt="2023-10-11T02:59:13.243" v="12"/>
          <ac:spMkLst>
            <pc:docMk/>
            <pc:sldMk cId="733134167" sldId="2134804922"/>
            <ac:spMk id="14" creationId="{5AB384C7-913B-4C9B-B117-AD199035EC0B}"/>
          </ac:spMkLst>
        </pc:spChg>
        <pc:spChg chg="add del mod">
          <ac:chgData name="Bruno Rochat" userId="4cb15ecb-167b-4f1f-8a8f-7cfb5f308cae" providerId="ADAL" clId="{053BC471-5A2F-4EB9-B651-B9184A0C0FD3}" dt="2023-10-11T02:59:13.243" v="12"/>
          <ac:spMkLst>
            <pc:docMk/>
            <pc:sldMk cId="733134167" sldId="2134804922"/>
            <ac:spMk id="16" creationId="{682ABA2D-3CB0-D8C5-9A9C-87C6CCEDB1DC}"/>
          </ac:spMkLst>
        </pc:spChg>
        <pc:spChg chg="add del mod">
          <ac:chgData name="Bruno Rochat" userId="4cb15ecb-167b-4f1f-8a8f-7cfb5f308cae" providerId="ADAL" clId="{053BC471-5A2F-4EB9-B651-B9184A0C0FD3}" dt="2023-10-11T02:59:13.243" v="12"/>
          <ac:spMkLst>
            <pc:docMk/>
            <pc:sldMk cId="733134167" sldId="2134804922"/>
            <ac:spMk id="17" creationId="{0CCE061D-E154-DC95-1D68-7A452585FBE1}"/>
          </ac:spMkLst>
        </pc:spChg>
        <pc:spChg chg="add del mod">
          <ac:chgData name="Bruno Rochat" userId="4cb15ecb-167b-4f1f-8a8f-7cfb5f308cae" providerId="ADAL" clId="{053BC471-5A2F-4EB9-B651-B9184A0C0FD3}" dt="2023-10-11T02:59:13.243" v="12"/>
          <ac:spMkLst>
            <pc:docMk/>
            <pc:sldMk cId="733134167" sldId="2134804922"/>
            <ac:spMk id="18" creationId="{2F6F2651-D481-672A-CCFD-A79BB4FF0628}"/>
          </ac:spMkLst>
        </pc:spChg>
        <pc:spChg chg="add del mod">
          <ac:chgData name="Bruno Rochat" userId="4cb15ecb-167b-4f1f-8a8f-7cfb5f308cae" providerId="ADAL" clId="{053BC471-5A2F-4EB9-B651-B9184A0C0FD3}" dt="2023-10-11T02:59:13.243" v="12"/>
          <ac:spMkLst>
            <pc:docMk/>
            <pc:sldMk cId="733134167" sldId="2134804922"/>
            <ac:spMk id="19" creationId="{45EA41E5-A1C2-65E0-5774-12EDE909CC80}"/>
          </ac:spMkLst>
        </pc:spChg>
        <pc:spChg chg="add del mod">
          <ac:chgData name="Bruno Rochat" userId="4cb15ecb-167b-4f1f-8a8f-7cfb5f308cae" providerId="ADAL" clId="{053BC471-5A2F-4EB9-B651-B9184A0C0FD3}" dt="2023-10-11T02:59:13.243" v="12"/>
          <ac:spMkLst>
            <pc:docMk/>
            <pc:sldMk cId="733134167" sldId="2134804922"/>
            <ac:spMk id="20" creationId="{C9865547-63D2-57DB-81F4-7782F9574A56}"/>
          </ac:spMkLst>
        </pc:spChg>
        <pc:spChg chg="add del mod">
          <ac:chgData name="Bruno Rochat" userId="4cb15ecb-167b-4f1f-8a8f-7cfb5f308cae" providerId="ADAL" clId="{053BC471-5A2F-4EB9-B651-B9184A0C0FD3}" dt="2023-10-11T02:59:13.243" v="12"/>
          <ac:spMkLst>
            <pc:docMk/>
            <pc:sldMk cId="733134167" sldId="2134804922"/>
            <ac:spMk id="21" creationId="{5474AB17-6685-16F8-50F0-88FACCF2A2F4}"/>
          </ac:spMkLst>
        </pc:spChg>
        <pc:spChg chg="add mod">
          <ac:chgData name="Bruno Rochat" userId="4cb15ecb-167b-4f1f-8a8f-7cfb5f308cae" providerId="ADAL" clId="{053BC471-5A2F-4EB9-B651-B9184A0C0FD3}" dt="2023-10-11T03:32:49.443" v="121" actId="207"/>
          <ac:spMkLst>
            <pc:docMk/>
            <pc:sldMk cId="733134167" sldId="2134804922"/>
            <ac:spMk id="22" creationId="{71C15A46-EA89-CBD3-E6D4-4C7478729486}"/>
          </ac:spMkLst>
        </pc:spChg>
      </pc:sldChg>
      <pc:sldChg chg="addSp modSp add mod">
        <pc:chgData name="Bruno Rochat" userId="4cb15ecb-167b-4f1f-8a8f-7cfb5f308cae" providerId="ADAL" clId="{053BC471-5A2F-4EB9-B651-B9184A0C0FD3}" dt="2023-10-11T03:49:19.928" v="197" actId="20577"/>
        <pc:sldMkLst>
          <pc:docMk/>
          <pc:sldMk cId="913124657" sldId="2134804929"/>
        </pc:sldMkLst>
        <pc:spChg chg="mod">
          <ac:chgData name="Bruno Rochat" userId="4cb15ecb-167b-4f1f-8a8f-7cfb5f308cae" providerId="ADAL" clId="{053BC471-5A2F-4EB9-B651-B9184A0C0FD3}" dt="2023-10-11T03:49:13.604" v="183" actId="20577"/>
          <ac:spMkLst>
            <pc:docMk/>
            <pc:sldMk cId="913124657" sldId="2134804929"/>
            <ac:spMk id="3" creationId="{B836EB33-85AD-4276-A702-0662FBDC23ED}"/>
          </ac:spMkLst>
        </pc:spChg>
        <pc:spChg chg="add mod">
          <ac:chgData name="Bruno Rochat" userId="4cb15ecb-167b-4f1f-8a8f-7cfb5f308cae" providerId="ADAL" clId="{053BC471-5A2F-4EB9-B651-B9184A0C0FD3}" dt="2023-10-11T03:32:38.194" v="120" actId="207"/>
          <ac:spMkLst>
            <pc:docMk/>
            <pc:sldMk cId="913124657" sldId="2134804929"/>
            <ac:spMk id="4" creationId="{812B961C-C38A-DBF0-F0ED-523AB93B0845}"/>
          </ac:spMkLst>
        </pc:spChg>
        <pc:spChg chg="mod">
          <ac:chgData name="Bruno Rochat" userId="4cb15ecb-167b-4f1f-8a8f-7cfb5f308cae" providerId="ADAL" clId="{053BC471-5A2F-4EB9-B651-B9184A0C0FD3}" dt="2023-10-11T03:49:19.928" v="197" actId="20577"/>
          <ac:spMkLst>
            <pc:docMk/>
            <pc:sldMk cId="913124657" sldId="2134804929"/>
            <ac:spMk id="5" creationId="{5876EA28-B6C6-4670-B9F6-F32EFF2F4913}"/>
          </ac:spMkLst>
        </pc:spChg>
        <pc:picChg chg="mod">
          <ac:chgData name="Bruno Rochat" userId="4cb15ecb-167b-4f1f-8a8f-7cfb5f308cae" providerId="ADAL" clId="{053BC471-5A2F-4EB9-B651-B9184A0C0FD3}" dt="2023-10-11T03:39:10.968" v="172" actId="207"/>
          <ac:picMkLst>
            <pc:docMk/>
            <pc:sldMk cId="913124657" sldId="2134804929"/>
            <ac:picMk id="9" creationId="{522CD2AD-929B-4764-BFAF-F4CA56EF125B}"/>
          </ac:picMkLst>
        </pc:picChg>
        <pc:picChg chg="mod">
          <ac:chgData name="Bruno Rochat" userId="4cb15ecb-167b-4f1f-8a8f-7cfb5f308cae" providerId="ADAL" clId="{053BC471-5A2F-4EB9-B651-B9184A0C0FD3}" dt="2023-10-11T03:39:04.205" v="170" actId="207"/>
          <ac:picMkLst>
            <pc:docMk/>
            <pc:sldMk cId="913124657" sldId="2134804929"/>
            <ac:picMk id="12" creationId="{1EF0D971-1797-43B2-9855-ACCBCC8383D6}"/>
          </ac:picMkLst>
        </pc:picChg>
        <pc:picChg chg="mod">
          <ac:chgData name="Bruno Rochat" userId="4cb15ecb-167b-4f1f-8a8f-7cfb5f308cae" providerId="ADAL" clId="{053BC471-5A2F-4EB9-B651-B9184A0C0FD3}" dt="2023-10-11T03:39:06.870" v="171" actId="207"/>
          <ac:picMkLst>
            <pc:docMk/>
            <pc:sldMk cId="913124657" sldId="2134804929"/>
            <ac:picMk id="13" creationId="{0873F032-0F08-4518-AED9-CC6F20296D66}"/>
          </ac:picMkLst>
        </pc:picChg>
      </pc:sldChg>
      <pc:sldChg chg="modSp add del mod">
        <pc:chgData name="Bruno Rochat" userId="4cb15ecb-167b-4f1f-8a8f-7cfb5f308cae" providerId="ADAL" clId="{053BC471-5A2F-4EB9-B651-B9184A0C0FD3}" dt="2023-10-11T03:37:12.127" v="161" actId="47"/>
        <pc:sldMkLst>
          <pc:docMk/>
          <pc:sldMk cId="1478584054" sldId="2147469744"/>
        </pc:sldMkLst>
        <pc:spChg chg="mod">
          <ac:chgData name="Bruno Rochat" userId="4cb15ecb-167b-4f1f-8a8f-7cfb5f308cae" providerId="ADAL" clId="{053BC471-5A2F-4EB9-B651-B9184A0C0FD3}" dt="2023-10-11T03:35:37.989" v="150" actId="20577"/>
          <ac:spMkLst>
            <pc:docMk/>
            <pc:sldMk cId="1478584054" sldId="2147469744"/>
            <ac:spMk id="2" creationId="{2E5DB5F8-BD58-200A-5B99-8F9398E82CB3}"/>
          </ac:spMkLst>
        </pc:spChg>
        <pc:spChg chg="mod">
          <ac:chgData name="Bruno Rochat" userId="4cb15ecb-167b-4f1f-8a8f-7cfb5f308cae" providerId="ADAL" clId="{053BC471-5A2F-4EB9-B651-B9184A0C0FD3}" dt="2023-10-11T02:58:11.048" v="2" actId="20577"/>
          <ac:spMkLst>
            <pc:docMk/>
            <pc:sldMk cId="1478584054" sldId="2147469744"/>
            <ac:spMk id="3" creationId="{58A318AD-8934-19FA-326F-328BB1E07F50}"/>
          </ac:spMkLst>
        </pc:spChg>
      </pc:sldChg>
      <pc:sldChg chg="modSp add mod">
        <pc:chgData name="Bruno Rochat" userId="4cb15ecb-167b-4f1f-8a8f-7cfb5f308cae" providerId="ADAL" clId="{053BC471-5A2F-4EB9-B651-B9184A0C0FD3}" dt="2023-10-11T03:37:08.743" v="160" actId="20577"/>
        <pc:sldMkLst>
          <pc:docMk/>
          <pc:sldMk cId="3479551333" sldId="2147469745"/>
        </pc:sldMkLst>
        <pc:spChg chg="mod">
          <ac:chgData name="Bruno Rochat" userId="4cb15ecb-167b-4f1f-8a8f-7cfb5f308cae" providerId="ADAL" clId="{053BC471-5A2F-4EB9-B651-B9184A0C0FD3}" dt="2023-10-11T03:37:08.743" v="160" actId="20577"/>
          <ac:spMkLst>
            <pc:docMk/>
            <pc:sldMk cId="3479551333" sldId="2147469745"/>
            <ac:spMk id="2" creationId="{498487B0-ECC6-7414-10BC-DCD4D84A6571}"/>
          </ac:spMkLst>
        </pc:spChg>
        <pc:spChg chg="mod">
          <ac:chgData name="Bruno Rochat" userId="4cb15ecb-167b-4f1f-8a8f-7cfb5f308cae" providerId="ADAL" clId="{053BC471-5A2F-4EB9-B651-B9184A0C0FD3}" dt="2023-10-11T03:37:04.447" v="153" actId="20577"/>
          <ac:spMkLst>
            <pc:docMk/>
            <pc:sldMk cId="3479551333" sldId="2147469745"/>
            <ac:spMk id="3" creationId="{1873596A-7FD5-3E37-4B4A-ED7D0F27CE01}"/>
          </ac:spMkLst>
        </pc:spChg>
      </pc:sldChg>
    </pc:docChg>
  </pc:docChgLst>
  <pc:docChgLst>
    <pc:chgData name="Bruno Rochat" userId="efe697c2-3cb2-4bdd-98e6-39a18efac5ad" providerId="ADAL" clId="{F50557B9-0B94-4271-B0DF-D29ADA681F41}"/>
    <pc:docChg chg="undo custSel modSld">
      <pc:chgData name="Bruno Rochat" userId="efe697c2-3cb2-4bdd-98e6-39a18efac5ad" providerId="ADAL" clId="{F50557B9-0B94-4271-B0DF-D29ADA681F41}" dt="2024-02-13T14:56:45.635" v="9" actId="12"/>
      <pc:docMkLst>
        <pc:docMk/>
      </pc:docMkLst>
      <pc:sldChg chg="modSp mod">
        <pc:chgData name="Bruno Rochat" userId="efe697c2-3cb2-4bdd-98e6-39a18efac5ad" providerId="ADAL" clId="{F50557B9-0B94-4271-B0DF-D29ADA681F41}" dt="2024-02-13T14:56:45.635" v="9" actId="12"/>
        <pc:sldMkLst>
          <pc:docMk/>
          <pc:sldMk cId="446886543" sldId="2147469800"/>
        </pc:sldMkLst>
        <pc:spChg chg="mod">
          <ac:chgData name="Bruno Rochat" userId="efe697c2-3cb2-4bdd-98e6-39a18efac5ad" providerId="ADAL" clId="{F50557B9-0B94-4271-B0DF-D29ADA681F41}" dt="2024-02-13T14:56:45.635" v="9" actId="12"/>
          <ac:spMkLst>
            <pc:docMk/>
            <pc:sldMk cId="446886543" sldId="2147469800"/>
            <ac:spMk id="5" creationId="{A1BEB65C-D4E1-1086-D2D7-8ED2A078EEF4}"/>
          </ac:spMkLst>
        </pc:spChg>
      </pc:sldChg>
    </pc:docChg>
  </pc:docChgLst>
  <pc:docChgLst>
    <pc:chgData name="MAXIME KARCENTY" userId="86562108-9760-45f8-95f3-46c7bba2a042" providerId="ADAL" clId="{6839C708-9CB7-4B7D-9F68-EA0B0928677D}"/>
    <pc:docChg chg="custSel modSld">
      <pc:chgData name="MAXIME KARCENTY" userId="86562108-9760-45f8-95f3-46c7bba2a042" providerId="ADAL" clId="{6839C708-9CB7-4B7D-9F68-EA0B0928677D}" dt="2023-06-30T08:22:13.935" v="2" actId="1076"/>
      <pc:docMkLst>
        <pc:docMk/>
      </pc:docMkLst>
      <pc:sldChg chg="addSp delSp modSp mod">
        <pc:chgData name="MAXIME KARCENTY" userId="86562108-9760-45f8-95f3-46c7bba2a042" providerId="ADAL" clId="{6839C708-9CB7-4B7D-9F68-EA0B0928677D}" dt="2023-06-30T08:22:13.935" v="2" actId="1076"/>
        <pc:sldMkLst>
          <pc:docMk/>
          <pc:sldMk cId="1654111918" sldId="298"/>
        </pc:sldMkLst>
        <pc:picChg chg="add mod">
          <ac:chgData name="MAXIME KARCENTY" userId="86562108-9760-45f8-95f3-46c7bba2a042" providerId="ADAL" clId="{6839C708-9CB7-4B7D-9F68-EA0B0928677D}" dt="2023-06-30T08:22:13.935" v="2" actId="1076"/>
          <ac:picMkLst>
            <pc:docMk/>
            <pc:sldMk cId="1654111918" sldId="298"/>
            <ac:picMk id="2" creationId="{FC772B82-63A2-EBEA-4864-3FB217963983}"/>
          </ac:picMkLst>
        </pc:picChg>
        <pc:picChg chg="del">
          <ac:chgData name="MAXIME KARCENTY" userId="86562108-9760-45f8-95f3-46c7bba2a042" providerId="ADAL" clId="{6839C708-9CB7-4B7D-9F68-EA0B0928677D}" dt="2023-06-30T08:22:09.949" v="0" actId="478"/>
          <ac:picMkLst>
            <pc:docMk/>
            <pc:sldMk cId="1654111918" sldId="298"/>
            <ac:picMk id="76" creationId="{DCD7C660-3B11-58C8-B1CA-BA6DEE9E8038}"/>
          </ac:picMkLst>
        </pc:picChg>
      </pc:sldChg>
    </pc:docChg>
  </pc:docChgLst>
  <pc:docChgLst>
    <pc:chgData name="Bruno Rochat" userId="efe697c2-3cb2-4bdd-98e6-39a18efac5ad" providerId="ADAL" clId="{3991CD7B-6A0D-4E51-BD04-204ED781F997}"/>
    <pc:docChg chg="custSel modSld">
      <pc:chgData name="Bruno Rochat" userId="efe697c2-3cb2-4bdd-98e6-39a18efac5ad" providerId="ADAL" clId="{3991CD7B-6A0D-4E51-BD04-204ED781F997}" dt="2024-02-13T15:17:00.064" v="51" actId="12"/>
      <pc:docMkLst>
        <pc:docMk/>
      </pc:docMkLst>
      <pc:sldChg chg="modSp mod">
        <pc:chgData name="Bruno Rochat" userId="efe697c2-3cb2-4bdd-98e6-39a18efac5ad" providerId="ADAL" clId="{3991CD7B-6A0D-4E51-BD04-204ED781F997}" dt="2024-02-13T15:09:17.386" v="1" actId="207"/>
        <pc:sldMkLst>
          <pc:docMk/>
          <pc:sldMk cId="1923638924" sldId="2147469782"/>
        </pc:sldMkLst>
        <pc:graphicFrameChg chg="modGraphic">
          <ac:chgData name="Bruno Rochat" userId="efe697c2-3cb2-4bdd-98e6-39a18efac5ad" providerId="ADAL" clId="{3991CD7B-6A0D-4E51-BD04-204ED781F997}" dt="2024-02-13T15:09:17.386" v="1" actId="207"/>
          <ac:graphicFrameMkLst>
            <pc:docMk/>
            <pc:sldMk cId="1923638924" sldId="2147469782"/>
            <ac:graphicFrameMk id="22" creationId="{18DAECEB-1211-7DFA-3D45-F3EEDD25485C}"/>
          </ac:graphicFrameMkLst>
        </pc:graphicFrameChg>
      </pc:sldChg>
      <pc:sldChg chg="modSp mod">
        <pc:chgData name="Bruno Rochat" userId="efe697c2-3cb2-4bdd-98e6-39a18efac5ad" providerId="ADAL" clId="{3991CD7B-6A0D-4E51-BD04-204ED781F997}" dt="2024-02-13T15:11:18.936" v="9" actId="12"/>
        <pc:sldMkLst>
          <pc:docMk/>
          <pc:sldMk cId="3266950359" sldId="2147469796"/>
        </pc:sldMkLst>
        <pc:spChg chg="mod">
          <ac:chgData name="Bruno Rochat" userId="efe697c2-3cb2-4bdd-98e6-39a18efac5ad" providerId="ADAL" clId="{3991CD7B-6A0D-4E51-BD04-204ED781F997}" dt="2024-02-13T15:11:12.690" v="6" actId="12"/>
          <ac:spMkLst>
            <pc:docMk/>
            <pc:sldMk cId="3266950359" sldId="2147469796"/>
            <ac:spMk id="5" creationId="{A1BEB65C-D4E1-1086-D2D7-8ED2A078EEF4}"/>
          </ac:spMkLst>
        </pc:spChg>
        <pc:spChg chg="mod">
          <ac:chgData name="Bruno Rochat" userId="efe697c2-3cb2-4bdd-98e6-39a18efac5ad" providerId="ADAL" clId="{3991CD7B-6A0D-4E51-BD04-204ED781F997}" dt="2024-02-13T15:11:18.936" v="9" actId="12"/>
          <ac:spMkLst>
            <pc:docMk/>
            <pc:sldMk cId="3266950359" sldId="2147469796"/>
            <ac:spMk id="7" creationId="{3BAF4A97-E0FF-88C4-D3CA-D12909E1AE15}"/>
          </ac:spMkLst>
        </pc:spChg>
      </pc:sldChg>
      <pc:sldChg chg="modSp mod">
        <pc:chgData name="Bruno Rochat" userId="efe697c2-3cb2-4bdd-98e6-39a18efac5ad" providerId="ADAL" clId="{3991CD7B-6A0D-4E51-BD04-204ED781F997}" dt="2024-02-13T15:12:40.906" v="17" actId="12"/>
        <pc:sldMkLst>
          <pc:docMk/>
          <pc:sldMk cId="893017267" sldId="2147469797"/>
        </pc:sldMkLst>
        <pc:spChg chg="mod">
          <ac:chgData name="Bruno Rochat" userId="efe697c2-3cb2-4bdd-98e6-39a18efac5ad" providerId="ADAL" clId="{3991CD7B-6A0D-4E51-BD04-204ED781F997}" dt="2024-02-13T15:12:33.322" v="14" actId="12"/>
          <ac:spMkLst>
            <pc:docMk/>
            <pc:sldMk cId="893017267" sldId="2147469797"/>
            <ac:spMk id="5" creationId="{A1BEB65C-D4E1-1086-D2D7-8ED2A078EEF4}"/>
          </ac:spMkLst>
        </pc:spChg>
        <pc:spChg chg="mod">
          <ac:chgData name="Bruno Rochat" userId="efe697c2-3cb2-4bdd-98e6-39a18efac5ad" providerId="ADAL" clId="{3991CD7B-6A0D-4E51-BD04-204ED781F997}" dt="2024-02-13T15:12:40.906" v="17" actId="12"/>
          <ac:spMkLst>
            <pc:docMk/>
            <pc:sldMk cId="893017267" sldId="2147469797"/>
            <ac:spMk id="7" creationId="{3BAF4A97-E0FF-88C4-D3CA-D12909E1AE15}"/>
          </ac:spMkLst>
        </pc:spChg>
      </pc:sldChg>
      <pc:sldChg chg="modSp mod">
        <pc:chgData name="Bruno Rochat" userId="efe697c2-3cb2-4bdd-98e6-39a18efac5ad" providerId="ADAL" clId="{3991CD7B-6A0D-4E51-BD04-204ED781F997}" dt="2024-02-13T15:14:00.191" v="25" actId="12"/>
        <pc:sldMkLst>
          <pc:docMk/>
          <pc:sldMk cId="2418381562" sldId="2147469798"/>
        </pc:sldMkLst>
        <pc:spChg chg="mod">
          <ac:chgData name="Bruno Rochat" userId="efe697c2-3cb2-4bdd-98e6-39a18efac5ad" providerId="ADAL" clId="{3991CD7B-6A0D-4E51-BD04-204ED781F997}" dt="2024-02-13T15:13:53.052" v="22" actId="12"/>
          <ac:spMkLst>
            <pc:docMk/>
            <pc:sldMk cId="2418381562" sldId="2147469798"/>
            <ac:spMk id="5" creationId="{A1BEB65C-D4E1-1086-D2D7-8ED2A078EEF4}"/>
          </ac:spMkLst>
        </pc:spChg>
        <pc:spChg chg="mod">
          <ac:chgData name="Bruno Rochat" userId="efe697c2-3cb2-4bdd-98e6-39a18efac5ad" providerId="ADAL" clId="{3991CD7B-6A0D-4E51-BD04-204ED781F997}" dt="2024-02-13T15:14:00.191" v="25" actId="12"/>
          <ac:spMkLst>
            <pc:docMk/>
            <pc:sldMk cId="2418381562" sldId="2147469798"/>
            <ac:spMk id="7" creationId="{3BAF4A97-E0FF-88C4-D3CA-D12909E1AE15}"/>
          </ac:spMkLst>
        </pc:spChg>
      </pc:sldChg>
      <pc:sldChg chg="modSp mod">
        <pc:chgData name="Bruno Rochat" userId="efe697c2-3cb2-4bdd-98e6-39a18efac5ad" providerId="ADAL" clId="{3991CD7B-6A0D-4E51-BD04-204ED781F997}" dt="2024-02-13T15:14:46.035" v="33" actId="12"/>
        <pc:sldMkLst>
          <pc:docMk/>
          <pc:sldMk cId="1623300613" sldId="2147469799"/>
        </pc:sldMkLst>
        <pc:spChg chg="mod">
          <ac:chgData name="Bruno Rochat" userId="efe697c2-3cb2-4bdd-98e6-39a18efac5ad" providerId="ADAL" clId="{3991CD7B-6A0D-4E51-BD04-204ED781F997}" dt="2024-02-13T15:14:24.260" v="29" actId="12"/>
          <ac:spMkLst>
            <pc:docMk/>
            <pc:sldMk cId="1623300613" sldId="2147469799"/>
            <ac:spMk id="5" creationId="{A1BEB65C-D4E1-1086-D2D7-8ED2A078EEF4}"/>
          </ac:spMkLst>
        </pc:spChg>
        <pc:spChg chg="mod">
          <ac:chgData name="Bruno Rochat" userId="efe697c2-3cb2-4bdd-98e6-39a18efac5ad" providerId="ADAL" clId="{3991CD7B-6A0D-4E51-BD04-204ED781F997}" dt="2024-02-13T15:14:46.035" v="33" actId="12"/>
          <ac:spMkLst>
            <pc:docMk/>
            <pc:sldMk cId="1623300613" sldId="2147469799"/>
            <ac:spMk id="7" creationId="{3BAF4A97-E0FF-88C4-D3CA-D12909E1AE15}"/>
          </ac:spMkLst>
        </pc:spChg>
      </pc:sldChg>
      <pc:sldChg chg="modSp mod">
        <pc:chgData name="Bruno Rochat" userId="efe697c2-3cb2-4bdd-98e6-39a18efac5ad" providerId="ADAL" clId="{3991CD7B-6A0D-4E51-BD04-204ED781F997}" dt="2024-02-13T15:15:46.750" v="41" actId="12"/>
        <pc:sldMkLst>
          <pc:docMk/>
          <pc:sldMk cId="446886543" sldId="2147469800"/>
        </pc:sldMkLst>
        <pc:spChg chg="mod">
          <ac:chgData name="Bruno Rochat" userId="efe697c2-3cb2-4bdd-98e6-39a18efac5ad" providerId="ADAL" clId="{3991CD7B-6A0D-4E51-BD04-204ED781F997}" dt="2024-02-13T15:15:38.674" v="38" actId="12"/>
          <ac:spMkLst>
            <pc:docMk/>
            <pc:sldMk cId="446886543" sldId="2147469800"/>
            <ac:spMk id="5" creationId="{A1BEB65C-D4E1-1086-D2D7-8ED2A078EEF4}"/>
          </ac:spMkLst>
        </pc:spChg>
        <pc:spChg chg="mod">
          <ac:chgData name="Bruno Rochat" userId="efe697c2-3cb2-4bdd-98e6-39a18efac5ad" providerId="ADAL" clId="{3991CD7B-6A0D-4E51-BD04-204ED781F997}" dt="2024-02-13T15:15:46.750" v="41" actId="12"/>
          <ac:spMkLst>
            <pc:docMk/>
            <pc:sldMk cId="446886543" sldId="2147469800"/>
            <ac:spMk id="7" creationId="{3BAF4A97-E0FF-88C4-D3CA-D12909E1AE15}"/>
          </ac:spMkLst>
        </pc:spChg>
      </pc:sldChg>
      <pc:sldChg chg="modSp mod">
        <pc:chgData name="Bruno Rochat" userId="efe697c2-3cb2-4bdd-98e6-39a18efac5ad" providerId="ADAL" clId="{3991CD7B-6A0D-4E51-BD04-204ED781F997}" dt="2024-02-13T15:17:00.064" v="51" actId="12"/>
        <pc:sldMkLst>
          <pc:docMk/>
          <pc:sldMk cId="1529757998" sldId="2147469801"/>
        </pc:sldMkLst>
        <pc:spChg chg="mod">
          <ac:chgData name="Bruno Rochat" userId="efe697c2-3cb2-4bdd-98e6-39a18efac5ad" providerId="ADAL" clId="{3991CD7B-6A0D-4E51-BD04-204ED781F997}" dt="2024-02-13T15:16:35.259" v="46" actId="12"/>
          <ac:spMkLst>
            <pc:docMk/>
            <pc:sldMk cId="1529757998" sldId="2147469801"/>
            <ac:spMk id="5" creationId="{A1BEB65C-D4E1-1086-D2D7-8ED2A078EEF4}"/>
          </ac:spMkLst>
        </pc:spChg>
        <pc:spChg chg="mod">
          <ac:chgData name="Bruno Rochat" userId="efe697c2-3cb2-4bdd-98e6-39a18efac5ad" providerId="ADAL" clId="{3991CD7B-6A0D-4E51-BD04-204ED781F997}" dt="2024-02-13T15:17:00.064" v="51" actId="12"/>
          <ac:spMkLst>
            <pc:docMk/>
            <pc:sldMk cId="1529757998" sldId="2147469801"/>
            <ac:spMk id="7" creationId="{3BAF4A97-E0FF-88C4-D3CA-D12909E1AE15}"/>
          </ac:spMkLst>
        </pc:spChg>
      </pc:sldChg>
    </pc:docChg>
  </pc:docChgLst>
  <pc:docChgLst>
    <pc:chgData name="Bruno Rochat" userId="efe697c2-3cb2-4bdd-98e6-39a18efac5ad" providerId="ADAL" clId="{B737133E-CB83-488F-9973-CDB5A28DCF3E}"/>
    <pc:docChg chg="undo redo custSel addSld delSld modSld modMainMaster">
      <pc:chgData name="Bruno Rochat" userId="efe697c2-3cb2-4bdd-98e6-39a18efac5ad" providerId="ADAL" clId="{B737133E-CB83-488F-9973-CDB5A28DCF3E}" dt="2023-11-14T17:56:12.576" v="2321"/>
      <pc:docMkLst>
        <pc:docMk/>
      </pc:docMkLst>
      <pc:sldChg chg="del">
        <pc:chgData name="Bruno Rochat" userId="efe697c2-3cb2-4bdd-98e6-39a18efac5ad" providerId="ADAL" clId="{B737133E-CB83-488F-9973-CDB5A28DCF3E}" dt="2023-11-14T17:49:24.310" v="2310" actId="47"/>
        <pc:sldMkLst>
          <pc:docMk/>
          <pc:sldMk cId="2535674571" sldId="291"/>
        </pc:sldMkLst>
      </pc:sldChg>
      <pc:sldChg chg="modSp mod">
        <pc:chgData name="Bruno Rochat" userId="efe697c2-3cb2-4bdd-98e6-39a18efac5ad" providerId="ADAL" clId="{B737133E-CB83-488F-9973-CDB5A28DCF3E}" dt="2023-11-14T17:50:50.166" v="2314" actId="207"/>
        <pc:sldMkLst>
          <pc:docMk/>
          <pc:sldMk cId="608248080" sldId="292"/>
        </pc:sldMkLst>
        <pc:spChg chg="mod">
          <ac:chgData name="Bruno Rochat" userId="efe697c2-3cb2-4bdd-98e6-39a18efac5ad" providerId="ADAL" clId="{B737133E-CB83-488F-9973-CDB5A28DCF3E}" dt="2023-11-14T17:50:50.166" v="2314" actId="207"/>
          <ac:spMkLst>
            <pc:docMk/>
            <pc:sldMk cId="608248080" sldId="292"/>
            <ac:spMk id="3" creationId="{B91E408F-D1CA-E0D6-DC68-3A8E2165495A}"/>
          </ac:spMkLst>
        </pc:spChg>
      </pc:sldChg>
      <pc:sldChg chg="modSp del mod">
        <pc:chgData name="Bruno Rochat" userId="efe697c2-3cb2-4bdd-98e6-39a18efac5ad" providerId="ADAL" clId="{B737133E-CB83-488F-9973-CDB5A28DCF3E}" dt="2023-11-14T17:49:24.310" v="2310" actId="47"/>
        <pc:sldMkLst>
          <pc:docMk/>
          <pc:sldMk cId="580754232" sldId="297"/>
        </pc:sldMkLst>
        <pc:spChg chg="mod">
          <ac:chgData name="Bruno Rochat" userId="efe697c2-3cb2-4bdd-98e6-39a18efac5ad" providerId="ADAL" clId="{B737133E-CB83-488F-9973-CDB5A28DCF3E}" dt="2023-11-12T07:46:15.916" v="738" actId="20577"/>
          <ac:spMkLst>
            <pc:docMk/>
            <pc:sldMk cId="580754232" sldId="297"/>
            <ac:spMk id="18" creationId="{B9D1EFE2-1610-3F21-A7A1-3003270BC61D}"/>
          </ac:spMkLst>
        </pc:spChg>
      </pc:sldChg>
      <pc:sldChg chg="add">
        <pc:chgData name="Bruno Rochat" userId="efe697c2-3cb2-4bdd-98e6-39a18efac5ad" providerId="ADAL" clId="{B737133E-CB83-488F-9973-CDB5A28DCF3E}" dt="2023-11-14T17:56:12.576" v="2321"/>
        <pc:sldMkLst>
          <pc:docMk/>
          <pc:sldMk cId="3722920350" sldId="297"/>
        </pc:sldMkLst>
      </pc:sldChg>
      <pc:sldChg chg="add del">
        <pc:chgData name="Bruno Rochat" userId="efe697c2-3cb2-4bdd-98e6-39a18efac5ad" providerId="ADAL" clId="{B737133E-CB83-488F-9973-CDB5A28DCF3E}" dt="2023-11-14T17:49:24.310" v="2310" actId="47"/>
        <pc:sldMkLst>
          <pc:docMk/>
          <pc:sldMk cId="3334849243" sldId="309"/>
        </pc:sldMkLst>
      </pc:sldChg>
      <pc:sldChg chg="add del">
        <pc:chgData name="Bruno Rochat" userId="efe697c2-3cb2-4bdd-98e6-39a18efac5ad" providerId="ADAL" clId="{B737133E-CB83-488F-9973-CDB5A28DCF3E}" dt="2023-11-14T15:44:49.811" v="1868" actId="47"/>
        <pc:sldMkLst>
          <pc:docMk/>
          <pc:sldMk cId="2565717185" sldId="5871"/>
        </pc:sldMkLst>
      </pc:sldChg>
      <pc:sldChg chg="addSp delSp modSp add del mod">
        <pc:chgData name="Bruno Rochat" userId="efe697c2-3cb2-4bdd-98e6-39a18efac5ad" providerId="ADAL" clId="{B737133E-CB83-488F-9973-CDB5A28DCF3E}" dt="2023-11-14T16:59:39.343" v="2116" actId="47"/>
        <pc:sldMkLst>
          <pc:docMk/>
          <pc:sldMk cId="2554660531" sldId="5872"/>
        </pc:sldMkLst>
        <pc:spChg chg="del">
          <ac:chgData name="Bruno Rochat" userId="efe697c2-3cb2-4bdd-98e6-39a18efac5ad" providerId="ADAL" clId="{B737133E-CB83-488F-9973-CDB5A28DCF3E}" dt="2023-11-14T15:52:35.360" v="1886" actId="478"/>
          <ac:spMkLst>
            <pc:docMk/>
            <pc:sldMk cId="2554660531" sldId="5872"/>
            <ac:spMk id="4" creationId="{60BACE1A-2DD4-45CE-9C11-F03026276989}"/>
          </ac:spMkLst>
        </pc:spChg>
        <pc:spChg chg="del mod topLvl">
          <ac:chgData name="Bruno Rochat" userId="efe697c2-3cb2-4bdd-98e6-39a18efac5ad" providerId="ADAL" clId="{B737133E-CB83-488F-9973-CDB5A28DCF3E}" dt="2023-11-14T15:52:46.394" v="1888" actId="478"/>
          <ac:spMkLst>
            <pc:docMk/>
            <pc:sldMk cId="2554660531" sldId="5872"/>
            <ac:spMk id="16" creationId="{2A6C8E27-F0F5-43A7-9E35-FFE62DF8AC8A}"/>
          </ac:spMkLst>
        </pc:spChg>
        <pc:spChg chg="del mod topLvl">
          <ac:chgData name="Bruno Rochat" userId="efe697c2-3cb2-4bdd-98e6-39a18efac5ad" providerId="ADAL" clId="{B737133E-CB83-488F-9973-CDB5A28DCF3E}" dt="2023-11-14T15:52:41.189" v="1887" actId="478"/>
          <ac:spMkLst>
            <pc:docMk/>
            <pc:sldMk cId="2554660531" sldId="5872"/>
            <ac:spMk id="17" creationId="{4642FF6D-F71C-41A5-B131-A2C3F3201FF1}"/>
          </ac:spMkLst>
        </pc:spChg>
        <pc:spChg chg="del mod topLvl">
          <ac:chgData name="Bruno Rochat" userId="efe697c2-3cb2-4bdd-98e6-39a18efac5ad" providerId="ADAL" clId="{B737133E-CB83-488F-9973-CDB5A28DCF3E}" dt="2023-11-14T15:52:46.394" v="1888" actId="478"/>
          <ac:spMkLst>
            <pc:docMk/>
            <pc:sldMk cId="2554660531" sldId="5872"/>
            <ac:spMk id="19" creationId="{53CC68A5-1AF4-4D05-8E87-B0543D7C8969}"/>
          </ac:spMkLst>
        </pc:spChg>
        <pc:spChg chg="del mod topLvl">
          <ac:chgData name="Bruno Rochat" userId="efe697c2-3cb2-4bdd-98e6-39a18efac5ad" providerId="ADAL" clId="{B737133E-CB83-488F-9973-CDB5A28DCF3E}" dt="2023-11-14T15:52:41.189" v="1887" actId="478"/>
          <ac:spMkLst>
            <pc:docMk/>
            <pc:sldMk cId="2554660531" sldId="5872"/>
            <ac:spMk id="20" creationId="{F1BF6CA0-6443-49AD-B0D1-03ABB2A60DB8}"/>
          </ac:spMkLst>
        </pc:spChg>
        <pc:spChg chg="mod topLvl">
          <ac:chgData name="Bruno Rochat" userId="efe697c2-3cb2-4bdd-98e6-39a18efac5ad" providerId="ADAL" clId="{B737133E-CB83-488F-9973-CDB5A28DCF3E}" dt="2023-11-14T15:52:30.745" v="1885" actId="164"/>
          <ac:spMkLst>
            <pc:docMk/>
            <pc:sldMk cId="2554660531" sldId="5872"/>
            <ac:spMk id="22" creationId="{F3619D1D-0063-46C9-B626-A6BC1CEA8497}"/>
          </ac:spMkLst>
        </pc:spChg>
        <pc:spChg chg="mod topLvl">
          <ac:chgData name="Bruno Rochat" userId="efe697c2-3cb2-4bdd-98e6-39a18efac5ad" providerId="ADAL" clId="{B737133E-CB83-488F-9973-CDB5A28DCF3E}" dt="2023-11-14T15:52:30.745" v="1885" actId="164"/>
          <ac:spMkLst>
            <pc:docMk/>
            <pc:sldMk cId="2554660531" sldId="5872"/>
            <ac:spMk id="23" creationId="{5D796AE5-4274-434B-A8A5-FD85A3D156C0}"/>
          </ac:spMkLst>
        </pc:spChg>
        <pc:spChg chg="del mod topLvl">
          <ac:chgData name="Bruno Rochat" userId="efe697c2-3cb2-4bdd-98e6-39a18efac5ad" providerId="ADAL" clId="{B737133E-CB83-488F-9973-CDB5A28DCF3E}" dt="2023-11-14T15:52:46.394" v="1888" actId="478"/>
          <ac:spMkLst>
            <pc:docMk/>
            <pc:sldMk cId="2554660531" sldId="5872"/>
            <ac:spMk id="29" creationId="{F476F741-6C4C-4A66-A6FC-615CB4B7C94D}"/>
          </ac:spMkLst>
        </pc:spChg>
        <pc:spChg chg="del mod topLvl">
          <ac:chgData name="Bruno Rochat" userId="efe697c2-3cb2-4bdd-98e6-39a18efac5ad" providerId="ADAL" clId="{B737133E-CB83-488F-9973-CDB5A28DCF3E}" dt="2023-11-14T15:52:41.189" v="1887" actId="478"/>
          <ac:spMkLst>
            <pc:docMk/>
            <pc:sldMk cId="2554660531" sldId="5872"/>
            <ac:spMk id="30" creationId="{AD5DD366-1268-4B42-A328-0E3801BB4EB4}"/>
          </ac:spMkLst>
        </pc:spChg>
        <pc:spChg chg="mod">
          <ac:chgData name="Bruno Rochat" userId="efe697c2-3cb2-4bdd-98e6-39a18efac5ad" providerId="ADAL" clId="{B737133E-CB83-488F-9973-CDB5A28DCF3E}" dt="2023-11-14T15:52:55.226" v="1889"/>
          <ac:spMkLst>
            <pc:docMk/>
            <pc:sldMk cId="2554660531" sldId="5872"/>
            <ac:spMk id="37" creationId="{9790A092-946C-C143-B532-4F41C03F49F3}"/>
          </ac:spMkLst>
        </pc:spChg>
        <pc:spChg chg="mod">
          <ac:chgData name="Bruno Rochat" userId="efe697c2-3cb2-4bdd-98e6-39a18efac5ad" providerId="ADAL" clId="{B737133E-CB83-488F-9973-CDB5A28DCF3E}" dt="2023-11-14T15:52:55.226" v="1889"/>
          <ac:spMkLst>
            <pc:docMk/>
            <pc:sldMk cId="2554660531" sldId="5872"/>
            <ac:spMk id="38" creationId="{F07AC5CF-DAD2-EA14-D06E-6AAD893DD3EA}"/>
          </ac:spMkLst>
        </pc:spChg>
        <pc:spChg chg="mod">
          <ac:chgData name="Bruno Rochat" userId="efe697c2-3cb2-4bdd-98e6-39a18efac5ad" providerId="ADAL" clId="{B737133E-CB83-488F-9973-CDB5A28DCF3E}" dt="2023-11-14T15:53:04.459" v="1891"/>
          <ac:spMkLst>
            <pc:docMk/>
            <pc:sldMk cId="2554660531" sldId="5872"/>
            <ac:spMk id="41" creationId="{05770A63-BB23-ED32-68BC-85F358DC6426}"/>
          </ac:spMkLst>
        </pc:spChg>
        <pc:spChg chg="mod">
          <ac:chgData name="Bruno Rochat" userId="efe697c2-3cb2-4bdd-98e6-39a18efac5ad" providerId="ADAL" clId="{B737133E-CB83-488F-9973-CDB5A28DCF3E}" dt="2023-11-14T15:53:04.459" v="1891"/>
          <ac:spMkLst>
            <pc:docMk/>
            <pc:sldMk cId="2554660531" sldId="5872"/>
            <ac:spMk id="42" creationId="{2C89E26F-3D9F-BD80-5663-E3F50E5D54F9}"/>
          </ac:spMkLst>
        </pc:spChg>
        <pc:spChg chg="mod">
          <ac:chgData name="Bruno Rochat" userId="efe697c2-3cb2-4bdd-98e6-39a18efac5ad" providerId="ADAL" clId="{B737133E-CB83-488F-9973-CDB5A28DCF3E}" dt="2023-11-14T15:53:14.385" v="1893"/>
          <ac:spMkLst>
            <pc:docMk/>
            <pc:sldMk cId="2554660531" sldId="5872"/>
            <ac:spMk id="45" creationId="{B82E32A7-0438-55A8-68EB-5E7990E17799}"/>
          </ac:spMkLst>
        </pc:spChg>
        <pc:spChg chg="mod">
          <ac:chgData name="Bruno Rochat" userId="efe697c2-3cb2-4bdd-98e6-39a18efac5ad" providerId="ADAL" clId="{B737133E-CB83-488F-9973-CDB5A28DCF3E}" dt="2023-11-14T15:53:14.385" v="1893"/>
          <ac:spMkLst>
            <pc:docMk/>
            <pc:sldMk cId="2554660531" sldId="5872"/>
            <ac:spMk id="46" creationId="{3C98C7A8-82E9-57A2-9CD6-DA3B8469E1FC}"/>
          </ac:spMkLst>
        </pc:spChg>
        <pc:grpChg chg="del">
          <ac:chgData name="Bruno Rochat" userId="efe697c2-3cb2-4bdd-98e6-39a18efac5ad" providerId="ADAL" clId="{B737133E-CB83-488F-9973-CDB5A28DCF3E}" dt="2023-11-14T15:50:44.955" v="1876" actId="165"/>
          <ac:grpSpMkLst>
            <pc:docMk/>
            <pc:sldMk cId="2554660531" sldId="5872"/>
            <ac:grpSpMk id="11" creationId="{00D7F877-716E-4A3B-AC8E-E9F17B0AE73D}"/>
          </ac:grpSpMkLst>
        </pc:grpChg>
        <pc:grpChg chg="del mod topLvl">
          <ac:chgData name="Bruno Rochat" userId="efe697c2-3cb2-4bdd-98e6-39a18efac5ad" providerId="ADAL" clId="{B737133E-CB83-488F-9973-CDB5A28DCF3E}" dt="2023-11-14T15:51:01.324" v="1877" actId="165"/>
          <ac:grpSpMkLst>
            <pc:docMk/>
            <pc:sldMk cId="2554660531" sldId="5872"/>
            <ac:grpSpMk id="12" creationId="{AC5C5AA1-3AA3-4DB1-A237-4824268432A9}"/>
          </ac:grpSpMkLst>
        </pc:grpChg>
        <pc:grpChg chg="del mod topLvl">
          <ac:chgData name="Bruno Rochat" userId="efe697c2-3cb2-4bdd-98e6-39a18efac5ad" providerId="ADAL" clId="{B737133E-CB83-488F-9973-CDB5A28DCF3E}" dt="2023-11-14T15:51:01.324" v="1877" actId="165"/>
          <ac:grpSpMkLst>
            <pc:docMk/>
            <pc:sldMk cId="2554660531" sldId="5872"/>
            <ac:grpSpMk id="13" creationId="{F476FFA8-E091-4968-97B0-98C3751FA9A3}"/>
          </ac:grpSpMkLst>
        </pc:grpChg>
        <pc:grpChg chg="del mod topLvl">
          <ac:chgData name="Bruno Rochat" userId="efe697c2-3cb2-4bdd-98e6-39a18efac5ad" providerId="ADAL" clId="{B737133E-CB83-488F-9973-CDB5A28DCF3E}" dt="2023-11-14T15:51:01.324" v="1877" actId="165"/>
          <ac:grpSpMkLst>
            <pc:docMk/>
            <pc:sldMk cId="2554660531" sldId="5872"/>
            <ac:grpSpMk id="14" creationId="{142BD108-1532-4D23-B7BE-6EF543342893}"/>
          </ac:grpSpMkLst>
        </pc:grpChg>
        <pc:grpChg chg="del">
          <ac:chgData name="Bruno Rochat" userId="efe697c2-3cb2-4bdd-98e6-39a18efac5ad" providerId="ADAL" clId="{B737133E-CB83-488F-9973-CDB5A28DCF3E}" dt="2023-11-14T15:51:01.324" v="1877" actId="165"/>
          <ac:grpSpMkLst>
            <pc:docMk/>
            <pc:sldMk cId="2554660531" sldId="5872"/>
            <ac:grpSpMk id="27" creationId="{04AE6AE7-98BF-4A40-AADF-0810C48CE870}"/>
          </ac:grpSpMkLst>
        </pc:grpChg>
        <pc:grpChg chg="add mod">
          <ac:chgData name="Bruno Rochat" userId="efe697c2-3cb2-4bdd-98e6-39a18efac5ad" providerId="ADAL" clId="{B737133E-CB83-488F-9973-CDB5A28DCF3E}" dt="2023-11-14T15:52:30.745" v="1885" actId="164"/>
          <ac:grpSpMkLst>
            <pc:docMk/>
            <pc:sldMk cId="2554660531" sldId="5872"/>
            <ac:grpSpMk id="35" creationId="{3D7832A2-2F05-B8A3-D17B-6D3A0DC5FD0E}"/>
          </ac:grpSpMkLst>
        </pc:grpChg>
        <pc:grpChg chg="add del mod">
          <ac:chgData name="Bruno Rochat" userId="efe697c2-3cb2-4bdd-98e6-39a18efac5ad" providerId="ADAL" clId="{B737133E-CB83-488F-9973-CDB5A28DCF3E}" dt="2023-11-14T16:04:24.991" v="1904" actId="478"/>
          <ac:grpSpMkLst>
            <pc:docMk/>
            <pc:sldMk cId="2554660531" sldId="5872"/>
            <ac:grpSpMk id="36" creationId="{0F431E5C-4BA7-18E3-5112-2B1F9BB39DE6}"/>
          </ac:grpSpMkLst>
        </pc:grpChg>
        <pc:grpChg chg="add del mod">
          <ac:chgData name="Bruno Rochat" userId="efe697c2-3cb2-4bdd-98e6-39a18efac5ad" providerId="ADAL" clId="{B737133E-CB83-488F-9973-CDB5A28DCF3E}" dt="2023-11-14T16:04:24.991" v="1904" actId="478"/>
          <ac:grpSpMkLst>
            <pc:docMk/>
            <pc:sldMk cId="2554660531" sldId="5872"/>
            <ac:grpSpMk id="40" creationId="{8EF9CB48-ED59-2E09-9285-EBE5FE034B6B}"/>
          </ac:grpSpMkLst>
        </pc:grpChg>
        <pc:grpChg chg="add del mod">
          <ac:chgData name="Bruno Rochat" userId="efe697c2-3cb2-4bdd-98e6-39a18efac5ad" providerId="ADAL" clId="{B737133E-CB83-488F-9973-CDB5A28DCF3E}" dt="2023-11-14T16:04:24.991" v="1904" actId="478"/>
          <ac:grpSpMkLst>
            <pc:docMk/>
            <pc:sldMk cId="2554660531" sldId="5872"/>
            <ac:grpSpMk id="44" creationId="{42BBAFE9-3F92-5F3A-87B5-F743578E83F2}"/>
          </ac:grpSpMkLst>
        </pc:grpChg>
        <pc:picChg chg="del mod topLvl">
          <ac:chgData name="Bruno Rochat" userId="efe697c2-3cb2-4bdd-98e6-39a18efac5ad" providerId="ADAL" clId="{B737133E-CB83-488F-9973-CDB5A28DCF3E}" dt="2023-11-14T15:51:18.339" v="1880" actId="478"/>
          <ac:picMkLst>
            <pc:docMk/>
            <pc:sldMk cId="2554660531" sldId="5872"/>
            <ac:picMk id="15" creationId="{BC6E7191-9BCA-4BAE-9748-D2F399758EE8}"/>
          </ac:picMkLst>
        </pc:picChg>
        <pc:picChg chg="del mod topLvl">
          <ac:chgData name="Bruno Rochat" userId="efe697c2-3cb2-4bdd-98e6-39a18efac5ad" providerId="ADAL" clId="{B737133E-CB83-488F-9973-CDB5A28DCF3E}" dt="2023-11-14T15:51:15.511" v="1879" actId="478"/>
          <ac:picMkLst>
            <pc:docMk/>
            <pc:sldMk cId="2554660531" sldId="5872"/>
            <ac:picMk id="18" creationId="{C847C43D-6A67-433D-9E43-CC7C9FB03D7A}"/>
          </ac:picMkLst>
        </pc:picChg>
        <pc:picChg chg="del mod topLvl">
          <ac:chgData name="Bruno Rochat" userId="efe697c2-3cb2-4bdd-98e6-39a18efac5ad" providerId="ADAL" clId="{B737133E-CB83-488F-9973-CDB5A28DCF3E}" dt="2023-11-14T15:51:12.679" v="1878" actId="478"/>
          <ac:picMkLst>
            <pc:docMk/>
            <pc:sldMk cId="2554660531" sldId="5872"/>
            <ac:picMk id="21" creationId="{8B99DBD5-C9C6-4E30-AF6D-0EDE424B7374}"/>
          </ac:picMkLst>
        </pc:picChg>
        <pc:picChg chg="del mod topLvl">
          <ac:chgData name="Bruno Rochat" userId="efe697c2-3cb2-4bdd-98e6-39a18efac5ad" providerId="ADAL" clId="{B737133E-CB83-488F-9973-CDB5A28DCF3E}" dt="2023-11-14T15:51:21.156" v="1881" actId="478"/>
          <ac:picMkLst>
            <pc:docMk/>
            <pc:sldMk cId="2554660531" sldId="5872"/>
            <ac:picMk id="28" creationId="{7E142B14-F87F-4F68-AF87-10026C986831}"/>
          </ac:picMkLst>
        </pc:picChg>
        <pc:picChg chg="add del mod">
          <ac:chgData name="Bruno Rochat" userId="efe697c2-3cb2-4bdd-98e6-39a18efac5ad" providerId="ADAL" clId="{B737133E-CB83-488F-9973-CDB5A28DCF3E}" dt="2023-11-14T16:04:05.020" v="1899" actId="478"/>
          <ac:picMkLst>
            <pc:docMk/>
            <pc:sldMk cId="2554660531" sldId="5872"/>
            <ac:picMk id="34" creationId="{610C1D46-6E9B-30DB-61DE-D6B36823F0F7}"/>
          </ac:picMkLst>
        </pc:picChg>
        <pc:picChg chg="mod">
          <ac:chgData name="Bruno Rochat" userId="efe697c2-3cb2-4bdd-98e6-39a18efac5ad" providerId="ADAL" clId="{B737133E-CB83-488F-9973-CDB5A28DCF3E}" dt="2023-11-14T15:52:55.226" v="1889"/>
          <ac:picMkLst>
            <pc:docMk/>
            <pc:sldMk cId="2554660531" sldId="5872"/>
            <ac:picMk id="39" creationId="{1E1250D2-D99F-BD39-C5E5-F76753BE8B68}"/>
          </ac:picMkLst>
        </pc:picChg>
        <pc:picChg chg="mod">
          <ac:chgData name="Bruno Rochat" userId="efe697c2-3cb2-4bdd-98e6-39a18efac5ad" providerId="ADAL" clId="{B737133E-CB83-488F-9973-CDB5A28DCF3E}" dt="2023-11-14T15:53:04.459" v="1891"/>
          <ac:picMkLst>
            <pc:docMk/>
            <pc:sldMk cId="2554660531" sldId="5872"/>
            <ac:picMk id="43" creationId="{975D2EC1-79AD-01BD-B504-B7833FBF1650}"/>
          </ac:picMkLst>
        </pc:picChg>
        <pc:picChg chg="mod">
          <ac:chgData name="Bruno Rochat" userId="efe697c2-3cb2-4bdd-98e6-39a18efac5ad" providerId="ADAL" clId="{B737133E-CB83-488F-9973-CDB5A28DCF3E}" dt="2023-11-14T15:53:14.385" v="1893"/>
          <ac:picMkLst>
            <pc:docMk/>
            <pc:sldMk cId="2554660531" sldId="5872"/>
            <ac:picMk id="47" creationId="{7BF91B0C-532B-5130-352C-B1E50E0CDF30}"/>
          </ac:picMkLst>
        </pc:picChg>
        <pc:picChg chg="add mod">
          <ac:chgData name="Bruno Rochat" userId="efe697c2-3cb2-4bdd-98e6-39a18efac5ad" providerId="ADAL" clId="{B737133E-CB83-488F-9973-CDB5A28DCF3E}" dt="2023-11-14T16:04:19.110" v="1903" actId="1076"/>
          <ac:picMkLst>
            <pc:docMk/>
            <pc:sldMk cId="2554660531" sldId="5872"/>
            <ac:picMk id="49" creationId="{24C48AA8-DB35-6938-70D4-D08DCFE6FFAA}"/>
          </ac:picMkLst>
        </pc:picChg>
      </pc:sldChg>
      <pc:sldChg chg="add del">
        <pc:chgData name="Bruno Rochat" userId="efe697c2-3cb2-4bdd-98e6-39a18efac5ad" providerId="ADAL" clId="{B737133E-CB83-488F-9973-CDB5A28DCF3E}" dt="2023-11-14T17:49:24.310" v="2310" actId="47"/>
        <pc:sldMkLst>
          <pc:docMk/>
          <pc:sldMk cId="4199553813" sldId="5876"/>
        </pc:sldMkLst>
      </pc:sldChg>
      <pc:sldChg chg="add del">
        <pc:chgData name="Bruno Rochat" userId="efe697c2-3cb2-4bdd-98e6-39a18efac5ad" providerId="ADAL" clId="{B737133E-CB83-488F-9973-CDB5A28DCF3E}" dt="2023-11-14T17:49:24.310" v="2310" actId="47"/>
        <pc:sldMkLst>
          <pc:docMk/>
          <pc:sldMk cId="3988216951" sldId="5879"/>
        </pc:sldMkLst>
      </pc:sldChg>
      <pc:sldChg chg="add del">
        <pc:chgData name="Bruno Rochat" userId="efe697c2-3cb2-4bdd-98e6-39a18efac5ad" providerId="ADAL" clId="{B737133E-CB83-488F-9973-CDB5A28DCF3E}" dt="2023-11-14T17:49:24.310" v="2310" actId="47"/>
        <pc:sldMkLst>
          <pc:docMk/>
          <pc:sldMk cId="470995065" sldId="5880"/>
        </pc:sldMkLst>
      </pc:sldChg>
      <pc:sldChg chg="add del">
        <pc:chgData name="Bruno Rochat" userId="efe697c2-3cb2-4bdd-98e6-39a18efac5ad" providerId="ADAL" clId="{B737133E-CB83-488F-9973-CDB5A28DCF3E}" dt="2023-11-14T17:49:24.310" v="2310" actId="47"/>
        <pc:sldMkLst>
          <pc:docMk/>
          <pc:sldMk cId="4176513202" sldId="5881"/>
        </pc:sldMkLst>
      </pc:sldChg>
      <pc:sldChg chg="add del">
        <pc:chgData name="Bruno Rochat" userId="efe697c2-3cb2-4bdd-98e6-39a18efac5ad" providerId="ADAL" clId="{B737133E-CB83-488F-9973-CDB5A28DCF3E}" dt="2023-11-14T17:49:24.310" v="2310" actId="47"/>
        <pc:sldMkLst>
          <pc:docMk/>
          <pc:sldMk cId="699394881" sldId="5882"/>
        </pc:sldMkLst>
      </pc:sldChg>
      <pc:sldChg chg="add del">
        <pc:chgData name="Bruno Rochat" userId="efe697c2-3cb2-4bdd-98e6-39a18efac5ad" providerId="ADAL" clId="{B737133E-CB83-488F-9973-CDB5A28DCF3E}" dt="2023-11-14T17:49:24.310" v="2310" actId="47"/>
        <pc:sldMkLst>
          <pc:docMk/>
          <pc:sldMk cId="269077369" sldId="5883"/>
        </pc:sldMkLst>
      </pc:sldChg>
      <pc:sldChg chg="add del">
        <pc:chgData name="Bruno Rochat" userId="efe697c2-3cb2-4bdd-98e6-39a18efac5ad" providerId="ADAL" clId="{B737133E-CB83-488F-9973-CDB5A28DCF3E}" dt="2023-11-14T17:49:24.310" v="2310" actId="47"/>
        <pc:sldMkLst>
          <pc:docMk/>
          <pc:sldMk cId="526284098" sldId="5885"/>
        </pc:sldMkLst>
      </pc:sldChg>
      <pc:sldChg chg="add del">
        <pc:chgData name="Bruno Rochat" userId="efe697c2-3cb2-4bdd-98e6-39a18efac5ad" providerId="ADAL" clId="{B737133E-CB83-488F-9973-CDB5A28DCF3E}" dt="2023-11-14T17:49:24.310" v="2310" actId="47"/>
        <pc:sldMkLst>
          <pc:docMk/>
          <pc:sldMk cId="3585786687" sldId="5886"/>
        </pc:sldMkLst>
      </pc:sldChg>
      <pc:sldChg chg="add del">
        <pc:chgData name="Bruno Rochat" userId="efe697c2-3cb2-4bdd-98e6-39a18efac5ad" providerId="ADAL" clId="{B737133E-CB83-488F-9973-CDB5A28DCF3E}" dt="2023-11-14T17:49:24.310" v="2310" actId="47"/>
        <pc:sldMkLst>
          <pc:docMk/>
          <pc:sldMk cId="2546458770" sldId="5904"/>
        </pc:sldMkLst>
      </pc:sldChg>
      <pc:sldChg chg="modSp add del mod">
        <pc:chgData name="Bruno Rochat" userId="efe697c2-3cb2-4bdd-98e6-39a18efac5ad" providerId="ADAL" clId="{B737133E-CB83-488F-9973-CDB5A28DCF3E}" dt="2023-11-14T17:41:51.965" v="2308" actId="47"/>
        <pc:sldMkLst>
          <pc:docMk/>
          <pc:sldMk cId="3185393039" sldId="5906"/>
        </pc:sldMkLst>
        <pc:graphicFrameChg chg="modGraphic">
          <ac:chgData name="Bruno Rochat" userId="efe697c2-3cb2-4bdd-98e6-39a18efac5ad" providerId="ADAL" clId="{B737133E-CB83-488F-9973-CDB5A28DCF3E}" dt="2023-11-14T15:46:44.924" v="1869" actId="207"/>
          <ac:graphicFrameMkLst>
            <pc:docMk/>
            <pc:sldMk cId="3185393039" sldId="5906"/>
            <ac:graphicFrameMk id="6" creationId="{9CB948C1-7E55-45BD-B4C8-E47D25D3EA78}"/>
          </ac:graphicFrameMkLst>
        </pc:graphicFrameChg>
        <pc:picChg chg="mod">
          <ac:chgData name="Bruno Rochat" userId="efe697c2-3cb2-4bdd-98e6-39a18efac5ad" providerId="ADAL" clId="{B737133E-CB83-488F-9973-CDB5A28DCF3E}" dt="2023-11-14T15:46:57.146" v="1871" actId="207"/>
          <ac:picMkLst>
            <pc:docMk/>
            <pc:sldMk cId="3185393039" sldId="5906"/>
            <ac:picMk id="12" creationId="{E372A254-FBF6-468D-B248-C755FA84AE3B}"/>
          </ac:picMkLst>
        </pc:picChg>
      </pc:sldChg>
      <pc:sldChg chg="add del">
        <pc:chgData name="Bruno Rochat" userId="efe697c2-3cb2-4bdd-98e6-39a18efac5ad" providerId="ADAL" clId="{B737133E-CB83-488F-9973-CDB5A28DCF3E}" dt="2023-11-14T17:42:12.483" v="2309" actId="47"/>
        <pc:sldMkLst>
          <pc:docMk/>
          <pc:sldMk cId="1602537673" sldId="5907"/>
        </pc:sldMkLst>
      </pc:sldChg>
      <pc:sldChg chg="add del">
        <pc:chgData name="Bruno Rochat" userId="efe697c2-3cb2-4bdd-98e6-39a18efac5ad" providerId="ADAL" clId="{B737133E-CB83-488F-9973-CDB5A28DCF3E}" dt="2023-11-14T17:49:24.310" v="2310" actId="47"/>
        <pc:sldMkLst>
          <pc:docMk/>
          <pc:sldMk cId="1508200058" sldId="5909"/>
        </pc:sldMkLst>
      </pc:sldChg>
      <pc:sldChg chg="add del">
        <pc:chgData name="Bruno Rochat" userId="efe697c2-3cb2-4bdd-98e6-39a18efac5ad" providerId="ADAL" clId="{B737133E-CB83-488F-9973-CDB5A28DCF3E}" dt="2023-11-14T17:49:24.310" v="2310" actId="47"/>
        <pc:sldMkLst>
          <pc:docMk/>
          <pc:sldMk cId="2551465180" sldId="5910"/>
        </pc:sldMkLst>
      </pc:sldChg>
      <pc:sldChg chg="add del">
        <pc:chgData name="Bruno Rochat" userId="efe697c2-3cb2-4bdd-98e6-39a18efac5ad" providerId="ADAL" clId="{B737133E-CB83-488F-9973-CDB5A28DCF3E}" dt="2023-11-14T17:49:24.310" v="2310" actId="47"/>
        <pc:sldMkLst>
          <pc:docMk/>
          <pc:sldMk cId="2787039826" sldId="5911"/>
        </pc:sldMkLst>
      </pc:sldChg>
      <pc:sldChg chg="del">
        <pc:chgData name="Bruno Rochat" userId="efe697c2-3cb2-4bdd-98e6-39a18efac5ad" providerId="ADAL" clId="{B737133E-CB83-488F-9973-CDB5A28DCF3E}" dt="2023-11-14T17:49:24.310" v="2310" actId="47"/>
        <pc:sldMkLst>
          <pc:docMk/>
          <pc:sldMk cId="3466829546" sldId="2134804945"/>
        </pc:sldMkLst>
      </pc:sldChg>
      <pc:sldChg chg="del">
        <pc:chgData name="Bruno Rochat" userId="efe697c2-3cb2-4bdd-98e6-39a18efac5ad" providerId="ADAL" clId="{B737133E-CB83-488F-9973-CDB5A28DCF3E}" dt="2023-11-14T17:49:24.310" v="2310" actId="47"/>
        <pc:sldMkLst>
          <pc:docMk/>
          <pc:sldMk cId="2662007245" sldId="2147469747"/>
        </pc:sldMkLst>
      </pc:sldChg>
      <pc:sldChg chg="del">
        <pc:chgData name="Bruno Rochat" userId="efe697c2-3cb2-4bdd-98e6-39a18efac5ad" providerId="ADAL" clId="{B737133E-CB83-488F-9973-CDB5A28DCF3E}" dt="2023-11-14T17:49:24.310" v="2310" actId="47"/>
        <pc:sldMkLst>
          <pc:docMk/>
          <pc:sldMk cId="3611659566" sldId="2147469748"/>
        </pc:sldMkLst>
      </pc:sldChg>
      <pc:sldChg chg="del">
        <pc:chgData name="Bruno Rochat" userId="efe697c2-3cb2-4bdd-98e6-39a18efac5ad" providerId="ADAL" clId="{B737133E-CB83-488F-9973-CDB5A28DCF3E}" dt="2023-11-14T17:49:24.310" v="2310" actId="47"/>
        <pc:sldMkLst>
          <pc:docMk/>
          <pc:sldMk cId="2735924503" sldId="2147469749"/>
        </pc:sldMkLst>
      </pc:sldChg>
      <pc:sldChg chg="del">
        <pc:chgData name="Bruno Rochat" userId="efe697c2-3cb2-4bdd-98e6-39a18efac5ad" providerId="ADAL" clId="{B737133E-CB83-488F-9973-CDB5A28DCF3E}" dt="2023-11-14T17:49:24.310" v="2310" actId="47"/>
        <pc:sldMkLst>
          <pc:docMk/>
          <pc:sldMk cId="1054793678" sldId="2147469750"/>
        </pc:sldMkLst>
      </pc:sldChg>
      <pc:sldChg chg="del">
        <pc:chgData name="Bruno Rochat" userId="efe697c2-3cb2-4bdd-98e6-39a18efac5ad" providerId="ADAL" clId="{B737133E-CB83-488F-9973-CDB5A28DCF3E}" dt="2023-11-14T17:49:24.310" v="2310" actId="47"/>
        <pc:sldMkLst>
          <pc:docMk/>
          <pc:sldMk cId="4290694622" sldId="2147469751"/>
        </pc:sldMkLst>
      </pc:sldChg>
      <pc:sldChg chg="modSp del mod">
        <pc:chgData name="Bruno Rochat" userId="efe697c2-3cb2-4bdd-98e6-39a18efac5ad" providerId="ADAL" clId="{B737133E-CB83-488F-9973-CDB5A28DCF3E}" dt="2023-11-14T17:49:24.310" v="2310" actId="47"/>
        <pc:sldMkLst>
          <pc:docMk/>
          <pc:sldMk cId="2970244871" sldId="2147469752"/>
        </pc:sldMkLst>
        <pc:spChg chg="mod">
          <ac:chgData name="Bruno Rochat" userId="efe697c2-3cb2-4bdd-98e6-39a18efac5ad" providerId="ADAL" clId="{B737133E-CB83-488F-9973-CDB5A28DCF3E}" dt="2023-11-13T08:05:32.527" v="1268"/>
          <ac:spMkLst>
            <pc:docMk/>
            <pc:sldMk cId="2970244871" sldId="2147469752"/>
            <ac:spMk id="16" creationId="{B9A3BE67-FFF3-3EE0-25CB-72BDD6159C55}"/>
          </ac:spMkLst>
        </pc:spChg>
        <pc:spChg chg="mod">
          <ac:chgData name="Bruno Rochat" userId="efe697c2-3cb2-4bdd-98e6-39a18efac5ad" providerId="ADAL" clId="{B737133E-CB83-488F-9973-CDB5A28DCF3E}" dt="2023-11-07T10:04:39.724" v="211" actId="20577"/>
          <ac:spMkLst>
            <pc:docMk/>
            <pc:sldMk cId="2970244871" sldId="2147469752"/>
            <ac:spMk id="23" creationId="{102414A7-5B9D-49F3-5BDC-35073D763A10}"/>
          </ac:spMkLst>
        </pc:spChg>
      </pc:sldChg>
      <pc:sldChg chg="del">
        <pc:chgData name="Bruno Rochat" userId="efe697c2-3cb2-4bdd-98e6-39a18efac5ad" providerId="ADAL" clId="{B737133E-CB83-488F-9973-CDB5A28DCF3E}" dt="2023-11-14T17:49:24.310" v="2310" actId="47"/>
        <pc:sldMkLst>
          <pc:docMk/>
          <pc:sldMk cId="3129981636" sldId="2147469753"/>
        </pc:sldMkLst>
      </pc:sldChg>
      <pc:sldChg chg="modSp del mod">
        <pc:chgData name="Bruno Rochat" userId="efe697c2-3cb2-4bdd-98e6-39a18efac5ad" providerId="ADAL" clId="{B737133E-CB83-488F-9973-CDB5A28DCF3E}" dt="2023-11-14T17:49:24.310" v="2310" actId="47"/>
        <pc:sldMkLst>
          <pc:docMk/>
          <pc:sldMk cId="2667768875" sldId="2147469754"/>
        </pc:sldMkLst>
        <pc:spChg chg="mod">
          <ac:chgData name="Bruno Rochat" userId="efe697c2-3cb2-4bdd-98e6-39a18efac5ad" providerId="ADAL" clId="{B737133E-CB83-488F-9973-CDB5A28DCF3E}" dt="2023-11-06T13:29:13.694" v="109" actId="20577"/>
          <ac:spMkLst>
            <pc:docMk/>
            <pc:sldMk cId="2667768875" sldId="2147469754"/>
            <ac:spMk id="2" creationId="{458A11AF-CBEF-8150-F4D1-D865BBF31191}"/>
          </ac:spMkLst>
        </pc:spChg>
      </pc:sldChg>
      <pc:sldChg chg="del">
        <pc:chgData name="Bruno Rochat" userId="efe697c2-3cb2-4bdd-98e6-39a18efac5ad" providerId="ADAL" clId="{B737133E-CB83-488F-9973-CDB5A28DCF3E}" dt="2023-11-14T17:49:24.310" v="2310" actId="47"/>
        <pc:sldMkLst>
          <pc:docMk/>
          <pc:sldMk cId="384189278" sldId="2147469755"/>
        </pc:sldMkLst>
      </pc:sldChg>
      <pc:sldChg chg="addSp delSp modSp del mod">
        <pc:chgData name="Bruno Rochat" userId="efe697c2-3cb2-4bdd-98e6-39a18efac5ad" providerId="ADAL" clId="{B737133E-CB83-488F-9973-CDB5A28DCF3E}" dt="2023-11-14T17:49:24.310" v="2310" actId="47"/>
        <pc:sldMkLst>
          <pc:docMk/>
          <pc:sldMk cId="3076537741" sldId="2147469756"/>
        </pc:sldMkLst>
        <pc:picChg chg="add del mod ord">
          <ac:chgData name="Bruno Rochat" userId="efe697c2-3cb2-4bdd-98e6-39a18efac5ad" providerId="ADAL" clId="{B737133E-CB83-488F-9973-CDB5A28DCF3E}" dt="2023-11-06T09:53:10.698" v="29" actId="478"/>
          <ac:picMkLst>
            <pc:docMk/>
            <pc:sldMk cId="3076537741" sldId="2147469756"/>
            <ac:picMk id="5" creationId="{7959B620-8453-3BA9-E8F4-81D404E6FFF1}"/>
          </ac:picMkLst>
        </pc:picChg>
        <pc:picChg chg="add del mod">
          <ac:chgData name="Bruno Rochat" userId="efe697c2-3cb2-4bdd-98e6-39a18efac5ad" providerId="ADAL" clId="{B737133E-CB83-488F-9973-CDB5A28DCF3E}" dt="2023-11-06T09:55:57.787" v="49" actId="478"/>
          <ac:picMkLst>
            <pc:docMk/>
            <pc:sldMk cId="3076537741" sldId="2147469756"/>
            <ac:picMk id="7" creationId="{C108C1EC-730A-7F6C-A5DA-CCFC908A0711}"/>
          </ac:picMkLst>
        </pc:picChg>
        <pc:picChg chg="add mod">
          <ac:chgData name="Bruno Rochat" userId="efe697c2-3cb2-4bdd-98e6-39a18efac5ad" providerId="ADAL" clId="{B737133E-CB83-488F-9973-CDB5A28DCF3E}" dt="2023-11-06T10:39:58.101" v="106" actId="1035"/>
          <ac:picMkLst>
            <pc:docMk/>
            <pc:sldMk cId="3076537741" sldId="2147469756"/>
            <ac:picMk id="9" creationId="{9C9C6198-DA71-D348-5875-297A4AF25B12}"/>
          </ac:picMkLst>
        </pc:picChg>
        <pc:picChg chg="add mod ord modCrop">
          <ac:chgData name="Bruno Rochat" userId="efe697c2-3cb2-4bdd-98e6-39a18efac5ad" providerId="ADAL" clId="{B737133E-CB83-488F-9973-CDB5A28DCF3E}" dt="2023-11-06T10:40:05.264" v="108" actId="1038"/>
          <ac:picMkLst>
            <pc:docMk/>
            <pc:sldMk cId="3076537741" sldId="2147469756"/>
            <ac:picMk id="11" creationId="{FF2D2E22-5CF8-7D1C-10C3-FABFB8EF7057}"/>
          </ac:picMkLst>
        </pc:picChg>
        <pc:picChg chg="add del mod ord">
          <ac:chgData name="Bruno Rochat" userId="efe697c2-3cb2-4bdd-98e6-39a18efac5ad" providerId="ADAL" clId="{B737133E-CB83-488F-9973-CDB5A28DCF3E}" dt="2023-11-06T09:54:32.911" v="38" actId="478"/>
          <ac:picMkLst>
            <pc:docMk/>
            <pc:sldMk cId="3076537741" sldId="2147469756"/>
            <ac:picMk id="13" creationId="{70DD225C-7C0B-FE6E-039B-42D4CAFDEC66}"/>
          </ac:picMkLst>
        </pc:picChg>
        <pc:picChg chg="add del mod">
          <ac:chgData name="Bruno Rochat" userId="efe697c2-3cb2-4bdd-98e6-39a18efac5ad" providerId="ADAL" clId="{B737133E-CB83-488F-9973-CDB5A28DCF3E}" dt="2023-11-06T10:27:00.201" v="74" actId="478"/>
          <ac:picMkLst>
            <pc:docMk/>
            <pc:sldMk cId="3076537741" sldId="2147469756"/>
            <ac:picMk id="15" creationId="{ACFA6430-196F-3DCD-0133-32B1F7B3F3C8}"/>
          </ac:picMkLst>
        </pc:picChg>
        <pc:picChg chg="add mod">
          <ac:chgData name="Bruno Rochat" userId="efe697c2-3cb2-4bdd-98e6-39a18efac5ad" providerId="ADAL" clId="{B737133E-CB83-488F-9973-CDB5A28DCF3E}" dt="2023-11-06T10:39:58.101" v="106" actId="1035"/>
          <ac:picMkLst>
            <pc:docMk/>
            <pc:sldMk cId="3076537741" sldId="2147469756"/>
            <ac:picMk id="17" creationId="{0C0F679A-1D97-3045-5F48-8878B4FF15BA}"/>
          </ac:picMkLst>
        </pc:picChg>
        <pc:picChg chg="del">
          <ac:chgData name="Bruno Rochat" userId="efe697c2-3cb2-4bdd-98e6-39a18efac5ad" providerId="ADAL" clId="{B737133E-CB83-488F-9973-CDB5A28DCF3E}" dt="2023-11-06T09:50:52.728" v="0" actId="478"/>
          <ac:picMkLst>
            <pc:docMk/>
            <pc:sldMk cId="3076537741" sldId="2147469756"/>
            <ac:picMk id="1026" creationId="{F577921E-8277-63F8-6817-EE37C6841178}"/>
          </ac:picMkLst>
        </pc:picChg>
      </pc:sldChg>
      <pc:sldChg chg="del">
        <pc:chgData name="Bruno Rochat" userId="efe697c2-3cb2-4bdd-98e6-39a18efac5ad" providerId="ADAL" clId="{B737133E-CB83-488F-9973-CDB5A28DCF3E}" dt="2023-11-14T17:49:24.310" v="2310" actId="47"/>
        <pc:sldMkLst>
          <pc:docMk/>
          <pc:sldMk cId="1598617040" sldId="2147469757"/>
        </pc:sldMkLst>
      </pc:sldChg>
      <pc:sldChg chg="del">
        <pc:chgData name="Bruno Rochat" userId="efe697c2-3cb2-4bdd-98e6-39a18efac5ad" providerId="ADAL" clId="{B737133E-CB83-488F-9973-CDB5A28DCF3E}" dt="2023-11-14T17:49:24.310" v="2310" actId="47"/>
        <pc:sldMkLst>
          <pc:docMk/>
          <pc:sldMk cId="2136256228" sldId="2147469758"/>
        </pc:sldMkLst>
      </pc:sldChg>
      <pc:sldChg chg="del">
        <pc:chgData name="Bruno Rochat" userId="efe697c2-3cb2-4bdd-98e6-39a18efac5ad" providerId="ADAL" clId="{B737133E-CB83-488F-9973-CDB5A28DCF3E}" dt="2023-11-14T17:49:24.310" v="2310" actId="47"/>
        <pc:sldMkLst>
          <pc:docMk/>
          <pc:sldMk cId="4069805316" sldId="2147469759"/>
        </pc:sldMkLst>
      </pc:sldChg>
      <pc:sldChg chg="del">
        <pc:chgData name="Bruno Rochat" userId="efe697c2-3cb2-4bdd-98e6-39a18efac5ad" providerId="ADAL" clId="{B737133E-CB83-488F-9973-CDB5A28DCF3E}" dt="2023-11-14T17:49:24.310" v="2310" actId="47"/>
        <pc:sldMkLst>
          <pc:docMk/>
          <pc:sldMk cId="4013640604" sldId="2147469760"/>
        </pc:sldMkLst>
      </pc:sldChg>
      <pc:sldChg chg="del">
        <pc:chgData name="Bruno Rochat" userId="efe697c2-3cb2-4bdd-98e6-39a18efac5ad" providerId="ADAL" clId="{B737133E-CB83-488F-9973-CDB5A28DCF3E}" dt="2023-11-14T17:49:24.310" v="2310" actId="47"/>
        <pc:sldMkLst>
          <pc:docMk/>
          <pc:sldMk cId="1833867830" sldId="2147469761"/>
        </pc:sldMkLst>
      </pc:sldChg>
      <pc:sldChg chg="del">
        <pc:chgData name="Bruno Rochat" userId="efe697c2-3cb2-4bdd-98e6-39a18efac5ad" providerId="ADAL" clId="{B737133E-CB83-488F-9973-CDB5A28DCF3E}" dt="2023-11-14T17:49:24.310" v="2310" actId="47"/>
        <pc:sldMkLst>
          <pc:docMk/>
          <pc:sldMk cId="3862698389" sldId="2147469762"/>
        </pc:sldMkLst>
      </pc:sldChg>
      <pc:sldChg chg="del">
        <pc:chgData name="Bruno Rochat" userId="efe697c2-3cb2-4bdd-98e6-39a18efac5ad" providerId="ADAL" clId="{B737133E-CB83-488F-9973-CDB5A28DCF3E}" dt="2023-11-14T17:49:24.310" v="2310" actId="47"/>
        <pc:sldMkLst>
          <pc:docMk/>
          <pc:sldMk cId="1507381858" sldId="2147469763"/>
        </pc:sldMkLst>
      </pc:sldChg>
      <pc:sldChg chg="modSp del mod">
        <pc:chgData name="Bruno Rochat" userId="efe697c2-3cb2-4bdd-98e6-39a18efac5ad" providerId="ADAL" clId="{B737133E-CB83-488F-9973-CDB5A28DCF3E}" dt="2023-11-14T17:49:24.310" v="2310" actId="47"/>
        <pc:sldMkLst>
          <pc:docMk/>
          <pc:sldMk cId="3267455685" sldId="2147469764"/>
        </pc:sldMkLst>
        <pc:spChg chg="mod">
          <ac:chgData name="Bruno Rochat" userId="efe697c2-3cb2-4bdd-98e6-39a18efac5ad" providerId="ADAL" clId="{B737133E-CB83-488F-9973-CDB5A28DCF3E}" dt="2023-11-14T09:08:16.360" v="1829" actId="20577"/>
          <ac:spMkLst>
            <pc:docMk/>
            <pc:sldMk cId="3267455685" sldId="2147469764"/>
            <ac:spMk id="5" creationId="{B08572B5-2A5F-1F6C-3446-94625CF17418}"/>
          </ac:spMkLst>
        </pc:spChg>
      </pc:sldChg>
      <pc:sldChg chg="del">
        <pc:chgData name="Bruno Rochat" userId="efe697c2-3cb2-4bdd-98e6-39a18efac5ad" providerId="ADAL" clId="{B737133E-CB83-488F-9973-CDB5A28DCF3E}" dt="2023-11-14T17:49:24.310" v="2310" actId="47"/>
        <pc:sldMkLst>
          <pc:docMk/>
          <pc:sldMk cId="3371807722" sldId="2147469765"/>
        </pc:sldMkLst>
      </pc:sldChg>
      <pc:sldChg chg="del">
        <pc:chgData name="Bruno Rochat" userId="efe697c2-3cb2-4bdd-98e6-39a18efac5ad" providerId="ADAL" clId="{B737133E-CB83-488F-9973-CDB5A28DCF3E}" dt="2023-11-14T17:53:04.683" v="2320" actId="47"/>
        <pc:sldMkLst>
          <pc:docMk/>
          <pc:sldMk cId="2730096169" sldId="2147469766"/>
        </pc:sldMkLst>
      </pc:sldChg>
      <pc:sldChg chg="modSp del mod">
        <pc:chgData name="Bruno Rochat" userId="efe697c2-3cb2-4bdd-98e6-39a18efac5ad" providerId="ADAL" clId="{B737133E-CB83-488F-9973-CDB5A28DCF3E}" dt="2023-11-14T17:49:24.310" v="2310" actId="47"/>
        <pc:sldMkLst>
          <pc:docMk/>
          <pc:sldMk cId="285489226" sldId="2147469767"/>
        </pc:sldMkLst>
        <pc:spChg chg="mod">
          <ac:chgData name="Bruno Rochat" userId="efe697c2-3cb2-4bdd-98e6-39a18efac5ad" providerId="ADAL" clId="{B737133E-CB83-488F-9973-CDB5A28DCF3E}" dt="2023-11-10T09:50:35.267" v="561" actId="20577"/>
          <ac:spMkLst>
            <pc:docMk/>
            <pc:sldMk cId="285489226" sldId="2147469767"/>
            <ac:spMk id="2" creationId="{2B544884-F87D-2560-6F37-13F52B129BE4}"/>
          </ac:spMkLst>
        </pc:spChg>
      </pc:sldChg>
      <pc:sldChg chg="addSp delSp modSp del mod">
        <pc:chgData name="Bruno Rochat" userId="efe697c2-3cb2-4bdd-98e6-39a18efac5ad" providerId="ADAL" clId="{B737133E-CB83-488F-9973-CDB5A28DCF3E}" dt="2023-11-14T17:49:24.310" v="2310" actId="47"/>
        <pc:sldMkLst>
          <pc:docMk/>
          <pc:sldMk cId="2260641137" sldId="2147469768"/>
        </pc:sldMkLst>
        <pc:picChg chg="add del">
          <ac:chgData name="Bruno Rochat" userId="efe697c2-3cb2-4bdd-98e6-39a18efac5ad" providerId="ADAL" clId="{B737133E-CB83-488F-9973-CDB5A28DCF3E}" dt="2023-11-14T09:21:07.835" v="1836" actId="478"/>
          <ac:picMkLst>
            <pc:docMk/>
            <pc:sldMk cId="2260641137" sldId="2147469768"/>
            <ac:picMk id="5" creationId="{5D4F50D2-DF76-8DD9-B963-ACE99224ED3D}"/>
          </ac:picMkLst>
        </pc:picChg>
        <pc:picChg chg="add del">
          <ac:chgData name="Bruno Rochat" userId="efe697c2-3cb2-4bdd-98e6-39a18efac5ad" providerId="ADAL" clId="{B737133E-CB83-488F-9973-CDB5A28DCF3E}" dt="2023-11-14T09:20:08.036" v="1834" actId="478"/>
          <ac:picMkLst>
            <pc:docMk/>
            <pc:sldMk cId="2260641137" sldId="2147469768"/>
            <ac:picMk id="6" creationId="{AD6B7C7A-1768-69BA-C8BA-9C2C90D3578D}"/>
          </ac:picMkLst>
        </pc:picChg>
        <pc:picChg chg="add mod">
          <ac:chgData name="Bruno Rochat" userId="efe697c2-3cb2-4bdd-98e6-39a18efac5ad" providerId="ADAL" clId="{B737133E-CB83-488F-9973-CDB5A28DCF3E}" dt="2023-11-14T09:21:20.262" v="1839" actId="1076"/>
          <ac:picMkLst>
            <pc:docMk/>
            <pc:sldMk cId="2260641137" sldId="2147469768"/>
            <ac:picMk id="9" creationId="{21BD2E66-A079-DB01-4C47-BEE445B63B21}"/>
          </ac:picMkLst>
        </pc:picChg>
      </pc:sldChg>
      <pc:sldChg chg="modSp add del mod">
        <pc:chgData name="Bruno Rochat" userId="efe697c2-3cb2-4bdd-98e6-39a18efac5ad" providerId="ADAL" clId="{B737133E-CB83-488F-9973-CDB5A28DCF3E}" dt="2023-11-14T17:49:24.310" v="2310" actId="47"/>
        <pc:sldMkLst>
          <pc:docMk/>
          <pc:sldMk cId="309759734" sldId="2147469769"/>
        </pc:sldMkLst>
        <pc:spChg chg="mod">
          <ac:chgData name="Bruno Rochat" userId="efe697c2-3cb2-4bdd-98e6-39a18efac5ad" providerId="ADAL" clId="{B737133E-CB83-488F-9973-CDB5A28DCF3E}" dt="2023-11-10T09:50:08.168" v="547" actId="20577"/>
          <ac:spMkLst>
            <pc:docMk/>
            <pc:sldMk cId="309759734" sldId="2147469769"/>
            <ac:spMk id="2" creationId="{2B544884-F87D-2560-6F37-13F52B129BE4}"/>
          </ac:spMkLst>
        </pc:spChg>
        <pc:spChg chg="mod">
          <ac:chgData name="Bruno Rochat" userId="efe697c2-3cb2-4bdd-98e6-39a18efac5ad" providerId="ADAL" clId="{B737133E-CB83-488F-9973-CDB5A28DCF3E}" dt="2023-11-12T07:19:56.030" v="562" actId="20577"/>
          <ac:spMkLst>
            <pc:docMk/>
            <pc:sldMk cId="309759734" sldId="2147469769"/>
            <ac:spMk id="3" creationId="{34EE7225-5475-2416-7F02-B91772BB7395}"/>
          </ac:spMkLst>
        </pc:spChg>
        <pc:spChg chg="mod">
          <ac:chgData name="Bruno Rochat" userId="efe697c2-3cb2-4bdd-98e6-39a18efac5ad" providerId="ADAL" clId="{B737133E-CB83-488F-9973-CDB5A28DCF3E}" dt="2023-11-12T07:21:29.706" v="672" actId="20577"/>
          <ac:spMkLst>
            <pc:docMk/>
            <pc:sldMk cId="309759734" sldId="2147469769"/>
            <ac:spMk id="6" creationId="{0DDB2272-C53D-A697-9B06-C8B19955CA9C}"/>
          </ac:spMkLst>
        </pc:spChg>
        <pc:spChg chg="mod">
          <ac:chgData name="Bruno Rochat" userId="efe697c2-3cb2-4bdd-98e6-39a18efac5ad" providerId="ADAL" clId="{B737133E-CB83-488F-9973-CDB5A28DCF3E}" dt="2023-11-12T07:22:38.174" v="675" actId="14100"/>
          <ac:spMkLst>
            <pc:docMk/>
            <pc:sldMk cId="309759734" sldId="2147469769"/>
            <ac:spMk id="7" creationId="{A00CAF07-195B-A8EA-9B3B-A984EDA5FB42}"/>
          </ac:spMkLst>
        </pc:spChg>
        <pc:graphicFrameChg chg="mod">
          <ac:chgData name="Bruno Rochat" userId="efe697c2-3cb2-4bdd-98e6-39a18efac5ad" providerId="ADAL" clId="{B737133E-CB83-488F-9973-CDB5A28DCF3E}" dt="2023-11-12T07:28:38.723" v="678"/>
          <ac:graphicFrameMkLst>
            <pc:docMk/>
            <pc:sldMk cId="309759734" sldId="2147469769"/>
            <ac:graphicFrameMk id="5" creationId="{1EDCC9F4-3045-C71D-C844-A59D96A20CEB}"/>
          </ac:graphicFrameMkLst>
        </pc:graphicFrameChg>
      </pc:sldChg>
      <pc:sldChg chg="modSp add del mod">
        <pc:chgData name="Bruno Rochat" userId="efe697c2-3cb2-4bdd-98e6-39a18efac5ad" providerId="ADAL" clId="{B737133E-CB83-488F-9973-CDB5A28DCF3E}" dt="2023-11-14T17:49:24.310" v="2310" actId="47"/>
        <pc:sldMkLst>
          <pc:docMk/>
          <pc:sldMk cId="415848389" sldId="2147469770"/>
        </pc:sldMkLst>
        <pc:spChg chg="mod">
          <ac:chgData name="Bruno Rochat" userId="efe697c2-3cb2-4bdd-98e6-39a18efac5ad" providerId="ADAL" clId="{B737133E-CB83-488F-9973-CDB5A28DCF3E}" dt="2023-11-09T07:26:58.775" v="494" actId="20577"/>
          <ac:spMkLst>
            <pc:docMk/>
            <pc:sldMk cId="415848389" sldId="2147469770"/>
            <ac:spMk id="2" creationId="{13634C1C-E91A-5411-8CCB-346AE8EFE943}"/>
          </ac:spMkLst>
        </pc:spChg>
        <pc:spChg chg="mod">
          <ac:chgData name="Bruno Rochat" userId="efe697c2-3cb2-4bdd-98e6-39a18efac5ad" providerId="ADAL" clId="{B737133E-CB83-488F-9973-CDB5A28DCF3E}" dt="2023-11-09T07:24:16.662" v="430" actId="20577"/>
          <ac:spMkLst>
            <pc:docMk/>
            <pc:sldMk cId="415848389" sldId="2147469770"/>
            <ac:spMk id="4" creationId="{56C07313-1413-6FE8-5252-B67A42A088C1}"/>
          </ac:spMkLst>
        </pc:spChg>
        <pc:spChg chg="mod">
          <ac:chgData name="Bruno Rochat" userId="efe697c2-3cb2-4bdd-98e6-39a18efac5ad" providerId="ADAL" clId="{B737133E-CB83-488F-9973-CDB5A28DCF3E}" dt="2023-11-09T07:21:06.080" v="346" actId="20577"/>
          <ac:spMkLst>
            <pc:docMk/>
            <pc:sldMk cId="415848389" sldId="2147469770"/>
            <ac:spMk id="5" creationId="{867CBE5C-E3DC-38FE-20E8-39378E236FBC}"/>
          </ac:spMkLst>
        </pc:spChg>
        <pc:spChg chg="mod">
          <ac:chgData name="Bruno Rochat" userId="efe697c2-3cb2-4bdd-98e6-39a18efac5ad" providerId="ADAL" clId="{B737133E-CB83-488F-9973-CDB5A28DCF3E}" dt="2023-11-09T07:21:16.648" v="357" actId="20577"/>
          <ac:spMkLst>
            <pc:docMk/>
            <pc:sldMk cId="415848389" sldId="2147469770"/>
            <ac:spMk id="6" creationId="{39BD741E-6394-2745-C7CC-C7E2C8D5ED0C}"/>
          </ac:spMkLst>
        </pc:spChg>
        <pc:spChg chg="mod">
          <ac:chgData name="Bruno Rochat" userId="efe697c2-3cb2-4bdd-98e6-39a18efac5ad" providerId="ADAL" clId="{B737133E-CB83-488F-9973-CDB5A28DCF3E}" dt="2023-11-09T07:21:33.820" v="363" actId="20577"/>
          <ac:spMkLst>
            <pc:docMk/>
            <pc:sldMk cId="415848389" sldId="2147469770"/>
            <ac:spMk id="8" creationId="{A388E599-48C0-88BD-F803-F001324E5B8C}"/>
          </ac:spMkLst>
        </pc:spChg>
        <pc:spChg chg="mod">
          <ac:chgData name="Bruno Rochat" userId="efe697c2-3cb2-4bdd-98e6-39a18efac5ad" providerId="ADAL" clId="{B737133E-CB83-488F-9973-CDB5A28DCF3E}" dt="2023-11-09T07:21:49.605" v="382" actId="20577"/>
          <ac:spMkLst>
            <pc:docMk/>
            <pc:sldMk cId="415848389" sldId="2147469770"/>
            <ac:spMk id="13" creationId="{6C5402BE-F66F-A78D-F8B6-71B7DE8B4ECC}"/>
          </ac:spMkLst>
        </pc:spChg>
        <pc:spChg chg="mod">
          <ac:chgData name="Bruno Rochat" userId="efe697c2-3cb2-4bdd-98e6-39a18efac5ad" providerId="ADAL" clId="{B737133E-CB83-488F-9973-CDB5A28DCF3E}" dt="2023-11-13T08:09:21.542" v="1276" actId="14100"/>
          <ac:spMkLst>
            <pc:docMk/>
            <pc:sldMk cId="415848389" sldId="2147469770"/>
            <ac:spMk id="14" creationId="{304A7BF3-F5C6-309E-62B5-50ED9A93AF9D}"/>
          </ac:spMkLst>
        </pc:spChg>
        <pc:spChg chg="mod">
          <ac:chgData name="Bruno Rochat" userId="efe697c2-3cb2-4bdd-98e6-39a18efac5ad" providerId="ADAL" clId="{B737133E-CB83-488F-9973-CDB5A28DCF3E}" dt="2023-11-09T07:23:06.079" v="419" actId="20577"/>
          <ac:spMkLst>
            <pc:docMk/>
            <pc:sldMk cId="415848389" sldId="2147469770"/>
            <ac:spMk id="15" creationId="{78A398FF-FCD7-CAA6-18F4-AA32CD71F8F0}"/>
          </ac:spMkLst>
        </pc:spChg>
        <pc:spChg chg="mod">
          <ac:chgData name="Bruno Rochat" userId="efe697c2-3cb2-4bdd-98e6-39a18efac5ad" providerId="ADAL" clId="{B737133E-CB83-488F-9973-CDB5A28DCF3E}" dt="2023-11-09T07:25:15.602" v="441" actId="20577"/>
          <ac:spMkLst>
            <pc:docMk/>
            <pc:sldMk cId="415848389" sldId="2147469770"/>
            <ac:spMk id="24" creationId="{AC6996BB-8CC0-C493-87E7-741FF75BC793}"/>
          </ac:spMkLst>
        </pc:spChg>
        <pc:spChg chg="mod">
          <ac:chgData name="Bruno Rochat" userId="efe697c2-3cb2-4bdd-98e6-39a18efac5ad" providerId="ADAL" clId="{B737133E-CB83-488F-9973-CDB5A28DCF3E}" dt="2023-11-09T07:24:53.218" v="439" actId="20577"/>
          <ac:spMkLst>
            <pc:docMk/>
            <pc:sldMk cId="415848389" sldId="2147469770"/>
            <ac:spMk id="28" creationId="{A60BCAE7-72A7-AB4A-342E-2C87134487A9}"/>
          </ac:spMkLst>
        </pc:spChg>
        <pc:spChg chg="mod">
          <ac:chgData name="Bruno Rochat" userId="efe697c2-3cb2-4bdd-98e6-39a18efac5ad" providerId="ADAL" clId="{B737133E-CB83-488F-9973-CDB5A28DCF3E}" dt="2023-11-09T07:22:02.277" v="398" actId="20577"/>
          <ac:spMkLst>
            <pc:docMk/>
            <pc:sldMk cId="415848389" sldId="2147469770"/>
            <ac:spMk id="33" creationId="{E2118589-5EB9-0CBA-9527-9074395B0A01}"/>
          </ac:spMkLst>
        </pc:spChg>
        <pc:spChg chg="mod">
          <ac:chgData name="Bruno Rochat" userId="efe697c2-3cb2-4bdd-98e6-39a18efac5ad" providerId="ADAL" clId="{B737133E-CB83-488F-9973-CDB5A28DCF3E}" dt="2023-11-09T07:24:42.932" v="436" actId="20577"/>
          <ac:spMkLst>
            <pc:docMk/>
            <pc:sldMk cId="415848389" sldId="2147469770"/>
            <ac:spMk id="35" creationId="{62B44E43-EC42-17FB-1FDB-3A888E418D9B}"/>
          </ac:spMkLst>
        </pc:spChg>
        <pc:spChg chg="mod">
          <ac:chgData name="Bruno Rochat" userId="efe697c2-3cb2-4bdd-98e6-39a18efac5ad" providerId="ADAL" clId="{B737133E-CB83-488F-9973-CDB5A28DCF3E}" dt="2023-11-09T07:25:29.425" v="456" actId="20577"/>
          <ac:spMkLst>
            <pc:docMk/>
            <pc:sldMk cId="415848389" sldId="2147469770"/>
            <ac:spMk id="37" creationId="{96F370C8-C526-920C-D1F8-EA8DFD83D996}"/>
          </ac:spMkLst>
        </pc:spChg>
      </pc:sldChg>
      <pc:sldChg chg="modSp add del mod">
        <pc:chgData name="Bruno Rochat" userId="efe697c2-3cb2-4bdd-98e6-39a18efac5ad" providerId="ADAL" clId="{B737133E-CB83-488F-9973-CDB5A28DCF3E}" dt="2023-11-14T17:49:24.310" v="2310" actId="47"/>
        <pc:sldMkLst>
          <pc:docMk/>
          <pc:sldMk cId="4119575476" sldId="2147469771"/>
        </pc:sldMkLst>
        <pc:spChg chg="mod">
          <ac:chgData name="Bruno Rochat" userId="efe697c2-3cb2-4bdd-98e6-39a18efac5ad" providerId="ADAL" clId="{B737133E-CB83-488F-9973-CDB5A28DCF3E}" dt="2023-11-09T07:26:33.674" v="465" actId="20577"/>
          <ac:spMkLst>
            <pc:docMk/>
            <pc:sldMk cId="4119575476" sldId="2147469771"/>
            <ac:spMk id="2" creationId="{13634C1C-E91A-5411-8CCB-346AE8EFE943}"/>
          </ac:spMkLst>
        </pc:spChg>
        <pc:spChg chg="mod">
          <ac:chgData name="Bruno Rochat" userId="efe697c2-3cb2-4bdd-98e6-39a18efac5ad" providerId="ADAL" clId="{B737133E-CB83-488F-9973-CDB5A28DCF3E}" dt="2023-11-09T07:28:19.204" v="508" actId="20577"/>
          <ac:spMkLst>
            <pc:docMk/>
            <pc:sldMk cId="4119575476" sldId="2147469771"/>
            <ac:spMk id="1216" creationId="{7C9E97AC-7DA3-F325-C14F-47B9DCA1DC44}"/>
          </ac:spMkLst>
        </pc:spChg>
      </pc:sldChg>
      <pc:sldChg chg="addSp delSp modSp new add del mod">
        <pc:chgData name="Bruno Rochat" userId="efe697c2-3cb2-4bdd-98e6-39a18efac5ad" providerId="ADAL" clId="{B737133E-CB83-488F-9973-CDB5A28DCF3E}" dt="2023-11-14T17:52:57.226" v="2319"/>
        <pc:sldMkLst>
          <pc:docMk/>
          <pc:sldMk cId="2397415449" sldId="2147469772"/>
        </pc:sldMkLst>
        <pc:spChg chg="mod">
          <ac:chgData name="Bruno Rochat" userId="efe697c2-3cb2-4bdd-98e6-39a18efac5ad" providerId="ADAL" clId="{B737133E-CB83-488F-9973-CDB5A28DCF3E}" dt="2023-11-13T07:18:37.283" v="750" actId="20577"/>
          <ac:spMkLst>
            <pc:docMk/>
            <pc:sldMk cId="2397415449" sldId="2147469772"/>
            <ac:spMk id="2" creationId="{753975EA-8E0E-BBB6-7689-FC529DF63280}"/>
          </ac:spMkLst>
        </pc:spChg>
        <pc:spChg chg="del">
          <ac:chgData name="Bruno Rochat" userId="efe697c2-3cb2-4bdd-98e6-39a18efac5ad" providerId="ADAL" clId="{B737133E-CB83-488F-9973-CDB5A28DCF3E}" dt="2023-11-13T07:18:44.971" v="751" actId="478"/>
          <ac:spMkLst>
            <pc:docMk/>
            <pc:sldMk cId="2397415449" sldId="2147469772"/>
            <ac:spMk id="3" creationId="{147F14E7-56E0-15CF-F44C-B925B544331B}"/>
          </ac:spMkLst>
        </pc:spChg>
        <pc:spChg chg="del">
          <ac:chgData name="Bruno Rochat" userId="efe697c2-3cb2-4bdd-98e6-39a18efac5ad" providerId="ADAL" clId="{B737133E-CB83-488F-9973-CDB5A28DCF3E}" dt="2023-11-13T07:18:51.669" v="752" actId="478"/>
          <ac:spMkLst>
            <pc:docMk/>
            <pc:sldMk cId="2397415449" sldId="2147469772"/>
            <ac:spMk id="4" creationId="{55C41B3C-2F97-BC6F-4B44-02F13B96ACE7}"/>
          </ac:spMkLst>
        </pc:spChg>
        <pc:spChg chg="add del mod">
          <ac:chgData name="Bruno Rochat" userId="efe697c2-3cb2-4bdd-98e6-39a18efac5ad" providerId="ADAL" clId="{B737133E-CB83-488F-9973-CDB5A28DCF3E}" dt="2023-11-13T07:22:05.637" v="773" actId="478"/>
          <ac:spMkLst>
            <pc:docMk/>
            <pc:sldMk cId="2397415449" sldId="2147469772"/>
            <ac:spMk id="5" creationId="{098C75FD-B965-95BD-22CF-BCE7D0C8CEEF}"/>
          </ac:spMkLst>
        </pc:spChg>
        <pc:spChg chg="add del mod">
          <ac:chgData name="Bruno Rochat" userId="efe697c2-3cb2-4bdd-98e6-39a18efac5ad" providerId="ADAL" clId="{B737133E-CB83-488F-9973-CDB5A28DCF3E}" dt="2023-11-13T07:36:53.325" v="1177" actId="478"/>
          <ac:spMkLst>
            <pc:docMk/>
            <pc:sldMk cId="2397415449" sldId="2147469772"/>
            <ac:spMk id="6" creationId="{C50468F9-5936-B5F4-ADB4-12B1DF3928D4}"/>
          </ac:spMkLst>
        </pc:spChg>
        <pc:spChg chg="add mod ord">
          <ac:chgData name="Bruno Rochat" userId="efe697c2-3cb2-4bdd-98e6-39a18efac5ad" providerId="ADAL" clId="{B737133E-CB83-488F-9973-CDB5A28DCF3E}" dt="2023-11-13T07:47:38.852" v="1242" actId="1036"/>
          <ac:spMkLst>
            <pc:docMk/>
            <pc:sldMk cId="2397415449" sldId="2147469772"/>
            <ac:spMk id="8" creationId="{4CF679A1-0CD2-1853-6BE2-FF6840C5DB49}"/>
          </ac:spMkLst>
        </pc:spChg>
        <pc:graphicFrameChg chg="add mod modGraphic">
          <ac:chgData name="Bruno Rochat" userId="efe697c2-3cb2-4bdd-98e6-39a18efac5ad" providerId="ADAL" clId="{B737133E-CB83-488F-9973-CDB5A28DCF3E}" dt="2023-11-13T15:38:12.798" v="1803" actId="20577"/>
          <ac:graphicFrameMkLst>
            <pc:docMk/>
            <pc:sldMk cId="2397415449" sldId="2147469772"/>
            <ac:graphicFrameMk id="7" creationId="{BCCE5220-4581-13F7-207B-63E6874881BA}"/>
          </ac:graphicFrameMkLst>
        </pc:graphicFrameChg>
      </pc:sldChg>
      <pc:sldChg chg="addSp delSp modSp add del mod">
        <pc:chgData name="Bruno Rochat" userId="efe697c2-3cb2-4bdd-98e6-39a18efac5ad" providerId="ADAL" clId="{B737133E-CB83-488F-9973-CDB5A28DCF3E}" dt="2023-11-14T17:49:24.310" v="2310" actId="47"/>
        <pc:sldMkLst>
          <pc:docMk/>
          <pc:sldMk cId="3276714745" sldId="2147469773"/>
        </pc:sldMkLst>
        <pc:spChg chg="mod">
          <ac:chgData name="Bruno Rochat" userId="efe697c2-3cb2-4bdd-98e6-39a18efac5ad" providerId="ADAL" clId="{B737133E-CB83-488F-9973-CDB5A28DCF3E}" dt="2023-11-14T07:26:57.892" v="1810" actId="20577"/>
          <ac:spMkLst>
            <pc:docMk/>
            <pc:sldMk cId="3276714745" sldId="2147469773"/>
            <ac:spMk id="2" creationId="{13634C1C-E91A-5411-8CCB-346AE8EFE943}"/>
          </ac:spMkLst>
        </pc:spChg>
        <pc:spChg chg="add mod ord">
          <ac:chgData name="Bruno Rochat" userId="efe697c2-3cb2-4bdd-98e6-39a18efac5ad" providerId="ADAL" clId="{B737133E-CB83-488F-9973-CDB5A28DCF3E}" dt="2023-11-13T15:36:46.195" v="1799" actId="164"/>
          <ac:spMkLst>
            <pc:docMk/>
            <pc:sldMk cId="3276714745" sldId="2147469773"/>
            <ac:spMk id="3" creationId="{5AADBFF6-37F3-0335-C8FC-75228498F811}"/>
          </ac:spMkLst>
        </pc:spChg>
        <pc:spChg chg="add mod ord">
          <ac:chgData name="Bruno Rochat" userId="efe697c2-3cb2-4bdd-98e6-39a18efac5ad" providerId="ADAL" clId="{B737133E-CB83-488F-9973-CDB5A28DCF3E}" dt="2023-11-13T15:36:54.567" v="1800" actId="164"/>
          <ac:spMkLst>
            <pc:docMk/>
            <pc:sldMk cId="3276714745" sldId="2147469773"/>
            <ac:spMk id="5" creationId="{4926389A-D067-D109-FC67-6179BC13E1F6}"/>
          </ac:spMkLst>
        </pc:spChg>
        <pc:spChg chg="add del">
          <ac:chgData name="Bruno Rochat" userId="efe697c2-3cb2-4bdd-98e6-39a18efac5ad" providerId="ADAL" clId="{B737133E-CB83-488F-9973-CDB5A28DCF3E}" dt="2023-11-13T09:27:04.603" v="1301"/>
          <ac:spMkLst>
            <pc:docMk/>
            <pc:sldMk cId="3276714745" sldId="2147469773"/>
            <ac:spMk id="6" creationId="{F64C8DEE-51FF-D37E-691C-F7A329A5946F}"/>
          </ac:spMkLst>
        </pc:spChg>
        <pc:spChg chg="add mod ord topLvl">
          <ac:chgData name="Bruno Rochat" userId="efe697c2-3cb2-4bdd-98e6-39a18efac5ad" providerId="ADAL" clId="{B737133E-CB83-488F-9973-CDB5A28DCF3E}" dt="2023-11-13T15:40:28.874" v="1804"/>
          <ac:spMkLst>
            <pc:docMk/>
            <pc:sldMk cId="3276714745" sldId="2147469773"/>
            <ac:spMk id="15" creationId="{DCDFA8D0-485C-BF05-A2BB-5AA30B5162BE}"/>
          </ac:spMkLst>
        </pc:spChg>
        <pc:spChg chg="add del mod">
          <ac:chgData name="Bruno Rochat" userId="efe697c2-3cb2-4bdd-98e6-39a18efac5ad" providerId="ADAL" clId="{B737133E-CB83-488F-9973-CDB5A28DCF3E}" dt="2023-11-13T09:56:45.133" v="1578" actId="478"/>
          <ac:spMkLst>
            <pc:docMk/>
            <pc:sldMk cId="3276714745" sldId="2147469773"/>
            <ac:spMk id="16" creationId="{5764DC43-A434-7B68-D44D-02D52E113BA3}"/>
          </ac:spMkLst>
        </pc:spChg>
        <pc:spChg chg="add del mod">
          <ac:chgData name="Bruno Rochat" userId="efe697c2-3cb2-4bdd-98e6-39a18efac5ad" providerId="ADAL" clId="{B737133E-CB83-488F-9973-CDB5A28DCF3E}" dt="2023-11-13T09:56:48.875" v="1579" actId="478"/>
          <ac:spMkLst>
            <pc:docMk/>
            <pc:sldMk cId="3276714745" sldId="2147469773"/>
            <ac:spMk id="17" creationId="{9BC678BD-4F50-7B83-D45A-9A1019C8E382}"/>
          </ac:spMkLst>
        </pc:spChg>
        <pc:spChg chg="add del mod">
          <ac:chgData name="Bruno Rochat" userId="efe697c2-3cb2-4bdd-98e6-39a18efac5ad" providerId="ADAL" clId="{B737133E-CB83-488F-9973-CDB5A28DCF3E}" dt="2023-11-13T09:36:29.786" v="1383" actId="478"/>
          <ac:spMkLst>
            <pc:docMk/>
            <pc:sldMk cId="3276714745" sldId="2147469773"/>
            <ac:spMk id="23" creationId="{74BBFAB9-5007-5398-6B54-71D408A142CE}"/>
          </ac:spMkLst>
        </pc:spChg>
        <pc:grpChg chg="add mod">
          <ac:chgData name="Bruno Rochat" userId="efe697c2-3cb2-4bdd-98e6-39a18efac5ad" providerId="ADAL" clId="{B737133E-CB83-488F-9973-CDB5A28DCF3E}" dt="2023-11-13T15:36:38.952" v="1798" actId="164"/>
          <ac:grpSpMkLst>
            <pc:docMk/>
            <pc:sldMk cId="3276714745" sldId="2147469773"/>
            <ac:grpSpMk id="6" creationId="{0E379CF8-8911-4B60-6E4C-C2EBCBAFE56F}"/>
          </ac:grpSpMkLst>
        </pc:grpChg>
        <pc:grpChg chg="add mod">
          <ac:chgData name="Bruno Rochat" userId="efe697c2-3cb2-4bdd-98e6-39a18efac5ad" providerId="ADAL" clId="{B737133E-CB83-488F-9973-CDB5A28DCF3E}" dt="2023-11-13T15:36:46.195" v="1799" actId="164"/>
          <ac:grpSpMkLst>
            <pc:docMk/>
            <pc:sldMk cId="3276714745" sldId="2147469773"/>
            <ac:grpSpMk id="8" creationId="{18D412E7-6DC2-6476-5FE8-DD4F7F49244A}"/>
          </ac:grpSpMkLst>
        </pc:grpChg>
        <pc:grpChg chg="add mod">
          <ac:chgData name="Bruno Rochat" userId="efe697c2-3cb2-4bdd-98e6-39a18efac5ad" providerId="ADAL" clId="{B737133E-CB83-488F-9973-CDB5A28DCF3E}" dt="2023-11-13T15:36:54.567" v="1800" actId="164"/>
          <ac:grpSpMkLst>
            <pc:docMk/>
            <pc:sldMk cId="3276714745" sldId="2147469773"/>
            <ac:grpSpMk id="9" creationId="{60F920B7-C9F4-1BD1-53AD-8BAF40A8E91F}"/>
          </ac:grpSpMkLst>
        </pc:grpChg>
        <pc:grpChg chg="add del mod">
          <ac:chgData name="Bruno Rochat" userId="efe697c2-3cb2-4bdd-98e6-39a18efac5ad" providerId="ADAL" clId="{B737133E-CB83-488F-9973-CDB5A28DCF3E}" dt="2023-11-13T15:33:30.218" v="1778" actId="165"/>
          <ac:grpSpMkLst>
            <pc:docMk/>
            <pc:sldMk cId="3276714745" sldId="2147469773"/>
            <ac:grpSpMk id="21" creationId="{B9D6E828-D7C8-CB51-4AE8-3135ADC7B3C6}"/>
          </ac:grpSpMkLst>
        </pc:grpChg>
        <pc:picChg chg="mod topLvl">
          <ac:chgData name="Bruno Rochat" userId="efe697c2-3cb2-4bdd-98e6-39a18efac5ad" providerId="ADAL" clId="{B737133E-CB83-488F-9973-CDB5A28DCF3E}" dt="2023-11-13T15:40:40.154" v="1805"/>
          <ac:picMkLst>
            <pc:docMk/>
            <pc:sldMk cId="3276714745" sldId="2147469773"/>
            <ac:picMk id="4" creationId="{DAC99A0F-B7AB-71C9-575A-0C2EAB085D3C}"/>
          </ac:picMkLst>
        </pc:picChg>
        <pc:picChg chg="add del mod modCrop">
          <ac:chgData name="Bruno Rochat" userId="efe697c2-3cb2-4bdd-98e6-39a18efac5ad" providerId="ADAL" clId="{B737133E-CB83-488F-9973-CDB5A28DCF3E}" dt="2023-11-13T09:43:18.010" v="1432" actId="478"/>
          <ac:picMkLst>
            <pc:docMk/>
            <pc:sldMk cId="3276714745" sldId="2147469773"/>
            <ac:picMk id="5" creationId="{6B05C339-68ED-36BC-CB03-FE7FE04DFF45}"/>
          </ac:picMkLst>
        </pc:picChg>
        <pc:picChg chg="mod topLvl">
          <ac:chgData name="Bruno Rochat" userId="efe697c2-3cb2-4bdd-98e6-39a18efac5ad" providerId="ADAL" clId="{B737133E-CB83-488F-9973-CDB5A28DCF3E}" dt="2023-11-13T15:41:27.192" v="1806"/>
          <ac:picMkLst>
            <pc:docMk/>
            <pc:sldMk cId="3276714745" sldId="2147469773"/>
            <ac:picMk id="7" creationId="{A46E23FA-C045-2A74-B8BE-2B136DD8543F}"/>
          </ac:picMkLst>
        </pc:picChg>
        <pc:picChg chg="add del mod">
          <ac:chgData name="Bruno Rochat" userId="efe697c2-3cb2-4bdd-98e6-39a18efac5ad" providerId="ADAL" clId="{B737133E-CB83-488F-9973-CDB5A28DCF3E}" dt="2023-11-13T09:43:18.010" v="1432" actId="478"/>
          <ac:picMkLst>
            <pc:docMk/>
            <pc:sldMk cId="3276714745" sldId="2147469773"/>
            <ac:picMk id="9" creationId="{03DA2308-8569-F6ED-BCCF-194F2C47B2A4}"/>
          </ac:picMkLst>
        </pc:picChg>
        <pc:picChg chg="add del mod">
          <ac:chgData name="Bruno Rochat" userId="efe697c2-3cb2-4bdd-98e6-39a18efac5ad" providerId="ADAL" clId="{B737133E-CB83-488F-9973-CDB5A28DCF3E}" dt="2023-11-13T09:43:18.010" v="1432" actId="478"/>
          <ac:picMkLst>
            <pc:docMk/>
            <pc:sldMk cId="3276714745" sldId="2147469773"/>
            <ac:picMk id="11" creationId="{B6BF973D-194B-88B6-D0E1-EAA8F5B9F121}"/>
          </ac:picMkLst>
        </pc:picChg>
        <pc:picChg chg="mod ord topLvl">
          <ac:chgData name="Bruno Rochat" userId="efe697c2-3cb2-4bdd-98e6-39a18efac5ad" providerId="ADAL" clId="{B737133E-CB83-488F-9973-CDB5A28DCF3E}" dt="2023-11-13T15:41:56.385" v="1807"/>
          <ac:picMkLst>
            <pc:docMk/>
            <pc:sldMk cId="3276714745" sldId="2147469773"/>
            <ac:picMk id="12" creationId="{ADE32AB9-B04E-AD93-0680-52AE7CCBF0F2}"/>
          </ac:picMkLst>
        </pc:picChg>
        <pc:picChg chg="add del">
          <ac:chgData name="Bruno Rochat" userId="efe697c2-3cb2-4bdd-98e6-39a18efac5ad" providerId="ADAL" clId="{B737133E-CB83-488F-9973-CDB5A28DCF3E}" dt="2023-11-13T09:35:55.543" v="1380" actId="22"/>
          <ac:picMkLst>
            <pc:docMk/>
            <pc:sldMk cId="3276714745" sldId="2147469773"/>
            <ac:picMk id="14" creationId="{5DCACC3F-6708-D344-AB33-543AC9804034}"/>
          </ac:picMkLst>
        </pc:picChg>
        <pc:picChg chg="del">
          <ac:chgData name="Bruno Rochat" userId="efe697c2-3cb2-4bdd-98e6-39a18efac5ad" providerId="ADAL" clId="{B737133E-CB83-488F-9973-CDB5A28DCF3E}" dt="2023-11-13T09:30:00.425" v="1305" actId="478"/>
          <ac:picMkLst>
            <pc:docMk/>
            <pc:sldMk cId="3276714745" sldId="2147469773"/>
            <ac:picMk id="18" creationId="{6EB9B3EA-13AC-8A45-FDCE-5043D00DED71}"/>
          </ac:picMkLst>
        </pc:picChg>
        <pc:picChg chg="add del mod ord">
          <ac:chgData name="Bruno Rochat" userId="efe697c2-3cb2-4bdd-98e6-39a18efac5ad" providerId="ADAL" clId="{B737133E-CB83-488F-9973-CDB5A28DCF3E}" dt="2023-11-13T09:53:47.096" v="1569" actId="478"/>
          <ac:picMkLst>
            <pc:docMk/>
            <pc:sldMk cId="3276714745" sldId="2147469773"/>
            <ac:picMk id="20" creationId="{880A2F6A-6049-293E-39F8-F951461073C1}"/>
          </ac:picMkLst>
        </pc:picChg>
        <pc:picChg chg="del">
          <ac:chgData name="Bruno Rochat" userId="efe697c2-3cb2-4bdd-98e6-39a18efac5ad" providerId="ADAL" clId="{B737133E-CB83-488F-9973-CDB5A28DCF3E}" dt="2023-11-13T09:26:59.668" v="1299" actId="478"/>
          <ac:picMkLst>
            <pc:docMk/>
            <pc:sldMk cId="3276714745" sldId="2147469773"/>
            <ac:picMk id="25" creationId="{454210D8-1F62-8B04-64A0-6DEA40FC9DFB}"/>
          </ac:picMkLst>
        </pc:picChg>
        <pc:picChg chg="del">
          <ac:chgData name="Bruno Rochat" userId="efe697c2-3cb2-4bdd-98e6-39a18efac5ad" providerId="ADAL" clId="{B737133E-CB83-488F-9973-CDB5A28DCF3E}" dt="2023-11-13T09:25:48.190" v="1295" actId="478"/>
          <ac:picMkLst>
            <pc:docMk/>
            <pc:sldMk cId="3276714745" sldId="2147469773"/>
            <ac:picMk id="27" creationId="{D82EF24E-E093-BD1A-B22B-20E49B6EE2FA}"/>
          </ac:picMkLst>
        </pc:picChg>
        <pc:picChg chg="add del mod">
          <ac:chgData name="Bruno Rochat" userId="efe697c2-3cb2-4bdd-98e6-39a18efac5ad" providerId="ADAL" clId="{B737133E-CB83-488F-9973-CDB5A28DCF3E}" dt="2023-11-13T09:57:14.608" v="1580" actId="478"/>
          <ac:picMkLst>
            <pc:docMk/>
            <pc:sldMk cId="3276714745" sldId="2147469773"/>
            <ac:picMk id="1028" creationId="{067C3C95-399F-69E2-5E8F-1F5B4D41D9F6}"/>
          </ac:picMkLst>
        </pc:picChg>
        <pc:picChg chg="add del">
          <ac:chgData name="Bruno Rochat" userId="efe697c2-3cb2-4bdd-98e6-39a18efac5ad" providerId="ADAL" clId="{B737133E-CB83-488F-9973-CDB5A28DCF3E}" dt="2023-11-13T09:57:18.582" v="1582" actId="478"/>
          <ac:picMkLst>
            <pc:docMk/>
            <pc:sldMk cId="3276714745" sldId="2147469773"/>
            <ac:picMk id="1030" creationId="{611D1AEA-8D3F-49F4-CC84-8C04596F75E9}"/>
          </ac:picMkLst>
        </pc:picChg>
        <pc:picChg chg="add mod">
          <ac:chgData name="Bruno Rochat" userId="efe697c2-3cb2-4bdd-98e6-39a18efac5ad" providerId="ADAL" clId="{B737133E-CB83-488F-9973-CDB5A28DCF3E}" dt="2023-11-13T15:34:29.130" v="1789" actId="167"/>
          <ac:picMkLst>
            <pc:docMk/>
            <pc:sldMk cId="3276714745" sldId="2147469773"/>
            <ac:picMk id="1032" creationId="{28239B57-479E-687A-303D-843CD43AE4EA}"/>
          </ac:picMkLst>
        </pc:picChg>
      </pc:sldChg>
      <pc:sldChg chg="add del">
        <pc:chgData name="Bruno Rochat" userId="efe697c2-3cb2-4bdd-98e6-39a18efac5ad" providerId="ADAL" clId="{B737133E-CB83-488F-9973-CDB5A28DCF3E}" dt="2023-11-14T15:43:35.876" v="1850" actId="47"/>
        <pc:sldMkLst>
          <pc:docMk/>
          <pc:sldMk cId="1235069176" sldId="2147469774"/>
        </pc:sldMkLst>
      </pc:sldChg>
      <pc:sldChg chg="modSp new mod">
        <pc:chgData name="Bruno Rochat" userId="efe697c2-3cb2-4bdd-98e6-39a18efac5ad" providerId="ADAL" clId="{B737133E-CB83-488F-9973-CDB5A28DCF3E}" dt="2023-11-14T15:43:08.083" v="1849" actId="20577"/>
        <pc:sldMkLst>
          <pc:docMk/>
          <pc:sldMk cId="2835442692" sldId="2147469775"/>
        </pc:sldMkLst>
        <pc:spChg chg="mod">
          <ac:chgData name="Bruno Rochat" userId="efe697c2-3cb2-4bdd-98e6-39a18efac5ad" providerId="ADAL" clId="{B737133E-CB83-488F-9973-CDB5A28DCF3E}" dt="2023-11-14T15:42:56.078" v="1845" actId="20577"/>
          <ac:spMkLst>
            <pc:docMk/>
            <pc:sldMk cId="2835442692" sldId="2147469775"/>
            <ac:spMk id="2" creationId="{8A2B485C-767D-BC72-B21A-6B73ACA54F2F}"/>
          </ac:spMkLst>
        </pc:spChg>
        <pc:spChg chg="mod">
          <ac:chgData name="Bruno Rochat" userId="efe697c2-3cb2-4bdd-98e6-39a18efac5ad" providerId="ADAL" clId="{B737133E-CB83-488F-9973-CDB5A28DCF3E}" dt="2023-11-14T15:43:08.083" v="1849" actId="20577"/>
          <ac:spMkLst>
            <pc:docMk/>
            <pc:sldMk cId="2835442692" sldId="2147469775"/>
            <ac:spMk id="3" creationId="{60EA4350-67AE-0B4B-A6E2-AAB66C486E61}"/>
          </ac:spMkLst>
        </pc:spChg>
      </pc:sldChg>
      <pc:sldChg chg="modSp new del mod">
        <pc:chgData name="Bruno Rochat" userId="efe697c2-3cb2-4bdd-98e6-39a18efac5ad" providerId="ADAL" clId="{B737133E-CB83-488F-9973-CDB5A28DCF3E}" dt="2023-11-14T17:51:05.634" v="2315" actId="47"/>
        <pc:sldMkLst>
          <pc:docMk/>
          <pc:sldMk cId="1674019735" sldId="2147469776"/>
        </pc:sldMkLst>
        <pc:spChg chg="mod">
          <ac:chgData name="Bruno Rochat" userId="efe697c2-3cb2-4bdd-98e6-39a18efac5ad" providerId="ADAL" clId="{B737133E-CB83-488F-9973-CDB5A28DCF3E}" dt="2023-11-14T15:44:44.292" v="1867" actId="20577"/>
          <ac:spMkLst>
            <pc:docMk/>
            <pc:sldMk cId="1674019735" sldId="2147469776"/>
            <ac:spMk id="2" creationId="{AB4B10EE-D354-FECC-1020-21FA25442C97}"/>
          </ac:spMkLst>
        </pc:spChg>
      </pc:sldChg>
      <pc:sldChg chg="addSp delSp modSp new mod">
        <pc:chgData name="Bruno Rochat" userId="efe697c2-3cb2-4bdd-98e6-39a18efac5ad" providerId="ADAL" clId="{B737133E-CB83-488F-9973-CDB5A28DCF3E}" dt="2023-11-14T17:40:53.990" v="2307" actId="12788"/>
        <pc:sldMkLst>
          <pc:docMk/>
          <pc:sldMk cId="1896227838" sldId="2147469777"/>
        </pc:sldMkLst>
        <pc:spChg chg="mod">
          <ac:chgData name="Bruno Rochat" userId="efe697c2-3cb2-4bdd-98e6-39a18efac5ad" providerId="ADAL" clId="{B737133E-CB83-488F-9973-CDB5A28DCF3E}" dt="2023-11-14T16:46:27.740" v="1906"/>
          <ac:spMkLst>
            <pc:docMk/>
            <pc:sldMk cId="1896227838" sldId="2147469777"/>
            <ac:spMk id="2" creationId="{7A27C6A6-6569-F24D-F343-DD5DBBE887E4}"/>
          </ac:spMkLst>
        </pc:spChg>
        <pc:spChg chg="mod">
          <ac:chgData name="Bruno Rochat" userId="efe697c2-3cb2-4bdd-98e6-39a18efac5ad" providerId="ADAL" clId="{B737133E-CB83-488F-9973-CDB5A28DCF3E}" dt="2023-11-14T16:47:29.036" v="1949" actId="20577"/>
          <ac:spMkLst>
            <pc:docMk/>
            <pc:sldMk cId="1896227838" sldId="2147469777"/>
            <ac:spMk id="3" creationId="{CAE76E85-BFAC-38BA-D6C7-6A3CB718E897}"/>
          </ac:spMkLst>
        </pc:spChg>
        <pc:spChg chg="mod">
          <ac:chgData name="Bruno Rochat" userId="efe697c2-3cb2-4bdd-98e6-39a18efac5ad" providerId="ADAL" clId="{B737133E-CB83-488F-9973-CDB5A28DCF3E}" dt="2023-11-14T16:53:59.543" v="2055" actId="122"/>
          <ac:spMkLst>
            <pc:docMk/>
            <pc:sldMk cId="1896227838" sldId="2147469777"/>
            <ac:spMk id="4" creationId="{0BF4E6B1-771A-80FC-04EB-069FF78C769F}"/>
          </ac:spMkLst>
        </pc:spChg>
        <pc:spChg chg="mod">
          <ac:chgData name="Bruno Rochat" userId="efe697c2-3cb2-4bdd-98e6-39a18efac5ad" providerId="ADAL" clId="{B737133E-CB83-488F-9973-CDB5A28DCF3E}" dt="2023-11-14T16:58:26.293" v="2115" actId="122"/>
          <ac:spMkLst>
            <pc:docMk/>
            <pc:sldMk cId="1896227838" sldId="2147469777"/>
            <ac:spMk id="5" creationId="{D06ED63C-5742-85A5-89D9-6E978FF1D44C}"/>
          </ac:spMkLst>
        </pc:spChg>
        <pc:spChg chg="mod">
          <ac:chgData name="Bruno Rochat" userId="efe697c2-3cb2-4bdd-98e6-39a18efac5ad" providerId="ADAL" clId="{B737133E-CB83-488F-9973-CDB5A28DCF3E}" dt="2023-11-14T16:56:41.014" v="2105" actId="20577"/>
          <ac:spMkLst>
            <pc:docMk/>
            <pc:sldMk cId="1896227838" sldId="2147469777"/>
            <ac:spMk id="6" creationId="{D9AEB63D-4DFF-12AD-BA64-52AC7698DEA8}"/>
          </ac:spMkLst>
        </pc:spChg>
        <pc:spChg chg="mod">
          <ac:chgData name="Bruno Rochat" userId="efe697c2-3cb2-4bdd-98e6-39a18efac5ad" providerId="ADAL" clId="{B737133E-CB83-488F-9973-CDB5A28DCF3E}" dt="2023-11-14T17:00:26.877" v="2128" actId="5793"/>
          <ac:spMkLst>
            <pc:docMk/>
            <pc:sldMk cId="1896227838" sldId="2147469777"/>
            <ac:spMk id="7" creationId="{6DC4478E-BEE5-F245-E3A3-562064542876}"/>
          </ac:spMkLst>
        </pc:spChg>
        <pc:spChg chg="mod">
          <ac:chgData name="Bruno Rochat" userId="efe697c2-3cb2-4bdd-98e6-39a18efac5ad" providerId="ADAL" clId="{B737133E-CB83-488F-9973-CDB5A28DCF3E}" dt="2023-11-14T16:56:44.603" v="2108" actId="20577"/>
          <ac:spMkLst>
            <pc:docMk/>
            <pc:sldMk cId="1896227838" sldId="2147469777"/>
            <ac:spMk id="8" creationId="{1FCCC64E-CF2A-36BE-09A9-BFD951C55383}"/>
          </ac:spMkLst>
        </pc:spChg>
        <pc:spChg chg="mod">
          <ac:chgData name="Bruno Rochat" userId="efe697c2-3cb2-4bdd-98e6-39a18efac5ad" providerId="ADAL" clId="{B737133E-CB83-488F-9973-CDB5A28DCF3E}" dt="2023-11-14T16:56:34.016" v="2101" actId="122"/>
          <ac:spMkLst>
            <pc:docMk/>
            <pc:sldMk cId="1896227838" sldId="2147469777"/>
            <ac:spMk id="9" creationId="{AAC4E5D0-5D76-DCD3-47AB-B3B8EF7622FA}"/>
          </ac:spMkLst>
        </pc:spChg>
        <pc:spChg chg="add del">
          <ac:chgData name="Bruno Rochat" userId="efe697c2-3cb2-4bdd-98e6-39a18efac5ad" providerId="ADAL" clId="{B737133E-CB83-488F-9973-CDB5A28DCF3E}" dt="2023-11-14T17:17:30.839" v="2156"/>
          <ac:spMkLst>
            <pc:docMk/>
            <pc:sldMk cId="1896227838" sldId="2147469777"/>
            <ac:spMk id="22" creationId="{F1E282D4-888F-83F7-9639-5AB524B1B7E6}"/>
          </ac:spMkLst>
        </pc:spChg>
        <pc:spChg chg="add del">
          <ac:chgData name="Bruno Rochat" userId="efe697c2-3cb2-4bdd-98e6-39a18efac5ad" providerId="ADAL" clId="{B737133E-CB83-488F-9973-CDB5A28DCF3E}" dt="2023-11-14T17:22:42.957" v="2180" actId="478"/>
          <ac:spMkLst>
            <pc:docMk/>
            <pc:sldMk cId="1896227838" sldId="2147469777"/>
            <ac:spMk id="25" creationId="{3A47870D-7DFF-EA3B-1669-0C48D5057E89}"/>
          </ac:spMkLst>
        </pc:spChg>
        <pc:picChg chg="add del mod">
          <ac:chgData name="Bruno Rochat" userId="efe697c2-3cb2-4bdd-98e6-39a18efac5ad" providerId="ADAL" clId="{B737133E-CB83-488F-9973-CDB5A28DCF3E}" dt="2023-11-14T17:22:22.416" v="2178" actId="478"/>
          <ac:picMkLst>
            <pc:docMk/>
            <pc:sldMk cId="1896227838" sldId="2147469777"/>
            <ac:picMk id="16" creationId="{995BABF7-D1F7-E8D8-4F2B-2C0084526738}"/>
          </ac:picMkLst>
        </pc:picChg>
        <pc:picChg chg="add del mod">
          <ac:chgData name="Bruno Rochat" userId="efe697c2-3cb2-4bdd-98e6-39a18efac5ad" providerId="ADAL" clId="{B737133E-CB83-488F-9973-CDB5A28DCF3E}" dt="2023-11-14T16:51:19.352" v="2008" actId="478"/>
          <ac:picMkLst>
            <pc:docMk/>
            <pc:sldMk cId="1896227838" sldId="2147469777"/>
            <ac:picMk id="17" creationId="{7834B103-2DC8-C184-1BD8-CF14E69B3E46}"/>
          </ac:picMkLst>
        </pc:picChg>
        <pc:picChg chg="add mod">
          <ac:chgData name="Bruno Rochat" userId="efe697c2-3cb2-4bdd-98e6-39a18efac5ad" providerId="ADAL" clId="{B737133E-CB83-488F-9973-CDB5A28DCF3E}" dt="2023-11-14T17:27:33.546" v="2204" actId="12788"/>
          <ac:picMkLst>
            <pc:docMk/>
            <pc:sldMk cId="1896227838" sldId="2147469777"/>
            <ac:picMk id="18" creationId="{11938941-85A8-5A5E-4F5F-0D432AD6F288}"/>
          </ac:picMkLst>
        </pc:picChg>
        <pc:picChg chg="add del mod">
          <ac:chgData name="Bruno Rochat" userId="efe697c2-3cb2-4bdd-98e6-39a18efac5ad" providerId="ADAL" clId="{B737133E-CB83-488F-9973-CDB5A28DCF3E}" dt="2023-11-14T17:25:18.318" v="2186" actId="478"/>
          <ac:picMkLst>
            <pc:docMk/>
            <pc:sldMk cId="1896227838" sldId="2147469777"/>
            <ac:picMk id="19" creationId="{9F040954-2C2A-8521-C480-1C556686A314}"/>
          </ac:picMkLst>
        </pc:picChg>
        <pc:picChg chg="add del mod">
          <ac:chgData name="Bruno Rochat" userId="efe697c2-3cb2-4bdd-98e6-39a18efac5ad" providerId="ADAL" clId="{B737133E-CB83-488F-9973-CDB5A28DCF3E}" dt="2023-11-14T17:09:50.187" v="2129" actId="478"/>
          <ac:picMkLst>
            <pc:docMk/>
            <pc:sldMk cId="1896227838" sldId="2147469777"/>
            <ac:picMk id="20" creationId="{DFF349E0-DA5F-68BE-6E38-949179EBBE39}"/>
          </ac:picMkLst>
        </pc:picChg>
        <pc:picChg chg="add del mod">
          <ac:chgData name="Bruno Rochat" userId="efe697c2-3cb2-4bdd-98e6-39a18efac5ad" providerId="ADAL" clId="{B737133E-CB83-488F-9973-CDB5A28DCF3E}" dt="2023-11-14T17:17:25.355" v="2154" actId="478"/>
          <ac:picMkLst>
            <pc:docMk/>
            <pc:sldMk cId="1896227838" sldId="2147469777"/>
            <ac:picMk id="21" creationId="{AB5C3162-86F7-516E-D387-596CCFD980B0}"/>
          </ac:picMkLst>
        </pc:picChg>
        <pc:picChg chg="add mod modCrop">
          <ac:chgData name="Bruno Rochat" userId="efe697c2-3cb2-4bdd-98e6-39a18efac5ad" providerId="ADAL" clId="{B737133E-CB83-488F-9973-CDB5A28DCF3E}" dt="2023-11-14T17:27:33.546" v="2204" actId="12788"/>
          <ac:picMkLst>
            <pc:docMk/>
            <pc:sldMk cId="1896227838" sldId="2147469777"/>
            <ac:picMk id="24" creationId="{CEA3B5E1-99AB-3D5D-EB61-4ECB1550A649}"/>
          </ac:picMkLst>
        </pc:picChg>
        <pc:picChg chg="add mod modCrop">
          <ac:chgData name="Bruno Rochat" userId="efe697c2-3cb2-4bdd-98e6-39a18efac5ad" providerId="ADAL" clId="{B737133E-CB83-488F-9973-CDB5A28DCF3E}" dt="2023-11-14T17:27:25.722" v="2202" actId="12788"/>
          <ac:picMkLst>
            <pc:docMk/>
            <pc:sldMk cId="1896227838" sldId="2147469777"/>
            <ac:picMk id="27" creationId="{296D1D4B-8B0D-18FE-D92F-6BC0D8598DCB}"/>
          </ac:picMkLst>
        </pc:picChg>
        <pc:picChg chg="add mod">
          <ac:chgData name="Bruno Rochat" userId="efe697c2-3cb2-4bdd-98e6-39a18efac5ad" providerId="ADAL" clId="{B737133E-CB83-488F-9973-CDB5A28DCF3E}" dt="2023-11-14T17:40:53.990" v="2307" actId="12788"/>
          <ac:picMkLst>
            <pc:docMk/>
            <pc:sldMk cId="1896227838" sldId="2147469777"/>
            <ac:picMk id="1026" creationId="{D765A9CA-0FE2-635D-1448-BF2A6EE31FA2}"/>
          </ac:picMkLst>
        </pc:picChg>
        <pc:picChg chg="add del">
          <ac:chgData name="Bruno Rochat" userId="efe697c2-3cb2-4bdd-98e6-39a18efac5ad" providerId="ADAL" clId="{B737133E-CB83-488F-9973-CDB5A28DCF3E}" dt="2023-11-14T17:10:55.503" v="2131" actId="478"/>
          <ac:picMkLst>
            <pc:docMk/>
            <pc:sldMk cId="1896227838" sldId="2147469777"/>
            <ac:picMk id="1028" creationId="{71E378AA-F11C-EE86-E96C-60EBDBA5E882}"/>
          </ac:picMkLst>
        </pc:picChg>
        <pc:picChg chg="add del mod">
          <ac:chgData name="Bruno Rochat" userId="efe697c2-3cb2-4bdd-98e6-39a18efac5ad" providerId="ADAL" clId="{B737133E-CB83-488F-9973-CDB5A28DCF3E}" dt="2023-11-14T17:39:13.978" v="2298" actId="478"/>
          <ac:picMkLst>
            <pc:docMk/>
            <pc:sldMk cId="1896227838" sldId="2147469777"/>
            <ac:picMk id="1030" creationId="{DFEC6E63-56B5-AD4E-3175-08C5A7250A82}"/>
          </ac:picMkLst>
        </pc:picChg>
        <pc:picChg chg="add mod">
          <ac:chgData name="Bruno Rochat" userId="efe697c2-3cb2-4bdd-98e6-39a18efac5ad" providerId="ADAL" clId="{B737133E-CB83-488F-9973-CDB5A28DCF3E}" dt="2023-11-14T17:27:25.722" v="2202" actId="12788"/>
          <ac:picMkLst>
            <pc:docMk/>
            <pc:sldMk cId="1896227838" sldId="2147469777"/>
            <ac:picMk id="1036" creationId="{189F01C3-98E4-D474-3B73-979D55894233}"/>
          </ac:picMkLst>
        </pc:picChg>
        <pc:picChg chg="add mod">
          <ac:chgData name="Bruno Rochat" userId="efe697c2-3cb2-4bdd-98e6-39a18efac5ad" providerId="ADAL" clId="{B737133E-CB83-488F-9973-CDB5A28DCF3E}" dt="2023-11-14T17:40:53.990" v="2307" actId="12788"/>
          <ac:picMkLst>
            <pc:docMk/>
            <pc:sldMk cId="1896227838" sldId="2147469777"/>
            <ac:picMk id="1038" creationId="{167BD709-057D-4651-9533-6E68DF890BA0}"/>
          </ac:picMkLst>
        </pc:picChg>
      </pc:sldChg>
      <pc:sldChg chg="new del">
        <pc:chgData name="Bruno Rochat" userId="efe697c2-3cb2-4bdd-98e6-39a18efac5ad" providerId="ADAL" clId="{B737133E-CB83-488F-9973-CDB5A28DCF3E}" dt="2023-11-14T17:35:43.310" v="2294" actId="47"/>
        <pc:sldMkLst>
          <pc:docMk/>
          <pc:sldMk cId="1371959819" sldId="2147469778"/>
        </pc:sldMkLst>
      </pc:sldChg>
      <pc:sldChg chg="modSp add mod">
        <pc:chgData name="Bruno Rochat" userId="efe697c2-3cb2-4bdd-98e6-39a18efac5ad" providerId="ADAL" clId="{B737133E-CB83-488F-9973-CDB5A28DCF3E}" dt="2023-11-14T17:34:54" v="2293" actId="20577"/>
        <pc:sldMkLst>
          <pc:docMk/>
          <pc:sldMk cId="297918034" sldId="2147469779"/>
        </pc:sldMkLst>
        <pc:spChg chg="mod">
          <ac:chgData name="Bruno Rochat" userId="efe697c2-3cb2-4bdd-98e6-39a18efac5ad" providerId="ADAL" clId="{B737133E-CB83-488F-9973-CDB5A28DCF3E}" dt="2023-11-14T17:33:31.631" v="2262" actId="20577"/>
          <ac:spMkLst>
            <pc:docMk/>
            <pc:sldMk cId="297918034" sldId="2147469779"/>
            <ac:spMk id="2" creationId="{13634C1C-E91A-5411-8CCB-346AE8EFE943}"/>
          </ac:spMkLst>
        </pc:spChg>
        <pc:spChg chg="mod">
          <ac:chgData name="Bruno Rochat" userId="efe697c2-3cb2-4bdd-98e6-39a18efac5ad" providerId="ADAL" clId="{B737133E-CB83-488F-9973-CDB5A28DCF3E}" dt="2023-11-14T17:34:54" v="2293" actId="20577"/>
          <ac:spMkLst>
            <pc:docMk/>
            <pc:sldMk cId="297918034" sldId="2147469779"/>
            <ac:spMk id="1216" creationId="{7C9E97AC-7DA3-F325-C14F-47B9DCA1DC44}"/>
          </ac:spMkLst>
        </pc:spChg>
        <pc:spChg chg="mod">
          <ac:chgData name="Bruno Rochat" userId="efe697c2-3cb2-4bdd-98e6-39a18efac5ad" providerId="ADAL" clId="{B737133E-CB83-488F-9973-CDB5A28DCF3E}" dt="2023-11-14T17:34:13.797" v="2285" actId="1076"/>
          <ac:spMkLst>
            <pc:docMk/>
            <pc:sldMk cId="297918034" sldId="2147469779"/>
            <ac:spMk id="1218" creationId="{48647CC9-356F-0620-74DA-A4D3B7193466}"/>
          </ac:spMkLst>
        </pc:spChg>
      </pc:sldChg>
      <pc:sldChg chg="modSp add mod">
        <pc:chgData name="Bruno Rochat" userId="efe697c2-3cb2-4bdd-98e6-39a18efac5ad" providerId="ADAL" clId="{B737133E-CB83-488F-9973-CDB5A28DCF3E}" dt="2023-11-14T17:51:55.491" v="2318" actId="14100"/>
        <pc:sldMkLst>
          <pc:docMk/>
          <pc:sldMk cId="2154008895" sldId="2147469780"/>
        </pc:sldMkLst>
        <pc:spChg chg="mod">
          <ac:chgData name="Bruno Rochat" userId="efe697c2-3cb2-4bdd-98e6-39a18efac5ad" providerId="ADAL" clId="{B737133E-CB83-488F-9973-CDB5A28DCF3E}" dt="2023-11-14T17:51:55.491" v="2318" actId="14100"/>
          <ac:spMkLst>
            <pc:docMk/>
            <pc:sldMk cId="2154008895" sldId="2147469780"/>
            <ac:spMk id="2" creationId="{F0CDFFC6-3B1B-0BA8-96A6-DAA1470CEAC6}"/>
          </ac:spMkLst>
        </pc:spChg>
      </pc:sldChg>
      <pc:sldMasterChg chg="delSldLayout modSldLayout">
        <pc:chgData name="Bruno Rochat" userId="efe697c2-3cb2-4bdd-98e6-39a18efac5ad" providerId="ADAL" clId="{B737133E-CB83-488F-9973-CDB5A28DCF3E}" dt="2023-11-14T17:49:24.310" v="2310" actId="47"/>
        <pc:sldMasterMkLst>
          <pc:docMk/>
          <pc:sldMasterMk cId="1091939" sldId="2147483648"/>
        </pc:sldMasterMkLst>
        <pc:sldLayoutChg chg="delSp modSp mod">
          <pc:chgData name="Bruno Rochat" userId="efe697c2-3cb2-4bdd-98e6-39a18efac5ad" providerId="ADAL" clId="{B737133E-CB83-488F-9973-CDB5A28DCF3E}" dt="2023-11-14T15:43:50.391" v="1852" actId="478"/>
          <pc:sldLayoutMkLst>
            <pc:docMk/>
            <pc:sldMasterMk cId="1091939" sldId="2147483648"/>
            <pc:sldLayoutMk cId="647892659" sldId="2147483691"/>
          </pc:sldLayoutMkLst>
          <pc:spChg chg="del mod">
            <ac:chgData name="Bruno Rochat" userId="efe697c2-3cb2-4bdd-98e6-39a18efac5ad" providerId="ADAL" clId="{B737133E-CB83-488F-9973-CDB5A28DCF3E}" dt="2023-11-14T15:43:50.391" v="1852" actId="478"/>
            <ac:spMkLst>
              <pc:docMk/>
              <pc:sldMasterMk cId="1091939" sldId="2147483648"/>
              <pc:sldLayoutMk cId="647892659" sldId="2147483691"/>
              <ac:spMk id="4" creationId="{7313AA2D-3067-C3B9-4397-50E18135C49A}"/>
            </ac:spMkLst>
          </pc:spChg>
        </pc:sldLayoutChg>
        <pc:sldLayoutChg chg="del">
          <pc:chgData name="Bruno Rochat" userId="efe697c2-3cb2-4bdd-98e6-39a18efac5ad" providerId="ADAL" clId="{B737133E-CB83-488F-9973-CDB5A28DCF3E}" dt="2023-11-14T17:49:24.310" v="2310" actId="47"/>
          <pc:sldLayoutMkLst>
            <pc:docMk/>
            <pc:sldMasterMk cId="1091939" sldId="2147483648"/>
            <pc:sldLayoutMk cId="427083130" sldId="2147483699"/>
          </pc:sldLayoutMkLst>
        </pc:sldLayoutChg>
        <pc:sldLayoutChg chg="del">
          <pc:chgData name="Bruno Rochat" userId="efe697c2-3cb2-4bdd-98e6-39a18efac5ad" providerId="ADAL" clId="{B737133E-CB83-488F-9973-CDB5A28DCF3E}" dt="2023-11-14T15:43:35.876" v="1850" actId="47"/>
          <pc:sldLayoutMkLst>
            <pc:docMk/>
            <pc:sldMasterMk cId="1091939" sldId="2147483648"/>
            <pc:sldLayoutMk cId="745436331" sldId="2147483700"/>
          </pc:sldLayoutMkLst>
        </pc:sldLayoutChg>
        <pc:sldLayoutChg chg="del">
          <pc:chgData name="Bruno Rochat" userId="efe697c2-3cb2-4bdd-98e6-39a18efac5ad" providerId="ADAL" clId="{B737133E-CB83-488F-9973-CDB5A28DCF3E}" dt="2023-11-14T15:44:49.811" v="1868" actId="47"/>
          <pc:sldLayoutMkLst>
            <pc:docMk/>
            <pc:sldMasterMk cId="1091939" sldId="2147483648"/>
            <pc:sldLayoutMk cId="2629487586" sldId="2147483701"/>
          </pc:sldLayoutMkLst>
        </pc:sldLayoutChg>
        <pc:sldLayoutChg chg="del">
          <pc:chgData name="Bruno Rochat" userId="efe697c2-3cb2-4bdd-98e6-39a18efac5ad" providerId="ADAL" clId="{B737133E-CB83-488F-9973-CDB5A28DCF3E}" dt="2023-11-14T17:49:24.310" v="2310" actId="47"/>
          <pc:sldLayoutMkLst>
            <pc:docMk/>
            <pc:sldMasterMk cId="1091939" sldId="2147483648"/>
            <pc:sldLayoutMk cId="3228952461" sldId="2147483702"/>
          </pc:sldLayoutMkLst>
        </pc:sldLayoutChg>
        <pc:sldLayoutChg chg="del">
          <pc:chgData name="Bruno Rochat" userId="efe697c2-3cb2-4bdd-98e6-39a18efac5ad" providerId="ADAL" clId="{B737133E-CB83-488F-9973-CDB5A28DCF3E}" dt="2023-11-14T17:49:24.310" v="2310" actId="47"/>
          <pc:sldLayoutMkLst>
            <pc:docMk/>
            <pc:sldMasterMk cId="1091939" sldId="2147483648"/>
            <pc:sldLayoutMk cId="2618324421" sldId="2147483703"/>
          </pc:sldLayoutMkLst>
        </pc:sldLayoutChg>
        <pc:sldLayoutChg chg="del">
          <pc:chgData name="Bruno Rochat" userId="efe697c2-3cb2-4bdd-98e6-39a18efac5ad" providerId="ADAL" clId="{B737133E-CB83-488F-9973-CDB5A28DCF3E}" dt="2023-11-14T17:49:24.310" v="2310" actId="47"/>
          <pc:sldLayoutMkLst>
            <pc:docMk/>
            <pc:sldMasterMk cId="1091939" sldId="2147483648"/>
            <pc:sldLayoutMk cId="270170984" sldId="2147483704"/>
          </pc:sldLayoutMkLst>
        </pc:sldLayoutChg>
        <pc:sldLayoutChg chg="del">
          <pc:chgData name="Bruno Rochat" userId="efe697c2-3cb2-4bdd-98e6-39a18efac5ad" providerId="ADAL" clId="{B737133E-CB83-488F-9973-CDB5A28DCF3E}" dt="2023-11-14T17:49:24.310" v="2310" actId="47"/>
          <pc:sldLayoutMkLst>
            <pc:docMk/>
            <pc:sldMasterMk cId="1091939" sldId="2147483648"/>
            <pc:sldLayoutMk cId="3517668882" sldId="2147483705"/>
          </pc:sldLayoutMkLst>
        </pc:sldLayoutChg>
        <pc:sldLayoutChg chg="del">
          <pc:chgData name="Bruno Rochat" userId="efe697c2-3cb2-4bdd-98e6-39a18efac5ad" providerId="ADAL" clId="{B737133E-CB83-488F-9973-CDB5A28DCF3E}" dt="2023-11-14T17:49:24.310" v="2310" actId="47"/>
          <pc:sldLayoutMkLst>
            <pc:docMk/>
            <pc:sldMasterMk cId="1091939" sldId="2147483648"/>
            <pc:sldLayoutMk cId="4079287344" sldId="2147483706"/>
          </pc:sldLayoutMkLst>
        </pc:sldLayoutChg>
        <pc:sldLayoutChg chg="del">
          <pc:chgData name="Bruno Rochat" userId="efe697c2-3cb2-4bdd-98e6-39a18efac5ad" providerId="ADAL" clId="{B737133E-CB83-488F-9973-CDB5A28DCF3E}" dt="2023-11-14T17:49:24.310" v="2310" actId="47"/>
          <pc:sldLayoutMkLst>
            <pc:docMk/>
            <pc:sldMasterMk cId="1091939" sldId="2147483648"/>
            <pc:sldLayoutMk cId="1548425830" sldId="2147483707"/>
          </pc:sldLayoutMkLst>
        </pc:sldLayoutChg>
      </pc:sldMasterChg>
    </pc:docChg>
  </pc:docChgLst>
  <pc:docChgLst>
    <pc:chgData name="Bruno Rochat" userId="efe697c2-3cb2-4bdd-98e6-39a18efac5ad" providerId="ADAL" clId="{917CA8B2-8442-4707-8494-08FF14878916}"/>
    <pc:docChg chg="undo custSel addSld delSld modSld sldOrd">
      <pc:chgData name="Bruno Rochat" userId="efe697c2-3cb2-4bdd-98e6-39a18efac5ad" providerId="ADAL" clId="{917CA8B2-8442-4707-8494-08FF14878916}" dt="2023-12-19T07:25:27.974" v="3489"/>
      <pc:docMkLst>
        <pc:docMk/>
      </pc:docMkLst>
      <pc:sldChg chg="modSp add del mod">
        <pc:chgData name="Bruno Rochat" userId="efe697c2-3cb2-4bdd-98e6-39a18efac5ad" providerId="ADAL" clId="{917CA8B2-8442-4707-8494-08FF14878916}" dt="2023-12-04T15:36:34.083" v="3484"/>
        <pc:sldMkLst>
          <pc:docMk/>
          <pc:sldMk cId="608248080" sldId="292"/>
        </pc:sldMkLst>
        <pc:spChg chg="mod">
          <ac:chgData name="Bruno Rochat" userId="efe697c2-3cb2-4bdd-98e6-39a18efac5ad" providerId="ADAL" clId="{917CA8B2-8442-4707-8494-08FF14878916}" dt="2023-12-01T09:48:33.756" v="3482" actId="20577"/>
          <ac:spMkLst>
            <pc:docMk/>
            <pc:sldMk cId="608248080" sldId="292"/>
            <ac:spMk id="3" creationId="{B91E408F-D1CA-E0D6-DC68-3A8E2165495A}"/>
          </ac:spMkLst>
        </pc:spChg>
      </pc:sldChg>
      <pc:sldChg chg="del">
        <pc:chgData name="Bruno Rochat" userId="efe697c2-3cb2-4bdd-98e6-39a18efac5ad" providerId="ADAL" clId="{917CA8B2-8442-4707-8494-08FF14878916}" dt="2023-11-15T08:18:26.151" v="866" actId="47"/>
        <pc:sldMkLst>
          <pc:docMk/>
          <pc:sldMk cId="3722920350" sldId="297"/>
        </pc:sldMkLst>
      </pc:sldChg>
      <pc:sldChg chg="del">
        <pc:chgData name="Bruno Rochat" userId="efe697c2-3cb2-4bdd-98e6-39a18efac5ad" providerId="ADAL" clId="{917CA8B2-8442-4707-8494-08FF14878916}" dt="2023-11-15T07:23:11.320" v="193" actId="47"/>
        <pc:sldMkLst>
          <pc:docMk/>
          <pc:sldMk cId="2397415449" sldId="2147469772"/>
        </pc:sldMkLst>
      </pc:sldChg>
      <pc:sldChg chg="modSp mod">
        <pc:chgData name="Bruno Rochat" userId="efe697c2-3cb2-4bdd-98e6-39a18efac5ad" providerId="ADAL" clId="{917CA8B2-8442-4707-8494-08FF14878916}" dt="2023-11-30T10:01:21.841" v="1874" actId="20577"/>
        <pc:sldMkLst>
          <pc:docMk/>
          <pc:sldMk cId="2835442692" sldId="2147469775"/>
        </pc:sldMkLst>
        <pc:spChg chg="mod">
          <ac:chgData name="Bruno Rochat" userId="efe697c2-3cb2-4bdd-98e6-39a18efac5ad" providerId="ADAL" clId="{917CA8B2-8442-4707-8494-08FF14878916}" dt="2023-11-15T13:21:22.593" v="1846" actId="20577"/>
          <ac:spMkLst>
            <pc:docMk/>
            <pc:sldMk cId="2835442692" sldId="2147469775"/>
            <ac:spMk id="2" creationId="{8A2B485C-767D-BC72-B21A-6B73ACA54F2F}"/>
          </ac:spMkLst>
        </pc:spChg>
        <pc:spChg chg="mod">
          <ac:chgData name="Bruno Rochat" userId="efe697c2-3cb2-4bdd-98e6-39a18efac5ad" providerId="ADAL" clId="{917CA8B2-8442-4707-8494-08FF14878916}" dt="2023-11-30T10:01:21.841" v="1874" actId="20577"/>
          <ac:spMkLst>
            <pc:docMk/>
            <pc:sldMk cId="2835442692" sldId="2147469775"/>
            <ac:spMk id="3" creationId="{60EA4350-67AE-0B4B-A6E2-AAB66C486E61}"/>
          </ac:spMkLst>
        </pc:spChg>
      </pc:sldChg>
      <pc:sldChg chg="del">
        <pc:chgData name="Bruno Rochat" userId="efe697c2-3cb2-4bdd-98e6-39a18efac5ad" providerId="ADAL" clId="{917CA8B2-8442-4707-8494-08FF14878916}" dt="2023-11-15T06:34:23.054" v="22" actId="47"/>
        <pc:sldMkLst>
          <pc:docMk/>
          <pc:sldMk cId="1896227838" sldId="2147469777"/>
        </pc:sldMkLst>
      </pc:sldChg>
      <pc:sldChg chg="del">
        <pc:chgData name="Bruno Rochat" userId="efe697c2-3cb2-4bdd-98e6-39a18efac5ad" providerId="ADAL" clId="{917CA8B2-8442-4707-8494-08FF14878916}" dt="2023-11-15T06:34:23.054" v="22" actId="47"/>
        <pc:sldMkLst>
          <pc:docMk/>
          <pc:sldMk cId="297918034" sldId="2147469779"/>
        </pc:sldMkLst>
      </pc:sldChg>
      <pc:sldChg chg="del">
        <pc:chgData name="Bruno Rochat" userId="efe697c2-3cb2-4bdd-98e6-39a18efac5ad" providerId="ADAL" clId="{917CA8B2-8442-4707-8494-08FF14878916}" dt="2023-11-15T06:34:23.054" v="22" actId="47"/>
        <pc:sldMkLst>
          <pc:docMk/>
          <pc:sldMk cId="2154008895" sldId="2147469780"/>
        </pc:sldMkLst>
      </pc:sldChg>
      <pc:sldChg chg="modSp new mod">
        <pc:chgData name="Bruno Rochat" userId="efe697c2-3cb2-4bdd-98e6-39a18efac5ad" providerId="ADAL" clId="{917CA8B2-8442-4707-8494-08FF14878916}" dt="2023-11-15T06:34:14.468" v="21" actId="20577"/>
        <pc:sldMkLst>
          <pc:docMk/>
          <pc:sldMk cId="196579043" sldId="2147469781"/>
        </pc:sldMkLst>
        <pc:spChg chg="mod">
          <ac:chgData name="Bruno Rochat" userId="efe697c2-3cb2-4bdd-98e6-39a18efac5ad" providerId="ADAL" clId="{917CA8B2-8442-4707-8494-08FF14878916}" dt="2023-11-15T06:34:14.468" v="21" actId="20577"/>
          <ac:spMkLst>
            <pc:docMk/>
            <pc:sldMk cId="196579043" sldId="2147469781"/>
            <ac:spMk id="2" creationId="{1BC563A0-24D4-360F-0747-B43173A7669C}"/>
          </ac:spMkLst>
        </pc:spChg>
      </pc:sldChg>
      <pc:sldChg chg="new del">
        <pc:chgData name="Bruno Rochat" userId="efe697c2-3cb2-4bdd-98e6-39a18efac5ad" providerId="ADAL" clId="{917CA8B2-8442-4707-8494-08FF14878916}" dt="2023-11-15T06:33:45.032" v="6" actId="47"/>
        <pc:sldMkLst>
          <pc:docMk/>
          <pc:sldMk cId="2497487600" sldId="2147469781"/>
        </pc:sldMkLst>
      </pc:sldChg>
      <pc:sldChg chg="addSp delSp modSp new mod">
        <pc:chgData name="Bruno Rochat" userId="efe697c2-3cb2-4bdd-98e6-39a18efac5ad" providerId="ADAL" clId="{917CA8B2-8442-4707-8494-08FF14878916}" dt="2023-12-05T13:34:08.638" v="3485" actId="207"/>
        <pc:sldMkLst>
          <pc:docMk/>
          <pc:sldMk cId="1923638924" sldId="2147469782"/>
        </pc:sldMkLst>
        <pc:spChg chg="mod">
          <ac:chgData name="Bruno Rochat" userId="efe697c2-3cb2-4bdd-98e6-39a18efac5ad" providerId="ADAL" clId="{917CA8B2-8442-4707-8494-08FF14878916}" dt="2023-11-30T10:05:55.314" v="1914" actId="20577"/>
          <ac:spMkLst>
            <pc:docMk/>
            <pc:sldMk cId="1923638924" sldId="2147469782"/>
            <ac:spMk id="2" creationId="{08AC9A16-B58A-7201-F761-051189F5EE92}"/>
          </ac:spMkLst>
        </pc:spChg>
        <pc:spChg chg="mod">
          <ac:chgData name="Bruno Rochat" userId="efe697c2-3cb2-4bdd-98e6-39a18efac5ad" providerId="ADAL" clId="{917CA8B2-8442-4707-8494-08FF14878916}" dt="2023-11-30T10:02:58.454" v="1896" actId="21"/>
          <ac:spMkLst>
            <pc:docMk/>
            <pc:sldMk cId="1923638924" sldId="2147469782"/>
            <ac:spMk id="3" creationId="{0DB00582-97BE-6B9D-08C8-8FDE315B5A12}"/>
          </ac:spMkLst>
        </pc:spChg>
        <pc:spChg chg="del">
          <ac:chgData name="Bruno Rochat" userId="efe697c2-3cb2-4bdd-98e6-39a18efac5ad" providerId="ADAL" clId="{917CA8B2-8442-4707-8494-08FF14878916}" dt="2023-11-15T06:40:08.594" v="78" actId="478"/>
          <ac:spMkLst>
            <pc:docMk/>
            <pc:sldMk cId="1923638924" sldId="2147469782"/>
            <ac:spMk id="4" creationId="{D698FC22-6D5A-F0EB-F12E-D7FFC32EDEEF}"/>
          </ac:spMkLst>
        </pc:spChg>
        <pc:graphicFrameChg chg="add mod modGraphic">
          <ac:chgData name="Bruno Rochat" userId="efe697c2-3cb2-4bdd-98e6-39a18efac5ad" providerId="ADAL" clId="{917CA8B2-8442-4707-8494-08FF14878916}" dt="2023-11-30T10:08:06.471" v="1922" actId="207"/>
          <ac:graphicFrameMkLst>
            <pc:docMk/>
            <pc:sldMk cId="1923638924" sldId="2147469782"/>
            <ac:graphicFrameMk id="5" creationId="{AC308FD0-226B-A83E-FCE4-A81C78D696FA}"/>
          </ac:graphicFrameMkLst>
        </pc:graphicFrameChg>
        <pc:graphicFrameChg chg="add mod ord modGraphic">
          <ac:chgData name="Bruno Rochat" userId="efe697c2-3cb2-4bdd-98e6-39a18efac5ad" providerId="ADAL" clId="{917CA8B2-8442-4707-8494-08FF14878916}" dt="2023-12-05T13:34:08.638" v="3485" actId="207"/>
          <ac:graphicFrameMkLst>
            <pc:docMk/>
            <pc:sldMk cId="1923638924" sldId="2147469782"/>
            <ac:graphicFrameMk id="22" creationId="{18DAECEB-1211-7DFA-3D45-F3EEDD25485C}"/>
          </ac:graphicFrameMkLst>
        </pc:graphicFrameChg>
        <pc:picChg chg="add mod">
          <ac:chgData name="Bruno Rochat" userId="efe697c2-3cb2-4bdd-98e6-39a18efac5ad" providerId="ADAL" clId="{917CA8B2-8442-4707-8494-08FF14878916}" dt="2023-11-30T20:00:44.191" v="3128" actId="1038"/>
          <ac:picMkLst>
            <pc:docMk/>
            <pc:sldMk cId="1923638924" sldId="2147469782"/>
            <ac:picMk id="4" creationId="{21412C17-B0AF-2799-52EB-5776FB4DC938}"/>
          </ac:picMkLst>
        </pc:picChg>
        <pc:picChg chg="add mod">
          <ac:chgData name="Bruno Rochat" userId="efe697c2-3cb2-4bdd-98e6-39a18efac5ad" providerId="ADAL" clId="{917CA8B2-8442-4707-8494-08FF14878916}" dt="2023-12-01T07:16:43.856" v="3459" actId="1076"/>
          <ac:picMkLst>
            <pc:docMk/>
            <pc:sldMk cId="1923638924" sldId="2147469782"/>
            <ac:picMk id="6" creationId="{8761EBBD-1C9C-104A-963E-4E8B6C4AA2F5}"/>
          </ac:picMkLst>
        </pc:picChg>
        <pc:picChg chg="add mod">
          <ac:chgData name="Bruno Rochat" userId="efe697c2-3cb2-4bdd-98e6-39a18efac5ad" providerId="ADAL" clId="{917CA8B2-8442-4707-8494-08FF14878916}" dt="2023-11-30T10:08:33.147" v="1924" actId="207"/>
          <ac:picMkLst>
            <pc:docMk/>
            <pc:sldMk cId="1923638924" sldId="2147469782"/>
            <ac:picMk id="7" creationId="{5EAAD7D9-1B83-59A8-47CD-BA40CA79D704}"/>
          </ac:picMkLst>
        </pc:picChg>
        <pc:picChg chg="add del mod">
          <ac:chgData name="Bruno Rochat" userId="efe697c2-3cb2-4bdd-98e6-39a18efac5ad" providerId="ADAL" clId="{917CA8B2-8442-4707-8494-08FF14878916}" dt="2023-11-15T06:57:20.638" v="107" actId="478"/>
          <ac:picMkLst>
            <pc:docMk/>
            <pc:sldMk cId="1923638924" sldId="2147469782"/>
            <ac:picMk id="9" creationId="{93521F27-4600-1530-5E16-CE95C4286203}"/>
          </ac:picMkLst>
        </pc:picChg>
        <pc:picChg chg="add del mod">
          <ac:chgData name="Bruno Rochat" userId="efe697c2-3cb2-4bdd-98e6-39a18efac5ad" providerId="ADAL" clId="{917CA8B2-8442-4707-8494-08FF14878916}" dt="2023-11-15T07:00:49.894" v="115" actId="478"/>
          <ac:picMkLst>
            <pc:docMk/>
            <pc:sldMk cId="1923638924" sldId="2147469782"/>
            <ac:picMk id="11" creationId="{CD55DE16-9AA0-1156-6B06-A52169581E46}"/>
          </ac:picMkLst>
        </pc:picChg>
        <pc:picChg chg="add mod">
          <ac:chgData name="Bruno Rochat" userId="efe697c2-3cb2-4bdd-98e6-39a18efac5ad" providerId="ADAL" clId="{917CA8B2-8442-4707-8494-08FF14878916}" dt="2023-11-30T10:08:33.147" v="1924" actId="207"/>
          <ac:picMkLst>
            <pc:docMk/>
            <pc:sldMk cId="1923638924" sldId="2147469782"/>
            <ac:picMk id="13" creationId="{4394706D-4594-CBF6-9D13-76D43751E77C}"/>
          </ac:picMkLst>
        </pc:picChg>
        <pc:picChg chg="add mod">
          <ac:chgData name="Bruno Rochat" userId="efe697c2-3cb2-4bdd-98e6-39a18efac5ad" providerId="ADAL" clId="{917CA8B2-8442-4707-8494-08FF14878916}" dt="2023-11-30T20:00:44.191" v="3128" actId="1038"/>
          <ac:picMkLst>
            <pc:docMk/>
            <pc:sldMk cId="1923638924" sldId="2147469782"/>
            <ac:picMk id="15" creationId="{3D343D90-702C-1A0E-0FB1-A521E0050C94}"/>
          </ac:picMkLst>
        </pc:picChg>
        <pc:picChg chg="add del mod">
          <ac:chgData name="Bruno Rochat" userId="efe697c2-3cb2-4bdd-98e6-39a18efac5ad" providerId="ADAL" clId="{917CA8B2-8442-4707-8494-08FF14878916}" dt="2023-11-15T07:13:48.042" v="141" actId="478"/>
          <ac:picMkLst>
            <pc:docMk/>
            <pc:sldMk cId="1923638924" sldId="2147469782"/>
            <ac:picMk id="17" creationId="{4BFEC6AB-734D-8CC2-D2DF-0AECD2EBC3CF}"/>
          </ac:picMkLst>
        </pc:picChg>
        <pc:picChg chg="add del mod">
          <ac:chgData name="Bruno Rochat" userId="efe697c2-3cb2-4bdd-98e6-39a18efac5ad" providerId="ADAL" clId="{917CA8B2-8442-4707-8494-08FF14878916}" dt="2023-11-15T07:17:00.034" v="155" actId="478"/>
          <ac:picMkLst>
            <pc:docMk/>
            <pc:sldMk cId="1923638924" sldId="2147469782"/>
            <ac:picMk id="19" creationId="{097C9398-3F5A-16ED-5B7D-20C0AC7BD7CC}"/>
          </ac:picMkLst>
        </pc:picChg>
        <pc:picChg chg="add mod">
          <ac:chgData name="Bruno Rochat" userId="efe697c2-3cb2-4bdd-98e6-39a18efac5ad" providerId="ADAL" clId="{917CA8B2-8442-4707-8494-08FF14878916}" dt="2023-11-30T10:08:33.147" v="1924" actId="207"/>
          <ac:picMkLst>
            <pc:docMk/>
            <pc:sldMk cId="1923638924" sldId="2147469782"/>
            <ac:picMk id="21" creationId="{2FC13216-AC25-769F-0CE2-3E11EC8BA5FD}"/>
          </ac:picMkLst>
        </pc:picChg>
      </pc:sldChg>
      <pc:sldChg chg="addSp delSp modSp new mod">
        <pc:chgData name="Bruno Rochat" userId="efe697c2-3cb2-4bdd-98e6-39a18efac5ad" providerId="ADAL" clId="{917CA8B2-8442-4707-8494-08FF14878916}" dt="2023-12-05T13:40:29.617" v="3487" actId="20577"/>
        <pc:sldMkLst>
          <pc:docMk/>
          <pc:sldMk cId="1636426309" sldId="2147469783"/>
        </pc:sldMkLst>
        <pc:spChg chg="mod">
          <ac:chgData name="Bruno Rochat" userId="efe697c2-3cb2-4bdd-98e6-39a18efac5ad" providerId="ADAL" clId="{917CA8B2-8442-4707-8494-08FF14878916}" dt="2023-12-01T05:06:28.410" v="3343" actId="20577"/>
          <ac:spMkLst>
            <pc:docMk/>
            <pc:sldMk cId="1636426309" sldId="2147469783"/>
            <ac:spMk id="2" creationId="{A6E7BE6D-0B45-C6BF-E9F8-A4C45C447E19}"/>
          </ac:spMkLst>
        </pc:spChg>
        <pc:spChg chg="mod">
          <ac:chgData name="Bruno Rochat" userId="efe697c2-3cb2-4bdd-98e6-39a18efac5ad" providerId="ADAL" clId="{917CA8B2-8442-4707-8494-08FF14878916}" dt="2023-12-01T05:06:33.017" v="3344" actId="20577"/>
          <ac:spMkLst>
            <pc:docMk/>
            <pc:sldMk cId="1636426309" sldId="2147469783"/>
            <ac:spMk id="3" creationId="{47364A22-4A87-CCA3-725F-357F1504629E}"/>
          </ac:spMkLst>
        </pc:spChg>
        <pc:spChg chg="del">
          <ac:chgData name="Bruno Rochat" userId="efe697c2-3cb2-4bdd-98e6-39a18efac5ad" providerId="ADAL" clId="{917CA8B2-8442-4707-8494-08FF14878916}" dt="2023-11-15T07:23:32.977" v="195" actId="478"/>
          <ac:spMkLst>
            <pc:docMk/>
            <pc:sldMk cId="1636426309" sldId="2147469783"/>
            <ac:spMk id="4" creationId="{C914396D-1244-577B-CF46-0D180088BAE2}"/>
          </ac:spMkLst>
        </pc:spChg>
        <pc:graphicFrameChg chg="add del mod modGraphic">
          <ac:chgData name="Bruno Rochat" userId="efe697c2-3cb2-4bdd-98e6-39a18efac5ad" providerId="ADAL" clId="{917CA8B2-8442-4707-8494-08FF14878916}" dt="2023-11-15T07:37:23.760" v="403" actId="478"/>
          <ac:graphicFrameMkLst>
            <pc:docMk/>
            <pc:sldMk cId="1636426309" sldId="2147469783"/>
            <ac:graphicFrameMk id="5" creationId="{AE65A74D-5F10-F552-3632-3C5452F2D569}"/>
          </ac:graphicFrameMkLst>
        </pc:graphicFrameChg>
        <pc:graphicFrameChg chg="add mod modGraphic">
          <ac:chgData name="Bruno Rochat" userId="efe697c2-3cb2-4bdd-98e6-39a18efac5ad" providerId="ADAL" clId="{917CA8B2-8442-4707-8494-08FF14878916}" dt="2023-12-05T13:40:29.617" v="3487" actId="20577"/>
          <ac:graphicFrameMkLst>
            <pc:docMk/>
            <pc:sldMk cId="1636426309" sldId="2147469783"/>
            <ac:graphicFrameMk id="6" creationId="{86E9BA0A-85AE-CD0D-8E34-436E8730ABAD}"/>
          </ac:graphicFrameMkLst>
        </pc:graphicFrameChg>
        <pc:picChg chg="add mod">
          <ac:chgData name="Bruno Rochat" userId="efe697c2-3cb2-4bdd-98e6-39a18efac5ad" providerId="ADAL" clId="{917CA8B2-8442-4707-8494-08FF14878916}" dt="2023-12-01T07:18:21.910" v="3467" actId="1076"/>
          <ac:picMkLst>
            <pc:docMk/>
            <pc:sldMk cId="1636426309" sldId="2147469783"/>
            <ac:picMk id="4" creationId="{2E93D7DA-C518-C2E1-C1A4-DCB8AE4B0542}"/>
          </ac:picMkLst>
        </pc:picChg>
      </pc:sldChg>
      <pc:sldChg chg="addSp delSp modSp new mod">
        <pc:chgData name="Bruno Rochat" userId="efe697c2-3cb2-4bdd-98e6-39a18efac5ad" providerId="ADAL" clId="{917CA8B2-8442-4707-8494-08FF14878916}" dt="2023-12-01T07:18:13.088" v="3466" actId="1076"/>
        <pc:sldMkLst>
          <pc:docMk/>
          <pc:sldMk cId="2012629506" sldId="2147469784"/>
        </pc:sldMkLst>
        <pc:spChg chg="mod">
          <ac:chgData name="Bruno Rochat" userId="efe697c2-3cb2-4bdd-98e6-39a18efac5ad" providerId="ADAL" clId="{917CA8B2-8442-4707-8494-08FF14878916}" dt="2023-12-01T05:07:32.234" v="3404" actId="20577"/>
          <ac:spMkLst>
            <pc:docMk/>
            <pc:sldMk cId="2012629506" sldId="2147469784"/>
            <ac:spMk id="2" creationId="{3C03B5F8-B8D9-EC2D-BCF9-923AC2285153}"/>
          </ac:spMkLst>
        </pc:spChg>
        <pc:spChg chg="mod">
          <ac:chgData name="Bruno Rochat" userId="efe697c2-3cb2-4bdd-98e6-39a18efac5ad" providerId="ADAL" clId="{917CA8B2-8442-4707-8494-08FF14878916}" dt="2023-12-01T05:07:44.064" v="3407" actId="20577"/>
          <ac:spMkLst>
            <pc:docMk/>
            <pc:sldMk cId="2012629506" sldId="2147469784"/>
            <ac:spMk id="3" creationId="{2A520ADB-C60C-1E85-F6AF-6510D69EB467}"/>
          </ac:spMkLst>
        </pc:spChg>
        <pc:spChg chg="del">
          <ac:chgData name="Bruno Rochat" userId="efe697c2-3cb2-4bdd-98e6-39a18efac5ad" providerId="ADAL" clId="{917CA8B2-8442-4707-8494-08FF14878916}" dt="2023-11-15T07:28:31.830" v="277" actId="478"/>
          <ac:spMkLst>
            <pc:docMk/>
            <pc:sldMk cId="2012629506" sldId="2147469784"/>
            <ac:spMk id="4" creationId="{6DF97F9C-E8EA-0DA1-22E4-F555B5DABFF1}"/>
          </ac:spMkLst>
        </pc:spChg>
        <pc:graphicFrameChg chg="add mod modGraphic">
          <ac:chgData name="Bruno Rochat" userId="efe697c2-3cb2-4bdd-98e6-39a18efac5ad" providerId="ADAL" clId="{917CA8B2-8442-4707-8494-08FF14878916}" dt="2023-11-30T10:11:27.458" v="1926" actId="2710"/>
          <ac:graphicFrameMkLst>
            <pc:docMk/>
            <pc:sldMk cId="2012629506" sldId="2147469784"/>
            <ac:graphicFrameMk id="5" creationId="{5B566D75-0507-728D-AC6E-1D297D81A5BE}"/>
          </ac:graphicFrameMkLst>
        </pc:graphicFrameChg>
        <pc:graphicFrameChg chg="add mod modGraphic">
          <ac:chgData name="Bruno Rochat" userId="efe697c2-3cb2-4bdd-98e6-39a18efac5ad" providerId="ADAL" clId="{917CA8B2-8442-4707-8494-08FF14878916}" dt="2023-11-30T10:11:34.311" v="1927" actId="2710"/>
          <ac:graphicFrameMkLst>
            <pc:docMk/>
            <pc:sldMk cId="2012629506" sldId="2147469784"/>
            <ac:graphicFrameMk id="6" creationId="{0C425B7E-AFB6-0CC1-1E49-E5D23085AF11}"/>
          </ac:graphicFrameMkLst>
        </pc:graphicFrameChg>
        <pc:picChg chg="add mod">
          <ac:chgData name="Bruno Rochat" userId="efe697c2-3cb2-4bdd-98e6-39a18efac5ad" providerId="ADAL" clId="{917CA8B2-8442-4707-8494-08FF14878916}" dt="2023-12-01T07:18:13.088" v="3466" actId="1076"/>
          <ac:picMkLst>
            <pc:docMk/>
            <pc:sldMk cId="2012629506" sldId="2147469784"/>
            <ac:picMk id="4" creationId="{6B1B2BFA-0A0D-54F0-DC04-762D6A007114}"/>
          </ac:picMkLst>
        </pc:picChg>
      </pc:sldChg>
      <pc:sldChg chg="modSp new mod">
        <pc:chgData name="Bruno Rochat" userId="efe697c2-3cb2-4bdd-98e6-39a18efac5ad" providerId="ADAL" clId="{917CA8B2-8442-4707-8494-08FF14878916}" dt="2023-11-15T08:03:27.304" v="761" actId="20577"/>
        <pc:sldMkLst>
          <pc:docMk/>
          <pc:sldMk cId="3715935366" sldId="2147469785"/>
        </pc:sldMkLst>
        <pc:spChg chg="mod">
          <ac:chgData name="Bruno Rochat" userId="efe697c2-3cb2-4bdd-98e6-39a18efac5ad" providerId="ADAL" clId="{917CA8B2-8442-4707-8494-08FF14878916}" dt="2023-11-15T08:03:27.304" v="761" actId="20577"/>
          <ac:spMkLst>
            <pc:docMk/>
            <pc:sldMk cId="3715935366" sldId="2147469785"/>
            <ac:spMk id="2" creationId="{8F1CBAC6-D592-D813-6590-66BE4F63F99E}"/>
          </ac:spMkLst>
        </pc:spChg>
      </pc:sldChg>
      <pc:sldChg chg="addSp delSp modSp new del mod">
        <pc:chgData name="Bruno Rochat" userId="efe697c2-3cb2-4bdd-98e6-39a18efac5ad" providerId="ADAL" clId="{917CA8B2-8442-4707-8494-08FF14878916}" dt="2023-11-30T17:01:02" v="2562" actId="47"/>
        <pc:sldMkLst>
          <pc:docMk/>
          <pc:sldMk cId="2247065850" sldId="2147469786"/>
        </pc:sldMkLst>
        <pc:spChg chg="mod">
          <ac:chgData name="Bruno Rochat" userId="efe697c2-3cb2-4bdd-98e6-39a18efac5ad" providerId="ADAL" clId="{917CA8B2-8442-4707-8494-08FF14878916}" dt="2023-11-15T08:04:21.573" v="763"/>
          <ac:spMkLst>
            <pc:docMk/>
            <pc:sldMk cId="2247065850" sldId="2147469786"/>
            <ac:spMk id="2" creationId="{BD8FF537-3A7F-A8E8-2EFD-6A9274611B00}"/>
          </ac:spMkLst>
        </pc:spChg>
        <pc:spChg chg="del">
          <ac:chgData name="Bruno Rochat" userId="efe697c2-3cb2-4bdd-98e6-39a18efac5ad" providerId="ADAL" clId="{917CA8B2-8442-4707-8494-08FF14878916}" dt="2023-11-15T08:08:43.078" v="782" actId="478"/>
          <ac:spMkLst>
            <pc:docMk/>
            <pc:sldMk cId="2247065850" sldId="2147469786"/>
            <ac:spMk id="3" creationId="{67B35028-084A-D0F0-B4B2-E40843B26E13}"/>
          </ac:spMkLst>
        </pc:spChg>
        <pc:spChg chg="del">
          <ac:chgData name="Bruno Rochat" userId="efe697c2-3cb2-4bdd-98e6-39a18efac5ad" providerId="ADAL" clId="{917CA8B2-8442-4707-8494-08FF14878916}" dt="2023-11-15T08:04:30.795" v="764" actId="478"/>
          <ac:spMkLst>
            <pc:docMk/>
            <pc:sldMk cId="2247065850" sldId="2147469786"/>
            <ac:spMk id="4" creationId="{EE933361-E8BB-A5E3-627E-78C505D23AEE}"/>
          </ac:spMkLst>
        </pc:spChg>
        <pc:spChg chg="mod">
          <ac:chgData name="Bruno Rochat" userId="efe697c2-3cb2-4bdd-98e6-39a18efac5ad" providerId="ADAL" clId="{917CA8B2-8442-4707-8494-08FF14878916}" dt="2023-11-15T08:17:42.291" v="865" actId="208"/>
          <ac:spMkLst>
            <pc:docMk/>
            <pc:sldMk cId="2247065850" sldId="2147469786"/>
            <ac:spMk id="7" creationId="{52098FEB-05B0-DA39-FCA6-8F1BEAFB4088}"/>
          </ac:spMkLst>
        </pc:spChg>
        <pc:spChg chg="mod">
          <ac:chgData name="Bruno Rochat" userId="efe697c2-3cb2-4bdd-98e6-39a18efac5ad" providerId="ADAL" clId="{917CA8B2-8442-4707-8494-08FF14878916}" dt="2023-11-15T08:17:35.343" v="864" actId="208"/>
          <ac:spMkLst>
            <pc:docMk/>
            <pc:sldMk cId="2247065850" sldId="2147469786"/>
            <ac:spMk id="8" creationId="{90172A20-D517-F490-4684-A74B2BE1E30D}"/>
          </ac:spMkLst>
        </pc:spChg>
        <pc:spChg chg="mod">
          <ac:chgData name="Bruno Rochat" userId="efe697c2-3cb2-4bdd-98e6-39a18efac5ad" providerId="ADAL" clId="{917CA8B2-8442-4707-8494-08FF14878916}" dt="2023-11-15T08:17:30.979" v="863" actId="208"/>
          <ac:spMkLst>
            <pc:docMk/>
            <pc:sldMk cId="2247065850" sldId="2147469786"/>
            <ac:spMk id="9" creationId="{DB825583-4C40-7B78-9ACD-33E85EC0E3F0}"/>
          </ac:spMkLst>
        </pc:spChg>
        <pc:spChg chg="add mod">
          <ac:chgData name="Bruno Rochat" userId="efe697c2-3cb2-4bdd-98e6-39a18efac5ad" providerId="ADAL" clId="{917CA8B2-8442-4707-8494-08FF14878916}" dt="2023-11-15T08:15:31.931" v="847" actId="255"/>
          <ac:spMkLst>
            <pc:docMk/>
            <pc:sldMk cId="2247065850" sldId="2147469786"/>
            <ac:spMk id="10" creationId="{CE2D1D16-1C27-5FA1-102B-0C9055FB2565}"/>
          </ac:spMkLst>
        </pc:spChg>
        <pc:spChg chg="add mod">
          <ac:chgData name="Bruno Rochat" userId="efe697c2-3cb2-4bdd-98e6-39a18efac5ad" providerId="ADAL" clId="{917CA8B2-8442-4707-8494-08FF14878916}" dt="2023-11-15T08:15:38.178" v="848" actId="255"/>
          <ac:spMkLst>
            <pc:docMk/>
            <pc:sldMk cId="2247065850" sldId="2147469786"/>
            <ac:spMk id="11" creationId="{19F0ABA7-5497-61A2-5BBB-0D101712A440}"/>
          </ac:spMkLst>
        </pc:spChg>
        <pc:spChg chg="add mod">
          <ac:chgData name="Bruno Rochat" userId="efe697c2-3cb2-4bdd-98e6-39a18efac5ad" providerId="ADAL" clId="{917CA8B2-8442-4707-8494-08FF14878916}" dt="2023-11-15T08:15:55.614" v="850" actId="255"/>
          <ac:spMkLst>
            <pc:docMk/>
            <pc:sldMk cId="2247065850" sldId="2147469786"/>
            <ac:spMk id="12" creationId="{238C5C3E-5F7D-04D1-348A-CD0230E6950E}"/>
          </ac:spMkLst>
        </pc:spChg>
        <pc:spChg chg="add mod">
          <ac:chgData name="Bruno Rochat" userId="efe697c2-3cb2-4bdd-98e6-39a18efac5ad" providerId="ADAL" clId="{917CA8B2-8442-4707-8494-08FF14878916}" dt="2023-11-15T08:15:47.691" v="849" actId="255"/>
          <ac:spMkLst>
            <pc:docMk/>
            <pc:sldMk cId="2247065850" sldId="2147469786"/>
            <ac:spMk id="13" creationId="{DA5AA24C-2B2B-00B3-D326-30D8FD0BAF7C}"/>
          </ac:spMkLst>
        </pc:spChg>
        <pc:spChg chg="add mod">
          <ac:chgData name="Bruno Rochat" userId="efe697c2-3cb2-4bdd-98e6-39a18efac5ad" providerId="ADAL" clId="{917CA8B2-8442-4707-8494-08FF14878916}" dt="2023-11-15T08:15:16.901" v="845" actId="255"/>
          <ac:spMkLst>
            <pc:docMk/>
            <pc:sldMk cId="2247065850" sldId="2147469786"/>
            <ac:spMk id="14" creationId="{A0022427-63BE-B1E1-D248-6906C567303B}"/>
          </ac:spMkLst>
        </pc:spChg>
        <pc:spChg chg="add mod">
          <ac:chgData name="Bruno Rochat" userId="efe697c2-3cb2-4bdd-98e6-39a18efac5ad" providerId="ADAL" clId="{917CA8B2-8442-4707-8494-08FF14878916}" dt="2023-11-15T08:15:22.832" v="846" actId="255"/>
          <ac:spMkLst>
            <pc:docMk/>
            <pc:sldMk cId="2247065850" sldId="2147469786"/>
            <ac:spMk id="15" creationId="{AF47DB39-4F3C-F22E-14E3-4D546665B226}"/>
          </ac:spMkLst>
        </pc:spChg>
        <pc:spChg chg="add mod">
          <ac:chgData name="Bruno Rochat" userId="efe697c2-3cb2-4bdd-98e6-39a18efac5ad" providerId="ADAL" clId="{917CA8B2-8442-4707-8494-08FF14878916}" dt="2023-11-15T10:58:24.330" v="1767" actId="14100"/>
          <ac:spMkLst>
            <pc:docMk/>
            <pc:sldMk cId="2247065850" sldId="2147469786"/>
            <ac:spMk id="16" creationId="{02D09BE9-BC3A-BD18-76A4-9A2F0E9B6A0A}"/>
          </ac:spMkLst>
        </pc:spChg>
        <pc:spChg chg="mod">
          <ac:chgData name="Bruno Rochat" userId="efe697c2-3cb2-4bdd-98e6-39a18efac5ad" providerId="ADAL" clId="{917CA8B2-8442-4707-8494-08FF14878916}" dt="2023-11-15T08:08:49.603" v="790" actId="1036"/>
          <ac:spMkLst>
            <pc:docMk/>
            <pc:sldMk cId="2247065850" sldId="2147469786"/>
            <ac:spMk id="18" creationId="{0503C4BA-9F89-7D07-CEA1-F619E4958097}"/>
          </ac:spMkLst>
        </pc:spChg>
        <pc:spChg chg="mod">
          <ac:chgData name="Bruno Rochat" userId="efe697c2-3cb2-4bdd-98e6-39a18efac5ad" providerId="ADAL" clId="{917CA8B2-8442-4707-8494-08FF14878916}" dt="2023-11-15T08:08:49.603" v="790" actId="1036"/>
          <ac:spMkLst>
            <pc:docMk/>
            <pc:sldMk cId="2247065850" sldId="2147469786"/>
            <ac:spMk id="20" creationId="{3D02ACDD-9DC9-AD6E-A3F9-1715E161943D}"/>
          </ac:spMkLst>
        </pc:spChg>
        <pc:spChg chg="mod">
          <ac:chgData name="Bruno Rochat" userId="efe697c2-3cb2-4bdd-98e6-39a18efac5ad" providerId="ADAL" clId="{917CA8B2-8442-4707-8494-08FF14878916}" dt="2023-11-15T08:08:49.603" v="790" actId="1036"/>
          <ac:spMkLst>
            <pc:docMk/>
            <pc:sldMk cId="2247065850" sldId="2147469786"/>
            <ac:spMk id="21" creationId="{EA7FF9F7-FDFE-A0EB-38C4-867689200737}"/>
          </ac:spMkLst>
        </pc:spChg>
        <pc:spChg chg="mod">
          <ac:chgData name="Bruno Rochat" userId="efe697c2-3cb2-4bdd-98e6-39a18efac5ad" providerId="ADAL" clId="{917CA8B2-8442-4707-8494-08FF14878916}" dt="2023-11-15T08:08:49.603" v="790" actId="1036"/>
          <ac:spMkLst>
            <pc:docMk/>
            <pc:sldMk cId="2247065850" sldId="2147469786"/>
            <ac:spMk id="25" creationId="{72DB04DE-E5BD-493D-1E36-BAB40A3A8600}"/>
          </ac:spMkLst>
        </pc:spChg>
        <pc:spChg chg="mod">
          <ac:chgData name="Bruno Rochat" userId="efe697c2-3cb2-4bdd-98e6-39a18efac5ad" providerId="ADAL" clId="{917CA8B2-8442-4707-8494-08FF14878916}" dt="2023-11-15T08:08:49.603" v="790" actId="1036"/>
          <ac:spMkLst>
            <pc:docMk/>
            <pc:sldMk cId="2247065850" sldId="2147469786"/>
            <ac:spMk id="27" creationId="{AC06606D-6483-5DA2-6C6F-067F7EE5294C}"/>
          </ac:spMkLst>
        </pc:spChg>
        <pc:spChg chg="mod">
          <ac:chgData name="Bruno Rochat" userId="efe697c2-3cb2-4bdd-98e6-39a18efac5ad" providerId="ADAL" clId="{917CA8B2-8442-4707-8494-08FF14878916}" dt="2023-11-15T08:08:49.603" v="790" actId="1036"/>
          <ac:spMkLst>
            <pc:docMk/>
            <pc:sldMk cId="2247065850" sldId="2147469786"/>
            <ac:spMk id="29" creationId="{267C1206-6F10-1CEB-73F4-BBC3C8E29AFA}"/>
          </ac:spMkLst>
        </pc:spChg>
        <pc:spChg chg="mod">
          <ac:chgData name="Bruno Rochat" userId="efe697c2-3cb2-4bdd-98e6-39a18efac5ad" providerId="ADAL" clId="{917CA8B2-8442-4707-8494-08FF14878916}" dt="2023-11-15T08:08:49.603" v="790" actId="1036"/>
          <ac:spMkLst>
            <pc:docMk/>
            <pc:sldMk cId="2247065850" sldId="2147469786"/>
            <ac:spMk id="31" creationId="{DE3C8F42-829F-F060-8694-59B8D9A4B67C}"/>
          </ac:spMkLst>
        </pc:spChg>
        <pc:spChg chg="mod">
          <ac:chgData name="Bruno Rochat" userId="efe697c2-3cb2-4bdd-98e6-39a18efac5ad" providerId="ADAL" clId="{917CA8B2-8442-4707-8494-08FF14878916}" dt="2023-11-15T08:46:43.313" v="1288" actId="1036"/>
          <ac:spMkLst>
            <pc:docMk/>
            <pc:sldMk cId="2247065850" sldId="2147469786"/>
            <ac:spMk id="35" creationId="{94AD0EA8-4148-DFD1-8AA4-A91EB760156B}"/>
          </ac:spMkLst>
        </pc:spChg>
        <pc:spChg chg="mod">
          <ac:chgData name="Bruno Rochat" userId="efe697c2-3cb2-4bdd-98e6-39a18efac5ad" providerId="ADAL" clId="{917CA8B2-8442-4707-8494-08FF14878916}" dt="2023-11-15T08:08:49.603" v="790" actId="1036"/>
          <ac:spMkLst>
            <pc:docMk/>
            <pc:sldMk cId="2247065850" sldId="2147469786"/>
            <ac:spMk id="41" creationId="{20CB35F2-30C3-659C-22C4-6083F75CE68F}"/>
          </ac:spMkLst>
        </pc:spChg>
        <pc:spChg chg="mod">
          <ac:chgData name="Bruno Rochat" userId="efe697c2-3cb2-4bdd-98e6-39a18efac5ad" providerId="ADAL" clId="{917CA8B2-8442-4707-8494-08FF14878916}" dt="2023-11-15T08:08:49.603" v="790" actId="1036"/>
          <ac:spMkLst>
            <pc:docMk/>
            <pc:sldMk cId="2247065850" sldId="2147469786"/>
            <ac:spMk id="43" creationId="{564B03E9-CDD5-CA84-2E6E-EC5DDE5E4EDB}"/>
          </ac:spMkLst>
        </pc:spChg>
        <pc:spChg chg="mod">
          <ac:chgData name="Bruno Rochat" userId="efe697c2-3cb2-4bdd-98e6-39a18efac5ad" providerId="ADAL" clId="{917CA8B2-8442-4707-8494-08FF14878916}" dt="2023-11-15T08:08:49.603" v="790" actId="1036"/>
          <ac:spMkLst>
            <pc:docMk/>
            <pc:sldMk cId="2247065850" sldId="2147469786"/>
            <ac:spMk id="45" creationId="{A76B9978-D2DE-DE62-8112-1B5CF949A4D2}"/>
          </ac:spMkLst>
        </pc:spChg>
        <pc:spChg chg="mod">
          <ac:chgData name="Bruno Rochat" userId="efe697c2-3cb2-4bdd-98e6-39a18efac5ad" providerId="ADAL" clId="{917CA8B2-8442-4707-8494-08FF14878916}" dt="2023-11-15T08:08:49.603" v="790" actId="1036"/>
          <ac:spMkLst>
            <pc:docMk/>
            <pc:sldMk cId="2247065850" sldId="2147469786"/>
            <ac:spMk id="47" creationId="{175F2A29-CEAB-02B5-6917-119DACB6E0F0}"/>
          </ac:spMkLst>
        </pc:spChg>
        <pc:grpChg chg="add mod">
          <ac:chgData name="Bruno Rochat" userId="efe697c2-3cb2-4bdd-98e6-39a18efac5ad" providerId="ADAL" clId="{917CA8B2-8442-4707-8494-08FF14878916}" dt="2023-11-15T08:08:49.603" v="790" actId="1036"/>
          <ac:grpSpMkLst>
            <pc:docMk/>
            <pc:sldMk cId="2247065850" sldId="2147469786"/>
            <ac:grpSpMk id="5" creationId="{196E2894-6068-D7FD-1B06-A45ED1A779F6}"/>
          </ac:grpSpMkLst>
        </pc:grpChg>
        <pc:grpChg chg="mod">
          <ac:chgData name="Bruno Rochat" userId="efe697c2-3cb2-4bdd-98e6-39a18efac5ad" providerId="ADAL" clId="{917CA8B2-8442-4707-8494-08FF14878916}" dt="2023-11-15T08:08:49.603" v="790" actId="1036"/>
          <ac:grpSpMkLst>
            <pc:docMk/>
            <pc:sldMk cId="2247065850" sldId="2147469786"/>
            <ac:grpSpMk id="6" creationId="{08679E04-CCE8-E523-8491-1AC0E7DB58FE}"/>
          </ac:grpSpMkLst>
        </pc:grpChg>
        <pc:grpChg chg="add mod">
          <ac:chgData name="Bruno Rochat" userId="efe697c2-3cb2-4bdd-98e6-39a18efac5ad" providerId="ADAL" clId="{917CA8B2-8442-4707-8494-08FF14878916}" dt="2023-11-15T08:46:02.174" v="1266" actId="554"/>
          <ac:grpSpMkLst>
            <pc:docMk/>
            <pc:sldMk cId="2247065850" sldId="2147469786"/>
            <ac:grpSpMk id="17" creationId="{A6FD5A92-1907-F78F-E21C-C63A4A0439AD}"/>
          </ac:grpSpMkLst>
        </pc:grpChg>
        <pc:grpChg chg="mod">
          <ac:chgData name="Bruno Rochat" userId="efe697c2-3cb2-4bdd-98e6-39a18efac5ad" providerId="ADAL" clId="{917CA8B2-8442-4707-8494-08FF14878916}" dt="2023-11-15T08:08:49.603" v="790" actId="1036"/>
          <ac:grpSpMkLst>
            <pc:docMk/>
            <pc:sldMk cId="2247065850" sldId="2147469786"/>
            <ac:grpSpMk id="19" creationId="{C112AEB4-F9CA-74CC-D117-5AFB96332086}"/>
          </ac:grpSpMkLst>
        </pc:grpChg>
        <pc:grpChg chg="mod">
          <ac:chgData name="Bruno Rochat" userId="efe697c2-3cb2-4bdd-98e6-39a18efac5ad" providerId="ADAL" clId="{917CA8B2-8442-4707-8494-08FF14878916}" dt="2023-11-15T08:08:49.603" v="790" actId="1036"/>
          <ac:grpSpMkLst>
            <pc:docMk/>
            <pc:sldMk cId="2247065850" sldId="2147469786"/>
            <ac:grpSpMk id="24" creationId="{EA23195D-D0D9-EF1A-E6C4-20BE74456E03}"/>
          </ac:grpSpMkLst>
        </pc:grpChg>
        <pc:grpChg chg="mod">
          <ac:chgData name="Bruno Rochat" userId="efe697c2-3cb2-4bdd-98e6-39a18efac5ad" providerId="ADAL" clId="{917CA8B2-8442-4707-8494-08FF14878916}" dt="2023-11-15T08:08:49.603" v="790" actId="1036"/>
          <ac:grpSpMkLst>
            <pc:docMk/>
            <pc:sldMk cId="2247065850" sldId="2147469786"/>
            <ac:grpSpMk id="26" creationId="{B114FE6E-5AFB-FA4F-72BC-51BE09948004}"/>
          </ac:grpSpMkLst>
        </pc:grpChg>
        <pc:grpChg chg="mod">
          <ac:chgData name="Bruno Rochat" userId="efe697c2-3cb2-4bdd-98e6-39a18efac5ad" providerId="ADAL" clId="{917CA8B2-8442-4707-8494-08FF14878916}" dt="2023-11-15T08:08:49.603" v="790" actId="1036"/>
          <ac:grpSpMkLst>
            <pc:docMk/>
            <pc:sldMk cId="2247065850" sldId="2147469786"/>
            <ac:grpSpMk id="30" creationId="{F10B63B6-EA32-09BF-47AB-1489C24FC7AD}"/>
          </ac:grpSpMkLst>
        </pc:grpChg>
        <pc:grpChg chg="add mod">
          <ac:chgData name="Bruno Rochat" userId="efe697c2-3cb2-4bdd-98e6-39a18efac5ad" providerId="ADAL" clId="{917CA8B2-8442-4707-8494-08FF14878916}" dt="2023-11-15T08:46:10.152" v="1277" actId="1038"/>
          <ac:grpSpMkLst>
            <pc:docMk/>
            <pc:sldMk cId="2247065850" sldId="2147469786"/>
            <ac:grpSpMk id="33" creationId="{61FFE7CD-6185-9FE1-0223-6C7644F1DF0B}"/>
          </ac:grpSpMkLst>
        </pc:grpChg>
        <pc:grpChg chg="mod">
          <ac:chgData name="Bruno Rochat" userId="efe697c2-3cb2-4bdd-98e6-39a18efac5ad" providerId="ADAL" clId="{917CA8B2-8442-4707-8494-08FF14878916}" dt="2023-11-15T08:08:49.603" v="790" actId="1036"/>
          <ac:grpSpMkLst>
            <pc:docMk/>
            <pc:sldMk cId="2247065850" sldId="2147469786"/>
            <ac:grpSpMk id="34" creationId="{B9376103-5FCF-6255-E654-BDED7414BC15}"/>
          </ac:grpSpMkLst>
        </pc:grpChg>
        <pc:grpChg chg="mod">
          <ac:chgData name="Bruno Rochat" userId="efe697c2-3cb2-4bdd-98e6-39a18efac5ad" providerId="ADAL" clId="{917CA8B2-8442-4707-8494-08FF14878916}" dt="2023-11-15T08:08:49.603" v="790" actId="1036"/>
          <ac:grpSpMkLst>
            <pc:docMk/>
            <pc:sldMk cId="2247065850" sldId="2147469786"/>
            <ac:grpSpMk id="36" creationId="{AEAD975B-409C-B458-B444-ADBC5944ACCD}"/>
          </ac:grpSpMkLst>
        </pc:grpChg>
        <pc:grpChg chg="mod">
          <ac:chgData name="Bruno Rochat" userId="efe697c2-3cb2-4bdd-98e6-39a18efac5ad" providerId="ADAL" clId="{917CA8B2-8442-4707-8494-08FF14878916}" dt="2023-11-15T08:08:49.603" v="790" actId="1036"/>
          <ac:grpSpMkLst>
            <pc:docMk/>
            <pc:sldMk cId="2247065850" sldId="2147469786"/>
            <ac:grpSpMk id="39" creationId="{2663645F-0DC1-9604-C907-E0AAF8D41AA9}"/>
          </ac:grpSpMkLst>
        </pc:grpChg>
        <pc:grpChg chg="mod">
          <ac:chgData name="Bruno Rochat" userId="efe697c2-3cb2-4bdd-98e6-39a18efac5ad" providerId="ADAL" clId="{917CA8B2-8442-4707-8494-08FF14878916}" dt="2023-11-15T08:08:49.603" v="790" actId="1036"/>
          <ac:grpSpMkLst>
            <pc:docMk/>
            <pc:sldMk cId="2247065850" sldId="2147469786"/>
            <ac:grpSpMk id="40" creationId="{6D2AD2E3-4578-4F24-786E-81A41E512BAC}"/>
          </ac:grpSpMkLst>
        </pc:grpChg>
        <pc:grpChg chg="mod">
          <ac:chgData name="Bruno Rochat" userId="efe697c2-3cb2-4bdd-98e6-39a18efac5ad" providerId="ADAL" clId="{917CA8B2-8442-4707-8494-08FF14878916}" dt="2023-11-15T08:08:49.603" v="790" actId="1036"/>
          <ac:grpSpMkLst>
            <pc:docMk/>
            <pc:sldMk cId="2247065850" sldId="2147469786"/>
            <ac:grpSpMk id="42" creationId="{4288A0BE-6BE6-0563-5AF0-FF1231655E28}"/>
          </ac:grpSpMkLst>
        </pc:grpChg>
        <pc:grpChg chg="mod">
          <ac:chgData name="Bruno Rochat" userId="efe697c2-3cb2-4bdd-98e6-39a18efac5ad" providerId="ADAL" clId="{917CA8B2-8442-4707-8494-08FF14878916}" dt="2023-11-15T08:08:49.603" v="790" actId="1036"/>
          <ac:grpSpMkLst>
            <pc:docMk/>
            <pc:sldMk cId="2247065850" sldId="2147469786"/>
            <ac:grpSpMk id="46" creationId="{496BE96C-4635-6E5E-246C-C4A05B8A76A7}"/>
          </ac:grpSpMkLst>
        </pc:grpChg>
        <pc:picChg chg="mod">
          <ac:chgData name="Bruno Rochat" userId="efe697c2-3cb2-4bdd-98e6-39a18efac5ad" providerId="ADAL" clId="{917CA8B2-8442-4707-8494-08FF14878916}" dt="2023-11-15T08:08:49.603" v="790" actId="1036"/>
          <ac:picMkLst>
            <pc:docMk/>
            <pc:sldMk cId="2247065850" sldId="2147469786"/>
            <ac:picMk id="37" creationId="{ABD2D080-A402-C1D8-570A-8A6D6F0AB1FE}"/>
          </ac:picMkLst>
        </pc:picChg>
        <pc:picChg chg="mod">
          <ac:chgData name="Bruno Rochat" userId="efe697c2-3cb2-4bdd-98e6-39a18efac5ad" providerId="ADAL" clId="{917CA8B2-8442-4707-8494-08FF14878916}" dt="2023-11-15T08:08:49.603" v="790" actId="1036"/>
          <ac:picMkLst>
            <pc:docMk/>
            <pc:sldMk cId="2247065850" sldId="2147469786"/>
            <ac:picMk id="38" creationId="{F3F81FA3-0A1F-631D-8C21-1092C5EBC383}"/>
          </ac:picMkLst>
        </pc:picChg>
        <pc:cxnChg chg="mod">
          <ac:chgData name="Bruno Rochat" userId="efe697c2-3cb2-4bdd-98e6-39a18efac5ad" providerId="ADAL" clId="{917CA8B2-8442-4707-8494-08FF14878916}" dt="2023-11-15T08:08:49.603" v="790" actId="1036"/>
          <ac:cxnSpMkLst>
            <pc:docMk/>
            <pc:sldMk cId="2247065850" sldId="2147469786"/>
            <ac:cxnSpMk id="22" creationId="{31276180-DE2B-4305-447B-B1AB12C6D2BA}"/>
          </ac:cxnSpMkLst>
        </pc:cxnChg>
        <pc:cxnChg chg="mod">
          <ac:chgData name="Bruno Rochat" userId="efe697c2-3cb2-4bdd-98e6-39a18efac5ad" providerId="ADAL" clId="{917CA8B2-8442-4707-8494-08FF14878916}" dt="2023-11-15T08:08:49.603" v="790" actId="1036"/>
          <ac:cxnSpMkLst>
            <pc:docMk/>
            <pc:sldMk cId="2247065850" sldId="2147469786"/>
            <ac:cxnSpMk id="23" creationId="{BD9D5A29-04D1-1AEB-FB4C-005C3AD59CD8}"/>
          </ac:cxnSpMkLst>
        </pc:cxnChg>
        <pc:cxnChg chg="mod">
          <ac:chgData name="Bruno Rochat" userId="efe697c2-3cb2-4bdd-98e6-39a18efac5ad" providerId="ADAL" clId="{917CA8B2-8442-4707-8494-08FF14878916}" dt="2023-11-15T08:08:49.603" v="790" actId="1036"/>
          <ac:cxnSpMkLst>
            <pc:docMk/>
            <pc:sldMk cId="2247065850" sldId="2147469786"/>
            <ac:cxnSpMk id="28" creationId="{3D588197-47E0-3DD8-9FD7-04696E590120}"/>
          </ac:cxnSpMkLst>
        </pc:cxnChg>
        <pc:cxnChg chg="mod">
          <ac:chgData name="Bruno Rochat" userId="efe697c2-3cb2-4bdd-98e6-39a18efac5ad" providerId="ADAL" clId="{917CA8B2-8442-4707-8494-08FF14878916}" dt="2023-11-15T08:08:49.603" v="790" actId="1036"/>
          <ac:cxnSpMkLst>
            <pc:docMk/>
            <pc:sldMk cId="2247065850" sldId="2147469786"/>
            <ac:cxnSpMk id="32" creationId="{BDA947E9-EF50-5BBC-2DF6-57C65ECEAB8D}"/>
          </ac:cxnSpMkLst>
        </pc:cxnChg>
        <pc:cxnChg chg="mod">
          <ac:chgData name="Bruno Rochat" userId="efe697c2-3cb2-4bdd-98e6-39a18efac5ad" providerId="ADAL" clId="{917CA8B2-8442-4707-8494-08FF14878916}" dt="2023-11-15T08:08:49.603" v="790" actId="1036"/>
          <ac:cxnSpMkLst>
            <pc:docMk/>
            <pc:sldMk cId="2247065850" sldId="2147469786"/>
            <ac:cxnSpMk id="44" creationId="{2BDBA438-CE07-F579-FCFC-20D434613370}"/>
          </ac:cxnSpMkLst>
        </pc:cxnChg>
        <pc:cxnChg chg="mod">
          <ac:chgData name="Bruno Rochat" userId="efe697c2-3cb2-4bdd-98e6-39a18efac5ad" providerId="ADAL" clId="{917CA8B2-8442-4707-8494-08FF14878916}" dt="2023-11-15T08:08:49.603" v="790" actId="1036"/>
          <ac:cxnSpMkLst>
            <pc:docMk/>
            <pc:sldMk cId="2247065850" sldId="2147469786"/>
            <ac:cxnSpMk id="48" creationId="{4B05D783-B0C4-A4A2-7571-AA3ABA11CD1C}"/>
          </ac:cxnSpMkLst>
        </pc:cxnChg>
      </pc:sldChg>
      <pc:sldChg chg="new del">
        <pc:chgData name="Bruno Rochat" userId="efe697c2-3cb2-4bdd-98e6-39a18efac5ad" providerId="ADAL" clId="{917CA8B2-8442-4707-8494-08FF14878916}" dt="2023-11-15T08:09:36.788" v="792" actId="47"/>
        <pc:sldMkLst>
          <pc:docMk/>
          <pc:sldMk cId="1398113508" sldId="2147469787"/>
        </pc:sldMkLst>
      </pc:sldChg>
      <pc:sldChg chg="addSp delSp modSp new del mod">
        <pc:chgData name="Bruno Rochat" userId="efe697c2-3cb2-4bdd-98e6-39a18efac5ad" providerId="ADAL" clId="{917CA8B2-8442-4707-8494-08FF14878916}" dt="2023-11-30T17:32:02.135" v="2689" actId="47"/>
        <pc:sldMkLst>
          <pc:docMk/>
          <pc:sldMk cId="2422036828" sldId="2147469787"/>
        </pc:sldMkLst>
        <pc:spChg chg="mod">
          <ac:chgData name="Bruno Rochat" userId="efe697c2-3cb2-4bdd-98e6-39a18efac5ad" providerId="ADAL" clId="{917CA8B2-8442-4707-8494-08FF14878916}" dt="2023-11-15T08:10:41.706" v="807"/>
          <ac:spMkLst>
            <pc:docMk/>
            <pc:sldMk cId="2422036828" sldId="2147469787"/>
            <ac:spMk id="2" creationId="{D37AFBA1-5EEA-D222-70E9-8506E2179295}"/>
          </ac:spMkLst>
        </pc:spChg>
        <pc:spChg chg="del">
          <ac:chgData name="Bruno Rochat" userId="efe697c2-3cb2-4bdd-98e6-39a18efac5ad" providerId="ADAL" clId="{917CA8B2-8442-4707-8494-08FF14878916}" dt="2023-11-15T08:10:22.208" v="806" actId="478"/>
          <ac:spMkLst>
            <pc:docMk/>
            <pc:sldMk cId="2422036828" sldId="2147469787"/>
            <ac:spMk id="3" creationId="{FAE1E653-632E-A144-50BF-5CDD4A6E8CE2}"/>
          </ac:spMkLst>
        </pc:spChg>
        <pc:spChg chg="del">
          <ac:chgData name="Bruno Rochat" userId="efe697c2-3cb2-4bdd-98e6-39a18efac5ad" providerId="ADAL" clId="{917CA8B2-8442-4707-8494-08FF14878916}" dt="2023-11-15T08:09:50.035" v="794" actId="478"/>
          <ac:spMkLst>
            <pc:docMk/>
            <pc:sldMk cId="2422036828" sldId="2147469787"/>
            <ac:spMk id="4" creationId="{0F466922-EC3A-70EC-EDF6-7129AB73AA6C}"/>
          </ac:spMkLst>
        </pc:spChg>
        <pc:spChg chg="mod">
          <ac:chgData name="Bruno Rochat" userId="efe697c2-3cb2-4bdd-98e6-39a18efac5ad" providerId="ADAL" clId="{917CA8B2-8442-4707-8494-08FF14878916}" dt="2023-11-15T08:17:20.508" v="862" actId="208"/>
          <ac:spMkLst>
            <pc:docMk/>
            <pc:sldMk cId="2422036828" sldId="2147469787"/>
            <ac:spMk id="7" creationId="{41C30E84-D8FB-EB5F-773F-D98E7708F254}"/>
          </ac:spMkLst>
        </pc:spChg>
        <pc:spChg chg="mod">
          <ac:chgData name="Bruno Rochat" userId="efe697c2-3cb2-4bdd-98e6-39a18efac5ad" providerId="ADAL" clId="{917CA8B2-8442-4707-8494-08FF14878916}" dt="2023-11-15T08:17:15.939" v="861" actId="208"/>
          <ac:spMkLst>
            <pc:docMk/>
            <pc:sldMk cId="2422036828" sldId="2147469787"/>
            <ac:spMk id="8" creationId="{0E0B3C25-504E-CA77-C11E-C1E6C073F4A9}"/>
          </ac:spMkLst>
        </pc:spChg>
        <pc:spChg chg="mod">
          <ac:chgData name="Bruno Rochat" userId="efe697c2-3cb2-4bdd-98e6-39a18efac5ad" providerId="ADAL" clId="{917CA8B2-8442-4707-8494-08FF14878916}" dt="2023-11-15T08:17:10.143" v="860" actId="208"/>
          <ac:spMkLst>
            <pc:docMk/>
            <pc:sldMk cId="2422036828" sldId="2147469787"/>
            <ac:spMk id="9" creationId="{E1DFBB87-B3F6-5F30-7233-43826DFACBAC}"/>
          </ac:spMkLst>
        </pc:spChg>
        <pc:spChg chg="add mod">
          <ac:chgData name="Bruno Rochat" userId="efe697c2-3cb2-4bdd-98e6-39a18efac5ad" providerId="ADAL" clId="{917CA8B2-8442-4707-8494-08FF14878916}" dt="2023-11-15T08:44:53.252" v="1263" actId="1035"/>
          <ac:spMkLst>
            <pc:docMk/>
            <pc:sldMk cId="2422036828" sldId="2147469787"/>
            <ac:spMk id="10" creationId="{DBC661B6-4B0A-1D1E-3E43-20490AFD7349}"/>
          </ac:spMkLst>
        </pc:spChg>
        <pc:spChg chg="add mod">
          <ac:chgData name="Bruno Rochat" userId="efe697c2-3cb2-4bdd-98e6-39a18efac5ad" providerId="ADAL" clId="{917CA8B2-8442-4707-8494-08FF14878916}" dt="2023-11-15T10:59:00.437" v="1792" actId="20577"/>
          <ac:spMkLst>
            <pc:docMk/>
            <pc:sldMk cId="2422036828" sldId="2147469787"/>
            <ac:spMk id="11" creationId="{69E96AFB-E12C-27C2-AF4A-3CECCA6723F0}"/>
          </ac:spMkLst>
        </pc:spChg>
        <pc:spChg chg="add mod">
          <ac:chgData name="Bruno Rochat" userId="efe697c2-3cb2-4bdd-98e6-39a18efac5ad" providerId="ADAL" clId="{917CA8B2-8442-4707-8494-08FF14878916}" dt="2023-11-15T08:16:41.958" v="859" actId="1036"/>
          <ac:spMkLst>
            <pc:docMk/>
            <pc:sldMk cId="2422036828" sldId="2147469787"/>
            <ac:spMk id="12" creationId="{E0F412E6-3CA5-470B-092A-A2DC622222DB}"/>
          </ac:spMkLst>
        </pc:spChg>
        <pc:spChg chg="add mod">
          <ac:chgData name="Bruno Rochat" userId="efe697c2-3cb2-4bdd-98e6-39a18efac5ad" providerId="ADAL" clId="{917CA8B2-8442-4707-8494-08FF14878916}" dt="2023-11-15T08:16:41.958" v="859" actId="1036"/>
          <ac:spMkLst>
            <pc:docMk/>
            <pc:sldMk cId="2422036828" sldId="2147469787"/>
            <ac:spMk id="13" creationId="{ECAFB86F-D2B7-F271-26BF-DD1A75700556}"/>
          </ac:spMkLst>
        </pc:spChg>
        <pc:spChg chg="add mod">
          <ac:chgData name="Bruno Rochat" userId="efe697c2-3cb2-4bdd-98e6-39a18efac5ad" providerId="ADAL" clId="{917CA8B2-8442-4707-8494-08FF14878916}" dt="2023-11-15T08:16:41.958" v="859" actId="1036"/>
          <ac:spMkLst>
            <pc:docMk/>
            <pc:sldMk cId="2422036828" sldId="2147469787"/>
            <ac:spMk id="14" creationId="{725A79C8-B183-E374-C60E-347E01A4204A}"/>
          </ac:spMkLst>
        </pc:spChg>
        <pc:spChg chg="add mod">
          <ac:chgData name="Bruno Rochat" userId="efe697c2-3cb2-4bdd-98e6-39a18efac5ad" providerId="ADAL" clId="{917CA8B2-8442-4707-8494-08FF14878916}" dt="2023-11-15T08:16:41.958" v="859" actId="1036"/>
          <ac:spMkLst>
            <pc:docMk/>
            <pc:sldMk cId="2422036828" sldId="2147469787"/>
            <ac:spMk id="15" creationId="{8C7001CB-E882-5D15-CA6D-00C64348A5C9}"/>
          </ac:spMkLst>
        </pc:spChg>
        <pc:spChg chg="add mod">
          <ac:chgData name="Bruno Rochat" userId="efe697c2-3cb2-4bdd-98e6-39a18efac5ad" providerId="ADAL" clId="{917CA8B2-8442-4707-8494-08FF14878916}" dt="2023-11-15T08:16:41.958" v="859" actId="1036"/>
          <ac:spMkLst>
            <pc:docMk/>
            <pc:sldMk cId="2422036828" sldId="2147469787"/>
            <ac:spMk id="16" creationId="{F29DF7E1-29FC-506A-B7DE-A6A0019E377A}"/>
          </ac:spMkLst>
        </pc:spChg>
        <pc:spChg chg="add mod">
          <ac:chgData name="Bruno Rochat" userId="efe697c2-3cb2-4bdd-98e6-39a18efac5ad" providerId="ADAL" clId="{917CA8B2-8442-4707-8494-08FF14878916}" dt="2023-11-15T08:16:41.958" v="859" actId="1036"/>
          <ac:spMkLst>
            <pc:docMk/>
            <pc:sldMk cId="2422036828" sldId="2147469787"/>
            <ac:spMk id="17" creationId="{E35400EE-8EA4-EE7F-B12F-2280BF301184}"/>
          </ac:spMkLst>
        </pc:spChg>
        <pc:spChg chg="mod">
          <ac:chgData name="Bruno Rochat" userId="efe697c2-3cb2-4bdd-98e6-39a18efac5ad" providerId="ADAL" clId="{917CA8B2-8442-4707-8494-08FF14878916}" dt="2023-11-15T08:32:09.560" v="1147" actId="1038"/>
          <ac:spMkLst>
            <pc:docMk/>
            <pc:sldMk cId="2422036828" sldId="2147469787"/>
            <ac:spMk id="22" creationId="{532BEAB4-BF99-DB0C-5FF7-5818102793C0}"/>
          </ac:spMkLst>
        </pc:spChg>
        <pc:spChg chg="mod">
          <ac:chgData name="Bruno Rochat" userId="efe697c2-3cb2-4bdd-98e6-39a18efac5ad" providerId="ADAL" clId="{917CA8B2-8442-4707-8494-08FF14878916}" dt="2023-11-15T08:16:41.958" v="859" actId="1036"/>
          <ac:spMkLst>
            <pc:docMk/>
            <pc:sldMk cId="2422036828" sldId="2147469787"/>
            <ac:spMk id="28" creationId="{EB1A86E3-5691-B904-CBC5-CDC1764EEEA0}"/>
          </ac:spMkLst>
        </pc:spChg>
        <pc:spChg chg="mod">
          <ac:chgData name="Bruno Rochat" userId="efe697c2-3cb2-4bdd-98e6-39a18efac5ad" providerId="ADAL" clId="{917CA8B2-8442-4707-8494-08FF14878916}" dt="2023-11-15T08:16:41.958" v="859" actId="1036"/>
          <ac:spMkLst>
            <pc:docMk/>
            <pc:sldMk cId="2422036828" sldId="2147469787"/>
            <ac:spMk id="30" creationId="{5E6169D9-114B-8585-137F-FD2178D460DB}"/>
          </ac:spMkLst>
        </pc:spChg>
        <pc:spChg chg="mod">
          <ac:chgData name="Bruno Rochat" userId="efe697c2-3cb2-4bdd-98e6-39a18efac5ad" providerId="ADAL" clId="{917CA8B2-8442-4707-8494-08FF14878916}" dt="2023-11-15T08:16:41.958" v="859" actId="1036"/>
          <ac:spMkLst>
            <pc:docMk/>
            <pc:sldMk cId="2422036828" sldId="2147469787"/>
            <ac:spMk id="32" creationId="{446C58E7-5674-E64B-1EF9-E6CCD4199FFD}"/>
          </ac:spMkLst>
        </pc:spChg>
        <pc:spChg chg="mod">
          <ac:chgData name="Bruno Rochat" userId="efe697c2-3cb2-4bdd-98e6-39a18efac5ad" providerId="ADAL" clId="{917CA8B2-8442-4707-8494-08FF14878916}" dt="2023-11-15T08:16:41.958" v="859" actId="1036"/>
          <ac:spMkLst>
            <pc:docMk/>
            <pc:sldMk cId="2422036828" sldId="2147469787"/>
            <ac:spMk id="34" creationId="{BDC03305-7D6E-A82B-DC80-795A8FC10B86}"/>
          </ac:spMkLst>
        </pc:spChg>
        <pc:spChg chg="mod">
          <ac:chgData name="Bruno Rochat" userId="efe697c2-3cb2-4bdd-98e6-39a18efac5ad" providerId="ADAL" clId="{917CA8B2-8442-4707-8494-08FF14878916}" dt="2023-11-15T08:32:32.065" v="1168" actId="1036"/>
          <ac:spMkLst>
            <pc:docMk/>
            <pc:sldMk cId="2422036828" sldId="2147469787"/>
            <ac:spMk id="41" creationId="{2E546B34-FBD6-6B8D-BE22-C71C1657CC40}"/>
          </ac:spMkLst>
        </pc:spChg>
        <pc:spChg chg="mod">
          <ac:chgData name="Bruno Rochat" userId="efe697c2-3cb2-4bdd-98e6-39a18efac5ad" providerId="ADAL" clId="{917CA8B2-8442-4707-8494-08FF14878916}" dt="2023-11-15T08:16:41.958" v="859" actId="1036"/>
          <ac:spMkLst>
            <pc:docMk/>
            <pc:sldMk cId="2422036828" sldId="2147469787"/>
            <ac:spMk id="48" creationId="{49042DC3-2E8E-EDC0-C3A1-0DA7C7B921DC}"/>
          </ac:spMkLst>
        </pc:spChg>
        <pc:spChg chg="mod">
          <ac:chgData name="Bruno Rochat" userId="efe697c2-3cb2-4bdd-98e6-39a18efac5ad" providerId="ADAL" clId="{917CA8B2-8442-4707-8494-08FF14878916}" dt="2023-11-15T08:16:41.958" v="859" actId="1036"/>
          <ac:spMkLst>
            <pc:docMk/>
            <pc:sldMk cId="2422036828" sldId="2147469787"/>
            <ac:spMk id="50" creationId="{9D44553E-C1FA-21DB-0E7A-E84E487773C4}"/>
          </ac:spMkLst>
        </pc:spChg>
        <pc:spChg chg="mod">
          <ac:chgData name="Bruno Rochat" userId="efe697c2-3cb2-4bdd-98e6-39a18efac5ad" providerId="ADAL" clId="{917CA8B2-8442-4707-8494-08FF14878916}" dt="2023-11-15T08:16:41.958" v="859" actId="1036"/>
          <ac:spMkLst>
            <pc:docMk/>
            <pc:sldMk cId="2422036828" sldId="2147469787"/>
            <ac:spMk id="52" creationId="{76AB9BE6-ABF5-225F-900E-3E66517A89AB}"/>
          </ac:spMkLst>
        </pc:spChg>
        <pc:spChg chg="mod">
          <ac:chgData name="Bruno Rochat" userId="efe697c2-3cb2-4bdd-98e6-39a18efac5ad" providerId="ADAL" clId="{917CA8B2-8442-4707-8494-08FF14878916}" dt="2023-11-15T08:16:41.958" v="859" actId="1036"/>
          <ac:spMkLst>
            <pc:docMk/>
            <pc:sldMk cId="2422036828" sldId="2147469787"/>
            <ac:spMk id="54" creationId="{1478A5AB-FC34-83E3-029C-8B9DA6C6CD5B}"/>
          </ac:spMkLst>
        </pc:spChg>
        <pc:grpChg chg="add mod">
          <ac:chgData name="Bruno Rochat" userId="efe697c2-3cb2-4bdd-98e6-39a18efac5ad" providerId="ADAL" clId="{917CA8B2-8442-4707-8494-08FF14878916}" dt="2023-11-15T08:16:41.958" v="859" actId="1036"/>
          <ac:grpSpMkLst>
            <pc:docMk/>
            <pc:sldMk cId="2422036828" sldId="2147469787"/>
            <ac:grpSpMk id="5" creationId="{A88969E3-67BC-B708-A9A3-37DF7A8790DF}"/>
          </ac:grpSpMkLst>
        </pc:grpChg>
        <pc:grpChg chg="mod">
          <ac:chgData name="Bruno Rochat" userId="efe697c2-3cb2-4bdd-98e6-39a18efac5ad" providerId="ADAL" clId="{917CA8B2-8442-4707-8494-08FF14878916}" dt="2023-11-15T08:16:41.958" v="859" actId="1036"/>
          <ac:grpSpMkLst>
            <pc:docMk/>
            <pc:sldMk cId="2422036828" sldId="2147469787"/>
            <ac:grpSpMk id="6" creationId="{7E415F32-9E11-4A36-EA2B-2F30EFE09C3A}"/>
          </ac:grpSpMkLst>
        </pc:grpChg>
        <pc:grpChg chg="add mod">
          <ac:chgData name="Bruno Rochat" userId="efe697c2-3cb2-4bdd-98e6-39a18efac5ad" providerId="ADAL" clId="{917CA8B2-8442-4707-8494-08FF14878916}" dt="2023-11-15T08:45:14.223" v="1264" actId="12789"/>
          <ac:grpSpMkLst>
            <pc:docMk/>
            <pc:sldMk cId="2422036828" sldId="2147469787"/>
            <ac:grpSpMk id="18" creationId="{DA42534E-B375-8A26-1416-CE8C0C9D9355}"/>
          </ac:grpSpMkLst>
        </pc:grpChg>
        <pc:grpChg chg="mod">
          <ac:chgData name="Bruno Rochat" userId="efe697c2-3cb2-4bdd-98e6-39a18efac5ad" providerId="ADAL" clId="{917CA8B2-8442-4707-8494-08FF14878916}" dt="2023-11-15T08:16:41.958" v="859" actId="1036"/>
          <ac:grpSpMkLst>
            <pc:docMk/>
            <pc:sldMk cId="2422036828" sldId="2147469787"/>
            <ac:grpSpMk id="20" creationId="{C4E7FD6D-DFC6-771C-7C80-F7D823BCA380}"/>
          </ac:grpSpMkLst>
        </pc:grpChg>
        <pc:grpChg chg="mod">
          <ac:chgData name="Bruno Rochat" userId="efe697c2-3cb2-4bdd-98e6-39a18efac5ad" providerId="ADAL" clId="{917CA8B2-8442-4707-8494-08FF14878916}" dt="2023-11-15T08:16:41.958" v="859" actId="1036"/>
          <ac:grpSpMkLst>
            <pc:docMk/>
            <pc:sldMk cId="2422036828" sldId="2147469787"/>
            <ac:grpSpMk id="21" creationId="{6DBF4CD8-A0FD-51DB-4FD8-277DB135B44A}"/>
          </ac:grpSpMkLst>
        </pc:grpChg>
        <pc:grpChg chg="mod">
          <ac:chgData name="Bruno Rochat" userId="efe697c2-3cb2-4bdd-98e6-39a18efac5ad" providerId="ADAL" clId="{917CA8B2-8442-4707-8494-08FF14878916}" dt="2023-11-15T08:16:41.958" v="859" actId="1036"/>
          <ac:grpSpMkLst>
            <pc:docMk/>
            <pc:sldMk cId="2422036828" sldId="2147469787"/>
            <ac:grpSpMk id="23" creationId="{1943EE12-1060-E989-7B66-202F1EFF50ED}"/>
          </ac:grpSpMkLst>
        </pc:grpChg>
        <pc:grpChg chg="mod">
          <ac:chgData name="Bruno Rochat" userId="efe697c2-3cb2-4bdd-98e6-39a18efac5ad" providerId="ADAL" clId="{917CA8B2-8442-4707-8494-08FF14878916}" dt="2023-11-15T08:16:41.958" v="859" actId="1036"/>
          <ac:grpSpMkLst>
            <pc:docMk/>
            <pc:sldMk cId="2422036828" sldId="2147469787"/>
            <ac:grpSpMk id="26" creationId="{1BC6A69D-36AE-EF19-71A7-A8DFA6CB3C85}"/>
          </ac:grpSpMkLst>
        </pc:grpChg>
        <pc:grpChg chg="mod">
          <ac:chgData name="Bruno Rochat" userId="efe697c2-3cb2-4bdd-98e6-39a18efac5ad" providerId="ADAL" clId="{917CA8B2-8442-4707-8494-08FF14878916}" dt="2023-11-15T08:16:41.958" v="859" actId="1036"/>
          <ac:grpSpMkLst>
            <pc:docMk/>
            <pc:sldMk cId="2422036828" sldId="2147469787"/>
            <ac:grpSpMk id="27" creationId="{FE4236CC-12C5-467F-E0F8-165D6425635A}"/>
          </ac:grpSpMkLst>
        </pc:grpChg>
        <pc:grpChg chg="mod">
          <ac:chgData name="Bruno Rochat" userId="efe697c2-3cb2-4bdd-98e6-39a18efac5ad" providerId="ADAL" clId="{917CA8B2-8442-4707-8494-08FF14878916}" dt="2023-11-15T08:16:41.958" v="859" actId="1036"/>
          <ac:grpSpMkLst>
            <pc:docMk/>
            <pc:sldMk cId="2422036828" sldId="2147469787"/>
            <ac:grpSpMk id="29" creationId="{5F8B7502-5F42-ADF0-CF83-6FABC122DC5D}"/>
          </ac:grpSpMkLst>
        </pc:grpChg>
        <pc:grpChg chg="mod">
          <ac:chgData name="Bruno Rochat" userId="efe697c2-3cb2-4bdd-98e6-39a18efac5ad" providerId="ADAL" clId="{917CA8B2-8442-4707-8494-08FF14878916}" dt="2023-11-15T08:16:41.958" v="859" actId="1036"/>
          <ac:grpSpMkLst>
            <pc:docMk/>
            <pc:sldMk cId="2422036828" sldId="2147469787"/>
            <ac:grpSpMk id="33" creationId="{ACB2A8DA-1209-BAE2-FA70-C4E339B43641}"/>
          </ac:grpSpMkLst>
        </pc:grpChg>
        <pc:grpChg chg="add mod">
          <ac:chgData name="Bruno Rochat" userId="efe697c2-3cb2-4bdd-98e6-39a18efac5ad" providerId="ADAL" clId="{917CA8B2-8442-4707-8494-08FF14878916}" dt="2023-11-15T08:45:14.223" v="1264" actId="12789"/>
          <ac:grpSpMkLst>
            <pc:docMk/>
            <pc:sldMk cId="2422036828" sldId="2147469787"/>
            <ac:grpSpMk id="36" creationId="{962EB6B7-829A-6C1D-7445-A70755065117}"/>
          </ac:grpSpMkLst>
        </pc:grpChg>
        <pc:grpChg chg="mod">
          <ac:chgData name="Bruno Rochat" userId="efe697c2-3cb2-4bdd-98e6-39a18efac5ad" providerId="ADAL" clId="{917CA8B2-8442-4707-8494-08FF14878916}" dt="2023-11-15T08:16:41.958" v="859" actId="1036"/>
          <ac:grpSpMkLst>
            <pc:docMk/>
            <pc:sldMk cId="2422036828" sldId="2147469787"/>
            <ac:grpSpMk id="37" creationId="{31B546E5-A4C4-F960-A370-58B8FB3A1B70}"/>
          </ac:grpSpMkLst>
        </pc:grpChg>
        <pc:grpChg chg="mod">
          <ac:chgData name="Bruno Rochat" userId="efe697c2-3cb2-4bdd-98e6-39a18efac5ad" providerId="ADAL" clId="{917CA8B2-8442-4707-8494-08FF14878916}" dt="2023-11-15T08:16:41.958" v="859" actId="1036"/>
          <ac:grpSpMkLst>
            <pc:docMk/>
            <pc:sldMk cId="2422036828" sldId="2147469787"/>
            <ac:grpSpMk id="40" creationId="{81791134-3BEC-77B1-2F24-DBE970542177}"/>
          </ac:grpSpMkLst>
        </pc:grpChg>
        <pc:grpChg chg="mod">
          <ac:chgData name="Bruno Rochat" userId="efe697c2-3cb2-4bdd-98e6-39a18efac5ad" providerId="ADAL" clId="{917CA8B2-8442-4707-8494-08FF14878916}" dt="2023-11-15T08:16:41.958" v="859" actId="1036"/>
          <ac:grpSpMkLst>
            <pc:docMk/>
            <pc:sldMk cId="2422036828" sldId="2147469787"/>
            <ac:grpSpMk id="42" creationId="{211997AE-F0A1-47DB-B233-4C84416D3824}"/>
          </ac:grpSpMkLst>
        </pc:grpChg>
        <pc:grpChg chg="mod">
          <ac:chgData name="Bruno Rochat" userId="efe697c2-3cb2-4bdd-98e6-39a18efac5ad" providerId="ADAL" clId="{917CA8B2-8442-4707-8494-08FF14878916}" dt="2023-11-15T08:16:41.958" v="859" actId="1036"/>
          <ac:grpSpMkLst>
            <pc:docMk/>
            <pc:sldMk cId="2422036828" sldId="2147469787"/>
            <ac:grpSpMk id="43" creationId="{F0BC740D-020B-6FBF-CC28-1A68EDB42E07}"/>
          </ac:grpSpMkLst>
        </pc:grpChg>
        <pc:grpChg chg="mod">
          <ac:chgData name="Bruno Rochat" userId="efe697c2-3cb2-4bdd-98e6-39a18efac5ad" providerId="ADAL" clId="{917CA8B2-8442-4707-8494-08FF14878916}" dt="2023-11-15T08:16:41.958" v="859" actId="1036"/>
          <ac:grpSpMkLst>
            <pc:docMk/>
            <pc:sldMk cId="2422036828" sldId="2147469787"/>
            <ac:grpSpMk id="46" creationId="{C99EEA03-9CA0-A6E2-DF3B-24B47FFF153F}"/>
          </ac:grpSpMkLst>
        </pc:grpChg>
        <pc:grpChg chg="mod">
          <ac:chgData name="Bruno Rochat" userId="efe697c2-3cb2-4bdd-98e6-39a18efac5ad" providerId="ADAL" clId="{917CA8B2-8442-4707-8494-08FF14878916}" dt="2023-11-15T08:16:41.958" v="859" actId="1036"/>
          <ac:grpSpMkLst>
            <pc:docMk/>
            <pc:sldMk cId="2422036828" sldId="2147469787"/>
            <ac:grpSpMk id="47" creationId="{8A36AA63-77B9-9A11-C047-9B34680A5784}"/>
          </ac:grpSpMkLst>
        </pc:grpChg>
        <pc:grpChg chg="mod">
          <ac:chgData name="Bruno Rochat" userId="efe697c2-3cb2-4bdd-98e6-39a18efac5ad" providerId="ADAL" clId="{917CA8B2-8442-4707-8494-08FF14878916}" dt="2023-11-15T08:16:41.958" v="859" actId="1036"/>
          <ac:grpSpMkLst>
            <pc:docMk/>
            <pc:sldMk cId="2422036828" sldId="2147469787"/>
            <ac:grpSpMk id="49" creationId="{697A4D11-A28F-E1EE-B273-9EC0774073E6}"/>
          </ac:grpSpMkLst>
        </pc:grpChg>
        <pc:grpChg chg="mod">
          <ac:chgData name="Bruno Rochat" userId="efe697c2-3cb2-4bdd-98e6-39a18efac5ad" providerId="ADAL" clId="{917CA8B2-8442-4707-8494-08FF14878916}" dt="2023-11-15T08:16:41.958" v="859" actId="1036"/>
          <ac:grpSpMkLst>
            <pc:docMk/>
            <pc:sldMk cId="2422036828" sldId="2147469787"/>
            <ac:grpSpMk id="53" creationId="{A0618635-7532-061E-3D21-70FFC3C4C09B}"/>
          </ac:grpSpMkLst>
        </pc:grpChg>
        <pc:picChg chg="mod">
          <ac:chgData name="Bruno Rochat" userId="efe697c2-3cb2-4bdd-98e6-39a18efac5ad" providerId="ADAL" clId="{917CA8B2-8442-4707-8494-08FF14878916}" dt="2023-11-15T08:16:41.958" v="859" actId="1036"/>
          <ac:picMkLst>
            <pc:docMk/>
            <pc:sldMk cId="2422036828" sldId="2147469787"/>
            <ac:picMk id="24" creationId="{8887889B-5D23-FEB3-C185-ED9CB91CEC38}"/>
          </ac:picMkLst>
        </pc:picChg>
        <pc:picChg chg="mod">
          <ac:chgData name="Bruno Rochat" userId="efe697c2-3cb2-4bdd-98e6-39a18efac5ad" providerId="ADAL" clId="{917CA8B2-8442-4707-8494-08FF14878916}" dt="2023-11-15T08:16:41.958" v="859" actId="1036"/>
          <ac:picMkLst>
            <pc:docMk/>
            <pc:sldMk cId="2422036828" sldId="2147469787"/>
            <ac:picMk id="25" creationId="{DD51B830-A8E9-3478-629A-FC006301E47E}"/>
          </ac:picMkLst>
        </pc:picChg>
        <pc:picChg chg="mod">
          <ac:chgData name="Bruno Rochat" userId="efe697c2-3cb2-4bdd-98e6-39a18efac5ad" providerId="ADAL" clId="{917CA8B2-8442-4707-8494-08FF14878916}" dt="2023-11-15T08:16:41.958" v="859" actId="1036"/>
          <ac:picMkLst>
            <pc:docMk/>
            <pc:sldMk cId="2422036828" sldId="2147469787"/>
            <ac:picMk id="44" creationId="{A0BE7155-483C-8F23-1E24-ECDB4D01FDAF}"/>
          </ac:picMkLst>
        </pc:picChg>
        <pc:picChg chg="mod">
          <ac:chgData name="Bruno Rochat" userId="efe697c2-3cb2-4bdd-98e6-39a18efac5ad" providerId="ADAL" clId="{917CA8B2-8442-4707-8494-08FF14878916}" dt="2023-11-15T08:16:41.958" v="859" actId="1036"/>
          <ac:picMkLst>
            <pc:docMk/>
            <pc:sldMk cId="2422036828" sldId="2147469787"/>
            <ac:picMk id="45" creationId="{D5579BC6-97F7-5711-47E1-27D80CD14DA8}"/>
          </ac:picMkLst>
        </pc:picChg>
        <pc:cxnChg chg="mod">
          <ac:chgData name="Bruno Rochat" userId="efe697c2-3cb2-4bdd-98e6-39a18efac5ad" providerId="ADAL" clId="{917CA8B2-8442-4707-8494-08FF14878916}" dt="2023-11-15T08:16:41.958" v="859" actId="1036"/>
          <ac:cxnSpMkLst>
            <pc:docMk/>
            <pc:sldMk cId="2422036828" sldId="2147469787"/>
            <ac:cxnSpMk id="19" creationId="{A8829546-A01D-F421-E1AC-ADC678817B74}"/>
          </ac:cxnSpMkLst>
        </pc:cxnChg>
        <pc:cxnChg chg="mod">
          <ac:chgData name="Bruno Rochat" userId="efe697c2-3cb2-4bdd-98e6-39a18efac5ad" providerId="ADAL" clId="{917CA8B2-8442-4707-8494-08FF14878916}" dt="2023-11-15T08:16:41.958" v="859" actId="1036"/>
          <ac:cxnSpMkLst>
            <pc:docMk/>
            <pc:sldMk cId="2422036828" sldId="2147469787"/>
            <ac:cxnSpMk id="31" creationId="{7D6ABD8C-68A6-1EE6-EC4C-7D994B383FF0}"/>
          </ac:cxnSpMkLst>
        </pc:cxnChg>
        <pc:cxnChg chg="mod">
          <ac:chgData name="Bruno Rochat" userId="efe697c2-3cb2-4bdd-98e6-39a18efac5ad" providerId="ADAL" clId="{917CA8B2-8442-4707-8494-08FF14878916}" dt="2023-11-15T08:16:41.958" v="859" actId="1036"/>
          <ac:cxnSpMkLst>
            <pc:docMk/>
            <pc:sldMk cId="2422036828" sldId="2147469787"/>
            <ac:cxnSpMk id="35" creationId="{30B78E5D-BC41-F976-5EC8-54FFC302B282}"/>
          </ac:cxnSpMkLst>
        </pc:cxnChg>
        <pc:cxnChg chg="mod">
          <ac:chgData name="Bruno Rochat" userId="efe697c2-3cb2-4bdd-98e6-39a18efac5ad" providerId="ADAL" clId="{917CA8B2-8442-4707-8494-08FF14878916}" dt="2023-11-15T08:32:19.512" v="1153" actId="1036"/>
          <ac:cxnSpMkLst>
            <pc:docMk/>
            <pc:sldMk cId="2422036828" sldId="2147469787"/>
            <ac:cxnSpMk id="38" creationId="{97A65B8F-E280-4461-FB9D-F531E789C7EB}"/>
          </ac:cxnSpMkLst>
        </pc:cxnChg>
        <pc:cxnChg chg="mod">
          <ac:chgData name="Bruno Rochat" userId="efe697c2-3cb2-4bdd-98e6-39a18efac5ad" providerId="ADAL" clId="{917CA8B2-8442-4707-8494-08FF14878916}" dt="2023-11-15T08:16:41.958" v="859" actId="1036"/>
          <ac:cxnSpMkLst>
            <pc:docMk/>
            <pc:sldMk cId="2422036828" sldId="2147469787"/>
            <ac:cxnSpMk id="39" creationId="{8142EC40-3152-AD06-4BC1-2C65D14F89F6}"/>
          </ac:cxnSpMkLst>
        </pc:cxnChg>
        <pc:cxnChg chg="mod">
          <ac:chgData name="Bruno Rochat" userId="efe697c2-3cb2-4bdd-98e6-39a18efac5ad" providerId="ADAL" clId="{917CA8B2-8442-4707-8494-08FF14878916}" dt="2023-11-15T08:16:41.958" v="859" actId="1036"/>
          <ac:cxnSpMkLst>
            <pc:docMk/>
            <pc:sldMk cId="2422036828" sldId="2147469787"/>
            <ac:cxnSpMk id="51" creationId="{58C1E645-9DEB-A272-BC3C-D1268ABA280F}"/>
          </ac:cxnSpMkLst>
        </pc:cxnChg>
        <pc:cxnChg chg="mod">
          <ac:chgData name="Bruno Rochat" userId="efe697c2-3cb2-4bdd-98e6-39a18efac5ad" providerId="ADAL" clId="{917CA8B2-8442-4707-8494-08FF14878916}" dt="2023-11-15T08:16:41.958" v="859" actId="1036"/>
          <ac:cxnSpMkLst>
            <pc:docMk/>
            <pc:sldMk cId="2422036828" sldId="2147469787"/>
            <ac:cxnSpMk id="55" creationId="{0FC91C19-1A79-23D1-C39A-E7B8B6F16D1B}"/>
          </ac:cxnSpMkLst>
        </pc:cxnChg>
      </pc:sldChg>
      <pc:sldChg chg="addSp delSp modSp new add del mod">
        <pc:chgData name="Bruno Rochat" userId="efe697c2-3cb2-4bdd-98e6-39a18efac5ad" providerId="ADAL" clId="{917CA8B2-8442-4707-8494-08FF14878916}" dt="2023-11-30T17:39:03.713" v="2727" actId="47"/>
        <pc:sldMkLst>
          <pc:docMk/>
          <pc:sldMk cId="3527341084" sldId="2147469788"/>
        </pc:sldMkLst>
        <pc:spChg chg="mod">
          <ac:chgData name="Bruno Rochat" userId="efe697c2-3cb2-4bdd-98e6-39a18efac5ad" providerId="ADAL" clId="{917CA8B2-8442-4707-8494-08FF14878916}" dt="2023-11-15T08:19:53.105" v="916"/>
          <ac:spMkLst>
            <pc:docMk/>
            <pc:sldMk cId="3527341084" sldId="2147469788"/>
            <ac:spMk id="2" creationId="{23C5D57E-4CE6-2AEC-D9F5-485EC0265771}"/>
          </ac:spMkLst>
        </pc:spChg>
        <pc:spChg chg="del">
          <ac:chgData name="Bruno Rochat" userId="efe697c2-3cb2-4bdd-98e6-39a18efac5ad" providerId="ADAL" clId="{917CA8B2-8442-4707-8494-08FF14878916}" dt="2023-11-15T08:19:41.147" v="915" actId="478"/>
          <ac:spMkLst>
            <pc:docMk/>
            <pc:sldMk cId="3527341084" sldId="2147469788"/>
            <ac:spMk id="3" creationId="{6DC09209-EF9B-F771-2434-004C87BCF8D7}"/>
          </ac:spMkLst>
        </pc:spChg>
        <pc:spChg chg="del">
          <ac:chgData name="Bruno Rochat" userId="efe697c2-3cb2-4bdd-98e6-39a18efac5ad" providerId="ADAL" clId="{917CA8B2-8442-4707-8494-08FF14878916}" dt="2023-11-15T08:19:20.446" v="868" actId="478"/>
          <ac:spMkLst>
            <pc:docMk/>
            <pc:sldMk cId="3527341084" sldId="2147469788"/>
            <ac:spMk id="4" creationId="{3CDC0EC4-54FA-D2BA-3AB1-B40FBE0127BD}"/>
          </ac:spMkLst>
        </pc:spChg>
        <pc:spChg chg="mod">
          <ac:chgData name="Bruno Rochat" userId="efe697c2-3cb2-4bdd-98e6-39a18efac5ad" providerId="ADAL" clId="{917CA8B2-8442-4707-8494-08FF14878916}" dt="2023-11-15T08:20:46.650" v="926" actId="208"/>
          <ac:spMkLst>
            <pc:docMk/>
            <pc:sldMk cId="3527341084" sldId="2147469788"/>
            <ac:spMk id="7" creationId="{CC46B372-583B-A6D8-F96D-10CBA68BF198}"/>
          </ac:spMkLst>
        </pc:spChg>
        <pc:spChg chg="mod">
          <ac:chgData name="Bruno Rochat" userId="efe697c2-3cb2-4bdd-98e6-39a18efac5ad" providerId="ADAL" clId="{917CA8B2-8442-4707-8494-08FF14878916}" dt="2023-11-15T08:20:46.650" v="926" actId="208"/>
          <ac:spMkLst>
            <pc:docMk/>
            <pc:sldMk cId="3527341084" sldId="2147469788"/>
            <ac:spMk id="8" creationId="{0D88F856-C257-9176-E9EC-9951156FBDC7}"/>
          </ac:spMkLst>
        </pc:spChg>
        <pc:spChg chg="mod">
          <ac:chgData name="Bruno Rochat" userId="efe697c2-3cb2-4bdd-98e6-39a18efac5ad" providerId="ADAL" clId="{917CA8B2-8442-4707-8494-08FF14878916}" dt="2023-11-15T08:20:46.650" v="926" actId="208"/>
          <ac:spMkLst>
            <pc:docMk/>
            <pc:sldMk cId="3527341084" sldId="2147469788"/>
            <ac:spMk id="9" creationId="{93EEA15F-EC88-4E11-F5D2-C6A2E7031688}"/>
          </ac:spMkLst>
        </pc:spChg>
        <pc:spChg chg="add mod">
          <ac:chgData name="Bruno Rochat" userId="efe697c2-3cb2-4bdd-98e6-39a18efac5ad" providerId="ADAL" clId="{917CA8B2-8442-4707-8494-08FF14878916}" dt="2023-11-15T08:20:11.963" v="923" actId="1036"/>
          <ac:spMkLst>
            <pc:docMk/>
            <pc:sldMk cId="3527341084" sldId="2147469788"/>
            <ac:spMk id="10" creationId="{CB983FA2-A2DB-E669-F606-A972147EA90B}"/>
          </ac:spMkLst>
        </pc:spChg>
        <pc:spChg chg="add mod">
          <ac:chgData name="Bruno Rochat" userId="efe697c2-3cb2-4bdd-98e6-39a18efac5ad" providerId="ADAL" clId="{917CA8B2-8442-4707-8494-08FF14878916}" dt="2023-11-15T08:33:31.989" v="1171" actId="113"/>
          <ac:spMkLst>
            <pc:docMk/>
            <pc:sldMk cId="3527341084" sldId="2147469788"/>
            <ac:spMk id="11" creationId="{CD684E1E-C672-6605-3BDD-69ACB1CD0DE3}"/>
          </ac:spMkLst>
        </pc:spChg>
        <pc:spChg chg="add mod">
          <ac:chgData name="Bruno Rochat" userId="efe697c2-3cb2-4bdd-98e6-39a18efac5ad" providerId="ADAL" clId="{917CA8B2-8442-4707-8494-08FF14878916}" dt="2023-11-15T08:33:37.927" v="1172" actId="113"/>
          <ac:spMkLst>
            <pc:docMk/>
            <pc:sldMk cId="3527341084" sldId="2147469788"/>
            <ac:spMk id="12" creationId="{11F4803A-431C-CA3C-C31A-EE6712625AB0}"/>
          </ac:spMkLst>
        </pc:spChg>
        <pc:spChg chg="add mod">
          <ac:chgData name="Bruno Rochat" userId="efe697c2-3cb2-4bdd-98e6-39a18efac5ad" providerId="ADAL" clId="{917CA8B2-8442-4707-8494-08FF14878916}" dt="2023-11-15T08:27:02.510" v="1040"/>
          <ac:spMkLst>
            <pc:docMk/>
            <pc:sldMk cId="3527341084" sldId="2147469788"/>
            <ac:spMk id="13" creationId="{E9301073-4F0D-8D4C-62F6-DFEC0FC25FE3}"/>
          </ac:spMkLst>
        </pc:spChg>
        <pc:spChg chg="add mod">
          <ac:chgData name="Bruno Rochat" userId="efe697c2-3cb2-4bdd-98e6-39a18efac5ad" providerId="ADAL" clId="{917CA8B2-8442-4707-8494-08FF14878916}" dt="2023-11-15T08:26:38" v="1038" actId="20577"/>
          <ac:spMkLst>
            <pc:docMk/>
            <pc:sldMk cId="3527341084" sldId="2147469788"/>
            <ac:spMk id="14" creationId="{F4E89D82-C9B2-08E4-57EA-56705BF69720}"/>
          </ac:spMkLst>
        </pc:spChg>
        <pc:spChg chg="add mod">
          <ac:chgData name="Bruno Rochat" userId="efe697c2-3cb2-4bdd-98e6-39a18efac5ad" providerId="ADAL" clId="{917CA8B2-8442-4707-8494-08FF14878916}" dt="2023-11-15T08:21:19.257" v="932" actId="255"/>
          <ac:spMkLst>
            <pc:docMk/>
            <pc:sldMk cId="3527341084" sldId="2147469788"/>
            <ac:spMk id="15" creationId="{6E635CEE-F514-8179-1219-1741D7E54A11}"/>
          </ac:spMkLst>
        </pc:spChg>
        <pc:spChg chg="add mod">
          <ac:chgData name="Bruno Rochat" userId="efe697c2-3cb2-4bdd-98e6-39a18efac5ad" providerId="ADAL" clId="{917CA8B2-8442-4707-8494-08FF14878916}" dt="2023-11-15T08:21:14.775" v="931" actId="255"/>
          <ac:spMkLst>
            <pc:docMk/>
            <pc:sldMk cId="3527341084" sldId="2147469788"/>
            <ac:spMk id="16" creationId="{3B7D5D49-3C69-25EF-4220-F88B97874B16}"/>
          </ac:spMkLst>
        </pc:spChg>
        <pc:spChg chg="add mod">
          <ac:chgData name="Bruno Rochat" userId="efe697c2-3cb2-4bdd-98e6-39a18efac5ad" providerId="ADAL" clId="{917CA8B2-8442-4707-8494-08FF14878916}" dt="2023-11-15T08:29:55.506" v="1119" actId="12789"/>
          <ac:spMkLst>
            <pc:docMk/>
            <pc:sldMk cId="3527341084" sldId="2147469788"/>
            <ac:spMk id="17" creationId="{2445F81D-6F7F-7470-2BCF-56C44CCBE391}"/>
          </ac:spMkLst>
        </pc:spChg>
        <pc:spChg chg="mod">
          <ac:chgData name="Bruno Rochat" userId="efe697c2-3cb2-4bdd-98e6-39a18efac5ad" providerId="ADAL" clId="{917CA8B2-8442-4707-8494-08FF14878916}" dt="2023-11-15T08:22:53.401" v="958" actId="1036"/>
          <ac:spMkLst>
            <pc:docMk/>
            <pc:sldMk cId="3527341084" sldId="2147469788"/>
            <ac:spMk id="20" creationId="{443C6C58-2D8D-B275-A197-C32E8003353A}"/>
          </ac:spMkLst>
        </pc:spChg>
        <pc:spChg chg="mod">
          <ac:chgData name="Bruno Rochat" userId="efe697c2-3cb2-4bdd-98e6-39a18efac5ad" providerId="ADAL" clId="{917CA8B2-8442-4707-8494-08FF14878916}" dt="2023-11-15T08:20:11.963" v="923" actId="1036"/>
          <ac:spMkLst>
            <pc:docMk/>
            <pc:sldMk cId="3527341084" sldId="2147469788"/>
            <ac:spMk id="26" creationId="{834712AD-1727-AE31-568D-1832892E8E9D}"/>
          </ac:spMkLst>
        </pc:spChg>
        <pc:spChg chg="mod">
          <ac:chgData name="Bruno Rochat" userId="efe697c2-3cb2-4bdd-98e6-39a18efac5ad" providerId="ADAL" clId="{917CA8B2-8442-4707-8494-08FF14878916}" dt="2023-11-15T08:20:11.963" v="923" actId="1036"/>
          <ac:spMkLst>
            <pc:docMk/>
            <pc:sldMk cId="3527341084" sldId="2147469788"/>
            <ac:spMk id="28" creationId="{995DE928-B8A7-79D2-9121-21CD319DBEB6}"/>
          </ac:spMkLst>
        </pc:spChg>
        <pc:spChg chg="mod">
          <ac:chgData name="Bruno Rochat" userId="efe697c2-3cb2-4bdd-98e6-39a18efac5ad" providerId="ADAL" clId="{917CA8B2-8442-4707-8494-08FF14878916}" dt="2023-11-15T08:20:11.963" v="923" actId="1036"/>
          <ac:spMkLst>
            <pc:docMk/>
            <pc:sldMk cId="3527341084" sldId="2147469788"/>
            <ac:spMk id="30" creationId="{3594A15E-0531-9E3C-61BE-52ADA311AF20}"/>
          </ac:spMkLst>
        </pc:spChg>
        <pc:spChg chg="mod">
          <ac:chgData name="Bruno Rochat" userId="efe697c2-3cb2-4bdd-98e6-39a18efac5ad" providerId="ADAL" clId="{917CA8B2-8442-4707-8494-08FF14878916}" dt="2023-11-15T08:20:11.963" v="923" actId="1036"/>
          <ac:spMkLst>
            <pc:docMk/>
            <pc:sldMk cId="3527341084" sldId="2147469788"/>
            <ac:spMk id="32" creationId="{CC029008-5D75-A73E-BF53-ED38DF1B71EF}"/>
          </ac:spMkLst>
        </pc:spChg>
        <pc:spChg chg="mod">
          <ac:chgData name="Bruno Rochat" userId="efe697c2-3cb2-4bdd-98e6-39a18efac5ad" providerId="ADAL" clId="{917CA8B2-8442-4707-8494-08FF14878916}" dt="2023-11-15T08:21:55.219" v="937" actId="207"/>
          <ac:spMkLst>
            <pc:docMk/>
            <pc:sldMk cId="3527341084" sldId="2147469788"/>
            <ac:spMk id="36" creationId="{0512CEF9-67B1-F012-1958-4429E7867F1B}"/>
          </ac:spMkLst>
        </pc:spChg>
        <pc:spChg chg="mod">
          <ac:chgData name="Bruno Rochat" userId="efe697c2-3cb2-4bdd-98e6-39a18efac5ad" providerId="ADAL" clId="{917CA8B2-8442-4707-8494-08FF14878916}" dt="2023-11-15T08:20:11.963" v="923" actId="1036"/>
          <ac:spMkLst>
            <pc:docMk/>
            <pc:sldMk cId="3527341084" sldId="2147469788"/>
            <ac:spMk id="37" creationId="{13B194AF-A187-3E71-CF43-3124ADD61233}"/>
          </ac:spMkLst>
        </pc:spChg>
        <pc:spChg chg="mod">
          <ac:chgData name="Bruno Rochat" userId="efe697c2-3cb2-4bdd-98e6-39a18efac5ad" providerId="ADAL" clId="{917CA8B2-8442-4707-8494-08FF14878916}" dt="2023-11-15T08:20:11.963" v="923" actId="1036"/>
          <ac:spMkLst>
            <pc:docMk/>
            <pc:sldMk cId="3527341084" sldId="2147469788"/>
            <ac:spMk id="39" creationId="{A3B12812-8D30-C10B-7F3A-6207AD46150E}"/>
          </ac:spMkLst>
        </pc:spChg>
        <pc:spChg chg="mod">
          <ac:chgData name="Bruno Rochat" userId="efe697c2-3cb2-4bdd-98e6-39a18efac5ad" providerId="ADAL" clId="{917CA8B2-8442-4707-8494-08FF14878916}" dt="2023-11-15T08:21:58.621" v="938" actId="207"/>
          <ac:spMkLst>
            <pc:docMk/>
            <pc:sldMk cId="3527341084" sldId="2147469788"/>
            <ac:spMk id="43" creationId="{A2B8A3E8-2962-C73F-E27B-80056F256DAF}"/>
          </ac:spMkLst>
        </pc:spChg>
        <pc:spChg chg="mod">
          <ac:chgData name="Bruno Rochat" userId="efe697c2-3cb2-4bdd-98e6-39a18efac5ad" providerId="ADAL" clId="{917CA8B2-8442-4707-8494-08FF14878916}" dt="2023-11-15T08:20:11.963" v="923" actId="1036"/>
          <ac:spMkLst>
            <pc:docMk/>
            <pc:sldMk cId="3527341084" sldId="2147469788"/>
            <ac:spMk id="44" creationId="{418AAC7B-FF43-768D-F640-77D1C2897559}"/>
          </ac:spMkLst>
        </pc:spChg>
        <pc:spChg chg="mod">
          <ac:chgData name="Bruno Rochat" userId="efe697c2-3cb2-4bdd-98e6-39a18efac5ad" providerId="ADAL" clId="{917CA8B2-8442-4707-8494-08FF14878916}" dt="2023-11-15T08:20:11.963" v="923" actId="1036"/>
          <ac:spMkLst>
            <pc:docMk/>
            <pc:sldMk cId="3527341084" sldId="2147469788"/>
            <ac:spMk id="46" creationId="{03320168-9209-34ED-FE3E-9A9614D681ED}"/>
          </ac:spMkLst>
        </pc:spChg>
        <pc:spChg chg="add mod">
          <ac:chgData name="Bruno Rochat" userId="efe697c2-3cb2-4bdd-98e6-39a18efac5ad" providerId="ADAL" clId="{917CA8B2-8442-4707-8494-08FF14878916}" dt="2023-11-15T08:28:44.170" v="1110" actId="164"/>
          <ac:spMkLst>
            <pc:docMk/>
            <pc:sldMk cId="3527341084" sldId="2147469788"/>
            <ac:spMk id="48" creationId="{7D7BD892-70BF-F7F0-8F06-10E68818CB0A}"/>
          </ac:spMkLst>
        </pc:spChg>
        <pc:spChg chg="add mod">
          <ac:chgData name="Bruno Rochat" userId="efe697c2-3cb2-4bdd-98e6-39a18efac5ad" providerId="ADAL" clId="{917CA8B2-8442-4707-8494-08FF14878916}" dt="2023-11-15T08:29:55.506" v="1119" actId="12789"/>
          <ac:spMkLst>
            <pc:docMk/>
            <pc:sldMk cId="3527341084" sldId="2147469788"/>
            <ac:spMk id="49" creationId="{0FF99D9B-7BF8-B2E1-5A56-DF9EDC363D3F}"/>
          </ac:spMkLst>
        </pc:spChg>
        <pc:grpChg chg="add mod">
          <ac:chgData name="Bruno Rochat" userId="efe697c2-3cb2-4bdd-98e6-39a18efac5ad" providerId="ADAL" clId="{917CA8B2-8442-4707-8494-08FF14878916}" dt="2023-11-15T08:20:11.963" v="923" actId="1036"/>
          <ac:grpSpMkLst>
            <pc:docMk/>
            <pc:sldMk cId="3527341084" sldId="2147469788"/>
            <ac:grpSpMk id="5" creationId="{572A525D-B8B1-770F-B648-99B01F0D6539}"/>
          </ac:grpSpMkLst>
        </pc:grpChg>
        <pc:grpChg chg="mod">
          <ac:chgData name="Bruno Rochat" userId="efe697c2-3cb2-4bdd-98e6-39a18efac5ad" providerId="ADAL" clId="{917CA8B2-8442-4707-8494-08FF14878916}" dt="2023-11-15T08:20:11.963" v="923" actId="1036"/>
          <ac:grpSpMkLst>
            <pc:docMk/>
            <pc:sldMk cId="3527341084" sldId="2147469788"/>
            <ac:grpSpMk id="6" creationId="{866FE87D-738C-85B1-66E0-A1616498BAC0}"/>
          </ac:grpSpMkLst>
        </pc:grpChg>
        <pc:grpChg chg="add mod">
          <ac:chgData name="Bruno Rochat" userId="efe697c2-3cb2-4bdd-98e6-39a18efac5ad" providerId="ADAL" clId="{917CA8B2-8442-4707-8494-08FF14878916}" dt="2023-11-15T08:28:58.512" v="1111" actId="12789"/>
          <ac:grpSpMkLst>
            <pc:docMk/>
            <pc:sldMk cId="3527341084" sldId="2147469788"/>
            <ac:grpSpMk id="18" creationId="{5812F9BE-5754-0E10-F5DE-72085194CCD1}"/>
          </ac:grpSpMkLst>
        </pc:grpChg>
        <pc:grpChg chg="mod">
          <ac:chgData name="Bruno Rochat" userId="efe697c2-3cb2-4bdd-98e6-39a18efac5ad" providerId="ADAL" clId="{917CA8B2-8442-4707-8494-08FF14878916}" dt="2023-11-15T08:20:11.963" v="923" actId="1036"/>
          <ac:grpSpMkLst>
            <pc:docMk/>
            <pc:sldMk cId="3527341084" sldId="2147469788"/>
            <ac:grpSpMk id="19" creationId="{7A88B14F-7A35-59B3-5DC7-6070A1EADF01}"/>
          </ac:grpSpMkLst>
        </pc:grpChg>
        <pc:grpChg chg="mod">
          <ac:chgData name="Bruno Rochat" userId="efe697c2-3cb2-4bdd-98e6-39a18efac5ad" providerId="ADAL" clId="{917CA8B2-8442-4707-8494-08FF14878916}" dt="2023-11-15T08:20:11.963" v="923" actId="1036"/>
          <ac:grpSpMkLst>
            <pc:docMk/>
            <pc:sldMk cId="3527341084" sldId="2147469788"/>
            <ac:grpSpMk id="21" creationId="{CFEDD6C6-7945-3E7C-5359-DD3BD76D4B56}"/>
          </ac:grpSpMkLst>
        </pc:grpChg>
        <pc:grpChg chg="mod">
          <ac:chgData name="Bruno Rochat" userId="efe697c2-3cb2-4bdd-98e6-39a18efac5ad" providerId="ADAL" clId="{917CA8B2-8442-4707-8494-08FF14878916}" dt="2023-11-15T08:20:11.963" v="923" actId="1036"/>
          <ac:grpSpMkLst>
            <pc:docMk/>
            <pc:sldMk cId="3527341084" sldId="2147469788"/>
            <ac:grpSpMk id="24" creationId="{58A91494-0D28-F18A-019A-7E401A04857A}"/>
          </ac:grpSpMkLst>
        </pc:grpChg>
        <pc:grpChg chg="mod">
          <ac:chgData name="Bruno Rochat" userId="efe697c2-3cb2-4bdd-98e6-39a18efac5ad" providerId="ADAL" clId="{917CA8B2-8442-4707-8494-08FF14878916}" dt="2023-11-15T08:20:11.963" v="923" actId="1036"/>
          <ac:grpSpMkLst>
            <pc:docMk/>
            <pc:sldMk cId="3527341084" sldId="2147469788"/>
            <ac:grpSpMk id="25" creationId="{1A37095D-65EF-7FDC-DFA4-FF55F59AFBA8}"/>
          </ac:grpSpMkLst>
        </pc:grpChg>
        <pc:grpChg chg="mod">
          <ac:chgData name="Bruno Rochat" userId="efe697c2-3cb2-4bdd-98e6-39a18efac5ad" providerId="ADAL" clId="{917CA8B2-8442-4707-8494-08FF14878916}" dt="2023-11-15T08:20:11.963" v="923" actId="1036"/>
          <ac:grpSpMkLst>
            <pc:docMk/>
            <pc:sldMk cId="3527341084" sldId="2147469788"/>
            <ac:grpSpMk id="27" creationId="{F311A6D2-F817-A58F-644A-257103849381}"/>
          </ac:grpSpMkLst>
        </pc:grpChg>
        <pc:grpChg chg="mod">
          <ac:chgData name="Bruno Rochat" userId="efe697c2-3cb2-4bdd-98e6-39a18efac5ad" providerId="ADAL" clId="{917CA8B2-8442-4707-8494-08FF14878916}" dt="2023-11-15T08:20:11.963" v="923" actId="1036"/>
          <ac:grpSpMkLst>
            <pc:docMk/>
            <pc:sldMk cId="3527341084" sldId="2147469788"/>
            <ac:grpSpMk id="31" creationId="{53EED76A-7F09-D472-6FB5-BEE4AA5C9FFD}"/>
          </ac:grpSpMkLst>
        </pc:grpChg>
        <pc:grpChg chg="add mod">
          <ac:chgData name="Bruno Rochat" userId="efe697c2-3cb2-4bdd-98e6-39a18efac5ad" providerId="ADAL" clId="{917CA8B2-8442-4707-8494-08FF14878916}" dt="2023-11-15T08:28:44.170" v="1110" actId="164"/>
          <ac:grpSpMkLst>
            <pc:docMk/>
            <pc:sldMk cId="3527341084" sldId="2147469788"/>
            <ac:grpSpMk id="34" creationId="{F9719A01-B6DA-53A1-9A4C-00056E00BC9C}"/>
          </ac:grpSpMkLst>
        </pc:grpChg>
        <pc:grpChg chg="mod">
          <ac:chgData name="Bruno Rochat" userId="efe697c2-3cb2-4bdd-98e6-39a18efac5ad" providerId="ADAL" clId="{917CA8B2-8442-4707-8494-08FF14878916}" dt="2023-11-15T08:20:11.963" v="923" actId="1036"/>
          <ac:grpSpMkLst>
            <pc:docMk/>
            <pc:sldMk cId="3527341084" sldId="2147469788"/>
            <ac:grpSpMk id="35" creationId="{1297A995-721A-26B1-C133-E00F8A637518}"/>
          </ac:grpSpMkLst>
        </pc:grpChg>
        <pc:grpChg chg="mod">
          <ac:chgData name="Bruno Rochat" userId="efe697c2-3cb2-4bdd-98e6-39a18efac5ad" providerId="ADAL" clId="{917CA8B2-8442-4707-8494-08FF14878916}" dt="2023-11-15T08:20:11.963" v="923" actId="1036"/>
          <ac:grpSpMkLst>
            <pc:docMk/>
            <pc:sldMk cId="3527341084" sldId="2147469788"/>
            <ac:grpSpMk id="38" creationId="{A422681F-B6C9-918C-99F3-C915384CFFE7}"/>
          </ac:grpSpMkLst>
        </pc:grpChg>
        <pc:grpChg chg="add mod">
          <ac:chgData name="Bruno Rochat" userId="efe697c2-3cb2-4bdd-98e6-39a18efac5ad" providerId="ADAL" clId="{917CA8B2-8442-4707-8494-08FF14878916}" dt="2023-11-15T08:28:44.170" v="1110" actId="164"/>
          <ac:grpSpMkLst>
            <pc:docMk/>
            <pc:sldMk cId="3527341084" sldId="2147469788"/>
            <ac:grpSpMk id="41" creationId="{5AB1086C-7494-3CA8-5DDD-0F36C2FC63C5}"/>
          </ac:grpSpMkLst>
        </pc:grpChg>
        <pc:grpChg chg="mod">
          <ac:chgData name="Bruno Rochat" userId="efe697c2-3cb2-4bdd-98e6-39a18efac5ad" providerId="ADAL" clId="{917CA8B2-8442-4707-8494-08FF14878916}" dt="2023-11-15T08:20:11.963" v="923" actId="1036"/>
          <ac:grpSpMkLst>
            <pc:docMk/>
            <pc:sldMk cId="3527341084" sldId="2147469788"/>
            <ac:grpSpMk id="42" creationId="{E9F990A5-F40A-08BA-9DDA-10D051D201CE}"/>
          </ac:grpSpMkLst>
        </pc:grpChg>
        <pc:grpChg chg="mod">
          <ac:chgData name="Bruno Rochat" userId="efe697c2-3cb2-4bdd-98e6-39a18efac5ad" providerId="ADAL" clId="{917CA8B2-8442-4707-8494-08FF14878916}" dt="2023-11-15T08:20:11.963" v="923" actId="1036"/>
          <ac:grpSpMkLst>
            <pc:docMk/>
            <pc:sldMk cId="3527341084" sldId="2147469788"/>
            <ac:grpSpMk id="45" creationId="{082C63B8-95A4-E54F-FDFE-74228D77804A}"/>
          </ac:grpSpMkLst>
        </pc:grpChg>
        <pc:grpChg chg="add mod">
          <ac:chgData name="Bruno Rochat" userId="efe697c2-3cb2-4bdd-98e6-39a18efac5ad" providerId="ADAL" clId="{917CA8B2-8442-4707-8494-08FF14878916}" dt="2023-11-15T08:28:58.512" v="1111" actId="12789"/>
          <ac:grpSpMkLst>
            <pc:docMk/>
            <pc:sldMk cId="3527341084" sldId="2147469788"/>
            <ac:grpSpMk id="50" creationId="{A6AD370B-8E15-5C52-C249-AB5C44941E3A}"/>
          </ac:grpSpMkLst>
        </pc:grpChg>
        <pc:picChg chg="mod">
          <ac:chgData name="Bruno Rochat" userId="efe697c2-3cb2-4bdd-98e6-39a18efac5ad" providerId="ADAL" clId="{917CA8B2-8442-4707-8494-08FF14878916}" dt="2023-11-15T08:20:11.963" v="923" actId="1036"/>
          <ac:picMkLst>
            <pc:docMk/>
            <pc:sldMk cId="3527341084" sldId="2147469788"/>
            <ac:picMk id="22" creationId="{E0B3FBFC-C894-E646-3AAD-326FD2E38EC3}"/>
          </ac:picMkLst>
        </pc:picChg>
        <pc:picChg chg="mod">
          <ac:chgData name="Bruno Rochat" userId="efe697c2-3cb2-4bdd-98e6-39a18efac5ad" providerId="ADAL" clId="{917CA8B2-8442-4707-8494-08FF14878916}" dt="2023-11-15T08:20:11.963" v="923" actId="1036"/>
          <ac:picMkLst>
            <pc:docMk/>
            <pc:sldMk cId="3527341084" sldId="2147469788"/>
            <ac:picMk id="23" creationId="{B2F99BC2-5DE3-DEF3-CBA9-885CB3A4954B}"/>
          </ac:picMkLst>
        </pc:picChg>
        <pc:cxnChg chg="mod">
          <ac:chgData name="Bruno Rochat" userId="efe697c2-3cb2-4bdd-98e6-39a18efac5ad" providerId="ADAL" clId="{917CA8B2-8442-4707-8494-08FF14878916}" dt="2023-11-15T08:20:11.963" v="923" actId="1036"/>
          <ac:cxnSpMkLst>
            <pc:docMk/>
            <pc:sldMk cId="3527341084" sldId="2147469788"/>
            <ac:cxnSpMk id="29" creationId="{AE799880-F585-ECFB-A526-CB6EBE71B1D3}"/>
          </ac:cxnSpMkLst>
        </pc:cxnChg>
        <pc:cxnChg chg="mod">
          <ac:chgData name="Bruno Rochat" userId="efe697c2-3cb2-4bdd-98e6-39a18efac5ad" providerId="ADAL" clId="{917CA8B2-8442-4707-8494-08FF14878916}" dt="2023-11-15T08:20:11.963" v="923" actId="1036"/>
          <ac:cxnSpMkLst>
            <pc:docMk/>
            <pc:sldMk cId="3527341084" sldId="2147469788"/>
            <ac:cxnSpMk id="33" creationId="{5DFA55EF-2DF4-DDF0-2526-BD88F0C75E4E}"/>
          </ac:cxnSpMkLst>
        </pc:cxnChg>
        <pc:cxnChg chg="mod">
          <ac:chgData name="Bruno Rochat" userId="efe697c2-3cb2-4bdd-98e6-39a18efac5ad" providerId="ADAL" clId="{917CA8B2-8442-4707-8494-08FF14878916}" dt="2023-11-15T08:20:11.963" v="923" actId="1036"/>
          <ac:cxnSpMkLst>
            <pc:docMk/>
            <pc:sldMk cId="3527341084" sldId="2147469788"/>
            <ac:cxnSpMk id="40" creationId="{3D5907E0-5F4F-F837-67F2-9FF0E15EB36A}"/>
          </ac:cxnSpMkLst>
        </pc:cxnChg>
        <pc:cxnChg chg="mod">
          <ac:chgData name="Bruno Rochat" userId="efe697c2-3cb2-4bdd-98e6-39a18efac5ad" providerId="ADAL" clId="{917CA8B2-8442-4707-8494-08FF14878916}" dt="2023-11-15T08:20:11.963" v="923" actId="1036"/>
          <ac:cxnSpMkLst>
            <pc:docMk/>
            <pc:sldMk cId="3527341084" sldId="2147469788"/>
            <ac:cxnSpMk id="47" creationId="{FA0F0991-5511-6195-19C4-895AC21FE223}"/>
          </ac:cxnSpMkLst>
        </pc:cxnChg>
      </pc:sldChg>
      <pc:sldChg chg="addSp delSp modSp new del mod">
        <pc:chgData name="Bruno Rochat" userId="efe697c2-3cb2-4bdd-98e6-39a18efac5ad" providerId="ADAL" clId="{917CA8B2-8442-4707-8494-08FF14878916}" dt="2023-11-30T19:25:22.033" v="2916" actId="47"/>
        <pc:sldMkLst>
          <pc:docMk/>
          <pc:sldMk cId="2385079431" sldId="2147469789"/>
        </pc:sldMkLst>
        <pc:spChg chg="mod">
          <ac:chgData name="Bruno Rochat" userId="efe697c2-3cb2-4bdd-98e6-39a18efac5ad" providerId="ADAL" clId="{917CA8B2-8442-4707-8494-08FF14878916}" dt="2023-11-15T08:36:19.627" v="1185"/>
          <ac:spMkLst>
            <pc:docMk/>
            <pc:sldMk cId="2385079431" sldId="2147469789"/>
            <ac:spMk id="2" creationId="{6E5B5399-C574-54E2-F629-09851A015CCE}"/>
          </ac:spMkLst>
        </pc:spChg>
        <pc:spChg chg="del">
          <ac:chgData name="Bruno Rochat" userId="efe697c2-3cb2-4bdd-98e6-39a18efac5ad" providerId="ADAL" clId="{917CA8B2-8442-4707-8494-08FF14878916}" dt="2023-11-15T08:36:02.433" v="1184" actId="478"/>
          <ac:spMkLst>
            <pc:docMk/>
            <pc:sldMk cId="2385079431" sldId="2147469789"/>
            <ac:spMk id="3" creationId="{D8F2DD7F-4734-13AA-2951-00432E42B24C}"/>
          </ac:spMkLst>
        </pc:spChg>
        <pc:spChg chg="del">
          <ac:chgData name="Bruno Rochat" userId="efe697c2-3cb2-4bdd-98e6-39a18efac5ad" providerId="ADAL" clId="{917CA8B2-8442-4707-8494-08FF14878916}" dt="2023-11-15T08:35:51.134" v="1174" actId="478"/>
          <ac:spMkLst>
            <pc:docMk/>
            <pc:sldMk cId="2385079431" sldId="2147469789"/>
            <ac:spMk id="4" creationId="{8520A766-9ED1-5073-7E67-5F326FA9831C}"/>
          </ac:spMkLst>
        </pc:spChg>
        <pc:spChg chg="mod">
          <ac:chgData name="Bruno Rochat" userId="efe697c2-3cb2-4bdd-98e6-39a18efac5ad" providerId="ADAL" clId="{917CA8B2-8442-4707-8494-08FF14878916}" dt="2023-11-15T08:41:40.767" v="1223" actId="208"/>
          <ac:spMkLst>
            <pc:docMk/>
            <pc:sldMk cId="2385079431" sldId="2147469789"/>
            <ac:spMk id="7" creationId="{1A6DF078-6CDB-C9F5-4CF9-CCAACAD7C44A}"/>
          </ac:spMkLst>
        </pc:spChg>
        <pc:spChg chg="mod">
          <ac:chgData name="Bruno Rochat" userId="efe697c2-3cb2-4bdd-98e6-39a18efac5ad" providerId="ADAL" clId="{917CA8B2-8442-4707-8494-08FF14878916}" dt="2023-11-15T08:41:30.841" v="1222" actId="208"/>
          <ac:spMkLst>
            <pc:docMk/>
            <pc:sldMk cId="2385079431" sldId="2147469789"/>
            <ac:spMk id="8" creationId="{07747BF7-0C9D-ADF9-BA1F-6DACCCF5518C}"/>
          </ac:spMkLst>
        </pc:spChg>
        <pc:spChg chg="mod">
          <ac:chgData name="Bruno Rochat" userId="efe697c2-3cb2-4bdd-98e6-39a18efac5ad" providerId="ADAL" clId="{917CA8B2-8442-4707-8494-08FF14878916}" dt="2023-11-15T08:41:27.411" v="1221" actId="208"/>
          <ac:spMkLst>
            <pc:docMk/>
            <pc:sldMk cId="2385079431" sldId="2147469789"/>
            <ac:spMk id="9" creationId="{9C19DE5C-EE47-03B3-38FD-A188724404B3}"/>
          </ac:spMkLst>
        </pc:spChg>
        <pc:spChg chg="add mod">
          <ac:chgData name="Bruno Rochat" userId="efe697c2-3cb2-4bdd-98e6-39a18efac5ad" providerId="ADAL" clId="{917CA8B2-8442-4707-8494-08FF14878916}" dt="2023-11-15T08:41:18.269" v="1220" actId="208"/>
          <ac:spMkLst>
            <pc:docMk/>
            <pc:sldMk cId="2385079431" sldId="2147469789"/>
            <ac:spMk id="10" creationId="{FEF08419-1865-39CA-FA9E-C90E51307932}"/>
          </ac:spMkLst>
        </pc:spChg>
        <pc:spChg chg="add mod">
          <ac:chgData name="Bruno Rochat" userId="efe697c2-3cb2-4bdd-98e6-39a18efac5ad" providerId="ADAL" clId="{917CA8B2-8442-4707-8494-08FF14878916}" dt="2023-11-15T08:40:33.907" v="1218" actId="122"/>
          <ac:spMkLst>
            <pc:docMk/>
            <pc:sldMk cId="2385079431" sldId="2147469789"/>
            <ac:spMk id="11" creationId="{A7F9376B-83B7-8CA3-D6BE-21174BBD7554}"/>
          </ac:spMkLst>
        </pc:spChg>
        <pc:spChg chg="add mod">
          <ac:chgData name="Bruno Rochat" userId="efe697c2-3cb2-4bdd-98e6-39a18efac5ad" providerId="ADAL" clId="{917CA8B2-8442-4707-8494-08FF14878916}" dt="2023-11-15T08:36:38.722" v="1187" actId="255"/>
          <ac:spMkLst>
            <pc:docMk/>
            <pc:sldMk cId="2385079431" sldId="2147469789"/>
            <ac:spMk id="12" creationId="{40777455-8255-378C-1597-2DDECD1645BB}"/>
          </ac:spMkLst>
        </pc:spChg>
        <pc:spChg chg="add mod">
          <ac:chgData name="Bruno Rochat" userId="efe697c2-3cb2-4bdd-98e6-39a18efac5ad" providerId="ADAL" clId="{917CA8B2-8442-4707-8494-08FF14878916}" dt="2023-11-15T08:36:32.857" v="1186" actId="255"/>
          <ac:spMkLst>
            <pc:docMk/>
            <pc:sldMk cId="2385079431" sldId="2147469789"/>
            <ac:spMk id="13" creationId="{E5147F0F-75BA-FFAF-CB31-EE82DE06426A}"/>
          </ac:spMkLst>
        </pc:spChg>
        <pc:spChg chg="add mod">
          <ac:chgData name="Bruno Rochat" userId="efe697c2-3cb2-4bdd-98e6-39a18efac5ad" providerId="ADAL" clId="{917CA8B2-8442-4707-8494-08FF14878916}" dt="2023-11-15T08:39:03.430" v="1208" actId="255"/>
          <ac:spMkLst>
            <pc:docMk/>
            <pc:sldMk cId="2385079431" sldId="2147469789"/>
            <ac:spMk id="14" creationId="{52E59556-C991-253C-CDE8-4E1C40BCC498}"/>
          </ac:spMkLst>
        </pc:spChg>
        <pc:spChg chg="add mod">
          <ac:chgData name="Bruno Rochat" userId="efe697c2-3cb2-4bdd-98e6-39a18efac5ad" providerId="ADAL" clId="{917CA8B2-8442-4707-8494-08FF14878916}" dt="2023-11-15T08:43:39.749" v="1252" actId="14100"/>
          <ac:spMkLst>
            <pc:docMk/>
            <pc:sldMk cId="2385079431" sldId="2147469789"/>
            <ac:spMk id="15" creationId="{9296F46F-EBAF-69EB-C1FF-F193039BDE02}"/>
          </ac:spMkLst>
        </pc:spChg>
        <pc:spChg chg="add mod">
          <ac:chgData name="Bruno Rochat" userId="efe697c2-3cb2-4bdd-98e6-39a18efac5ad" providerId="ADAL" clId="{917CA8B2-8442-4707-8494-08FF14878916}" dt="2023-11-15T08:40:22.949" v="1216" actId="14100"/>
          <ac:spMkLst>
            <pc:docMk/>
            <pc:sldMk cId="2385079431" sldId="2147469789"/>
            <ac:spMk id="16" creationId="{CF8B83D9-D359-77F2-7685-44D784C15B48}"/>
          </ac:spMkLst>
        </pc:spChg>
        <pc:spChg chg="mod">
          <ac:chgData name="Bruno Rochat" userId="efe697c2-3cb2-4bdd-98e6-39a18efac5ad" providerId="ADAL" clId="{917CA8B2-8442-4707-8494-08FF14878916}" dt="2023-11-15T08:47:16.321" v="1289" actId="255"/>
          <ac:spMkLst>
            <pc:docMk/>
            <pc:sldMk cId="2385079431" sldId="2147469789"/>
            <ac:spMk id="18" creationId="{49C66E55-6319-1F9C-862E-4388A3537D70}"/>
          </ac:spMkLst>
        </pc:spChg>
        <pc:spChg chg="mod">
          <ac:chgData name="Bruno Rochat" userId="efe697c2-3cb2-4bdd-98e6-39a18efac5ad" providerId="ADAL" clId="{917CA8B2-8442-4707-8494-08FF14878916}" dt="2023-11-15T08:47:28.221" v="1290" actId="255"/>
          <ac:spMkLst>
            <pc:docMk/>
            <pc:sldMk cId="2385079431" sldId="2147469789"/>
            <ac:spMk id="19" creationId="{C2657EB8-EE1F-C3BE-AFEC-BD037D385124}"/>
          </ac:spMkLst>
        </pc:spChg>
        <pc:spChg chg="mod">
          <ac:chgData name="Bruno Rochat" userId="efe697c2-3cb2-4bdd-98e6-39a18efac5ad" providerId="ADAL" clId="{917CA8B2-8442-4707-8494-08FF14878916}" dt="2023-11-15T08:42:41.454" v="1239" actId="1037"/>
          <ac:spMkLst>
            <pc:docMk/>
            <pc:sldMk cId="2385079431" sldId="2147469789"/>
            <ac:spMk id="25" creationId="{9BB52E5B-18F5-7EFD-CB16-961986BEF2EA}"/>
          </ac:spMkLst>
        </pc:spChg>
        <pc:spChg chg="mod">
          <ac:chgData name="Bruno Rochat" userId="efe697c2-3cb2-4bdd-98e6-39a18efac5ad" providerId="ADAL" clId="{917CA8B2-8442-4707-8494-08FF14878916}" dt="2023-11-15T08:42:41.454" v="1239" actId="1037"/>
          <ac:spMkLst>
            <pc:docMk/>
            <pc:sldMk cId="2385079431" sldId="2147469789"/>
            <ac:spMk id="27" creationId="{C423DF6C-1FF4-DE81-A68D-947F82EE0E1C}"/>
          </ac:spMkLst>
        </pc:spChg>
        <pc:spChg chg="mod">
          <ac:chgData name="Bruno Rochat" userId="efe697c2-3cb2-4bdd-98e6-39a18efac5ad" providerId="ADAL" clId="{917CA8B2-8442-4707-8494-08FF14878916}" dt="2023-11-15T08:42:41.454" v="1239" actId="1037"/>
          <ac:spMkLst>
            <pc:docMk/>
            <pc:sldMk cId="2385079431" sldId="2147469789"/>
            <ac:spMk id="32" creationId="{5491F1E4-2601-BE55-7ED4-AF1EFA75D9A3}"/>
          </ac:spMkLst>
        </pc:spChg>
        <pc:spChg chg="mod">
          <ac:chgData name="Bruno Rochat" userId="efe697c2-3cb2-4bdd-98e6-39a18efac5ad" providerId="ADAL" clId="{917CA8B2-8442-4707-8494-08FF14878916}" dt="2023-11-15T08:42:41.454" v="1239" actId="1037"/>
          <ac:spMkLst>
            <pc:docMk/>
            <pc:sldMk cId="2385079431" sldId="2147469789"/>
            <ac:spMk id="34" creationId="{E0DF122A-33D6-8731-B561-3D2226C4E2B3}"/>
          </ac:spMkLst>
        </pc:spChg>
        <pc:spChg chg="mod">
          <ac:chgData name="Bruno Rochat" userId="efe697c2-3cb2-4bdd-98e6-39a18efac5ad" providerId="ADAL" clId="{917CA8B2-8442-4707-8494-08FF14878916}" dt="2023-11-15T08:47:33.065" v="1291" actId="255"/>
          <ac:spMkLst>
            <pc:docMk/>
            <pc:sldMk cId="2385079431" sldId="2147469789"/>
            <ac:spMk id="43" creationId="{A763D649-E30B-4510-35AB-D600DB5ABDE6}"/>
          </ac:spMkLst>
        </pc:spChg>
        <pc:spChg chg="mod">
          <ac:chgData name="Bruno Rochat" userId="efe697c2-3cb2-4bdd-98e6-39a18efac5ad" providerId="ADAL" clId="{917CA8B2-8442-4707-8494-08FF14878916}" dt="2023-11-15T08:47:38.286" v="1292" actId="255"/>
          <ac:spMkLst>
            <pc:docMk/>
            <pc:sldMk cId="2385079431" sldId="2147469789"/>
            <ac:spMk id="47" creationId="{01B8A337-B53E-E045-70C2-6C8B73B11768}"/>
          </ac:spMkLst>
        </pc:spChg>
        <pc:spChg chg="mod">
          <ac:chgData name="Bruno Rochat" userId="efe697c2-3cb2-4bdd-98e6-39a18efac5ad" providerId="ADAL" clId="{917CA8B2-8442-4707-8494-08FF14878916}" dt="2023-11-15T08:42:52.776" v="1251" actId="1037"/>
          <ac:spMkLst>
            <pc:docMk/>
            <pc:sldMk cId="2385079431" sldId="2147469789"/>
            <ac:spMk id="53" creationId="{9AF55111-36F8-A088-5987-11F6B8238A2C}"/>
          </ac:spMkLst>
        </pc:spChg>
        <pc:spChg chg="mod">
          <ac:chgData name="Bruno Rochat" userId="efe697c2-3cb2-4bdd-98e6-39a18efac5ad" providerId="ADAL" clId="{917CA8B2-8442-4707-8494-08FF14878916}" dt="2023-11-15T08:42:52.776" v="1251" actId="1037"/>
          <ac:spMkLst>
            <pc:docMk/>
            <pc:sldMk cId="2385079431" sldId="2147469789"/>
            <ac:spMk id="55" creationId="{1F3A9C82-C3F6-61D6-DA87-44300774CF28}"/>
          </ac:spMkLst>
        </pc:spChg>
        <pc:spChg chg="mod">
          <ac:chgData name="Bruno Rochat" userId="efe697c2-3cb2-4bdd-98e6-39a18efac5ad" providerId="ADAL" clId="{917CA8B2-8442-4707-8494-08FF14878916}" dt="2023-11-15T08:42:52.776" v="1251" actId="1037"/>
          <ac:spMkLst>
            <pc:docMk/>
            <pc:sldMk cId="2385079431" sldId="2147469789"/>
            <ac:spMk id="57" creationId="{BA6F0524-89D7-3FB5-37F0-CD9B1000EE39}"/>
          </ac:spMkLst>
        </pc:spChg>
        <pc:spChg chg="mod">
          <ac:chgData name="Bruno Rochat" userId="efe697c2-3cb2-4bdd-98e6-39a18efac5ad" providerId="ADAL" clId="{917CA8B2-8442-4707-8494-08FF14878916}" dt="2023-11-15T08:42:52.776" v="1251" actId="1037"/>
          <ac:spMkLst>
            <pc:docMk/>
            <pc:sldMk cId="2385079431" sldId="2147469789"/>
            <ac:spMk id="59" creationId="{6708F65A-8540-1069-3FEF-94E4CF0A1795}"/>
          </ac:spMkLst>
        </pc:spChg>
        <pc:grpChg chg="add mod">
          <ac:chgData name="Bruno Rochat" userId="efe697c2-3cb2-4bdd-98e6-39a18efac5ad" providerId="ADAL" clId="{917CA8B2-8442-4707-8494-08FF14878916}" dt="2023-11-15T08:35:56.724" v="1183" actId="1036"/>
          <ac:grpSpMkLst>
            <pc:docMk/>
            <pc:sldMk cId="2385079431" sldId="2147469789"/>
            <ac:grpSpMk id="5" creationId="{86827C76-42DC-F789-4CD8-1EAB8D59808B}"/>
          </ac:grpSpMkLst>
        </pc:grpChg>
        <pc:grpChg chg="mod">
          <ac:chgData name="Bruno Rochat" userId="efe697c2-3cb2-4bdd-98e6-39a18efac5ad" providerId="ADAL" clId="{917CA8B2-8442-4707-8494-08FF14878916}" dt="2023-11-15T08:35:56.724" v="1183" actId="1036"/>
          <ac:grpSpMkLst>
            <pc:docMk/>
            <pc:sldMk cId="2385079431" sldId="2147469789"/>
            <ac:grpSpMk id="6" creationId="{61BD1FAF-9041-8EAF-56C0-A49FEF676D4B}"/>
          </ac:grpSpMkLst>
        </pc:grpChg>
        <pc:grpChg chg="add mod">
          <ac:chgData name="Bruno Rochat" userId="efe697c2-3cb2-4bdd-98e6-39a18efac5ad" providerId="ADAL" clId="{917CA8B2-8442-4707-8494-08FF14878916}" dt="2023-11-15T08:42:41.454" v="1239" actId="1037"/>
          <ac:grpSpMkLst>
            <pc:docMk/>
            <pc:sldMk cId="2385079431" sldId="2147469789"/>
            <ac:grpSpMk id="17" creationId="{BC2CDC13-8931-1279-2F41-C034938A9085}"/>
          </ac:grpSpMkLst>
        </pc:grpChg>
        <pc:grpChg chg="mod">
          <ac:chgData name="Bruno Rochat" userId="efe697c2-3cb2-4bdd-98e6-39a18efac5ad" providerId="ADAL" clId="{917CA8B2-8442-4707-8494-08FF14878916}" dt="2023-11-15T08:42:41.454" v="1239" actId="1037"/>
          <ac:grpSpMkLst>
            <pc:docMk/>
            <pc:sldMk cId="2385079431" sldId="2147469789"/>
            <ac:grpSpMk id="20" creationId="{D2FC0870-ED11-CC1F-35AF-906DDF2B8C1B}"/>
          </ac:grpSpMkLst>
        </pc:grpChg>
        <pc:grpChg chg="mod">
          <ac:chgData name="Bruno Rochat" userId="efe697c2-3cb2-4bdd-98e6-39a18efac5ad" providerId="ADAL" clId="{917CA8B2-8442-4707-8494-08FF14878916}" dt="2023-11-15T08:42:41.454" v="1239" actId="1037"/>
          <ac:grpSpMkLst>
            <pc:docMk/>
            <pc:sldMk cId="2385079431" sldId="2147469789"/>
            <ac:grpSpMk id="21" creationId="{01D7C5CF-803B-6351-3801-25D4DC07488D}"/>
          </ac:grpSpMkLst>
        </pc:grpChg>
        <pc:grpChg chg="mod">
          <ac:chgData name="Bruno Rochat" userId="efe697c2-3cb2-4bdd-98e6-39a18efac5ad" providerId="ADAL" clId="{917CA8B2-8442-4707-8494-08FF14878916}" dt="2023-11-15T08:42:41.454" v="1239" actId="1037"/>
          <ac:grpSpMkLst>
            <pc:docMk/>
            <pc:sldMk cId="2385079431" sldId="2147469789"/>
            <ac:grpSpMk id="22" creationId="{8D33A8D1-C568-E6BE-56AC-EDE3CEA8DBD4}"/>
          </ac:grpSpMkLst>
        </pc:grpChg>
        <pc:grpChg chg="mod">
          <ac:chgData name="Bruno Rochat" userId="efe697c2-3cb2-4bdd-98e6-39a18efac5ad" providerId="ADAL" clId="{917CA8B2-8442-4707-8494-08FF14878916}" dt="2023-11-15T08:42:41.454" v="1239" actId="1037"/>
          <ac:grpSpMkLst>
            <pc:docMk/>
            <pc:sldMk cId="2385079431" sldId="2147469789"/>
            <ac:grpSpMk id="26" creationId="{36B497F9-11EE-7CE1-3B48-40147910B844}"/>
          </ac:grpSpMkLst>
        </pc:grpChg>
        <pc:grpChg chg="mod">
          <ac:chgData name="Bruno Rochat" userId="efe697c2-3cb2-4bdd-98e6-39a18efac5ad" providerId="ADAL" clId="{917CA8B2-8442-4707-8494-08FF14878916}" dt="2023-11-15T08:42:41.454" v="1239" actId="1037"/>
          <ac:grpSpMkLst>
            <pc:docMk/>
            <pc:sldMk cId="2385079431" sldId="2147469789"/>
            <ac:grpSpMk id="29" creationId="{2327F9EF-DF9C-7F02-C207-DF348B7E88AA}"/>
          </ac:grpSpMkLst>
        </pc:grpChg>
        <pc:grpChg chg="mod">
          <ac:chgData name="Bruno Rochat" userId="efe697c2-3cb2-4bdd-98e6-39a18efac5ad" providerId="ADAL" clId="{917CA8B2-8442-4707-8494-08FF14878916}" dt="2023-11-15T08:42:41.454" v="1239" actId="1037"/>
          <ac:grpSpMkLst>
            <pc:docMk/>
            <pc:sldMk cId="2385079431" sldId="2147469789"/>
            <ac:grpSpMk id="33" creationId="{26D5FAC3-E3F6-0B9A-E531-5AF1D95A5923}"/>
          </ac:grpSpMkLst>
        </pc:grpChg>
        <pc:grpChg chg="add mod">
          <ac:chgData name="Bruno Rochat" userId="efe697c2-3cb2-4bdd-98e6-39a18efac5ad" providerId="ADAL" clId="{917CA8B2-8442-4707-8494-08FF14878916}" dt="2023-11-15T08:42:52.776" v="1251" actId="1037"/>
          <ac:grpSpMkLst>
            <pc:docMk/>
            <pc:sldMk cId="2385079431" sldId="2147469789"/>
            <ac:grpSpMk id="36" creationId="{AF5622A5-F3A1-6062-F7C2-C441C82887B9}"/>
          </ac:grpSpMkLst>
        </pc:grpChg>
        <pc:grpChg chg="mod">
          <ac:chgData name="Bruno Rochat" userId="efe697c2-3cb2-4bdd-98e6-39a18efac5ad" providerId="ADAL" clId="{917CA8B2-8442-4707-8494-08FF14878916}" dt="2023-11-15T08:42:52.776" v="1251" actId="1037"/>
          <ac:grpSpMkLst>
            <pc:docMk/>
            <pc:sldMk cId="2385079431" sldId="2147469789"/>
            <ac:grpSpMk id="41" creationId="{DCFCB111-E427-3AD7-E16B-36FB97B9276F}"/>
          </ac:grpSpMkLst>
        </pc:grpChg>
        <pc:grpChg chg="mod">
          <ac:chgData name="Bruno Rochat" userId="efe697c2-3cb2-4bdd-98e6-39a18efac5ad" providerId="ADAL" clId="{917CA8B2-8442-4707-8494-08FF14878916}" dt="2023-11-15T08:42:52.776" v="1251" actId="1037"/>
          <ac:grpSpMkLst>
            <pc:docMk/>
            <pc:sldMk cId="2385079431" sldId="2147469789"/>
            <ac:grpSpMk id="42" creationId="{3B3F35D0-64A0-966F-D62C-3237B7BF1B0C}"/>
          </ac:grpSpMkLst>
        </pc:grpChg>
        <pc:grpChg chg="mod">
          <ac:chgData name="Bruno Rochat" userId="efe697c2-3cb2-4bdd-98e6-39a18efac5ad" providerId="ADAL" clId="{917CA8B2-8442-4707-8494-08FF14878916}" dt="2023-11-15T08:42:52.776" v="1251" actId="1037"/>
          <ac:grpSpMkLst>
            <pc:docMk/>
            <pc:sldMk cId="2385079431" sldId="2147469789"/>
            <ac:grpSpMk id="54" creationId="{7F08AA8E-23E9-3A81-A24D-E01260043A79}"/>
          </ac:grpSpMkLst>
        </pc:grpChg>
        <pc:grpChg chg="mod">
          <ac:chgData name="Bruno Rochat" userId="efe697c2-3cb2-4bdd-98e6-39a18efac5ad" providerId="ADAL" clId="{917CA8B2-8442-4707-8494-08FF14878916}" dt="2023-11-15T08:42:52.776" v="1251" actId="1037"/>
          <ac:grpSpMkLst>
            <pc:docMk/>
            <pc:sldMk cId="2385079431" sldId="2147469789"/>
            <ac:grpSpMk id="58" creationId="{CA1E25A4-3E3E-2AC5-318E-AA565EC02268}"/>
          </ac:grpSpMkLst>
        </pc:grpChg>
        <pc:picChg chg="mod">
          <ac:chgData name="Bruno Rochat" userId="efe697c2-3cb2-4bdd-98e6-39a18efac5ad" providerId="ADAL" clId="{917CA8B2-8442-4707-8494-08FF14878916}" dt="2023-11-15T08:42:52.776" v="1251" actId="1037"/>
          <ac:picMkLst>
            <pc:docMk/>
            <pc:sldMk cId="2385079431" sldId="2147469789"/>
            <ac:picMk id="37" creationId="{EFE030EA-F002-017B-46FB-6D88A92D1AF0}"/>
          </ac:picMkLst>
        </pc:picChg>
        <pc:picChg chg="mod">
          <ac:chgData name="Bruno Rochat" userId="efe697c2-3cb2-4bdd-98e6-39a18efac5ad" providerId="ADAL" clId="{917CA8B2-8442-4707-8494-08FF14878916}" dt="2023-11-15T08:42:52.776" v="1251" actId="1037"/>
          <ac:picMkLst>
            <pc:docMk/>
            <pc:sldMk cId="2385079431" sldId="2147469789"/>
            <ac:picMk id="38" creationId="{438BD1BA-2F4F-67E0-5616-A00BFA683AA9}"/>
          </ac:picMkLst>
        </pc:picChg>
        <pc:picChg chg="mod">
          <ac:chgData name="Bruno Rochat" userId="efe697c2-3cb2-4bdd-98e6-39a18efac5ad" providerId="ADAL" clId="{917CA8B2-8442-4707-8494-08FF14878916}" dt="2023-11-15T08:42:52.776" v="1251" actId="1037"/>
          <ac:picMkLst>
            <pc:docMk/>
            <pc:sldMk cId="2385079431" sldId="2147469789"/>
            <ac:picMk id="39" creationId="{64851DDE-883A-B219-67AB-7506A31948C3}"/>
          </ac:picMkLst>
        </pc:picChg>
        <pc:picChg chg="mod">
          <ac:chgData name="Bruno Rochat" userId="efe697c2-3cb2-4bdd-98e6-39a18efac5ad" providerId="ADAL" clId="{917CA8B2-8442-4707-8494-08FF14878916}" dt="2023-11-15T08:42:52.776" v="1251" actId="1037"/>
          <ac:picMkLst>
            <pc:docMk/>
            <pc:sldMk cId="2385079431" sldId="2147469789"/>
            <ac:picMk id="40" creationId="{7FCA21A4-1632-8E78-0C8E-BE1715FC94A1}"/>
          </ac:picMkLst>
        </pc:picChg>
        <pc:cxnChg chg="mod">
          <ac:chgData name="Bruno Rochat" userId="efe697c2-3cb2-4bdd-98e6-39a18efac5ad" providerId="ADAL" clId="{917CA8B2-8442-4707-8494-08FF14878916}" dt="2023-11-15T08:42:41.454" v="1239" actId="1037"/>
          <ac:cxnSpMkLst>
            <pc:docMk/>
            <pc:sldMk cId="2385079431" sldId="2147469789"/>
            <ac:cxnSpMk id="23" creationId="{18007384-D455-2AC2-D921-BFF815194D36}"/>
          </ac:cxnSpMkLst>
        </pc:cxnChg>
        <pc:cxnChg chg="mod">
          <ac:chgData name="Bruno Rochat" userId="efe697c2-3cb2-4bdd-98e6-39a18efac5ad" providerId="ADAL" clId="{917CA8B2-8442-4707-8494-08FF14878916}" dt="2023-11-15T08:42:41.454" v="1239" actId="1037"/>
          <ac:cxnSpMkLst>
            <pc:docMk/>
            <pc:sldMk cId="2385079431" sldId="2147469789"/>
            <ac:cxnSpMk id="24" creationId="{D4C35F71-545F-2F02-1F55-80F32AF0A415}"/>
          </ac:cxnSpMkLst>
        </pc:cxnChg>
        <pc:cxnChg chg="mod">
          <ac:chgData name="Bruno Rochat" userId="efe697c2-3cb2-4bdd-98e6-39a18efac5ad" providerId="ADAL" clId="{917CA8B2-8442-4707-8494-08FF14878916}" dt="2023-11-15T08:42:41.454" v="1239" actId="1037"/>
          <ac:cxnSpMkLst>
            <pc:docMk/>
            <pc:sldMk cId="2385079431" sldId="2147469789"/>
            <ac:cxnSpMk id="28" creationId="{671905FE-6F79-7B65-72D2-63D02BEE482A}"/>
          </ac:cxnSpMkLst>
        </pc:cxnChg>
        <pc:cxnChg chg="mod">
          <ac:chgData name="Bruno Rochat" userId="efe697c2-3cb2-4bdd-98e6-39a18efac5ad" providerId="ADAL" clId="{917CA8B2-8442-4707-8494-08FF14878916}" dt="2023-11-15T08:42:41.454" v="1239" actId="1037"/>
          <ac:cxnSpMkLst>
            <pc:docMk/>
            <pc:sldMk cId="2385079431" sldId="2147469789"/>
            <ac:cxnSpMk id="30" creationId="{B94FBEE1-2D9B-5D80-5FF7-9C935EB28C34}"/>
          </ac:cxnSpMkLst>
        </pc:cxnChg>
        <pc:cxnChg chg="mod">
          <ac:chgData name="Bruno Rochat" userId="efe697c2-3cb2-4bdd-98e6-39a18efac5ad" providerId="ADAL" clId="{917CA8B2-8442-4707-8494-08FF14878916}" dt="2023-11-15T08:42:41.454" v="1239" actId="1037"/>
          <ac:cxnSpMkLst>
            <pc:docMk/>
            <pc:sldMk cId="2385079431" sldId="2147469789"/>
            <ac:cxnSpMk id="31" creationId="{3E429F64-F604-1F36-DA9B-E47B96A14460}"/>
          </ac:cxnSpMkLst>
        </pc:cxnChg>
        <pc:cxnChg chg="mod">
          <ac:chgData name="Bruno Rochat" userId="efe697c2-3cb2-4bdd-98e6-39a18efac5ad" providerId="ADAL" clId="{917CA8B2-8442-4707-8494-08FF14878916}" dt="2023-11-15T08:42:41.454" v="1239" actId="1037"/>
          <ac:cxnSpMkLst>
            <pc:docMk/>
            <pc:sldMk cId="2385079431" sldId="2147469789"/>
            <ac:cxnSpMk id="35" creationId="{78643541-595C-57E0-6B53-22239D05125E}"/>
          </ac:cxnSpMkLst>
        </pc:cxnChg>
        <pc:cxnChg chg="mod">
          <ac:chgData name="Bruno Rochat" userId="efe697c2-3cb2-4bdd-98e6-39a18efac5ad" providerId="ADAL" clId="{917CA8B2-8442-4707-8494-08FF14878916}" dt="2023-11-15T08:47:33.065" v="1291" actId="255"/>
          <ac:cxnSpMkLst>
            <pc:docMk/>
            <pc:sldMk cId="2385079431" sldId="2147469789"/>
            <ac:cxnSpMk id="44" creationId="{82364D59-3402-B206-8A0E-73FD99D8473B}"/>
          </ac:cxnSpMkLst>
        </pc:cxnChg>
        <pc:cxnChg chg="mod">
          <ac:chgData name="Bruno Rochat" userId="efe697c2-3cb2-4bdd-98e6-39a18efac5ad" providerId="ADAL" clId="{917CA8B2-8442-4707-8494-08FF14878916}" dt="2023-11-15T08:42:52.776" v="1251" actId="1037"/>
          <ac:cxnSpMkLst>
            <pc:docMk/>
            <pc:sldMk cId="2385079431" sldId="2147469789"/>
            <ac:cxnSpMk id="45" creationId="{E1E9E9D7-28BA-E8FB-C7E9-53953D4F572A}"/>
          </ac:cxnSpMkLst>
        </pc:cxnChg>
        <pc:cxnChg chg="mod">
          <ac:chgData name="Bruno Rochat" userId="efe697c2-3cb2-4bdd-98e6-39a18efac5ad" providerId="ADAL" clId="{917CA8B2-8442-4707-8494-08FF14878916}" dt="2023-11-15T08:42:52.776" v="1251" actId="1037"/>
          <ac:cxnSpMkLst>
            <pc:docMk/>
            <pc:sldMk cId="2385079431" sldId="2147469789"/>
            <ac:cxnSpMk id="46" creationId="{DE888B61-4E3F-75ED-9964-AB638071713D}"/>
          </ac:cxnSpMkLst>
        </pc:cxnChg>
        <pc:cxnChg chg="mod">
          <ac:chgData name="Bruno Rochat" userId="efe697c2-3cb2-4bdd-98e6-39a18efac5ad" providerId="ADAL" clId="{917CA8B2-8442-4707-8494-08FF14878916}" dt="2023-11-15T08:47:38.286" v="1292" actId="255"/>
          <ac:cxnSpMkLst>
            <pc:docMk/>
            <pc:sldMk cId="2385079431" sldId="2147469789"/>
            <ac:cxnSpMk id="48" creationId="{A6E22D1A-5F98-4978-D81E-A08C5A4A8AC0}"/>
          </ac:cxnSpMkLst>
        </pc:cxnChg>
        <pc:cxnChg chg="mod">
          <ac:chgData name="Bruno Rochat" userId="efe697c2-3cb2-4bdd-98e6-39a18efac5ad" providerId="ADAL" clId="{917CA8B2-8442-4707-8494-08FF14878916}" dt="2023-11-15T08:42:52.776" v="1251" actId="1037"/>
          <ac:cxnSpMkLst>
            <pc:docMk/>
            <pc:sldMk cId="2385079431" sldId="2147469789"/>
            <ac:cxnSpMk id="49" creationId="{EE5AE480-3B06-9734-DCC9-408B0F949919}"/>
          </ac:cxnSpMkLst>
        </pc:cxnChg>
        <pc:cxnChg chg="mod">
          <ac:chgData name="Bruno Rochat" userId="efe697c2-3cb2-4bdd-98e6-39a18efac5ad" providerId="ADAL" clId="{917CA8B2-8442-4707-8494-08FF14878916}" dt="2023-11-15T08:42:52.776" v="1251" actId="1037"/>
          <ac:cxnSpMkLst>
            <pc:docMk/>
            <pc:sldMk cId="2385079431" sldId="2147469789"/>
            <ac:cxnSpMk id="50" creationId="{B9977BBD-357C-533B-8101-2E02FE41A23F}"/>
          </ac:cxnSpMkLst>
        </pc:cxnChg>
        <pc:cxnChg chg="mod">
          <ac:chgData name="Bruno Rochat" userId="efe697c2-3cb2-4bdd-98e6-39a18efac5ad" providerId="ADAL" clId="{917CA8B2-8442-4707-8494-08FF14878916}" dt="2023-11-15T08:42:52.776" v="1251" actId="1037"/>
          <ac:cxnSpMkLst>
            <pc:docMk/>
            <pc:sldMk cId="2385079431" sldId="2147469789"/>
            <ac:cxnSpMk id="51" creationId="{D46C0EEC-DEE9-862A-DE18-50D21AC2840C}"/>
          </ac:cxnSpMkLst>
        </pc:cxnChg>
        <pc:cxnChg chg="mod">
          <ac:chgData name="Bruno Rochat" userId="efe697c2-3cb2-4bdd-98e6-39a18efac5ad" providerId="ADAL" clId="{917CA8B2-8442-4707-8494-08FF14878916}" dt="2023-11-15T08:47:33.065" v="1291" actId="255"/>
          <ac:cxnSpMkLst>
            <pc:docMk/>
            <pc:sldMk cId="2385079431" sldId="2147469789"/>
            <ac:cxnSpMk id="52" creationId="{5C141D4D-5F56-9BA8-C1F9-17EDFB943F9F}"/>
          </ac:cxnSpMkLst>
        </pc:cxnChg>
        <pc:cxnChg chg="mod">
          <ac:chgData name="Bruno Rochat" userId="efe697c2-3cb2-4bdd-98e6-39a18efac5ad" providerId="ADAL" clId="{917CA8B2-8442-4707-8494-08FF14878916}" dt="2023-11-15T08:42:52.776" v="1251" actId="1037"/>
          <ac:cxnSpMkLst>
            <pc:docMk/>
            <pc:sldMk cId="2385079431" sldId="2147469789"/>
            <ac:cxnSpMk id="56" creationId="{64FABAD9-2DC1-2CED-2EC1-63C82D2F2CC0}"/>
          </ac:cxnSpMkLst>
        </pc:cxnChg>
        <pc:cxnChg chg="mod">
          <ac:chgData name="Bruno Rochat" userId="efe697c2-3cb2-4bdd-98e6-39a18efac5ad" providerId="ADAL" clId="{917CA8B2-8442-4707-8494-08FF14878916}" dt="2023-11-15T08:42:52.776" v="1251" actId="1037"/>
          <ac:cxnSpMkLst>
            <pc:docMk/>
            <pc:sldMk cId="2385079431" sldId="2147469789"/>
            <ac:cxnSpMk id="60" creationId="{D39A2A59-9F33-3AF9-A363-9C2AA74498D5}"/>
          </ac:cxnSpMkLst>
        </pc:cxnChg>
      </pc:sldChg>
      <pc:sldChg chg="modSp new mod ord">
        <pc:chgData name="Bruno Rochat" userId="efe697c2-3cb2-4bdd-98e6-39a18efac5ad" providerId="ADAL" clId="{917CA8B2-8442-4707-8494-08FF14878916}" dt="2023-11-15T10:57:16.791" v="1749"/>
        <pc:sldMkLst>
          <pc:docMk/>
          <pc:sldMk cId="959365184" sldId="2147469790"/>
        </pc:sldMkLst>
        <pc:spChg chg="mod">
          <ac:chgData name="Bruno Rochat" userId="efe697c2-3cb2-4bdd-98e6-39a18efac5ad" providerId="ADAL" clId="{917CA8B2-8442-4707-8494-08FF14878916}" dt="2023-11-15T08:49:04.172" v="1305" actId="20577"/>
          <ac:spMkLst>
            <pc:docMk/>
            <pc:sldMk cId="959365184" sldId="2147469790"/>
            <ac:spMk id="2" creationId="{D39410AC-7E23-2156-C91F-33F42BF0B095}"/>
          </ac:spMkLst>
        </pc:spChg>
      </pc:sldChg>
      <pc:sldChg chg="addSp delSp modSp new del mod ord">
        <pc:chgData name="Bruno Rochat" userId="efe697c2-3cb2-4bdd-98e6-39a18efac5ad" providerId="ADAL" clId="{917CA8B2-8442-4707-8494-08FF14878916}" dt="2023-11-30T19:50:13.575" v="3100" actId="47"/>
        <pc:sldMkLst>
          <pc:docMk/>
          <pc:sldMk cId="1443226905" sldId="2147469791"/>
        </pc:sldMkLst>
        <pc:spChg chg="mod">
          <ac:chgData name="Bruno Rochat" userId="efe697c2-3cb2-4bdd-98e6-39a18efac5ad" providerId="ADAL" clId="{917CA8B2-8442-4707-8494-08FF14878916}" dt="2023-11-30T19:25:59.768" v="2919"/>
          <ac:spMkLst>
            <pc:docMk/>
            <pc:sldMk cId="1443226905" sldId="2147469791"/>
            <ac:spMk id="2" creationId="{C61A8AB6-3DAA-B267-6A31-9D634DE9508F}"/>
          </ac:spMkLst>
        </pc:spChg>
        <pc:spChg chg="del">
          <ac:chgData name="Bruno Rochat" userId="efe697c2-3cb2-4bdd-98e6-39a18efac5ad" providerId="ADAL" clId="{917CA8B2-8442-4707-8494-08FF14878916}" dt="2023-11-15T08:49:55.842" v="1319" actId="478"/>
          <ac:spMkLst>
            <pc:docMk/>
            <pc:sldMk cId="1443226905" sldId="2147469791"/>
            <ac:spMk id="3" creationId="{98E89264-11B8-19B0-E49C-F60510E3E812}"/>
          </ac:spMkLst>
        </pc:spChg>
        <pc:spChg chg="del">
          <ac:chgData name="Bruno Rochat" userId="efe697c2-3cb2-4bdd-98e6-39a18efac5ad" providerId="ADAL" clId="{917CA8B2-8442-4707-8494-08FF14878916}" dt="2023-11-15T08:49:39.864" v="1307" actId="478"/>
          <ac:spMkLst>
            <pc:docMk/>
            <pc:sldMk cId="1443226905" sldId="2147469791"/>
            <ac:spMk id="4" creationId="{F31D7873-AB25-143B-13BC-EC17B20C3984}"/>
          </ac:spMkLst>
        </pc:spChg>
        <pc:spChg chg="mod">
          <ac:chgData name="Bruno Rochat" userId="efe697c2-3cb2-4bdd-98e6-39a18efac5ad" providerId="ADAL" clId="{917CA8B2-8442-4707-8494-08FF14878916}" dt="2023-11-15T08:57:43.226" v="1431" actId="208"/>
          <ac:spMkLst>
            <pc:docMk/>
            <pc:sldMk cId="1443226905" sldId="2147469791"/>
            <ac:spMk id="7" creationId="{227C8A0A-A62F-9CEA-2B22-15028320F6DD}"/>
          </ac:spMkLst>
        </pc:spChg>
        <pc:spChg chg="mod">
          <ac:chgData name="Bruno Rochat" userId="efe697c2-3cb2-4bdd-98e6-39a18efac5ad" providerId="ADAL" clId="{917CA8B2-8442-4707-8494-08FF14878916}" dt="2023-11-15T08:57:47.921" v="1432" actId="208"/>
          <ac:spMkLst>
            <pc:docMk/>
            <pc:sldMk cId="1443226905" sldId="2147469791"/>
            <ac:spMk id="8" creationId="{3022C294-58A0-4F80-A9A1-FDDD370E7497}"/>
          </ac:spMkLst>
        </pc:spChg>
        <pc:spChg chg="mod">
          <ac:chgData name="Bruno Rochat" userId="efe697c2-3cb2-4bdd-98e6-39a18efac5ad" providerId="ADAL" clId="{917CA8B2-8442-4707-8494-08FF14878916}" dt="2023-11-15T08:57:30.204" v="1430" actId="208"/>
          <ac:spMkLst>
            <pc:docMk/>
            <pc:sldMk cId="1443226905" sldId="2147469791"/>
            <ac:spMk id="9" creationId="{13DF8533-26A6-7F0A-052B-4AF100AE50D4}"/>
          </ac:spMkLst>
        </pc:spChg>
        <pc:spChg chg="add mod">
          <ac:chgData name="Bruno Rochat" userId="efe697c2-3cb2-4bdd-98e6-39a18efac5ad" providerId="ADAL" clId="{917CA8B2-8442-4707-8494-08FF14878916}" dt="2023-11-15T08:59:04.047" v="1443" actId="12789"/>
          <ac:spMkLst>
            <pc:docMk/>
            <pc:sldMk cId="1443226905" sldId="2147469791"/>
            <ac:spMk id="10" creationId="{8A632DA4-7B87-A726-E842-314546F2EC22}"/>
          </ac:spMkLst>
        </pc:spChg>
        <pc:spChg chg="add mod">
          <ac:chgData name="Bruno Rochat" userId="efe697c2-3cb2-4bdd-98e6-39a18efac5ad" providerId="ADAL" clId="{917CA8B2-8442-4707-8494-08FF14878916}" dt="2023-11-15T08:59:04.047" v="1443" actId="12789"/>
          <ac:spMkLst>
            <pc:docMk/>
            <pc:sldMk cId="1443226905" sldId="2147469791"/>
            <ac:spMk id="11" creationId="{E0D68D71-8132-1C43-AF8F-0E8A4BB2F35A}"/>
          </ac:spMkLst>
        </pc:spChg>
        <pc:spChg chg="add mod">
          <ac:chgData name="Bruno Rochat" userId="efe697c2-3cb2-4bdd-98e6-39a18efac5ad" providerId="ADAL" clId="{917CA8B2-8442-4707-8494-08FF14878916}" dt="2023-11-15T08:54:38.530" v="1374" actId="20577"/>
          <ac:spMkLst>
            <pc:docMk/>
            <pc:sldMk cId="1443226905" sldId="2147469791"/>
            <ac:spMk id="12" creationId="{CA5DC79C-27CF-A584-E8DC-6977D8E622E4}"/>
          </ac:spMkLst>
        </pc:spChg>
        <pc:spChg chg="add mod">
          <ac:chgData name="Bruno Rochat" userId="efe697c2-3cb2-4bdd-98e6-39a18efac5ad" providerId="ADAL" clId="{917CA8B2-8442-4707-8494-08FF14878916}" dt="2023-11-15T08:54:03.635" v="1365" actId="255"/>
          <ac:spMkLst>
            <pc:docMk/>
            <pc:sldMk cId="1443226905" sldId="2147469791"/>
            <ac:spMk id="13" creationId="{AC4F9EE5-331F-D215-3BCC-CA1746684A0D}"/>
          </ac:spMkLst>
        </pc:spChg>
        <pc:spChg chg="add mod">
          <ac:chgData name="Bruno Rochat" userId="efe697c2-3cb2-4bdd-98e6-39a18efac5ad" providerId="ADAL" clId="{917CA8B2-8442-4707-8494-08FF14878916}" dt="2023-11-15T08:50:40.487" v="1322" actId="255"/>
          <ac:spMkLst>
            <pc:docMk/>
            <pc:sldMk cId="1443226905" sldId="2147469791"/>
            <ac:spMk id="14" creationId="{C6C6EA9F-D23D-E9A3-381E-4B57FE764210}"/>
          </ac:spMkLst>
        </pc:spChg>
        <pc:spChg chg="add mod">
          <ac:chgData name="Bruno Rochat" userId="efe697c2-3cb2-4bdd-98e6-39a18efac5ad" providerId="ADAL" clId="{917CA8B2-8442-4707-8494-08FF14878916}" dt="2023-11-15T08:50:33.016" v="1321" actId="255"/>
          <ac:spMkLst>
            <pc:docMk/>
            <pc:sldMk cId="1443226905" sldId="2147469791"/>
            <ac:spMk id="15" creationId="{ACCE4892-9E7A-93C2-FC51-490DBA624543}"/>
          </ac:spMkLst>
        </pc:spChg>
        <pc:spChg chg="mod topLvl">
          <ac:chgData name="Bruno Rochat" userId="efe697c2-3cb2-4bdd-98e6-39a18efac5ad" providerId="ADAL" clId="{917CA8B2-8442-4707-8494-08FF14878916}" dt="2023-11-15T10:42:20.957" v="1547" actId="208"/>
          <ac:spMkLst>
            <pc:docMk/>
            <pc:sldMk cId="1443226905" sldId="2147469791"/>
            <ac:spMk id="20" creationId="{A48A6787-EA7C-C4B1-E222-663D0CC33087}"/>
          </ac:spMkLst>
        </pc:spChg>
        <pc:spChg chg="mod topLvl">
          <ac:chgData name="Bruno Rochat" userId="efe697c2-3cb2-4bdd-98e6-39a18efac5ad" providerId="ADAL" clId="{917CA8B2-8442-4707-8494-08FF14878916}" dt="2023-11-15T10:42:32.717" v="1548" actId="208"/>
          <ac:spMkLst>
            <pc:docMk/>
            <pc:sldMk cId="1443226905" sldId="2147469791"/>
            <ac:spMk id="21" creationId="{2843FCCA-70CD-1008-3E9D-A2AD45ED6429}"/>
          </ac:spMkLst>
        </pc:spChg>
        <pc:spChg chg="mod topLvl">
          <ac:chgData name="Bruno Rochat" userId="efe697c2-3cb2-4bdd-98e6-39a18efac5ad" providerId="ADAL" clId="{917CA8B2-8442-4707-8494-08FF14878916}" dt="2023-11-15T10:42:37.395" v="1549" actId="208"/>
          <ac:spMkLst>
            <pc:docMk/>
            <pc:sldMk cId="1443226905" sldId="2147469791"/>
            <ac:spMk id="22" creationId="{6B6B91AC-02F9-41E5-A014-4F7A62243D6B}"/>
          </ac:spMkLst>
        </pc:spChg>
        <pc:spChg chg="mod topLvl">
          <ac:chgData name="Bruno Rochat" userId="efe697c2-3cb2-4bdd-98e6-39a18efac5ad" providerId="ADAL" clId="{917CA8B2-8442-4707-8494-08FF14878916}" dt="2023-11-15T10:42:17.924" v="1546" actId="208"/>
          <ac:spMkLst>
            <pc:docMk/>
            <pc:sldMk cId="1443226905" sldId="2147469791"/>
            <ac:spMk id="23" creationId="{33444F1C-644C-8709-647C-512488467026}"/>
          </ac:spMkLst>
        </pc:spChg>
        <pc:spChg chg="mod topLvl">
          <ac:chgData name="Bruno Rochat" userId="efe697c2-3cb2-4bdd-98e6-39a18efac5ad" providerId="ADAL" clId="{917CA8B2-8442-4707-8494-08FF14878916}" dt="2023-11-15T08:58:53.387" v="1442" actId="554"/>
          <ac:spMkLst>
            <pc:docMk/>
            <pc:sldMk cId="1443226905" sldId="2147469791"/>
            <ac:spMk id="24" creationId="{68212EDD-EFEC-D316-B0A5-FAA648FFFA1A}"/>
          </ac:spMkLst>
        </pc:spChg>
        <pc:spChg chg="del mod">
          <ac:chgData name="Bruno Rochat" userId="efe697c2-3cb2-4bdd-98e6-39a18efac5ad" providerId="ADAL" clId="{917CA8B2-8442-4707-8494-08FF14878916}" dt="2023-11-15T08:55:46.359" v="1388" actId="478"/>
          <ac:spMkLst>
            <pc:docMk/>
            <pc:sldMk cId="1443226905" sldId="2147469791"/>
            <ac:spMk id="25" creationId="{B98B1323-9C13-45B8-AF04-BBD4064A67D9}"/>
          </ac:spMkLst>
        </pc:spChg>
        <pc:spChg chg="del mod">
          <ac:chgData name="Bruno Rochat" userId="efe697c2-3cb2-4bdd-98e6-39a18efac5ad" providerId="ADAL" clId="{917CA8B2-8442-4707-8494-08FF14878916}" dt="2023-11-15T08:55:46.359" v="1388" actId="478"/>
          <ac:spMkLst>
            <pc:docMk/>
            <pc:sldMk cId="1443226905" sldId="2147469791"/>
            <ac:spMk id="26" creationId="{5CE5450E-46F0-777F-E2B3-87F8E10F1DC5}"/>
          </ac:spMkLst>
        </pc:spChg>
        <pc:spChg chg="del mod">
          <ac:chgData name="Bruno Rochat" userId="efe697c2-3cb2-4bdd-98e6-39a18efac5ad" providerId="ADAL" clId="{917CA8B2-8442-4707-8494-08FF14878916}" dt="2023-11-15T08:55:46.359" v="1388" actId="478"/>
          <ac:spMkLst>
            <pc:docMk/>
            <pc:sldMk cId="1443226905" sldId="2147469791"/>
            <ac:spMk id="27" creationId="{0EC23AEC-091A-CC59-1A2C-7F468BE23AAC}"/>
          </ac:spMkLst>
        </pc:spChg>
        <pc:spChg chg="mod topLvl">
          <ac:chgData name="Bruno Rochat" userId="efe697c2-3cb2-4bdd-98e6-39a18efac5ad" providerId="ADAL" clId="{917CA8B2-8442-4707-8494-08FF14878916}" dt="2023-11-15T08:58:53.387" v="1442" actId="554"/>
          <ac:spMkLst>
            <pc:docMk/>
            <pc:sldMk cId="1443226905" sldId="2147469791"/>
            <ac:spMk id="28" creationId="{FE346378-5346-2F53-7D28-AAD03CDADDDC}"/>
          </ac:spMkLst>
        </pc:spChg>
        <pc:spChg chg="mod">
          <ac:chgData name="Bruno Rochat" userId="efe697c2-3cb2-4bdd-98e6-39a18efac5ad" providerId="ADAL" clId="{917CA8B2-8442-4707-8494-08FF14878916}" dt="2023-11-15T08:58:53.387" v="1442" actId="554"/>
          <ac:spMkLst>
            <pc:docMk/>
            <pc:sldMk cId="1443226905" sldId="2147469791"/>
            <ac:spMk id="29" creationId="{5704A9E4-40C8-585E-19B2-351F896F9DA7}"/>
          </ac:spMkLst>
        </pc:spChg>
        <pc:spChg chg="mod">
          <ac:chgData name="Bruno Rochat" userId="efe697c2-3cb2-4bdd-98e6-39a18efac5ad" providerId="ADAL" clId="{917CA8B2-8442-4707-8494-08FF14878916}" dt="2023-11-15T08:58:53.387" v="1442" actId="554"/>
          <ac:spMkLst>
            <pc:docMk/>
            <pc:sldMk cId="1443226905" sldId="2147469791"/>
            <ac:spMk id="31" creationId="{627E70C1-5AA2-619E-3166-7E442032EB9D}"/>
          </ac:spMkLst>
        </pc:spChg>
        <pc:spChg chg="mod">
          <ac:chgData name="Bruno Rochat" userId="efe697c2-3cb2-4bdd-98e6-39a18efac5ad" providerId="ADAL" clId="{917CA8B2-8442-4707-8494-08FF14878916}" dt="2023-11-15T08:58:53.387" v="1442" actId="554"/>
          <ac:spMkLst>
            <pc:docMk/>
            <pc:sldMk cId="1443226905" sldId="2147469791"/>
            <ac:spMk id="33" creationId="{4E79AE0E-004A-0FB5-3FCA-3A89E91F6D6F}"/>
          </ac:spMkLst>
        </pc:spChg>
        <pc:spChg chg="mod">
          <ac:chgData name="Bruno Rochat" userId="efe697c2-3cb2-4bdd-98e6-39a18efac5ad" providerId="ADAL" clId="{917CA8B2-8442-4707-8494-08FF14878916}" dt="2023-11-15T08:58:53.387" v="1442" actId="554"/>
          <ac:spMkLst>
            <pc:docMk/>
            <pc:sldMk cId="1443226905" sldId="2147469791"/>
            <ac:spMk id="35" creationId="{AE0B66F5-DB88-D30D-5569-7A0460746F21}"/>
          </ac:spMkLst>
        </pc:spChg>
        <pc:spChg chg="mod">
          <ac:chgData name="Bruno Rochat" userId="efe697c2-3cb2-4bdd-98e6-39a18efac5ad" providerId="ADAL" clId="{917CA8B2-8442-4707-8494-08FF14878916}" dt="2023-11-15T08:58:53.387" v="1442" actId="554"/>
          <ac:spMkLst>
            <pc:docMk/>
            <pc:sldMk cId="1443226905" sldId="2147469791"/>
            <ac:spMk id="37" creationId="{011FC721-820C-2E80-44C6-52DF349A2FAD}"/>
          </ac:spMkLst>
        </pc:spChg>
        <pc:spChg chg="mod">
          <ac:chgData name="Bruno Rochat" userId="efe697c2-3cb2-4bdd-98e6-39a18efac5ad" providerId="ADAL" clId="{917CA8B2-8442-4707-8494-08FF14878916}" dt="2023-11-15T08:58:53.387" v="1442" actId="554"/>
          <ac:spMkLst>
            <pc:docMk/>
            <pc:sldMk cId="1443226905" sldId="2147469791"/>
            <ac:spMk id="39" creationId="{0111E8E6-E6B1-9204-CBA5-2C787FFBF9D5}"/>
          </ac:spMkLst>
        </pc:spChg>
        <pc:spChg chg="del mod">
          <ac:chgData name="Bruno Rochat" userId="efe697c2-3cb2-4bdd-98e6-39a18efac5ad" providerId="ADAL" clId="{917CA8B2-8442-4707-8494-08FF14878916}" dt="2023-11-15T08:55:35.777" v="1387" actId="478"/>
          <ac:spMkLst>
            <pc:docMk/>
            <pc:sldMk cId="1443226905" sldId="2147469791"/>
            <ac:spMk id="46" creationId="{FCB2812C-72EB-BD5E-D70C-8E3F3FBF1930}"/>
          </ac:spMkLst>
        </pc:spChg>
        <pc:spChg chg="del mod">
          <ac:chgData name="Bruno Rochat" userId="efe697c2-3cb2-4bdd-98e6-39a18efac5ad" providerId="ADAL" clId="{917CA8B2-8442-4707-8494-08FF14878916}" dt="2023-11-15T08:55:35.777" v="1387" actId="478"/>
          <ac:spMkLst>
            <pc:docMk/>
            <pc:sldMk cId="1443226905" sldId="2147469791"/>
            <ac:spMk id="47" creationId="{DE3F2519-4C3E-13A3-1203-726355015592}"/>
          </ac:spMkLst>
        </pc:spChg>
        <pc:spChg chg="del mod">
          <ac:chgData name="Bruno Rochat" userId="efe697c2-3cb2-4bdd-98e6-39a18efac5ad" providerId="ADAL" clId="{917CA8B2-8442-4707-8494-08FF14878916}" dt="2023-11-15T08:55:35.777" v="1387" actId="478"/>
          <ac:spMkLst>
            <pc:docMk/>
            <pc:sldMk cId="1443226905" sldId="2147469791"/>
            <ac:spMk id="48" creationId="{E91611BC-63C6-6B47-30A1-9514FD364621}"/>
          </ac:spMkLst>
        </pc:spChg>
        <pc:spChg chg="mod topLvl">
          <ac:chgData name="Bruno Rochat" userId="efe697c2-3cb2-4bdd-98e6-39a18efac5ad" providerId="ADAL" clId="{917CA8B2-8442-4707-8494-08FF14878916}" dt="2023-11-15T10:41:56.943" v="1541" actId="208"/>
          <ac:spMkLst>
            <pc:docMk/>
            <pc:sldMk cId="1443226905" sldId="2147469791"/>
            <ac:spMk id="49" creationId="{9B87422E-3D1A-0E79-E1D9-5C4151073D4A}"/>
          </ac:spMkLst>
        </pc:spChg>
        <pc:spChg chg="mod">
          <ac:chgData name="Bruno Rochat" userId="efe697c2-3cb2-4bdd-98e6-39a18efac5ad" providerId="ADAL" clId="{917CA8B2-8442-4707-8494-08FF14878916}" dt="2023-11-15T08:58:53.387" v="1442" actId="554"/>
          <ac:spMkLst>
            <pc:docMk/>
            <pc:sldMk cId="1443226905" sldId="2147469791"/>
            <ac:spMk id="50" creationId="{357E4CA1-28D2-9428-07A9-E1FC94123F3C}"/>
          </ac:spMkLst>
        </pc:spChg>
        <pc:spChg chg="mod">
          <ac:chgData name="Bruno Rochat" userId="efe697c2-3cb2-4bdd-98e6-39a18efac5ad" providerId="ADAL" clId="{917CA8B2-8442-4707-8494-08FF14878916}" dt="2023-11-15T08:58:53.387" v="1442" actId="554"/>
          <ac:spMkLst>
            <pc:docMk/>
            <pc:sldMk cId="1443226905" sldId="2147469791"/>
            <ac:spMk id="52" creationId="{EF586DA7-B4E3-70D4-89EE-9F6EA16606EC}"/>
          </ac:spMkLst>
        </pc:spChg>
        <pc:spChg chg="mod">
          <ac:chgData name="Bruno Rochat" userId="efe697c2-3cb2-4bdd-98e6-39a18efac5ad" providerId="ADAL" clId="{917CA8B2-8442-4707-8494-08FF14878916}" dt="2023-11-15T08:58:53.387" v="1442" actId="554"/>
          <ac:spMkLst>
            <pc:docMk/>
            <pc:sldMk cId="1443226905" sldId="2147469791"/>
            <ac:spMk id="54" creationId="{1EAAA135-DEE7-9EF7-207D-2BE1B1B1E24C}"/>
          </ac:spMkLst>
        </pc:spChg>
        <pc:spChg chg="mod">
          <ac:chgData name="Bruno Rochat" userId="efe697c2-3cb2-4bdd-98e6-39a18efac5ad" providerId="ADAL" clId="{917CA8B2-8442-4707-8494-08FF14878916}" dt="2023-11-15T08:58:53.387" v="1442" actId="554"/>
          <ac:spMkLst>
            <pc:docMk/>
            <pc:sldMk cId="1443226905" sldId="2147469791"/>
            <ac:spMk id="56" creationId="{BC8235FF-3D62-BEB3-85E8-2897603AB91D}"/>
          </ac:spMkLst>
        </pc:spChg>
        <pc:spChg chg="mod">
          <ac:chgData name="Bruno Rochat" userId="efe697c2-3cb2-4bdd-98e6-39a18efac5ad" providerId="ADAL" clId="{917CA8B2-8442-4707-8494-08FF14878916}" dt="2023-11-15T08:58:53.387" v="1442" actId="554"/>
          <ac:spMkLst>
            <pc:docMk/>
            <pc:sldMk cId="1443226905" sldId="2147469791"/>
            <ac:spMk id="58" creationId="{7F7BE094-326A-1FEB-3454-EEF29B2107BE}"/>
          </ac:spMkLst>
        </pc:spChg>
        <pc:spChg chg="mod">
          <ac:chgData name="Bruno Rochat" userId="efe697c2-3cb2-4bdd-98e6-39a18efac5ad" providerId="ADAL" clId="{917CA8B2-8442-4707-8494-08FF14878916}" dt="2023-11-15T08:58:53.387" v="1442" actId="554"/>
          <ac:spMkLst>
            <pc:docMk/>
            <pc:sldMk cId="1443226905" sldId="2147469791"/>
            <ac:spMk id="60" creationId="{B82D0986-9EC4-4B52-D74D-A1EEE7329020}"/>
          </ac:spMkLst>
        </pc:spChg>
        <pc:spChg chg="mod">
          <ac:chgData name="Bruno Rochat" userId="efe697c2-3cb2-4bdd-98e6-39a18efac5ad" providerId="ADAL" clId="{917CA8B2-8442-4707-8494-08FF14878916}" dt="2023-11-15T10:42:09.333" v="1544" actId="208"/>
          <ac:spMkLst>
            <pc:docMk/>
            <pc:sldMk cId="1443226905" sldId="2147469791"/>
            <ac:spMk id="62" creationId="{DA32B761-6DA4-1D4A-64A9-20C8CA436D66}"/>
          </ac:spMkLst>
        </pc:spChg>
        <pc:spChg chg="mod">
          <ac:chgData name="Bruno Rochat" userId="efe697c2-3cb2-4bdd-98e6-39a18efac5ad" providerId="ADAL" clId="{917CA8B2-8442-4707-8494-08FF14878916}" dt="2023-11-15T10:42:06.084" v="1543" actId="208"/>
          <ac:spMkLst>
            <pc:docMk/>
            <pc:sldMk cId="1443226905" sldId="2147469791"/>
            <ac:spMk id="63" creationId="{61D74E80-889F-339D-59F4-56453A86B26A}"/>
          </ac:spMkLst>
        </pc:spChg>
        <pc:spChg chg="mod">
          <ac:chgData name="Bruno Rochat" userId="efe697c2-3cb2-4bdd-98e6-39a18efac5ad" providerId="ADAL" clId="{917CA8B2-8442-4707-8494-08FF14878916}" dt="2023-11-15T10:42:13.669" v="1545" actId="208"/>
          <ac:spMkLst>
            <pc:docMk/>
            <pc:sldMk cId="1443226905" sldId="2147469791"/>
            <ac:spMk id="64" creationId="{E3465655-5305-DA3E-720E-57BEF5DFB4C5}"/>
          </ac:spMkLst>
        </pc:spChg>
        <pc:spChg chg="mod">
          <ac:chgData name="Bruno Rochat" userId="efe697c2-3cb2-4bdd-98e6-39a18efac5ad" providerId="ADAL" clId="{917CA8B2-8442-4707-8494-08FF14878916}" dt="2023-11-15T08:58:53.387" v="1442" actId="554"/>
          <ac:spMkLst>
            <pc:docMk/>
            <pc:sldMk cId="1443226905" sldId="2147469791"/>
            <ac:spMk id="65" creationId="{BE32EFE7-7F01-1793-32F1-4E696B3F3AD6}"/>
          </ac:spMkLst>
        </pc:spChg>
        <pc:spChg chg="mod">
          <ac:chgData name="Bruno Rochat" userId="efe697c2-3cb2-4bdd-98e6-39a18efac5ad" providerId="ADAL" clId="{917CA8B2-8442-4707-8494-08FF14878916}" dt="2023-11-15T10:43:11.295" v="1552" actId="1037"/>
          <ac:spMkLst>
            <pc:docMk/>
            <pc:sldMk cId="1443226905" sldId="2147469791"/>
            <ac:spMk id="66" creationId="{C27CE3AE-11B3-4B2E-36FF-2E9A9EFC7204}"/>
          </ac:spMkLst>
        </pc:spChg>
        <pc:spChg chg="del mod">
          <ac:chgData name="Bruno Rochat" userId="efe697c2-3cb2-4bdd-98e6-39a18efac5ad" providerId="ADAL" clId="{917CA8B2-8442-4707-8494-08FF14878916}" dt="2023-11-15T08:51:50.768" v="1338" actId="478"/>
          <ac:spMkLst>
            <pc:docMk/>
            <pc:sldMk cId="1443226905" sldId="2147469791"/>
            <ac:spMk id="67" creationId="{BFB17151-F02E-E8E9-4F51-6A98EB0B7B52}"/>
          </ac:spMkLst>
        </pc:spChg>
        <pc:spChg chg="mod">
          <ac:chgData name="Bruno Rochat" userId="efe697c2-3cb2-4bdd-98e6-39a18efac5ad" providerId="ADAL" clId="{917CA8B2-8442-4707-8494-08FF14878916}" dt="2023-11-15T08:58:53.387" v="1442" actId="554"/>
          <ac:spMkLst>
            <pc:docMk/>
            <pc:sldMk cId="1443226905" sldId="2147469791"/>
            <ac:spMk id="68" creationId="{37CA034F-6783-0095-71B2-2E92715592CD}"/>
          </ac:spMkLst>
        </pc:spChg>
        <pc:spChg chg="add mod">
          <ac:chgData name="Bruno Rochat" userId="efe697c2-3cb2-4bdd-98e6-39a18efac5ad" providerId="ADAL" clId="{917CA8B2-8442-4707-8494-08FF14878916}" dt="2023-11-15T08:58:53.387" v="1442" actId="554"/>
          <ac:spMkLst>
            <pc:docMk/>
            <pc:sldMk cId="1443226905" sldId="2147469791"/>
            <ac:spMk id="69" creationId="{B82BE855-73D2-4590-3293-76DFEE3E54F5}"/>
          </ac:spMkLst>
        </pc:spChg>
        <pc:grpChg chg="add mod">
          <ac:chgData name="Bruno Rochat" userId="efe697c2-3cb2-4bdd-98e6-39a18efac5ad" providerId="ADAL" clId="{917CA8B2-8442-4707-8494-08FF14878916}" dt="2023-11-15T08:49:47.378" v="1318" actId="1036"/>
          <ac:grpSpMkLst>
            <pc:docMk/>
            <pc:sldMk cId="1443226905" sldId="2147469791"/>
            <ac:grpSpMk id="5" creationId="{1099D0C3-C0F3-CCBE-387C-09406B43DAF6}"/>
          </ac:grpSpMkLst>
        </pc:grpChg>
        <pc:grpChg chg="mod">
          <ac:chgData name="Bruno Rochat" userId="efe697c2-3cb2-4bdd-98e6-39a18efac5ad" providerId="ADAL" clId="{917CA8B2-8442-4707-8494-08FF14878916}" dt="2023-11-15T08:49:47.378" v="1318" actId="1036"/>
          <ac:grpSpMkLst>
            <pc:docMk/>
            <pc:sldMk cId="1443226905" sldId="2147469791"/>
            <ac:grpSpMk id="6" creationId="{7422B654-B128-15EA-2784-BBB1FBF20F5B}"/>
          </ac:grpSpMkLst>
        </pc:grpChg>
        <pc:grpChg chg="add del mod">
          <ac:chgData name="Bruno Rochat" userId="efe697c2-3cb2-4bdd-98e6-39a18efac5ad" providerId="ADAL" clId="{917CA8B2-8442-4707-8494-08FF14878916}" dt="2023-11-15T08:56:11.397" v="1391" actId="165"/>
          <ac:grpSpMkLst>
            <pc:docMk/>
            <pc:sldMk cId="1443226905" sldId="2147469791"/>
            <ac:grpSpMk id="16" creationId="{96E743D5-1DE9-394D-55CA-51629DB25EE9}"/>
          </ac:grpSpMkLst>
        </pc:grpChg>
        <pc:grpChg chg="mod topLvl">
          <ac:chgData name="Bruno Rochat" userId="efe697c2-3cb2-4bdd-98e6-39a18efac5ad" providerId="ADAL" clId="{917CA8B2-8442-4707-8494-08FF14878916}" dt="2023-11-15T08:58:53.387" v="1442" actId="554"/>
          <ac:grpSpMkLst>
            <pc:docMk/>
            <pc:sldMk cId="1443226905" sldId="2147469791"/>
            <ac:grpSpMk id="17" creationId="{26FC1B8A-56DC-A23E-BF56-EAE632219E0C}"/>
          </ac:grpSpMkLst>
        </pc:grpChg>
        <pc:grpChg chg="mod topLvl">
          <ac:chgData name="Bruno Rochat" userId="efe697c2-3cb2-4bdd-98e6-39a18efac5ad" providerId="ADAL" clId="{917CA8B2-8442-4707-8494-08FF14878916}" dt="2023-11-15T08:58:53.387" v="1442" actId="554"/>
          <ac:grpSpMkLst>
            <pc:docMk/>
            <pc:sldMk cId="1443226905" sldId="2147469791"/>
            <ac:grpSpMk id="18" creationId="{9EF1CA6F-29DD-C293-3990-752012668885}"/>
          </ac:grpSpMkLst>
        </pc:grpChg>
        <pc:grpChg chg="mod topLvl">
          <ac:chgData name="Bruno Rochat" userId="efe697c2-3cb2-4bdd-98e6-39a18efac5ad" providerId="ADAL" clId="{917CA8B2-8442-4707-8494-08FF14878916}" dt="2023-11-15T08:58:53.387" v="1442" actId="554"/>
          <ac:grpSpMkLst>
            <pc:docMk/>
            <pc:sldMk cId="1443226905" sldId="2147469791"/>
            <ac:grpSpMk id="19" creationId="{E8BDEF34-FD8A-EB16-42C2-734607690E3C}"/>
          </ac:grpSpMkLst>
        </pc:grpChg>
        <pc:grpChg chg="mod">
          <ac:chgData name="Bruno Rochat" userId="efe697c2-3cb2-4bdd-98e6-39a18efac5ad" providerId="ADAL" clId="{917CA8B2-8442-4707-8494-08FF14878916}" dt="2023-11-15T08:58:53.387" v="1442" actId="554"/>
          <ac:grpSpMkLst>
            <pc:docMk/>
            <pc:sldMk cId="1443226905" sldId="2147469791"/>
            <ac:grpSpMk id="30" creationId="{3DC2638D-7A58-A496-CAC2-DBF590EB4863}"/>
          </ac:grpSpMkLst>
        </pc:grpChg>
        <pc:grpChg chg="mod">
          <ac:chgData name="Bruno Rochat" userId="efe697c2-3cb2-4bdd-98e6-39a18efac5ad" providerId="ADAL" clId="{917CA8B2-8442-4707-8494-08FF14878916}" dt="2023-11-15T08:58:53.387" v="1442" actId="554"/>
          <ac:grpSpMkLst>
            <pc:docMk/>
            <pc:sldMk cId="1443226905" sldId="2147469791"/>
            <ac:grpSpMk id="34" creationId="{B14F7082-E067-130A-3313-9BA91232C03F}"/>
          </ac:grpSpMkLst>
        </pc:grpChg>
        <pc:grpChg chg="mod">
          <ac:chgData name="Bruno Rochat" userId="efe697c2-3cb2-4bdd-98e6-39a18efac5ad" providerId="ADAL" clId="{917CA8B2-8442-4707-8494-08FF14878916}" dt="2023-11-15T08:58:53.387" v="1442" actId="554"/>
          <ac:grpSpMkLst>
            <pc:docMk/>
            <pc:sldMk cId="1443226905" sldId="2147469791"/>
            <ac:grpSpMk id="38" creationId="{6ED5E58B-98B0-1D14-2F78-E4EB8C2BE104}"/>
          </ac:grpSpMkLst>
        </pc:grpChg>
        <pc:grpChg chg="add del mod">
          <ac:chgData name="Bruno Rochat" userId="efe697c2-3cb2-4bdd-98e6-39a18efac5ad" providerId="ADAL" clId="{917CA8B2-8442-4707-8494-08FF14878916}" dt="2023-11-15T08:56:55.485" v="1427" actId="165"/>
          <ac:grpSpMkLst>
            <pc:docMk/>
            <pc:sldMk cId="1443226905" sldId="2147469791"/>
            <ac:grpSpMk id="41" creationId="{6EC96557-049D-9876-A6FA-720AFC8ED38E}"/>
          </ac:grpSpMkLst>
        </pc:grpChg>
        <pc:grpChg chg="mod topLvl">
          <ac:chgData name="Bruno Rochat" userId="efe697c2-3cb2-4bdd-98e6-39a18efac5ad" providerId="ADAL" clId="{917CA8B2-8442-4707-8494-08FF14878916}" dt="2023-11-15T08:58:53.387" v="1442" actId="554"/>
          <ac:grpSpMkLst>
            <pc:docMk/>
            <pc:sldMk cId="1443226905" sldId="2147469791"/>
            <ac:grpSpMk id="42" creationId="{BAF94344-7740-AA89-7DA2-8A378862EAFD}"/>
          </ac:grpSpMkLst>
        </pc:grpChg>
        <pc:grpChg chg="mod topLvl">
          <ac:chgData name="Bruno Rochat" userId="efe697c2-3cb2-4bdd-98e6-39a18efac5ad" providerId="ADAL" clId="{917CA8B2-8442-4707-8494-08FF14878916}" dt="2023-11-15T08:58:53.387" v="1442" actId="554"/>
          <ac:grpSpMkLst>
            <pc:docMk/>
            <pc:sldMk cId="1443226905" sldId="2147469791"/>
            <ac:grpSpMk id="43" creationId="{E954DC9C-9FA4-45D6-FDEB-B21E97D111B7}"/>
          </ac:grpSpMkLst>
        </pc:grpChg>
        <pc:grpChg chg="mod topLvl">
          <ac:chgData name="Bruno Rochat" userId="efe697c2-3cb2-4bdd-98e6-39a18efac5ad" providerId="ADAL" clId="{917CA8B2-8442-4707-8494-08FF14878916}" dt="2023-11-15T08:58:53.387" v="1442" actId="554"/>
          <ac:grpSpMkLst>
            <pc:docMk/>
            <pc:sldMk cId="1443226905" sldId="2147469791"/>
            <ac:grpSpMk id="44" creationId="{66BA8AD0-143F-D90E-7609-6DBD9D3CBE68}"/>
          </ac:grpSpMkLst>
        </pc:grpChg>
        <pc:grpChg chg="mod topLvl">
          <ac:chgData name="Bruno Rochat" userId="efe697c2-3cb2-4bdd-98e6-39a18efac5ad" providerId="ADAL" clId="{917CA8B2-8442-4707-8494-08FF14878916}" dt="2023-11-15T08:58:53.387" v="1442" actId="554"/>
          <ac:grpSpMkLst>
            <pc:docMk/>
            <pc:sldMk cId="1443226905" sldId="2147469791"/>
            <ac:grpSpMk id="45" creationId="{2BC993D6-125C-5645-D398-9404B2EB126E}"/>
          </ac:grpSpMkLst>
        </pc:grpChg>
        <pc:grpChg chg="mod">
          <ac:chgData name="Bruno Rochat" userId="efe697c2-3cb2-4bdd-98e6-39a18efac5ad" providerId="ADAL" clId="{917CA8B2-8442-4707-8494-08FF14878916}" dt="2023-11-15T08:58:53.387" v="1442" actId="554"/>
          <ac:grpSpMkLst>
            <pc:docMk/>
            <pc:sldMk cId="1443226905" sldId="2147469791"/>
            <ac:grpSpMk id="51" creationId="{4B74E67A-AEA2-550F-BD0F-8AA1328C37B9}"/>
          </ac:grpSpMkLst>
        </pc:grpChg>
        <pc:grpChg chg="mod">
          <ac:chgData name="Bruno Rochat" userId="efe697c2-3cb2-4bdd-98e6-39a18efac5ad" providerId="ADAL" clId="{917CA8B2-8442-4707-8494-08FF14878916}" dt="2023-11-15T08:58:53.387" v="1442" actId="554"/>
          <ac:grpSpMkLst>
            <pc:docMk/>
            <pc:sldMk cId="1443226905" sldId="2147469791"/>
            <ac:grpSpMk id="55" creationId="{059FD8FB-3792-D761-A570-CFB598F8F96E}"/>
          </ac:grpSpMkLst>
        </pc:grpChg>
        <pc:grpChg chg="mod">
          <ac:chgData name="Bruno Rochat" userId="efe697c2-3cb2-4bdd-98e6-39a18efac5ad" providerId="ADAL" clId="{917CA8B2-8442-4707-8494-08FF14878916}" dt="2023-11-15T08:58:53.387" v="1442" actId="554"/>
          <ac:grpSpMkLst>
            <pc:docMk/>
            <pc:sldMk cId="1443226905" sldId="2147469791"/>
            <ac:grpSpMk id="59" creationId="{82CE8E6F-9636-0F1A-CFE1-519F5ED4A532}"/>
          </ac:grpSpMkLst>
        </pc:grpChg>
        <pc:grpChg chg="add mod">
          <ac:chgData name="Bruno Rochat" userId="efe697c2-3cb2-4bdd-98e6-39a18efac5ad" providerId="ADAL" clId="{917CA8B2-8442-4707-8494-08FF14878916}" dt="2023-11-15T08:58:53.387" v="1442" actId="554"/>
          <ac:grpSpMkLst>
            <pc:docMk/>
            <pc:sldMk cId="1443226905" sldId="2147469791"/>
            <ac:grpSpMk id="70" creationId="{ECFE4EE5-1D4F-A6FF-6EBA-DB851CDAC8A8}"/>
          </ac:grpSpMkLst>
        </pc:grpChg>
        <pc:grpChg chg="add mod">
          <ac:chgData name="Bruno Rochat" userId="efe697c2-3cb2-4bdd-98e6-39a18efac5ad" providerId="ADAL" clId="{917CA8B2-8442-4707-8494-08FF14878916}" dt="2023-11-15T08:58:53.387" v="1442" actId="554"/>
          <ac:grpSpMkLst>
            <pc:docMk/>
            <pc:sldMk cId="1443226905" sldId="2147469791"/>
            <ac:grpSpMk id="71" creationId="{17F6AAFE-1EF1-2CE0-857F-8E4E67BDAF42}"/>
          </ac:grpSpMkLst>
        </pc:grpChg>
        <pc:grpChg chg="add mod">
          <ac:chgData name="Bruno Rochat" userId="efe697c2-3cb2-4bdd-98e6-39a18efac5ad" providerId="ADAL" clId="{917CA8B2-8442-4707-8494-08FF14878916}" dt="2023-11-15T08:58:53.387" v="1442" actId="554"/>
          <ac:grpSpMkLst>
            <pc:docMk/>
            <pc:sldMk cId="1443226905" sldId="2147469791"/>
            <ac:grpSpMk id="72" creationId="{069B1B79-2118-AA64-E2F2-233604B8A6E9}"/>
          </ac:grpSpMkLst>
        </pc:grpChg>
        <pc:cxnChg chg="mod">
          <ac:chgData name="Bruno Rochat" userId="efe697c2-3cb2-4bdd-98e6-39a18efac5ad" providerId="ADAL" clId="{917CA8B2-8442-4707-8494-08FF14878916}" dt="2023-11-15T08:58:53.387" v="1442" actId="554"/>
          <ac:cxnSpMkLst>
            <pc:docMk/>
            <pc:sldMk cId="1443226905" sldId="2147469791"/>
            <ac:cxnSpMk id="32" creationId="{C2288AEF-A7B7-C135-6A73-CF30C50A5BB1}"/>
          </ac:cxnSpMkLst>
        </pc:cxnChg>
        <pc:cxnChg chg="mod">
          <ac:chgData name="Bruno Rochat" userId="efe697c2-3cb2-4bdd-98e6-39a18efac5ad" providerId="ADAL" clId="{917CA8B2-8442-4707-8494-08FF14878916}" dt="2023-11-15T08:58:53.387" v="1442" actId="554"/>
          <ac:cxnSpMkLst>
            <pc:docMk/>
            <pc:sldMk cId="1443226905" sldId="2147469791"/>
            <ac:cxnSpMk id="36" creationId="{070656CF-EB25-A206-2A85-8E13EEF8B344}"/>
          </ac:cxnSpMkLst>
        </pc:cxnChg>
        <pc:cxnChg chg="mod">
          <ac:chgData name="Bruno Rochat" userId="efe697c2-3cb2-4bdd-98e6-39a18efac5ad" providerId="ADAL" clId="{917CA8B2-8442-4707-8494-08FF14878916}" dt="2023-11-15T08:58:53.387" v="1442" actId="554"/>
          <ac:cxnSpMkLst>
            <pc:docMk/>
            <pc:sldMk cId="1443226905" sldId="2147469791"/>
            <ac:cxnSpMk id="40" creationId="{A17F433A-CED4-43B4-0016-941AEB607112}"/>
          </ac:cxnSpMkLst>
        </pc:cxnChg>
        <pc:cxnChg chg="mod">
          <ac:chgData name="Bruno Rochat" userId="efe697c2-3cb2-4bdd-98e6-39a18efac5ad" providerId="ADAL" clId="{917CA8B2-8442-4707-8494-08FF14878916}" dt="2023-11-15T08:58:53.387" v="1442" actId="554"/>
          <ac:cxnSpMkLst>
            <pc:docMk/>
            <pc:sldMk cId="1443226905" sldId="2147469791"/>
            <ac:cxnSpMk id="53" creationId="{42C5A06C-4ED2-FAB4-DF13-BDAF9F157EC5}"/>
          </ac:cxnSpMkLst>
        </pc:cxnChg>
        <pc:cxnChg chg="mod">
          <ac:chgData name="Bruno Rochat" userId="efe697c2-3cb2-4bdd-98e6-39a18efac5ad" providerId="ADAL" clId="{917CA8B2-8442-4707-8494-08FF14878916}" dt="2023-11-15T08:58:53.387" v="1442" actId="554"/>
          <ac:cxnSpMkLst>
            <pc:docMk/>
            <pc:sldMk cId="1443226905" sldId="2147469791"/>
            <ac:cxnSpMk id="57" creationId="{30153AB7-9670-0111-D262-E17053C77FFC}"/>
          </ac:cxnSpMkLst>
        </pc:cxnChg>
        <pc:cxnChg chg="mod">
          <ac:chgData name="Bruno Rochat" userId="efe697c2-3cb2-4bdd-98e6-39a18efac5ad" providerId="ADAL" clId="{917CA8B2-8442-4707-8494-08FF14878916}" dt="2023-11-15T08:58:53.387" v="1442" actId="554"/>
          <ac:cxnSpMkLst>
            <pc:docMk/>
            <pc:sldMk cId="1443226905" sldId="2147469791"/>
            <ac:cxnSpMk id="61" creationId="{18D32EE9-285D-206E-1350-BB4F467FB967}"/>
          </ac:cxnSpMkLst>
        </pc:cxnChg>
      </pc:sldChg>
      <pc:sldChg chg="modSp new mod ord">
        <pc:chgData name="Bruno Rochat" userId="efe697c2-3cb2-4bdd-98e6-39a18efac5ad" providerId="ADAL" clId="{917CA8B2-8442-4707-8494-08FF14878916}" dt="2023-11-30T16:38:04.195" v="2357" actId="20577"/>
        <pc:sldMkLst>
          <pc:docMk/>
          <pc:sldMk cId="11598318" sldId="2147469792"/>
        </pc:sldMkLst>
        <pc:spChg chg="mod">
          <ac:chgData name="Bruno Rochat" userId="efe697c2-3cb2-4bdd-98e6-39a18efac5ad" providerId="ADAL" clId="{917CA8B2-8442-4707-8494-08FF14878916}" dt="2023-11-30T16:38:04.195" v="2357" actId="20577"/>
          <ac:spMkLst>
            <pc:docMk/>
            <pc:sldMk cId="11598318" sldId="2147469792"/>
            <ac:spMk id="2" creationId="{28358EF4-AB0F-C468-AB5F-EE30CA06940D}"/>
          </ac:spMkLst>
        </pc:spChg>
      </pc:sldChg>
      <pc:sldChg chg="addSp delSp modSp new del mod ord">
        <pc:chgData name="Bruno Rochat" userId="efe697c2-3cb2-4bdd-98e6-39a18efac5ad" providerId="ADAL" clId="{917CA8B2-8442-4707-8494-08FF14878916}" dt="2023-11-30T16:45:29.071" v="2384" actId="47"/>
        <pc:sldMkLst>
          <pc:docMk/>
          <pc:sldMk cId="231404837" sldId="2147469793"/>
        </pc:sldMkLst>
        <pc:spChg chg="mod">
          <ac:chgData name="Bruno Rochat" userId="efe697c2-3cb2-4bdd-98e6-39a18efac5ad" providerId="ADAL" clId="{917CA8B2-8442-4707-8494-08FF14878916}" dt="2023-11-15T10:57:52.862" v="1766" actId="20577"/>
          <ac:spMkLst>
            <pc:docMk/>
            <pc:sldMk cId="231404837" sldId="2147469793"/>
            <ac:spMk id="2" creationId="{03AB44FC-F292-3D57-F4DC-2FE7A969EFDF}"/>
          </ac:spMkLst>
        </pc:spChg>
        <pc:spChg chg="del">
          <ac:chgData name="Bruno Rochat" userId="efe697c2-3cb2-4bdd-98e6-39a18efac5ad" providerId="ADAL" clId="{917CA8B2-8442-4707-8494-08FF14878916}" dt="2023-11-15T10:25:42.043" v="1449" actId="478"/>
          <ac:spMkLst>
            <pc:docMk/>
            <pc:sldMk cId="231404837" sldId="2147469793"/>
            <ac:spMk id="3" creationId="{284483CB-88D4-E2EE-7379-D4D1B7E0B1B3}"/>
          </ac:spMkLst>
        </pc:spChg>
        <pc:spChg chg="del">
          <ac:chgData name="Bruno Rochat" userId="efe697c2-3cb2-4bdd-98e6-39a18efac5ad" providerId="ADAL" clId="{917CA8B2-8442-4707-8494-08FF14878916}" dt="2023-11-15T10:25:38" v="1448" actId="478"/>
          <ac:spMkLst>
            <pc:docMk/>
            <pc:sldMk cId="231404837" sldId="2147469793"/>
            <ac:spMk id="4" creationId="{84B764B4-BE38-8B1B-18C5-8C1E54A06D48}"/>
          </ac:spMkLst>
        </pc:spChg>
        <pc:spChg chg="mod">
          <ac:chgData name="Bruno Rochat" userId="efe697c2-3cb2-4bdd-98e6-39a18efac5ad" providerId="ADAL" clId="{917CA8B2-8442-4707-8494-08FF14878916}" dt="2023-11-15T11:06:16.763" v="1823" actId="208"/>
          <ac:spMkLst>
            <pc:docMk/>
            <pc:sldMk cId="231404837" sldId="2147469793"/>
            <ac:spMk id="7" creationId="{286DF41D-51D5-E664-558B-E163270DC549}"/>
          </ac:spMkLst>
        </pc:spChg>
        <pc:spChg chg="mod">
          <ac:chgData name="Bruno Rochat" userId="efe697c2-3cb2-4bdd-98e6-39a18efac5ad" providerId="ADAL" clId="{917CA8B2-8442-4707-8494-08FF14878916}" dt="2023-11-15T11:06:13.430" v="1822" actId="208"/>
          <ac:spMkLst>
            <pc:docMk/>
            <pc:sldMk cId="231404837" sldId="2147469793"/>
            <ac:spMk id="8" creationId="{0DC667A9-2384-65BF-D2E5-78F1A7452C47}"/>
          </ac:spMkLst>
        </pc:spChg>
        <pc:spChg chg="mod">
          <ac:chgData name="Bruno Rochat" userId="efe697c2-3cb2-4bdd-98e6-39a18efac5ad" providerId="ADAL" clId="{917CA8B2-8442-4707-8494-08FF14878916}" dt="2023-11-15T11:06:08.764" v="1821" actId="208"/>
          <ac:spMkLst>
            <pc:docMk/>
            <pc:sldMk cId="231404837" sldId="2147469793"/>
            <ac:spMk id="9" creationId="{E6F787F7-D5B4-4114-C473-3F6AE95BA966}"/>
          </ac:spMkLst>
        </pc:spChg>
        <pc:spChg chg="add mod">
          <ac:chgData name="Bruno Rochat" userId="efe697c2-3cb2-4bdd-98e6-39a18efac5ad" providerId="ADAL" clId="{917CA8B2-8442-4707-8494-08FF14878916}" dt="2023-11-15T10:30:19.017" v="1522" actId="255"/>
          <ac:spMkLst>
            <pc:docMk/>
            <pc:sldMk cId="231404837" sldId="2147469793"/>
            <ac:spMk id="10" creationId="{CCCF5A8A-6BF0-5832-5437-F3145338EC90}"/>
          </ac:spMkLst>
        </pc:spChg>
        <pc:spChg chg="add mod">
          <ac:chgData name="Bruno Rochat" userId="efe697c2-3cb2-4bdd-98e6-39a18efac5ad" providerId="ADAL" clId="{917CA8B2-8442-4707-8494-08FF14878916}" dt="2023-11-15T10:31:55.464" v="1535" actId="255"/>
          <ac:spMkLst>
            <pc:docMk/>
            <pc:sldMk cId="231404837" sldId="2147469793"/>
            <ac:spMk id="11" creationId="{44B85B49-2AA5-C9AB-CFF4-673A30035F4E}"/>
          </ac:spMkLst>
        </pc:spChg>
        <pc:spChg chg="add mod">
          <ac:chgData name="Bruno Rochat" userId="efe697c2-3cb2-4bdd-98e6-39a18efac5ad" providerId="ADAL" clId="{917CA8B2-8442-4707-8494-08FF14878916}" dt="2023-11-20T14:20:10.930" v="1872" actId="20577"/>
          <ac:spMkLst>
            <pc:docMk/>
            <pc:sldMk cId="231404837" sldId="2147469793"/>
            <ac:spMk id="12" creationId="{AB01CA20-CE2D-81E6-BAC4-6134289508BE}"/>
          </ac:spMkLst>
        </pc:spChg>
        <pc:spChg chg="add mod">
          <ac:chgData name="Bruno Rochat" userId="efe697c2-3cb2-4bdd-98e6-39a18efac5ad" providerId="ADAL" clId="{917CA8B2-8442-4707-8494-08FF14878916}" dt="2023-11-15T10:30:27.101" v="1523" actId="255"/>
          <ac:spMkLst>
            <pc:docMk/>
            <pc:sldMk cId="231404837" sldId="2147469793"/>
            <ac:spMk id="13" creationId="{B2717299-0171-3AF2-4A98-CF8D7B5EFB6C}"/>
          </ac:spMkLst>
        </pc:spChg>
        <pc:spChg chg="add mod">
          <ac:chgData name="Bruno Rochat" userId="efe697c2-3cb2-4bdd-98e6-39a18efac5ad" providerId="ADAL" clId="{917CA8B2-8442-4707-8494-08FF14878916}" dt="2023-11-15T10:30:38.962" v="1526" actId="20577"/>
          <ac:spMkLst>
            <pc:docMk/>
            <pc:sldMk cId="231404837" sldId="2147469793"/>
            <ac:spMk id="14" creationId="{B8A44514-F046-4286-4B4D-E515644991AC}"/>
          </ac:spMkLst>
        </pc:spChg>
        <pc:spChg chg="add mod">
          <ac:chgData name="Bruno Rochat" userId="efe697c2-3cb2-4bdd-98e6-39a18efac5ad" providerId="ADAL" clId="{917CA8B2-8442-4707-8494-08FF14878916}" dt="2023-11-15T10:30:59.131" v="1530" actId="207"/>
          <ac:spMkLst>
            <pc:docMk/>
            <pc:sldMk cId="231404837" sldId="2147469793"/>
            <ac:spMk id="15" creationId="{61ADB8D7-910D-A70C-CEB3-E2747E922473}"/>
          </ac:spMkLst>
        </pc:spChg>
        <pc:spChg chg="mod">
          <ac:chgData name="Bruno Rochat" userId="efe697c2-3cb2-4bdd-98e6-39a18efac5ad" providerId="ADAL" clId="{917CA8B2-8442-4707-8494-08FF14878916}" dt="2023-11-15T10:26:12.573" v="1450"/>
          <ac:spMkLst>
            <pc:docMk/>
            <pc:sldMk cId="231404837" sldId="2147469793"/>
            <ac:spMk id="18" creationId="{01AB43FB-C52D-F3B5-7F03-99A773E641A1}"/>
          </ac:spMkLst>
        </pc:spChg>
        <pc:spChg chg="mod">
          <ac:chgData name="Bruno Rochat" userId="efe697c2-3cb2-4bdd-98e6-39a18efac5ad" providerId="ADAL" clId="{917CA8B2-8442-4707-8494-08FF14878916}" dt="2023-11-15T10:26:12.573" v="1450"/>
          <ac:spMkLst>
            <pc:docMk/>
            <pc:sldMk cId="231404837" sldId="2147469793"/>
            <ac:spMk id="19" creationId="{CC52FA00-D38C-3469-0322-FFB4728FA09C}"/>
          </ac:spMkLst>
        </pc:spChg>
        <pc:spChg chg="mod">
          <ac:chgData name="Bruno Rochat" userId="efe697c2-3cb2-4bdd-98e6-39a18efac5ad" providerId="ADAL" clId="{917CA8B2-8442-4707-8494-08FF14878916}" dt="2023-11-15T10:26:12.573" v="1450"/>
          <ac:spMkLst>
            <pc:docMk/>
            <pc:sldMk cId="231404837" sldId="2147469793"/>
            <ac:spMk id="20" creationId="{D9E8F56D-5EB1-8FAE-A8B1-39CEAE2691D6}"/>
          </ac:spMkLst>
        </pc:spChg>
        <pc:spChg chg="mod">
          <ac:chgData name="Bruno Rochat" userId="efe697c2-3cb2-4bdd-98e6-39a18efac5ad" providerId="ADAL" clId="{917CA8B2-8442-4707-8494-08FF14878916}" dt="2023-11-15T10:26:12.573" v="1450"/>
          <ac:spMkLst>
            <pc:docMk/>
            <pc:sldMk cId="231404837" sldId="2147469793"/>
            <ac:spMk id="22" creationId="{D07099F5-ACF8-969F-D07E-5F19420C45E9}"/>
          </ac:spMkLst>
        </pc:spChg>
        <pc:spChg chg="mod">
          <ac:chgData name="Bruno Rochat" userId="efe697c2-3cb2-4bdd-98e6-39a18efac5ad" providerId="ADAL" clId="{917CA8B2-8442-4707-8494-08FF14878916}" dt="2023-11-15T10:43:49.391" v="1556" actId="208"/>
          <ac:spMkLst>
            <pc:docMk/>
            <pc:sldMk cId="231404837" sldId="2147469793"/>
            <ac:spMk id="23" creationId="{087F39CD-A3F3-20D9-5E09-BB6303E856EA}"/>
          </ac:spMkLst>
        </pc:spChg>
        <pc:spChg chg="mod">
          <ac:chgData name="Bruno Rochat" userId="efe697c2-3cb2-4bdd-98e6-39a18efac5ad" providerId="ADAL" clId="{917CA8B2-8442-4707-8494-08FF14878916}" dt="2023-11-15T10:26:12.573" v="1450"/>
          <ac:spMkLst>
            <pc:docMk/>
            <pc:sldMk cId="231404837" sldId="2147469793"/>
            <ac:spMk id="24" creationId="{7A318879-84EC-4FC5-4D69-BF275775710F}"/>
          </ac:spMkLst>
        </pc:spChg>
        <pc:spChg chg="mod">
          <ac:chgData name="Bruno Rochat" userId="efe697c2-3cb2-4bdd-98e6-39a18efac5ad" providerId="ADAL" clId="{917CA8B2-8442-4707-8494-08FF14878916}" dt="2023-11-15T10:26:12.573" v="1450"/>
          <ac:spMkLst>
            <pc:docMk/>
            <pc:sldMk cId="231404837" sldId="2147469793"/>
            <ac:spMk id="25" creationId="{315A382D-8069-37F9-FDC3-D4087974EDA3}"/>
          </ac:spMkLst>
        </pc:spChg>
        <pc:spChg chg="mod">
          <ac:chgData name="Bruno Rochat" userId="efe697c2-3cb2-4bdd-98e6-39a18efac5ad" providerId="ADAL" clId="{917CA8B2-8442-4707-8494-08FF14878916}" dt="2023-11-15T10:26:12.573" v="1450"/>
          <ac:spMkLst>
            <pc:docMk/>
            <pc:sldMk cId="231404837" sldId="2147469793"/>
            <ac:spMk id="26" creationId="{27B4BE09-FF80-860B-7947-24477FF97963}"/>
          </ac:spMkLst>
        </pc:spChg>
        <pc:spChg chg="mod">
          <ac:chgData name="Bruno Rochat" userId="efe697c2-3cb2-4bdd-98e6-39a18efac5ad" providerId="ADAL" clId="{917CA8B2-8442-4707-8494-08FF14878916}" dt="2023-11-15T10:26:12.573" v="1450"/>
          <ac:spMkLst>
            <pc:docMk/>
            <pc:sldMk cId="231404837" sldId="2147469793"/>
            <ac:spMk id="28" creationId="{09C59C69-8004-023C-64E2-BD347858ED2A}"/>
          </ac:spMkLst>
        </pc:spChg>
        <pc:spChg chg="mod">
          <ac:chgData name="Bruno Rochat" userId="efe697c2-3cb2-4bdd-98e6-39a18efac5ad" providerId="ADAL" clId="{917CA8B2-8442-4707-8494-08FF14878916}" dt="2023-11-15T10:26:12.573" v="1450"/>
          <ac:spMkLst>
            <pc:docMk/>
            <pc:sldMk cId="231404837" sldId="2147469793"/>
            <ac:spMk id="32" creationId="{31BCA488-858F-8F29-A717-D70E6A2353F2}"/>
          </ac:spMkLst>
        </pc:spChg>
        <pc:spChg chg="mod">
          <ac:chgData name="Bruno Rochat" userId="efe697c2-3cb2-4bdd-98e6-39a18efac5ad" providerId="ADAL" clId="{917CA8B2-8442-4707-8494-08FF14878916}" dt="2023-11-15T10:26:12.573" v="1450"/>
          <ac:spMkLst>
            <pc:docMk/>
            <pc:sldMk cId="231404837" sldId="2147469793"/>
            <ac:spMk id="33" creationId="{1DD2DB51-7C1C-6191-3AD2-30F375445683}"/>
          </ac:spMkLst>
        </pc:spChg>
        <pc:spChg chg="mod">
          <ac:chgData name="Bruno Rochat" userId="efe697c2-3cb2-4bdd-98e6-39a18efac5ad" providerId="ADAL" clId="{917CA8B2-8442-4707-8494-08FF14878916}" dt="2023-11-15T10:26:12.573" v="1450"/>
          <ac:spMkLst>
            <pc:docMk/>
            <pc:sldMk cId="231404837" sldId="2147469793"/>
            <ac:spMk id="36" creationId="{6DC595EF-6C6D-4C1E-2686-246E35EA066B}"/>
          </ac:spMkLst>
        </pc:spChg>
        <pc:spChg chg="mod">
          <ac:chgData name="Bruno Rochat" userId="efe697c2-3cb2-4bdd-98e6-39a18efac5ad" providerId="ADAL" clId="{917CA8B2-8442-4707-8494-08FF14878916}" dt="2023-11-15T13:11:47.698" v="1834" actId="207"/>
          <ac:spMkLst>
            <pc:docMk/>
            <pc:sldMk cId="231404837" sldId="2147469793"/>
            <ac:spMk id="37" creationId="{B0925693-EC60-F7B5-4C12-2D8A42F6463A}"/>
          </ac:spMkLst>
        </pc:spChg>
        <pc:spChg chg="mod">
          <ac:chgData name="Bruno Rochat" userId="efe697c2-3cb2-4bdd-98e6-39a18efac5ad" providerId="ADAL" clId="{917CA8B2-8442-4707-8494-08FF14878916}" dt="2023-11-15T10:26:12.573" v="1450"/>
          <ac:spMkLst>
            <pc:docMk/>
            <pc:sldMk cId="231404837" sldId="2147469793"/>
            <ac:spMk id="38" creationId="{F17067A4-E46C-CD56-EF30-8787B17B3985}"/>
          </ac:spMkLst>
        </pc:spChg>
        <pc:spChg chg="mod">
          <ac:chgData name="Bruno Rochat" userId="efe697c2-3cb2-4bdd-98e6-39a18efac5ad" providerId="ADAL" clId="{917CA8B2-8442-4707-8494-08FF14878916}" dt="2023-11-15T13:11:44.403" v="1833" actId="207"/>
          <ac:spMkLst>
            <pc:docMk/>
            <pc:sldMk cId="231404837" sldId="2147469793"/>
            <ac:spMk id="39" creationId="{4D9382BA-0D39-740E-B5F1-E08B7F2BD610}"/>
          </ac:spMkLst>
        </pc:spChg>
        <pc:spChg chg="add del mod">
          <ac:chgData name="Bruno Rochat" userId="efe697c2-3cb2-4bdd-98e6-39a18efac5ad" providerId="ADAL" clId="{917CA8B2-8442-4707-8494-08FF14878916}" dt="2023-11-15T10:28:58.018" v="1474" actId="478"/>
          <ac:spMkLst>
            <pc:docMk/>
            <pc:sldMk cId="231404837" sldId="2147469793"/>
            <ac:spMk id="40" creationId="{64120A5B-91E9-D5B1-195A-8A692FC0EC34}"/>
          </ac:spMkLst>
        </pc:spChg>
        <pc:grpChg chg="add mod">
          <ac:chgData name="Bruno Rochat" userId="efe697c2-3cb2-4bdd-98e6-39a18efac5ad" providerId="ADAL" clId="{917CA8B2-8442-4707-8494-08FF14878916}" dt="2023-11-15T10:26:12.573" v="1450"/>
          <ac:grpSpMkLst>
            <pc:docMk/>
            <pc:sldMk cId="231404837" sldId="2147469793"/>
            <ac:grpSpMk id="5" creationId="{7BF33727-4A7A-3302-B7B3-55C017C90661}"/>
          </ac:grpSpMkLst>
        </pc:grpChg>
        <pc:grpChg chg="mod">
          <ac:chgData name="Bruno Rochat" userId="efe697c2-3cb2-4bdd-98e6-39a18efac5ad" providerId="ADAL" clId="{917CA8B2-8442-4707-8494-08FF14878916}" dt="2023-11-15T10:26:12.573" v="1450"/>
          <ac:grpSpMkLst>
            <pc:docMk/>
            <pc:sldMk cId="231404837" sldId="2147469793"/>
            <ac:grpSpMk id="6" creationId="{AA3CB785-EA50-617E-7560-A48333A617F3}"/>
          </ac:grpSpMkLst>
        </pc:grpChg>
        <pc:grpChg chg="add mod">
          <ac:chgData name="Bruno Rochat" userId="efe697c2-3cb2-4bdd-98e6-39a18efac5ad" providerId="ADAL" clId="{917CA8B2-8442-4707-8494-08FF14878916}" dt="2023-11-15T10:26:12.573" v="1450"/>
          <ac:grpSpMkLst>
            <pc:docMk/>
            <pc:sldMk cId="231404837" sldId="2147469793"/>
            <ac:grpSpMk id="16" creationId="{DF7B3CF4-83C5-75C4-73AE-CCF3B552606B}"/>
          </ac:grpSpMkLst>
        </pc:grpChg>
        <pc:grpChg chg="mod">
          <ac:chgData name="Bruno Rochat" userId="efe697c2-3cb2-4bdd-98e6-39a18efac5ad" providerId="ADAL" clId="{917CA8B2-8442-4707-8494-08FF14878916}" dt="2023-11-15T10:26:12.573" v="1450"/>
          <ac:grpSpMkLst>
            <pc:docMk/>
            <pc:sldMk cId="231404837" sldId="2147469793"/>
            <ac:grpSpMk id="17" creationId="{7A664A46-F7EE-F935-FE26-1C7BDDDF3449}"/>
          </ac:grpSpMkLst>
        </pc:grpChg>
        <pc:grpChg chg="mod">
          <ac:chgData name="Bruno Rochat" userId="efe697c2-3cb2-4bdd-98e6-39a18efac5ad" providerId="ADAL" clId="{917CA8B2-8442-4707-8494-08FF14878916}" dt="2023-11-15T10:26:12.573" v="1450"/>
          <ac:grpSpMkLst>
            <pc:docMk/>
            <pc:sldMk cId="231404837" sldId="2147469793"/>
            <ac:grpSpMk id="21" creationId="{5B95797C-8434-D939-2DC6-DB19F14C6161}"/>
          </ac:grpSpMkLst>
        </pc:grpChg>
        <pc:grpChg chg="add mod">
          <ac:chgData name="Bruno Rochat" userId="efe697c2-3cb2-4bdd-98e6-39a18efac5ad" providerId="ADAL" clId="{917CA8B2-8442-4707-8494-08FF14878916}" dt="2023-11-15T10:29:06.073" v="1475" actId="1076"/>
          <ac:grpSpMkLst>
            <pc:docMk/>
            <pc:sldMk cId="231404837" sldId="2147469793"/>
            <ac:grpSpMk id="27" creationId="{EC085CCE-7C4B-4AB4-035B-F89FDAF037FD}"/>
          </ac:grpSpMkLst>
        </pc:grpChg>
        <pc:grpChg chg="mod">
          <ac:chgData name="Bruno Rochat" userId="efe697c2-3cb2-4bdd-98e6-39a18efac5ad" providerId="ADAL" clId="{917CA8B2-8442-4707-8494-08FF14878916}" dt="2023-11-15T10:26:12.573" v="1450"/>
          <ac:grpSpMkLst>
            <pc:docMk/>
            <pc:sldMk cId="231404837" sldId="2147469793"/>
            <ac:grpSpMk id="31" creationId="{D4E459C5-3DB5-8231-ED5D-8E2BA751E371}"/>
          </ac:grpSpMkLst>
        </pc:grpChg>
        <pc:grpChg chg="mod">
          <ac:chgData name="Bruno Rochat" userId="efe697c2-3cb2-4bdd-98e6-39a18efac5ad" providerId="ADAL" clId="{917CA8B2-8442-4707-8494-08FF14878916}" dt="2023-11-15T10:26:12.573" v="1450"/>
          <ac:grpSpMkLst>
            <pc:docMk/>
            <pc:sldMk cId="231404837" sldId="2147469793"/>
            <ac:grpSpMk id="34" creationId="{5FA74E5A-41B4-90AA-22B3-8D002438781C}"/>
          </ac:grpSpMkLst>
        </pc:grpChg>
        <pc:grpChg chg="mod">
          <ac:chgData name="Bruno Rochat" userId="efe697c2-3cb2-4bdd-98e6-39a18efac5ad" providerId="ADAL" clId="{917CA8B2-8442-4707-8494-08FF14878916}" dt="2023-11-15T10:26:12.573" v="1450"/>
          <ac:grpSpMkLst>
            <pc:docMk/>
            <pc:sldMk cId="231404837" sldId="2147469793"/>
            <ac:grpSpMk id="35" creationId="{1766D7C0-737F-6BF2-9560-70C98A0C7487}"/>
          </ac:grpSpMkLst>
        </pc:grpChg>
        <pc:cxnChg chg="mod">
          <ac:chgData name="Bruno Rochat" userId="efe697c2-3cb2-4bdd-98e6-39a18efac5ad" providerId="ADAL" clId="{917CA8B2-8442-4707-8494-08FF14878916}" dt="2023-11-15T10:43:35.873" v="1553" actId="208"/>
          <ac:cxnSpMkLst>
            <pc:docMk/>
            <pc:sldMk cId="231404837" sldId="2147469793"/>
            <ac:cxnSpMk id="29" creationId="{EA6BF506-7D1A-AB31-3B3E-6EA1FC614CF1}"/>
          </ac:cxnSpMkLst>
        </pc:cxnChg>
        <pc:cxnChg chg="mod">
          <ac:chgData name="Bruno Rochat" userId="efe697c2-3cb2-4bdd-98e6-39a18efac5ad" providerId="ADAL" clId="{917CA8B2-8442-4707-8494-08FF14878916}" dt="2023-11-15T10:43:39.565" v="1554" actId="208"/>
          <ac:cxnSpMkLst>
            <pc:docMk/>
            <pc:sldMk cId="231404837" sldId="2147469793"/>
            <ac:cxnSpMk id="30" creationId="{E7010750-B15B-20D2-5C21-376C8490EA53}"/>
          </ac:cxnSpMkLst>
        </pc:cxnChg>
      </pc:sldChg>
      <pc:sldChg chg="addSp delSp modSp new del mod">
        <pc:chgData name="Bruno Rochat" userId="efe697c2-3cb2-4bdd-98e6-39a18efac5ad" providerId="ADAL" clId="{917CA8B2-8442-4707-8494-08FF14878916}" dt="2023-11-30T16:37:30.865" v="2316" actId="47"/>
        <pc:sldMkLst>
          <pc:docMk/>
          <pc:sldMk cId="1980395203" sldId="2147469794"/>
        </pc:sldMkLst>
        <pc:spChg chg="mod">
          <ac:chgData name="Bruno Rochat" userId="efe697c2-3cb2-4bdd-98e6-39a18efac5ad" providerId="ADAL" clId="{917CA8B2-8442-4707-8494-08FF14878916}" dt="2023-11-15T10:46:04.226" v="1572"/>
          <ac:spMkLst>
            <pc:docMk/>
            <pc:sldMk cId="1980395203" sldId="2147469794"/>
            <ac:spMk id="2" creationId="{22CED4BA-DB24-9A67-1CA6-F83FA7E91E00}"/>
          </ac:spMkLst>
        </pc:spChg>
        <pc:spChg chg="del">
          <ac:chgData name="Bruno Rochat" userId="efe697c2-3cb2-4bdd-98e6-39a18efac5ad" providerId="ADAL" clId="{917CA8B2-8442-4707-8494-08FF14878916}" dt="2023-11-15T10:44:58.764" v="1558" actId="478"/>
          <ac:spMkLst>
            <pc:docMk/>
            <pc:sldMk cId="1980395203" sldId="2147469794"/>
            <ac:spMk id="3" creationId="{F9670331-9BC7-F525-7E87-B4DB4F4106F0}"/>
          </ac:spMkLst>
        </pc:spChg>
        <pc:spChg chg="del">
          <ac:chgData name="Bruno Rochat" userId="efe697c2-3cb2-4bdd-98e6-39a18efac5ad" providerId="ADAL" clId="{917CA8B2-8442-4707-8494-08FF14878916}" dt="2023-11-15T10:45:01.921" v="1559" actId="478"/>
          <ac:spMkLst>
            <pc:docMk/>
            <pc:sldMk cId="1980395203" sldId="2147469794"/>
            <ac:spMk id="4" creationId="{24470B76-B076-A32A-2D4F-D378FC24CFD7}"/>
          </ac:spMkLst>
        </pc:spChg>
        <pc:spChg chg="mod">
          <ac:chgData name="Bruno Rochat" userId="efe697c2-3cb2-4bdd-98e6-39a18efac5ad" providerId="ADAL" clId="{917CA8B2-8442-4707-8494-08FF14878916}" dt="2023-11-15T10:55:53.171" v="1741" actId="208"/>
          <ac:spMkLst>
            <pc:docMk/>
            <pc:sldMk cId="1980395203" sldId="2147469794"/>
            <ac:spMk id="7" creationId="{F6247431-39A6-A7CB-EF75-D07DBA8963AB}"/>
          </ac:spMkLst>
        </pc:spChg>
        <pc:spChg chg="mod">
          <ac:chgData name="Bruno Rochat" userId="efe697c2-3cb2-4bdd-98e6-39a18efac5ad" providerId="ADAL" clId="{917CA8B2-8442-4707-8494-08FF14878916}" dt="2023-11-15T10:55:49.529" v="1740" actId="208"/>
          <ac:spMkLst>
            <pc:docMk/>
            <pc:sldMk cId="1980395203" sldId="2147469794"/>
            <ac:spMk id="8" creationId="{9B11D52D-C24D-FD00-F49A-5A5FBEC2DF10}"/>
          </ac:spMkLst>
        </pc:spChg>
        <pc:spChg chg="mod">
          <ac:chgData name="Bruno Rochat" userId="efe697c2-3cb2-4bdd-98e6-39a18efac5ad" providerId="ADAL" clId="{917CA8B2-8442-4707-8494-08FF14878916}" dt="2023-11-15T10:55:44.031" v="1739" actId="208"/>
          <ac:spMkLst>
            <pc:docMk/>
            <pc:sldMk cId="1980395203" sldId="2147469794"/>
            <ac:spMk id="9" creationId="{B068FFEE-F686-2596-3756-9F9C92B0480E}"/>
          </ac:spMkLst>
        </pc:spChg>
        <pc:spChg chg="add mod">
          <ac:chgData name="Bruno Rochat" userId="efe697c2-3cb2-4bdd-98e6-39a18efac5ad" providerId="ADAL" clId="{917CA8B2-8442-4707-8494-08FF14878916}" dt="2023-11-15T10:48:52.584" v="1602" actId="1036"/>
          <ac:spMkLst>
            <pc:docMk/>
            <pc:sldMk cId="1980395203" sldId="2147469794"/>
            <ac:spMk id="10" creationId="{8DA0F7B3-D454-BECF-9263-D8BB7F2C9B94}"/>
          </ac:spMkLst>
        </pc:spChg>
        <pc:spChg chg="add mod">
          <ac:chgData name="Bruno Rochat" userId="efe697c2-3cb2-4bdd-98e6-39a18efac5ad" providerId="ADAL" clId="{917CA8B2-8442-4707-8494-08FF14878916}" dt="2023-11-15T10:46:35.489" v="1576" actId="20577"/>
          <ac:spMkLst>
            <pc:docMk/>
            <pc:sldMk cId="1980395203" sldId="2147469794"/>
            <ac:spMk id="11" creationId="{01BE0CFB-A3FB-574D-C372-BDA4A2559E3B}"/>
          </ac:spMkLst>
        </pc:spChg>
        <pc:spChg chg="add mod">
          <ac:chgData name="Bruno Rochat" userId="efe697c2-3cb2-4bdd-98e6-39a18efac5ad" providerId="ADAL" clId="{917CA8B2-8442-4707-8494-08FF14878916}" dt="2023-11-15T10:46:15.093" v="1573" actId="255"/>
          <ac:spMkLst>
            <pc:docMk/>
            <pc:sldMk cId="1980395203" sldId="2147469794"/>
            <ac:spMk id="12" creationId="{3FE97002-1415-FB64-0D2F-72F86E7489E5}"/>
          </ac:spMkLst>
        </pc:spChg>
        <pc:spChg chg="add mod">
          <ac:chgData name="Bruno Rochat" userId="efe697c2-3cb2-4bdd-98e6-39a18efac5ad" providerId="ADAL" clId="{917CA8B2-8442-4707-8494-08FF14878916}" dt="2023-11-15T11:03:37.031" v="1820" actId="20577"/>
          <ac:spMkLst>
            <pc:docMk/>
            <pc:sldMk cId="1980395203" sldId="2147469794"/>
            <ac:spMk id="13" creationId="{5AC140D0-661F-0C50-97D2-16DFEDA387F8}"/>
          </ac:spMkLst>
        </pc:spChg>
        <pc:spChg chg="add mod">
          <ac:chgData name="Bruno Rochat" userId="efe697c2-3cb2-4bdd-98e6-39a18efac5ad" providerId="ADAL" clId="{917CA8B2-8442-4707-8494-08FF14878916}" dt="2023-11-15T10:56:36.655" v="1745" actId="6549"/>
          <ac:spMkLst>
            <pc:docMk/>
            <pc:sldMk cId="1980395203" sldId="2147469794"/>
            <ac:spMk id="14" creationId="{795D6AE6-12AA-4264-9102-A1DD140D3D61}"/>
          </ac:spMkLst>
        </pc:spChg>
        <pc:spChg chg="mod">
          <ac:chgData name="Bruno Rochat" userId="efe697c2-3cb2-4bdd-98e6-39a18efac5ad" providerId="ADAL" clId="{917CA8B2-8442-4707-8494-08FF14878916}" dt="2023-11-15T10:45:39.050" v="1571" actId="1035"/>
          <ac:spMkLst>
            <pc:docMk/>
            <pc:sldMk cId="1980395203" sldId="2147469794"/>
            <ac:spMk id="16" creationId="{C76BE70A-E75C-F3AD-B804-80180D389C32}"/>
          </ac:spMkLst>
        </pc:spChg>
        <pc:spChg chg="mod">
          <ac:chgData name="Bruno Rochat" userId="efe697c2-3cb2-4bdd-98e6-39a18efac5ad" providerId="ADAL" clId="{917CA8B2-8442-4707-8494-08FF14878916}" dt="2023-11-15T10:45:39.050" v="1571" actId="1035"/>
          <ac:spMkLst>
            <pc:docMk/>
            <pc:sldMk cId="1980395203" sldId="2147469794"/>
            <ac:spMk id="17" creationId="{76CF319D-B792-CD11-0A94-376D1516F720}"/>
          </ac:spMkLst>
        </pc:spChg>
        <pc:spChg chg="mod">
          <ac:chgData name="Bruno Rochat" userId="efe697c2-3cb2-4bdd-98e6-39a18efac5ad" providerId="ADAL" clId="{917CA8B2-8442-4707-8494-08FF14878916}" dt="2023-11-15T10:48:01.494" v="1586" actId="113"/>
          <ac:spMkLst>
            <pc:docMk/>
            <pc:sldMk cId="1980395203" sldId="2147469794"/>
            <ac:spMk id="19" creationId="{0CE7A32B-6E91-17D9-7D84-C08D42BF350E}"/>
          </ac:spMkLst>
        </pc:spChg>
        <pc:spChg chg="mod">
          <ac:chgData name="Bruno Rochat" userId="efe697c2-3cb2-4bdd-98e6-39a18efac5ad" providerId="ADAL" clId="{917CA8B2-8442-4707-8494-08FF14878916}" dt="2023-11-15T10:45:39.050" v="1571" actId="1035"/>
          <ac:spMkLst>
            <pc:docMk/>
            <pc:sldMk cId="1980395203" sldId="2147469794"/>
            <ac:spMk id="20" creationId="{34462281-1F22-7DFB-EE37-3559386021F8}"/>
          </ac:spMkLst>
        </pc:spChg>
        <pc:spChg chg="mod">
          <ac:chgData name="Bruno Rochat" userId="efe697c2-3cb2-4bdd-98e6-39a18efac5ad" providerId="ADAL" clId="{917CA8B2-8442-4707-8494-08FF14878916}" dt="2023-11-15T10:45:39.050" v="1571" actId="1035"/>
          <ac:spMkLst>
            <pc:docMk/>
            <pc:sldMk cId="1980395203" sldId="2147469794"/>
            <ac:spMk id="21" creationId="{6C5DBB28-21A4-85D6-B5E5-2DED829EA962}"/>
          </ac:spMkLst>
        </pc:spChg>
        <pc:spChg chg="mod">
          <ac:chgData name="Bruno Rochat" userId="efe697c2-3cb2-4bdd-98e6-39a18efac5ad" providerId="ADAL" clId="{917CA8B2-8442-4707-8494-08FF14878916}" dt="2023-11-15T10:47:50.429" v="1585" actId="113"/>
          <ac:spMkLst>
            <pc:docMk/>
            <pc:sldMk cId="1980395203" sldId="2147469794"/>
            <ac:spMk id="22" creationId="{A001B92B-44A5-99E5-9E28-2B6CB44357C0}"/>
          </ac:spMkLst>
        </pc:spChg>
        <pc:spChg chg="mod">
          <ac:chgData name="Bruno Rochat" userId="efe697c2-3cb2-4bdd-98e6-39a18efac5ad" providerId="ADAL" clId="{917CA8B2-8442-4707-8494-08FF14878916}" dt="2023-11-15T10:45:39.050" v="1571" actId="1035"/>
          <ac:spMkLst>
            <pc:docMk/>
            <pc:sldMk cId="1980395203" sldId="2147469794"/>
            <ac:spMk id="23" creationId="{6FC5E746-5DA0-1077-BA02-824A9F445C52}"/>
          </ac:spMkLst>
        </pc:spChg>
        <pc:spChg chg="mod">
          <ac:chgData name="Bruno Rochat" userId="efe697c2-3cb2-4bdd-98e6-39a18efac5ad" providerId="ADAL" clId="{917CA8B2-8442-4707-8494-08FF14878916}" dt="2023-11-15T10:45:39.050" v="1571" actId="1035"/>
          <ac:spMkLst>
            <pc:docMk/>
            <pc:sldMk cId="1980395203" sldId="2147469794"/>
            <ac:spMk id="24" creationId="{6965E17F-3DC3-DCF7-46FC-F4B76552F40C}"/>
          </ac:spMkLst>
        </pc:spChg>
        <pc:spChg chg="mod">
          <ac:chgData name="Bruno Rochat" userId="efe697c2-3cb2-4bdd-98e6-39a18efac5ad" providerId="ADAL" clId="{917CA8B2-8442-4707-8494-08FF14878916}" dt="2023-11-15T10:45:39.050" v="1571" actId="1035"/>
          <ac:spMkLst>
            <pc:docMk/>
            <pc:sldMk cId="1980395203" sldId="2147469794"/>
            <ac:spMk id="28" creationId="{5C01FEA9-E4A7-94FC-2033-98516C309D76}"/>
          </ac:spMkLst>
        </pc:spChg>
        <pc:spChg chg="mod">
          <ac:chgData name="Bruno Rochat" userId="efe697c2-3cb2-4bdd-98e6-39a18efac5ad" providerId="ADAL" clId="{917CA8B2-8442-4707-8494-08FF14878916}" dt="2023-11-15T10:45:39.050" v="1571" actId="1035"/>
          <ac:spMkLst>
            <pc:docMk/>
            <pc:sldMk cId="1980395203" sldId="2147469794"/>
            <ac:spMk id="29" creationId="{DCE231C3-A2C6-7EBE-307C-E4B345F004B8}"/>
          </ac:spMkLst>
        </pc:spChg>
        <pc:spChg chg="mod">
          <ac:chgData name="Bruno Rochat" userId="efe697c2-3cb2-4bdd-98e6-39a18efac5ad" providerId="ADAL" clId="{917CA8B2-8442-4707-8494-08FF14878916}" dt="2023-11-15T10:45:39.050" v="1571" actId="1035"/>
          <ac:spMkLst>
            <pc:docMk/>
            <pc:sldMk cId="1980395203" sldId="2147469794"/>
            <ac:spMk id="30" creationId="{437F40EA-B719-0586-5A0C-39FD808CD7CC}"/>
          </ac:spMkLst>
        </pc:spChg>
        <pc:spChg chg="mod">
          <ac:chgData name="Bruno Rochat" userId="efe697c2-3cb2-4bdd-98e6-39a18efac5ad" providerId="ADAL" clId="{917CA8B2-8442-4707-8494-08FF14878916}" dt="2023-11-15T10:45:39.050" v="1571" actId="1035"/>
          <ac:spMkLst>
            <pc:docMk/>
            <pc:sldMk cId="1980395203" sldId="2147469794"/>
            <ac:spMk id="31" creationId="{9B371E8C-A679-BD0B-BBF8-AAF97B5605E8}"/>
          </ac:spMkLst>
        </pc:spChg>
        <pc:spChg chg="mod">
          <ac:chgData name="Bruno Rochat" userId="efe697c2-3cb2-4bdd-98e6-39a18efac5ad" providerId="ADAL" clId="{917CA8B2-8442-4707-8494-08FF14878916}" dt="2023-11-15T10:45:39.050" v="1571" actId="1035"/>
          <ac:spMkLst>
            <pc:docMk/>
            <pc:sldMk cId="1980395203" sldId="2147469794"/>
            <ac:spMk id="32" creationId="{AC31374F-79EF-047B-F317-29D5D3E9AB23}"/>
          </ac:spMkLst>
        </pc:spChg>
        <pc:spChg chg="mod">
          <ac:chgData name="Bruno Rochat" userId="efe697c2-3cb2-4bdd-98e6-39a18efac5ad" providerId="ADAL" clId="{917CA8B2-8442-4707-8494-08FF14878916}" dt="2023-11-15T10:45:39.050" v="1571" actId="1035"/>
          <ac:spMkLst>
            <pc:docMk/>
            <pc:sldMk cId="1980395203" sldId="2147469794"/>
            <ac:spMk id="33" creationId="{CA823D48-AB9B-D9DC-0434-3B945692622F}"/>
          </ac:spMkLst>
        </pc:spChg>
        <pc:spChg chg="add mod">
          <ac:chgData name="Bruno Rochat" userId="efe697c2-3cb2-4bdd-98e6-39a18efac5ad" providerId="ADAL" clId="{917CA8B2-8442-4707-8494-08FF14878916}" dt="2023-11-15T10:48:52.584" v="1602" actId="1036"/>
          <ac:spMkLst>
            <pc:docMk/>
            <pc:sldMk cId="1980395203" sldId="2147469794"/>
            <ac:spMk id="34" creationId="{0141A958-5DEE-FA08-D894-2E58B9CAFAE9}"/>
          </ac:spMkLst>
        </pc:spChg>
        <pc:grpChg chg="add mod">
          <ac:chgData name="Bruno Rochat" userId="efe697c2-3cb2-4bdd-98e6-39a18efac5ad" providerId="ADAL" clId="{917CA8B2-8442-4707-8494-08FF14878916}" dt="2023-11-15T10:45:39.050" v="1571" actId="1035"/>
          <ac:grpSpMkLst>
            <pc:docMk/>
            <pc:sldMk cId="1980395203" sldId="2147469794"/>
            <ac:grpSpMk id="5" creationId="{1C6D3FE0-22A7-AF69-58AE-71A6ECB534B9}"/>
          </ac:grpSpMkLst>
        </pc:grpChg>
        <pc:grpChg chg="mod">
          <ac:chgData name="Bruno Rochat" userId="efe697c2-3cb2-4bdd-98e6-39a18efac5ad" providerId="ADAL" clId="{917CA8B2-8442-4707-8494-08FF14878916}" dt="2023-11-15T10:45:39.050" v="1571" actId="1035"/>
          <ac:grpSpMkLst>
            <pc:docMk/>
            <pc:sldMk cId="1980395203" sldId="2147469794"/>
            <ac:grpSpMk id="6" creationId="{0DAE943B-B567-88C1-D6D6-250A1CD71924}"/>
          </ac:grpSpMkLst>
        </pc:grpChg>
        <pc:grpChg chg="add mod">
          <ac:chgData name="Bruno Rochat" userId="efe697c2-3cb2-4bdd-98e6-39a18efac5ad" providerId="ADAL" clId="{917CA8B2-8442-4707-8494-08FF14878916}" dt="2023-11-15T10:45:39.050" v="1571" actId="1035"/>
          <ac:grpSpMkLst>
            <pc:docMk/>
            <pc:sldMk cId="1980395203" sldId="2147469794"/>
            <ac:grpSpMk id="15" creationId="{3AB05E09-C3C9-8BED-D7C5-8009A264F573}"/>
          </ac:grpSpMkLst>
        </pc:grpChg>
        <pc:grpChg chg="mod">
          <ac:chgData name="Bruno Rochat" userId="efe697c2-3cb2-4bdd-98e6-39a18efac5ad" providerId="ADAL" clId="{917CA8B2-8442-4707-8494-08FF14878916}" dt="2023-11-15T10:45:39.050" v="1571" actId="1035"/>
          <ac:grpSpMkLst>
            <pc:docMk/>
            <pc:sldMk cId="1980395203" sldId="2147469794"/>
            <ac:grpSpMk id="18" creationId="{D08BCA04-5E17-A44D-C1D6-AB580D295BC5}"/>
          </ac:grpSpMkLst>
        </pc:grpChg>
        <pc:grpChg chg="add mod">
          <ac:chgData name="Bruno Rochat" userId="efe697c2-3cb2-4bdd-98e6-39a18efac5ad" providerId="ADAL" clId="{917CA8B2-8442-4707-8494-08FF14878916}" dt="2023-11-15T10:45:39.050" v="1571" actId="1035"/>
          <ac:grpSpMkLst>
            <pc:docMk/>
            <pc:sldMk cId="1980395203" sldId="2147469794"/>
            <ac:grpSpMk id="25" creationId="{790CE51D-FD0D-CA61-BE40-50F389748FE9}"/>
          </ac:grpSpMkLst>
        </pc:grpChg>
        <pc:grpChg chg="mod">
          <ac:chgData name="Bruno Rochat" userId="efe697c2-3cb2-4bdd-98e6-39a18efac5ad" providerId="ADAL" clId="{917CA8B2-8442-4707-8494-08FF14878916}" dt="2023-11-15T10:45:39.050" v="1571" actId="1035"/>
          <ac:grpSpMkLst>
            <pc:docMk/>
            <pc:sldMk cId="1980395203" sldId="2147469794"/>
            <ac:grpSpMk id="26" creationId="{7C19DE4C-24BA-5CD5-E184-BC750274D0ED}"/>
          </ac:grpSpMkLst>
        </pc:grpChg>
        <pc:grpChg chg="mod">
          <ac:chgData name="Bruno Rochat" userId="efe697c2-3cb2-4bdd-98e6-39a18efac5ad" providerId="ADAL" clId="{917CA8B2-8442-4707-8494-08FF14878916}" dt="2023-11-15T10:45:39.050" v="1571" actId="1035"/>
          <ac:grpSpMkLst>
            <pc:docMk/>
            <pc:sldMk cId="1980395203" sldId="2147469794"/>
            <ac:grpSpMk id="27" creationId="{DDF5BEF3-286F-FC21-2B5D-661770F1B12C}"/>
          </ac:grpSpMkLst>
        </pc:grpChg>
      </pc:sldChg>
      <pc:sldChg chg="addSp delSp modSp new del mod modClrScheme chgLayout">
        <pc:chgData name="Bruno Rochat" userId="efe697c2-3cb2-4bdd-98e6-39a18efac5ad" providerId="ADAL" clId="{917CA8B2-8442-4707-8494-08FF14878916}" dt="2023-12-08T03:29:18.545" v="3488" actId="2696"/>
        <pc:sldMkLst>
          <pc:docMk/>
          <pc:sldMk cId="566938783" sldId="2147469795"/>
        </pc:sldMkLst>
        <pc:spChg chg="mod ord">
          <ac:chgData name="Bruno Rochat" userId="efe697c2-3cb2-4bdd-98e6-39a18efac5ad" providerId="ADAL" clId="{917CA8B2-8442-4707-8494-08FF14878916}" dt="2023-11-30T16:26:14.855" v="2159" actId="20577"/>
          <ac:spMkLst>
            <pc:docMk/>
            <pc:sldMk cId="566938783" sldId="2147469795"/>
            <ac:spMk id="2" creationId="{E6B43274-0D18-72C2-4B45-67C6984FA06B}"/>
          </ac:spMkLst>
        </pc:spChg>
        <pc:spChg chg="add del mod ord">
          <ac:chgData name="Bruno Rochat" userId="efe697c2-3cb2-4bdd-98e6-39a18efac5ad" providerId="ADAL" clId="{917CA8B2-8442-4707-8494-08FF14878916}" dt="2023-11-30T10:56:40.762" v="2070" actId="700"/>
          <ac:spMkLst>
            <pc:docMk/>
            <pc:sldMk cId="566938783" sldId="2147469795"/>
            <ac:spMk id="3" creationId="{AB06B425-E5D5-D4D5-6103-D27604C82EF5}"/>
          </ac:spMkLst>
        </pc:spChg>
        <pc:spChg chg="mod ord">
          <ac:chgData name="Bruno Rochat" userId="efe697c2-3cb2-4bdd-98e6-39a18efac5ad" providerId="ADAL" clId="{917CA8B2-8442-4707-8494-08FF14878916}" dt="2023-11-30T16:33:55.781" v="2280" actId="20577"/>
          <ac:spMkLst>
            <pc:docMk/>
            <pc:sldMk cId="566938783" sldId="2147469795"/>
            <ac:spMk id="4" creationId="{818AF23A-58CC-8FD0-38B5-62B8BD693A7C}"/>
          </ac:spMkLst>
        </pc:spChg>
        <pc:spChg chg="mod ord">
          <ac:chgData name="Bruno Rochat" userId="efe697c2-3cb2-4bdd-98e6-39a18efac5ad" providerId="ADAL" clId="{917CA8B2-8442-4707-8494-08FF14878916}" dt="2023-11-30T16:36:06.916" v="2314" actId="14100"/>
          <ac:spMkLst>
            <pc:docMk/>
            <pc:sldMk cId="566938783" sldId="2147469795"/>
            <ac:spMk id="5" creationId="{A1BEB65C-D4E1-1086-D2D7-8ED2A078EEF4}"/>
          </ac:spMkLst>
        </pc:spChg>
        <pc:spChg chg="mod ord">
          <ac:chgData name="Bruno Rochat" userId="efe697c2-3cb2-4bdd-98e6-39a18efac5ad" providerId="ADAL" clId="{917CA8B2-8442-4707-8494-08FF14878916}" dt="2023-11-30T16:34:07.629" v="2299" actId="20577"/>
          <ac:spMkLst>
            <pc:docMk/>
            <pc:sldMk cId="566938783" sldId="2147469795"/>
            <ac:spMk id="6" creationId="{A383F532-65AD-EFC8-BE68-36E447037E1E}"/>
          </ac:spMkLst>
        </pc:spChg>
        <pc:spChg chg="mod ord">
          <ac:chgData name="Bruno Rochat" userId="efe697c2-3cb2-4bdd-98e6-39a18efac5ad" providerId="ADAL" clId="{917CA8B2-8442-4707-8494-08FF14878916}" dt="2023-11-30T16:35:53.153" v="2313" actId="20577"/>
          <ac:spMkLst>
            <pc:docMk/>
            <pc:sldMk cId="566938783" sldId="2147469795"/>
            <ac:spMk id="7" creationId="{3BAF4A97-E0FF-88C4-D3CA-D12909E1AE15}"/>
          </ac:spMkLst>
        </pc:spChg>
        <pc:spChg chg="mod">
          <ac:chgData name="Bruno Rochat" userId="efe697c2-3cb2-4bdd-98e6-39a18efac5ad" providerId="ADAL" clId="{917CA8B2-8442-4707-8494-08FF14878916}" dt="2023-11-30T10:18:51.357" v="2003" actId="255"/>
          <ac:spMkLst>
            <pc:docMk/>
            <pc:sldMk cId="566938783" sldId="2147469795"/>
            <ac:spMk id="9" creationId="{F768AC7E-11E7-1240-AC72-A9C52CF79192}"/>
          </ac:spMkLst>
        </pc:spChg>
        <pc:spChg chg="mod">
          <ac:chgData name="Bruno Rochat" userId="efe697c2-3cb2-4bdd-98e6-39a18efac5ad" providerId="ADAL" clId="{917CA8B2-8442-4707-8494-08FF14878916}" dt="2023-11-30T10:18:51.357" v="2003" actId="255"/>
          <ac:spMkLst>
            <pc:docMk/>
            <pc:sldMk cId="566938783" sldId="2147469795"/>
            <ac:spMk id="10" creationId="{7E988111-2ADB-1685-ECAF-447D411EE485}"/>
          </ac:spMkLst>
        </pc:spChg>
        <pc:spChg chg="mod">
          <ac:chgData name="Bruno Rochat" userId="efe697c2-3cb2-4bdd-98e6-39a18efac5ad" providerId="ADAL" clId="{917CA8B2-8442-4707-8494-08FF14878916}" dt="2023-11-30T10:18:51.357" v="2003" actId="255"/>
          <ac:spMkLst>
            <pc:docMk/>
            <pc:sldMk cId="566938783" sldId="2147469795"/>
            <ac:spMk id="12" creationId="{8E4D3A48-674B-7E77-B5C9-A29BF81567D1}"/>
          </ac:spMkLst>
        </pc:spChg>
        <pc:spChg chg="mod">
          <ac:chgData name="Bruno Rochat" userId="efe697c2-3cb2-4bdd-98e6-39a18efac5ad" providerId="ADAL" clId="{917CA8B2-8442-4707-8494-08FF14878916}" dt="2023-11-30T10:18:51.357" v="2003" actId="255"/>
          <ac:spMkLst>
            <pc:docMk/>
            <pc:sldMk cId="566938783" sldId="2147469795"/>
            <ac:spMk id="13" creationId="{DD12EE77-94FF-7583-4AB0-056CB5665172}"/>
          </ac:spMkLst>
        </pc:spChg>
        <pc:spChg chg="mod">
          <ac:chgData name="Bruno Rochat" userId="efe697c2-3cb2-4bdd-98e6-39a18efac5ad" providerId="ADAL" clId="{917CA8B2-8442-4707-8494-08FF14878916}" dt="2023-11-30T10:18:51.357" v="2003" actId="255"/>
          <ac:spMkLst>
            <pc:docMk/>
            <pc:sldMk cId="566938783" sldId="2147469795"/>
            <ac:spMk id="14" creationId="{D25324C3-CF5C-8203-3F7D-9ABB60B12731}"/>
          </ac:spMkLst>
        </pc:spChg>
        <pc:spChg chg="mod">
          <ac:chgData name="Bruno Rochat" userId="efe697c2-3cb2-4bdd-98e6-39a18efac5ad" providerId="ADAL" clId="{917CA8B2-8442-4707-8494-08FF14878916}" dt="2023-11-30T10:18:51.357" v="2003" actId="255"/>
          <ac:spMkLst>
            <pc:docMk/>
            <pc:sldMk cId="566938783" sldId="2147469795"/>
            <ac:spMk id="15" creationId="{635733A5-C6E9-BB97-2E52-FCB585D09C5B}"/>
          </ac:spMkLst>
        </pc:spChg>
        <pc:spChg chg="mod">
          <ac:chgData name="Bruno Rochat" userId="efe697c2-3cb2-4bdd-98e6-39a18efac5ad" providerId="ADAL" clId="{917CA8B2-8442-4707-8494-08FF14878916}" dt="2023-11-30T10:18:51.357" v="2003" actId="255"/>
          <ac:spMkLst>
            <pc:docMk/>
            <pc:sldMk cId="566938783" sldId="2147469795"/>
            <ac:spMk id="16" creationId="{6C741FE8-E583-3781-F4E6-9A616AC09C0D}"/>
          </ac:spMkLst>
        </pc:spChg>
        <pc:spChg chg="mod">
          <ac:chgData name="Bruno Rochat" userId="efe697c2-3cb2-4bdd-98e6-39a18efac5ad" providerId="ADAL" clId="{917CA8B2-8442-4707-8494-08FF14878916}" dt="2023-11-30T10:18:51.357" v="2003" actId="255"/>
          <ac:spMkLst>
            <pc:docMk/>
            <pc:sldMk cId="566938783" sldId="2147469795"/>
            <ac:spMk id="17" creationId="{B7AF37BA-B3E6-4F0A-54D9-436225397B56}"/>
          </ac:spMkLst>
        </pc:spChg>
        <pc:spChg chg="add del mod">
          <ac:chgData name="Bruno Rochat" userId="efe697c2-3cb2-4bdd-98e6-39a18efac5ad" providerId="ADAL" clId="{917CA8B2-8442-4707-8494-08FF14878916}" dt="2023-11-30T10:15:36.091" v="1973"/>
          <ac:spMkLst>
            <pc:docMk/>
            <pc:sldMk cId="566938783" sldId="2147469795"/>
            <ac:spMk id="18" creationId="{925ECD79-F1C5-B561-75F9-05C88743C8EC}"/>
          </ac:spMkLst>
        </pc:spChg>
        <pc:spChg chg="add del mod">
          <ac:chgData name="Bruno Rochat" userId="efe697c2-3cb2-4bdd-98e6-39a18efac5ad" providerId="ADAL" clId="{917CA8B2-8442-4707-8494-08FF14878916}" dt="2023-11-30T10:15:36.093" v="1975"/>
          <ac:spMkLst>
            <pc:docMk/>
            <pc:sldMk cId="566938783" sldId="2147469795"/>
            <ac:spMk id="19" creationId="{F2AE256C-34D8-B809-8027-8626C98B169D}"/>
          </ac:spMkLst>
        </pc:spChg>
        <pc:spChg chg="mod">
          <ac:chgData name="Bruno Rochat" userId="efe697c2-3cb2-4bdd-98e6-39a18efac5ad" providerId="ADAL" clId="{917CA8B2-8442-4707-8494-08FF14878916}" dt="2023-11-30T10:18:51.357" v="2003" actId="255"/>
          <ac:spMkLst>
            <pc:docMk/>
            <pc:sldMk cId="566938783" sldId="2147469795"/>
            <ac:spMk id="23" creationId="{CA2ED72B-CAF8-C76D-CAB4-D0709AB02166}"/>
          </ac:spMkLst>
        </pc:spChg>
        <pc:spChg chg="mod">
          <ac:chgData name="Bruno Rochat" userId="efe697c2-3cb2-4bdd-98e6-39a18efac5ad" providerId="ADAL" clId="{917CA8B2-8442-4707-8494-08FF14878916}" dt="2023-11-30T10:18:51.357" v="2003" actId="255"/>
          <ac:spMkLst>
            <pc:docMk/>
            <pc:sldMk cId="566938783" sldId="2147469795"/>
            <ac:spMk id="24" creationId="{635D8BAB-8DF0-96FC-0DEE-013DB3C834C3}"/>
          </ac:spMkLst>
        </pc:spChg>
        <pc:spChg chg="mod">
          <ac:chgData name="Bruno Rochat" userId="efe697c2-3cb2-4bdd-98e6-39a18efac5ad" providerId="ADAL" clId="{917CA8B2-8442-4707-8494-08FF14878916}" dt="2023-11-30T10:18:51.357" v="2003" actId="255"/>
          <ac:spMkLst>
            <pc:docMk/>
            <pc:sldMk cId="566938783" sldId="2147469795"/>
            <ac:spMk id="25" creationId="{CA036FFC-BEFC-DF5C-801A-F7C0B7F04CF4}"/>
          </ac:spMkLst>
        </pc:spChg>
        <pc:spChg chg="mod">
          <ac:chgData name="Bruno Rochat" userId="efe697c2-3cb2-4bdd-98e6-39a18efac5ad" providerId="ADAL" clId="{917CA8B2-8442-4707-8494-08FF14878916}" dt="2023-11-30T10:18:51.357" v="2003" actId="255"/>
          <ac:spMkLst>
            <pc:docMk/>
            <pc:sldMk cId="566938783" sldId="2147469795"/>
            <ac:spMk id="26" creationId="{B54AB3E9-7A50-995A-D879-7DA9CCF717E6}"/>
          </ac:spMkLst>
        </pc:spChg>
        <pc:spChg chg="mod">
          <ac:chgData name="Bruno Rochat" userId="efe697c2-3cb2-4bdd-98e6-39a18efac5ad" providerId="ADAL" clId="{917CA8B2-8442-4707-8494-08FF14878916}" dt="2023-11-30T10:18:51.357" v="2003" actId="255"/>
          <ac:spMkLst>
            <pc:docMk/>
            <pc:sldMk cId="566938783" sldId="2147469795"/>
            <ac:spMk id="27" creationId="{E0722D48-AEFA-CD1C-11D8-393850A0E47A}"/>
          </ac:spMkLst>
        </pc:spChg>
        <pc:spChg chg="mod">
          <ac:chgData name="Bruno Rochat" userId="efe697c2-3cb2-4bdd-98e6-39a18efac5ad" providerId="ADAL" clId="{917CA8B2-8442-4707-8494-08FF14878916}" dt="2023-11-30T10:18:51.357" v="2003" actId="255"/>
          <ac:spMkLst>
            <pc:docMk/>
            <pc:sldMk cId="566938783" sldId="2147469795"/>
            <ac:spMk id="28" creationId="{98A3AC8F-1942-8F57-0455-F31E925EFE0A}"/>
          </ac:spMkLst>
        </pc:spChg>
        <pc:spChg chg="add del mod ord">
          <ac:chgData name="Bruno Rochat" userId="efe697c2-3cb2-4bdd-98e6-39a18efac5ad" providerId="ADAL" clId="{917CA8B2-8442-4707-8494-08FF14878916}" dt="2023-11-30T10:56:40.762" v="2070" actId="700"/>
          <ac:spMkLst>
            <pc:docMk/>
            <pc:sldMk cId="566938783" sldId="2147469795"/>
            <ac:spMk id="29" creationId="{4FDDE4A9-C744-3A7E-3FBD-6877AECF90C6}"/>
          </ac:spMkLst>
        </pc:spChg>
        <pc:grpChg chg="add mod">
          <ac:chgData name="Bruno Rochat" userId="efe697c2-3cb2-4bdd-98e6-39a18efac5ad" providerId="ADAL" clId="{917CA8B2-8442-4707-8494-08FF14878916}" dt="2023-11-30T10:19:03.528" v="2005" actId="1076"/>
          <ac:grpSpMkLst>
            <pc:docMk/>
            <pc:sldMk cId="566938783" sldId="2147469795"/>
            <ac:grpSpMk id="8" creationId="{89C49D49-3CC7-169A-0A39-915235FA2D81}"/>
          </ac:grpSpMkLst>
        </pc:grpChg>
        <pc:grpChg chg="mod">
          <ac:chgData name="Bruno Rochat" userId="efe697c2-3cb2-4bdd-98e6-39a18efac5ad" providerId="ADAL" clId="{917CA8B2-8442-4707-8494-08FF14878916}" dt="2023-11-30T10:14:39.484" v="1962" actId="1076"/>
          <ac:grpSpMkLst>
            <pc:docMk/>
            <pc:sldMk cId="566938783" sldId="2147469795"/>
            <ac:grpSpMk id="11" creationId="{F57B0F6E-2850-2142-3B0F-4090B21AA4F3}"/>
          </ac:grpSpMkLst>
        </pc:grpChg>
        <pc:grpChg chg="add mod">
          <ac:chgData name="Bruno Rochat" userId="efe697c2-3cb2-4bdd-98e6-39a18efac5ad" providerId="ADAL" clId="{917CA8B2-8442-4707-8494-08FF14878916}" dt="2023-11-30T10:19:14.858" v="2006" actId="1076"/>
          <ac:grpSpMkLst>
            <pc:docMk/>
            <pc:sldMk cId="566938783" sldId="2147469795"/>
            <ac:grpSpMk id="20" creationId="{0D9B1BCF-2941-0079-A649-958CA9026D25}"/>
          </ac:grpSpMkLst>
        </pc:grpChg>
        <pc:grpChg chg="mod">
          <ac:chgData name="Bruno Rochat" userId="efe697c2-3cb2-4bdd-98e6-39a18efac5ad" providerId="ADAL" clId="{917CA8B2-8442-4707-8494-08FF14878916}" dt="2023-11-30T10:15:10.600" v="1964" actId="1076"/>
          <ac:grpSpMkLst>
            <pc:docMk/>
            <pc:sldMk cId="566938783" sldId="2147469795"/>
            <ac:grpSpMk id="21" creationId="{25020C72-B681-43C0-E253-2CF8ECFA7A09}"/>
          </ac:grpSpMkLst>
        </pc:grpChg>
        <pc:grpChg chg="mod">
          <ac:chgData name="Bruno Rochat" userId="efe697c2-3cb2-4bdd-98e6-39a18efac5ad" providerId="ADAL" clId="{917CA8B2-8442-4707-8494-08FF14878916}" dt="2023-11-30T10:15:10.600" v="1964" actId="1076"/>
          <ac:grpSpMkLst>
            <pc:docMk/>
            <pc:sldMk cId="566938783" sldId="2147469795"/>
            <ac:grpSpMk id="22" creationId="{E4266540-DB03-0D6A-A584-0F5281A374E7}"/>
          </ac:grpSpMkLst>
        </pc:grpChg>
        <pc:picChg chg="add mod">
          <ac:chgData name="Bruno Rochat" userId="efe697c2-3cb2-4bdd-98e6-39a18efac5ad" providerId="ADAL" clId="{917CA8B2-8442-4707-8494-08FF14878916}" dt="2023-12-01T07:18:47.855" v="3469" actId="1076"/>
          <ac:picMkLst>
            <pc:docMk/>
            <pc:sldMk cId="566938783" sldId="2147469795"/>
            <ac:picMk id="19" creationId="{8FEF77DB-436B-3F00-5C17-FC0DA168AB69}"/>
          </ac:picMkLst>
        </pc:picChg>
      </pc:sldChg>
      <pc:sldChg chg="addSp delSp modSp add mod">
        <pc:chgData name="Bruno Rochat" userId="efe697c2-3cb2-4bdd-98e6-39a18efac5ad" providerId="ADAL" clId="{917CA8B2-8442-4707-8494-08FF14878916}" dt="2023-12-01T07:19:01.151" v="3470" actId="1076"/>
        <pc:sldMkLst>
          <pc:docMk/>
          <pc:sldMk cId="3266950359" sldId="2147469796"/>
        </pc:sldMkLst>
        <pc:spChg chg="mod">
          <ac:chgData name="Bruno Rochat" userId="efe697c2-3cb2-4bdd-98e6-39a18efac5ad" providerId="ADAL" clId="{917CA8B2-8442-4707-8494-08FF14878916}" dt="2023-11-30T16:38:59.177" v="2359"/>
          <ac:spMkLst>
            <pc:docMk/>
            <pc:sldMk cId="3266950359" sldId="2147469796"/>
            <ac:spMk id="2" creationId="{E6B43274-0D18-72C2-4B45-67C6984FA06B}"/>
          </ac:spMkLst>
        </pc:spChg>
        <pc:spChg chg="mod">
          <ac:chgData name="Bruno Rochat" userId="efe697c2-3cb2-4bdd-98e6-39a18efac5ad" providerId="ADAL" clId="{917CA8B2-8442-4707-8494-08FF14878916}" dt="2023-11-30T16:39:20.627" v="2362"/>
          <ac:spMkLst>
            <pc:docMk/>
            <pc:sldMk cId="3266950359" sldId="2147469796"/>
            <ac:spMk id="4" creationId="{818AF23A-58CC-8FD0-38B5-62B8BD693A7C}"/>
          </ac:spMkLst>
        </pc:spChg>
        <pc:spChg chg="mod">
          <ac:chgData name="Bruno Rochat" userId="efe697c2-3cb2-4bdd-98e6-39a18efac5ad" providerId="ADAL" clId="{917CA8B2-8442-4707-8494-08FF14878916}" dt="2023-11-30T16:44:09.383" v="2380" actId="12"/>
          <ac:spMkLst>
            <pc:docMk/>
            <pc:sldMk cId="3266950359" sldId="2147469796"/>
            <ac:spMk id="5" creationId="{A1BEB65C-D4E1-1086-D2D7-8ED2A078EEF4}"/>
          </ac:spMkLst>
        </pc:spChg>
        <pc:spChg chg="mod">
          <ac:chgData name="Bruno Rochat" userId="efe697c2-3cb2-4bdd-98e6-39a18efac5ad" providerId="ADAL" clId="{917CA8B2-8442-4707-8494-08FF14878916}" dt="2023-11-30T16:39:41.644" v="2363"/>
          <ac:spMkLst>
            <pc:docMk/>
            <pc:sldMk cId="3266950359" sldId="2147469796"/>
            <ac:spMk id="6" creationId="{A383F532-65AD-EFC8-BE68-36E447037E1E}"/>
          </ac:spMkLst>
        </pc:spChg>
        <pc:spChg chg="mod">
          <ac:chgData name="Bruno Rochat" userId="efe697c2-3cb2-4bdd-98e6-39a18efac5ad" providerId="ADAL" clId="{917CA8B2-8442-4707-8494-08FF14878916}" dt="2023-11-30T16:44:41.008" v="2383" actId="12"/>
          <ac:spMkLst>
            <pc:docMk/>
            <pc:sldMk cId="3266950359" sldId="2147469796"/>
            <ac:spMk id="7" creationId="{3BAF4A97-E0FF-88C4-D3CA-D12909E1AE15}"/>
          </ac:spMkLst>
        </pc:spChg>
        <pc:spChg chg="mod">
          <ac:chgData name="Bruno Rochat" userId="efe697c2-3cb2-4bdd-98e6-39a18efac5ad" providerId="ADAL" clId="{917CA8B2-8442-4707-8494-08FF14878916}" dt="2023-11-30T16:40:59.826" v="2367" actId="255"/>
          <ac:spMkLst>
            <pc:docMk/>
            <pc:sldMk cId="3266950359" sldId="2147469796"/>
            <ac:spMk id="29" creationId="{68631220-0AF6-7309-016C-E889D0B3A49F}"/>
          </ac:spMkLst>
        </pc:spChg>
        <pc:spChg chg="mod">
          <ac:chgData name="Bruno Rochat" userId="efe697c2-3cb2-4bdd-98e6-39a18efac5ad" providerId="ADAL" clId="{917CA8B2-8442-4707-8494-08FF14878916}" dt="2023-11-30T16:40:59.826" v="2367" actId="255"/>
          <ac:spMkLst>
            <pc:docMk/>
            <pc:sldMk cId="3266950359" sldId="2147469796"/>
            <ac:spMk id="30" creationId="{658A1271-436D-6C0F-A34D-0451D010CA5A}"/>
          </ac:spMkLst>
        </pc:spChg>
        <pc:spChg chg="mod">
          <ac:chgData name="Bruno Rochat" userId="efe697c2-3cb2-4bdd-98e6-39a18efac5ad" providerId="ADAL" clId="{917CA8B2-8442-4707-8494-08FF14878916}" dt="2023-11-30T16:40:59.826" v="2367" actId="255"/>
          <ac:spMkLst>
            <pc:docMk/>
            <pc:sldMk cId="3266950359" sldId="2147469796"/>
            <ac:spMk id="31" creationId="{D2C89E72-DD6C-EA2B-9FEA-08F6170A163A}"/>
          </ac:spMkLst>
        </pc:spChg>
        <pc:spChg chg="mod">
          <ac:chgData name="Bruno Rochat" userId="efe697c2-3cb2-4bdd-98e6-39a18efac5ad" providerId="ADAL" clId="{917CA8B2-8442-4707-8494-08FF14878916}" dt="2023-11-30T16:40:59.826" v="2367" actId="255"/>
          <ac:spMkLst>
            <pc:docMk/>
            <pc:sldMk cId="3266950359" sldId="2147469796"/>
            <ac:spMk id="33" creationId="{76CF1A53-602E-0B73-2F90-887FBA2D63DB}"/>
          </ac:spMkLst>
        </pc:spChg>
        <pc:spChg chg="mod">
          <ac:chgData name="Bruno Rochat" userId="efe697c2-3cb2-4bdd-98e6-39a18efac5ad" providerId="ADAL" clId="{917CA8B2-8442-4707-8494-08FF14878916}" dt="2023-11-30T16:40:59.826" v="2367" actId="255"/>
          <ac:spMkLst>
            <pc:docMk/>
            <pc:sldMk cId="3266950359" sldId="2147469796"/>
            <ac:spMk id="34" creationId="{2971F811-6C6D-8305-72F7-E815C7FDE582}"/>
          </ac:spMkLst>
        </pc:spChg>
        <pc:spChg chg="mod">
          <ac:chgData name="Bruno Rochat" userId="efe697c2-3cb2-4bdd-98e6-39a18efac5ad" providerId="ADAL" clId="{917CA8B2-8442-4707-8494-08FF14878916}" dt="2023-11-30T16:40:59.826" v="2367" actId="255"/>
          <ac:spMkLst>
            <pc:docMk/>
            <pc:sldMk cId="3266950359" sldId="2147469796"/>
            <ac:spMk id="35" creationId="{EB8A176B-FB11-0071-D73C-3B09C9C147C8}"/>
          </ac:spMkLst>
        </pc:spChg>
        <pc:spChg chg="mod">
          <ac:chgData name="Bruno Rochat" userId="efe697c2-3cb2-4bdd-98e6-39a18efac5ad" providerId="ADAL" clId="{917CA8B2-8442-4707-8494-08FF14878916}" dt="2023-11-30T16:40:59.826" v="2367" actId="255"/>
          <ac:spMkLst>
            <pc:docMk/>
            <pc:sldMk cId="3266950359" sldId="2147469796"/>
            <ac:spMk id="36" creationId="{607A7C08-2A65-3FDD-F72E-81D2D716E96A}"/>
          </ac:spMkLst>
        </pc:spChg>
        <pc:spChg chg="mod">
          <ac:chgData name="Bruno Rochat" userId="efe697c2-3cb2-4bdd-98e6-39a18efac5ad" providerId="ADAL" clId="{917CA8B2-8442-4707-8494-08FF14878916}" dt="2023-11-30T16:40:59.826" v="2367" actId="255"/>
          <ac:spMkLst>
            <pc:docMk/>
            <pc:sldMk cId="3266950359" sldId="2147469796"/>
            <ac:spMk id="37" creationId="{857040EC-67E7-5051-CE79-DE3C91C6542E}"/>
          </ac:spMkLst>
        </pc:spChg>
        <pc:spChg chg="mod">
          <ac:chgData name="Bruno Rochat" userId="efe697c2-3cb2-4bdd-98e6-39a18efac5ad" providerId="ADAL" clId="{917CA8B2-8442-4707-8494-08FF14878916}" dt="2023-11-30T16:40:59.826" v="2367" actId="255"/>
          <ac:spMkLst>
            <pc:docMk/>
            <pc:sldMk cId="3266950359" sldId="2147469796"/>
            <ac:spMk id="39" creationId="{3DEAF35A-CBE1-60E2-CF45-13F4AAA3C2FD}"/>
          </ac:spMkLst>
        </pc:spChg>
        <pc:spChg chg="mod">
          <ac:chgData name="Bruno Rochat" userId="efe697c2-3cb2-4bdd-98e6-39a18efac5ad" providerId="ADAL" clId="{917CA8B2-8442-4707-8494-08FF14878916}" dt="2023-11-30T16:40:59.826" v="2367" actId="255"/>
          <ac:spMkLst>
            <pc:docMk/>
            <pc:sldMk cId="3266950359" sldId="2147469796"/>
            <ac:spMk id="43" creationId="{4DBE5361-FCA7-AAAC-A7E3-2468DE3170D0}"/>
          </ac:spMkLst>
        </pc:spChg>
        <pc:spChg chg="mod">
          <ac:chgData name="Bruno Rochat" userId="efe697c2-3cb2-4bdd-98e6-39a18efac5ad" providerId="ADAL" clId="{917CA8B2-8442-4707-8494-08FF14878916}" dt="2023-11-30T16:40:59.826" v="2367" actId="255"/>
          <ac:spMkLst>
            <pc:docMk/>
            <pc:sldMk cId="3266950359" sldId="2147469796"/>
            <ac:spMk id="44" creationId="{FC65F46D-06D7-C12E-5F70-CF88B65F8568}"/>
          </ac:spMkLst>
        </pc:spChg>
        <pc:spChg chg="mod">
          <ac:chgData name="Bruno Rochat" userId="efe697c2-3cb2-4bdd-98e6-39a18efac5ad" providerId="ADAL" clId="{917CA8B2-8442-4707-8494-08FF14878916}" dt="2023-11-30T16:40:59.826" v="2367" actId="255"/>
          <ac:spMkLst>
            <pc:docMk/>
            <pc:sldMk cId="3266950359" sldId="2147469796"/>
            <ac:spMk id="47" creationId="{51E37E59-2C58-D8D0-8435-12C5DD30C1A0}"/>
          </ac:spMkLst>
        </pc:spChg>
        <pc:spChg chg="mod">
          <ac:chgData name="Bruno Rochat" userId="efe697c2-3cb2-4bdd-98e6-39a18efac5ad" providerId="ADAL" clId="{917CA8B2-8442-4707-8494-08FF14878916}" dt="2023-11-30T16:40:59.826" v="2367" actId="255"/>
          <ac:spMkLst>
            <pc:docMk/>
            <pc:sldMk cId="3266950359" sldId="2147469796"/>
            <ac:spMk id="48" creationId="{90921C02-6F04-5775-466C-606CD38831C8}"/>
          </ac:spMkLst>
        </pc:spChg>
        <pc:spChg chg="mod">
          <ac:chgData name="Bruno Rochat" userId="efe697c2-3cb2-4bdd-98e6-39a18efac5ad" providerId="ADAL" clId="{917CA8B2-8442-4707-8494-08FF14878916}" dt="2023-11-30T16:40:59.826" v="2367" actId="255"/>
          <ac:spMkLst>
            <pc:docMk/>
            <pc:sldMk cId="3266950359" sldId="2147469796"/>
            <ac:spMk id="49" creationId="{442084E6-D32E-8371-7459-22140EC5D5CB}"/>
          </ac:spMkLst>
        </pc:spChg>
        <pc:spChg chg="mod">
          <ac:chgData name="Bruno Rochat" userId="efe697c2-3cb2-4bdd-98e6-39a18efac5ad" providerId="ADAL" clId="{917CA8B2-8442-4707-8494-08FF14878916}" dt="2023-11-30T16:40:59.826" v="2367" actId="255"/>
          <ac:spMkLst>
            <pc:docMk/>
            <pc:sldMk cId="3266950359" sldId="2147469796"/>
            <ac:spMk id="50" creationId="{6B9CE4D0-6050-E4C3-74A8-3241E33C50BC}"/>
          </ac:spMkLst>
        </pc:spChg>
        <pc:grpChg chg="del">
          <ac:chgData name="Bruno Rochat" userId="efe697c2-3cb2-4bdd-98e6-39a18efac5ad" providerId="ADAL" clId="{917CA8B2-8442-4707-8494-08FF14878916}" dt="2023-11-30T16:40:02.300" v="2364" actId="478"/>
          <ac:grpSpMkLst>
            <pc:docMk/>
            <pc:sldMk cId="3266950359" sldId="2147469796"/>
            <ac:grpSpMk id="8" creationId="{89C49D49-3CC7-169A-0A39-915235FA2D81}"/>
          </ac:grpSpMkLst>
        </pc:grpChg>
        <pc:grpChg chg="add mod">
          <ac:chgData name="Bruno Rochat" userId="efe697c2-3cb2-4bdd-98e6-39a18efac5ad" providerId="ADAL" clId="{917CA8B2-8442-4707-8494-08FF14878916}" dt="2023-11-30T16:41:46.461" v="2371" actId="14100"/>
          <ac:grpSpMkLst>
            <pc:docMk/>
            <pc:sldMk cId="3266950359" sldId="2147469796"/>
            <ac:grpSpMk id="18" creationId="{76878040-99BF-4437-D8F3-8B5065C63A16}"/>
          </ac:grpSpMkLst>
        </pc:grpChg>
        <pc:grpChg chg="mod">
          <ac:chgData name="Bruno Rochat" userId="efe697c2-3cb2-4bdd-98e6-39a18efac5ad" providerId="ADAL" clId="{917CA8B2-8442-4707-8494-08FF14878916}" dt="2023-11-30T16:40:24.177" v="2365"/>
          <ac:grpSpMkLst>
            <pc:docMk/>
            <pc:sldMk cId="3266950359" sldId="2147469796"/>
            <ac:grpSpMk id="19" creationId="{E82A608D-80FB-4508-3093-D44B29CAC07E}"/>
          </ac:grpSpMkLst>
        </pc:grpChg>
        <pc:grpChg chg="del">
          <ac:chgData name="Bruno Rochat" userId="efe697c2-3cb2-4bdd-98e6-39a18efac5ad" providerId="ADAL" clId="{917CA8B2-8442-4707-8494-08FF14878916}" dt="2023-11-30T16:40:02.300" v="2364" actId="478"/>
          <ac:grpSpMkLst>
            <pc:docMk/>
            <pc:sldMk cId="3266950359" sldId="2147469796"/>
            <ac:grpSpMk id="20" creationId="{0D9B1BCF-2941-0079-A649-958CA9026D25}"/>
          </ac:grpSpMkLst>
        </pc:grpChg>
        <pc:grpChg chg="mod">
          <ac:chgData name="Bruno Rochat" userId="efe697c2-3cb2-4bdd-98e6-39a18efac5ad" providerId="ADAL" clId="{917CA8B2-8442-4707-8494-08FF14878916}" dt="2023-11-30T16:40:24.177" v="2365"/>
          <ac:grpSpMkLst>
            <pc:docMk/>
            <pc:sldMk cId="3266950359" sldId="2147469796"/>
            <ac:grpSpMk id="32" creationId="{55903114-2545-2B24-E798-B24966D0E75E}"/>
          </ac:grpSpMkLst>
        </pc:grpChg>
        <pc:grpChg chg="add mod">
          <ac:chgData name="Bruno Rochat" userId="efe697c2-3cb2-4bdd-98e6-39a18efac5ad" providerId="ADAL" clId="{917CA8B2-8442-4707-8494-08FF14878916}" dt="2023-11-30T16:41:23.883" v="2370" actId="1076"/>
          <ac:grpSpMkLst>
            <pc:docMk/>
            <pc:sldMk cId="3266950359" sldId="2147469796"/>
            <ac:grpSpMk id="38" creationId="{1322B3EB-4D61-8544-26B0-00B47F2A64BC}"/>
          </ac:grpSpMkLst>
        </pc:grpChg>
        <pc:grpChg chg="mod">
          <ac:chgData name="Bruno Rochat" userId="efe697c2-3cb2-4bdd-98e6-39a18efac5ad" providerId="ADAL" clId="{917CA8B2-8442-4707-8494-08FF14878916}" dt="2023-11-30T16:40:24.177" v="2365"/>
          <ac:grpSpMkLst>
            <pc:docMk/>
            <pc:sldMk cId="3266950359" sldId="2147469796"/>
            <ac:grpSpMk id="42" creationId="{C39DBCEC-DAD7-F1E5-97C1-E757E28EB66F}"/>
          </ac:grpSpMkLst>
        </pc:grpChg>
        <pc:grpChg chg="mod">
          <ac:chgData name="Bruno Rochat" userId="efe697c2-3cb2-4bdd-98e6-39a18efac5ad" providerId="ADAL" clId="{917CA8B2-8442-4707-8494-08FF14878916}" dt="2023-11-30T16:40:24.177" v="2365"/>
          <ac:grpSpMkLst>
            <pc:docMk/>
            <pc:sldMk cId="3266950359" sldId="2147469796"/>
            <ac:grpSpMk id="45" creationId="{851CE402-98FA-5A52-D7B4-EB23EA9F578E}"/>
          </ac:grpSpMkLst>
        </pc:grpChg>
        <pc:grpChg chg="mod">
          <ac:chgData name="Bruno Rochat" userId="efe697c2-3cb2-4bdd-98e6-39a18efac5ad" providerId="ADAL" clId="{917CA8B2-8442-4707-8494-08FF14878916}" dt="2023-11-30T16:40:24.177" v="2365"/>
          <ac:grpSpMkLst>
            <pc:docMk/>
            <pc:sldMk cId="3266950359" sldId="2147469796"/>
            <ac:grpSpMk id="46" creationId="{98E0A3DC-CEE2-7A6D-7FE2-738A6188077D}"/>
          </ac:grpSpMkLst>
        </pc:grpChg>
        <pc:picChg chg="add mod">
          <ac:chgData name="Bruno Rochat" userId="efe697c2-3cb2-4bdd-98e6-39a18efac5ad" providerId="ADAL" clId="{917CA8B2-8442-4707-8494-08FF14878916}" dt="2023-12-01T07:19:01.151" v="3470" actId="1076"/>
          <ac:picMkLst>
            <pc:docMk/>
            <pc:sldMk cId="3266950359" sldId="2147469796"/>
            <ac:picMk id="8" creationId="{A1C576A9-A51B-A8B2-8971-9FC04BA81227}"/>
          </ac:picMkLst>
        </pc:picChg>
        <pc:cxnChg chg="mod">
          <ac:chgData name="Bruno Rochat" userId="efe697c2-3cb2-4bdd-98e6-39a18efac5ad" providerId="ADAL" clId="{917CA8B2-8442-4707-8494-08FF14878916}" dt="2023-11-30T16:40:24.177" v="2365"/>
          <ac:cxnSpMkLst>
            <pc:docMk/>
            <pc:sldMk cId="3266950359" sldId="2147469796"/>
            <ac:cxnSpMk id="40" creationId="{66A9F5D4-7A3D-8DBC-C8D2-B69067E0F3B0}"/>
          </ac:cxnSpMkLst>
        </pc:cxnChg>
        <pc:cxnChg chg="mod">
          <ac:chgData name="Bruno Rochat" userId="efe697c2-3cb2-4bdd-98e6-39a18efac5ad" providerId="ADAL" clId="{917CA8B2-8442-4707-8494-08FF14878916}" dt="2023-11-30T16:40:24.177" v="2365"/>
          <ac:cxnSpMkLst>
            <pc:docMk/>
            <pc:sldMk cId="3266950359" sldId="2147469796"/>
            <ac:cxnSpMk id="41" creationId="{E56EC489-82BB-60AC-00E7-FB6D1C409C07}"/>
          </ac:cxnSpMkLst>
        </pc:cxnChg>
      </pc:sldChg>
      <pc:sldChg chg="addSp delSp modSp add mod">
        <pc:chgData name="Bruno Rochat" userId="efe697c2-3cb2-4bdd-98e6-39a18efac5ad" providerId="ADAL" clId="{917CA8B2-8442-4707-8494-08FF14878916}" dt="2023-12-01T07:19:21.070" v="3472" actId="1076"/>
        <pc:sldMkLst>
          <pc:docMk/>
          <pc:sldMk cId="893017267" sldId="2147469797"/>
        </pc:sldMkLst>
        <pc:spChg chg="mod">
          <ac:chgData name="Bruno Rochat" userId="efe697c2-3cb2-4bdd-98e6-39a18efac5ad" providerId="ADAL" clId="{917CA8B2-8442-4707-8494-08FF14878916}" dt="2023-11-30T19:49:54.056" v="3098" actId="20577"/>
          <ac:spMkLst>
            <pc:docMk/>
            <pc:sldMk cId="893017267" sldId="2147469797"/>
            <ac:spMk id="2" creationId="{E6B43274-0D18-72C2-4B45-67C6984FA06B}"/>
          </ac:spMkLst>
        </pc:spChg>
        <pc:spChg chg="mod">
          <ac:chgData name="Bruno Rochat" userId="efe697c2-3cb2-4bdd-98e6-39a18efac5ad" providerId="ADAL" clId="{917CA8B2-8442-4707-8494-08FF14878916}" dt="2023-11-30T16:55:16.814" v="2558" actId="20577"/>
          <ac:spMkLst>
            <pc:docMk/>
            <pc:sldMk cId="893017267" sldId="2147469797"/>
            <ac:spMk id="4" creationId="{818AF23A-58CC-8FD0-38B5-62B8BD693A7C}"/>
          </ac:spMkLst>
        </pc:spChg>
        <pc:spChg chg="mod">
          <ac:chgData name="Bruno Rochat" userId="efe697c2-3cb2-4bdd-98e6-39a18efac5ad" providerId="ADAL" clId="{917CA8B2-8442-4707-8494-08FF14878916}" dt="2023-11-30T17:00:10.468" v="2561" actId="20577"/>
          <ac:spMkLst>
            <pc:docMk/>
            <pc:sldMk cId="893017267" sldId="2147469797"/>
            <ac:spMk id="5" creationId="{A1BEB65C-D4E1-1086-D2D7-8ED2A078EEF4}"/>
          </ac:spMkLst>
        </pc:spChg>
        <pc:spChg chg="mod">
          <ac:chgData name="Bruno Rochat" userId="efe697c2-3cb2-4bdd-98e6-39a18efac5ad" providerId="ADAL" clId="{917CA8B2-8442-4707-8494-08FF14878916}" dt="2023-11-30T16:55:20.858" v="2559" actId="20577"/>
          <ac:spMkLst>
            <pc:docMk/>
            <pc:sldMk cId="893017267" sldId="2147469797"/>
            <ac:spMk id="6" creationId="{A383F532-65AD-EFC8-BE68-36E447037E1E}"/>
          </ac:spMkLst>
        </pc:spChg>
        <pc:spChg chg="mod">
          <ac:chgData name="Bruno Rochat" userId="efe697c2-3cb2-4bdd-98e6-39a18efac5ad" providerId="ADAL" clId="{917CA8B2-8442-4707-8494-08FF14878916}" dt="2023-11-30T17:31:00.528" v="2686" actId="20577"/>
          <ac:spMkLst>
            <pc:docMk/>
            <pc:sldMk cId="893017267" sldId="2147469797"/>
            <ac:spMk id="7" creationId="{3BAF4A97-E0FF-88C4-D3CA-D12909E1AE15}"/>
          </ac:spMkLst>
        </pc:spChg>
        <pc:spChg chg="add del mod">
          <ac:chgData name="Bruno Rochat" userId="efe697c2-3cb2-4bdd-98e6-39a18efac5ad" providerId="ADAL" clId="{917CA8B2-8442-4707-8494-08FF14878916}" dt="2023-11-30T16:48:48.613" v="2473" actId="478"/>
          <ac:spMkLst>
            <pc:docMk/>
            <pc:sldMk cId="893017267" sldId="2147469797"/>
            <ac:spMk id="8" creationId="{568C34CF-927D-CE15-486B-F9287CE3AC17}"/>
          </ac:spMkLst>
        </pc:spChg>
        <pc:spChg chg="add del mod">
          <ac:chgData name="Bruno Rochat" userId="efe697c2-3cb2-4bdd-98e6-39a18efac5ad" providerId="ADAL" clId="{917CA8B2-8442-4707-8494-08FF14878916}" dt="2023-11-30T16:50:08.173" v="2490" actId="478"/>
          <ac:spMkLst>
            <pc:docMk/>
            <pc:sldMk cId="893017267" sldId="2147469797"/>
            <ac:spMk id="9" creationId="{7FCE6F77-5F63-0472-7563-D9DD74F5DC6B}"/>
          </ac:spMkLst>
        </pc:spChg>
        <pc:spChg chg="add del mod">
          <ac:chgData name="Bruno Rochat" userId="efe697c2-3cb2-4bdd-98e6-39a18efac5ad" providerId="ADAL" clId="{917CA8B2-8442-4707-8494-08FF14878916}" dt="2023-11-30T16:47:52.110" v="2429" actId="478"/>
          <ac:spMkLst>
            <pc:docMk/>
            <pc:sldMk cId="893017267" sldId="2147469797"/>
            <ac:spMk id="10" creationId="{5970BE07-7A88-DD54-0B11-3D1144C88C61}"/>
          </ac:spMkLst>
        </pc:spChg>
        <pc:spChg chg="add del mod">
          <ac:chgData name="Bruno Rochat" userId="efe697c2-3cb2-4bdd-98e6-39a18efac5ad" providerId="ADAL" clId="{917CA8B2-8442-4707-8494-08FF14878916}" dt="2023-11-30T16:47:47.301" v="2428" actId="478"/>
          <ac:spMkLst>
            <pc:docMk/>
            <pc:sldMk cId="893017267" sldId="2147469797"/>
            <ac:spMk id="11" creationId="{9E130617-9D27-A0DE-8F63-535EBE26BF3C}"/>
          </ac:spMkLst>
        </pc:spChg>
        <pc:spChg chg="add del mod">
          <ac:chgData name="Bruno Rochat" userId="efe697c2-3cb2-4bdd-98e6-39a18efac5ad" providerId="ADAL" clId="{917CA8B2-8442-4707-8494-08FF14878916}" dt="2023-11-30T16:48:11.634" v="2431" actId="478"/>
          <ac:spMkLst>
            <pc:docMk/>
            <pc:sldMk cId="893017267" sldId="2147469797"/>
            <ac:spMk id="12" creationId="{227CDB19-98DD-9717-8972-353FFBCF53E1}"/>
          </ac:spMkLst>
        </pc:spChg>
        <pc:spChg chg="mod">
          <ac:chgData name="Bruno Rochat" userId="efe697c2-3cb2-4bdd-98e6-39a18efac5ad" providerId="ADAL" clId="{917CA8B2-8442-4707-8494-08FF14878916}" dt="2023-11-30T16:47:35.093" v="2427" actId="1076"/>
          <ac:spMkLst>
            <pc:docMk/>
            <pc:sldMk cId="893017267" sldId="2147469797"/>
            <ac:spMk id="14" creationId="{7B762406-537C-582E-0163-2E9A477E7C24}"/>
          </ac:spMkLst>
        </pc:spChg>
        <pc:spChg chg="mod">
          <ac:chgData name="Bruno Rochat" userId="efe697c2-3cb2-4bdd-98e6-39a18efac5ad" providerId="ADAL" clId="{917CA8B2-8442-4707-8494-08FF14878916}" dt="2023-11-30T16:47:35.093" v="2427" actId="1076"/>
          <ac:spMkLst>
            <pc:docMk/>
            <pc:sldMk cId="893017267" sldId="2147469797"/>
            <ac:spMk id="16" creationId="{C18BD3A3-17E9-1657-564D-6EE7FDB361EF}"/>
          </ac:spMkLst>
        </pc:spChg>
        <pc:spChg chg="mod">
          <ac:chgData name="Bruno Rochat" userId="efe697c2-3cb2-4bdd-98e6-39a18efac5ad" providerId="ADAL" clId="{917CA8B2-8442-4707-8494-08FF14878916}" dt="2023-11-30T16:47:35.093" v="2427" actId="1076"/>
          <ac:spMkLst>
            <pc:docMk/>
            <pc:sldMk cId="893017267" sldId="2147469797"/>
            <ac:spMk id="17" creationId="{7A00C23A-A6EC-04FA-ED43-118583661A30}"/>
          </ac:spMkLst>
        </pc:spChg>
        <pc:spChg chg="mod">
          <ac:chgData name="Bruno Rochat" userId="efe697c2-3cb2-4bdd-98e6-39a18efac5ad" providerId="ADAL" clId="{917CA8B2-8442-4707-8494-08FF14878916}" dt="2023-11-30T16:47:35.093" v="2427" actId="1076"/>
          <ac:spMkLst>
            <pc:docMk/>
            <pc:sldMk cId="893017267" sldId="2147469797"/>
            <ac:spMk id="23" creationId="{B0BE6DE0-F09F-9AD6-BB4C-5080B9B58649}"/>
          </ac:spMkLst>
        </pc:spChg>
        <pc:spChg chg="mod">
          <ac:chgData name="Bruno Rochat" userId="efe697c2-3cb2-4bdd-98e6-39a18efac5ad" providerId="ADAL" clId="{917CA8B2-8442-4707-8494-08FF14878916}" dt="2023-11-30T16:47:35.093" v="2427" actId="1076"/>
          <ac:spMkLst>
            <pc:docMk/>
            <pc:sldMk cId="893017267" sldId="2147469797"/>
            <ac:spMk id="25" creationId="{B5259E9A-9E6B-9DE5-FB87-500AF9FA3838}"/>
          </ac:spMkLst>
        </pc:spChg>
        <pc:spChg chg="mod">
          <ac:chgData name="Bruno Rochat" userId="efe697c2-3cb2-4bdd-98e6-39a18efac5ad" providerId="ADAL" clId="{917CA8B2-8442-4707-8494-08FF14878916}" dt="2023-11-30T16:47:35.093" v="2427" actId="1076"/>
          <ac:spMkLst>
            <pc:docMk/>
            <pc:sldMk cId="893017267" sldId="2147469797"/>
            <ac:spMk id="27" creationId="{55FD0FA0-865F-E763-3D40-E71903B7DA5D}"/>
          </ac:spMkLst>
        </pc:spChg>
        <pc:spChg chg="mod">
          <ac:chgData name="Bruno Rochat" userId="efe697c2-3cb2-4bdd-98e6-39a18efac5ad" providerId="ADAL" clId="{917CA8B2-8442-4707-8494-08FF14878916}" dt="2023-11-30T16:47:35.093" v="2427" actId="1076"/>
          <ac:spMkLst>
            <pc:docMk/>
            <pc:sldMk cId="893017267" sldId="2147469797"/>
            <ac:spMk id="51" creationId="{082D8D67-DAE4-FF60-4D53-2666CAD1D8F0}"/>
          </ac:spMkLst>
        </pc:spChg>
        <pc:spChg chg="mod">
          <ac:chgData name="Bruno Rochat" userId="efe697c2-3cb2-4bdd-98e6-39a18efac5ad" providerId="ADAL" clId="{917CA8B2-8442-4707-8494-08FF14878916}" dt="2023-11-30T16:50:39.120" v="2512" actId="1038"/>
          <ac:spMkLst>
            <pc:docMk/>
            <pc:sldMk cId="893017267" sldId="2147469797"/>
            <ac:spMk id="55" creationId="{7F67CB34-C4E6-B620-AD21-BC0DC99D6ABD}"/>
          </ac:spMkLst>
        </pc:spChg>
        <pc:spChg chg="mod">
          <ac:chgData name="Bruno Rochat" userId="efe697c2-3cb2-4bdd-98e6-39a18efac5ad" providerId="ADAL" clId="{917CA8B2-8442-4707-8494-08FF14878916}" dt="2023-11-30T16:47:35.093" v="2427" actId="1076"/>
          <ac:spMkLst>
            <pc:docMk/>
            <pc:sldMk cId="893017267" sldId="2147469797"/>
            <ac:spMk id="61" creationId="{75C5A576-70ED-C9FA-E980-433DA3E5FC46}"/>
          </ac:spMkLst>
        </pc:spChg>
        <pc:spChg chg="mod">
          <ac:chgData name="Bruno Rochat" userId="efe697c2-3cb2-4bdd-98e6-39a18efac5ad" providerId="ADAL" clId="{917CA8B2-8442-4707-8494-08FF14878916}" dt="2023-11-30T16:47:35.093" v="2427" actId="1076"/>
          <ac:spMkLst>
            <pc:docMk/>
            <pc:sldMk cId="893017267" sldId="2147469797"/>
            <ac:spMk id="63" creationId="{B6E519A6-5CD4-92D5-12FD-E77F19CD5563}"/>
          </ac:spMkLst>
        </pc:spChg>
        <pc:spChg chg="mod">
          <ac:chgData name="Bruno Rochat" userId="efe697c2-3cb2-4bdd-98e6-39a18efac5ad" providerId="ADAL" clId="{917CA8B2-8442-4707-8494-08FF14878916}" dt="2023-11-30T16:47:35.093" v="2427" actId="1076"/>
          <ac:spMkLst>
            <pc:docMk/>
            <pc:sldMk cId="893017267" sldId="2147469797"/>
            <ac:spMk id="65" creationId="{6B217D00-ABFE-6907-96AD-DE16EA9C2DA6}"/>
          </ac:spMkLst>
        </pc:spChg>
        <pc:spChg chg="mod">
          <ac:chgData name="Bruno Rochat" userId="efe697c2-3cb2-4bdd-98e6-39a18efac5ad" providerId="ADAL" clId="{917CA8B2-8442-4707-8494-08FF14878916}" dt="2023-11-30T16:47:35.093" v="2427" actId="1076"/>
          <ac:spMkLst>
            <pc:docMk/>
            <pc:sldMk cId="893017267" sldId="2147469797"/>
            <ac:spMk id="67" creationId="{01C81397-4276-93E9-31CD-02D6C49575F1}"/>
          </ac:spMkLst>
        </pc:spChg>
        <pc:grpChg chg="add mod">
          <ac:chgData name="Bruno Rochat" userId="efe697c2-3cb2-4bdd-98e6-39a18efac5ad" providerId="ADAL" clId="{917CA8B2-8442-4707-8494-08FF14878916}" dt="2023-11-30T19:53:42.342" v="3106" actId="1035"/>
          <ac:grpSpMkLst>
            <pc:docMk/>
            <pc:sldMk cId="893017267" sldId="2147469797"/>
            <ac:grpSpMk id="13" creationId="{EE312517-88DD-26E5-B0C7-4A5F8969BE5F}"/>
          </ac:grpSpMkLst>
        </pc:grpChg>
        <pc:grpChg chg="mod">
          <ac:chgData name="Bruno Rochat" userId="efe697c2-3cb2-4bdd-98e6-39a18efac5ad" providerId="ADAL" clId="{917CA8B2-8442-4707-8494-08FF14878916}" dt="2023-11-30T16:47:35.093" v="2427" actId="1076"/>
          <ac:grpSpMkLst>
            <pc:docMk/>
            <pc:sldMk cId="893017267" sldId="2147469797"/>
            <ac:grpSpMk id="15" creationId="{3F0790D6-0A2A-F6A4-F956-7677BF4F26C5}"/>
          </ac:grpSpMkLst>
        </pc:grpChg>
        <pc:grpChg chg="del">
          <ac:chgData name="Bruno Rochat" userId="efe697c2-3cb2-4bdd-98e6-39a18efac5ad" providerId="ADAL" clId="{917CA8B2-8442-4707-8494-08FF14878916}" dt="2023-11-30T16:46:57.190" v="2425" actId="478"/>
          <ac:grpSpMkLst>
            <pc:docMk/>
            <pc:sldMk cId="893017267" sldId="2147469797"/>
            <ac:grpSpMk id="18" creationId="{76878040-99BF-4437-D8F3-8B5065C63A16}"/>
          </ac:grpSpMkLst>
        </pc:grpChg>
        <pc:grpChg chg="mod">
          <ac:chgData name="Bruno Rochat" userId="efe697c2-3cb2-4bdd-98e6-39a18efac5ad" providerId="ADAL" clId="{917CA8B2-8442-4707-8494-08FF14878916}" dt="2023-11-30T16:47:35.093" v="2427" actId="1076"/>
          <ac:grpSpMkLst>
            <pc:docMk/>
            <pc:sldMk cId="893017267" sldId="2147469797"/>
            <ac:grpSpMk id="22" creationId="{B8D2D869-F1B5-B4E1-7274-22B2E79FB350}"/>
          </ac:grpSpMkLst>
        </pc:grpChg>
        <pc:grpChg chg="mod">
          <ac:chgData name="Bruno Rochat" userId="efe697c2-3cb2-4bdd-98e6-39a18efac5ad" providerId="ADAL" clId="{917CA8B2-8442-4707-8494-08FF14878916}" dt="2023-11-30T16:47:35.093" v="2427" actId="1076"/>
          <ac:grpSpMkLst>
            <pc:docMk/>
            <pc:sldMk cId="893017267" sldId="2147469797"/>
            <ac:grpSpMk id="24" creationId="{8BFF9395-A8C5-9B6B-EDCF-E31DEB264756}"/>
          </ac:grpSpMkLst>
        </pc:grpChg>
        <pc:grpChg chg="mod">
          <ac:chgData name="Bruno Rochat" userId="efe697c2-3cb2-4bdd-98e6-39a18efac5ad" providerId="ADAL" clId="{917CA8B2-8442-4707-8494-08FF14878916}" dt="2023-11-30T16:47:35.093" v="2427" actId="1076"/>
          <ac:grpSpMkLst>
            <pc:docMk/>
            <pc:sldMk cId="893017267" sldId="2147469797"/>
            <ac:grpSpMk id="28" creationId="{ED18F883-F021-BB9B-A04A-66C8E5E2D114}"/>
          </ac:grpSpMkLst>
        </pc:grpChg>
        <pc:grpChg chg="del">
          <ac:chgData name="Bruno Rochat" userId="efe697c2-3cb2-4bdd-98e6-39a18efac5ad" providerId="ADAL" clId="{917CA8B2-8442-4707-8494-08FF14878916}" dt="2023-11-30T16:46:57.190" v="2425" actId="478"/>
          <ac:grpSpMkLst>
            <pc:docMk/>
            <pc:sldMk cId="893017267" sldId="2147469797"/>
            <ac:grpSpMk id="38" creationId="{1322B3EB-4D61-8544-26B0-00B47F2A64BC}"/>
          </ac:grpSpMkLst>
        </pc:grpChg>
        <pc:grpChg chg="add mod">
          <ac:chgData name="Bruno Rochat" userId="efe697c2-3cb2-4bdd-98e6-39a18efac5ad" providerId="ADAL" clId="{917CA8B2-8442-4707-8494-08FF14878916}" dt="2023-11-30T19:53:42.342" v="3106" actId="1035"/>
          <ac:grpSpMkLst>
            <pc:docMk/>
            <pc:sldMk cId="893017267" sldId="2147469797"/>
            <ac:grpSpMk id="53" creationId="{C1E09829-3D65-14F9-2BCD-7B26948BBB36}"/>
          </ac:grpSpMkLst>
        </pc:grpChg>
        <pc:grpChg chg="mod">
          <ac:chgData name="Bruno Rochat" userId="efe697c2-3cb2-4bdd-98e6-39a18efac5ad" providerId="ADAL" clId="{917CA8B2-8442-4707-8494-08FF14878916}" dt="2023-11-30T16:47:35.093" v="2427" actId="1076"/>
          <ac:grpSpMkLst>
            <pc:docMk/>
            <pc:sldMk cId="893017267" sldId="2147469797"/>
            <ac:grpSpMk id="54" creationId="{559EA2E0-62FA-76D7-2DE2-C12B4FAB795F}"/>
          </ac:grpSpMkLst>
        </pc:grpChg>
        <pc:grpChg chg="mod">
          <ac:chgData name="Bruno Rochat" userId="efe697c2-3cb2-4bdd-98e6-39a18efac5ad" providerId="ADAL" clId="{917CA8B2-8442-4707-8494-08FF14878916}" dt="2023-11-30T16:47:35.093" v="2427" actId="1076"/>
          <ac:grpSpMkLst>
            <pc:docMk/>
            <pc:sldMk cId="893017267" sldId="2147469797"/>
            <ac:grpSpMk id="56" creationId="{66F2AB20-B091-18A6-8427-0D3B9D83834A}"/>
          </ac:grpSpMkLst>
        </pc:grpChg>
        <pc:grpChg chg="mod">
          <ac:chgData name="Bruno Rochat" userId="efe697c2-3cb2-4bdd-98e6-39a18efac5ad" providerId="ADAL" clId="{917CA8B2-8442-4707-8494-08FF14878916}" dt="2023-11-30T16:47:35.093" v="2427" actId="1076"/>
          <ac:grpSpMkLst>
            <pc:docMk/>
            <pc:sldMk cId="893017267" sldId="2147469797"/>
            <ac:grpSpMk id="59" creationId="{4EFE2C16-3286-48CF-ABE1-4E93166F5E18}"/>
          </ac:grpSpMkLst>
        </pc:grpChg>
        <pc:grpChg chg="mod">
          <ac:chgData name="Bruno Rochat" userId="efe697c2-3cb2-4bdd-98e6-39a18efac5ad" providerId="ADAL" clId="{917CA8B2-8442-4707-8494-08FF14878916}" dt="2023-11-30T16:47:35.093" v="2427" actId="1076"/>
          <ac:grpSpMkLst>
            <pc:docMk/>
            <pc:sldMk cId="893017267" sldId="2147469797"/>
            <ac:grpSpMk id="60" creationId="{017440D5-EA73-E581-EF1F-8980BF5C4327}"/>
          </ac:grpSpMkLst>
        </pc:grpChg>
        <pc:grpChg chg="mod">
          <ac:chgData name="Bruno Rochat" userId="efe697c2-3cb2-4bdd-98e6-39a18efac5ad" providerId="ADAL" clId="{917CA8B2-8442-4707-8494-08FF14878916}" dt="2023-11-30T16:47:35.093" v="2427" actId="1076"/>
          <ac:grpSpMkLst>
            <pc:docMk/>
            <pc:sldMk cId="893017267" sldId="2147469797"/>
            <ac:grpSpMk id="62" creationId="{1540A102-8973-EC53-A565-EFB59BE19C99}"/>
          </ac:grpSpMkLst>
        </pc:grpChg>
        <pc:grpChg chg="mod">
          <ac:chgData name="Bruno Rochat" userId="efe697c2-3cb2-4bdd-98e6-39a18efac5ad" providerId="ADAL" clId="{917CA8B2-8442-4707-8494-08FF14878916}" dt="2023-11-30T16:47:35.093" v="2427" actId="1076"/>
          <ac:grpSpMkLst>
            <pc:docMk/>
            <pc:sldMk cId="893017267" sldId="2147469797"/>
            <ac:grpSpMk id="66" creationId="{21B8629F-61B9-A1E5-D8FB-1D06F433D500}"/>
          </ac:grpSpMkLst>
        </pc:grpChg>
        <pc:picChg chg="add mod">
          <ac:chgData name="Bruno Rochat" userId="efe697c2-3cb2-4bdd-98e6-39a18efac5ad" providerId="ADAL" clId="{917CA8B2-8442-4707-8494-08FF14878916}" dt="2023-12-01T07:19:21.070" v="3472" actId="1076"/>
          <ac:picMkLst>
            <pc:docMk/>
            <pc:sldMk cId="893017267" sldId="2147469797"/>
            <ac:picMk id="8" creationId="{CD12F342-2915-4BCD-23A0-FF6397AD9A1C}"/>
          </ac:picMkLst>
        </pc:picChg>
        <pc:picChg chg="mod">
          <ac:chgData name="Bruno Rochat" userId="efe697c2-3cb2-4bdd-98e6-39a18efac5ad" providerId="ADAL" clId="{917CA8B2-8442-4707-8494-08FF14878916}" dt="2023-11-30T16:47:35.093" v="2427" actId="1076"/>
          <ac:picMkLst>
            <pc:docMk/>
            <pc:sldMk cId="893017267" sldId="2147469797"/>
            <ac:picMk id="57" creationId="{770C00F3-0C09-77EE-6B2F-8C431706946F}"/>
          </ac:picMkLst>
        </pc:picChg>
        <pc:picChg chg="mod">
          <ac:chgData name="Bruno Rochat" userId="efe697c2-3cb2-4bdd-98e6-39a18efac5ad" providerId="ADAL" clId="{917CA8B2-8442-4707-8494-08FF14878916}" dt="2023-11-30T16:47:35.093" v="2427" actId="1076"/>
          <ac:picMkLst>
            <pc:docMk/>
            <pc:sldMk cId="893017267" sldId="2147469797"/>
            <ac:picMk id="58" creationId="{7441198F-7330-35B9-39E2-6FF2A4065709}"/>
          </ac:picMkLst>
        </pc:picChg>
        <pc:cxnChg chg="mod">
          <ac:chgData name="Bruno Rochat" userId="efe697c2-3cb2-4bdd-98e6-39a18efac5ad" providerId="ADAL" clId="{917CA8B2-8442-4707-8494-08FF14878916}" dt="2023-11-30T16:47:35.093" v="2427" actId="1076"/>
          <ac:cxnSpMkLst>
            <pc:docMk/>
            <pc:sldMk cId="893017267" sldId="2147469797"/>
            <ac:cxnSpMk id="20" creationId="{3D4CF806-CA58-C922-D7A8-157695B13724}"/>
          </ac:cxnSpMkLst>
        </pc:cxnChg>
        <pc:cxnChg chg="mod">
          <ac:chgData name="Bruno Rochat" userId="efe697c2-3cb2-4bdd-98e6-39a18efac5ad" providerId="ADAL" clId="{917CA8B2-8442-4707-8494-08FF14878916}" dt="2023-11-30T16:47:35.093" v="2427" actId="1076"/>
          <ac:cxnSpMkLst>
            <pc:docMk/>
            <pc:sldMk cId="893017267" sldId="2147469797"/>
            <ac:cxnSpMk id="21" creationId="{844021E0-403A-DFF9-B3D3-57ACA521773C}"/>
          </ac:cxnSpMkLst>
        </pc:cxnChg>
        <pc:cxnChg chg="mod">
          <ac:chgData name="Bruno Rochat" userId="efe697c2-3cb2-4bdd-98e6-39a18efac5ad" providerId="ADAL" clId="{917CA8B2-8442-4707-8494-08FF14878916}" dt="2023-11-30T16:47:35.093" v="2427" actId="1076"/>
          <ac:cxnSpMkLst>
            <pc:docMk/>
            <pc:sldMk cId="893017267" sldId="2147469797"/>
            <ac:cxnSpMk id="26" creationId="{5A0473AC-9827-9858-070E-D58BDA4E4A34}"/>
          </ac:cxnSpMkLst>
        </pc:cxnChg>
        <pc:cxnChg chg="mod">
          <ac:chgData name="Bruno Rochat" userId="efe697c2-3cb2-4bdd-98e6-39a18efac5ad" providerId="ADAL" clId="{917CA8B2-8442-4707-8494-08FF14878916}" dt="2023-11-30T16:47:35.093" v="2427" actId="1076"/>
          <ac:cxnSpMkLst>
            <pc:docMk/>
            <pc:sldMk cId="893017267" sldId="2147469797"/>
            <ac:cxnSpMk id="52" creationId="{B717F386-5743-92BE-733F-EFA04265D28E}"/>
          </ac:cxnSpMkLst>
        </pc:cxnChg>
        <pc:cxnChg chg="mod">
          <ac:chgData name="Bruno Rochat" userId="efe697c2-3cb2-4bdd-98e6-39a18efac5ad" providerId="ADAL" clId="{917CA8B2-8442-4707-8494-08FF14878916}" dt="2023-11-30T16:47:35.093" v="2427" actId="1076"/>
          <ac:cxnSpMkLst>
            <pc:docMk/>
            <pc:sldMk cId="893017267" sldId="2147469797"/>
            <ac:cxnSpMk id="64" creationId="{A7F8BDAE-CE96-888C-CD45-71238CD65A72}"/>
          </ac:cxnSpMkLst>
        </pc:cxnChg>
        <pc:cxnChg chg="mod">
          <ac:chgData name="Bruno Rochat" userId="efe697c2-3cb2-4bdd-98e6-39a18efac5ad" providerId="ADAL" clId="{917CA8B2-8442-4707-8494-08FF14878916}" dt="2023-11-30T16:47:35.093" v="2427" actId="1076"/>
          <ac:cxnSpMkLst>
            <pc:docMk/>
            <pc:sldMk cId="893017267" sldId="2147469797"/>
            <ac:cxnSpMk id="68" creationId="{BDE075D0-6B47-6BB9-B49B-A32659BFADBD}"/>
          </ac:cxnSpMkLst>
        </pc:cxnChg>
      </pc:sldChg>
      <pc:sldChg chg="addSp delSp modSp add mod">
        <pc:chgData name="Bruno Rochat" userId="efe697c2-3cb2-4bdd-98e6-39a18efac5ad" providerId="ADAL" clId="{917CA8B2-8442-4707-8494-08FF14878916}" dt="2023-12-01T07:20:38.406" v="3477" actId="1076"/>
        <pc:sldMkLst>
          <pc:docMk/>
          <pc:sldMk cId="2418381562" sldId="2147469798"/>
        </pc:sldMkLst>
        <pc:spChg chg="mod">
          <ac:chgData name="Bruno Rochat" userId="efe697c2-3cb2-4bdd-98e6-39a18efac5ad" providerId="ADAL" clId="{917CA8B2-8442-4707-8494-08FF14878916}" dt="2023-11-30T17:29:43.109" v="2658" actId="20577"/>
          <ac:spMkLst>
            <pc:docMk/>
            <pc:sldMk cId="2418381562" sldId="2147469798"/>
            <ac:spMk id="2" creationId="{E6B43274-0D18-72C2-4B45-67C6984FA06B}"/>
          </ac:spMkLst>
        </pc:spChg>
        <pc:spChg chg="mod">
          <ac:chgData name="Bruno Rochat" userId="efe697c2-3cb2-4bdd-98e6-39a18efac5ad" providerId="ADAL" clId="{917CA8B2-8442-4707-8494-08FF14878916}" dt="2023-11-30T17:21:03.421" v="2564"/>
          <ac:spMkLst>
            <pc:docMk/>
            <pc:sldMk cId="2418381562" sldId="2147469798"/>
            <ac:spMk id="4" creationId="{818AF23A-58CC-8FD0-38B5-62B8BD693A7C}"/>
          </ac:spMkLst>
        </pc:spChg>
        <pc:spChg chg="mod">
          <ac:chgData name="Bruno Rochat" userId="efe697c2-3cb2-4bdd-98e6-39a18efac5ad" providerId="ADAL" clId="{917CA8B2-8442-4707-8494-08FF14878916}" dt="2023-11-30T17:27:23.678" v="2588" actId="20577"/>
          <ac:spMkLst>
            <pc:docMk/>
            <pc:sldMk cId="2418381562" sldId="2147469798"/>
            <ac:spMk id="5" creationId="{A1BEB65C-D4E1-1086-D2D7-8ED2A078EEF4}"/>
          </ac:spMkLst>
        </pc:spChg>
        <pc:spChg chg="mod">
          <ac:chgData name="Bruno Rochat" userId="efe697c2-3cb2-4bdd-98e6-39a18efac5ad" providerId="ADAL" clId="{917CA8B2-8442-4707-8494-08FF14878916}" dt="2023-11-30T17:21:22.865" v="2565"/>
          <ac:spMkLst>
            <pc:docMk/>
            <pc:sldMk cId="2418381562" sldId="2147469798"/>
            <ac:spMk id="6" creationId="{A383F532-65AD-EFC8-BE68-36E447037E1E}"/>
          </ac:spMkLst>
        </pc:spChg>
        <pc:spChg chg="mod">
          <ac:chgData name="Bruno Rochat" userId="efe697c2-3cb2-4bdd-98e6-39a18efac5ad" providerId="ADAL" clId="{917CA8B2-8442-4707-8494-08FF14878916}" dt="2023-11-30T17:27:28.924" v="2590" actId="20577"/>
          <ac:spMkLst>
            <pc:docMk/>
            <pc:sldMk cId="2418381562" sldId="2147469798"/>
            <ac:spMk id="7" creationId="{3BAF4A97-E0FF-88C4-D3CA-D12909E1AE15}"/>
          </ac:spMkLst>
        </pc:spChg>
        <pc:spChg chg="mod">
          <ac:chgData name="Bruno Rochat" userId="efe697c2-3cb2-4bdd-98e6-39a18efac5ad" providerId="ADAL" clId="{917CA8B2-8442-4707-8494-08FF14878916}" dt="2023-11-30T17:23:42.084" v="2575" actId="1076"/>
          <ac:spMkLst>
            <pc:docMk/>
            <pc:sldMk cId="2418381562" sldId="2147469798"/>
            <ac:spMk id="12" creationId="{36206143-8BF8-1AF2-2B62-9BC0C178F564}"/>
          </ac:spMkLst>
        </pc:spChg>
        <pc:spChg chg="mod">
          <ac:chgData name="Bruno Rochat" userId="efe697c2-3cb2-4bdd-98e6-39a18efac5ad" providerId="ADAL" clId="{917CA8B2-8442-4707-8494-08FF14878916}" dt="2023-11-30T17:22:01.262" v="2567"/>
          <ac:spMkLst>
            <pc:docMk/>
            <pc:sldMk cId="2418381562" sldId="2147469798"/>
            <ac:spMk id="32" creationId="{7424CCF7-0357-D271-DC33-77A87339424D}"/>
          </ac:spMkLst>
        </pc:spChg>
        <pc:spChg chg="mod">
          <ac:chgData name="Bruno Rochat" userId="efe697c2-3cb2-4bdd-98e6-39a18efac5ad" providerId="ADAL" clId="{917CA8B2-8442-4707-8494-08FF14878916}" dt="2023-11-30T17:22:01.262" v="2567"/>
          <ac:spMkLst>
            <pc:docMk/>
            <pc:sldMk cId="2418381562" sldId="2147469798"/>
            <ac:spMk id="34" creationId="{2100B4A9-00EB-021F-9C39-91DE73D1F233}"/>
          </ac:spMkLst>
        </pc:spChg>
        <pc:spChg chg="mod">
          <ac:chgData name="Bruno Rochat" userId="efe697c2-3cb2-4bdd-98e6-39a18efac5ad" providerId="ADAL" clId="{917CA8B2-8442-4707-8494-08FF14878916}" dt="2023-11-30T17:22:01.262" v="2567"/>
          <ac:spMkLst>
            <pc:docMk/>
            <pc:sldMk cId="2418381562" sldId="2147469798"/>
            <ac:spMk id="36" creationId="{A48E66BC-2AC2-44F7-F38F-A4BFACC14DEC}"/>
          </ac:spMkLst>
        </pc:spChg>
        <pc:spChg chg="mod">
          <ac:chgData name="Bruno Rochat" userId="efe697c2-3cb2-4bdd-98e6-39a18efac5ad" providerId="ADAL" clId="{917CA8B2-8442-4707-8494-08FF14878916}" dt="2023-11-30T17:22:01.262" v="2567"/>
          <ac:spMkLst>
            <pc:docMk/>
            <pc:sldMk cId="2418381562" sldId="2147469798"/>
            <ac:spMk id="38" creationId="{C92C4087-2DC1-D57F-A289-10713DBA2AE7}"/>
          </ac:spMkLst>
        </pc:spChg>
        <pc:spChg chg="mod">
          <ac:chgData name="Bruno Rochat" userId="efe697c2-3cb2-4bdd-98e6-39a18efac5ad" providerId="ADAL" clId="{917CA8B2-8442-4707-8494-08FF14878916}" dt="2023-11-30T17:23:24.837" v="2573" actId="1076"/>
          <ac:spMkLst>
            <pc:docMk/>
            <pc:sldMk cId="2418381562" sldId="2147469798"/>
            <ac:spMk id="45" creationId="{60EAD214-EFDE-981A-1741-561329881644}"/>
          </ac:spMkLst>
        </pc:spChg>
        <pc:spChg chg="mod">
          <ac:chgData name="Bruno Rochat" userId="efe697c2-3cb2-4bdd-98e6-39a18efac5ad" providerId="ADAL" clId="{917CA8B2-8442-4707-8494-08FF14878916}" dt="2023-11-30T17:22:01.262" v="2567"/>
          <ac:spMkLst>
            <pc:docMk/>
            <pc:sldMk cId="2418381562" sldId="2147469798"/>
            <ac:spMk id="70" creationId="{04A1A515-332F-32C2-A5EF-139854F71FBC}"/>
          </ac:spMkLst>
        </pc:spChg>
        <pc:spChg chg="mod">
          <ac:chgData name="Bruno Rochat" userId="efe697c2-3cb2-4bdd-98e6-39a18efac5ad" providerId="ADAL" clId="{917CA8B2-8442-4707-8494-08FF14878916}" dt="2023-11-30T17:22:01.262" v="2567"/>
          <ac:spMkLst>
            <pc:docMk/>
            <pc:sldMk cId="2418381562" sldId="2147469798"/>
            <ac:spMk id="72" creationId="{C7CD6718-7E71-BBEE-90B4-E01C3EC97D21}"/>
          </ac:spMkLst>
        </pc:spChg>
        <pc:spChg chg="mod">
          <ac:chgData name="Bruno Rochat" userId="efe697c2-3cb2-4bdd-98e6-39a18efac5ad" providerId="ADAL" clId="{917CA8B2-8442-4707-8494-08FF14878916}" dt="2023-11-30T17:22:01.262" v="2567"/>
          <ac:spMkLst>
            <pc:docMk/>
            <pc:sldMk cId="2418381562" sldId="2147469798"/>
            <ac:spMk id="74" creationId="{D32738AB-3CCA-E6E1-5F5D-9D1BA07B480D}"/>
          </ac:spMkLst>
        </pc:spChg>
        <pc:spChg chg="mod">
          <ac:chgData name="Bruno Rochat" userId="efe697c2-3cb2-4bdd-98e6-39a18efac5ad" providerId="ADAL" clId="{917CA8B2-8442-4707-8494-08FF14878916}" dt="2023-11-30T17:22:01.262" v="2567"/>
          <ac:spMkLst>
            <pc:docMk/>
            <pc:sldMk cId="2418381562" sldId="2147469798"/>
            <ac:spMk id="76" creationId="{A20E4CE3-94D2-CBA9-630B-1197DE322E5D}"/>
          </ac:spMkLst>
        </pc:spChg>
        <pc:grpChg chg="add mod">
          <ac:chgData name="Bruno Rochat" userId="efe697c2-3cb2-4bdd-98e6-39a18efac5ad" providerId="ADAL" clId="{917CA8B2-8442-4707-8494-08FF14878916}" dt="2023-11-30T17:28:59.172" v="2619" actId="12789"/>
          <ac:grpSpMkLst>
            <pc:docMk/>
            <pc:sldMk cId="2418381562" sldId="2147469798"/>
            <ac:grpSpMk id="8" creationId="{08A8720E-97AB-32FD-4AF4-B69D105E9309}"/>
          </ac:grpSpMkLst>
        </pc:grpChg>
        <pc:grpChg chg="mod">
          <ac:chgData name="Bruno Rochat" userId="efe697c2-3cb2-4bdd-98e6-39a18efac5ad" providerId="ADAL" clId="{917CA8B2-8442-4707-8494-08FF14878916}" dt="2023-11-30T17:22:01.262" v="2567"/>
          <ac:grpSpMkLst>
            <pc:docMk/>
            <pc:sldMk cId="2418381562" sldId="2147469798"/>
            <ac:grpSpMk id="10" creationId="{102FBE48-ED68-E6B3-380A-3DA9E028CA40}"/>
          </ac:grpSpMkLst>
        </pc:grpChg>
        <pc:grpChg chg="mod">
          <ac:chgData name="Bruno Rochat" userId="efe697c2-3cb2-4bdd-98e6-39a18efac5ad" providerId="ADAL" clId="{917CA8B2-8442-4707-8494-08FF14878916}" dt="2023-11-30T17:22:01.262" v="2567"/>
          <ac:grpSpMkLst>
            <pc:docMk/>
            <pc:sldMk cId="2418381562" sldId="2147469798"/>
            <ac:grpSpMk id="11" creationId="{389E88E3-2FF6-B208-D3FE-7C91C9E8F0D0}"/>
          </ac:grpSpMkLst>
        </pc:grpChg>
        <pc:grpChg chg="del">
          <ac:chgData name="Bruno Rochat" userId="efe697c2-3cb2-4bdd-98e6-39a18efac5ad" providerId="ADAL" clId="{917CA8B2-8442-4707-8494-08FF14878916}" dt="2023-11-30T17:21:59.671" v="2566" actId="478"/>
          <ac:grpSpMkLst>
            <pc:docMk/>
            <pc:sldMk cId="2418381562" sldId="2147469798"/>
            <ac:grpSpMk id="13" creationId="{EE312517-88DD-26E5-B0C7-4A5F8969BE5F}"/>
          </ac:grpSpMkLst>
        </pc:grpChg>
        <pc:grpChg chg="mod">
          <ac:chgData name="Bruno Rochat" userId="efe697c2-3cb2-4bdd-98e6-39a18efac5ad" providerId="ADAL" clId="{917CA8B2-8442-4707-8494-08FF14878916}" dt="2023-11-30T17:22:01.262" v="2567"/>
          <ac:grpSpMkLst>
            <pc:docMk/>
            <pc:sldMk cId="2418381562" sldId="2147469798"/>
            <ac:grpSpMk id="18" creationId="{10E038F5-544D-F168-EDA0-2F7E62543FB1}"/>
          </ac:grpSpMkLst>
        </pc:grpChg>
        <pc:grpChg chg="mod">
          <ac:chgData name="Bruno Rochat" userId="efe697c2-3cb2-4bdd-98e6-39a18efac5ad" providerId="ADAL" clId="{917CA8B2-8442-4707-8494-08FF14878916}" dt="2023-11-30T17:22:01.262" v="2567"/>
          <ac:grpSpMkLst>
            <pc:docMk/>
            <pc:sldMk cId="2418381562" sldId="2147469798"/>
            <ac:grpSpMk id="30" creationId="{914E4B2B-F234-7D33-523E-D26A79A37AC3}"/>
          </ac:grpSpMkLst>
        </pc:grpChg>
        <pc:grpChg chg="mod">
          <ac:chgData name="Bruno Rochat" userId="efe697c2-3cb2-4bdd-98e6-39a18efac5ad" providerId="ADAL" clId="{917CA8B2-8442-4707-8494-08FF14878916}" dt="2023-11-30T17:22:01.262" v="2567"/>
          <ac:grpSpMkLst>
            <pc:docMk/>
            <pc:sldMk cId="2418381562" sldId="2147469798"/>
            <ac:grpSpMk id="31" creationId="{397AC1E0-D358-3115-0D66-01680EF639A3}"/>
          </ac:grpSpMkLst>
        </pc:grpChg>
        <pc:grpChg chg="mod">
          <ac:chgData name="Bruno Rochat" userId="efe697c2-3cb2-4bdd-98e6-39a18efac5ad" providerId="ADAL" clId="{917CA8B2-8442-4707-8494-08FF14878916}" dt="2023-11-30T17:22:01.262" v="2567"/>
          <ac:grpSpMkLst>
            <pc:docMk/>
            <pc:sldMk cId="2418381562" sldId="2147469798"/>
            <ac:grpSpMk id="33" creationId="{0ECD0098-8FF7-6382-E5DE-36C53B4D09F7}"/>
          </ac:grpSpMkLst>
        </pc:grpChg>
        <pc:grpChg chg="mod">
          <ac:chgData name="Bruno Rochat" userId="efe697c2-3cb2-4bdd-98e6-39a18efac5ad" providerId="ADAL" clId="{917CA8B2-8442-4707-8494-08FF14878916}" dt="2023-11-30T17:22:01.262" v="2567"/>
          <ac:grpSpMkLst>
            <pc:docMk/>
            <pc:sldMk cId="2418381562" sldId="2147469798"/>
            <ac:grpSpMk id="37" creationId="{CF4A72EB-9901-FF84-8659-6DA32B0165E1}"/>
          </ac:grpSpMkLst>
        </pc:grpChg>
        <pc:grpChg chg="add del mod">
          <ac:chgData name="Bruno Rochat" userId="efe697c2-3cb2-4bdd-98e6-39a18efac5ad" providerId="ADAL" clId="{917CA8B2-8442-4707-8494-08FF14878916}" dt="2023-11-30T17:22:25.251" v="2569" actId="478"/>
          <ac:grpSpMkLst>
            <pc:docMk/>
            <pc:sldMk cId="2418381562" sldId="2147469798"/>
            <ac:grpSpMk id="40" creationId="{BBB1B363-CCC0-1C4F-7945-FDDABF1EE0EE}"/>
          </ac:grpSpMkLst>
        </pc:grpChg>
        <pc:grpChg chg="mod topLvl">
          <ac:chgData name="Bruno Rochat" userId="efe697c2-3cb2-4bdd-98e6-39a18efac5ad" providerId="ADAL" clId="{917CA8B2-8442-4707-8494-08FF14878916}" dt="2023-11-30T17:28:59.172" v="2619" actId="12789"/>
          <ac:grpSpMkLst>
            <pc:docMk/>
            <pc:sldMk cId="2418381562" sldId="2147469798"/>
            <ac:grpSpMk id="41" creationId="{6CD50E1A-3FB3-BC5B-583C-66CC226CFEA6}"/>
          </ac:grpSpMkLst>
        </pc:grpChg>
        <pc:grpChg chg="mod">
          <ac:chgData name="Bruno Rochat" userId="efe697c2-3cb2-4bdd-98e6-39a18efac5ad" providerId="ADAL" clId="{917CA8B2-8442-4707-8494-08FF14878916}" dt="2023-11-30T17:22:01.262" v="2567"/>
          <ac:grpSpMkLst>
            <pc:docMk/>
            <pc:sldMk cId="2418381562" sldId="2147469798"/>
            <ac:grpSpMk id="44" creationId="{CFC1EB76-C43E-1722-D351-E367BCB76E6F}"/>
          </ac:grpSpMkLst>
        </pc:grpChg>
        <pc:grpChg chg="mod">
          <ac:chgData name="Bruno Rochat" userId="efe697c2-3cb2-4bdd-98e6-39a18efac5ad" providerId="ADAL" clId="{917CA8B2-8442-4707-8494-08FF14878916}" dt="2023-11-30T17:22:01.262" v="2567"/>
          <ac:grpSpMkLst>
            <pc:docMk/>
            <pc:sldMk cId="2418381562" sldId="2147469798"/>
            <ac:grpSpMk id="46" creationId="{0EF787D2-D3F2-0716-0529-54CAF1649DA3}"/>
          </ac:grpSpMkLst>
        </pc:grpChg>
        <pc:grpChg chg="mod">
          <ac:chgData name="Bruno Rochat" userId="efe697c2-3cb2-4bdd-98e6-39a18efac5ad" providerId="ADAL" clId="{917CA8B2-8442-4707-8494-08FF14878916}" dt="2023-11-30T17:22:01.262" v="2567"/>
          <ac:grpSpMkLst>
            <pc:docMk/>
            <pc:sldMk cId="2418381562" sldId="2147469798"/>
            <ac:grpSpMk id="47" creationId="{BF6C7CAA-7CD1-F426-AE5B-2B0E2FB1A508}"/>
          </ac:grpSpMkLst>
        </pc:grpChg>
        <pc:grpChg chg="mod">
          <ac:chgData name="Bruno Rochat" userId="efe697c2-3cb2-4bdd-98e6-39a18efac5ad" providerId="ADAL" clId="{917CA8B2-8442-4707-8494-08FF14878916}" dt="2023-11-30T17:22:01.262" v="2567"/>
          <ac:grpSpMkLst>
            <pc:docMk/>
            <pc:sldMk cId="2418381562" sldId="2147469798"/>
            <ac:grpSpMk id="50" creationId="{CB025CDB-77DC-FF65-D31B-4300050B3F0A}"/>
          </ac:grpSpMkLst>
        </pc:grpChg>
        <pc:grpChg chg="del">
          <ac:chgData name="Bruno Rochat" userId="efe697c2-3cb2-4bdd-98e6-39a18efac5ad" providerId="ADAL" clId="{917CA8B2-8442-4707-8494-08FF14878916}" dt="2023-11-30T17:21:59.671" v="2566" actId="478"/>
          <ac:grpSpMkLst>
            <pc:docMk/>
            <pc:sldMk cId="2418381562" sldId="2147469798"/>
            <ac:grpSpMk id="53" creationId="{C1E09829-3D65-14F9-2BCD-7B26948BBB36}"/>
          </ac:grpSpMkLst>
        </pc:grpChg>
        <pc:grpChg chg="mod">
          <ac:chgData name="Bruno Rochat" userId="efe697c2-3cb2-4bdd-98e6-39a18efac5ad" providerId="ADAL" clId="{917CA8B2-8442-4707-8494-08FF14878916}" dt="2023-11-30T17:22:01.262" v="2567"/>
          <ac:grpSpMkLst>
            <pc:docMk/>
            <pc:sldMk cId="2418381562" sldId="2147469798"/>
            <ac:grpSpMk id="69" creationId="{D516C617-1255-A022-611D-E410540976B0}"/>
          </ac:grpSpMkLst>
        </pc:grpChg>
        <pc:grpChg chg="mod">
          <ac:chgData name="Bruno Rochat" userId="efe697c2-3cb2-4bdd-98e6-39a18efac5ad" providerId="ADAL" clId="{917CA8B2-8442-4707-8494-08FF14878916}" dt="2023-11-30T17:22:01.262" v="2567"/>
          <ac:grpSpMkLst>
            <pc:docMk/>
            <pc:sldMk cId="2418381562" sldId="2147469798"/>
            <ac:grpSpMk id="71" creationId="{577B47C4-78CC-7B0C-DD0D-39A45C1B32F7}"/>
          </ac:grpSpMkLst>
        </pc:grpChg>
        <pc:grpChg chg="mod">
          <ac:chgData name="Bruno Rochat" userId="efe697c2-3cb2-4bdd-98e6-39a18efac5ad" providerId="ADAL" clId="{917CA8B2-8442-4707-8494-08FF14878916}" dt="2023-11-30T17:22:01.262" v="2567"/>
          <ac:grpSpMkLst>
            <pc:docMk/>
            <pc:sldMk cId="2418381562" sldId="2147469798"/>
            <ac:grpSpMk id="75" creationId="{EB9408CD-91D8-0DE4-A0B4-FD9CEED736AF}"/>
          </ac:grpSpMkLst>
        </pc:grpChg>
        <pc:picChg chg="add mod">
          <ac:chgData name="Bruno Rochat" userId="efe697c2-3cb2-4bdd-98e6-39a18efac5ad" providerId="ADAL" clId="{917CA8B2-8442-4707-8494-08FF14878916}" dt="2023-12-01T07:20:38.406" v="3477" actId="1076"/>
          <ac:picMkLst>
            <pc:docMk/>
            <pc:sldMk cId="2418381562" sldId="2147469798"/>
            <ac:picMk id="13" creationId="{2273EA50-B610-B517-FD2B-6862D9A472F2}"/>
          </ac:picMkLst>
        </pc:picChg>
        <pc:picChg chg="mod">
          <ac:chgData name="Bruno Rochat" userId="efe697c2-3cb2-4bdd-98e6-39a18efac5ad" providerId="ADAL" clId="{917CA8B2-8442-4707-8494-08FF14878916}" dt="2023-11-30T17:22:01.262" v="2567"/>
          <ac:picMkLst>
            <pc:docMk/>
            <pc:sldMk cId="2418381562" sldId="2147469798"/>
            <ac:picMk id="19" creationId="{CB13B81F-2472-34C1-AE0D-D8FE2A18D630}"/>
          </ac:picMkLst>
        </pc:picChg>
        <pc:picChg chg="mod">
          <ac:chgData name="Bruno Rochat" userId="efe697c2-3cb2-4bdd-98e6-39a18efac5ad" providerId="ADAL" clId="{917CA8B2-8442-4707-8494-08FF14878916}" dt="2023-11-30T17:22:01.262" v="2567"/>
          <ac:picMkLst>
            <pc:docMk/>
            <pc:sldMk cId="2418381562" sldId="2147469798"/>
            <ac:picMk id="29" creationId="{1D18FE5E-5ED2-EA32-B6AF-08EFD8AECD7F}"/>
          </ac:picMkLst>
        </pc:picChg>
        <pc:picChg chg="mod">
          <ac:chgData name="Bruno Rochat" userId="efe697c2-3cb2-4bdd-98e6-39a18efac5ad" providerId="ADAL" clId="{917CA8B2-8442-4707-8494-08FF14878916}" dt="2023-11-30T17:22:01.262" v="2567"/>
          <ac:picMkLst>
            <pc:docMk/>
            <pc:sldMk cId="2418381562" sldId="2147469798"/>
            <ac:picMk id="48" creationId="{EA0130A6-C184-9629-8CDA-B3D89EAEF056}"/>
          </ac:picMkLst>
        </pc:picChg>
        <pc:picChg chg="mod">
          <ac:chgData name="Bruno Rochat" userId="efe697c2-3cb2-4bdd-98e6-39a18efac5ad" providerId="ADAL" clId="{917CA8B2-8442-4707-8494-08FF14878916}" dt="2023-11-30T17:22:01.262" v="2567"/>
          <ac:picMkLst>
            <pc:docMk/>
            <pc:sldMk cId="2418381562" sldId="2147469798"/>
            <ac:picMk id="49" creationId="{7DE7F960-56E5-4AF6-B34C-97F4E88C854D}"/>
          </ac:picMkLst>
        </pc:picChg>
        <pc:cxnChg chg="mod">
          <ac:chgData name="Bruno Rochat" userId="efe697c2-3cb2-4bdd-98e6-39a18efac5ad" providerId="ADAL" clId="{917CA8B2-8442-4707-8494-08FF14878916}" dt="2023-11-30T17:22:01.262" v="2567"/>
          <ac:cxnSpMkLst>
            <pc:docMk/>
            <pc:sldMk cId="2418381562" sldId="2147469798"/>
            <ac:cxnSpMk id="9" creationId="{9B9C5787-9E54-520E-6616-83F0A3EAA44D}"/>
          </ac:cxnSpMkLst>
        </pc:cxnChg>
        <pc:cxnChg chg="mod">
          <ac:chgData name="Bruno Rochat" userId="efe697c2-3cb2-4bdd-98e6-39a18efac5ad" providerId="ADAL" clId="{917CA8B2-8442-4707-8494-08FF14878916}" dt="2023-11-30T17:21:59.671" v="2566" actId="478"/>
          <ac:cxnSpMkLst>
            <pc:docMk/>
            <pc:sldMk cId="2418381562" sldId="2147469798"/>
            <ac:cxnSpMk id="20" creationId="{3D4CF806-CA58-C922-D7A8-157695B13724}"/>
          </ac:cxnSpMkLst>
        </pc:cxnChg>
        <pc:cxnChg chg="mod">
          <ac:chgData name="Bruno Rochat" userId="efe697c2-3cb2-4bdd-98e6-39a18efac5ad" providerId="ADAL" clId="{917CA8B2-8442-4707-8494-08FF14878916}" dt="2023-11-30T17:21:59.671" v="2566" actId="478"/>
          <ac:cxnSpMkLst>
            <pc:docMk/>
            <pc:sldMk cId="2418381562" sldId="2147469798"/>
            <ac:cxnSpMk id="21" creationId="{844021E0-403A-DFF9-B3D3-57ACA521773C}"/>
          </ac:cxnSpMkLst>
        </pc:cxnChg>
        <pc:cxnChg chg="mod">
          <ac:chgData name="Bruno Rochat" userId="efe697c2-3cb2-4bdd-98e6-39a18efac5ad" providerId="ADAL" clId="{917CA8B2-8442-4707-8494-08FF14878916}" dt="2023-11-30T17:22:01.262" v="2567"/>
          <ac:cxnSpMkLst>
            <pc:docMk/>
            <pc:sldMk cId="2418381562" sldId="2147469798"/>
            <ac:cxnSpMk id="35" creationId="{D70CF338-65B0-6242-6B15-49E084A91444}"/>
          </ac:cxnSpMkLst>
        </pc:cxnChg>
        <pc:cxnChg chg="mod">
          <ac:chgData name="Bruno Rochat" userId="efe697c2-3cb2-4bdd-98e6-39a18efac5ad" providerId="ADAL" clId="{917CA8B2-8442-4707-8494-08FF14878916}" dt="2023-11-30T17:22:01.262" v="2567"/>
          <ac:cxnSpMkLst>
            <pc:docMk/>
            <pc:sldMk cId="2418381562" sldId="2147469798"/>
            <ac:cxnSpMk id="39" creationId="{A1E32017-EE2A-1275-78BC-8902BE4EC738}"/>
          </ac:cxnSpMkLst>
        </pc:cxnChg>
        <pc:cxnChg chg="del mod topLvl">
          <ac:chgData name="Bruno Rochat" userId="efe697c2-3cb2-4bdd-98e6-39a18efac5ad" providerId="ADAL" clId="{917CA8B2-8442-4707-8494-08FF14878916}" dt="2023-11-30T17:22:25.251" v="2569" actId="478"/>
          <ac:cxnSpMkLst>
            <pc:docMk/>
            <pc:sldMk cId="2418381562" sldId="2147469798"/>
            <ac:cxnSpMk id="42" creationId="{5F406FCF-53DA-820F-68C9-7FE608C7F3FB}"/>
          </ac:cxnSpMkLst>
        </pc:cxnChg>
        <pc:cxnChg chg="mod">
          <ac:chgData name="Bruno Rochat" userId="efe697c2-3cb2-4bdd-98e6-39a18efac5ad" providerId="ADAL" clId="{917CA8B2-8442-4707-8494-08FF14878916}" dt="2023-11-30T17:22:01.262" v="2567"/>
          <ac:cxnSpMkLst>
            <pc:docMk/>
            <pc:sldMk cId="2418381562" sldId="2147469798"/>
            <ac:cxnSpMk id="43" creationId="{B802E116-70F9-C744-20BA-729609DE0E4F}"/>
          </ac:cxnSpMkLst>
        </pc:cxnChg>
        <pc:cxnChg chg="mod">
          <ac:chgData name="Bruno Rochat" userId="efe697c2-3cb2-4bdd-98e6-39a18efac5ad" providerId="ADAL" clId="{917CA8B2-8442-4707-8494-08FF14878916}" dt="2023-11-30T17:22:01.262" v="2567"/>
          <ac:cxnSpMkLst>
            <pc:docMk/>
            <pc:sldMk cId="2418381562" sldId="2147469798"/>
            <ac:cxnSpMk id="73" creationId="{A73FD053-76F0-FD56-3762-B99B211FB9A4}"/>
          </ac:cxnSpMkLst>
        </pc:cxnChg>
        <pc:cxnChg chg="mod">
          <ac:chgData name="Bruno Rochat" userId="efe697c2-3cb2-4bdd-98e6-39a18efac5ad" providerId="ADAL" clId="{917CA8B2-8442-4707-8494-08FF14878916}" dt="2023-11-30T17:22:01.262" v="2567"/>
          <ac:cxnSpMkLst>
            <pc:docMk/>
            <pc:sldMk cId="2418381562" sldId="2147469798"/>
            <ac:cxnSpMk id="77" creationId="{7B10C1AB-28F4-3DCD-B2FD-0BEE3A25A989}"/>
          </ac:cxnSpMkLst>
        </pc:cxnChg>
      </pc:sldChg>
      <pc:sldChg chg="addSp delSp modSp add mod">
        <pc:chgData name="Bruno Rochat" userId="efe697c2-3cb2-4bdd-98e6-39a18efac5ad" providerId="ADAL" clId="{917CA8B2-8442-4707-8494-08FF14878916}" dt="2023-12-01T07:20:19.374" v="3476" actId="1076"/>
        <pc:sldMkLst>
          <pc:docMk/>
          <pc:sldMk cId="1623300613" sldId="2147469799"/>
        </pc:sldMkLst>
        <pc:spChg chg="mod">
          <ac:chgData name="Bruno Rochat" userId="efe697c2-3cb2-4bdd-98e6-39a18efac5ad" providerId="ADAL" clId="{917CA8B2-8442-4707-8494-08FF14878916}" dt="2023-11-30T19:50:05.090" v="3099" actId="20577"/>
          <ac:spMkLst>
            <pc:docMk/>
            <pc:sldMk cId="1623300613" sldId="2147469799"/>
            <ac:spMk id="2" creationId="{E6B43274-0D18-72C2-4B45-67C6984FA06B}"/>
          </ac:spMkLst>
        </pc:spChg>
        <pc:spChg chg="mod">
          <ac:chgData name="Bruno Rochat" userId="efe697c2-3cb2-4bdd-98e6-39a18efac5ad" providerId="ADAL" clId="{917CA8B2-8442-4707-8494-08FF14878916}" dt="2023-11-30T17:33:07.464" v="2696"/>
          <ac:spMkLst>
            <pc:docMk/>
            <pc:sldMk cId="1623300613" sldId="2147469799"/>
            <ac:spMk id="4" creationId="{818AF23A-58CC-8FD0-38B5-62B8BD693A7C}"/>
          </ac:spMkLst>
        </pc:spChg>
        <pc:spChg chg="mod">
          <ac:chgData name="Bruno Rochat" userId="efe697c2-3cb2-4bdd-98e6-39a18efac5ad" providerId="ADAL" clId="{917CA8B2-8442-4707-8494-08FF14878916}" dt="2023-11-30T17:37:15.112" v="2711"/>
          <ac:spMkLst>
            <pc:docMk/>
            <pc:sldMk cId="1623300613" sldId="2147469799"/>
            <ac:spMk id="5" creationId="{A1BEB65C-D4E1-1086-D2D7-8ED2A078EEF4}"/>
          </ac:spMkLst>
        </pc:spChg>
        <pc:spChg chg="mod">
          <ac:chgData name="Bruno Rochat" userId="efe697c2-3cb2-4bdd-98e6-39a18efac5ad" providerId="ADAL" clId="{917CA8B2-8442-4707-8494-08FF14878916}" dt="2023-11-30T17:33:28.392" v="2697"/>
          <ac:spMkLst>
            <pc:docMk/>
            <pc:sldMk cId="1623300613" sldId="2147469799"/>
            <ac:spMk id="6" creationId="{A383F532-65AD-EFC8-BE68-36E447037E1E}"/>
          </ac:spMkLst>
        </pc:spChg>
        <pc:spChg chg="mod">
          <ac:chgData name="Bruno Rochat" userId="efe697c2-3cb2-4bdd-98e6-39a18efac5ad" providerId="ADAL" clId="{917CA8B2-8442-4707-8494-08FF14878916}" dt="2023-11-30T17:38:04.754" v="2726" actId="20577"/>
          <ac:spMkLst>
            <pc:docMk/>
            <pc:sldMk cId="1623300613" sldId="2147469799"/>
            <ac:spMk id="7" creationId="{3BAF4A97-E0FF-88C4-D3CA-D12909E1AE15}"/>
          </ac:spMkLst>
        </pc:spChg>
        <pc:spChg chg="add del mod">
          <ac:chgData name="Bruno Rochat" userId="efe697c2-3cb2-4bdd-98e6-39a18efac5ad" providerId="ADAL" clId="{917CA8B2-8442-4707-8494-08FF14878916}" dt="2023-11-30T17:34:36.429" v="2700" actId="478"/>
          <ac:spMkLst>
            <pc:docMk/>
            <pc:sldMk cId="1623300613" sldId="2147469799"/>
            <ac:spMk id="13" creationId="{A02932C2-848F-E08B-D124-F777DA53851A}"/>
          </ac:spMkLst>
        </pc:spChg>
        <pc:spChg chg="mod">
          <ac:chgData name="Bruno Rochat" userId="efe697c2-3cb2-4bdd-98e6-39a18efac5ad" providerId="ADAL" clId="{917CA8B2-8442-4707-8494-08FF14878916}" dt="2023-11-30T17:34:24.564" v="2699"/>
          <ac:spMkLst>
            <pc:docMk/>
            <pc:sldMk cId="1623300613" sldId="2147469799"/>
            <ac:spMk id="16" creationId="{6AD98304-CACC-C74B-C848-64DEEF0BDA32}"/>
          </ac:spMkLst>
        </pc:spChg>
        <pc:spChg chg="mod">
          <ac:chgData name="Bruno Rochat" userId="efe697c2-3cb2-4bdd-98e6-39a18efac5ad" providerId="ADAL" clId="{917CA8B2-8442-4707-8494-08FF14878916}" dt="2023-11-30T17:34:24.564" v="2699"/>
          <ac:spMkLst>
            <pc:docMk/>
            <pc:sldMk cId="1623300613" sldId="2147469799"/>
            <ac:spMk id="24" creationId="{311368D0-0F78-2F94-AEF9-36DC6ABBD4DD}"/>
          </ac:spMkLst>
        </pc:spChg>
        <pc:spChg chg="mod">
          <ac:chgData name="Bruno Rochat" userId="efe697c2-3cb2-4bdd-98e6-39a18efac5ad" providerId="ADAL" clId="{917CA8B2-8442-4707-8494-08FF14878916}" dt="2023-11-30T17:34:24.564" v="2699"/>
          <ac:spMkLst>
            <pc:docMk/>
            <pc:sldMk cId="1623300613" sldId="2147469799"/>
            <ac:spMk id="26" creationId="{BFA66B70-32FF-1BA3-B0C7-A3AF87BE16B7}"/>
          </ac:spMkLst>
        </pc:spChg>
        <pc:spChg chg="mod">
          <ac:chgData name="Bruno Rochat" userId="efe697c2-3cb2-4bdd-98e6-39a18efac5ad" providerId="ADAL" clId="{917CA8B2-8442-4707-8494-08FF14878916}" dt="2023-11-30T17:34:24.564" v="2699"/>
          <ac:spMkLst>
            <pc:docMk/>
            <pc:sldMk cId="1623300613" sldId="2147469799"/>
            <ac:spMk id="28" creationId="{C475C0A8-C6D8-C0DC-EF5E-475B3A00A2DE}"/>
          </ac:spMkLst>
        </pc:spChg>
        <pc:spChg chg="mod">
          <ac:chgData name="Bruno Rochat" userId="efe697c2-3cb2-4bdd-98e6-39a18efac5ad" providerId="ADAL" clId="{917CA8B2-8442-4707-8494-08FF14878916}" dt="2023-11-30T17:34:24.564" v="2699"/>
          <ac:spMkLst>
            <pc:docMk/>
            <pc:sldMk cId="1623300613" sldId="2147469799"/>
            <ac:spMk id="42" creationId="{B27A1DC5-0EB6-FBBA-E716-D4102124877F}"/>
          </ac:spMkLst>
        </pc:spChg>
        <pc:spChg chg="mod">
          <ac:chgData name="Bruno Rochat" userId="efe697c2-3cb2-4bdd-98e6-39a18efac5ad" providerId="ADAL" clId="{917CA8B2-8442-4707-8494-08FF14878916}" dt="2023-11-30T17:34:24.564" v="2699"/>
          <ac:spMkLst>
            <pc:docMk/>
            <pc:sldMk cId="1623300613" sldId="2147469799"/>
            <ac:spMk id="55" creationId="{D83BF5B8-A3ED-EAA9-F353-D4122A024793}"/>
          </ac:spMkLst>
        </pc:spChg>
        <pc:spChg chg="mod">
          <ac:chgData name="Bruno Rochat" userId="efe697c2-3cb2-4bdd-98e6-39a18efac5ad" providerId="ADAL" clId="{917CA8B2-8442-4707-8494-08FF14878916}" dt="2023-11-30T17:34:24.564" v="2699"/>
          <ac:spMkLst>
            <pc:docMk/>
            <pc:sldMk cId="1623300613" sldId="2147469799"/>
            <ac:spMk id="57" creationId="{FBE6FD60-F21B-F2C2-D498-234D82F13F2D}"/>
          </ac:spMkLst>
        </pc:spChg>
        <pc:spChg chg="mod">
          <ac:chgData name="Bruno Rochat" userId="efe697c2-3cb2-4bdd-98e6-39a18efac5ad" providerId="ADAL" clId="{917CA8B2-8442-4707-8494-08FF14878916}" dt="2023-11-30T17:34:24.564" v="2699"/>
          <ac:spMkLst>
            <pc:docMk/>
            <pc:sldMk cId="1623300613" sldId="2147469799"/>
            <ac:spMk id="58" creationId="{1EDD8308-FD69-76A6-6593-6AF6785D7352}"/>
          </ac:spMkLst>
        </pc:spChg>
        <pc:spChg chg="mod">
          <ac:chgData name="Bruno Rochat" userId="efe697c2-3cb2-4bdd-98e6-39a18efac5ad" providerId="ADAL" clId="{917CA8B2-8442-4707-8494-08FF14878916}" dt="2023-11-30T17:34:24.564" v="2699"/>
          <ac:spMkLst>
            <pc:docMk/>
            <pc:sldMk cId="1623300613" sldId="2147469799"/>
            <ac:spMk id="60" creationId="{C5875564-B61D-B1ED-0E55-ABA520C8F35A}"/>
          </ac:spMkLst>
        </pc:spChg>
        <pc:spChg chg="mod">
          <ac:chgData name="Bruno Rochat" userId="efe697c2-3cb2-4bdd-98e6-39a18efac5ad" providerId="ADAL" clId="{917CA8B2-8442-4707-8494-08FF14878916}" dt="2023-11-30T17:34:24.564" v="2699"/>
          <ac:spMkLst>
            <pc:docMk/>
            <pc:sldMk cId="1623300613" sldId="2147469799"/>
            <ac:spMk id="63" creationId="{12AECC16-F880-9F82-2B32-1A0A632984DE}"/>
          </ac:spMkLst>
        </pc:spChg>
        <pc:spChg chg="mod">
          <ac:chgData name="Bruno Rochat" userId="efe697c2-3cb2-4bdd-98e6-39a18efac5ad" providerId="ADAL" clId="{917CA8B2-8442-4707-8494-08FF14878916}" dt="2023-11-30T17:34:24.564" v="2699"/>
          <ac:spMkLst>
            <pc:docMk/>
            <pc:sldMk cId="1623300613" sldId="2147469799"/>
            <ac:spMk id="64" creationId="{E8CDCF6F-0E94-52BF-3940-F482237E1FF8}"/>
          </ac:spMkLst>
        </pc:spChg>
        <pc:spChg chg="mod">
          <ac:chgData name="Bruno Rochat" userId="efe697c2-3cb2-4bdd-98e6-39a18efac5ad" providerId="ADAL" clId="{917CA8B2-8442-4707-8494-08FF14878916}" dt="2023-11-30T17:34:24.564" v="2699"/>
          <ac:spMkLst>
            <pc:docMk/>
            <pc:sldMk cId="1623300613" sldId="2147469799"/>
            <ac:spMk id="66" creationId="{4A9FCE24-C866-DA6A-1972-E6A065B9C9A6}"/>
          </ac:spMkLst>
        </pc:spChg>
        <pc:spChg chg="add del mod">
          <ac:chgData name="Bruno Rochat" userId="efe697c2-3cb2-4bdd-98e6-39a18efac5ad" providerId="ADAL" clId="{917CA8B2-8442-4707-8494-08FF14878916}" dt="2023-11-30T17:34:40.548" v="2701" actId="478"/>
          <ac:spMkLst>
            <pc:docMk/>
            <pc:sldMk cId="1623300613" sldId="2147469799"/>
            <ac:spMk id="68" creationId="{D89B247F-B877-C4BA-3335-28961F021581}"/>
          </ac:spMkLst>
        </pc:spChg>
        <pc:grpChg chg="del">
          <ac:chgData name="Bruno Rochat" userId="efe697c2-3cb2-4bdd-98e6-39a18efac5ad" providerId="ADAL" clId="{917CA8B2-8442-4707-8494-08FF14878916}" dt="2023-11-30T17:33:37.073" v="2698" actId="478"/>
          <ac:grpSpMkLst>
            <pc:docMk/>
            <pc:sldMk cId="1623300613" sldId="2147469799"/>
            <ac:grpSpMk id="8" creationId="{08A8720E-97AB-32FD-4AF4-B69D105E9309}"/>
          </ac:grpSpMkLst>
        </pc:grpChg>
        <pc:grpChg chg="add mod">
          <ac:chgData name="Bruno Rochat" userId="efe697c2-3cb2-4bdd-98e6-39a18efac5ad" providerId="ADAL" clId="{917CA8B2-8442-4707-8494-08FF14878916}" dt="2023-11-30T17:35:31.653" v="2705" actId="12789"/>
          <ac:grpSpMkLst>
            <pc:docMk/>
            <pc:sldMk cId="1623300613" sldId="2147469799"/>
            <ac:grpSpMk id="14" creationId="{D5F30090-B68C-31AB-3F60-9B1487F852FF}"/>
          </ac:grpSpMkLst>
        </pc:grpChg>
        <pc:grpChg chg="mod">
          <ac:chgData name="Bruno Rochat" userId="efe697c2-3cb2-4bdd-98e6-39a18efac5ad" providerId="ADAL" clId="{917CA8B2-8442-4707-8494-08FF14878916}" dt="2023-11-30T17:34:24.564" v="2699"/>
          <ac:grpSpMkLst>
            <pc:docMk/>
            <pc:sldMk cId="1623300613" sldId="2147469799"/>
            <ac:grpSpMk id="15" creationId="{B59801B3-CDD9-F5C9-1404-3DE6095877BE}"/>
          </ac:grpSpMkLst>
        </pc:grpChg>
        <pc:grpChg chg="mod">
          <ac:chgData name="Bruno Rochat" userId="efe697c2-3cb2-4bdd-98e6-39a18efac5ad" providerId="ADAL" clId="{917CA8B2-8442-4707-8494-08FF14878916}" dt="2023-11-30T17:34:24.564" v="2699"/>
          <ac:grpSpMkLst>
            <pc:docMk/>
            <pc:sldMk cId="1623300613" sldId="2147469799"/>
            <ac:grpSpMk id="17" creationId="{72F4B843-141B-7A7E-82E6-EA629846656E}"/>
          </ac:grpSpMkLst>
        </pc:grpChg>
        <pc:grpChg chg="mod">
          <ac:chgData name="Bruno Rochat" userId="efe697c2-3cb2-4bdd-98e6-39a18efac5ad" providerId="ADAL" clId="{917CA8B2-8442-4707-8494-08FF14878916}" dt="2023-11-30T17:34:24.564" v="2699"/>
          <ac:grpSpMkLst>
            <pc:docMk/>
            <pc:sldMk cId="1623300613" sldId="2147469799"/>
            <ac:grpSpMk id="22" creationId="{7A30D740-0982-9CDE-FF9A-A3B1FB8CA0B2}"/>
          </ac:grpSpMkLst>
        </pc:grpChg>
        <pc:grpChg chg="mod">
          <ac:chgData name="Bruno Rochat" userId="efe697c2-3cb2-4bdd-98e6-39a18efac5ad" providerId="ADAL" clId="{917CA8B2-8442-4707-8494-08FF14878916}" dt="2023-11-30T17:34:24.564" v="2699"/>
          <ac:grpSpMkLst>
            <pc:docMk/>
            <pc:sldMk cId="1623300613" sldId="2147469799"/>
            <ac:grpSpMk id="23" creationId="{1F6A36C3-4571-3594-4499-891C1405B7C2}"/>
          </ac:grpSpMkLst>
        </pc:grpChg>
        <pc:grpChg chg="mod">
          <ac:chgData name="Bruno Rochat" userId="efe697c2-3cb2-4bdd-98e6-39a18efac5ad" providerId="ADAL" clId="{917CA8B2-8442-4707-8494-08FF14878916}" dt="2023-11-30T17:34:24.564" v="2699"/>
          <ac:grpSpMkLst>
            <pc:docMk/>
            <pc:sldMk cId="1623300613" sldId="2147469799"/>
            <ac:grpSpMk id="25" creationId="{4C854EA8-9F28-383D-5996-B1EE7F0E3FFE}"/>
          </ac:grpSpMkLst>
        </pc:grpChg>
        <pc:grpChg chg="mod">
          <ac:chgData name="Bruno Rochat" userId="efe697c2-3cb2-4bdd-98e6-39a18efac5ad" providerId="ADAL" clId="{917CA8B2-8442-4707-8494-08FF14878916}" dt="2023-11-30T17:34:24.564" v="2699"/>
          <ac:grpSpMkLst>
            <pc:docMk/>
            <pc:sldMk cId="1623300613" sldId="2147469799"/>
            <ac:grpSpMk id="40" creationId="{37F77310-C981-6FCB-0AB5-DD82A41E586C}"/>
          </ac:grpSpMkLst>
        </pc:grpChg>
        <pc:grpChg chg="del">
          <ac:chgData name="Bruno Rochat" userId="efe697c2-3cb2-4bdd-98e6-39a18efac5ad" providerId="ADAL" clId="{917CA8B2-8442-4707-8494-08FF14878916}" dt="2023-11-30T17:33:37.073" v="2698" actId="478"/>
          <ac:grpSpMkLst>
            <pc:docMk/>
            <pc:sldMk cId="1623300613" sldId="2147469799"/>
            <ac:grpSpMk id="41" creationId="{6CD50E1A-3FB3-BC5B-583C-66CC226CFEA6}"/>
          </ac:grpSpMkLst>
        </pc:grpChg>
        <pc:grpChg chg="add mod">
          <ac:chgData name="Bruno Rochat" userId="efe697c2-3cb2-4bdd-98e6-39a18efac5ad" providerId="ADAL" clId="{917CA8B2-8442-4707-8494-08FF14878916}" dt="2023-11-30T17:35:31.653" v="2705" actId="12789"/>
          <ac:grpSpMkLst>
            <pc:docMk/>
            <pc:sldMk cId="1623300613" sldId="2147469799"/>
            <ac:grpSpMk id="52" creationId="{4713BCE6-E955-669E-BB61-BCF650919AC7}"/>
          </ac:grpSpMkLst>
        </pc:grpChg>
        <pc:grpChg chg="mod">
          <ac:chgData name="Bruno Rochat" userId="efe697c2-3cb2-4bdd-98e6-39a18efac5ad" providerId="ADAL" clId="{917CA8B2-8442-4707-8494-08FF14878916}" dt="2023-11-30T17:34:24.564" v="2699"/>
          <ac:grpSpMkLst>
            <pc:docMk/>
            <pc:sldMk cId="1623300613" sldId="2147469799"/>
            <ac:grpSpMk id="53" creationId="{C99AC034-9FAD-A621-37D9-6032558A161E}"/>
          </ac:grpSpMkLst>
        </pc:grpChg>
        <pc:grpChg chg="mod">
          <ac:chgData name="Bruno Rochat" userId="efe697c2-3cb2-4bdd-98e6-39a18efac5ad" providerId="ADAL" clId="{917CA8B2-8442-4707-8494-08FF14878916}" dt="2023-11-30T17:34:24.564" v="2699"/>
          <ac:grpSpMkLst>
            <pc:docMk/>
            <pc:sldMk cId="1623300613" sldId="2147469799"/>
            <ac:grpSpMk id="54" creationId="{963D0FD9-EF94-B1B7-F931-BE8F624855A0}"/>
          </ac:grpSpMkLst>
        </pc:grpChg>
        <pc:grpChg chg="mod">
          <ac:chgData name="Bruno Rochat" userId="efe697c2-3cb2-4bdd-98e6-39a18efac5ad" providerId="ADAL" clId="{917CA8B2-8442-4707-8494-08FF14878916}" dt="2023-11-30T17:34:24.564" v="2699"/>
          <ac:grpSpMkLst>
            <pc:docMk/>
            <pc:sldMk cId="1623300613" sldId="2147469799"/>
            <ac:grpSpMk id="56" creationId="{23D941E8-22DF-3BDD-8E08-5515C3803F02}"/>
          </ac:grpSpMkLst>
        </pc:grpChg>
        <pc:grpChg chg="mod">
          <ac:chgData name="Bruno Rochat" userId="efe697c2-3cb2-4bdd-98e6-39a18efac5ad" providerId="ADAL" clId="{917CA8B2-8442-4707-8494-08FF14878916}" dt="2023-11-30T17:34:24.564" v="2699"/>
          <ac:grpSpMkLst>
            <pc:docMk/>
            <pc:sldMk cId="1623300613" sldId="2147469799"/>
            <ac:grpSpMk id="59" creationId="{5C7856C5-557F-1178-CB2F-5395C935BE9A}"/>
          </ac:grpSpMkLst>
        </pc:grpChg>
        <pc:grpChg chg="mod">
          <ac:chgData name="Bruno Rochat" userId="efe697c2-3cb2-4bdd-98e6-39a18efac5ad" providerId="ADAL" clId="{917CA8B2-8442-4707-8494-08FF14878916}" dt="2023-11-30T17:34:24.564" v="2699"/>
          <ac:grpSpMkLst>
            <pc:docMk/>
            <pc:sldMk cId="1623300613" sldId="2147469799"/>
            <ac:grpSpMk id="62" creationId="{D7326F5B-C0E8-FC08-64A7-82C4603225E5}"/>
          </ac:grpSpMkLst>
        </pc:grpChg>
        <pc:grpChg chg="mod">
          <ac:chgData name="Bruno Rochat" userId="efe697c2-3cb2-4bdd-98e6-39a18efac5ad" providerId="ADAL" clId="{917CA8B2-8442-4707-8494-08FF14878916}" dt="2023-11-30T17:34:24.564" v="2699"/>
          <ac:grpSpMkLst>
            <pc:docMk/>
            <pc:sldMk cId="1623300613" sldId="2147469799"/>
            <ac:grpSpMk id="65" creationId="{FECB2A67-8594-9DA1-4CF6-6145693FF63F}"/>
          </ac:grpSpMkLst>
        </pc:grpChg>
        <pc:picChg chg="add mod">
          <ac:chgData name="Bruno Rochat" userId="efe697c2-3cb2-4bdd-98e6-39a18efac5ad" providerId="ADAL" clId="{917CA8B2-8442-4707-8494-08FF14878916}" dt="2023-12-01T07:20:19.374" v="3476" actId="1076"/>
          <ac:picMkLst>
            <pc:docMk/>
            <pc:sldMk cId="1623300613" sldId="2147469799"/>
            <ac:picMk id="8" creationId="{6E58067B-F37F-8548-A29B-F18E16628262}"/>
          </ac:picMkLst>
        </pc:picChg>
        <pc:picChg chg="mod">
          <ac:chgData name="Bruno Rochat" userId="efe697c2-3cb2-4bdd-98e6-39a18efac5ad" providerId="ADAL" clId="{917CA8B2-8442-4707-8494-08FF14878916}" dt="2023-11-30T17:34:24.564" v="2699"/>
          <ac:picMkLst>
            <pc:docMk/>
            <pc:sldMk cId="1623300613" sldId="2147469799"/>
            <ac:picMk id="20" creationId="{97DEDC8F-44B6-A192-E57D-6EAF41FA3540}"/>
          </ac:picMkLst>
        </pc:picChg>
        <pc:picChg chg="mod">
          <ac:chgData name="Bruno Rochat" userId="efe697c2-3cb2-4bdd-98e6-39a18efac5ad" providerId="ADAL" clId="{917CA8B2-8442-4707-8494-08FF14878916}" dt="2023-11-30T17:34:24.564" v="2699"/>
          <ac:picMkLst>
            <pc:docMk/>
            <pc:sldMk cId="1623300613" sldId="2147469799"/>
            <ac:picMk id="21" creationId="{E8FE5F8E-7B6B-748D-E913-C37C5493B40E}"/>
          </ac:picMkLst>
        </pc:picChg>
        <pc:cxnChg chg="mod">
          <ac:chgData name="Bruno Rochat" userId="efe697c2-3cb2-4bdd-98e6-39a18efac5ad" providerId="ADAL" clId="{917CA8B2-8442-4707-8494-08FF14878916}" dt="2023-11-30T17:34:24.564" v="2699"/>
          <ac:cxnSpMkLst>
            <pc:docMk/>
            <pc:sldMk cId="1623300613" sldId="2147469799"/>
            <ac:cxnSpMk id="27" creationId="{E5E84067-7D44-32BF-419A-FF715E3798E9}"/>
          </ac:cxnSpMkLst>
        </pc:cxnChg>
        <pc:cxnChg chg="mod">
          <ac:chgData name="Bruno Rochat" userId="efe697c2-3cb2-4bdd-98e6-39a18efac5ad" providerId="ADAL" clId="{917CA8B2-8442-4707-8494-08FF14878916}" dt="2023-11-30T17:34:24.564" v="2699"/>
          <ac:cxnSpMkLst>
            <pc:docMk/>
            <pc:sldMk cId="1623300613" sldId="2147469799"/>
            <ac:cxnSpMk id="51" creationId="{85EE87DD-8FA9-D1BF-69A8-0672591322F5}"/>
          </ac:cxnSpMkLst>
        </pc:cxnChg>
        <pc:cxnChg chg="mod">
          <ac:chgData name="Bruno Rochat" userId="efe697c2-3cb2-4bdd-98e6-39a18efac5ad" providerId="ADAL" clId="{917CA8B2-8442-4707-8494-08FF14878916}" dt="2023-11-30T17:34:24.564" v="2699"/>
          <ac:cxnSpMkLst>
            <pc:docMk/>
            <pc:sldMk cId="1623300613" sldId="2147469799"/>
            <ac:cxnSpMk id="61" creationId="{61A3DD67-6E7A-A6F9-D70F-BCBFA96C6149}"/>
          </ac:cxnSpMkLst>
        </pc:cxnChg>
        <pc:cxnChg chg="mod">
          <ac:chgData name="Bruno Rochat" userId="efe697c2-3cb2-4bdd-98e6-39a18efac5ad" providerId="ADAL" clId="{917CA8B2-8442-4707-8494-08FF14878916}" dt="2023-11-30T17:34:24.564" v="2699"/>
          <ac:cxnSpMkLst>
            <pc:docMk/>
            <pc:sldMk cId="1623300613" sldId="2147469799"/>
            <ac:cxnSpMk id="67" creationId="{21EAAA99-C6AC-5B35-717B-EE9CCBEC15FA}"/>
          </ac:cxnSpMkLst>
        </pc:cxnChg>
      </pc:sldChg>
      <pc:sldChg chg="addSp delSp modSp add mod">
        <pc:chgData name="Bruno Rochat" userId="efe697c2-3cb2-4bdd-98e6-39a18efac5ad" providerId="ADAL" clId="{917CA8B2-8442-4707-8494-08FF14878916}" dt="2023-12-01T07:20:49.015" v="3478" actId="1076"/>
        <pc:sldMkLst>
          <pc:docMk/>
          <pc:sldMk cId="446886543" sldId="2147469800"/>
        </pc:sldMkLst>
        <pc:spChg chg="mod">
          <ac:chgData name="Bruno Rochat" userId="efe697c2-3cb2-4bdd-98e6-39a18efac5ad" providerId="ADAL" clId="{917CA8B2-8442-4707-8494-08FF14878916}" dt="2023-11-30T17:39:58.945" v="2761" actId="20577"/>
          <ac:spMkLst>
            <pc:docMk/>
            <pc:sldMk cId="446886543" sldId="2147469800"/>
            <ac:spMk id="2" creationId="{E6B43274-0D18-72C2-4B45-67C6984FA06B}"/>
          </ac:spMkLst>
        </pc:spChg>
        <pc:spChg chg="mod">
          <ac:chgData name="Bruno Rochat" userId="efe697c2-3cb2-4bdd-98e6-39a18efac5ad" providerId="ADAL" clId="{917CA8B2-8442-4707-8494-08FF14878916}" dt="2023-11-30T17:40:22.629" v="2762"/>
          <ac:spMkLst>
            <pc:docMk/>
            <pc:sldMk cId="446886543" sldId="2147469800"/>
            <ac:spMk id="4" creationId="{818AF23A-58CC-8FD0-38B5-62B8BD693A7C}"/>
          </ac:spMkLst>
        </pc:spChg>
        <pc:spChg chg="mod">
          <ac:chgData name="Bruno Rochat" userId="efe697c2-3cb2-4bdd-98e6-39a18efac5ad" providerId="ADAL" clId="{917CA8B2-8442-4707-8494-08FF14878916}" dt="2023-11-30T19:23:59.152" v="2899" actId="20577"/>
          <ac:spMkLst>
            <pc:docMk/>
            <pc:sldMk cId="446886543" sldId="2147469800"/>
            <ac:spMk id="5" creationId="{A1BEB65C-D4E1-1086-D2D7-8ED2A078EEF4}"/>
          </ac:spMkLst>
        </pc:spChg>
        <pc:spChg chg="mod">
          <ac:chgData name="Bruno Rochat" userId="efe697c2-3cb2-4bdd-98e6-39a18efac5ad" providerId="ADAL" clId="{917CA8B2-8442-4707-8494-08FF14878916}" dt="2023-11-30T17:40:37.563" v="2763"/>
          <ac:spMkLst>
            <pc:docMk/>
            <pc:sldMk cId="446886543" sldId="2147469800"/>
            <ac:spMk id="6" creationId="{A383F532-65AD-EFC8-BE68-36E447037E1E}"/>
          </ac:spMkLst>
        </pc:spChg>
        <pc:spChg chg="mod">
          <ac:chgData name="Bruno Rochat" userId="efe697c2-3cb2-4bdd-98e6-39a18efac5ad" providerId="ADAL" clId="{917CA8B2-8442-4707-8494-08FF14878916}" dt="2023-11-30T19:23:08.099" v="2879" actId="20577"/>
          <ac:spMkLst>
            <pc:docMk/>
            <pc:sldMk cId="446886543" sldId="2147469800"/>
            <ac:spMk id="7" creationId="{3BAF4A97-E0FF-88C4-D3CA-D12909E1AE15}"/>
          </ac:spMkLst>
        </pc:spChg>
        <pc:spChg chg="mod">
          <ac:chgData name="Bruno Rochat" userId="efe697c2-3cb2-4bdd-98e6-39a18efac5ad" providerId="ADAL" clId="{917CA8B2-8442-4707-8494-08FF14878916}" dt="2023-11-30T19:24:21.433" v="2915" actId="1036"/>
          <ac:spMkLst>
            <pc:docMk/>
            <pc:sldMk cId="446886543" sldId="2147469800"/>
            <ac:spMk id="9" creationId="{22F144B9-4A50-D4B9-50C9-60B0C2CA99EA}"/>
          </ac:spMkLst>
        </pc:spChg>
        <pc:spChg chg="mod">
          <ac:chgData name="Bruno Rochat" userId="efe697c2-3cb2-4bdd-98e6-39a18efac5ad" providerId="ADAL" clId="{917CA8B2-8442-4707-8494-08FF14878916}" dt="2023-11-30T19:24:21.433" v="2915" actId="1036"/>
          <ac:spMkLst>
            <pc:docMk/>
            <pc:sldMk cId="446886543" sldId="2147469800"/>
            <ac:spMk id="10" creationId="{D4C67DE6-AFA2-1D2E-93D1-64985C91CC54}"/>
          </ac:spMkLst>
        </pc:spChg>
        <pc:spChg chg="mod">
          <ac:chgData name="Bruno Rochat" userId="efe697c2-3cb2-4bdd-98e6-39a18efac5ad" providerId="ADAL" clId="{917CA8B2-8442-4707-8494-08FF14878916}" dt="2023-11-30T19:24:21.433" v="2915" actId="1036"/>
          <ac:spMkLst>
            <pc:docMk/>
            <pc:sldMk cId="446886543" sldId="2147469800"/>
            <ac:spMk id="29" creationId="{8510C9C0-E250-570D-E674-B78E42529921}"/>
          </ac:spMkLst>
        </pc:spChg>
        <pc:spChg chg="mod">
          <ac:chgData name="Bruno Rochat" userId="efe697c2-3cb2-4bdd-98e6-39a18efac5ad" providerId="ADAL" clId="{917CA8B2-8442-4707-8494-08FF14878916}" dt="2023-11-30T19:24:21.433" v="2915" actId="1036"/>
          <ac:spMkLst>
            <pc:docMk/>
            <pc:sldMk cId="446886543" sldId="2147469800"/>
            <ac:spMk id="31" creationId="{BD64C565-B088-B7FE-3B8B-492217503DC2}"/>
          </ac:spMkLst>
        </pc:spChg>
        <pc:spChg chg="mod">
          <ac:chgData name="Bruno Rochat" userId="efe697c2-3cb2-4bdd-98e6-39a18efac5ad" providerId="ADAL" clId="{917CA8B2-8442-4707-8494-08FF14878916}" dt="2023-11-30T19:24:21.433" v="2915" actId="1036"/>
          <ac:spMkLst>
            <pc:docMk/>
            <pc:sldMk cId="446886543" sldId="2147469800"/>
            <ac:spMk id="36" creationId="{045D4284-0CAA-BFC0-E2AF-D690A6C4EB89}"/>
          </ac:spMkLst>
        </pc:spChg>
        <pc:spChg chg="mod">
          <ac:chgData name="Bruno Rochat" userId="efe697c2-3cb2-4bdd-98e6-39a18efac5ad" providerId="ADAL" clId="{917CA8B2-8442-4707-8494-08FF14878916}" dt="2023-11-30T19:24:21.433" v="2915" actId="1036"/>
          <ac:spMkLst>
            <pc:docMk/>
            <pc:sldMk cId="446886543" sldId="2147469800"/>
            <ac:spMk id="38" creationId="{6AF3129E-674B-0B53-E490-E17F87A57746}"/>
          </ac:spMkLst>
        </pc:spChg>
        <pc:spChg chg="mod">
          <ac:chgData name="Bruno Rochat" userId="efe697c2-3cb2-4bdd-98e6-39a18efac5ad" providerId="ADAL" clId="{917CA8B2-8442-4707-8494-08FF14878916}" dt="2023-11-30T19:24:21.433" v="2915" actId="1036"/>
          <ac:spMkLst>
            <pc:docMk/>
            <pc:sldMk cId="446886543" sldId="2147469800"/>
            <ac:spMk id="49" creationId="{27C9B596-3D60-1807-6A5D-FA69392C9A47}"/>
          </ac:spMkLst>
        </pc:spChg>
        <pc:spChg chg="mod">
          <ac:chgData name="Bruno Rochat" userId="efe697c2-3cb2-4bdd-98e6-39a18efac5ad" providerId="ADAL" clId="{917CA8B2-8442-4707-8494-08FF14878916}" dt="2023-11-30T19:24:21.433" v="2915" actId="1036"/>
          <ac:spMkLst>
            <pc:docMk/>
            <pc:sldMk cId="446886543" sldId="2147469800"/>
            <ac:spMk id="70" creationId="{227CEF51-CEFF-E408-55DE-ED3238D6E4A9}"/>
          </ac:spMkLst>
        </pc:spChg>
        <pc:spChg chg="mod">
          <ac:chgData name="Bruno Rochat" userId="efe697c2-3cb2-4bdd-98e6-39a18efac5ad" providerId="ADAL" clId="{917CA8B2-8442-4707-8494-08FF14878916}" dt="2023-11-30T19:24:21.433" v="2915" actId="1036"/>
          <ac:spMkLst>
            <pc:docMk/>
            <pc:sldMk cId="446886543" sldId="2147469800"/>
            <ac:spMk id="76" creationId="{10F8D0CF-6FF2-688D-C43B-BC82E5C5AEE4}"/>
          </ac:spMkLst>
        </pc:spChg>
        <pc:spChg chg="mod">
          <ac:chgData name="Bruno Rochat" userId="efe697c2-3cb2-4bdd-98e6-39a18efac5ad" providerId="ADAL" clId="{917CA8B2-8442-4707-8494-08FF14878916}" dt="2023-11-30T19:24:21.433" v="2915" actId="1036"/>
          <ac:spMkLst>
            <pc:docMk/>
            <pc:sldMk cId="446886543" sldId="2147469800"/>
            <ac:spMk id="78" creationId="{20C26371-4D6C-430B-C2F0-5EE1FD42E33E}"/>
          </ac:spMkLst>
        </pc:spChg>
        <pc:spChg chg="mod">
          <ac:chgData name="Bruno Rochat" userId="efe697c2-3cb2-4bdd-98e6-39a18efac5ad" providerId="ADAL" clId="{917CA8B2-8442-4707-8494-08FF14878916}" dt="2023-11-30T19:24:21.433" v="2915" actId="1036"/>
          <ac:spMkLst>
            <pc:docMk/>
            <pc:sldMk cId="446886543" sldId="2147469800"/>
            <ac:spMk id="80" creationId="{F344F06F-004C-0BE1-EFC3-3DCA4600C001}"/>
          </ac:spMkLst>
        </pc:spChg>
        <pc:spChg chg="mod">
          <ac:chgData name="Bruno Rochat" userId="efe697c2-3cb2-4bdd-98e6-39a18efac5ad" providerId="ADAL" clId="{917CA8B2-8442-4707-8494-08FF14878916}" dt="2023-11-30T19:24:21.433" v="2915" actId="1036"/>
          <ac:spMkLst>
            <pc:docMk/>
            <pc:sldMk cId="446886543" sldId="2147469800"/>
            <ac:spMk id="82" creationId="{3D6E8499-7D32-78F1-C500-797D402410BC}"/>
          </ac:spMkLst>
        </pc:spChg>
        <pc:grpChg chg="add mod">
          <ac:chgData name="Bruno Rochat" userId="efe697c2-3cb2-4bdd-98e6-39a18efac5ad" providerId="ADAL" clId="{917CA8B2-8442-4707-8494-08FF14878916}" dt="2023-11-30T19:24:21.433" v="2915" actId="1036"/>
          <ac:grpSpMkLst>
            <pc:docMk/>
            <pc:sldMk cId="446886543" sldId="2147469800"/>
            <ac:grpSpMk id="8" creationId="{BAA7ACA0-ECF7-5E78-B53D-4AF791E67DEE}"/>
          </ac:grpSpMkLst>
        </pc:grpChg>
        <pc:grpChg chg="del mod">
          <ac:chgData name="Bruno Rochat" userId="efe697c2-3cb2-4bdd-98e6-39a18efac5ad" providerId="ADAL" clId="{917CA8B2-8442-4707-8494-08FF14878916}" dt="2023-11-30T18:26:15.006" v="2780" actId="478"/>
          <ac:grpSpMkLst>
            <pc:docMk/>
            <pc:sldMk cId="446886543" sldId="2147469800"/>
            <ac:grpSpMk id="11" creationId="{E59047DF-05D7-0CDB-03E3-BB40467BF957}"/>
          </ac:grpSpMkLst>
        </pc:grpChg>
        <pc:grpChg chg="del mod">
          <ac:chgData name="Bruno Rochat" userId="efe697c2-3cb2-4bdd-98e6-39a18efac5ad" providerId="ADAL" clId="{917CA8B2-8442-4707-8494-08FF14878916}" dt="2023-11-30T18:27:25.013" v="2785" actId="478"/>
          <ac:grpSpMkLst>
            <pc:docMk/>
            <pc:sldMk cId="446886543" sldId="2147469800"/>
            <ac:grpSpMk id="12" creationId="{690E1B08-961A-CE81-EE53-1D6602D751D3}"/>
          </ac:grpSpMkLst>
        </pc:grpChg>
        <pc:grpChg chg="mod">
          <ac:chgData name="Bruno Rochat" userId="efe697c2-3cb2-4bdd-98e6-39a18efac5ad" providerId="ADAL" clId="{917CA8B2-8442-4707-8494-08FF14878916}" dt="2023-11-30T19:24:21.433" v="2915" actId="1036"/>
          <ac:grpSpMkLst>
            <pc:docMk/>
            <pc:sldMk cId="446886543" sldId="2147469800"/>
            <ac:grpSpMk id="13" creationId="{7C833DA5-D91D-175A-B4F8-04B861FB316F}"/>
          </ac:grpSpMkLst>
        </pc:grpChg>
        <pc:grpChg chg="del">
          <ac:chgData name="Bruno Rochat" userId="efe697c2-3cb2-4bdd-98e6-39a18efac5ad" providerId="ADAL" clId="{917CA8B2-8442-4707-8494-08FF14878916}" dt="2023-11-30T18:21:37.611" v="2764" actId="478"/>
          <ac:grpSpMkLst>
            <pc:docMk/>
            <pc:sldMk cId="446886543" sldId="2147469800"/>
            <ac:grpSpMk id="14" creationId="{D5F30090-B68C-31AB-3F60-9B1487F852FF}"/>
          </ac:grpSpMkLst>
        </pc:grpChg>
        <pc:grpChg chg="mod">
          <ac:chgData name="Bruno Rochat" userId="efe697c2-3cb2-4bdd-98e6-39a18efac5ad" providerId="ADAL" clId="{917CA8B2-8442-4707-8494-08FF14878916}" dt="2023-11-30T19:24:21.433" v="2915" actId="1036"/>
          <ac:grpSpMkLst>
            <pc:docMk/>
            <pc:sldMk cId="446886543" sldId="2147469800"/>
            <ac:grpSpMk id="30" creationId="{5E4B059E-738B-FF02-4F13-41F3936CCD5D}"/>
          </ac:grpSpMkLst>
        </pc:grpChg>
        <pc:grpChg chg="mod">
          <ac:chgData name="Bruno Rochat" userId="efe697c2-3cb2-4bdd-98e6-39a18efac5ad" providerId="ADAL" clId="{917CA8B2-8442-4707-8494-08FF14878916}" dt="2023-11-30T19:24:21.433" v="2915" actId="1036"/>
          <ac:grpSpMkLst>
            <pc:docMk/>
            <pc:sldMk cId="446886543" sldId="2147469800"/>
            <ac:grpSpMk id="33" creationId="{164916B8-8DA7-87CB-A70E-8807BA299144}"/>
          </ac:grpSpMkLst>
        </pc:grpChg>
        <pc:grpChg chg="mod">
          <ac:chgData name="Bruno Rochat" userId="efe697c2-3cb2-4bdd-98e6-39a18efac5ad" providerId="ADAL" clId="{917CA8B2-8442-4707-8494-08FF14878916}" dt="2023-11-30T19:24:21.433" v="2915" actId="1036"/>
          <ac:grpSpMkLst>
            <pc:docMk/>
            <pc:sldMk cId="446886543" sldId="2147469800"/>
            <ac:grpSpMk id="37" creationId="{EBE2D98B-A61F-34BF-B3BA-E5F659F631B1}"/>
          </ac:grpSpMkLst>
        </pc:grpChg>
        <pc:grpChg chg="add mod">
          <ac:chgData name="Bruno Rochat" userId="efe697c2-3cb2-4bdd-98e6-39a18efac5ad" providerId="ADAL" clId="{917CA8B2-8442-4707-8494-08FF14878916}" dt="2023-11-30T19:24:21.433" v="2915" actId="1036"/>
          <ac:grpSpMkLst>
            <pc:docMk/>
            <pc:sldMk cId="446886543" sldId="2147469800"/>
            <ac:grpSpMk id="41" creationId="{73C93099-65A9-2B8F-68B5-99D6DC6C830F}"/>
          </ac:grpSpMkLst>
        </pc:grpChg>
        <pc:grpChg chg="mod">
          <ac:chgData name="Bruno Rochat" userId="efe697c2-3cb2-4bdd-98e6-39a18efac5ad" providerId="ADAL" clId="{917CA8B2-8442-4707-8494-08FF14878916}" dt="2023-11-30T19:24:21.433" v="2915" actId="1036"/>
          <ac:grpSpMkLst>
            <pc:docMk/>
            <pc:sldMk cId="446886543" sldId="2147469800"/>
            <ac:grpSpMk id="47" creationId="{F1485C38-0A1E-6CA2-FB28-0CB57DED3B96}"/>
          </ac:grpSpMkLst>
        </pc:grpChg>
        <pc:grpChg chg="mod">
          <ac:chgData name="Bruno Rochat" userId="efe697c2-3cb2-4bdd-98e6-39a18efac5ad" providerId="ADAL" clId="{917CA8B2-8442-4707-8494-08FF14878916}" dt="2023-11-30T19:24:21.433" v="2915" actId="1036"/>
          <ac:grpSpMkLst>
            <pc:docMk/>
            <pc:sldMk cId="446886543" sldId="2147469800"/>
            <ac:grpSpMk id="48" creationId="{8857E242-4F41-022A-6F9B-624F68DE7591}"/>
          </ac:grpSpMkLst>
        </pc:grpChg>
        <pc:grpChg chg="del">
          <ac:chgData name="Bruno Rochat" userId="efe697c2-3cb2-4bdd-98e6-39a18efac5ad" providerId="ADAL" clId="{917CA8B2-8442-4707-8494-08FF14878916}" dt="2023-11-30T18:21:37.611" v="2764" actId="478"/>
          <ac:grpSpMkLst>
            <pc:docMk/>
            <pc:sldMk cId="446886543" sldId="2147469800"/>
            <ac:grpSpMk id="52" creationId="{4713BCE6-E955-669E-BB61-BCF650919AC7}"/>
          </ac:grpSpMkLst>
        </pc:grpChg>
        <pc:grpChg chg="mod">
          <ac:chgData name="Bruno Rochat" userId="efe697c2-3cb2-4bdd-98e6-39a18efac5ad" providerId="ADAL" clId="{917CA8B2-8442-4707-8494-08FF14878916}" dt="2023-11-30T19:24:21.433" v="2915" actId="1036"/>
          <ac:grpSpMkLst>
            <pc:docMk/>
            <pc:sldMk cId="446886543" sldId="2147469800"/>
            <ac:grpSpMk id="77" creationId="{EF49FCFF-2B58-7783-B15B-F6812C42E9AA}"/>
          </ac:grpSpMkLst>
        </pc:grpChg>
        <pc:grpChg chg="mod">
          <ac:chgData name="Bruno Rochat" userId="efe697c2-3cb2-4bdd-98e6-39a18efac5ad" providerId="ADAL" clId="{917CA8B2-8442-4707-8494-08FF14878916}" dt="2023-11-30T19:24:21.433" v="2915" actId="1036"/>
          <ac:grpSpMkLst>
            <pc:docMk/>
            <pc:sldMk cId="446886543" sldId="2147469800"/>
            <ac:grpSpMk id="81" creationId="{8806AA8B-076D-6DC7-2C7D-B56E019A8853}"/>
          </ac:grpSpMkLst>
        </pc:grpChg>
        <pc:picChg chg="add mod">
          <ac:chgData name="Bruno Rochat" userId="efe697c2-3cb2-4bdd-98e6-39a18efac5ad" providerId="ADAL" clId="{917CA8B2-8442-4707-8494-08FF14878916}" dt="2023-12-01T07:20:49.015" v="3478" actId="1076"/>
          <ac:picMkLst>
            <pc:docMk/>
            <pc:sldMk cId="446886543" sldId="2147469800"/>
            <ac:picMk id="11" creationId="{D76B6C01-AA97-3BCC-8477-738D344F7C71}"/>
          </ac:picMkLst>
        </pc:picChg>
        <pc:picChg chg="mod">
          <ac:chgData name="Bruno Rochat" userId="efe697c2-3cb2-4bdd-98e6-39a18efac5ad" providerId="ADAL" clId="{917CA8B2-8442-4707-8494-08FF14878916}" dt="2023-11-30T19:24:21.433" v="2915" actId="1036"/>
          <ac:picMkLst>
            <pc:docMk/>
            <pc:sldMk cId="446886543" sldId="2147469800"/>
            <ac:picMk id="43" creationId="{A3DD57DE-E3D6-5FE9-9AB0-99565A54F0C0}"/>
          </ac:picMkLst>
        </pc:picChg>
        <pc:picChg chg="mod">
          <ac:chgData name="Bruno Rochat" userId="efe697c2-3cb2-4bdd-98e6-39a18efac5ad" providerId="ADAL" clId="{917CA8B2-8442-4707-8494-08FF14878916}" dt="2023-11-30T19:24:21.433" v="2915" actId="1036"/>
          <ac:picMkLst>
            <pc:docMk/>
            <pc:sldMk cId="446886543" sldId="2147469800"/>
            <ac:picMk id="44" creationId="{43C588E3-13F8-C610-3AF8-70B1BDEC17F6}"/>
          </ac:picMkLst>
        </pc:picChg>
        <pc:picChg chg="mod">
          <ac:chgData name="Bruno Rochat" userId="efe697c2-3cb2-4bdd-98e6-39a18efac5ad" providerId="ADAL" clId="{917CA8B2-8442-4707-8494-08FF14878916}" dt="2023-11-30T19:24:21.433" v="2915" actId="1036"/>
          <ac:picMkLst>
            <pc:docMk/>
            <pc:sldMk cId="446886543" sldId="2147469800"/>
            <ac:picMk id="45" creationId="{DFF8D9B9-DA99-AE39-2D82-8D67D7F58548}"/>
          </ac:picMkLst>
        </pc:picChg>
        <pc:picChg chg="mod">
          <ac:chgData name="Bruno Rochat" userId="efe697c2-3cb2-4bdd-98e6-39a18efac5ad" providerId="ADAL" clId="{917CA8B2-8442-4707-8494-08FF14878916}" dt="2023-11-30T19:24:21.433" v="2915" actId="1036"/>
          <ac:picMkLst>
            <pc:docMk/>
            <pc:sldMk cId="446886543" sldId="2147469800"/>
            <ac:picMk id="46" creationId="{CA112D62-9F3E-2ACB-96CB-8481E79573E9}"/>
          </ac:picMkLst>
        </pc:picChg>
        <pc:cxnChg chg="del mod">
          <ac:chgData name="Bruno Rochat" userId="efe697c2-3cb2-4bdd-98e6-39a18efac5ad" providerId="ADAL" clId="{917CA8B2-8442-4707-8494-08FF14878916}" dt="2023-11-30T18:27:25.013" v="2785" actId="478"/>
          <ac:cxnSpMkLst>
            <pc:docMk/>
            <pc:sldMk cId="446886543" sldId="2147469800"/>
            <ac:cxnSpMk id="18" creationId="{7E31C193-57BB-5F4B-2466-B13667378F22}"/>
          </ac:cxnSpMkLst>
        </pc:cxnChg>
        <pc:cxnChg chg="del mod">
          <ac:chgData name="Bruno Rochat" userId="efe697c2-3cb2-4bdd-98e6-39a18efac5ad" providerId="ADAL" clId="{917CA8B2-8442-4707-8494-08FF14878916}" dt="2023-11-30T18:27:21.660" v="2784" actId="478"/>
          <ac:cxnSpMkLst>
            <pc:docMk/>
            <pc:sldMk cId="446886543" sldId="2147469800"/>
            <ac:cxnSpMk id="19" creationId="{BDA376F5-3768-DD6B-87B2-A1865D2EB387}"/>
          </ac:cxnSpMkLst>
        </pc:cxnChg>
        <pc:cxnChg chg="mod">
          <ac:chgData name="Bruno Rochat" userId="efe697c2-3cb2-4bdd-98e6-39a18efac5ad" providerId="ADAL" clId="{917CA8B2-8442-4707-8494-08FF14878916}" dt="2023-11-30T19:24:21.433" v="2915" actId="1036"/>
          <ac:cxnSpMkLst>
            <pc:docMk/>
            <pc:sldMk cId="446886543" sldId="2147469800"/>
            <ac:cxnSpMk id="32" creationId="{C4FFE4F3-1A93-9268-8B0A-6B992DED9B3C}"/>
          </ac:cxnSpMkLst>
        </pc:cxnChg>
        <pc:cxnChg chg="del mod">
          <ac:chgData name="Bruno Rochat" userId="efe697c2-3cb2-4bdd-98e6-39a18efac5ad" providerId="ADAL" clId="{917CA8B2-8442-4707-8494-08FF14878916}" dt="2023-11-30T18:26:15.006" v="2780" actId="478"/>
          <ac:cxnSpMkLst>
            <pc:docMk/>
            <pc:sldMk cId="446886543" sldId="2147469800"/>
            <ac:cxnSpMk id="34" creationId="{B73337EB-FB12-401A-C723-BA368C11AE4D}"/>
          </ac:cxnSpMkLst>
        </pc:cxnChg>
        <pc:cxnChg chg="del mod">
          <ac:chgData name="Bruno Rochat" userId="efe697c2-3cb2-4bdd-98e6-39a18efac5ad" providerId="ADAL" clId="{917CA8B2-8442-4707-8494-08FF14878916}" dt="2023-11-30T18:26:15.006" v="2780" actId="478"/>
          <ac:cxnSpMkLst>
            <pc:docMk/>
            <pc:sldMk cId="446886543" sldId="2147469800"/>
            <ac:cxnSpMk id="35" creationId="{614873EC-E024-E593-FEBF-04A928FCA09D}"/>
          </ac:cxnSpMkLst>
        </pc:cxnChg>
        <pc:cxnChg chg="mod">
          <ac:chgData name="Bruno Rochat" userId="efe697c2-3cb2-4bdd-98e6-39a18efac5ad" providerId="ADAL" clId="{917CA8B2-8442-4707-8494-08FF14878916}" dt="2023-11-30T19:24:21.433" v="2915" actId="1036"/>
          <ac:cxnSpMkLst>
            <pc:docMk/>
            <pc:sldMk cId="446886543" sldId="2147469800"/>
            <ac:cxnSpMk id="39" creationId="{E4A9FDEE-489C-3D37-C6F4-B7E721BA7F69}"/>
          </ac:cxnSpMkLst>
        </pc:cxnChg>
        <pc:cxnChg chg="mod">
          <ac:chgData name="Bruno Rochat" userId="efe697c2-3cb2-4bdd-98e6-39a18efac5ad" providerId="ADAL" clId="{917CA8B2-8442-4707-8494-08FF14878916}" dt="2023-11-30T19:24:21.433" v="2915" actId="1036"/>
          <ac:cxnSpMkLst>
            <pc:docMk/>
            <pc:sldMk cId="446886543" sldId="2147469800"/>
            <ac:cxnSpMk id="50" creationId="{F1BA51BA-7B07-7AFC-CE7C-A180B233B28A}"/>
          </ac:cxnSpMkLst>
        </pc:cxnChg>
        <pc:cxnChg chg="mod">
          <ac:chgData name="Bruno Rochat" userId="efe697c2-3cb2-4bdd-98e6-39a18efac5ad" providerId="ADAL" clId="{917CA8B2-8442-4707-8494-08FF14878916}" dt="2023-11-30T19:24:21.433" v="2915" actId="1036"/>
          <ac:cxnSpMkLst>
            <pc:docMk/>
            <pc:sldMk cId="446886543" sldId="2147469800"/>
            <ac:cxnSpMk id="68" creationId="{23A42D1E-15CE-DB3C-9BF0-D3D952F5D545}"/>
          </ac:cxnSpMkLst>
        </pc:cxnChg>
        <pc:cxnChg chg="mod">
          <ac:chgData name="Bruno Rochat" userId="efe697c2-3cb2-4bdd-98e6-39a18efac5ad" providerId="ADAL" clId="{917CA8B2-8442-4707-8494-08FF14878916}" dt="2023-11-30T19:24:21.433" v="2915" actId="1036"/>
          <ac:cxnSpMkLst>
            <pc:docMk/>
            <pc:sldMk cId="446886543" sldId="2147469800"/>
            <ac:cxnSpMk id="69" creationId="{690E67AB-9222-5BA7-025B-2668DBEFDCA5}"/>
          </ac:cxnSpMkLst>
        </pc:cxnChg>
        <pc:cxnChg chg="mod">
          <ac:chgData name="Bruno Rochat" userId="efe697c2-3cb2-4bdd-98e6-39a18efac5ad" providerId="ADAL" clId="{917CA8B2-8442-4707-8494-08FF14878916}" dt="2023-11-30T19:24:21.433" v="2915" actId="1036"/>
          <ac:cxnSpMkLst>
            <pc:docMk/>
            <pc:sldMk cId="446886543" sldId="2147469800"/>
            <ac:cxnSpMk id="71" creationId="{A33224D6-38A4-9B61-FF12-6EC1FAB0A2E9}"/>
          </ac:cxnSpMkLst>
        </pc:cxnChg>
        <pc:cxnChg chg="mod">
          <ac:chgData name="Bruno Rochat" userId="efe697c2-3cb2-4bdd-98e6-39a18efac5ad" providerId="ADAL" clId="{917CA8B2-8442-4707-8494-08FF14878916}" dt="2023-11-30T19:24:21.433" v="2915" actId="1036"/>
          <ac:cxnSpMkLst>
            <pc:docMk/>
            <pc:sldMk cId="446886543" sldId="2147469800"/>
            <ac:cxnSpMk id="72" creationId="{8CA6F9EF-1B4B-A7EA-C757-C5E4F93A8A6F}"/>
          </ac:cxnSpMkLst>
        </pc:cxnChg>
        <pc:cxnChg chg="mod">
          <ac:chgData name="Bruno Rochat" userId="efe697c2-3cb2-4bdd-98e6-39a18efac5ad" providerId="ADAL" clId="{917CA8B2-8442-4707-8494-08FF14878916}" dt="2023-11-30T19:24:21.433" v="2915" actId="1036"/>
          <ac:cxnSpMkLst>
            <pc:docMk/>
            <pc:sldMk cId="446886543" sldId="2147469800"/>
            <ac:cxnSpMk id="73" creationId="{F1B3D3F9-5EC6-91BC-CB85-F5E9025340F0}"/>
          </ac:cxnSpMkLst>
        </pc:cxnChg>
        <pc:cxnChg chg="mod">
          <ac:chgData name="Bruno Rochat" userId="efe697c2-3cb2-4bdd-98e6-39a18efac5ad" providerId="ADAL" clId="{917CA8B2-8442-4707-8494-08FF14878916}" dt="2023-11-30T19:24:21.433" v="2915" actId="1036"/>
          <ac:cxnSpMkLst>
            <pc:docMk/>
            <pc:sldMk cId="446886543" sldId="2147469800"/>
            <ac:cxnSpMk id="74" creationId="{5E213124-E221-0288-E873-710AE9637FF0}"/>
          </ac:cxnSpMkLst>
        </pc:cxnChg>
        <pc:cxnChg chg="mod">
          <ac:chgData name="Bruno Rochat" userId="efe697c2-3cb2-4bdd-98e6-39a18efac5ad" providerId="ADAL" clId="{917CA8B2-8442-4707-8494-08FF14878916}" dt="2023-11-30T19:24:21.433" v="2915" actId="1036"/>
          <ac:cxnSpMkLst>
            <pc:docMk/>
            <pc:sldMk cId="446886543" sldId="2147469800"/>
            <ac:cxnSpMk id="75" creationId="{D75390DE-833F-8ABA-2C1D-07EDF2B08BFD}"/>
          </ac:cxnSpMkLst>
        </pc:cxnChg>
        <pc:cxnChg chg="mod">
          <ac:chgData name="Bruno Rochat" userId="efe697c2-3cb2-4bdd-98e6-39a18efac5ad" providerId="ADAL" clId="{917CA8B2-8442-4707-8494-08FF14878916}" dt="2023-11-30T19:24:21.433" v="2915" actId="1036"/>
          <ac:cxnSpMkLst>
            <pc:docMk/>
            <pc:sldMk cId="446886543" sldId="2147469800"/>
            <ac:cxnSpMk id="79" creationId="{06F1DBA7-CC0C-AF20-F8C3-4C585780317B}"/>
          </ac:cxnSpMkLst>
        </pc:cxnChg>
        <pc:cxnChg chg="mod">
          <ac:chgData name="Bruno Rochat" userId="efe697c2-3cb2-4bdd-98e6-39a18efac5ad" providerId="ADAL" clId="{917CA8B2-8442-4707-8494-08FF14878916}" dt="2023-11-30T19:24:21.433" v="2915" actId="1036"/>
          <ac:cxnSpMkLst>
            <pc:docMk/>
            <pc:sldMk cId="446886543" sldId="2147469800"/>
            <ac:cxnSpMk id="83" creationId="{515309E1-EA32-EE5B-4C30-3D3804D867CC}"/>
          </ac:cxnSpMkLst>
        </pc:cxnChg>
        <pc:cxnChg chg="add del mod">
          <ac:chgData name="Bruno Rochat" userId="efe697c2-3cb2-4bdd-98e6-39a18efac5ad" providerId="ADAL" clId="{917CA8B2-8442-4707-8494-08FF14878916}" dt="2023-11-30T19:24:21.433" v="2915" actId="1036"/>
          <ac:cxnSpMkLst>
            <pc:docMk/>
            <pc:sldMk cId="446886543" sldId="2147469800"/>
            <ac:cxnSpMk id="85" creationId="{AED6B024-8C61-290A-667C-EAB7DB44185A}"/>
          </ac:cxnSpMkLst>
        </pc:cxnChg>
        <pc:cxnChg chg="add mod">
          <ac:chgData name="Bruno Rochat" userId="efe697c2-3cb2-4bdd-98e6-39a18efac5ad" providerId="ADAL" clId="{917CA8B2-8442-4707-8494-08FF14878916}" dt="2023-11-30T19:24:21.433" v="2915" actId="1036"/>
          <ac:cxnSpMkLst>
            <pc:docMk/>
            <pc:sldMk cId="446886543" sldId="2147469800"/>
            <ac:cxnSpMk id="92" creationId="{58123039-8F23-258A-F777-E939B8D22762}"/>
          </ac:cxnSpMkLst>
        </pc:cxnChg>
        <pc:cxnChg chg="add del mod">
          <ac:chgData name="Bruno Rochat" userId="efe697c2-3cb2-4bdd-98e6-39a18efac5ad" providerId="ADAL" clId="{917CA8B2-8442-4707-8494-08FF14878916}" dt="2023-11-30T19:15:50.313" v="2844" actId="478"/>
          <ac:cxnSpMkLst>
            <pc:docMk/>
            <pc:sldMk cId="446886543" sldId="2147469800"/>
            <ac:cxnSpMk id="93" creationId="{37C6C12D-CC6C-FE33-C99A-2EB3EADD8FD3}"/>
          </ac:cxnSpMkLst>
        </pc:cxnChg>
      </pc:sldChg>
      <pc:sldChg chg="addSp delSp modSp add mod">
        <pc:chgData name="Bruno Rochat" userId="efe697c2-3cb2-4bdd-98e6-39a18efac5ad" providerId="ADAL" clId="{917CA8B2-8442-4707-8494-08FF14878916}" dt="2023-12-01T07:21:20.743" v="3480" actId="1076"/>
        <pc:sldMkLst>
          <pc:docMk/>
          <pc:sldMk cId="1529757998" sldId="2147469801"/>
        </pc:sldMkLst>
        <pc:spChg chg="mod">
          <ac:chgData name="Bruno Rochat" userId="efe697c2-3cb2-4bdd-98e6-39a18efac5ad" providerId="ADAL" clId="{917CA8B2-8442-4707-8494-08FF14878916}" dt="2023-12-01T04:55:23.785" v="3204" actId="20577"/>
          <ac:spMkLst>
            <pc:docMk/>
            <pc:sldMk cId="1529757998" sldId="2147469801"/>
            <ac:spMk id="2" creationId="{E6B43274-0D18-72C2-4B45-67C6984FA06B}"/>
          </ac:spMkLst>
        </pc:spChg>
        <pc:spChg chg="mod">
          <ac:chgData name="Bruno Rochat" userId="efe697c2-3cb2-4bdd-98e6-39a18efac5ad" providerId="ADAL" clId="{917CA8B2-8442-4707-8494-08FF14878916}" dt="2023-11-30T19:27:12.292" v="2947"/>
          <ac:spMkLst>
            <pc:docMk/>
            <pc:sldMk cId="1529757998" sldId="2147469801"/>
            <ac:spMk id="4" creationId="{818AF23A-58CC-8FD0-38B5-62B8BD693A7C}"/>
          </ac:spMkLst>
        </pc:spChg>
        <pc:spChg chg="mod">
          <ac:chgData name="Bruno Rochat" userId="efe697c2-3cb2-4bdd-98e6-39a18efac5ad" providerId="ADAL" clId="{917CA8B2-8442-4707-8494-08FF14878916}" dt="2023-12-01T04:56:32.206" v="3257"/>
          <ac:spMkLst>
            <pc:docMk/>
            <pc:sldMk cId="1529757998" sldId="2147469801"/>
            <ac:spMk id="5" creationId="{A1BEB65C-D4E1-1086-D2D7-8ED2A078EEF4}"/>
          </ac:spMkLst>
        </pc:spChg>
        <pc:spChg chg="mod">
          <ac:chgData name="Bruno Rochat" userId="efe697c2-3cb2-4bdd-98e6-39a18efac5ad" providerId="ADAL" clId="{917CA8B2-8442-4707-8494-08FF14878916}" dt="2023-11-30T19:27:38.903" v="2948"/>
          <ac:spMkLst>
            <pc:docMk/>
            <pc:sldMk cId="1529757998" sldId="2147469801"/>
            <ac:spMk id="6" creationId="{A383F532-65AD-EFC8-BE68-36E447037E1E}"/>
          </ac:spMkLst>
        </pc:spChg>
        <pc:spChg chg="mod">
          <ac:chgData name="Bruno Rochat" userId="efe697c2-3cb2-4bdd-98e6-39a18efac5ad" providerId="ADAL" clId="{917CA8B2-8442-4707-8494-08FF14878916}" dt="2023-12-01T04:56:47.045" v="3293" actId="20577"/>
          <ac:spMkLst>
            <pc:docMk/>
            <pc:sldMk cId="1529757998" sldId="2147469801"/>
            <ac:spMk id="7" creationId="{3BAF4A97-E0FF-88C4-D3CA-D12909E1AE15}"/>
          </ac:spMkLst>
        </pc:spChg>
        <pc:spChg chg="mod">
          <ac:chgData name="Bruno Rochat" userId="efe697c2-3cb2-4bdd-98e6-39a18efac5ad" providerId="ADAL" clId="{917CA8B2-8442-4707-8494-08FF14878916}" dt="2023-11-30T19:28:42.515" v="2953" actId="1076"/>
          <ac:spMkLst>
            <pc:docMk/>
            <pc:sldMk cId="1529757998" sldId="2147469801"/>
            <ac:spMk id="16" creationId="{D0D1E012-A433-9E00-7141-BB44E72F843B}"/>
          </ac:spMkLst>
        </pc:spChg>
        <pc:spChg chg="mod">
          <ac:chgData name="Bruno Rochat" userId="efe697c2-3cb2-4bdd-98e6-39a18efac5ad" providerId="ADAL" clId="{917CA8B2-8442-4707-8494-08FF14878916}" dt="2023-11-30T19:28:42.515" v="2953" actId="1076"/>
          <ac:spMkLst>
            <pc:docMk/>
            <pc:sldMk cId="1529757998" sldId="2147469801"/>
            <ac:spMk id="17" creationId="{FB83CCA9-5268-6CF7-B332-6CF08B7ACDF9}"/>
          </ac:spMkLst>
        </pc:spChg>
        <pc:spChg chg="mod">
          <ac:chgData name="Bruno Rochat" userId="efe697c2-3cb2-4bdd-98e6-39a18efac5ad" providerId="ADAL" clId="{917CA8B2-8442-4707-8494-08FF14878916}" dt="2023-11-30T19:28:42.515" v="2953" actId="1076"/>
          <ac:spMkLst>
            <pc:docMk/>
            <pc:sldMk cId="1529757998" sldId="2147469801"/>
            <ac:spMk id="18" creationId="{3AC1B327-E9D7-128A-BBA1-7455EE8C68C1}"/>
          </ac:spMkLst>
        </pc:spChg>
        <pc:spChg chg="mod">
          <ac:chgData name="Bruno Rochat" userId="efe697c2-3cb2-4bdd-98e6-39a18efac5ad" providerId="ADAL" clId="{917CA8B2-8442-4707-8494-08FF14878916}" dt="2023-11-30T19:28:42.515" v="2953" actId="1076"/>
          <ac:spMkLst>
            <pc:docMk/>
            <pc:sldMk cId="1529757998" sldId="2147469801"/>
            <ac:spMk id="19" creationId="{3EFB7F23-F2BA-E907-03AA-A1C901342C06}"/>
          </ac:spMkLst>
        </pc:spChg>
        <pc:spChg chg="mod">
          <ac:chgData name="Bruno Rochat" userId="efe697c2-3cb2-4bdd-98e6-39a18efac5ad" providerId="ADAL" clId="{917CA8B2-8442-4707-8494-08FF14878916}" dt="2023-11-30T19:28:42.515" v="2953" actId="1076"/>
          <ac:spMkLst>
            <pc:docMk/>
            <pc:sldMk cId="1529757998" sldId="2147469801"/>
            <ac:spMk id="20" creationId="{437C4748-6FB3-7F0A-DD74-8030AB292237}"/>
          </ac:spMkLst>
        </pc:spChg>
        <pc:spChg chg="mod">
          <ac:chgData name="Bruno Rochat" userId="efe697c2-3cb2-4bdd-98e6-39a18efac5ad" providerId="ADAL" clId="{917CA8B2-8442-4707-8494-08FF14878916}" dt="2023-11-30T19:28:42.515" v="2953" actId="1076"/>
          <ac:spMkLst>
            <pc:docMk/>
            <pc:sldMk cId="1529757998" sldId="2147469801"/>
            <ac:spMk id="21" creationId="{2E933EB6-1627-11D6-57D3-BA2990A13345}"/>
          </ac:spMkLst>
        </pc:spChg>
        <pc:spChg chg="mod">
          <ac:chgData name="Bruno Rochat" userId="efe697c2-3cb2-4bdd-98e6-39a18efac5ad" providerId="ADAL" clId="{917CA8B2-8442-4707-8494-08FF14878916}" dt="2023-11-30T19:28:42.515" v="2953" actId="1076"/>
          <ac:spMkLst>
            <pc:docMk/>
            <pc:sldMk cId="1529757998" sldId="2147469801"/>
            <ac:spMk id="22" creationId="{058C6AC8-0D36-9EE7-8B3D-9D324CE3D726}"/>
          </ac:spMkLst>
        </pc:spChg>
        <pc:spChg chg="mod">
          <ac:chgData name="Bruno Rochat" userId="efe697c2-3cb2-4bdd-98e6-39a18efac5ad" providerId="ADAL" clId="{917CA8B2-8442-4707-8494-08FF14878916}" dt="2023-11-30T19:28:42.515" v="2953" actId="1076"/>
          <ac:spMkLst>
            <pc:docMk/>
            <pc:sldMk cId="1529757998" sldId="2147469801"/>
            <ac:spMk id="24" creationId="{5081B3EC-1A65-3C98-BF5B-9D00736E8DFE}"/>
          </ac:spMkLst>
        </pc:spChg>
        <pc:spChg chg="mod">
          <ac:chgData name="Bruno Rochat" userId="efe697c2-3cb2-4bdd-98e6-39a18efac5ad" providerId="ADAL" clId="{917CA8B2-8442-4707-8494-08FF14878916}" dt="2023-11-30T19:28:42.515" v="2953" actId="1076"/>
          <ac:spMkLst>
            <pc:docMk/>
            <pc:sldMk cId="1529757998" sldId="2147469801"/>
            <ac:spMk id="26" creationId="{DE99D090-A770-C817-F6D6-82394C6BFA2A}"/>
          </ac:spMkLst>
        </pc:spChg>
        <pc:spChg chg="mod">
          <ac:chgData name="Bruno Rochat" userId="efe697c2-3cb2-4bdd-98e6-39a18efac5ad" providerId="ADAL" clId="{917CA8B2-8442-4707-8494-08FF14878916}" dt="2023-11-30T19:28:42.515" v="2953" actId="1076"/>
          <ac:spMkLst>
            <pc:docMk/>
            <pc:sldMk cId="1529757998" sldId="2147469801"/>
            <ac:spMk id="28" creationId="{40446A58-FE9F-764A-F293-34251FE2C482}"/>
          </ac:spMkLst>
        </pc:spChg>
        <pc:spChg chg="mod">
          <ac:chgData name="Bruno Rochat" userId="efe697c2-3cb2-4bdd-98e6-39a18efac5ad" providerId="ADAL" clId="{917CA8B2-8442-4707-8494-08FF14878916}" dt="2023-11-30T19:28:42.515" v="2953" actId="1076"/>
          <ac:spMkLst>
            <pc:docMk/>
            <pc:sldMk cId="1529757998" sldId="2147469801"/>
            <ac:spMk id="35" creationId="{E2F88D33-85E6-72A5-A177-0C4194457BCE}"/>
          </ac:spMkLst>
        </pc:spChg>
        <pc:spChg chg="mod">
          <ac:chgData name="Bruno Rochat" userId="efe697c2-3cb2-4bdd-98e6-39a18efac5ad" providerId="ADAL" clId="{917CA8B2-8442-4707-8494-08FF14878916}" dt="2023-11-30T19:28:42.515" v="2953" actId="1076"/>
          <ac:spMkLst>
            <pc:docMk/>
            <pc:sldMk cId="1529757998" sldId="2147469801"/>
            <ac:spMk id="42" creationId="{C33798D4-6AB7-88FC-5445-39BF227F503D}"/>
          </ac:spMkLst>
        </pc:spChg>
        <pc:spChg chg="mod">
          <ac:chgData name="Bruno Rochat" userId="efe697c2-3cb2-4bdd-98e6-39a18efac5ad" providerId="ADAL" clId="{917CA8B2-8442-4707-8494-08FF14878916}" dt="2023-11-30T19:28:21.732" v="2951" actId="1076"/>
          <ac:spMkLst>
            <pc:docMk/>
            <pc:sldMk cId="1529757998" sldId="2147469801"/>
            <ac:spMk id="55" creationId="{BB7C4F18-A5DD-FC7D-B4EF-8504D4F4CA98}"/>
          </ac:spMkLst>
        </pc:spChg>
        <pc:spChg chg="mod">
          <ac:chgData name="Bruno Rochat" userId="efe697c2-3cb2-4bdd-98e6-39a18efac5ad" providerId="ADAL" clId="{917CA8B2-8442-4707-8494-08FF14878916}" dt="2023-11-30T19:28:21.732" v="2951" actId="1076"/>
          <ac:spMkLst>
            <pc:docMk/>
            <pc:sldMk cId="1529757998" sldId="2147469801"/>
            <ac:spMk id="56" creationId="{A0F84419-3EB1-6AE8-A5BB-CBB17478B472}"/>
          </ac:spMkLst>
        </pc:spChg>
        <pc:spChg chg="mod">
          <ac:chgData name="Bruno Rochat" userId="efe697c2-3cb2-4bdd-98e6-39a18efac5ad" providerId="ADAL" clId="{917CA8B2-8442-4707-8494-08FF14878916}" dt="2023-11-30T19:28:21.732" v="2951" actId="1076"/>
          <ac:spMkLst>
            <pc:docMk/>
            <pc:sldMk cId="1529757998" sldId="2147469801"/>
            <ac:spMk id="60" creationId="{C2FBC1B8-85EB-8812-04B1-0C7A5944B3CA}"/>
          </ac:spMkLst>
        </pc:spChg>
        <pc:spChg chg="mod">
          <ac:chgData name="Bruno Rochat" userId="efe697c2-3cb2-4bdd-98e6-39a18efac5ad" providerId="ADAL" clId="{917CA8B2-8442-4707-8494-08FF14878916}" dt="2023-11-30T19:28:21.732" v="2951" actId="1076"/>
          <ac:spMkLst>
            <pc:docMk/>
            <pc:sldMk cId="1529757998" sldId="2147469801"/>
            <ac:spMk id="62" creationId="{3A43FAAD-566D-18B4-1D4A-57ECB0C93200}"/>
          </ac:spMkLst>
        </pc:spChg>
        <pc:spChg chg="mod">
          <ac:chgData name="Bruno Rochat" userId="efe697c2-3cb2-4bdd-98e6-39a18efac5ad" providerId="ADAL" clId="{917CA8B2-8442-4707-8494-08FF14878916}" dt="2023-11-30T19:28:21.732" v="2951" actId="1076"/>
          <ac:spMkLst>
            <pc:docMk/>
            <pc:sldMk cId="1529757998" sldId="2147469801"/>
            <ac:spMk id="64" creationId="{93B93B45-7398-D87F-82B5-FE8D14CFAB78}"/>
          </ac:spMkLst>
        </pc:spChg>
        <pc:spChg chg="mod">
          <ac:chgData name="Bruno Rochat" userId="efe697c2-3cb2-4bdd-98e6-39a18efac5ad" providerId="ADAL" clId="{917CA8B2-8442-4707-8494-08FF14878916}" dt="2023-11-30T19:28:21.732" v="2951" actId="1076"/>
          <ac:spMkLst>
            <pc:docMk/>
            <pc:sldMk cId="1529757998" sldId="2147469801"/>
            <ac:spMk id="66" creationId="{4918AF39-35CA-F594-CF98-6E5327153445}"/>
          </ac:spMkLst>
        </pc:spChg>
        <pc:spChg chg="mod">
          <ac:chgData name="Bruno Rochat" userId="efe697c2-3cb2-4bdd-98e6-39a18efac5ad" providerId="ADAL" clId="{917CA8B2-8442-4707-8494-08FF14878916}" dt="2023-11-30T19:28:21.732" v="2951" actId="1076"/>
          <ac:spMkLst>
            <pc:docMk/>
            <pc:sldMk cId="1529757998" sldId="2147469801"/>
            <ac:spMk id="84" creationId="{490520A9-8B3F-F9BE-31A0-8CA333262479}"/>
          </ac:spMkLst>
        </pc:spChg>
        <pc:spChg chg="mod">
          <ac:chgData name="Bruno Rochat" userId="efe697c2-3cb2-4bdd-98e6-39a18efac5ad" providerId="ADAL" clId="{917CA8B2-8442-4707-8494-08FF14878916}" dt="2023-11-30T19:28:21.732" v="2951" actId="1076"/>
          <ac:spMkLst>
            <pc:docMk/>
            <pc:sldMk cId="1529757998" sldId="2147469801"/>
            <ac:spMk id="87" creationId="{9CCACB1E-4FD1-E58E-EF26-F58DDCDFE137}"/>
          </ac:spMkLst>
        </pc:spChg>
        <pc:spChg chg="mod">
          <ac:chgData name="Bruno Rochat" userId="efe697c2-3cb2-4bdd-98e6-39a18efac5ad" providerId="ADAL" clId="{917CA8B2-8442-4707-8494-08FF14878916}" dt="2023-11-30T19:28:21.732" v="2951" actId="1076"/>
          <ac:spMkLst>
            <pc:docMk/>
            <pc:sldMk cId="1529757998" sldId="2147469801"/>
            <ac:spMk id="89" creationId="{47C61364-3A64-76C2-FE66-3C1B9914A3E7}"/>
          </ac:spMkLst>
        </pc:spChg>
        <pc:spChg chg="mod">
          <ac:chgData name="Bruno Rochat" userId="efe697c2-3cb2-4bdd-98e6-39a18efac5ad" providerId="ADAL" clId="{917CA8B2-8442-4707-8494-08FF14878916}" dt="2023-11-30T19:28:21.732" v="2951" actId="1076"/>
          <ac:spMkLst>
            <pc:docMk/>
            <pc:sldMk cId="1529757998" sldId="2147469801"/>
            <ac:spMk id="90" creationId="{E79F1ABF-442F-F7C5-89B6-3C0806A79ED7}"/>
          </ac:spMkLst>
        </pc:spChg>
        <pc:spChg chg="mod">
          <ac:chgData name="Bruno Rochat" userId="efe697c2-3cb2-4bdd-98e6-39a18efac5ad" providerId="ADAL" clId="{917CA8B2-8442-4707-8494-08FF14878916}" dt="2023-11-30T19:28:21.732" v="2951" actId="1076"/>
          <ac:spMkLst>
            <pc:docMk/>
            <pc:sldMk cId="1529757998" sldId="2147469801"/>
            <ac:spMk id="91" creationId="{3F4773A1-F25A-6C6D-87CC-B58FDA438B60}"/>
          </ac:spMkLst>
        </pc:spChg>
        <pc:spChg chg="mod">
          <ac:chgData name="Bruno Rochat" userId="efe697c2-3cb2-4bdd-98e6-39a18efac5ad" providerId="ADAL" clId="{917CA8B2-8442-4707-8494-08FF14878916}" dt="2023-11-30T19:28:21.732" v="2951" actId="1076"/>
          <ac:spMkLst>
            <pc:docMk/>
            <pc:sldMk cId="1529757998" sldId="2147469801"/>
            <ac:spMk id="93" creationId="{6D3F93AA-96D7-D684-FA23-4C106ACC8702}"/>
          </ac:spMkLst>
        </pc:spChg>
        <pc:spChg chg="mod">
          <ac:chgData name="Bruno Rochat" userId="efe697c2-3cb2-4bdd-98e6-39a18efac5ad" providerId="ADAL" clId="{917CA8B2-8442-4707-8494-08FF14878916}" dt="2023-11-30T19:28:21.732" v="2951" actId="1076"/>
          <ac:spMkLst>
            <pc:docMk/>
            <pc:sldMk cId="1529757998" sldId="2147469801"/>
            <ac:spMk id="94" creationId="{D7D6DA49-12EE-7D32-B324-3C8E1E2CCDAB}"/>
          </ac:spMkLst>
        </pc:spChg>
        <pc:spChg chg="mod">
          <ac:chgData name="Bruno Rochat" userId="efe697c2-3cb2-4bdd-98e6-39a18efac5ad" providerId="ADAL" clId="{917CA8B2-8442-4707-8494-08FF14878916}" dt="2023-11-30T19:28:21.732" v="2951" actId="1076"/>
          <ac:spMkLst>
            <pc:docMk/>
            <pc:sldMk cId="1529757998" sldId="2147469801"/>
            <ac:spMk id="95" creationId="{707B8955-5CE5-A899-C353-F3E5384643E9}"/>
          </ac:spMkLst>
        </pc:spChg>
        <pc:grpChg chg="del">
          <ac:chgData name="Bruno Rochat" userId="efe697c2-3cb2-4bdd-98e6-39a18efac5ad" providerId="ADAL" clId="{917CA8B2-8442-4707-8494-08FF14878916}" dt="2023-11-30T19:28:09.555" v="2949" actId="478"/>
          <ac:grpSpMkLst>
            <pc:docMk/>
            <pc:sldMk cId="1529757998" sldId="2147469801"/>
            <ac:grpSpMk id="8" creationId="{BAA7ACA0-ECF7-5E78-B53D-4AF791E67DEE}"/>
          </ac:grpSpMkLst>
        </pc:grpChg>
        <pc:grpChg chg="add mod">
          <ac:chgData name="Bruno Rochat" userId="efe697c2-3cb2-4bdd-98e6-39a18efac5ad" providerId="ADAL" clId="{917CA8B2-8442-4707-8494-08FF14878916}" dt="2023-11-30T19:28:42.515" v="2953" actId="1076"/>
          <ac:grpSpMkLst>
            <pc:docMk/>
            <pc:sldMk cId="1529757998" sldId="2147469801"/>
            <ac:grpSpMk id="11" creationId="{2BC3C0EB-9556-346C-B677-5617D6B3545C}"/>
          </ac:grpSpMkLst>
        </pc:grpChg>
        <pc:grpChg chg="mod">
          <ac:chgData name="Bruno Rochat" userId="efe697c2-3cb2-4bdd-98e6-39a18efac5ad" providerId="ADAL" clId="{917CA8B2-8442-4707-8494-08FF14878916}" dt="2023-11-30T19:28:42.515" v="2953" actId="1076"/>
          <ac:grpSpMkLst>
            <pc:docMk/>
            <pc:sldMk cId="1529757998" sldId="2147469801"/>
            <ac:grpSpMk id="12" creationId="{2AD4A20E-4A5F-563E-AC6D-2F880D9F51A9}"/>
          </ac:grpSpMkLst>
        </pc:grpChg>
        <pc:grpChg chg="mod">
          <ac:chgData name="Bruno Rochat" userId="efe697c2-3cb2-4bdd-98e6-39a18efac5ad" providerId="ADAL" clId="{917CA8B2-8442-4707-8494-08FF14878916}" dt="2023-11-30T19:28:42.515" v="2953" actId="1076"/>
          <ac:grpSpMkLst>
            <pc:docMk/>
            <pc:sldMk cId="1529757998" sldId="2147469801"/>
            <ac:grpSpMk id="14" creationId="{8EFC6A83-F380-3792-6C33-A3E5EA6455D0}"/>
          </ac:grpSpMkLst>
        </pc:grpChg>
        <pc:grpChg chg="mod">
          <ac:chgData name="Bruno Rochat" userId="efe697c2-3cb2-4bdd-98e6-39a18efac5ad" providerId="ADAL" clId="{917CA8B2-8442-4707-8494-08FF14878916}" dt="2023-11-30T19:28:42.515" v="2953" actId="1076"/>
          <ac:grpSpMkLst>
            <pc:docMk/>
            <pc:sldMk cId="1529757998" sldId="2147469801"/>
            <ac:grpSpMk id="15" creationId="{52D5B4A3-C455-BF34-4E52-9665530D8A9A}"/>
          </ac:grpSpMkLst>
        </pc:grpChg>
        <pc:grpChg chg="mod">
          <ac:chgData name="Bruno Rochat" userId="efe697c2-3cb2-4bdd-98e6-39a18efac5ad" providerId="ADAL" clId="{917CA8B2-8442-4707-8494-08FF14878916}" dt="2023-11-30T19:28:42.515" v="2953" actId="1076"/>
          <ac:grpSpMkLst>
            <pc:docMk/>
            <pc:sldMk cId="1529757998" sldId="2147469801"/>
            <ac:grpSpMk id="23" creationId="{A986E413-4B69-8E88-E968-59DBD609661E}"/>
          </ac:grpSpMkLst>
        </pc:grpChg>
        <pc:grpChg chg="mod">
          <ac:chgData name="Bruno Rochat" userId="efe697c2-3cb2-4bdd-98e6-39a18efac5ad" providerId="ADAL" clId="{917CA8B2-8442-4707-8494-08FF14878916}" dt="2023-11-30T19:28:42.515" v="2953" actId="1076"/>
          <ac:grpSpMkLst>
            <pc:docMk/>
            <pc:sldMk cId="1529757998" sldId="2147469801"/>
            <ac:grpSpMk id="27" creationId="{3221F3CA-C4EC-D265-E75D-66DBF81F5C82}"/>
          </ac:grpSpMkLst>
        </pc:grpChg>
        <pc:grpChg chg="mod">
          <ac:chgData name="Bruno Rochat" userId="efe697c2-3cb2-4bdd-98e6-39a18efac5ad" providerId="ADAL" clId="{917CA8B2-8442-4707-8494-08FF14878916}" dt="2023-11-30T19:28:42.515" v="2953" actId="1076"/>
          <ac:grpSpMkLst>
            <pc:docMk/>
            <pc:sldMk cId="1529757998" sldId="2147469801"/>
            <ac:grpSpMk id="40" creationId="{D0EF90D9-D3C4-7323-8C4A-FEABABFABE54}"/>
          </ac:grpSpMkLst>
        </pc:grpChg>
        <pc:grpChg chg="del">
          <ac:chgData name="Bruno Rochat" userId="efe697c2-3cb2-4bdd-98e6-39a18efac5ad" providerId="ADAL" clId="{917CA8B2-8442-4707-8494-08FF14878916}" dt="2023-11-30T19:28:09.555" v="2949" actId="478"/>
          <ac:grpSpMkLst>
            <pc:docMk/>
            <pc:sldMk cId="1529757998" sldId="2147469801"/>
            <ac:grpSpMk id="41" creationId="{73C93099-65A9-2B8F-68B5-99D6DC6C830F}"/>
          </ac:grpSpMkLst>
        </pc:grpChg>
        <pc:grpChg chg="add mod">
          <ac:chgData name="Bruno Rochat" userId="efe697c2-3cb2-4bdd-98e6-39a18efac5ad" providerId="ADAL" clId="{917CA8B2-8442-4707-8494-08FF14878916}" dt="2023-11-30T19:28:21.732" v="2951" actId="1076"/>
          <ac:grpSpMkLst>
            <pc:docMk/>
            <pc:sldMk cId="1529757998" sldId="2147469801"/>
            <ac:grpSpMk id="52" creationId="{960B8E4A-63C3-F1C9-FB1E-6F0C8CA3D61A}"/>
          </ac:grpSpMkLst>
        </pc:grpChg>
        <pc:grpChg chg="mod">
          <ac:chgData name="Bruno Rochat" userId="efe697c2-3cb2-4bdd-98e6-39a18efac5ad" providerId="ADAL" clId="{917CA8B2-8442-4707-8494-08FF14878916}" dt="2023-11-30T19:28:21.732" v="2951" actId="1076"/>
          <ac:grpSpMkLst>
            <pc:docMk/>
            <pc:sldMk cId="1529757998" sldId="2147469801"/>
            <ac:grpSpMk id="53" creationId="{CB95242F-F26C-34DD-CFC5-E5C3BA74D5D6}"/>
          </ac:grpSpMkLst>
        </pc:grpChg>
        <pc:grpChg chg="mod">
          <ac:chgData name="Bruno Rochat" userId="efe697c2-3cb2-4bdd-98e6-39a18efac5ad" providerId="ADAL" clId="{917CA8B2-8442-4707-8494-08FF14878916}" dt="2023-11-30T19:28:21.732" v="2951" actId="1076"/>
          <ac:grpSpMkLst>
            <pc:docMk/>
            <pc:sldMk cId="1529757998" sldId="2147469801"/>
            <ac:grpSpMk id="54" creationId="{DDA44194-064E-967A-7EE9-A010F9EA3D3D}"/>
          </ac:grpSpMkLst>
        </pc:grpChg>
        <pc:grpChg chg="mod">
          <ac:chgData name="Bruno Rochat" userId="efe697c2-3cb2-4bdd-98e6-39a18efac5ad" providerId="ADAL" clId="{917CA8B2-8442-4707-8494-08FF14878916}" dt="2023-11-30T19:28:21.732" v="2951" actId="1076"/>
          <ac:grpSpMkLst>
            <pc:docMk/>
            <pc:sldMk cId="1529757998" sldId="2147469801"/>
            <ac:grpSpMk id="57" creationId="{2C83B045-BC45-1FB1-5B57-71C4E0F91782}"/>
          </ac:grpSpMkLst>
        </pc:grpChg>
        <pc:grpChg chg="mod">
          <ac:chgData name="Bruno Rochat" userId="efe697c2-3cb2-4bdd-98e6-39a18efac5ad" providerId="ADAL" clId="{917CA8B2-8442-4707-8494-08FF14878916}" dt="2023-11-30T19:28:21.732" v="2951" actId="1076"/>
          <ac:grpSpMkLst>
            <pc:docMk/>
            <pc:sldMk cId="1529757998" sldId="2147469801"/>
            <ac:grpSpMk id="58" creationId="{CC3FA770-8195-1DFE-F49A-D5678BB9FFFC}"/>
          </ac:grpSpMkLst>
        </pc:grpChg>
        <pc:grpChg chg="mod">
          <ac:chgData name="Bruno Rochat" userId="efe697c2-3cb2-4bdd-98e6-39a18efac5ad" providerId="ADAL" clId="{917CA8B2-8442-4707-8494-08FF14878916}" dt="2023-11-30T19:28:21.732" v="2951" actId="1076"/>
          <ac:grpSpMkLst>
            <pc:docMk/>
            <pc:sldMk cId="1529757998" sldId="2147469801"/>
            <ac:grpSpMk id="59" creationId="{466D0A92-C9FB-59D7-A409-22749A052E83}"/>
          </ac:grpSpMkLst>
        </pc:grpChg>
        <pc:grpChg chg="mod">
          <ac:chgData name="Bruno Rochat" userId="efe697c2-3cb2-4bdd-98e6-39a18efac5ad" providerId="ADAL" clId="{917CA8B2-8442-4707-8494-08FF14878916}" dt="2023-11-30T19:28:21.732" v="2951" actId="1076"/>
          <ac:grpSpMkLst>
            <pc:docMk/>
            <pc:sldMk cId="1529757998" sldId="2147469801"/>
            <ac:grpSpMk id="61" creationId="{3B6DA787-0A53-EC18-8866-9FF08AFA80E0}"/>
          </ac:grpSpMkLst>
        </pc:grpChg>
        <pc:grpChg chg="mod">
          <ac:chgData name="Bruno Rochat" userId="efe697c2-3cb2-4bdd-98e6-39a18efac5ad" providerId="ADAL" clId="{917CA8B2-8442-4707-8494-08FF14878916}" dt="2023-11-30T19:28:21.732" v="2951" actId="1076"/>
          <ac:grpSpMkLst>
            <pc:docMk/>
            <pc:sldMk cId="1529757998" sldId="2147469801"/>
            <ac:grpSpMk id="65" creationId="{33729310-CEE7-BD00-F9EB-0BCA90AB7D19}"/>
          </ac:grpSpMkLst>
        </pc:grpChg>
        <pc:grpChg chg="mod">
          <ac:chgData name="Bruno Rochat" userId="efe697c2-3cb2-4bdd-98e6-39a18efac5ad" providerId="ADAL" clId="{917CA8B2-8442-4707-8494-08FF14878916}" dt="2023-11-30T19:28:21.732" v="2951" actId="1076"/>
          <ac:grpSpMkLst>
            <pc:docMk/>
            <pc:sldMk cId="1529757998" sldId="2147469801"/>
            <ac:grpSpMk id="86" creationId="{C8B47B9E-C192-C0AD-8280-7E19FD9DADEB}"/>
          </ac:grpSpMkLst>
        </pc:grpChg>
        <pc:picChg chg="add mod">
          <ac:chgData name="Bruno Rochat" userId="efe697c2-3cb2-4bdd-98e6-39a18efac5ad" providerId="ADAL" clId="{917CA8B2-8442-4707-8494-08FF14878916}" dt="2023-12-01T07:21:20.743" v="3480" actId="1076"/>
          <ac:picMkLst>
            <pc:docMk/>
            <pc:sldMk cId="1529757998" sldId="2147469801"/>
            <ac:picMk id="8" creationId="{E2835097-DD9E-C516-8F30-0E2438501ABC}"/>
          </ac:picMkLst>
        </pc:picChg>
        <pc:cxnChg chg="mod">
          <ac:chgData name="Bruno Rochat" userId="efe697c2-3cb2-4bdd-98e6-39a18efac5ad" providerId="ADAL" clId="{917CA8B2-8442-4707-8494-08FF14878916}" dt="2023-11-30T19:28:42.515" v="2953" actId="1076"/>
          <ac:cxnSpMkLst>
            <pc:docMk/>
            <pc:sldMk cId="1529757998" sldId="2147469801"/>
            <ac:cxnSpMk id="25" creationId="{D144B5A1-C1D0-E642-311C-751B97212A72}"/>
          </ac:cxnSpMkLst>
        </pc:cxnChg>
        <pc:cxnChg chg="mod">
          <ac:chgData name="Bruno Rochat" userId="efe697c2-3cb2-4bdd-98e6-39a18efac5ad" providerId="ADAL" clId="{917CA8B2-8442-4707-8494-08FF14878916}" dt="2023-11-30T19:28:42.515" v="2953" actId="1076"/>
          <ac:cxnSpMkLst>
            <pc:docMk/>
            <pc:sldMk cId="1529757998" sldId="2147469801"/>
            <ac:cxnSpMk id="34" creationId="{404457B4-8E67-8FAE-26CC-9EF6ABE0B1B4}"/>
          </ac:cxnSpMkLst>
        </pc:cxnChg>
        <pc:cxnChg chg="mod">
          <ac:chgData name="Bruno Rochat" userId="efe697c2-3cb2-4bdd-98e6-39a18efac5ad" providerId="ADAL" clId="{917CA8B2-8442-4707-8494-08FF14878916}" dt="2023-11-30T19:28:42.515" v="2953" actId="1076"/>
          <ac:cxnSpMkLst>
            <pc:docMk/>
            <pc:sldMk cId="1529757998" sldId="2147469801"/>
            <ac:cxnSpMk id="51" creationId="{B9CB7265-A5D6-A905-C09E-CC02BFDF368C}"/>
          </ac:cxnSpMkLst>
        </pc:cxnChg>
        <pc:cxnChg chg="mod">
          <ac:chgData name="Bruno Rochat" userId="efe697c2-3cb2-4bdd-98e6-39a18efac5ad" providerId="ADAL" clId="{917CA8B2-8442-4707-8494-08FF14878916}" dt="2023-11-30T19:28:21.732" v="2951" actId="1076"/>
          <ac:cxnSpMkLst>
            <pc:docMk/>
            <pc:sldMk cId="1529757998" sldId="2147469801"/>
            <ac:cxnSpMk id="63" creationId="{7F078CFF-03BE-3452-3DBA-065F837B27F1}"/>
          </ac:cxnSpMkLst>
        </pc:cxnChg>
        <pc:cxnChg chg="mod">
          <ac:chgData name="Bruno Rochat" userId="efe697c2-3cb2-4bdd-98e6-39a18efac5ad" providerId="ADAL" clId="{917CA8B2-8442-4707-8494-08FF14878916}" dt="2023-11-30T19:28:21.732" v="2951" actId="1076"/>
          <ac:cxnSpMkLst>
            <pc:docMk/>
            <pc:sldMk cId="1529757998" sldId="2147469801"/>
            <ac:cxnSpMk id="67" creationId="{58877AE0-AEBD-3F1E-D1D7-9F92C4F2297C}"/>
          </ac:cxnSpMkLst>
        </pc:cxnChg>
        <pc:cxnChg chg="del">
          <ac:chgData name="Bruno Rochat" userId="efe697c2-3cb2-4bdd-98e6-39a18efac5ad" providerId="ADAL" clId="{917CA8B2-8442-4707-8494-08FF14878916}" dt="2023-11-30T19:28:09.555" v="2949" actId="478"/>
          <ac:cxnSpMkLst>
            <pc:docMk/>
            <pc:sldMk cId="1529757998" sldId="2147469801"/>
            <ac:cxnSpMk id="85" creationId="{AED6B024-8C61-290A-667C-EAB7DB44185A}"/>
          </ac:cxnSpMkLst>
        </pc:cxnChg>
        <pc:cxnChg chg="mod">
          <ac:chgData name="Bruno Rochat" userId="efe697c2-3cb2-4bdd-98e6-39a18efac5ad" providerId="ADAL" clId="{917CA8B2-8442-4707-8494-08FF14878916}" dt="2023-11-30T19:28:21.732" v="2951" actId="1076"/>
          <ac:cxnSpMkLst>
            <pc:docMk/>
            <pc:sldMk cId="1529757998" sldId="2147469801"/>
            <ac:cxnSpMk id="88" creationId="{F2664611-BA3E-01B2-FE2B-C21B94F3698C}"/>
          </ac:cxnSpMkLst>
        </pc:cxnChg>
        <pc:cxnChg chg="del">
          <ac:chgData name="Bruno Rochat" userId="efe697c2-3cb2-4bdd-98e6-39a18efac5ad" providerId="ADAL" clId="{917CA8B2-8442-4707-8494-08FF14878916}" dt="2023-11-30T19:28:09.555" v="2949" actId="478"/>
          <ac:cxnSpMkLst>
            <pc:docMk/>
            <pc:sldMk cId="1529757998" sldId="2147469801"/>
            <ac:cxnSpMk id="92" creationId="{58123039-8F23-258A-F777-E939B8D22762}"/>
          </ac:cxnSpMkLst>
        </pc:cxnChg>
      </pc:sldChg>
      <pc:sldChg chg="modSp add mod">
        <pc:chgData name="Bruno Rochat" userId="efe697c2-3cb2-4bdd-98e6-39a18efac5ad" providerId="ADAL" clId="{917CA8B2-8442-4707-8494-08FF14878916}" dt="2023-12-19T07:25:27.974" v="3489"/>
        <pc:sldMkLst>
          <pc:docMk/>
          <pc:sldMk cId="4085781975" sldId="2147469802"/>
        </pc:sldMkLst>
        <pc:spChg chg="mod">
          <ac:chgData name="Bruno Rochat" userId="efe697c2-3cb2-4bdd-98e6-39a18efac5ad" providerId="ADAL" clId="{917CA8B2-8442-4707-8494-08FF14878916}" dt="2023-12-19T07:25:27.974" v="3489"/>
          <ac:spMkLst>
            <pc:docMk/>
            <pc:sldMk cId="4085781975" sldId="2147469802"/>
            <ac:spMk id="56" creationId="{11DF824E-A72E-CB21-F3AE-500212E0CCBC}"/>
          </ac:spMkLst>
        </pc:spChg>
      </pc:sldChg>
      <pc:sldChg chg="addSp delSp modSp add del mod">
        <pc:chgData name="Bruno Rochat" userId="efe697c2-3cb2-4bdd-98e6-39a18efac5ad" providerId="ADAL" clId="{917CA8B2-8442-4707-8494-08FF14878916}" dt="2023-11-30T16:37:22.732" v="2315" actId="47"/>
        <pc:sldMkLst>
          <pc:docMk/>
          <pc:sldMk cId="4163184810" sldId="2147469819"/>
        </pc:sldMkLst>
        <pc:spChg chg="mod">
          <ac:chgData name="Bruno Rochat" userId="efe697c2-3cb2-4bdd-98e6-39a18efac5ad" providerId="ADAL" clId="{917CA8B2-8442-4707-8494-08FF14878916}" dt="2023-11-30T10:57:04.357" v="2074"/>
          <ac:spMkLst>
            <pc:docMk/>
            <pc:sldMk cId="4163184810" sldId="2147469819"/>
            <ac:spMk id="2" creationId="{97A2F6EE-A5E5-612F-0441-5B60D4528266}"/>
          </ac:spMkLst>
        </pc:spChg>
        <pc:spChg chg="mod">
          <ac:chgData name="Bruno Rochat" userId="efe697c2-3cb2-4bdd-98e6-39a18efac5ad" providerId="ADAL" clId="{917CA8B2-8442-4707-8494-08FF14878916}" dt="2023-11-30T10:57:22.185" v="2076"/>
          <ac:spMkLst>
            <pc:docMk/>
            <pc:sldMk cId="4163184810" sldId="2147469819"/>
            <ac:spMk id="3" creationId="{3F2D1DFD-03CB-059B-647A-A49226E858EC}"/>
          </ac:spMkLst>
        </pc:spChg>
        <pc:spChg chg="mod">
          <ac:chgData name="Bruno Rochat" userId="efe697c2-3cb2-4bdd-98e6-39a18efac5ad" providerId="ADAL" clId="{917CA8B2-8442-4707-8494-08FF14878916}" dt="2023-11-30T11:01:06.582" v="2113" actId="255"/>
          <ac:spMkLst>
            <pc:docMk/>
            <pc:sldMk cId="4163184810" sldId="2147469819"/>
            <ac:spMk id="4" creationId="{EF783D2C-D710-9E15-3A3F-CE73AF1C59FF}"/>
          </ac:spMkLst>
        </pc:spChg>
        <pc:spChg chg="mod">
          <ac:chgData name="Bruno Rochat" userId="efe697c2-3cb2-4bdd-98e6-39a18efac5ad" providerId="ADAL" clId="{917CA8B2-8442-4707-8494-08FF14878916}" dt="2023-11-30T11:02:56.181" v="2118"/>
          <ac:spMkLst>
            <pc:docMk/>
            <pc:sldMk cId="4163184810" sldId="2147469819"/>
            <ac:spMk id="5" creationId="{8699D23E-287A-98ED-2C08-A25BC0F7779D}"/>
          </ac:spMkLst>
        </pc:spChg>
        <pc:spChg chg="mod">
          <ac:chgData name="Bruno Rochat" userId="efe697c2-3cb2-4bdd-98e6-39a18efac5ad" providerId="ADAL" clId="{917CA8B2-8442-4707-8494-08FF14878916}" dt="2023-11-30T10:56:55.089" v="2073"/>
          <ac:spMkLst>
            <pc:docMk/>
            <pc:sldMk cId="4163184810" sldId="2147469819"/>
            <ac:spMk id="6" creationId="{F5D8EEA2-A0D1-AF19-56B1-1680FBE45A5F}"/>
          </ac:spMkLst>
        </pc:spChg>
        <pc:spChg chg="mod">
          <ac:chgData name="Bruno Rochat" userId="efe697c2-3cb2-4bdd-98e6-39a18efac5ad" providerId="ADAL" clId="{917CA8B2-8442-4707-8494-08FF14878916}" dt="2023-11-30T10:58:33.141" v="2090"/>
          <ac:spMkLst>
            <pc:docMk/>
            <pc:sldMk cId="4163184810" sldId="2147469819"/>
            <ac:spMk id="10" creationId="{98FAB0D6-891A-3D03-DA99-9B02CBBBDEA8}"/>
          </ac:spMkLst>
        </pc:spChg>
        <pc:spChg chg="mod">
          <ac:chgData name="Bruno Rochat" userId="efe697c2-3cb2-4bdd-98e6-39a18efac5ad" providerId="ADAL" clId="{917CA8B2-8442-4707-8494-08FF14878916}" dt="2023-11-30T10:58:33.141" v="2090"/>
          <ac:spMkLst>
            <pc:docMk/>
            <pc:sldMk cId="4163184810" sldId="2147469819"/>
            <ac:spMk id="12" creationId="{A8E3F5B8-E8D5-0574-BF83-FCB97EFBA647}"/>
          </ac:spMkLst>
        </pc:spChg>
        <pc:spChg chg="mod">
          <ac:chgData name="Bruno Rochat" userId="efe697c2-3cb2-4bdd-98e6-39a18efac5ad" providerId="ADAL" clId="{917CA8B2-8442-4707-8494-08FF14878916}" dt="2023-11-30T10:58:33.141" v="2090"/>
          <ac:spMkLst>
            <pc:docMk/>
            <pc:sldMk cId="4163184810" sldId="2147469819"/>
            <ac:spMk id="14" creationId="{88EEA177-78D5-FAB4-38AF-3557F35E2B9B}"/>
          </ac:spMkLst>
        </pc:spChg>
        <pc:spChg chg="mod">
          <ac:chgData name="Bruno Rochat" userId="efe697c2-3cb2-4bdd-98e6-39a18efac5ad" providerId="ADAL" clId="{917CA8B2-8442-4707-8494-08FF14878916}" dt="2023-11-30T10:58:33.141" v="2090"/>
          <ac:spMkLst>
            <pc:docMk/>
            <pc:sldMk cId="4163184810" sldId="2147469819"/>
            <ac:spMk id="15" creationId="{EF9CD142-A6E8-3CBE-6001-04F0BD655DD0}"/>
          </ac:spMkLst>
        </pc:spChg>
        <pc:spChg chg="mod">
          <ac:chgData name="Bruno Rochat" userId="efe697c2-3cb2-4bdd-98e6-39a18efac5ad" providerId="ADAL" clId="{917CA8B2-8442-4707-8494-08FF14878916}" dt="2023-11-30T10:58:33.141" v="2090"/>
          <ac:spMkLst>
            <pc:docMk/>
            <pc:sldMk cId="4163184810" sldId="2147469819"/>
            <ac:spMk id="16" creationId="{563A0DAC-4220-FB03-9F99-68156B26399A}"/>
          </ac:spMkLst>
        </pc:spChg>
        <pc:spChg chg="mod">
          <ac:chgData name="Bruno Rochat" userId="efe697c2-3cb2-4bdd-98e6-39a18efac5ad" providerId="ADAL" clId="{917CA8B2-8442-4707-8494-08FF14878916}" dt="2023-11-30T10:58:33.141" v="2090"/>
          <ac:spMkLst>
            <pc:docMk/>
            <pc:sldMk cId="4163184810" sldId="2147469819"/>
            <ac:spMk id="17" creationId="{EB4E26A3-6D71-0038-4C2A-085243D46125}"/>
          </ac:spMkLst>
        </pc:spChg>
        <pc:spChg chg="mod">
          <ac:chgData name="Bruno Rochat" userId="efe697c2-3cb2-4bdd-98e6-39a18efac5ad" providerId="ADAL" clId="{917CA8B2-8442-4707-8494-08FF14878916}" dt="2023-11-30T10:58:33.141" v="2090"/>
          <ac:spMkLst>
            <pc:docMk/>
            <pc:sldMk cId="4163184810" sldId="2147469819"/>
            <ac:spMk id="18" creationId="{0C896FA8-E8E8-DD19-F565-BEB9CFC0425F}"/>
          </ac:spMkLst>
        </pc:spChg>
        <pc:spChg chg="mod">
          <ac:chgData name="Bruno Rochat" userId="efe697c2-3cb2-4bdd-98e6-39a18efac5ad" providerId="ADAL" clId="{917CA8B2-8442-4707-8494-08FF14878916}" dt="2023-11-30T10:58:33.141" v="2090"/>
          <ac:spMkLst>
            <pc:docMk/>
            <pc:sldMk cId="4163184810" sldId="2147469819"/>
            <ac:spMk id="19" creationId="{33619E1B-E790-1B2D-4F99-C10D86F8B2CC}"/>
          </ac:spMkLst>
        </pc:spChg>
        <pc:spChg chg="mod">
          <ac:chgData name="Bruno Rochat" userId="efe697c2-3cb2-4bdd-98e6-39a18efac5ad" providerId="ADAL" clId="{917CA8B2-8442-4707-8494-08FF14878916}" dt="2023-11-30T10:59:37.133" v="2105"/>
          <ac:spMkLst>
            <pc:docMk/>
            <pc:sldMk cId="4163184810" sldId="2147469819"/>
            <ac:spMk id="23" creationId="{6686B8F3-8164-8579-3BE3-2E44E96831FF}"/>
          </ac:spMkLst>
        </pc:spChg>
        <pc:spChg chg="mod">
          <ac:chgData name="Bruno Rochat" userId="efe697c2-3cb2-4bdd-98e6-39a18efac5ad" providerId="ADAL" clId="{917CA8B2-8442-4707-8494-08FF14878916}" dt="2023-11-30T10:59:37.133" v="2105"/>
          <ac:spMkLst>
            <pc:docMk/>
            <pc:sldMk cId="4163184810" sldId="2147469819"/>
            <ac:spMk id="24" creationId="{A9A665E1-6DA1-F278-5181-577B6E551295}"/>
          </ac:spMkLst>
        </pc:spChg>
        <pc:spChg chg="mod">
          <ac:chgData name="Bruno Rochat" userId="efe697c2-3cb2-4bdd-98e6-39a18efac5ad" providerId="ADAL" clId="{917CA8B2-8442-4707-8494-08FF14878916}" dt="2023-11-30T10:59:37.133" v="2105"/>
          <ac:spMkLst>
            <pc:docMk/>
            <pc:sldMk cId="4163184810" sldId="2147469819"/>
            <ac:spMk id="25" creationId="{178A92A1-83C3-0531-EFAD-8E2E07C1D3A9}"/>
          </ac:spMkLst>
        </pc:spChg>
        <pc:spChg chg="mod">
          <ac:chgData name="Bruno Rochat" userId="efe697c2-3cb2-4bdd-98e6-39a18efac5ad" providerId="ADAL" clId="{917CA8B2-8442-4707-8494-08FF14878916}" dt="2023-11-30T10:59:37.133" v="2105"/>
          <ac:spMkLst>
            <pc:docMk/>
            <pc:sldMk cId="4163184810" sldId="2147469819"/>
            <ac:spMk id="26" creationId="{5E7C0560-ED02-F10A-F1A0-A3ADC2013E0D}"/>
          </ac:spMkLst>
        </pc:spChg>
        <pc:spChg chg="mod">
          <ac:chgData name="Bruno Rochat" userId="efe697c2-3cb2-4bdd-98e6-39a18efac5ad" providerId="ADAL" clId="{917CA8B2-8442-4707-8494-08FF14878916}" dt="2023-11-30T10:59:37.133" v="2105"/>
          <ac:spMkLst>
            <pc:docMk/>
            <pc:sldMk cId="4163184810" sldId="2147469819"/>
            <ac:spMk id="27" creationId="{67546C40-D57B-3353-4E0E-1DE8BEF7F87C}"/>
          </ac:spMkLst>
        </pc:spChg>
        <pc:spChg chg="mod">
          <ac:chgData name="Bruno Rochat" userId="efe697c2-3cb2-4bdd-98e6-39a18efac5ad" providerId="ADAL" clId="{917CA8B2-8442-4707-8494-08FF14878916}" dt="2023-11-30T10:59:37.133" v="2105"/>
          <ac:spMkLst>
            <pc:docMk/>
            <pc:sldMk cId="4163184810" sldId="2147469819"/>
            <ac:spMk id="28" creationId="{BC3040F9-993F-20C9-50BB-09C1CD32C22A}"/>
          </ac:spMkLst>
        </pc:spChg>
        <pc:grpChg chg="add mod">
          <ac:chgData name="Bruno Rochat" userId="efe697c2-3cb2-4bdd-98e6-39a18efac5ad" providerId="ADAL" clId="{917CA8B2-8442-4707-8494-08FF14878916}" dt="2023-11-30T11:00:26.911" v="2112" actId="1076"/>
          <ac:grpSpMkLst>
            <pc:docMk/>
            <pc:sldMk cId="4163184810" sldId="2147469819"/>
            <ac:grpSpMk id="7" creationId="{A21CCD6E-025B-60A5-5F7A-F0A006A9F9F2}"/>
          </ac:grpSpMkLst>
        </pc:grpChg>
        <pc:grpChg chg="mod">
          <ac:chgData name="Bruno Rochat" userId="efe697c2-3cb2-4bdd-98e6-39a18efac5ad" providerId="ADAL" clId="{917CA8B2-8442-4707-8494-08FF14878916}" dt="2023-11-30T10:58:33.141" v="2090"/>
          <ac:grpSpMkLst>
            <pc:docMk/>
            <pc:sldMk cId="4163184810" sldId="2147469819"/>
            <ac:grpSpMk id="13" creationId="{279D3610-E4E1-30BE-E396-71FBD2ED1CB6}"/>
          </ac:grpSpMkLst>
        </pc:grpChg>
        <pc:grpChg chg="add mod">
          <ac:chgData name="Bruno Rochat" userId="efe697c2-3cb2-4bdd-98e6-39a18efac5ad" providerId="ADAL" clId="{917CA8B2-8442-4707-8494-08FF14878916}" dt="2023-11-30T11:00:23.375" v="2111" actId="1076"/>
          <ac:grpSpMkLst>
            <pc:docMk/>
            <pc:sldMk cId="4163184810" sldId="2147469819"/>
            <ac:grpSpMk id="20" creationId="{D607613A-35D6-07D1-3970-CD0E2A207005}"/>
          </ac:grpSpMkLst>
        </pc:grpChg>
        <pc:grpChg chg="mod">
          <ac:chgData name="Bruno Rochat" userId="efe697c2-3cb2-4bdd-98e6-39a18efac5ad" providerId="ADAL" clId="{917CA8B2-8442-4707-8494-08FF14878916}" dt="2023-11-30T10:59:37.133" v="2105"/>
          <ac:grpSpMkLst>
            <pc:docMk/>
            <pc:sldMk cId="4163184810" sldId="2147469819"/>
            <ac:grpSpMk id="21" creationId="{D08B72DD-FC81-9817-58DD-A357DE7A348F}"/>
          </ac:grpSpMkLst>
        </pc:grpChg>
        <pc:grpChg chg="mod">
          <ac:chgData name="Bruno Rochat" userId="efe697c2-3cb2-4bdd-98e6-39a18efac5ad" providerId="ADAL" clId="{917CA8B2-8442-4707-8494-08FF14878916}" dt="2023-11-30T10:59:37.133" v="2105"/>
          <ac:grpSpMkLst>
            <pc:docMk/>
            <pc:sldMk cId="4163184810" sldId="2147469819"/>
            <ac:grpSpMk id="22" creationId="{AC41C7DC-3AD8-9F36-C127-E005ECA8D4C8}"/>
          </ac:grpSpMkLst>
        </pc:grpChg>
        <pc:picChg chg="del">
          <ac:chgData name="Bruno Rochat" userId="efe697c2-3cb2-4bdd-98e6-39a18efac5ad" providerId="ADAL" clId="{917CA8B2-8442-4707-8494-08FF14878916}" dt="2023-11-30T10:58:26.810" v="2089" actId="478"/>
          <ac:picMkLst>
            <pc:docMk/>
            <pc:sldMk cId="4163184810" sldId="2147469819"/>
            <ac:picMk id="8" creationId="{654489D4-7470-DFB4-0837-15458CF20E9E}"/>
          </ac:picMkLst>
        </pc:picChg>
        <pc:picChg chg="del">
          <ac:chgData name="Bruno Rochat" userId="efe697c2-3cb2-4bdd-98e6-39a18efac5ad" providerId="ADAL" clId="{917CA8B2-8442-4707-8494-08FF14878916}" dt="2023-11-30T10:58:55.717" v="2093" actId="478"/>
          <ac:picMkLst>
            <pc:docMk/>
            <pc:sldMk cId="4163184810" sldId="2147469819"/>
            <ac:picMk id="11" creationId="{724F6A72-E26D-5D23-6C72-575D79F36720}"/>
          </ac:picMkLst>
        </pc:picChg>
      </pc:sldChg>
      <pc:sldChg chg="add del">
        <pc:chgData name="Bruno Rochat" userId="efe697c2-3cb2-4bdd-98e6-39a18efac5ad" providerId="ADAL" clId="{917CA8B2-8442-4707-8494-08FF14878916}" dt="2023-11-30T11:02:04.307" v="2116" actId="47"/>
        <pc:sldMkLst>
          <pc:docMk/>
          <pc:sldMk cId="3147055059" sldId="2147469820"/>
        </pc:sldMkLst>
      </pc:sldChg>
      <pc:sldMasterChg chg="delSldLayout">
        <pc:chgData name="Bruno Rochat" userId="efe697c2-3cb2-4bdd-98e6-39a18efac5ad" providerId="ADAL" clId="{917CA8B2-8442-4707-8494-08FF14878916}" dt="2023-11-30T16:37:22.732" v="2315" actId="47"/>
        <pc:sldMasterMkLst>
          <pc:docMk/>
          <pc:sldMasterMk cId="1091939" sldId="2147483648"/>
        </pc:sldMasterMkLst>
        <pc:sldLayoutChg chg="del">
          <pc:chgData name="Bruno Rochat" userId="efe697c2-3cb2-4bdd-98e6-39a18efac5ad" providerId="ADAL" clId="{917CA8B2-8442-4707-8494-08FF14878916}" dt="2023-11-30T16:37:22.732" v="2315" actId="47"/>
          <pc:sldLayoutMkLst>
            <pc:docMk/>
            <pc:sldMasterMk cId="1091939" sldId="2147483648"/>
            <pc:sldLayoutMk cId="3216659408" sldId="2147483696"/>
          </pc:sldLayoutMkLst>
        </pc:sldLayoutChg>
      </pc:sldMasterChg>
    </pc:docChg>
  </pc:docChgLst>
  <pc:docChgLst>
    <pc:chgData name="Bruno Rochat" userId="efe697c2-3cb2-4bdd-98e6-39a18efac5ad" providerId="ADAL" clId="{9A025041-B6C9-4265-923F-AAD0B54313EC}"/>
    <pc:docChg chg="undo custSel delSld modSld modMainMaster modNotesMaster modHandout">
      <pc:chgData name="Bruno Rochat" userId="efe697c2-3cb2-4bdd-98e6-39a18efac5ad" providerId="ADAL" clId="{9A025041-B6C9-4265-923F-AAD0B54313EC}" dt="2024-04-09T06:45:13.533" v="17" actId="20577"/>
      <pc:docMkLst>
        <pc:docMk/>
      </pc:docMkLst>
      <pc:sldChg chg="modSp mod">
        <pc:chgData name="Bruno Rochat" userId="efe697c2-3cb2-4bdd-98e6-39a18efac5ad" providerId="ADAL" clId="{9A025041-B6C9-4265-923F-AAD0B54313EC}" dt="2024-04-08T13:31:00.183" v="11" actId="20577"/>
        <pc:sldMkLst>
          <pc:docMk/>
          <pc:sldMk cId="2835442692" sldId="2147469775"/>
        </pc:sldMkLst>
        <pc:spChg chg="mod">
          <ac:chgData name="Bruno Rochat" userId="efe697c2-3cb2-4bdd-98e6-39a18efac5ad" providerId="ADAL" clId="{9A025041-B6C9-4265-923F-AAD0B54313EC}" dt="2024-04-08T13:31:00.183" v="11" actId="20577"/>
          <ac:spMkLst>
            <pc:docMk/>
            <pc:sldMk cId="2835442692" sldId="2147469775"/>
            <ac:spMk id="2" creationId="{8A2B485C-767D-BC72-B21A-6B73ACA54F2F}"/>
          </ac:spMkLst>
        </pc:spChg>
      </pc:sldChg>
      <pc:sldChg chg="modSp mod">
        <pc:chgData name="Bruno Rochat" userId="efe697c2-3cb2-4bdd-98e6-39a18efac5ad" providerId="ADAL" clId="{9A025041-B6C9-4265-923F-AAD0B54313EC}" dt="2024-04-09T06:45:13.533" v="17" actId="20577"/>
        <pc:sldMkLst>
          <pc:docMk/>
          <pc:sldMk cId="2012629506" sldId="2147469784"/>
        </pc:sldMkLst>
        <pc:graphicFrameChg chg="mod modGraphic">
          <ac:chgData name="Bruno Rochat" userId="efe697c2-3cb2-4bdd-98e6-39a18efac5ad" providerId="ADAL" clId="{9A025041-B6C9-4265-923F-AAD0B54313EC}" dt="2024-04-09T06:45:13.533" v="17" actId="20577"/>
          <ac:graphicFrameMkLst>
            <pc:docMk/>
            <pc:sldMk cId="2012629506" sldId="2147469784"/>
            <ac:graphicFrameMk id="6" creationId="{0C425B7E-AFB6-0CC1-1E49-E5D23085AF11}"/>
          </ac:graphicFrameMkLst>
        </pc:graphicFrameChg>
      </pc:sldChg>
      <pc:sldChg chg="del">
        <pc:chgData name="Bruno Rochat" userId="efe697c2-3cb2-4bdd-98e6-39a18efac5ad" providerId="ADAL" clId="{9A025041-B6C9-4265-923F-AAD0B54313EC}" dt="2024-03-30T06:10:35.435" v="0" actId="47"/>
        <pc:sldMkLst>
          <pc:docMk/>
          <pc:sldMk cId="4085781975" sldId="2147469802"/>
        </pc:sldMkLst>
      </pc:sldChg>
      <pc:sldMasterChg chg="modSp mod modSldLayout">
        <pc:chgData name="Bruno Rochat" userId="efe697c2-3cb2-4bdd-98e6-39a18efac5ad" providerId="ADAL" clId="{9A025041-B6C9-4265-923F-AAD0B54313EC}" dt="2024-04-08T13:08:18.544" v="7"/>
        <pc:sldMasterMkLst>
          <pc:docMk/>
          <pc:sldMasterMk cId="1091939" sldId="2147483648"/>
        </pc:sldMasterMkLst>
        <pc:spChg chg="mod">
          <ac:chgData name="Bruno Rochat" userId="efe697c2-3cb2-4bdd-98e6-39a18efac5ad" providerId="ADAL" clId="{9A025041-B6C9-4265-923F-AAD0B54313EC}" dt="2024-04-08T13:08:02.345" v="2" actId="20577"/>
          <ac:spMkLst>
            <pc:docMk/>
            <pc:sldMasterMk cId="1091939" sldId="2147483648"/>
            <ac:spMk id="2" creationId="{A4CC9EA1-36F7-9E11-71BE-BA17FA614B91}"/>
          </ac:spMkLst>
        </pc:spChg>
        <pc:sldLayoutChg chg="delSp modSp mod">
          <pc:chgData name="Bruno Rochat" userId="efe697c2-3cb2-4bdd-98e6-39a18efac5ad" providerId="ADAL" clId="{9A025041-B6C9-4265-923F-AAD0B54313EC}" dt="2024-04-08T13:08:18.544" v="7"/>
          <pc:sldLayoutMkLst>
            <pc:docMk/>
            <pc:sldMasterMk cId="1091939" sldId="2147483648"/>
            <pc:sldLayoutMk cId="2968469189" sldId="2147483689"/>
          </pc:sldLayoutMkLst>
          <pc:spChg chg="mod">
            <ac:chgData name="Bruno Rochat" userId="efe697c2-3cb2-4bdd-98e6-39a18efac5ad" providerId="ADAL" clId="{9A025041-B6C9-4265-923F-AAD0B54313EC}" dt="2024-04-08T13:08:13.880" v="4" actId="20577"/>
            <ac:spMkLst>
              <pc:docMk/>
              <pc:sldMasterMk cId="1091939" sldId="2147483648"/>
              <pc:sldLayoutMk cId="2968469189" sldId="2147483689"/>
              <ac:spMk id="6" creationId="{6523DCEE-0520-74FC-2CD6-08812A8B9955}"/>
            </ac:spMkLst>
          </pc:spChg>
          <pc:spChg chg="del mod">
            <ac:chgData name="Bruno Rochat" userId="efe697c2-3cb2-4bdd-98e6-39a18efac5ad" providerId="ADAL" clId="{9A025041-B6C9-4265-923F-AAD0B54313EC}" dt="2024-04-08T13:08:18.544" v="7"/>
            <ac:spMkLst>
              <pc:docMk/>
              <pc:sldMasterMk cId="1091939" sldId="2147483648"/>
              <pc:sldLayoutMk cId="2968469189" sldId="2147483689"/>
              <ac:spMk id="8" creationId="{8C5554B6-8F56-F183-7318-76ADEB16239E}"/>
            </ac:spMkLst>
          </pc:spChg>
        </pc:sldLayoutChg>
        <pc:sldLayoutChg chg="modSp mod">
          <pc:chgData name="Bruno Rochat" userId="efe697c2-3cb2-4bdd-98e6-39a18efac5ad" providerId="ADAL" clId="{9A025041-B6C9-4265-923F-AAD0B54313EC}" dt="2024-04-08T13:07:55.898" v="1" actId="20577"/>
          <pc:sldLayoutMkLst>
            <pc:docMk/>
            <pc:sldMasterMk cId="1091939" sldId="2147483648"/>
            <pc:sldLayoutMk cId="647892659" sldId="2147483691"/>
          </pc:sldLayoutMkLst>
          <pc:spChg chg="mod">
            <ac:chgData name="Bruno Rochat" userId="efe697c2-3cb2-4bdd-98e6-39a18efac5ad" providerId="ADAL" clId="{9A025041-B6C9-4265-923F-AAD0B54313EC}" dt="2024-04-08T13:07:55.898" v="1" actId="20577"/>
            <ac:spMkLst>
              <pc:docMk/>
              <pc:sldMasterMk cId="1091939" sldId="2147483648"/>
              <pc:sldLayoutMk cId="647892659" sldId="2147483691"/>
              <ac:spMk id="7" creationId="{C06D46CF-8691-F3FA-BDB9-F212D56DCF49}"/>
            </ac:spMkLst>
          </pc:spChg>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1E29495D-F2D5-B692-35FC-B89DCC18CC6F}"/>
              </a:ext>
            </a:extLst>
          </p:cNvPr>
          <p:cNvSpPr txBox="1"/>
          <p:nvPr/>
        </p:nvSpPr>
        <p:spPr>
          <a:xfrm>
            <a:off x="418918" y="8258352"/>
            <a:ext cx="4320350" cy="192360"/>
          </a:xfrm>
          <a:prstGeom prst="rect">
            <a:avLst/>
          </a:prstGeom>
          <a:noFill/>
        </p:spPr>
        <p:txBody>
          <a:bodyPr wrap="square">
            <a:spAutoFit/>
          </a:bodyPr>
          <a:lstStyle/>
          <a:p>
            <a:r>
              <a:rPr lang="en-US" sz="650" i="0" dirty="0">
                <a:effectLst/>
                <a:latin typeface="Montserrat" panose="00000500000000000000" pitchFamily="2" charset="0"/>
                <a:ea typeface="Calibri" panose="020F0502020204030204" pitchFamily="34" charset="0"/>
              </a:rPr>
              <a:t>© Evidian</a:t>
            </a:r>
          </a:p>
        </p:txBody>
      </p:sp>
      <p:sp>
        <p:nvSpPr>
          <p:cNvPr id="9" name="Slide Number Placeholder 4">
            <a:extLst>
              <a:ext uri="{FF2B5EF4-FFF2-40B4-BE49-F238E27FC236}">
                <a16:creationId xmlns:a16="http://schemas.microsoft.com/office/drawing/2014/main" id="{F93AED14-2CC8-C973-4EE7-BC26F4692B4B}"/>
              </a:ext>
            </a:extLst>
          </p:cNvPr>
          <p:cNvSpPr>
            <a:spLocks noGrp="1"/>
          </p:cNvSpPr>
          <p:nvPr>
            <p:ph type="sldNum" sz="quarter" idx="3"/>
          </p:nvPr>
        </p:nvSpPr>
        <p:spPr>
          <a:xfrm>
            <a:off x="5814915" y="8258352"/>
            <a:ext cx="624167" cy="371986"/>
          </a:xfrm>
          <a:prstGeom prst="rect">
            <a:avLst/>
          </a:prstGeom>
        </p:spPr>
        <p:txBody>
          <a:bodyPr vert="horz" lIns="91440" tIns="45720" rIns="91440" bIns="45720" rtlCol="0" anchor="t"/>
          <a:lstStyle>
            <a:lvl1pPr algn="r">
              <a:defRPr sz="1200"/>
            </a:lvl1pPr>
          </a:lstStyle>
          <a:p>
            <a:fld id="{AD910B12-E528-4D59-95AD-82AFC587F8BD}" type="slidenum">
              <a:rPr lang="nl-NL" sz="1050" smtClean="0">
                <a:latin typeface="Montserrat" panose="00000500000000000000" pitchFamily="2" charset="0"/>
                <a:ea typeface="Verdana" pitchFamily="34" charset="0"/>
                <a:cs typeface="Verdana" pitchFamily="34" charset="0"/>
              </a:rPr>
              <a:pPr/>
              <a:t>‹#›</a:t>
            </a:fld>
            <a:endParaRPr lang="nl-NL" sz="1050" dirty="0">
              <a:latin typeface="Montserrat" panose="00000500000000000000" pitchFamily="2" charset="0"/>
              <a:ea typeface="Verdana" pitchFamily="34" charset="0"/>
              <a:cs typeface="Verdana" pitchFamily="34" charset="0"/>
            </a:endParaRPr>
          </a:p>
        </p:txBody>
      </p:sp>
    </p:spTree>
    <p:extLst>
      <p:ext uri="{BB962C8B-B14F-4D97-AF65-F5344CB8AC3E}">
        <p14:creationId xmlns:p14="http://schemas.microsoft.com/office/powerpoint/2010/main" val="650822095"/>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9" name="TextBox 8">
            <a:extLst>
              <a:ext uri="{FF2B5EF4-FFF2-40B4-BE49-F238E27FC236}">
                <a16:creationId xmlns:a16="http://schemas.microsoft.com/office/drawing/2014/main" id="{454C07BC-4739-FBBD-414B-6112D64F695F}"/>
              </a:ext>
            </a:extLst>
          </p:cNvPr>
          <p:cNvSpPr txBox="1"/>
          <p:nvPr/>
        </p:nvSpPr>
        <p:spPr>
          <a:xfrm>
            <a:off x="630045" y="8258352"/>
            <a:ext cx="4320350" cy="192360"/>
          </a:xfrm>
          <a:prstGeom prst="rect">
            <a:avLst/>
          </a:prstGeom>
          <a:noFill/>
        </p:spPr>
        <p:txBody>
          <a:bodyPr wrap="square">
            <a:spAutoFit/>
          </a:bodyPr>
          <a:lstStyle/>
          <a:p>
            <a:r>
              <a:rPr lang="en-US" sz="650" i="0" dirty="0">
                <a:effectLst/>
                <a:latin typeface="Montserrat" panose="00000500000000000000" pitchFamily="2" charset="0"/>
                <a:ea typeface="Calibri" panose="020F0502020204030204" pitchFamily="34" charset="0"/>
              </a:rPr>
              <a:t>© Evidian</a:t>
            </a:r>
          </a:p>
        </p:txBody>
      </p:sp>
      <p:sp>
        <p:nvSpPr>
          <p:cNvPr id="10" name="Slide Number Placeholder 4">
            <a:extLst>
              <a:ext uri="{FF2B5EF4-FFF2-40B4-BE49-F238E27FC236}">
                <a16:creationId xmlns:a16="http://schemas.microsoft.com/office/drawing/2014/main" id="{0F86524C-258E-2CCB-930F-6FF33FB4FE73}"/>
              </a:ext>
            </a:extLst>
          </p:cNvPr>
          <p:cNvSpPr txBox="1">
            <a:spLocks/>
          </p:cNvSpPr>
          <p:nvPr/>
        </p:nvSpPr>
        <p:spPr>
          <a:xfrm>
            <a:off x="5670694" y="8258352"/>
            <a:ext cx="624167" cy="371986"/>
          </a:xfrm>
          <a:prstGeom prst="rect">
            <a:avLst/>
          </a:prstGeom>
        </p:spPr>
        <p:txBody>
          <a:bodyPr vert="horz" lIns="91440" tIns="45720" rIns="91440" bIns="45720" rtlCol="0" anchor="t"/>
          <a:lstStyle>
            <a:defPPr>
              <a:defRPr lang="nl-NL"/>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D910B12-E528-4D59-95AD-82AFC587F8BD}" type="slidenum">
              <a:rPr lang="nl-NL" sz="1050" smtClean="0">
                <a:latin typeface="Montserrat" panose="00000500000000000000" pitchFamily="2" charset="0"/>
                <a:ea typeface="Verdana" pitchFamily="34" charset="0"/>
                <a:cs typeface="Verdana" pitchFamily="34" charset="0"/>
              </a:rPr>
              <a:pPr/>
              <a:t>‹#›</a:t>
            </a:fld>
            <a:endParaRPr lang="nl-NL" sz="1050" dirty="0">
              <a:latin typeface="Montserrat" panose="00000500000000000000" pitchFamily="2" charset="0"/>
              <a:ea typeface="Verdana" pitchFamily="34" charset="0"/>
              <a:cs typeface="Verdana" pitchFamily="34" charset="0"/>
            </a:endParaRPr>
          </a:p>
        </p:txBody>
      </p:sp>
    </p:spTree>
    <p:extLst>
      <p:ext uri="{BB962C8B-B14F-4D97-AF65-F5344CB8AC3E}">
        <p14:creationId xmlns:p14="http://schemas.microsoft.com/office/powerpoint/2010/main" val="3981913642"/>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b="0" i="0" dirty="0">
                <a:solidFill>
                  <a:srgbClr val="242424"/>
                </a:solidFill>
                <a:effectLst/>
                <a:latin typeface="Segoe UI" panose="020B0502040204020203" pitchFamily="34" charset="0"/>
              </a:rPr>
              <a:t>These slides are timed and automatically move from one to the next after a delay. To remove this automation: Go to 'Slide Show' and uncheck 'Use Timings’.</a:t>
            </a:r>
          </a:p>
          <a:p>
            <a:r>
              <a:rPr lang="en-US" dirty="0">
                <a:effectLst/>
              </a:rPr>
              <a:t>The slides have a soundtrack represented by an audio icon on the right side of each slide. To remove the soundtrack, click on each audio icon and lower the volume to the minimum.</a:t>
            </a:r>
            <a:endParaRPr lang="en-US" b="0" i="0" dirty="0">
              <a:solidFill>
                <a:srgbClr val="242424"/>
              </a:solidFill>
              <a:effectLst/>
              <a:latin typeface="Segoe UI" panose="020B0502040204020203" pitchFamily="34" charset="0"/>
            </a:endParaRPr>
          </a:p>
          <a:p>
            <a:endParaRPr lang="en-US" dirty="0"/>
          </a:p>
          <a:p>
            <a:r>
              <a:rPr lang="en-US" b="0" i="0" dirty="0">
                <a:solidFill>
                  <a:srgbClr val="242424"/>
                </a:solidFill>
                <a:effectLst/>
                <a:latin typeface="Segoe UI" panose="020B0502040204020203" pitchFamily="34" charset="0"/>
              </a:rPr>
              <a:t>I'm going to present the distinctive advantages of Evidian </a:t>
            </a:r>
            <a:r>
              <a:rPr lang="en-US" b="0" i="0" dirty="0" err="1">
                <a:solidFill>
                  <a:srgbClr val="242424"/>
                </a:solidFill>
                <a:effectLst/>
                <a:latin typeface="Segoe UI" panose="020B0502040204020203" pitchFamily="34" charset="0"/>
              </a:rPr>
              <a:t>SafeKit</a:t>
            </a:r>
            <a:r>
              <a:rPr lang="en-US" b="0" i="0" dirty="0">
                <a:solidFill>
                  <a:srgbClr val="242424"/>
                </a:solidFill>
                <a:effectLst/>
                <a:latin typeface="Segoe UI" panose="020B0502040204020203" pitchFamily="34" charset="0"/>
              </a:rPr>
              <a:t> against the competition. We will see that Evidian </a:t>
            </a:r>
            <a:r>
              <a:rPr lang="en-US" b="0" i="0" dirty="0" err="1">
                <a:solidFill>
                  <a:srgbClr val="242424"/>
                </a:solidFill>
                <a:effectLst/>
                <a:latin typeface="Segoe UI" panose="020B0502040204020203" pitchFamily="34" charset="0"/>
              </a:rPr>
              <a:t>SafeKit</a:t>
            </a:r>
            <a:r>
              <a:rPr lang="en-US" b="0" i="0" dirty="0">
                <a:solidFill>
                  <a:srgbClr val="242424"/>
                </a:solidFill>
                <a:effectLst/>
                <a:latin typeface="Segoe UI" panose="020B0502040204020203" pitchFamily="34" charset="0"/>
              </a:rPr>
              <a:t> stands out due to its simplicity, cost-effectiveness, and versatility, making it an ideal choice for enhancing application availability against failures.</a:t>
            </a:r>
            <a:endParaRPr lang="fr-FR" dirty="0"/>
          </a:p>
        </p:txBody>
      </p:sp>
    </p:spTree>
    <p:extLst>
      <p:ext uri="{BB962C8B-B14F-4D97-AF65-F5344CB8AC3E}">
        <p14:creationId xmlns:p14="http://schemas.microsoft.com/office/powerpoint/2010/main" val="16170918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discuss the differences between asynchronous and synchronous replication.</a:t>
            </a:r>
          </a:p>
          <a:p>
            <a:r>
              <a:rPr lang="en-US" dirty="0"/>
              <a:t>Asynchronous replication operates by tracking write disk IOs on the primary server and sending them asynchronously over the network. The primary server does not wait for acknowledgments from the secondary server before proceeding. This means that any data not yet copied to the secondary server can be lost if the primary server fails. In particular, transactional applications may lose committed transactions in the event of a failure.</a:t>
            </a:r>
          </a:p>
          <a:p>
            <a:r>
              <a:rPr lang="en-US" dirty="0"/>
              <a:t>On the other hand, synchronous replication, as implemented by </a:t>
            </a:r>
            <a:r>
              <a:rPr lang="en-US" dirty="0" err="1"/>
              <a:t>SafeKit</a:t>
            </a:r>
            <a:r>
              <a:rPr lang="en-US" dirty="0"/>
              <a:t>, ensures that when a write disk IO is performed by the application on the primary server, </a:t>
            </a:r>
            <a:r>
              <a:rPr lang="en-US" dirty="0" err="1"/>
              <a:t>SafeKit</a:t>
            </a:r>
            <a:r>
              <a:rPr lang="en-US" dirty="0"/>
              <a:t> waits for acknowledgments from both the local disk and the secondary server before sending the acknowledgment back to the application. This mechanism is crucial for the failover of transactional applications, as it ensures no data loss and that all committed data on the primary server's disk is also present on the secondary server's disk.</a:t>
            </a:r>
          </a:p>
          <a:p>
            <a:r>
              <a:rPr lang="en-US" dirty="0"/>
              <a:t>Synchronous replication is necessary for high availability solutions with automatic application failover, whereas asynchronous replication is useful for backup solutions without automatic failover. The former requires a fast network such as a LAN, whereas the latter adapts to slower networks.</a:t>
            </a:r>
          </a:p>
        </p:txBody>
      </p:sp>
    </p:spTree>
    <p:extLst>
      <p:ext uri="{BB962C8B-B14F-4D97-AF65-F5344CB8AC3E}">
        <p14:creationId xmlns:p14="http://schemas.microsoft.com/office/powerpoint/2010/main" val="15740658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discuss the differences between block-level disk replication and byte-level file replication.</a:t>
            </a:r>
          </a:p>
          <a:p>
            <a:r>
              <a:rPr lang="en-US" dirty="0"/>
              <a:t>Block-level disk replication, as the name suggests, involves replicating data at the disk level. This means that any changes made to the disk are replicated, including not only the application data but also the metadata used to manage the disk, such as the list of free blocks and file system internal information.</a:t>
            </a:r>
          </a:p>
          <a:p>
            <a:r>
              <a:rPr lang="en-US" dirty="0"/>
              <a:t>The disk-level replication has a significant impact on the organization of application data. All data must be localized within a special replicated disk, which requires reconfiguring the application. In some cases, it may be impossible to replicate data if they reside on the system disk, as this disk must remain specific to each server. Additionally, the recovery time increases due to the need for a file system recovery procedure on the replicated disk after a failover.</a:t>
            </a:r>
          </a:p>
          <a:p>
            <a:r>
              <a:rPr lang="en-US" dirty="0"/>
              <a:t>Now, let's move on to byte-level file replication. Byte-level file replication, such as that implemented by </a:t>
            </a:r>
            <a:r>
              <a:rPr lang="en-US" dirty="0" err="1"/>
              <a:t>SafeKit</a:t>
            </a:r>
            <a:r>
              <a:rPr lang="en-US" dirty="0"/>
              <a:t>, focuses on replicating only the modifications made within files. This means that only the changes generated by application activity are replicated, without including unnecessary metadata. Moreover, there is no impact on the organization of application data. Folders to replicate are just defined in </a:t>
            </a:r>
            <a:r>
              <a:rPr lang="en-US" dirty="0" err="1"/>
              <a:t>SafeKit</a:t>
            </a:r>
            <a:r>
              <a:rPr lang="en-US" dirty="0"/>
              <a:t> and there is no reconfiguration of application data even if they are in the system disk.</a:t>
            </a:r>
          </a:p>
          <a:p>
            <a:r>
              <a:rPr lang="en-US"/>
              <a:t>As you can see, the configuration of file-level replication is much simpler than disk-level replication.</a:t>
            </a:r>
            <a:endParaRPr lang="en-US" dirty="0"/>
          </a:p>
        </p:txBody>
      </p:sp>
    </p:spTree>
    <p:extLst>
      <p:ext uri="{BB962C8B-B14F-4D97-AF65-F5344CB8AC3E}">
        <p14:creationId xmlns:p14="http://schemas.microsoft.com/office/powerpoint/2010/main" val="27794993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now talk about the difference between fault tolerance and high availability.</a:t>
            </a:r>
          </a:p>
          <a:p>
            <a:r>
              <a:rPr lang="en-US" dirty="0"/>
              <a:t>Fault tolerance is a system's ability to continue operating without interrupting a critical application in case of failure. This is achieved through specialized hardware or hypervisors that detect hardware failures and instantly switch to a redundant server without restarting the application. Fault-tolerant systems are designed to handle hardware failures. However, they do not address software failures, which are the most frequent cause of system downtime. The primary advantage of fault tolerance is that it ensures zero recovery time in case of hardware failures since the application continues running on the secondary server without interruption. It's important to note that in fault-tolerant systems, the secondary server is dedicated to running the same application as the primary server, synchronized at the instruction level.</a:t>
            </a:r>
          </a:p>
          <a:p>
            <a:r>
              <a:rPr lang="en-US" dirty="0"/>
              <a:t>On the other hand, high availability, like </a:t>
            </a:r>
            <a:r>
              <a:rPr lang="en-US" dirty="0" err="1"/>
              <a:t>SafeKit</a:t>
            </a:r>
            <a:r>
              <a:rPr lang="en-US" dirty="0"/>
              <a:t>, focuses on minimizing downtime and ensuring that services remain accessible even in the event of hardware or software failures. High availability clusters typically consist of two servers that restart the critical application if a failure occurs. High availability solutions are more flexible as they can run on any type of server or hypervisor. They also support smooth upgrades and fixes, allowing different versions of applications and operating systems to coexist. The recovery time for high availability systems depends on the time it takes to detect and restart the application, usually around one minute, with zero data loss due to synchronous replication. The secondary server is not dedicated to restarting the application of the primary server; it can run other applications. This feature is particularly important in the </a:t>
            </a:r>
            <a:r>
              <a:rPr lang="en-US" dirty="0" err="1"/>
              <a:t>SafeKit</a:t>
            </a:r>
            <a:r>
              <a:rPr lang="en-US" dirty="0"/>
              <a:t> Hyper-V cluster where both servers are active and run different virtual machines with crossed replication and mutual failover.</a:t>
            </a:r>
          </a:p>
        </p:txBody>
      </p:sp>
    </p:spTree>
    <p:extLst>
      <p:ext uri="{BB962C8B-B14F-4D97-AF65-F5344CB8AC3E}">
        <p14:creationId xmlns:p14="http://schemas.microsoft.com/office/powerpoint/2010/main" val="30114333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now consider the competition for the </a:t>
            </a:r>
            <a:r>
              <a:rPr lang="en-US" dirty="0" err="1"/>
              <a:t>SafeKit</a:t>
            </a:r>
            <a:r>
              <a:rPr lang="en-US" dirty="0"/>
              <a:t> farm cluster with network load balancing and automatic failover.</a:t>
            </a:r>
          </a:p>
        </p:txBody>
      </p:sp>
    </p:spTree>
    <p:extLst>
      <p:ext uri="{BB962C8B-B14F-4D97-AF65-F5344CB8AC3E}">
        <p14:creationId xmlns:p14="http://schemas.microsoft.com/office/powerpoint/2010/main" val="18189495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Hardware load balancers are commonly used to distribute network or application traffic across multiple servers. They ensure that no single server becomes overwhelmed with too many requests, thereby improving the overall performance and reliability of the system. However, the cost of hardware load balancers can be high, and they require advanced network skills to be configured.</a:t>
            </a:r>
          </a:p>
          <a:p>
            <a:r>
              <a:rPr lang="en-US" dirty="0"/>
              <a:t>Now, let's talk about the </a:t>
            </a:r>
            <a:r>
              <a:rPr lang="en-US" dirty="0" err="1"/>
              <a:t>SafeKit</a:t>
            </a:r>
            <a:r>
              <a:rPr lang="en-US" dirty="0"/>
              <a:t> farm cluster and its network load balancing features.</a:t>
            </a:r>
          </a:p>
          <a:p>
            <a:r>
              <a:rPr lang="en-US" dirty="0"/>
              <a:t>Firstly, </a:t>
            </a:r>
            <a:r>
              <a:rPr lang="en-US" dirty="0" err="1"/>
              <a:t>SafeKit</a:t>
            </a:r>
            <a:r>
              <a:rPr lang="en-US" dirty="0"/>
              <a:t> does not require any additional load balancers or dedicated proxy servers above the farm. It is installed directly on the application servers in the farm, using a standard virtual IP address and Ethernet MAC address for the load balancing. This setup works seamlessly with physical servers or virtual machines on both Windows and Linux, without any special network configuration or advanced skills.</a:t>
            </a:r>
          </a:p>
          <a:p>
            <a:r>
              <a:rPr lang="en-US" dirty="0"/>
              <a:t>Secondly, </a:t>
            </a:r>
            <a:r>
              <a:rPr lang="en-US" dirty="0" err="1"/>
              <a:t>SafeKit</a:t>
            </a:r>
            <a:r>
              <a:rPr lang="en-US" dirty="0"/>
              <a:t> does not implement only network load balancing on a virtual IP but all clustering features such as monitoring software failures, automatic application restart, and a replication option with a mirror module. Thus, </a:t>
            </a:r>
            <a:r>
              <a:rPr lang="en-US" dirty="0" err="1"/>
              <a:t>SafeKit</a:t>
            </a:r>
            <a:r>
              <a:rPr lang="en-US" dirty="0"/>
              <a:t> offers a uniform high availability solution for an N-tiers architecture with network load balancing and failover on frontends, and replication and failover on backends. Making that on Windows and Linux with a single product, using the same installation, configuration, and administration is unique in the market!</a:t>
            </a:r>
          </a:p>
        </p:txBody>
      </p:sp>
    </p:spTree>
    <p:extLst>
      <p:ext uri="{BB962C8B-B14F-4D97-AF65-F5344CB8AC3E}">
        <p14:creationId xmlns:p14="http://schemas.microsoft.com/office/powerpoint/2010/main" val="28988185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845904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err="1"/>
              <a:t>Let’s</a:t>
            </a:r>
            <a:r>
              <a:rPr lang="fr-FR" dirty="0"/>
              <a:t> start </a:t>
            </a:r>
            <a:r>
              <a:rPr lang="fr-FR" dirty="0" err="1"/>
              <a:t>with</a:t>
            </a:r>
            <a:r>
              <a:rPr lang="fr-FR" dirty="0"/>
              <a:t> an introduction.</a:t>
            </a:r>
            <a:endParaRPr lang="en-US" dirty="0"/>
          </a:p>
        </p:txBody>
      </p:sp>
    </p:spTree>
    <p:extLst>
      <p:ext uri="{BB962C8B-B14F-4D97-AF65-F5344CB8AC3E}">
        <p14:creationId xmlns:p14="http://schemas.microsoft.com/office/powerpoint/2010/main" val="31687905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effectLst/>
                <a:latin typeface="Segoe UI" panose="020B0502040204020203" pitchFamily="34" charset="0"/>
              </a:rPr>
              <a:t>Let's compare </a:t>
            </a:r>
            <a:r>
              <a:rPr lang="en-US" b="0" i="0" dirty="0" err="1">
                <a:effectLst/>
                <a:latin typeface="Segoe UI" panose="020B0502040204020203" pitchFamily="34" charset="0"/>
              </a:rPr>
              <a:t>SafeKit</a:t>
            </a:r>
            <a:r>
              <a:rPr lang="en-US" b="0" i="0" dirty="0">
                <a:effectLst/>
                <a:latin typeface="Segoe UI" panose="020B0502040204020203" pitchFamily="34" charset="0"/>
              </a:rPr>
              <a:t> with traditional hardware clustering solutions. Hardware clustering generally involves three types of solutions. First, hardware load balancers, such as the F5 BIG-IP, are placed in front of a server farm to distribute TCP sessions to available servers. Second, to protect data from failures, the data is placed in shared storage on a SAN, which can be replicated between two disk arrays. Third, software like Microsoft failover cluster, monitor failover by reattaching the shared storage to a secondary server in case of a failure before restarting applications.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err="1">
                <a:effectLst/>
                <a:latin typeface="Segoe UI" panose="020B0502040204020203" pitchFamily="34" charset="0"/>
              </a:rPr>
              <a:t>SafeKit</a:t>
            </a:r>
            <a:r>
              <a:rPr lang="en-US" b="0" i="0" dirty="0">
                <a:effectLst/>
                <a:latin typeface="Segoe UI" panose="020B0502040204020203" pitchFamily="34" charset="0"/>
              </a:rPr>
              <a:t> is a versatile "3 in 1" product that offers load balancing, replication, and failover. This software-only solution does not require special skills or additional hardware, making it a simple and cost-effective choice. </a:t>
            </a:r>
            <a:r>
              <a:rPr lang="en-US" b="0" i="0" dirty="0" err="1">
                <a:effectLst/>
                <a:latin typeface="Segoe UI" panose="020B0502040204020203" pitchFamily="34" charset="0"/>
              </a:rPr>
              <a:t>SafeKit</a:t>
            </a:r>
            <a:r>
              <a:rPr lang="en-US" b="0" i="0" dirty="0">
                <a:effectLst/>
                <a:latin typeface="Segoe UI" panose="020B0502040204020203" pitchFamily="34" charset="0"/>
              </a:rPr>
              <a:t> works with standard editions of databases, Windows, and Linux, which further reduces costs. By integrating these three functionalities into one product, </a:t>
            </a:r>
            <a:r>
              <a:rPr lang="en-US" b="0" i="0" dirty="0" err="1">
                <a:effectLst/>
                <a:latin typeface="Segoe UI" panose="020B0502040204020203" pitchFamily="34" charset="0"/>
              </a:rPr>
              <a:t>SafeKit</a:t>
            </a:r>
            <a:r>
              <a:rPr lang="en-US" b="0" i="0" dirty="0">
                <a:effectLst/>
                <a:latin typeface="Segoe UI" panose="020B0502040204020203" pitchFamily="34" charset="0"/>
              </a:rPr>
              <a:t> simplifies deployment and management, providing a robust and efficient solution for various IT environments.</a:t>
            </a:r>
            <a:endParaRPr lang="fr-FR" dirty="0"/>
          </a:p>
        </p:txBody>
      </p:sp>
    </p:spTree>
    <p:extLst>
      <p:ext uri="{BB962C8B-B14F-4D97-AF65-F5344CB8AC3E}">
        <p14:creationId xmlns:p14="http://schemas.microsoft.com/office/powerpoint/2010/main" val="6890258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42424"/>
                </a:solidFill>
                <a:effectLst/>
                <a:latin typeface="Segoe UI" panose="020B0502040204020203" pitchFamily="34" charset="0"/>
              </a:rPr>
              <a:t>In the 3 best use cases of </a:t>
            </a:r>
            <a:r>
              <a:rPr lang="en-US" b="0" i="0" dirty="0" err="1">
                <a:solidFill>
                  <a:srgbClr val="242424"/>
                </a:solidFill>
                <a:effectLst/>
                <a:latin typeface="Segoe UI" panose="020B0502040204020203" pitchFamily="34" charset="0"/>
              </a:rPr>
              <a:t>SafeKit</a:t>
            </a:r>
            <a:r>
              <a:rPr lang="en-US" b="0" i="0" dirty="0">
                <a:solidFill>
                  <a:srgbClr val="242424"/>
                </a:solidFill>
                <a:effectLst/>
                <a:latin typeface="Segoe UI" panose="020B0502040204020203" pitchFamily="34" charset="0"/>
              </a:rPr>
              <a:t>, firstly, we have the OEM Software use case. A software publisher uses </a:t>
            </a:r>
            <a:r>
              <a:rPr lang="en-US" b="0" i="0" dirty="0" err="1">
                <a:solidFill>
                  <a:srgbClr val="242424"/>
                </a:solidFill>
                <a:effectLst/>
                <a:latin typeface="Segoe UI" panose="020B0502040204020203" pitchFamily="34" charset="0"/>
              </a:rPr>
              <a:t>SafeKit</a:t>
            </a:r>
            <a:r>
              <a:rPr lang="en-US" b="0" i="0" dirty="0">
                <a:solidFill>
                  <a:srgbClr val="242424"/>
                </a:solidFill>
                <a:effectLst/>
                <a:latin typeface="Segoe UI" panose="020B0502040204020203" pitchFamily="34" charset="0"/>
              </a:rPr>
              <a:t> as an OEM software for high availability of its application. This ensures that their applications remain available and reliable, even in the face of failures.</a:t>
            </a:r>
          </a:p>
          <a:p>
            <a:pPr algn="l"/>
            <a:r>
              <a:rPr lang="en-US" b="0" i="0" dirty="0">
                <a:solidFill>
                  <a:srgbClr val="242424"/>
                </a:solidFill>
                <a:effectLst/>
                <a:latin typeface="Segoe UI" panose="020B0502040204020203" pitchFamily="34" charset="0"/>
              </a:rPr>
              <a:t>Next, we have the Distributed Enterprise use case. In this scenario, a distributed enterprise deploys </a:t>
            </a:r>
            <a:r>
              <a:rPr lang="en-US" b="0" i="0" dirty="0" err="1">
                <a:solidFill>
                  <a:srgbClr val="242424"/>
                </a:solidFill>
                <a:effectLst/>
                <a:latin typeface="Segoe UI" panose="020B0502040204020203" pitchFamily="34" charset="0"/>
              </a:rPr>
              <a:t>SafeKit</a:t>
            </a:r>
            <a:r>
              <a:rPr lang="en-US" b="0" i="0" dirty="0">
                <a:solidFill>
                  <a:srgbClr val="242424"/>
                </a:solidFill>
                <a:effectLst/>
                <a:latin typeface="Segoe UI" panose="020B0502040204020203" pitchFamily="34" charset="0"/>
              </a:rPr>
              <a:t> in many branches without requiring specific IT skills. This allows for seamless high availability across multiple locations, enhancing business continuity.</a:t>
            </a:r>
          </a:p>
          <a:p>
            <a:pPr algn="l"/>
            <a:r>
              <a:rPr lang="en-US" b="0" i="0" dirty="0">
                <a:solidFill>
                  <a:srgbClr val="242424"/>
                </a:solidFill>
                <a:effectLst/>
                <a:latin typeface="Segoe UI" panose="020B0502040204020203" pitchFamily="34" charset="0"/>
              </a:rPr>
              <a:t>Lastly, we have the Remote Sites use case. </a:t>
            </a:r>
            <a:r>
              <a:rPr lang="en-US" b="0" i="0" dirty="0" err="1">
                <a:solidFill>
                  <a:srgbClr val="242424"/>
                </a:solidFill>
                <a:effectLst/>
                <a:latin typeface="Segoe UI" panose="020B0502040204020203" pitchFamily="34" charset="0"/>
              </a:rPr>
              <a:t>SafeKit</a:t>
            </a:r>
            <a:r>
              <a:rPr lang="en-US" b="0" i="0" dirty="0">
                <a:solidFill>
                  <a:srgbClr val="242424"/>
                </a:solidFill>
                <a:effectLst/>
                <a:latin typeface="Segoe UI" panose="020B0502040204020203" pitchFamily="34" charset="0"/>
              </a:rPr>
              <a:t> is deployed in two remote sites without the need for replicated bays of disks through a SAN. This provides a cost-effective solution for business continuity and disaster recovery.</a:t>
            </a:r>
          </a:p>
        </p:txBody>
      </p:sp>
    </p:spTree>
    <p:extLst>
      <p:ext uri="{BB962C8B-B14F-4D97-AF65-F5344CB8AC3E}">
        <p14:creationId xmlns:p14="http://schemas.microsoft.com/office/powerpoint/2010/main" val="1202960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consider the three worst use cases of </a:t>
            </a:r>
            <a:r>
              <a:rPr lang="en-US" dirty="0" err="1"/>
              <a:t>SafeKit</a:t>
            </a:r>
            <a:r>
              <a:rPr lang="en-US" dirty="0"/>
              <a:t>.</a:t>
            </a:r>
          </a:p>
          <a:p>
            <a:r>
              <a:rPr lang="en-US" dirty="0"/>
              <a:t>In the first worst-case scenario of </a:t>
            </a:r>
            <a:r>
              <a:rPr lang="en-US" dirty="0" err="1"/>
              <a:t>SafeKit</a:t>
            </a:r>
            <a:r>
              <a:rPr lang="en-US" dirty="0"/>
              <a:t>, large data volumes can lead to significant resynchronization times after a failure. With a 1 Gb/s network, it takes about 3 hours per terabyte, while a 10 Gb/s network reduces this to less than 1 hour. Using external shared storage is an alternative but more expensive and complex.</a:t>
            </a:r>
          </a:p>
          <a:p>
            <a:r>
              <a:rPr lang="en-US" dirty="0"/>
              <a:t>When dealing with over 1,000,000 files, resynchronization performance after a failure can be affected by the time required to check each file date between both nodes. A better approach is to place these files in the virtual hard disk of a virtual machine, simplifying the resynchronization process to a single file.</a:t>
            </a:r>
          </a:p>
          <a:p>
            <a:r>
              <a:rPr lang="en-US" dirty="0"/>
              <a:t>For full virtual machine replication, failover of more than 32 virtual machines is challenging, as each runs in an independent mirror module, with a maximum of 32 modules per cluster.</a:t>
            </a:r>
          </a:p>
          <a:p>
            <a:r>
              <a:rPr lang="en-US" dirty="0"/>
              <a:t>In the second worst-case scenario of </a:t>
            </a:r>
            <a:r>
              <a:rPr lang="en-US" dirty="0" err="1"/>
              <a:t>SafeKit</a:t>
            </a:r>
            <a:r>
              <a:rPr lang="en-US" dirty="0"/>
              <a:t>, a slow network can be problematic. Good latency, typically less than 2ms round-trip, and good bandwidth, typically 1 Gb/s or more, are essential for synchronous replication and resynchronization after a failure. For slow networks, asynchronous replication to a disaster recovery site is recommended with a backup solution and no automatic failover. </a:t>
            </a:r>
          </a:p>
          <a:p>
            <a:r>
              <a:rPr lang="en-US" dirty="0"/>
              <a:t>An extended LAN between remote sites is a perfect network solution for </a:t>
            </a:r>
            <a:r>
              <a:rPr lang="en-US" dirty="0" err="1"/>
              <a:t>SafeKit</a:t>
            </a:r>
            <a:r>
              <a:rPr lang="en-US" dirty="0"/>
              <a:t> as it offers the advantages of a fast network while also having the capability to reroute the server's IP address automatically without the need for load balancers.</a:t>
            </a:r>
          </a:p>
          <a:p>
            <a:r>
              <a:rPr lang="en-US" dirty="0"/>
              <a:t>In the third worst-case scenario of </a:t>
            </a:r>
            <a:r>
              <a:rPr lang="en-US" dirty="0" err="1"/>
              <a:t>SafeKit</a:t>
            </a:r>
            <a:r>
              <a:rPr lang="en-US" dirty="0"/>
              <a:t>, </a:t>
            </a:r>
            <a:r>
              <a:rPr lang="en-US" dirty="0" err="1"/>
              <a:t>SafeKit's</a:t>
            </a:r>
            <a:r>
              <a:rPr lang="en-US" dirty="0"/>
              <a:t> network load balancing is typically used with fewer than 10 servers and not with a large number of servers.</a:t>
            </a:r>
          </a:p>
        </p:txBody>
      </p:sp>
    </p:spTree>
    <p:extLst>
      <p:ext uri="{BB962C8B-B14F-4D97-AF65-F5344CB8AC3E}">
        <p14:creationId xmlns:p14="http://schemas.microsoft.com/office/powerpoint/2010/main" val="18802664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now take a closer look at virtual machine clusters, exploring their architectures, benefits, and use cases.</a:t>
            </a:r>
          </a:p>
        </p:txBody>
      </p:sp>
    </p:spTree>
    <p:extLst>
      <p:ext uri="{BB962C8B-B14F-4D97-AF65-F5344CB8AC3E}">
        <p14:creationId xmlns:p14="http://schemas.microsoft.com/office/powerpoint/2010/main" val="33484381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Firstly, let's talk about traditional virtual machine clusters. These solutions rely on shared disks with specific external bays of disks. The virtual machines are placed on the shared disks, and they are monitored and restarted automatically from another host and from the shared disk if a failure is detected. These solutions require a SAN (Storage Area Network) for implementing the shared storage, making them suitable for environments with extensive IT skills and the need for complex shared storage configurations.</a:t>
            </a:r>
          </a:p>
          <a:p>
            <a:r>
              <a:rPr lang="en-US" dirty="0"/>
              <a:t>In contrast, </a:t>
            </a:r>
            <a:r>
              <a:rPr lang="en-US" dirty="0" err="1"/>
              <a:t>SafeKit</a:t>
            </a:r>
            <a:r>
              <a:rPr lang="en-US" dirty="0"/>
              <a:t> offers a high availability solution that is simpler to implement compared to these solutions. One of the key differentiators is that </a:t>
            </a:r>
            <a:r>
              <a:rPr lang="en-US" dirty="0" err="1"/>
              <a:t>SafeKit</a:t>
            </a:r>
            <a:r>
              <a:rPr lang="en-US" dirty="0"/>
              <a:t> does not require a shared disk; instead, it uses synchronous real-time replication with no data loss. This makes it suitable for remote sites without the need for a SAN. </a:t>
            </a:r>
            <a:r>
              <a:rPr lang="en-US" dirty="0" err="1"/>
              <a:t>SafeKit</a:t>
            </a:r>
            <a:r>
              <a:rPr lang="en-US" dirty="0"/>
              <a:t> is limited to the replication and failover of 32 virtual machines and a few terabytes, which may be a consideration for larger deployments. However, it offers a straightforward configuration process and a cost-effective solution with no shared storage, making it accessible to a wider range of users.</a:t>
            </a:r>
          </a:p>
        </p:txBody>
      </p:sp>
    </p:spTree>
    <p:extLst>
      <p:ext uri="{BB962C8B-B14F-4D97-AF65-F5344CB8AC3E}">
        <p14:creationId xmlns:p14="http://schemas.microsoft.com/office/powerpoint/2010/main" val="39913074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now consider the competition for the </a:t>
            </a:r>
            <a:r>
              <a:rPr lang="en-US" dirty="0" err="1"/>
              <a:t>SafeKit</a:t>
            </a:r>
            <a:r>
              <a:rPr lang="en-US" dirty="0"/>
              <a:t> mirror cluster with real-time replication and automatic failover.</a:t>
            </a:r>
          </a:p>
        </p:txBody>
      </p:sp>
    </p:spTree>
    <p:extLst>
      <p:ext uri="{BB962C8B-B14F-4D97-AF65-F5344CB8AC3E}">
        <p14:creationId xmlns:p14="http://schemas.microsoft.com/office/powerpoint/2010/main" val="19790563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4013705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Deep blue">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8791D0FA-6B99-42E5-B721-5BEB4B07EFF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93590" y="892407"/>
            <a:ext cx="1901614" cy="340326"/>
          </a:xfrm>
          <a:prstGeom prst="rect">
            <a:avLst/>
          </a:prstGeom>
        </p:spPr>
      </p:pic>
      <p:sp>
        <p:nvSpPr>
          <p:cNvPr id="2" name="Title 1">
            <a:extLst>
              <a:ext uri="{FF2B5EF4-FFF2-40B4-BE49-F238E27FC236}">
                <a16:creationId xmlns:a16="http://schemas.microsoft.com/office/drawing/2014/main" id="{A077BA4E-0064-451B-B04F-30179C0144FC}"/>
              </a:ext>
            </a:extLst>
          </p:cNvPr>
          <p:cNvSpPr>
            <a:spLocks noGrp="1"/>
          </p:cNvSpPr>
          <p:nvPr>
            <p:ph type="ctrTitle" hasCustomPrompt="1"/>
          </p:nvPr>
        </p:nvSpPr>
        <p:spPr>
          <a:xfrm>
            <a:off x="804016" y="2853868"/>
            <a:ext cx="9144000" cy="1137797"/>
          </a:xfrm>
          <a:prstGeom prst="rect">
            <a:avLst/>
          </a:prstGeom>
        </p:spPr>
        <p:txBody>
          <a:bodyPr anchor="b">
            <a:noAutofit/>
          </a:bodyPr>
          <a:lstStyle>
            <a:lvl1pPr algn="l">
              <a:lnSpc>
                <a:spcPct val="100000"/>
              </a:lnSpc>
              <a:defRPr sz="3800" spc="0">
                <a:solidFill>
                  <a:schemeClr val="bg1"/>
                </a:solidFill>
                <a:latin typeface="Montserrat SemiBold" pitchFamily="2" charset="0"/>
              </a:defRPr>
            </a:lvl1pPr>
          </a:lstStyle>
          <a:p>
            <a:r>
              <a:rPr lang="en-NL" dirty="0"/>
              <a:t>Title of the presentation</a:t>
            </a:r>
            <a:br>
              <a:rPr lang="en-NL" dirty="0"/>
            </a:br>
            <a:r>
              <a:rPr lang="en-NL" dirty="0"/>
              <a:t>Montserrat Semibold 38 pt</a:t>
            </a:r>
            <a:endParaRPr lang="nl-NL" dirty="0"/>
          </a:p>
        </p:txBody>
      </p:sp>
      <p:sp>
        <p:nvSpPr>
          <p:cNvPr id="3" name="Subtitle 2">
            <a:extLst>
              <a:ext uri="{FF2B5EF4-FFF2-40B4-BE49-F238E27FC236}">
                <a16:creationId xmlns:a16="http://schemas.microsoft.com/office/drawing/2014/main" id="{5B733730-E338-44D3-B4DD-6CA6D568E317}"/>
              </a:ext>
            </a:extLst>
          </p:cNvPr>
          <p:cNvSpPr>
            <a:spLocks noGrp="1"/>
          </p:cNvSpPr>
          <p:nvPr>
            <p:ph type="subTitle" idx="1" hasCustomPrompt="1"/>
          </p:nvPr>
        </p:nvSpPr>
        <p:spPr>
          <a:xfrm>
            <a:off x="797609" y="4015145"/>
            <a:ext cx="9144000" cy="551218"/>
          </a:xfrm>
          <a:prstGeom prst="rect">
            <a:avLst/>
          </a:prstGeom>
        </p:spPr>
        <p:txBody>
          <a:bodyPr anchor="t" anchorCtr="0">
            <a:noAutofit/>
          </a:bodyPr>
          <a:lstStyle>
            <a:lvl1pPr marL="0" indent="0" algn="l">
              <a:buNone/>
              <a:defRPr sz="2100">
                <a:solidFill>
                  <a:schemeClr val="bg1"/>
                </a:solidFill>
                <a:latin typeface="Montserrat Medium"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of the presentation Montserrat Medium 21pt</a:t>
            </a:r>
          </a:p>
        </p:txBody>
      </p:sp>
      <p:sp>
        <p:nvSpPr>
          <p:cNvPr id="14" name="Text Placeholder 16">
            <a:extLst>
              <a:ext uri="{FF2B5EF4-FFF2-40B4-BE49-F238E27FC236}">
                <a16:creationId xmlns:a16="http://schemas.microsoft.com/office/drawing/2014/main" id="{813D7097-1C5E-47D8-B397-E0B82109BDA0}"/>
              </a:ext>
            </a:extLst>
          </p:cNvPr>
          <p:cNvSpPr>
            <a:spLocks noGrp="1"/>
          </p:cNvSpPr>
          <p:nvPr>
            <p:ph type="body" sz="quarter" idx="13" hasCustomPrompt="1"/>
          </p:nvPr>
        </p:nvSpPr>
        <p:spPr bwMode="invGray">
          <a:xfrm>
            <a:off x="893590" y="5866179"/>
            <a:ext cx="3201843" cy="624251"/>
          </a:xfrm>
          <a:prstGeom prst="rect">
            <a:avLst/>
          </a:prstGeom>
        </p:spPr>
        <p:txBody>
          <a:bodyPr wrap="none" lIns="0" tIns="0" rIns="0" bIns="0" anchor="b">
            <a:noAutofit/>
          </a:bodyPr>
          <a:lstStyle>
            <a:lvl1pPr marL="0" indent="0" algn="l" defTabSz="914400" rtl="0" eaLnBrk="1" latinLnBrk="0" hangingPunct="1">
              <a:lnSpc>
                <a:spcPct val="100000"/>
              </a:lnSpc>
              <a:spcBef>
                <a:spcPts val="0"/>
              </a:spcBef>
              <a:spcAft>
                <a:spcPts val="0"/>
              </a:spcAft>
              <a:buClr>
                <a:srgbClr val="0588E8"/>
              </a:buClr>
              <a:buSzPct val="85000"/>
              <a:buFont typeface="Lucida Sans Unicode" pitchFamily="34" charset="0"/>
              <a:buNone/>
              <a:defRPr lang="en-US" sz="1200" kern="1200" baseline="0" dirty="0" smtClean="0">
                <a:solidFill>
                  <a:schemeClr val="bg1"/>
                </a:solidFill>
                <a:latin typeface="Montserrat Medium" pitchFamily="2" charset="0"/>
                <a:ea typeface="Verdana" pitchFamily="34" charset="0"/>
                <a:cs typeface="Montserrat Medium" pitchFamily="2" charset="0"/>
              </a:defRPr>
            </a:lvl1pPr>
            <a:lvl2pPr marL="0" indent="0" algn="l" defTabSz="914400" rtl="0" eaLnBrk="1" latinLnBrk="0" hangingPunct="1">
              <a:lnSpc>
                <a:spcPct val="100000"/>
              </a:lnSpc>
              <a:spcBef>
                <a:spcPts val="0"/>
              </a:spcBef>
              <a:spcAft>
                <a:spcPts val="0"/>
              </a:spcAft>
              <a:buClr>
                <a:srgbClr val="0588E8"/>
              </a:buClr>
              <a:buSzPct val="85000"/>
              <a:buFont typeface="Lucida Sans Unicode" pitchFamily="34" charset="0"/>
              <a:buNone/>
              <a:defRPr lang="en-US" sz="1200" kern="1200" baseline="0" dirty="0" smtClean="0">
                <a:solidFill>
                  <a:schemeClr val="bg1"/>
                </a:solidFill>
                <a:latin typeface="Montserrat Medium" pitchFamily="2" charset="0"/>
                <a:ea typeface="Verdana" pitchFamily="34" charset="0"/>
                <a:cs typeface="Montserrat Medium" pitchFamily="2" charset="0"/>
              </a:defRPr>
            </a:lvl2pPr>
            <a:lvl3pPr marL="0" indent="0" algn="l" defTabSz="914400" rtl="0" eaLnBrk="1" latinLnBrk="0" hangingPunct="1">
              <a:spcBef>
                <a:spcPts val="0"/>
              </a:spcBef>
              <a:spcAft>
                <a:spcPts val="0"/>
              </a:spcAft>
              <a:buClr>
                <a:srgbClr val="0588E8"/>
              </a:buClr>
              <a:buSzPct val="85000"/>
              <a:buFont typeface="Lucida Sans Unicode" pitchFamily="34" charset="0"/>
              <a:buNone/>
              <a:defRPr lang="en-US" sz="1200" kern="1200" baseline="0" dirty="0" smtClean="0">
                <a:solidFill>
                  <a:srgbClr val="808080"/>
                </a:solidFill>
                <a:latin typeface="Raleway Light" pitchFamily="2" charset="0"/>
                <a:ea typeface="Verdana" pitchFamily="34" charset="0"/>
                <a:cs typeface="Verdana" pitchFamily="34" charset="0"/>
              </a:defRPr>
            </a:lvl3pPr>
          </a:lstStyle>
          <a:p>
            <a:pPr marL="0" marR="0" lvl="0" indent="0" algn="l" defTabSz="914400" rtl="0" eaLnBrk="1" fontAlgn="auto" latinLnBrk="0" hangingPunct="1">
              <a:lnSpc>
                <a:spcPct val="100000"/>
              </a:lnSpc>
              <a:spcBef>
                <a:spcPts val="0"/>
              </a:spcBef>
              <a:spcAft>
                <a:spcPts val="0"/>
              </a:spcAft>
              <a:buClr>
                <a:srgbClr val="0588E8"/>
              </a:buClr>
              <a:buSzPct val="85000"/>
              <a:buFont typeface="Lucida Sans Unicode" pitchFamily="34" charset="0"/>
              <a:buNone/>
              <a:tabLst/>
              <a:defRPr/>
            </a:pPr>
            <a:r>
              <a:rPr lang="en-US" dirty="0"/>
              <a:t>Presenter Name</a:t>
            </a:r>
            <a:br>
              <a:rPr lang="en-NL" dirty="0"/>
            </a:br>
            <a:r>
              <a:rPr lang="en-US" dirty="0"/>
              <a:t>Job Title</a:t>
            </a:r>
            <a:br>
              <a:rPr lang="en-NL" dirty="0"/>
            </a:br>
            <a:r>
              <a:rPr lang="en-NL" dirty="0"/>
              <a:t>DD/MM/YYYY</a:t>
            </a:r>
            <a:endParaRPr lang="en-US" dirty="0"/>
          </a:p>
        </p:txBody>
      </p:sp>
      <p:sp>
        <p:nvSpPr>
          <p:cNvPr id="7" name="AddCustomFooter#1">
            <a:extLst>
              <a:ext uri="{FF2B5EF4-FFF2-40B4-BE49-F238E27FC236}">
                <a16:creationId xmlns:a16="http://schemas.microsoft.com/office/drawing/2014/main" id="{C06D46CF-8691-F3FA-BDB9-F212D56DCF49}"/>
              </a:ext>
            </a:extLst>
          </p:cNvPr>
          <p:cNvSpPr txBox="1"/>
          <p:nvPr userDrawn="1"/>
        </p:nvSpPr>
        <p:spPr bwMode="invGray">
          <a:xfrm>
            <a:off x="5774099" y="6373305"/>
            <a:ext cx="569066" cy="100027"/>
          </a:xfrm>
          <a:prstGeom prst="rect">
            <a:avLst/>
          </a:prstGeom>
          <a:noFill/>
        </p:spPr>
        <p:txBody>
          <a:bodyPr wrap="non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190500" algn="l"/>
              </a:tabLst>
              <a:defRPr/>
            </a:pPr>
            <a:r>
              <a:rPr kumimoji="0" lang="en-US" sz="650" b="0" i="0" u="none" strike="noStrike" kern="1200" cap="none" spc="0" normalizeH="0" baseline="0" noProof="0" dirty="0">
                <a:ln>
                  <a:noFill/>
                </a:ln>
                <a:solidFill>
                  <a:srgbClr val="ECECED"/>
                </a:solidFill>
                <a:effectLst/>
                <a:uLnTx/>
                <a:uFillTx/>
                <a:latin typeface="+mn-lt"/>
                <a:ea typeface="Verdana" pitchFamily="34" charset="0"/>
                <a:cs typeface="Verdana" pitchFamily="34" charset="0"/>
              </a:rPr>
              <a:t>© </a:t>
            </a:r>
            <a:r>
              <a:rPr kumimoji="0" lang="nl-NL" sz="650" b="0" i="0" u="none" strike="noStrike" kern="1200" cap="none" spc="0" normalizeH="0" baseline="0" noProof="0" dirty="0" err="1">
                <a:ln>
                  <a:noFill/>
                </a:ln>
                <a:solidFill>
                  <a:srgbClr val="ECECED"/>
                </a:solidFill>
                <a:effectLst/>
                <a:uLnTx/>
                <a:uFillTx/>
                <a:latin typeface="+mn-lt"/>
                <a:ea typeface="Verdana" pitchFamily="34" charset="0"/>
                <a:cs typeface="Verdana" pitchFamily="34" charset="0"/>
              </a:rPr>
              <a:t>Eviden</a:t>
            </a:r>
            <a:r>
              <a:rPr kumimoji="0" lang="nl-NL" sz="650" b="0" i="0" u="none" strike="noStrike" kern="1200" cap="none" spc="0" normalizeH="0" baseline="0" noProof="0" dirty="0">
                <a:ln>
                  <a:noFill/>
                </a:ln>
                <a:solidFill>
                  <a:srgbClr val="ECECED"/>
                </a:solidFill>
                <a:effectLst/>
                <a:uLnTx/>
                <a:uFillTx/>
                <a:latin typeface="+mn-lt"/>
                <a:ea typeface="Verdana" pitchFamily="34" charset="0"/>
                <a:cs typeface="Verdana" pitchFamily="34" charset="0"/>
              </a:rPr>
              <a:t> SAS</a:t>
            </a:r>
            <a:endParaRPr lang="nl-NL" sz="650" baseline="0" dirty="0">
              <a:solidFill>
                <a:srgbClr val="ECECED"/>
              </a:solidFill>
              <a:latin typeface="+mn-lt"/>
              <a:ea typeface="Verdana" pitchFamily="34" charset="0"/>
              <a:cs typeface="Verdana" pitchFamily="34" charset="0"/>
            </a:endParaRPr>
          </a:p>
        </p:txBody>
      </p:sp>
    </p:spTree>
    <p:extLst>
      <p:ext uri="{BB962C8B-B14F-4D97-AF65-F5344CB8AC3E}">
        <p14:creationId xmlns:p14="http://schemas.microsoft.com/office/powerpoint/2010/main" val="6478926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96816-C8D8-4D33-ADC6-A0DDE3C6E31E}"/>
              </a:ext>
            </a:extLst>
          </p:cNvPr>
          <p:cNvSpPr>
            <a:spLocks noGrp="1"/>
          </p:cNvSpPr>
          <p:nvPr>
            <p:ph type="title"/>
          </p:nvPr>
        </p:nvSpPr>
        <p:spPr bwMode="invGray">
          <a:xfrm>
            <a:off x="316800" y="471915"/>
            <a:ext cx="11484000" cy="343237"/>
          </a:xfrm>
          <a:prstGeom prst="rect">
            <a:avLst/>
          </a:prstGeom>
        </p:spPr>
        <p:txBody>
          <a:bodyPr anchor="t">
            <a:spAutoFit/>
          </a:bodyPr>
          <a:lstStyle>
            <a:lvl1pPr>
              <a:defRPr sz="2200">
                <a:solidFill>
                  <a:srgbClr val="000000"/>
                </a:solidFill>
                <a:latin typeface="Montserrat Bold" panose="00000800000000000000" pitchFamily="2" charset="0"/>
              </a:defRPr>
            </a:lvl1pPr>
          </a:lstStyle>
          <a:p>
            <a:r>
              <a:rPr lang="fr-FR"/>
              <a:t>Modifiez le style du titre</a:t>
            </a:r>
            <a:endParaRPr lang="en-US" dirty="0"/>
          </a:p>
        </p:txBody>
      </p:sp>
      <p:sp>
        <p:nvSpPr>
          <p:cNvPr id="5" name="Text Placeholder 4">
            <a:extLst>
              <a:ext uri="{FF2B5EF4-FFF2-40B4-BE49-F238E27FC236}">
                <a16:creationId xmlns:a16="http://schemas.microsoft.com/office/drawing/2014/main" id="{EA2E3C4D-A53B-49B6-90E2-150065B8751E}"/>
              </a:ext>
            </a:extLst>
          </p:cNvPr>
          <p:cNvSpPr>
            <a:spLocks noGrp="1"/>
          </p:cNvSpPr>
          <p:nvPr>
            <p:ph type="body" sz="quarter" idx="10"/>
          </p:nvPr>
        </p:nvSpPr>
        <p:spPr bwMode="invGray">
          <a:xfrm>
            <a:off x="316800"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
        <p:nvSpPr>
          <p:cNvPr id="11" name="Text Placeholder 5">
            <a:extLst>
              <a:ext uri="{FF2B5EF4-FFF2-40B4-BE49-F238E27FC236}">
                <a16:creationId xmlns:a16="http://schemas.microsoft.com/office/drawing/2014/main" id="{0F61FD8B-EBAC-431F-8905-95E0C7426B9E}"/>
              </a:ext>
            </a:extLst>
          </p:cNvPr>
          <p:cNvSpPr>
            <a:spLocks noGrp="1"/>
          </p:cNvSpPr>
          <p:nvPr>
            <p:ph type="body" sz="quarter" idx="11"/>
          </p:nvPr>
        </p:nvSpPr>
        <p:spPr>
          <a:xfrm>
            <a:off x="316800" y="1316038"/>
            <a:ext cx="5542569" cy="4637087"/>
          </a:xfrm>
          <a:prstGeom prst="rect">
            <a:avLst/>
          </a:prstGeom>
        </p:spPr>
        <p:txBody>
          <a:bodyPr vert="horz" lIns="91440" tIns="45720" rIns="91440" bIns="45720" rtlCol="0">
            <a:normAutofit/>
          </a:bodyPr>
          <a:lstStyle>
            <a:lvl1pPr>
              <a:defRPr lang="nl-NL" dirty="0"/>
            </a:lvl1pPr>
          </a:lstStyle>
          <a:p>
            <a:pPr lvl="0"/>
            <a:r>
              <a:rPr lang="fr-FR"/>
              <a:t>Cliquez pour modifier les styles du texte du masque</a:t>
            </a:r>
          </a:p>
        </p:txBody>
      </p:sp>
      <p:sp>
        <p:nvSpPr>
          <p:cNvPr id="13" name="Text Placeholder 5">
            <a:extLst>
              <a:ext uri="{FF2B5EF4-FFF2-40B4-BE49-F238E27FC236}">
                <a16:creationId xmlns:a16="http://schemas.microsoft.com/office/drawing/2014/main" id="{74A7F2C9-5B52-4373-9742-E65FC6C6DD35}"/>
              </a:ext>
            </a:extLst>
          </p:cNvPr>
          <p:cNvSpPr>
            <a:spLocks noGrp="1"/>
          </p:cNvSpPr>
          <p:nvPr>
            <p:ph type="body" sz="quarter" idx="13"/>
          </p:nvPr>
        </p:nvSpPr>
        <p:spPr>
          <a:xfrm>
            <a:off x="6258231" y="1316037"/>
            <a:ext cx="5542569" cy="4637087"/>
          </a:xfrm>
          <a:prstGeom prst="rect">
            <a:avLst/>
          </a:prstGeom>
        </p:spPr>
        <p:txBody>
          <a:bodyPr vert="horz" lIns="91440" tIns="45720" rIns="91440" bIns="45720" rtlCol="0">
            <a:normAutofit/>
          </a:bodyPr>
          <a:lstStyle>
            <a:lvl1pPr>
              <a:defRPr lang="nl-NL" dirty="0"/>
            </a:lvl1pPr>
          </a:lstStyle>
          <a:p>
            <a:pPr lvl="0"/>
            <a:r>
              <a:rPr lang="fr-FR"/>
              <a:t>Cliquez pour modifier les styles du texte du masque</a:t>
            </a:r>
          </a:p>
        </p:txBody>
      </p:sp>
    </p:spTree>
    <p:extLst>
      <p:ext uri="{BB962C8B-B14F-4D97-AF65-F5344CB8AC3E}">
        <p14:creationId xmlns:p14="http://schemas.microsoft.com/office/powerpoint/2010/main" val="22006137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11484000" cy="343237"/>
          </a:xfrm>
          <a:prstGeom prst="rect">
            <a:avLst/>
          </a:prstGeom>
        </p:spPr>
        <p:txBody>
          <a:bodyPr anchor="t">
            <a:spAutoFit/>
          </a:bodyPr>
          <a:lstStyle>
            <a:lvl1pPr>
              <a:defRPr sz="2200">
                <a:solidFill>
                  <a:srgbClr val="000000"/>
                </a:solidFill>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
        <p:nvSpPr>
          <p:cNvPr id="10" name="Text Placeholder 5">
            <a:extLst>
              <a:ext uri="{FF2B5EF4-FFF2-40B4-BE49-F238E27FC236}">
                <a16:creationId xmlns:a16="http://schemas.microsoft.com/office/drawing/2014/main" id="{6673F966-8056-4DE2-B799-EF36BC12AE93}"/>
              </a:ext>
            </a:extLst>
          </p:cNvPr>
          <p:cNvSpPr>
            <a:spLocks noGrp="1"/>
          </p:cNvSpPr>
          <p:nvPr>
            <p:ph type="body" sz="quarter" idx="11"/>
          </p:nvPr>
        </p:nvSpPr>
        <p:spPr>
          <a:xfrm>
            <a:off x="316800" y="1316038"/>
            <a:ext cx="3600000" cy="4637087"/>
          </a:xfrm>
          <a:prstGeom prst="rect">
            <a:avLst/>
          </a:prstGeom>
        </p:spPr>
        <p:txBody>
          <a:bodyPr/>
          <a:lstStyle>
            <a:lvl1pPr marL="0" indent="0">
              <a:buNone/>
              <a:defRPr>
                <a:solidFill>
                  <a:srgbClr val="000000"/>
                </a:solidFill>
              </a:defRPr>
            </a:lvl1pPr>
          </a:lstStyle>
          <a:p>
            <a:pPr lvl="0"/>
            <a:r>
              <a:rPr lang="fr-FR"/>
              <a:t>Cliquez pour modifier les styles du texte du masque</a:t>
            </a:r>
          </a:p>
        </p:txBody>
      </p:sp>
      <p:sp>
        <p:nvSpPr>
          <p:cNvPr id="13" name="Text Placeholder 5">
            <a:extLst>
              <a:ext uri="{FF2B5EF4-FFF2-40B4-BE49-F238E27FC236}">
                <a16:creationId xmlns:a16="http://schemas.microsoft.com/office/drawing/2014/main" id="{DDD60F31-EC58-4827-AE70-2A037AD8A328}"/>
              </a:ext>
            </a:extLst>
          </p:cNvPr>
          <p:cNvSpPr>
            <a:spLocks noGrp="1"/>
          </p:cNvSpPr>
          <p:nvPr>
            <p:ph type="body" sz="quarter" idx="16"/>
          </p:nvPr>
        </p:nvSpPr>
        <p:spPr>
          <a:xfrm>
            <a:off x="4258800" y="1316038"/>
            <a:ext cx="3600000" cy="4637087"/>
          </a:xfrm>
          <a:prstGeom prst="rect">
            <a:avLst/>
          </a:prstGeom>
        </p:spPr>
        <p:txBody>
          <a:bodyPr/>
          <a:lstStyle>
            <a:lvl1pPr marL="0" indent="0">
              <a:buNone/>
              <a:defRPr>
                <a:solidFill>
                  <a:srgbClr val="000000"/>
                </a:solidFill>
              </a:defRPr>
            </a:lvl1pPr>
          </a:lstStyle>
          <a:p>
            <a:pPr lvl="0"/>
            <a:r>
              <a:rPr lang="fr-FR"/>
              <a:t>Cliquez pour modifier les styles du texte du masque</a:t>
            </a:r>
          </a:p>
        </p:txBody>
      </p:sp>
      <p:sp>
        <p:nvSpPr>
          <p:cNvPr id="18" name="Text Placeholder 5">
            <a:extLst>
              <a:ext uri="{FF2B5EF4-FFF2-40B4-BE49-F238E27FC236}">
                <a16:creationId xmlns:a16="http://schemas.microsoft.com/office/drawing/2014/main" id="{EF2B20C0-85C2-4DF4-A44F-BC3996D47AF6}"/>
              </a:ext>
            </a:extLst>
          </p:cNvPr>
          <p:cNvSpPr>
            <a:spLocks noGrp="1"/>
          </p:cNvSpPr>
          <p:nvPr>
            <p:ph type="body" sz="quarter" idx="17"/>
          </p:nvPr>
        </p:nvSpPr>
        <p:spPr>
          <a:xfrm>
            <a:off x="8200800" y="1316037"/>
            <a:ext cx="3600000" cy="4637087"/>
          </a:xfrm>
          <a:prstGeom prst="rect">
            <a:avLst/>
          </a:prstGeom>
        </p:spPr>
        <p:txBody>
          <a:bodyPr/>
          <a:lstStyle>
            <a:lvl1pPr marL="0" indent="0">
              <a:buNone/>
              <a:defRPr>
                <a:solidFill>
                  <a:srgbClr val="000000"/>
                </a:solidFill>
              </a:defRPr>
            </a:lvl1pPr>
          </a:lstStyle>
          <a:p>
            <a:pPr lvl="0"/>
            <a:r>
              <a:rPr lang="fr-FR"/>
              <a:t>Cliquez pour modifier les styles du texte du masque</a:t>
            </a:r>
          </a:p>
        </p:txBody>
      </p:sp>
    </p:spTree>
    <p:extLst>
      <p:ext uri="{BB962C8B-B14F-4D97-AF65-F5344CB8AC3E}">
        <p14:creationId xmlns:p14="http://schemas.microsoft.com/office/powerpoint/2010/main" val="16856306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One column - small image">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6750477" cy="343237"/>
          </a:xfrm>
          <a:prstGeom prst="rect">
            <a:avLst/>
          </a:prstGeom>
        </p:spPr>
        <p:txBody>
          <a:bodyPr anchor="t">
            <a:spAutoFit/>
          </a:bodyPr>
          <a:lstStyle>
            <a:lvl1pPr>
              <a:defRPr sz="2200">
                <a:solidFill>
                  <a:srgbClr val="000000"/>
                </a:solidFill>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6750477"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
        <p:nvSpPr>
          <p:cNvPr id="6" name="Picture Placeholder 5">
            <a:extLst>
              <a:ext uri="{FF2B5EF4-FFF2-40B4-BE49-F238E27FC236}">
                <a16:creationId xmlns:a16="http://schemas.microsoft.com/office/drawing/2014/main" id="{37581D1D-5EAE-4A54-A05E-CABE73051D3B}"/>
              </a:ext>
            </a:extLst>
          </p:cNvPr>
          <p:cNvSpPr>
            <a:spLocks noGrp="1"/>
          </p:cNvSpPr>
          <p:nvPr>
            <p:ph type="pic" sz="quarter" idx="14" hasCustomPrompt="1"/>
          </p:nvPr>
        </p:nvSpPr>
        <p:spPr>
          <a:xfrm>
            <a:off x="7334885" y="471915"/>
            <a:ext cx="4464910" cy="5481210"/>
          </a:xfrm>
          <a:prstGeom prst="roundRect">
            <a:avLst>
              <a:gd name="adj" fmla="val 1612"/>
            </a:avLst>
          </a:prstGeom>
        </p:spPr>
        <p:txBody>
          <a:bodyPr anchor="ctr">
            <a:normAutofit/>
          </a:bodyPr>
          <a:lstStyle>
            <a:lvl1pPr marL="0" indent="0" algn="ctr">
              <a:buNone/>
              <a:defRPr sz="1600">
                <a:solidFill>
                  <a:srgbClr val="000000"/>
                </a:solidFill>
                <a:latin typeface="Montserrat" panose="00000500000000000000" pitchFamily="2" charset="0"/>
              </a:defRPr>
            </a:lvl1pPr>
          </a:lstStyle>
          <a:p>
            <a:r>
              <a:rPr lang="en-NL" dirty="0"/>
              <a:t>Click here to add an image</a:t>
            </a:r>
          </a:p>
          <a:p>
            <a:endParaRPr lang="en-NL" dirty="0"/>
          </a:p>
          <a:p>
            <a:endParaRPr lang="en-NL" dirty="0"/>
          </a:p>
        </p:txBody>
      </p:sp>
      <p:sp>
        <p:nvSpPr>
          <p:cNvPr id="9" name="Text Placeholder 5">
            <a:extLst>
              <a:ext uri="{FF2B5EF4-FFF2-40B4-BE49-F238E27FC236}">
                <a16:creationId xmlns:a16="http://schemas.microsoft.com/office/drawing/2014/main" id="{26BC8A62-F5B1-434F-9116-260E0EED5724}"/>
              </a:ext>
            </a:extLst>
          </p:cNvPr>
          <p:cNvSpPr>
            <a:spLocks noGrp="1"/>
          </p:cNvSpPr>
          <p:nvPr>
            <p:ph type="body" sz="quarter" idx="11"/>
          </p:nvPr>
        </p:nvSpPr>
        <p:spPr>
          <a:xfrm>
            <a:off x="316800" y="1316038"/>
            <a:ext cx="5677192" cy="4637087"/>
          </a:xfrm>
          <a:prstGeom prst="rect">
            <a:avLst/>
          </a:prstGeom>
        </p:spPr>
        <p:txBody>
          <a:bodyPr/>
          <a:lstStyle>
            <a:lvl1pPr marL="0" indent="0">
              <a:buNone/>
              <a:defRPr>
                <a:solidFill>
                  <a:srgbClr val="000000"/>
                </a:solidFill>
              </a:defRPr>
            </a:lvl1pPr>
          </a:lstStyle>
          <a:p>
            <a:pPr lvl="0"/>
            <a:r>
              <a:rPr lang="fr-FR"/>
              <a:t>Cliquez pour modifier les styles du texte du masque</a:t>
            </a:r>
          </a:p>
        </p:txBody>
      </p:sp>
    </p:spTree>
    <p:extLst>
      <p:ext uri="{BB962C8B-B14F-4D97-AF65-F5344CB8AC3E}">
        <p14:creationId xmlns:p14="http://schemas.microsoft.com/office/powerpoint/2010/main" val="30449281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One column - big image">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4181414" cy="343237"/>
          </a:xfrm>
          <a:prstGeom prst="rect">
            <a:avLst/>
          </a:prstGeom>
        </p:spPr>
        <p:txBody>
          <a:bodyPr anchor="t">
            <a:spAutoFit/>
          </a:bodyPr>
          <a:lstStyle>
            <a:lvl1pPr>
              <a:defRPr sz="2200">
                <a:solidFill>
                  <a:srgbClr val="000000"/>
                </a:solidFill>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4182375"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
        <p:nvSpPr>
          <p:cNvPr id="6" name="Picture Placeholder 5">
            <a:extLst>
              <a:ext uri="{FF2B5EF4-FFF2-40B4-BE49-F238E27FC236}">
                <a16:creationId xmlns:a16="http://schemas.microsoft.com/office/drawing/2014/main" id="{37581D1D-5EAE-4A54-A05E-CABE73051D3B}"/>
              </a:ext>
            </a:extLst>
          </p:cNvPr>
          <p:cNvSpPr>
            <a:spLocks noGrp="1"/>
          </p:cNvSpPr>
          <p:nvPr>
            <p:ph type="pic" sz="quarter" idx="14" hasCustomPrompt="1"/>
          </p:nvPr>
        </p:nvSpPr>
        <p:spPr>
          <a:xfrm>
            <a:off x="4913419" y="471915"/>
            <a:ext cx="6885414" cy="5481210"/>
          </a:xfrm>
          <a:prstGeom prst="roundRect">
            <a:avLst>
              <a:gd name="adj" fmla="val 1612"/>
            </a:avLst>
          </a:prstGeom>
        </p:spPr>
        <p:txBody>
          <a:bodyPr anchor="ctr">
            <a:normAutofit/>
          </a:bodyPr>
          <a:lstStyle>
            <a:lvl1pPr marL="0" indent="0" algn="ctr">
              <a:buNone/>
              <a:defRPr sz="1600">
                <a:solidFill>
                  <a:srgbClr val="000000"/>
                </a:solidFill>
                <a:latin typeface="Montserrat" panose="00000500000000000000" pitchFamily="2" charset="0"/>
              </a:defRPr>
            </a:lvl1pPr>
          </a:lstStyle>
          <a:p>
            <a:r>
              <a:rPr lang="en-NL" dirty="0"/>
              <a:t>Click here to add an image</a:t>
            </a:r>
          </a:p>
          <a:p>
            <a:endParaRPr lang="en-NL" dirty="0"/>
          </a:p>
          <a:p>
            <a:endParaRPr lang="en-NL" dirty="0"/>
          </a:p>
        </p:txBody>
      </p:sp>
      <p:sp>
        <p:nvSpPr>
          <p:cNvPr id="8" name="Text Placeholder 5">
            <a:extLst>
              <a:ext uri="{FF2B5EF4-FFF2-40B4-BE49-F238E27FC236}">
                <a16:creationId xmlns:a16="http://schemas.microsoft.com/office/drawing/2014/main" id="{FB9542F9-32A5-410D-9629-E8AEBA046707}"/>
              </a:ext>
            </a:extLst>
          </p:cNvPr>
          <p:cNvSpPr>
            <a:spLocks noGrp="1"/>
          </p:cNvSpPr>
          <p:nvPr>
            <p:ph type="body" sz="quarter" idx="11"/>
          </p:nvPr>
        </p:nvSpPr>
        <p:spPr>
          <a:xfrm>
            <a:off x="316800" y="1316038"/>
            <a:ext cx="4181414" cy="4637087"/>
          </a:xfrm>
          <a:prstGeom prst="rect">
            <a:avLst/>
          </a:prstGeom>
        </p:spPr>
        <p:txBody>
          <a:bodyPr/>
          <a:lstStyle>
            <a:lvl1pPr marL="0" indent="0">
              <a:buNone/>
              <a:defRPr>
                <a:solidFill>
                  <a:srgbClr val="000000"/>
                </a:solidFill>
              </a:defRPr>
            </a:lvl1pPr>
          </a:lstStyle>
          <a:p>
            <a:pPr lvl="0"/>
            <a:r>
              <a:rPr lang="fr-FR"/>
              <a:t>Cliquez pour modifier les styles du texte du masque</a:t>
            </a:r>
          </a:p>
        </p:txBody>
      </p:sp>
    </p:spTree>
    <p:extLst>
      <p:ext uri="{BB962C8B-B14F-4D97-AF65-F5344CB8AC3E}">
        <p14:creationId xmlns:p14="http://schemas.microsoft.com/office/powerpoint/2010/main" val="40545669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One column - chart right">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11484000" cy="343237"/>
          </a:xfrm>
          <a:prstGeom prst="rect">
            <a:avLst/>
          </a:prstGeom>
        </p:spPr>
        <p:txBody>
          <a:bodyPr anchor="t">
            <a:spAutoFit/>
          </a:bodyPr>
          <a:lstStyle>
            <a:lvl1pPr>
              <a:defRPr sz="2200">
                <a:solidFill>
                  <a:srgbClr val="000000"/>
                </a:solidFill>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
        <p:nvSpPr>
          <p:cNvPr id="7" name="Chart Placeholder 6">
            <a:extLst>
              <a:ext uri="{FF2B5EF4-FFF2-40B4-BE49-F238E27FC236}">
                <a16:creationId xmlns:a16="http://schemas.microsoft.com/office/drawing/2014/main" id="{6C72E7BA-6D3C-4D6A-9EA0-061F3E9E8324}"/>
              </a:ext>
            </a:extLst>
          </p:cNvPr>
          <p:cNvSpPr>
            <a:spLocks noGrp="1"/>
          </p:cNvSpPr>
          <p:nvPr>
            <p:ph type="chart" sz="quarter" idx="15" hasCustomPrompt="1"/>
          </p:nvPr>
        </p:nvSpPr>
        <p:spPr>
          <a:xfrm>
            <a:off x="5420705" y="1316764"/>
            <a:ext cx="6380095" cy="4636563"/>
          </a:xfrm>
          <a:prstGeom prst="rect">
            <a:avLst/>
          </a:prstGeom>
        </p:spPr>
        <p:txBody>
          <a:bodyPr anchor="ctr">
            <a:normAutofit/>
          </a:bodyPr>
          <a:lstStyle>
            <a:lvl1pPr marL="0" indent="0" algn="ctr">
              <a:buNone/>
              <a:defRPr sz="1600">
                <a:solidFill>
                  <a:srgbClr val="000000"/>
                </a:solidFill>
                <a:latin typeface="Montserrat" panose="00000500000000000000" pitchFamily="2" charset="0"/>
              </a:defRPr>
            </a:lvl1pPr>
          </a:lstStyle>
          <a:p>
            <a:r>
              <a:rPr lang="en-NL" dirty="0"/>
              <a:t>Placeholder for chart</a:t>
            </a:r>
            <a:endParaRPr lang="nl-NL" dirty="0"/>
          </a:p>
        </p:txBody>
      </p:sp>
      <p:sp>
        <p:nvSpPr>
          <p:cNvPr id="8" name="Text Placeholder 5">
            <a:extLst>
              <a:ext uri="{FF2B5EF4-FFF2-40B4-BE49-F238E27FC236}">
                <a16:creationId xmlns:a16="http://schemas.microsoft.com/office/drawing/2014/main" id="{056049E1-8871-4DD9-80BA-F04283E24506}"/>
              </a:ext>
            </a:extLst>
          </p:cNvPr>
          <p:cNvSpPr>
            <a:spLocks noGrp="1"/>
          </p:cNvSpPr>
          <p:nvPr>
            <p:ph type="body" sz="quarter" idx="11"/>
          </p:nvPr>
        </p:nvSpPr>
        <p:spPr>
          <a:xfrm>
            <a:off x="316800" y="1316038"/>
            <a:ext cx="4707669" cy="4637087"/>
          </a:xfrm>
          <a:prstGeom prst="rect">
            <a:avLst/>
          </a:prstGeom>
        </p:spPr>
        <p:txBody>
          <a:bodyPr/>
          <a:lstStyle>
            <a:lvl1pPr marL="0" indent="0">
              <a:buNone/>
              <a:defRPr>
                <a:solidFill>
                  <a:srgbClr val="000000"/>
                </a:solidFill>
              </a:defRPr>
            </a:lvl1pPr>
          </a:lstStyle>
          <a:p>
            <a:pPr lvl="0"/>
            <a:r>
              <a:rPr lang="fr-FR"/>
              <a:t>Cliquez pour modifier les styles du texte du masque</a:t>
            </a:r>
          </a:p>
        </p:txBody>
      </p:sp>
    </p:spTree>
    <p:extLst>
      <p:ext uri="{BB962C8B-B14F-4D97-AF65-F5344CB8AC3E}">
        <p14:creationId xmlns:p14="http://schemas.microsoft.com/office/powerpoint/2010/main" val="36300418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One column - chart left">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799" y="471915"/>
            <a:ext cx="11484000" cy="343237"/>
          </a:xfrm>
          <a:prstGeom prst="rect">
            <a:avLst/>
          </a:prstGeom>
        </p:spPr>
        <p:txBody>
          <a:bodyPr anchor="t">
            <a:spAutoFit/>
          </a:bodyPr>
          <a:lstStyle>
            <a:lvl1pPr>
              <a:defRPr sz="2200">
                <a:solidFill>
                  <a:srgbClr val="000000"/>
                </a:solidFill>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799"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
        <p:nvSpPr>
          <p:cNvPr id="7" name="Chart Placeholder 6">
            <a:extLst>
              <a:ext uri="{FF2B5EF4-FFF2-40B4-BE49-F238E27FC236}">
                <a16:creationId xmlns:a16="http://schemas.microsoft.com/office/drawing/2014/main" id="{6C72E7BA-6D3C-4D6A-9EA0-061F3E9E8324}"/>
              </a:ext>
            </a:extLst>
          </p:cNvPr>
          <p:cNvSpPr>
            <a:spLocks noGrp="1"/>
          </p:cNvSpPr>
          <p:nvPr>
            <p:ph type="chart" sz="quarter" idx="15" hasCustomPrompt="1"/>
          </p:nvPr>
        </p:nvSpPr>
        <p:spPr>
          <a:xfrm>
            <a:off x="414338" y="1316764"/>
            <a:ext cx="5037248" cy="4636563"/>
          </a:xfrm>
          <a:prstGeom prst="rect">
            <a:avLst/>
          </a:prstGeom>
        </p:spPr>
        <p:txBody>
          <a:bodyPr anchor="ctr">
            <a:normAutofit/>
          </a:bodyPr>
          <a:lstStyle>
            <a:lvl1pPr marL="0" indent="0" algn="ctr">
              <a:buNone/>
              <a:defRPr sz="1600">
                <a:solidFill>
                  <a:srgbClr val="000000"/>
                </a:solidFill>
                <a:latin typeface="Montserrat" panose="00000500000000000000" pitchFamily="2" charset="0"/>
              </a:defRPr>
            </a:lvl1pPr>
          </a:lstStyle>
          <a:p>
            <a:r>
              <a:rPr lang="en-NL" dirty="0"/>
              <a:t>Placeholder for chart</a:t>
            </a:r>
            <a:endParaRPr lang="nl-NL" dirty="0"/>
          </a:p>
        </p:txBody>
      </p:sp>
      <p:sp>
        <p:nvSpPr>
          <p:cNvPr id="8" name="Text Placeholder 5">
            <a:extLst>
              <a:ext uri="{FF2B5EF4-FFF2-40B4-BE49-F238E27FC236}">
                <a16:creationId xmlns:a16="http://schemas.microsoft.com/office/drawing/2014/main" id="{DDA4C3D8-8F24-457D-A0D3-C853BE2888F2}"/>
              </a:ext>
            </a:extLst>
          </p:cNvPr>
          <p:cNvSpPr>
            <a:spLocks noGrp="1"/>
          </p:cNvSpPr>
          <p:nvPr>
            <p:ph type="body" sz="quarter" idx="11"/>
          </p:nvPr>
        </p:nvSpPr>
        <p:spPr>
          <a:xfrm>
            <a:off x="6188704" y="1316503"/>
            <a:ext cx="5612095" cy="4636563"/>
          </a:xfrm>
          <a:prstGeom prst="rect">
            <a:avLst/>
          </a:prstGeom>
        </p:spPr>
        <p:txBody>
          <a:bodyPr/>
          <a:lstStyle>
            <a:lvl1pPr marL="0" indent="0">
              <a:buNone/>
              <a:defRPr>
                <a:solidFill>
                  <a:srgbClr val="000000"/>
                </a:solidFill>
              </a:defRPr>
            </a:lvl1pPr>
          </a:lstStyle>
          <a:p>
            <a:pPr lvl="0"/>
            <a:r>
              <a:rPr lang="fr-FR"/>
              <a:t>Cliquez pour modifier les styles du texte du masque</a:t>
            </a:r>
          </a:p>
        </p:txBody>
      </p:sp>
    </p:spTree>
    <p:extLst>
      <p:ext uri="{BB962C8B-B14F-4D97-AF65-F5344CB8AC3E}">
        <p14:creationId xmlns:p14="http://schemas.microsoft.com/office/powerpoint/2010/main" val="21153402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our images + four text block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11484000" cy="343237"/>
          </a:xfrm>
          <a:prstGeom prst="rect">
            <a:avLst/>
          </a:prstGeom>
        </p:spPr>
        <p:txBody>
          <a:bodyPr anchor="t">
            <a:spAutoFit/>
          </a:bodyPr>
          <a:lstStyle>
            <a:lvl1pPr>
              <a:defRPr sz="2200">
                <a:solidFill>
                  <a:srgbClr val="000000"/>
                </a:solidFill>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
        <p:nvSpPr>
          <p:cNvPr id="10" name="Picture Placeholder 5">
            <a:extLst>
              <a:ext uri="{FF2B5EF4-FFF2-40B4-BE49-F238E27FC236}">
                <a16:creationId xmlns:a16="http://schemas.microsoft.com/office/drawing/2014/main" id="{4DA07A1E-7E43-40F2-95A9-1DAE8473B2B8}"/>
              </a:ext>
            </a:extLst>
          </p:cNvPr>
          <p:cNvSpPr>
            <a:spLocks noGrp="1"/>
          </p:cNvSpPr>
          <p:nvPr>
            <p:ph type="pic" sz="quarter" idx="14" hasCustomPrompt="1"/>
          </p:nvPr>
        </p:nvSpPr>
        <p:spPr>
          <a:xfrm>
            <a:off x="414338" y="1429965"/>
            <a:ext cx="2070313" cy="2130358"/>
          </a:xfrm>
          <a:prstGeom prst="roundRect">
            <a:avLst>
              <a:gd name="adj" fmla="val 6780"/>
            </a:avLst>
          </a:prstGeom>
        </p:spPr>
        <p:txBody>
          <a:bodyPr anchor="ctr">
            <a:normAutofit/>
          </a:bodyPr>
          <a:lstStyle>
            <a:lvl1pPr marL="0" indent="0" algn="ctr">
              <a:buNone/>
              <a:defRPr sz="1600">
                <a:solidFill>
                  <a:srgbClr val="000000"/>
                </a:solidFill>
                <a:latin typeface="Montserrat" panose="00000500000000000000" pitchFamily="2" charset="0"/>
              </a:defRPr>
            </a:lvl1pPr>
          </a:lstStyle>
          <a:p>
            <a:r>
              <a:rPr lang="en-NL" dirty="0"/>
              <a:t>Click here to add an image</a:t>
            </a:r>
          </a:p>
          <a:p>
            <a:endParaRPr lang="en-NL" dirty="0"/>
          </a:p>
          <a:p>
            <a:endParaRPr lang="en-NL" dirty="0"/>
          </a:p>
        </p:txBody>
      </p:sp>
      <p:sp>
        <p:nvSpPr>
          <p:cNvPr id="20" name="Picture Placeholder 5">
            <a:extLst>
              <a:ext uri="{FF2B5EF4-FFF2-40B4-BE49-F238E27FC236}">
                <a16:creationId xmlns:a16="http://schemas.microsoft.com/office/drawing/2014/main" id="{BA3582E0-15F7-4939-B5EE-0DCB1F5EB669}"/>
              </a:ext>
            </a:extLst>
          </p:cNvPr>
          <p:cNvSpPr>
            <a:spLocks noGrp="1"/>
          </p:cNvSpPr>
          <p:nvPr>
            <p:ph type="pic" sz="quarter" idx="20" hasCustomPrompt="1"/>
          </p:nvPr>
        </p:nvSpPr>
        <p:spPr>
          <a:xfrm>
            <a:off x="6292518" y="1429965"/>
            <a:ext cx="2070313" cy="2130358"/>
          </a:xfrm>
          <a:prstGeom prst="roundRect">
            <a:avLst>
              <a:gd name="adj" fmla="val 6780"/>
            </a:avLst>
          </a:prstGeom>
        </p:spPr>
        <p:txBody>
          <a:bodyPr anchor="ctr">
            <a:normAutofit/>
          </a:bodyPr>
          <a:lstStyle>
            <a:lvl1pPr marL="0" indent="0" algn="ctr">
              <a:buNone/>
              <a:defRPr sz="1600">
                <a:solidFill>
                  <a:srgbClr val="000000"/>
                </a:solidFill>
                <a:latin typeface="Montserrat" panose="00000500000000000000" pitchFamily="2" charset="0"/>
              </a:defRPr>
            </a:lvl1pPr>
          </a:lstStyle>
          <a:p>
            <a:r>
              <a:rPr lang="en-NL" dirty="0"/>
              <a:t>Click here to add an image</a:t>
            </a:r>
          </a:p>
          <a:p>
            <a:endParaRPr lang="en-NL" dirty="0"/>
          </a:p>
          <a:p>
            <a:endParaRPr lang="en-NL" dirty="0"/>
          </a:p>
        </p:txBody>
      </p:sp>
      <p:sp>
        <p:nvSpPr>
          <p:cNvPr id="24" name="Picture Placeholder 5">
            <a:extLst>
              <a:ext uri="{FF2B5EF4-FFF2-40B4-BE49-F238E27FC236}">
                <a16:creationId xmlns:a16="http://schemas.microsoft.com/office/drawing/2014/main" id="{B75F2EC0-3A73-4ED4-A42B-B55C74D832F1}"/>
              </a:ext>
            </a:extLst>
          </p:cNvPr>
          <p:cNvSpPr>
            <a:spLocks noGrp="1"/>
          </p:cNvSpPr>
          <p:nvPr>
            <p:ph type="pic" sz="quarter" idx="22" hasCustomPrompt="1"/>
          </p:nvPr>
        </p:nvSpPr>
        <p:spPr>
          <a:xfrm>
            <a:off x="414338" y="3826923"/>
            <a:ext cx="2070313" cy="2130358"/>
          </a:xfrm>
          <a:prstGeom prst="roundRect">
            <a:avLst>
              <a:gd name="adj" fmla="val 6780"/>
            </a:avLst>
          </a:prstGeom>
        </p:spPr>
        <p:txBody>
          <a:bodyPr anchor="ctr">
            <a:normAutofit/>
          </a:bodyPr>
          <a:lstStyle>
            <a:lvl1pPr marL="0" indent="0" algn="ctr">
              <a:buNone/>
              <a:defRPr sz="1600">
                <a:solidFill>
                  <a:srgbClr val="000000"/>
                </a:solidFill>
                <a:latin typeface="Montserrat" panose="00000500000000000000" pitchFamily="2" charset="0"/>
              </a:defRPr>
            </a:lvl1pPr>
          </a:lstStyle>
          <a:p>
            <a:r>
              <a:rPr lang="en-NL" dirty="0"/>
              <a:t>Click here to add an image</a:t>
            </a:r>
          </a:p>
          <a:p>
            <a:endParaRPr lang="en-NL" dirty="0"/>
          </a:p>
          <a:p>
            <a:endParaRPr lang="en-NL" dirty="0"/>
          </a:p>
        </p:txBody>
      </p:sp>
      <p:sp>
        <p:nvSpPr>
          <p:cNvPr id="26" name="Picture Placeholder 5">
            <a:extLst>
              <a:ext uri="{FF2B5EF4-FFF2-40B4-BE49-F238E27FC236}">
                <a16:creationId xmlns:a16="http://schemas.microsoft.com/office/drawing/2014/main" id="{5AF3F779-9DC3-4AAF-AE3B-9FE0C5FA02B0}"/>
              </a:ext>
            </a:extLst>
          </p:cNvPr>
          <p:cNvSpPr>
            <a:spLocks noGrp="1"/>
          </p:cNvSpPr>
          <p:nvPr>
            <p:ph type="pic" sz="quarter" idx="24" hasCustomPrompt="1"/>
          </p:nvPr>
        </p:nvSpPr>
        <p:spPr>
          <a:xfrm>
            <a:off x="6292518" y="3826923"/>
            <a:ext cx="2070313" cy="2130358"/>
          </a:xfrm>
          <a:prstGeom prst="roundRect">
            <a:avLst>
              <a:gd name="adj" fmla="val 6780"/>
            </a:avLst>
          </a:prstGeom>
        </p:spPr>
        <p:txBody>
          <a:bodyPr anchor="ctr">
            <a:normAutofit/>
          </a:bodyPr>
          <a:lstStyle>
            <a:lvl1pPr marL="0" indent="0" algn="ctr">
              <a:buNone/>
              <a:defRPr sz="1600">
                <a:solidFill>
                  <a:srgbClr val="000000"/>
                </a:solidFill>
                <a:latin typeface="Montserrat" panose="00000500000000000000" pitchFamily="2" charset="0"/>
              </a:defRPr>
            </a:lvl1pPr>
          </a:lstStyle>
          <a:p>
            <a:r>
              <a:rPr lang="en-NL" dirty="0"/>
              <a:t>Click here to add an image</a:t>
            </a:r>
          </a:p>
          <a:p>
            <a:endParaRPr lang="en-NL" dirty="0"/>
          </a:p>
          <a:p>
            <a:endParaRPr lang="en-NL" dirty="0"/>
          </a:p>
        </p:txBody>
      </p:sp>
      <p:sp>
        <p:nvSpPr>
          <p:cNvPr id="14" name="Text Placeholder 4">
            <a:extLst>
              <a:ext uri="{FF2B5EF4-FFF2-40B4-BE49-F238E27FC236}">
                <a16:creationId xmlns:a16="http://schemas.microsoft.com/office/drawing/2014/main" id="{033AC978-A238-4386-8624-0CCD5A155122}"/>
              </a:ext>
            </a:extLst>
          </p:cNvPr>
          <p:cNvSpPr>
            <a:spLocks noGrp="1"/>
          </p:cNvSpPr>
          <p:nvPr>
            <p:ph type="body" sz="quarter" idx="38"/>
          </p:nvPr>
        </p:nvSpPr>
        <p:spPr bwMode="invGray">
          <a:xfrm>
            <a:off x="2805716" y="1429965"/>
            <a:ext cx="3132000" cy="2130357"/>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17" name="Text Placeholder 4">
            <a:extLst>
              <a:ext uri="{FF2B5EF4-FFF2-40B4-BE49-F238E27FC236}">
                <a16:creationId xmlns:a16="http://schemas.microsoft.com/office/drawing/2014/main" id="{47AFCE78-5C36-44C8-91C8-92D9BA8B2A07}"/>
              </a:ext>
            </a:extLst>
          </p:cNvPr>
          <p:cNvSpPr>
            <a:spLocks noGrp="1"/>
          </p:cNvSpPr>
          <p:nvPr>
            <p:ph type="body" sz="quarter" idx="39"/>
          </p:nvPr>
        </p:nvSpPr>
        <p:spPr bwMode="invGray">
          <a:xfrm>
            <a:off x="2805716" y="3826922"/>
            <a:ext cx="3132000" cy="2130357"/>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18" name="Text Placeholder 4">
            <a:extLst>
              <a:ext uri="{FF2B5EF4-FFF2-40B4-BE49-F238E27FC236}">
                <a16:creationId xmlns:a16="http://schemas.microsoft.com/office/drawing/2014/main" id="{B1908094-B0A8-4A77-A781-2F7092A350B6}"/>
              </a:ext>
            </a:extLst>
          </p:cNvPr>
          <p:cNvSpPr>
            <a:spLocks noGrp="1"/>
          </p:cNvSpPr>
          <p:nvPr>
            <p:ph type="body" sz="quarter" idx="40"/>
          </p:nvPr>
        </p:nvSpPr>
        <p:spPr bwMode="invGray">
          <a:xfrm>
            <a:off x="8668800" y="1429965"/>
            <a:ext cx="3132000" cy="2130358"/>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21" name="Text Placeholder 4">
            <a:extLst>
              <a:ext uri="{FF2B5EF4-FFF2-40B4-BE49-F238E27FC236}">
                <a16:creationId xmlns:a16="http://schemas.microsoft.com/office/drawing/2014/main" id="{FBDCD943-E55C-4177-BFF5-0964EED39798}"/>
              </a:ext>
            </a:extLst>
          </p:cNvPr>
          <p:cNvSpPr>
            <a:spLocks noGrp="1"/>
          </p:cNvSpPr>
          <p:nvPr>
            <p:ph type="body" sz="quarter" idx="41"/>
          </p:nvPr>
        </p:nvSpPr>
        <p:spPr bwMode="invGray">
          <a:xfrm>
            <a:off x="8668800" y="3826922"/>
            <a:ext cx="3132000" cy="2130357"/>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27053897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our highlight blocks + four text block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799" y="471915"/>
            <a:ext cx="11484000" cy="343237"/>
          </a:xfrm>
          <a:prstGeom prst="rect">
            <a:avLst/>
          </a:prstGeom>
        </p:spPr>
        <p:txBody>
          <a:bodyPr anchor="t">
            <a:spAutoFit/>
          </a:bodyPr>
          <a:lstStyle>
            <a:lvl1pPr>
              <a:defRPr sz="2200">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799" y="830931"/>
            <a:ext cx="11484000" cy="338554"/>
          </a:xfrm>
          <a:prstGeom prst="rect">
            <a:avLst/>
          </a:prstGeom>
        </p:spPr>
        <p:txBody>
          <a:bodyPr>
            <a:spAutoFit/>
          </a:bodyPr>
          <a:lstStyle>
            <a:lvl1pPr marL="0" indent="0">
              <a:buNone/>
              <a:defRPr sz="1600">
                <a:solidFill>
                  <a:srgbClr val="2D2D2D"/>
                </a:solidFill>
                <a:latin typeface="Montserrat SemiBold" pitchFamily="2" charset="0"/>
              </a:defRPr>
            </a:lvl1pPr>
          </a:lstStyle>
          <a:p>
            <a:pPr lvl="0"/>
            <a:r>
              <a:rPr lang="fr-FR"/>
              <a:t>Cliquez pour modifier les styles du texte du masque</a:t>
            </a:r>
          </a:p>
        </p:txBody>
      </p:sp>
      <p:sp>
        <p:nvSpPr>
          <p:cNvPr id="14" name="Rectangle: Rounded Corners 13">
            <a:extLst>
              <a:ext uri="{FF2B5EF4-FFF2-40B4-BE49-F238E27FC236}">
                <a16:creationId xmlns:a16="http://schemas.microsoft.com/office/drawing/2014/main" id="{E3CA8B58-D28A-433A-8884-CEC98561B5DF}"/>
              </a:ext>
            </a:extLst>
          </p:cNvPr>
          <p:cNvSpPr/>
          <p:nvPr userDrawn="1"/>
        </p:nvSpPr>
        <p:spPr>
          <a:xfrm>
            <a:off x="422777" y="1429965"/>
            <a:ext cx="2070313" cy="2130357"/>
          </a:xfrm>
          <a:prstGeom prst="roundRect">
            <a:avLst>
              <a:gd name="adj" fmla="val 5789"/>
            </a:avLst>
          </a:prstGeom>
          <a:solidFill>
            <a:srgbClr val="2D2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7" name="Rectangle: Rounded Corners 16">
            <a:extLst>
              <a:ext uri="{FF2B5EF4-FFF2-40B4-BE49-F238E27FC236}">
                <a16:creationId xmlns:a16="http://schemas.microsoft.com/office/drawing/2014/main" id="{F759717C-E81C-4C70-9235-FF3D6ED69F8A}"/>
              </a:ext>
            </a:extLst>
          </p:cNvPr>
          <p:cNvSpPr/>
          <p:nvPr userDrawn="1"/>
        </p:nvSpPr>
        <p:spPr>
          <a:xfrm>
            <a:off x="422777" y="3831256"/>
            <a:ext cx="2070313" cy="2130357"/>
          </a:xfrm>
          <a:prstGeom prst="roundRect">
            <a:avLst>
              <a:gd name="adj" fmla="val 5789"/>
            </a:avLst>
          </a:prstGeom>
          <a:solidFill>
            <a:srgbClr val="ECE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8" name="Text Placeholder 4">
            <a:extLst>
              <a:ext uri="{FF2B5EF4-FFF2-40B4-BE49-F238E27FC236}">
                <a16:creationId xmlns:a16="http://schemas.microsoft.com/office/drawing/2014/main" id="{074D446E-B224-472C-980C-5E05C0359A01}"/>
              </a:ext>
            </a:extLst>
          </p:cNvPr>
          <p:cNvSpPr>
            <a:spLocks noGrp="1"/>
          </p:cNvSpPr>
          <p:nvPr>
            <p:ph type="body" sz="quarter" idx="34"/>
          </p:nvPr>
        </p:nvSpPr>
        <p:spPr bwMode="invGray">
          <a:xfrm>
            <a:off x="617775" y="1631004"/>
            <a:ext cx="1680317" cy="1725039"/>
          </a:xfrm>
          <a:prstGeom prst="rect">
            <a:avLst/>
          </a:prstGeom>
        </p:spPr>
        <p:txBody>
          <a:bodyPr>
            <a:normAutofit/>
          </a:bodyPr>
          <a:lstStyle>
            <a:lvl1pPr marL="0" indent="0">
              <a:buNone/>
              <a:defRPr sz="1400">
                <a:solidFill>
                  <a:schemeClr val="bg1"/>
                </a:solidFill>
                <a:latin typeface="Montserrat Regular" panose="00000500000000000000" pitchFamily="2" charset="0"/>
              </a:defRPr>
            </a:lvl1pPr>
          </a:lstStyle>
          <a:p>
            <a:pPr lvl="0"/>
            <a:r>
              <a:rPr lang="fr-FR"/>
              <a:t>Cliquez pour modifier les styles du texte du masque</a:t>
            </a:r>
          </a:p>
        </p:txBody>
      </p:sp>
      <p:sp>
        <p:nvSpPr>
          <p:cNvPr id="21" name="Text Placeholder 4">
            <a:extLst>
              <a:ext uri="{FF2B5EF4-FFF2-40B4-BE49-F238E27FC236}">
                <a16:creationId xmlns:a16="http://schemas.microsoft.com/office/drawing/2014/main" id="{74E93D42-A67E-465A-839D-8F565E7FAE97}"/>
              </a:ext>
            </a:extLst>
          </p:cNvPr>
          <p:cNvSpPr>
            <a:spLocks noGrp="1"/>
          </p:cNvSpPr>
          <p:nvPr>
            <p:ph type="body" sz="quarter" idx="36"/>
          </p:nvPr>
        </p:nvSpPr>
        <p:spPr bwMode="invGray">
          <a:xfrm>
            <a:off x="617775" y="4033913"/>
            <a:ext cx="1680317" cy="1725039"/>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27" name="Rectangle: Rounded Corners 26">
            <a:extLst>
              <a:ext uri="{FF2B5EF4-FFF2-40B4-BE49-F238E27FC236}">
                <a16:creationId xmlns:a16="http://schemas.microsoft.com/office/drawing/2014/main" id="{1047352F-5E4B-4E67-95C0-019B5ECC2AB2}"/>
              </a:ext>
            </a:extLst>
          </p:cNvPr>
          <p:cNvSpPr/>
          <p:nvPr userDrawn="1"/>
        </p:nvSpPr>
        <p:spPr>
          <a:xfrm>
            <a:off x="6287693" y="1429965"/>
            <a:ext cx="2070313" cy="2130357"/>
          </a:xfrm>
          <a:prstGeom prst="roundRect">
            <a:avLst>
              <a:gd name="adj" fmla="val 5789"/>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8" name="Rectangle: Rounded Corners 27">
            <a:extLst>
              <a:ext uri="{FF2B5EF4-FFF2-40B4-BE49-F238E27FC236}">
                <a16:creationId xmlns:a16="http://schemas.microsoft.com/office/drawing/2014/main" id="{998C8F63-546B-4516-BC2C-7FFA8AFABDB8}"/>
              </a:ext>
            </a:extLst>
          </p:cNvPr>
          <p:cNvSpPr/>
          <p:nvPr userDrawn="1"/>
        </p:nvSpPr>
        <p:spPr>
          <a:xfrm>
            <a:off x="6287691" y="3831255"/>
            <a:ext cx="2070313" cy="2130357"/>
          </a:xfrm>
          <a:prstGeom prst="roundRect">
            <a:avLst>
              <a:gd name="adj" fmla="val 5789"/>
            </a:avLst>
          </a:prstGeom>
          <a:solidFill>
            <a:srgbClr val="002D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9" name="Text Placeholder 4">
            <a:extLst>
              <a:ext uri="{FF2B5EF4-FFF2-40B4-BE49-F238E27FC236}">
                <a16:creationId xmlns:a16="http://schemas.microsoft.com/office/drawing/2014/main" id="{B0E0D8AF-49E6-49E0-9F50-362332B8B924}"/>
              </a:ext>
            </a:extLst>
          </p:cNvPr>
          <p:cNvSpPr>
            <a:spLocks noGrp="1"/>
          </p:cNvSpPr>
          <p:nvPr>
            <p:ph type="body" sz="quarter" idx="35"/>
          </p:nvPr>
        </p:nvSpPr>
        <p:spPr bwMode="invGray">
          <a:xfrm>
            <a:off x="6482691" y="1631004"/>
            <a:ext cx="1680317" cy="1725039"/>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0" name="Text Placeholder 4">
            <a:extLst>
              <a:ext uri="{FF2B5EF4-FFF2-40B4-BE49-F238E27FC236}">
                <a16:creationId xmlns:a16="http://schemas.microsoft.com/office/drawing/2014/main" id="{73A7A69C-7DE5-4E67-A136-A50A826334EF}"/>
              </a:ext>
            </a:extLst>
          </p:cNvPr>
          <p:cNvSpPr>
            <a:spLocks noGrp="1"/>
          </p:cNvSpPr>
          <p:nvPr>
            <p:ph type="body" sz="quarter" idx="37"/>
          </p:nvPr>
        </p:nvSpPr>
        <p:spPr bwMode="invGray">
          <a:xfrm>
            <a:off x="6482691" y="4033913"/>
            <a:ext cx="1680317" cy="1725039"/>
          </a:xfrm>
          <a:prstGeom prst="rect">
            <a:avLst/>
          </a:prstGeom>
        </p:spPr>
        <p:txBody>
          <a:bodyPr>
            <a:normAutofit/>
          </a:bodyPr>
          <a:lstStyle>
            <a:lvl1pPr marL="0" indent="0">
              <a:buNone/>
              <a:defRPr sz="1400">
                <a:solidFill>
                  <a:schemeClr val="bg1"/>
                </a:solidFill>
                <a:latin typeface="Montserrat Regular" panose="00000500000000000000" pitchFamily="2" charset="0"/>
              </a:defRPr>
            </a:lvl1pPr>
          </a:lstStyle>
          <a:p>
            <a:pPr lvl="0"/>
            <a:r>
              <a:rPr lang="fr-FR"/>
              <a:t>Cliquez pour modifier les styles du texte du masque</a:t>
            </a:r>
          </a:p>
        </p:txBody>
      </p:sp>
      <p:sp>
        <p:nvSpPr>
          <p:cNvPr id="31" name="Text Placeholder 4">
            <a:extLst>
              <a:ext uri="{FF2B5EF4-FFF2-40B4-BE49-F238E27FC236}">
                <a16:creationId xmlns:a16="http://schemas.microsoft.com/office/drawing/2014/main" id="{40198DF7-CEAE-47CF-94B7-60626AC3CAA4}"/>
              </a:ext>
            </a:extLst>
          </p:cNvPr>
          <p:cNvSpPr>
            <a:spLocks noGrp="1"/>
          </p:cNvSpPr>
          <p:nvPr>
            <p:ph type="body" sz="quarter" idx="38"/>
          </p:nvPr>
        </p:nvSpPr>
        <p:spPr bwMode="invGray">
          <a:xfrm>
            <a:off x="2784434" y="1429965"/>
            <a:ext cx="3132000" cy="2130357"/>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2" name="Text Placeholder 4">
            <a:extLst>
              <a:ext uri="{FF2B5EF4-FFF2-40B4-BE49-F238E27FC236}">
                <a16:creationId xmlns:a16="http://schemas.microsoft.com/office/drawing/2014/main" id="{2E71C253-CB2E-4933-98E4-5EE04CF92642}"/>
              </a:ext>
            </a:extLst>
          </p:cNvPr>
          <p:cNvSpPr>
            <a:spLocks noGrp="1"/>
          </p:cNvSpPr>
          <p:nvPr>
            <p:ph type="body" sz="quarter" idx="39"/>
          </p:nvPr>
        </p:nvSpPr>
        <p:spPr bwMode="invGray">
          <a:xfrm>
            <a:off x="2784434" y="3826923"/>
            <a:ext cx="3132000" cy="2130357"/>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3" name="Text Placeholder 4">
            <a:extLst>
              <a:ext uri="{FF2B5EF4-FFF2-40B4-BE49-F238E27FC236}">
                <a16:creationId xmlns:a16="http://schemas.microsoft.com/office/drawing/2014/main" id="{43C3C0BE-76A9-4AEB-B881-463AEFD97AD2}"/>
              </a:ext>
            </a:extLst>
          </p:cNvPr>
          <p:cNvSpPr>
            <a:spLocks noGrp="1"/>
          </p:cNvSpPr>
          <p:nvPr>
            <p:ph type="body" sz="quarter" idx="40"/>
          </p:nvPr>
        </p:nvSpPr>
        <p:spPr bwMode="invGray">
          <a:xfrm>
            <a:off x="8668799" y="1429965"/>
            <a:ext cx="3132000" cy="2130357"/>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4" name="Text Placeholder 4">
            <a:extLst>
              <a:ext uri="{FF2B5EF4-FFF2-40B4-BE49-F238E27FC236}">
                <a16:creationId xmlns:a16="http://schemas.microsoft.com/office/drawing/2014/main" id="{0848F375-61FF-4AC2-BA7D-635E975C5F95}"/>
              </a:ext>
            </a:extLst>
          </p:cNvPr>
          <p:cNvSpPr>
            <a:spLocks noGrp="1"/>
          </p:cNvSpPr>
          <p:nvPr>
            <p:ph type="body" sz="quarter" idx="41"/>
          </p:nvPr>
        </p:nvSpPr>
        <p:spPr bwMode="invGray">
          <a:xfrm>
            <a:off x="8668799" y="3826922"/>
            <a:ext cx="3132000" cy="2130357"/>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22574482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our highlight blocks centered + four text block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799" y="471915"/>
            <a:ext cx="11484000" cy="343237"/>
          </a:xfrm>
          <a:prstGeom prst="rect">
            <a:avLst/>
          </a:prstGeom>
        </p:spPr>
        <p:txBody>
          <a:bodyPr anchor="t">
            <a:spAutoFit/>
          </a:bodyPr>
          <a:lstStyle>
            <a:lvl1pPr>
              <a:defRPr sz="2200">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799" y="830931"/>
            <a:ext cx="11484000" cy="338554"/>
          </a:xfrm>
          <a:prstGeom prst="rect">
            <a:avLst/>
          </a:prstGeom>
        </p:spPr>
        <p:txBody>
          <a:bodyPr>
            <a:spAutoFit/>
          </a:bodyPr>
          <a:lstStyle>
            <a:lvl1pPr marL="0" indent="0">
              <a:buNone/>
              <a:defRPr sz="1600">
                <a:solidFill>
                  <a:srgbClr val="2D2D2D"/>
                </a:solidFill>
                <a:latin typeface="Montserrat SemiBold" pitchFamily="2" charset="0"/>
              </a:defRPr>
            </a:lvl1pPr>
          </a:lstStyle>
          <a:p>
            <a:pPr lvl="0"/>
            <a:r>
              <a:rPr lang="fr-FR"/>
              <a:t>Cliquez pour modifier les styles du texte du masque</a:t>
            </a:r>
          </a:p>
        </p:txBody>
      </p:sp>
      <p:sp>
        <p:nvSpPr>
          <p:cNvPr id="14" name="Rectangle: Rounded Corners 13">
            <a:extLst>
              <a:ext uri="{FF2B5EF4-FFF2-40B4-BE49-F238E27FC236}">
                <a16:creationId xmlns:a16="http://schemas.microsoft.com/office/drawing/2014/main" id="{E3CA8B58-D28A-433A-8884-CEC98561B5DF}"/>
              </a:ext>
            </a:extLst>
          </p:cNvPr>
          <p:cNvSpPr/>
          <p:nvPr userDrawn="1"/>
        </p:nvSpPr>
        <p:spPr>
          <a:xfrm>
            <a:off x="3869489" y="1429965"/>
            <a:ext cx="2070313" cy="2130357"/>
          </a:xfrm>
          <a:prstGeom prst="roundRect">
            <a:avLst>
              <a:gd name="adj" fmla="val 5789"/>
            </a:avLst>
          </a:prstGeom>
          <a:solidFill>
            <a:srgbClr val="2D2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7" name="Rectangle: Rounded Corners 16">
            <a:extLst>
              <a:ext uri="{FF2B5EF4-FFF2-40B4-BE49-F238E27FC236}">
                <a16:creationId xmlns:a16="http://schemas.microsoft.com/office/drawing/2014/main" id="{F759717C-E81C-4C70-9235-FF3D6ED69F8A}"/>
              </a:ext>
            </a:extLst>
          </p:cNvPr>
          <p:cNvSpPr/>
          <p:nvPr userDrawn="1"/>
        </p:nvSpPr>
        <p:spPr>
          <a:xfrm>
            <a:off x="3833087" y="3847180"/>
            <a:ext cx="2070313" cy="2130357"/>
          </a:xfrm>
          <a:prstGeom prst="roundRect">
            <a:avLst>
              <a:gd name="adj" fmla="val 5789"/>
            </a:avLst>
          </a:prstGeom>
          <a:solidFill>
            <a:srgbClr val="ECE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8" name="Text Placeholder 4">
            <a:extLst>
              <a:ext uri="{FF2B5EF4-FFF2-40B4-BE49-F238E27FC236}">
                <a16:creationId xmlns:a16="http://schemas.microsoft.com/office/drawing/2014/main" id="{074D446E-B224-472C-980C-5E05C0359A01}"/>
              </a:ext>
            </a:extLst>
          </p:cNvPr>
          <p:cNvSpPr>
            <a:spLocks noGrp="1"/>
          </p:cNvSpPr>
          <p:nvPr>
            <p:ph type="body" sz="quarter" idx="34"/>
          </p:nvPr>
        </p:nvSpPr>
        <p:spPr bwMode="invGray">
          <a:xfrm>
            <a:off x="4064487" y="1631004"/>
            <a:ext cx="1680317" cy="1725039"/>
          </a:xfrm>
          <a:prstGeom prst="rect">
            <a:avLst/>
          </a:prstGeom>
        </p:spPr>
        <p:txBody>
          <a:bodyPr>
            <a:normAutofit/>
          </a:bodyPr>
          <a:lstStyle>
            <a:lvl1pPr marL="0" indent="0">
              <a:buNone/>
              <a:defRPr sz="1400">
                <a:solidFill>
                  <a:schemeClr val="bg1"/>
                </a:solidFill>
                <a:latin typeface="Montserrat Regular" panose="00000500000000000000" pitchFamily="2" charset="0"/>
              </a:defRPr>
            </a:lvl1pPr>
          </a:lstStyle>
          <a:p>
            <a:pPr lvl="0"/>
            <a:r>
              <a:rPr lang="fr-FR"/>
              <a:t>Cliquez pour modifier les styles du texte du masque</a:t>
            </a:r>
          </a:p>
        </p:txBody>
      </p:sp>
      <p:sp>
        <p:nvSpPr>
          <p:cNvPr id="21" name="Text Placeholder 4">
            <a:extLst>
              <a:ext uri="{FF2B5EF4-FFF2-40B4-BE49-F238E27FC236}">
                <a16:creationId xmlns:a16="http://schemas.microsoft.com/office/drawing/2014/main" id="{74E93D42-A67E-465A-839D-8F565E7FAE97}"/>
              </a:ext>
            </a:extLst>
          </p:cNvPr>
          <p:cNvSpPr>
            <a:spLocks noGrp="1"/>
          </p:cNvSpPr>
          <p:nvPr>
            <p:ph type="body" sz="quarter" idx="36"/>
          </p:nvPr>
        </p:nvSpPr>
        <p:spPr bwMode="invGray">
          <a:xfrm>
            <a:off x="4064487" y="4049837"/>
            <a:ext cx="1680317" cy="1725039"/>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27" name="Rectangle: Rounded Corners 26">
            <a:extLst>
              <a:ext uri="{FF2B5EF4-FFF2-40B4-BE49-F238E27FC236}">
                <a16:creationId xmlns:a16="http://schemas.microsoft.com/office/drawing/2014/main" id="{1047352F-5E4B-4E67-95C0-019B5ECC2AB2}"/>
              </a:ext>
            </a:extLst>
          </p:cNvPr>
          <p:cNvSpPr/>
          <p:nvPr userDrawn="1"/>
        </p:nvSpPr>
        <p:spPr>
          <a:xfrm>
            <a:off x="6214195" y="1429965"/>
            <a:ext cx="2070313" cy="2130357"/>
          </a:xfrm>
          <a:prstGeom prst="roundRect">
            <a:avLst>
              <a:gd name="adj" fmla="val 5789"/>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8" name="Rectangle: Rounded Corners 27">
            <a:extLst>
              <a:ext uri="{FF2B5EF4-FFF2-40B4-BE49-F238E27FC236}">
                <a16:creationId xmlns:a16="http://schemas.microsoft.com/office/drawing/2014/main" id="{998C8F63-546B-4516-BC2C-7FFA8AFABDB8}"/>
              </a:ext>
            </a:extLst>
          </p:cNvPr>
          <p:cNvSpPr/>
          <p:nvPr userDrawn="1"/>
        </p:nvSpPr>
        <p:spPr>
          <a:xfrm>
            <a:off x="6214195" y="3831255"/>
            <a:ext cx="2070313" cy="2130357"/>
          </a:xfrm>
          <a:prstGeom prst="roundRect">
            <a:avLst>
              <a:gd name="adj" fmla="val 5789"/>
            </a:avLst>
          </a:prstGeom>
          <a:solidFill>
            <a:srgbClr val="002D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9" name="Text Placeholder 4">
            <a:extLst>
              <a:ext uri="{FF2B5EF4-FFF2-40B4-BE49-F238E27FC236}">
                <a16:creationId xmlns:a16="http://schemas.microsoft.com/office/drawing/2014/main" id="{B0E0D8AF-49E6-49E0-9F50-362332B8B924}"/>
              </a:ext>
            </a:extLst>
          </p:cNvPr>
          <p:cNvSpPr>
            <a:spLocks noGrp="1"/>
          </p:cNvSpPr>
          <p:nvPr>
            <p:ph type="body" sz="quarter" idx="35"/>
          </p:nvPr>
        </p:nvSpPr>
        <p:spPr bwMode="invGray">
          <a:xfrm>
            <a:off x="6409193" y="1631004"/>
            <a:ext cx="1680317" cy="1725039"/>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0" name="Text Placeholder 4">
            <a:extLst>
              <a:ext uri="{FF2B5EF4-FFF2-40B4-BE49-F238E27FC236}">
                <a16:creationId xmlns:a16="http://schemas.microsoft.com/office/drawing/2014/main" id="{73A7A69C-7DE5-4E67-A136-A50A826334EF}"/>
              </a:ext>
            </a:extLst>
          </p:cNvPr>
          <p:cNvSpPr>
            <a:spLocks noGrp="1"/>
          </p:cNvSpPr>
          <p:nvPr>
            <p:ph type="body" sz="quarter" idx="37"/>
          </p:nvPr>
        </p:nvSpPr>
        <p:spPr bwMode="invGray">
          <a:xfrm>
            <a:off x="6409193" y="4033913"/>
            <a:ext cx="1680317" cy="1725039"/>
          </a:xfrm>
          <a:prstGeom prst="rect">
            <a:avLst/>
          </a:prstGeom>
        </p:spPr>
        <p:txBody>
          <a:bodyPr>
            <a:normAutofit/>
          </a:bodyPr>
          <a:lstStyle>
            <a:lvl1pPr marL="0" indent="0">
              <a:buNone/>
              <a:defRPr sz="1400">
                <a:solidFill>
                  <a:schemeClr val="bg1"/>
                </a:solidFill>
                <a:latin typeface="Montserrat Regular" panose="00000500000000000000" pitchFamily="2" charset="0"/>
              </a:defRPr>
            </a:lvl1pPr>
          </a:lstStyle>
          <a:p>
            <a:pPr lvl="0"/>
            <a:r>
              <a:rPr lang="fr-FR"/>
              <a:t>Cliquez pour modifier les styles du texte du masque</a:t>
            </a:r>
          </a:p>
        </p:txBody>
      </p:sp>
      <p:sp>
        <p:nvSpPr>
          <p:cNvPr id="31" name="Text Placeholder 4">
            <a:extLst>
              <a:ext uri="{FF2B5EF4-FFF2-40B4-BE49-F238E27FC236}">
                <a16:creationId xmlns:a16="http://schemas.microsoft.com/office/drawing/2014/main" id="{40198DF7-CEAE-47CF-94B7-60626AC3CAA4}"/>
              </a:ext>
            </a:extLst>
          </p:cNvPr>
          <p:cNvSpPr>
            <a:spLocks noGrp="1"/>
          </p:cNvSpPr>
          <p:nvPr>
            <p:ph type="body" sz="quarter" idx="38"/>
          </p:nvPr>
        </p:nvSpPr>
        <p:spPr bwMode="invGray">
          <a:xfrm>
            <a:off x="316799" y="1429965"/>
            <a:ext cx="3132000" cy="2130357"/>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2" name="Text Placeholder 4">
            <a:extLst>
              <a:ext uri="{FF2B5EF4-FFF2-40B4-BE49-F238E27FC236}">
                <a16:creationId xmlns:a16="http://schemas.microsoft.com/office/drawing/2014/main" id="{2E71C253-CB2E-4933-98E4-5EE04CF92642}"/>
              </a:ext>
            </a:extLst>
          </p:cNvPr>
          <p:cNvSpPr>
            <a:spLocks noGrp="1"/>
          </p:cNvSpPr>
          <p:nvPr>
            <p:ph type="body" sz="quarter" idx="39"/>
          </p:nvPr>
        </p:nvSpPr>
        <p:spPr bwMode="invGray">
          <a:xfrm>
            <a:off x="316799" y="3847180"/>
            <a:ext cx="3132000" cy="2130357"/>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3" name="Text Placeholder 4">
            <a:extLst>
              <a:ext uri="{FF2B5EF4-FFF2-40B4-BE49-F238E27FC236}">
                <a16:creationId xmlns:a16="http://schemas.microsoft.com/office/drawing/2014/main" id="{43C3C0BE-76A9-4AEB-B881-463AEFD97AD2}"/>
              </a:ext>
            </a:extLst>
          </p:cNvPr>
          <p:cNvSpPr>
            <a:spLocks noGrp="1"/>
          </p:cNvSpPr>
          <p:nvPr>
            <p:ph type="body" sz="quarter" idx="40"/>
          </p:nvPr>
        </p:nvSpPr>
        <p:spPr bwMode="invGray">
          <a:xfrm>
            <a:off x="8668799" y="1429965"/>
            <a:ext cx="3132000" cy="2130357"/>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4" name="Text Placeholder 4">
            <a:extLst>
              <a:ext uri="{FF2B5EF4-FFF2-40B4-BE49-F238E27FC236}">
                <a16:creationId xmlns:a16="http://schemas.microsoft.com/office/drawing/2014/main" id="{0848F375-61FF-4AC2-BA7D-635E975C5F95}"/>
              </a:ext>
            </a:extLst>
          </p:cNvPr>
          <p:cNvSpPr>
            <a:spLocks noGrp="1"/>
          </p:cNvSpPr>
          <p:nvPr>
            <p:ph type="body" sz="quarter" idx="41"/>
          </p:nvPr>
        </p:nvSpPr>
        <p:spPr bwMode="invGray">
          <a:xfrm>
            <a:off x="8668799" y="3826922"/>
            <a:ext cx="3132000" cy="2130357"/>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30163082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ix blocks with title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11484000" cy="343237"/>
          </a:xfrm>
          <a:prstGeom prst="rect">
            <a:avLst/>
          </a:prstGeom>
        </p:spPr>
        <p:txBody>
          <a:bodyPr anchor="t">
            <a:spAutoFit/>
          </a:bodyPr>
          <a:lstStyle>
            <a:lvl1pPr>
              <a:defRPr sz="2200">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11484000" cy="338554"/>
          </a:xfrm>
          <a:prstGeom prst="rect">
            <a:avLst/>
          </a:prstGeom>
        </p:spPr>
        <p:txBody>
          <a:bodyPr>
            <a:spAutoFit/>
          </a:bodyPr>
          <a:lstStyle>
            <a:lvl1pPr marL="0" indent="0">
              <a:buNone/>
              <a:defRPr sz="1600">
                <a:solidFill>
                  <a:srgbClr val="2D2D2D"/>
                </a:solidFill>
                <a:latin typeface="Montserrat SemiBold" pitchFamily="2" charset="0"/>
              </a:defRPr>
            </a:lvl1pPr>
          </a:lstStyle>
          <a:p>
            <a:pPr lvl="0"/>
            <a:r>
              <a:rPr lang="fr-FR"/>
              <a:t>Cliquez pour modifier les styles du texte du masque</a:t>
            </a:r>
          </a:p>
        </p:txBody>
      </p:sp>
      <p:sp>
        <p:nvSpPr>
          <p:cNvPr id="27" name="Text Placeholder 4">
            <a:extLst>
              <a:ext uri="{FF2B5EF4-FFF2-40B4-BE49-F238E27FC236}">
                <a16:creationId xmlns:a16="http://schemas.microsoft.com/office/drawing/2014/main" id="{D2459CEC-A4CF-4DD4-81E8-93B3A5F65365}"/>
              </a:ext>
            </a:extLst>
          </p:cNvPr>
          <p:cNvSpPr>
            <a:spLocks noGrp="1"/>
          </p:cNvSpPr>
          <p:nvPr>
            <p:ph type="body" sz="quarter" idx="37"/>
          </p:nvPr>
        </p:nvSpPr>
        <p:spPr bwMode="invGray">
          <a:xfrm>
            <a:off x="8088366" y="1439605"/>
            <a:ext cx="3712434" cy="312176"/>
          </a:xfrm>
          <a:prstGeom prst="rect">
            <a:avLst/>
          </a:prstGeom>
        </p:spPr>
        <p:txBody>
          <a:bodyPr>
            <a:normAutofit/>
          </a:bodyPr>
          <a:lstStyle>
            <a:lvl1pPr marL="0" indent="0">
              <a:buNone/>
              <a:defRPr sz="1400">
                <a:solidFill>
                  <a:srgbClr val="2D2D2D"/>
                </a:solidFill>
                <a:latin typeface="Montserrat SemiBold" pitchFamily="2" charset="0"/>
              </a:defRPr>
            </a:lvl1pPr>
          </a:lstStyle>
          <a:p>
            <a:pPr lvl="0"/>
            <a:r>
              <a:rPr lang="fr-FR"/>
              <a:t>Cliquez pour modifier les styles du texte du masque</a:t>
            </a:r>
          </a:p>
        </p:txBody>
      </p:sp>
      <p:sp>
        <p:nvSpPr>
          <p:cNvPr id="29" name="Text Placeholder 4">
            <a:extLst>
              <a:ext uri="{FF2B5EF4-FFF2-40B4-BE49-F238E27FC236}">
                <a16:creationId xmlns:a16="http://schemas.microsoft.com/office/drawing/2014/main" id="{8741328C-C085-4599-8E8E-9F2675721AAB}"/>
              </a:ext>
            </a:extLst>
          </p:cNvPr>
          <p:cNvSpPr>
            <a:spLocks noGrp="1"/>
          </p:cNvSpPr>
          <p:nvPr>
            <p:ph type="body" sz="quarter" idx="39"/>
          </p:nvPr>
        </p:nvSpPr>
        <p:spPr bwMode="invGray">
          <a:xfrm>
            <a:off x="8088365" y="3813858"/>
            <a:ext cx="3712435" cy="312176"/>
          </a:xfrm>
          <a:prstGeom prst="rect">
            <a:avLst/>
          </a:prstGeom>
        </p:spPr>
        <p:txBody>
          <a:bodyPr>
            <a:normAutofit/>
          </a:bodyPr>
          <a:lstStyle>
            <a:lvl1pPr marL="0" indent="0">
              <a:buNone/>
              <a:defRPr sz="1400">
                <a:solidFill>
                  <a:srgbClr val="2D2D2D"/>
                </a:solidFill>
                <a:latin typeface="Montserrat SemiBold" pitchFamily="2" charset="0"/>
              </a:defRPr>
            </a:lvl1pPr>
          </a:lstStyle>
          <a:p>
            <a:pPr lvl="0"/>
            <a:r>
              <a:rPr lang="fr-FR"/>
              <a:t>Cliquez pour modifier les styles du texte du masque</a:t>
            </a:r>
          </a:p>
        </p:txBody>
      </p:sp>
      <p:sp>
        <p:nvSpPr>
          <p:cNvPr id="39" name="Text Placeholder 4">
            <a:extLst>
              <a:ext uri="{FF2B5EF4-FFF2-40B4-BE49-F238E27FC236}">
                <a16:creationId xmlns:a16="http://schemas.microsoft.com/office/drawing/2014/main" id="{4BC0F70D-170B-4864-9328-0FB2F231130D}"/>
              </a:ext>
            </a:extLst>
          </p:cNvPr>
          <p:cNvSpPr>
            <a:spLocks noGrp="1"/>
          </p:cNvSpPr>
          <p:nvPr>
            <p:ph type="body" sz="quarter" idx="42"/>
          </p:nvPr>
        </p:nvSpPr>
        <p:spPr bwMode="invGray">
          <a:xfrm>
            <a:off x="316800" y="1439605"/>
            <a:ext cx="3712434" cy="312176"/>
          </a:xfrm>
          <a:prstGeom prst="rect">
            <a:avLst/>
          </a:prstGeom>
        </p:spPr>
        <p:txBody>
          <a:bodyPr>
            <a:normAutofit/>
          </a:bodyPr>
          <a:lstStyle>
            <a:lvl1pPr marL="0" indent="0">
              <a:buNone/>
              <a:defRPr sz="1400">
                <a:solidFill>
                  <a:srgbClr val="2D2D2D"/>
                </a:solidFill>
                <a:latin typeface="Montserrat SemiBold" pitchFamily="2" charset="0"/>
              </a:defRPr>
            </a:lvl1pPr>
          </a:lstStyle>
          <a:p>
            <a:pPr lvl="0"/>
            <a:r>
              <a:rPr lang="fr-FR"/>
              <a:t>Cliquez pour modifier les styles du texte du masque</a:t>
            </a:r>
          </a:p>
        </p:txBody>
      </p:sp>
      <p:sp>
        <p:nvSpPr>
          <p:cNvPr id="40" name="Text Placeholder 4">
            <a:extLst>
              <a:ext uri="{FF2B5EF4-FFF2-40B4-BE49-F238E27FC236}">
                <a16:creationId xmlns:a16="http://schemas.microsoft.com/office/drawing/2014/main" id="{36370263-69FE-4CD9-9FFD-457F6EC1ED91}"/>
              </a:ext>
            </a:extLst>
          </p:cNvPr>
          <p:cNvSpPr>
            <a:spLocks noGrp="1"/>
          </p:cNvSpPr>
          <p:nvPr>
            <p:ph type="body" sz="quarter" idx="43"/>
          </p:nvPr>
        </p:nvSpPr>
        <p:spPr bwMode="invGray">
          <a:xfrm>
            <a:off x="316800" y="3813858"/>
            <a:ext cx="3712435" cy="312176"/>
          </a:xfrm>
          <a:prstGeom prst="rect">
            <a:avLst/>
          </a:prstGeom>
        </p:spPr>
        <p:txBody>
          <a:bodyPr>
            <a:normAutofit/>
          </a:bodyPr>
          <a:lstStyle>
            <a:lvl1pPr marL="0" indent="0">
              <a:buNone/>
              <a:defRPr sz="1400">
                <a:solidFill>
                  <a:srgbClr val="2D2D2D"/>
                </a:solidFill>
                <a:latin typeface="Montserrat SemiBold" pitchFamily="2" charset="0"/>
              </a:defRPr>
            </a:lvl1pPr>
          </a:lstStyle>
          <a:p>
            <a:pPr lvl="0"/>
            <a:r>
              <a:rPr lang="fr-FR"/>
              <a:t>Cliquez pour modifier les styles du texte du masque</a:t>
            </a:r>
          </a:p>
        </p:txBody>
      </p:sp>
      <p:sp>
        <p:nvSpPr>
          <p:cNvPr id="43" name="Text Placeholder 4">
            <a:extLst>
              <a:ext uri="{FF2B5EF4-FFF2-40B4-BE49-F238E27FC236}">
                <a16:creationId xmlns:a16="http://schemas.microsoft.com/office/drawing/2014/main" id="{2EF3C9B2-76EC-4D51-8D58-B549BD2659BB}"/>
              </a:ext>
            </a:extLst>
          </p:cNvPr>
          <p:cNvSpPr>
            <a:spLocks noGrp="1"/>
          </p:cNvSpPr>
          <p:nvPr>
            <p:ph type="body" sz="quarter" idx="46"/>
          </p:nvPr>
        </p:nvSpPr>
        <p:spPr bwMode="invGray">
          <a:xfrm>
            <a:off x="4184726" y="1439605"/>
            <a:ext cx="3712434" cy="312176"/>
          </a:xfrm>
          <a:prstGeom prst="rect">
            <a:avLst/>
          </a:prstGeom>
        </p:spPr>
        <p:txBody>
          <a:bodyPr>
            <a:normAutofit/>
          </a:bodyPr>
          <a:lstStyle>
            <a:lvl1pPr marL="0" indent="0">
              <a:buNone/>
              <a:defRPr sz="1400">
                <a:solidFill>
                  <a:srgbClr val="2D2D2D"/>
                </a:solidFill>
                <a:latin typeface="Montserrat SemiBold" pitchFamily="2" charset="0"/>
              </a:defRPr>
            </a:lvl1pPr>
          </a:lstStyle>
          <a:p>
            <a:pPr lvl="0"/>
            <a:r>
              <a:rPr lang="fr-FR"/>
              <a:t>Cliquez pour modifier les styles du texte du masque</a:t>
            </a:r>
          </a:p>
        </p:txBody>
      </p:sp>
      <p:sp>
        <p:nvSpPr>
          <p:cNvPr id="44" name="Text Placeholder 4">
            <a:extLst>
              <a:ext uri="{FF2B5EF4-FFF2-40B4-BE49-F238E27FC236}">
                <a16:creationId xmlns:a16="http://schemas.microsoft.com/office/drawing/2014/main" id="{6073B89A-ABDB-42BA-B930-F2CDCAD2D5F5}"/>
              </a:ext>
            </a:extLst>
          </p:cNvPr>
          <p:cNvSpPr>
            <a:spLocks noGrp="1"/>
          </p:cNvSpPr>
          <p:nvPr>
            <p:ph type="body" sz="quarter" idx="47"/>
          </p:nvPr>
        </p:nvSpPr>
        <p:spPr bwMode="invGray">
          <a:xfrm>
            <a:off x="4184726" y="3813858"/>
            <a:ext cx="3712435" cy="312176"/>
          </a:xfrm>
          <a:prstGeom prst="rect">
            <a:avLst/>
          </a:prstGeom>
        </p:spPr>
        <p:txBody>
          <a:bodyPr>
            <a:normAutofit/>
          </a:bodyPr>
          <a:lstStyle>
            <a:lvl1pPr marL="0" indent="0">
              <a:buNone/>
              <a:defRPr sz="1400">
                <a:solidFill>
                  <a:srgbClr val="2D2D2D"/>
                </a:solidFill>
                <a:latin typeface="Montserrat SemiBold" pitchFamily="2" charset="0"/>
              </a:defRPr>
            </a:lvl1pPr>
          </a:lstStyle>
          <a:p>
            <a:pPr lvl="0"/>
            <a:r>
              <a:rPr lang="fr-FR"/>
              <a:t>Cliquez pour modifier les styles du texte du masque</a:t>
            </a:r>
          </a:p>
        </p:txBody>
      </p:sp>
      <p:sp>
        <p:nvSpPr>
          <p:cNvPr id="45" name="Text Placeholder 4">
            <a:extLst>
              <a:ext uri="{FF2B5EF4-FFF2-40B4-BE49-F238E27FC236}">
                <a16:creationId xmlns:a16="http://schemas.microsoft.com/office/drawing/2014/main" id="{320C2A9B-1446-42B5-9866-6A529B7EB425}"/>
              </a:ext>
            </a:extLst>
          </p:cNvPr>
          <p:cNvSpPr>
            <a:spLocks noGrp="1"/>
          </p:cNvSpPr>
          <p:nvPr>
            <p:ph type="body" sz="quarter" idx="48"/>
          </p:nvPr>
        </p:nvSpPr>
        <p:spPr bwMode="invGray">
          <a:xfrm>
            <a:off x="316800" y="1836750"/>
            <a:ext cx="3712433" cy="1749093"/>
          </a:xfrm>
          <a:prstGeom prst="rect">
            <a:avLst/>
          </a:prstGeom>
        </p:spPr>
        <p:txBody>
          <a:bodyPr>
            <a:normAutofit/>
          </a:bodyPr>
          <a:lstStyle>
            <a:lvl1pPr marL="0" indent="0">
              <a:buNone/>
              <a:defRPr sz="1200">
                <a:solidFill>
                  <a:srgbClr val="2D2D2D"/>
                </a:solidFill>
                <a:latin typeface="Montserrat Regular" panose="00000500000000000000" pitchFamily="2" charset="0"/>
              </a:defRPr>
            </a:lvl1pPr>
          </a:lstStyle>
          <a:p>
            <a:pPr lvl="0"/>
            <a:r>
              <a:rPr lang="fr-FR"/>
              <a:t>Cliquez pour modifier les styles du texte du masque</a:t>
            </a:r>
          </a:p>
        </p:txBody>
      </p:sp>
      <p:sp>
        <p:nvSpPr>
          <p:cNvPr id="46" name="Text Placeholder 4">
            <a:extLst>
              <a:ext uri="{FF2B5EF4-FFF2-40B4-BE49-F238E27FC236}">
                <a16:creationId xmlns:a16="http://schemas.microsoft.com/office/drawing/2014/main" id="{C5F06084-AC16-49C2-BFAC-0A404A7435D0}"/>
              </a:ext>
            </a:extLst>
          </p:cNvPr>
          <p:cNvSpPr>
            <a:spLocks noGrp="1"/>
          </p:cNvSpPr>
          <p:nvPr>
            <p:ph type="body" sz="quarter" idx="49"/>
          </p:nvPr>
        </p:nvSpPr>
        <p:spPr bwMode="invGray">
          <a:xfrm>
            <a:off x="316800" y="4216115"/>
            <a:ext cx="3712433" cy="1749093"/>
          </a:xfrm>
          <a:prstGeom prst="rect">
            <a:avLst/>
          </a:prstGeom>
        </p:spPr>
        <p:txBody>
          <a:bodyPr>
            <a:normAutofit/>
          </a:bodyPr>
          <a:lstStyle>
            <a:lvl1pPr marL="0" indent="0">
              <a:buNone/>
              <a:defRPr sz="1200">
                <a:solidFill>
                  <a:srgbClr val="2D2D2D"/>
                </a:solidFill>
                <a:latin typeface="Montserrat Regular" panose="00000500000000000000" pitchFamily="2" charset="0"/>
              </a:defRPr>
            </a:lvl1pPr>
          </a:lstStyle>
          <a:p>
            <a:pPr lvl="0"/>
            <a:r>
              <a:rPr lang="fr-FR"/>
              <a:t>Cliquez pour modifier les styles du texte du masque</a:t>
            </a:r>
          </a:p>
        </p:txBody>
      </p:sp>
      <p:sp>
        <p:nvSpPr>
          <p:cNvPr id="48" name="Text Placeholder 4">
            <a:extLst>
              <a:ext uri="{FF2B5EF4-FFF2-40B4-BE49-F238E27FC236}">
                <a16:creationId xmlns:a16="http://schemas.microsoft.com/office/drawing/2014/main" id="{45397D41-59D2-4B16-B530-4079DF1ED91A}"/>
              </a:ext>
            </a:extLst>
          </p:cNvPr>
          <p:cNvSpPr>
            <a:spLocks noGrp="1"/>
          </p:cNvSpPr>
          <p:nvPr>
            <p:ph type="body" sz="quarter" idx="50"/>
          </p:nvPr>
        </p:nvSpPr>
        <p:spPr bwMode="invGray">
          <a:xfrm>
            <a:off x="4184726" y="1836750"/>
            <a:ext cx="3712433" cy="1749093"/>
          </a:xfrm>
          <a:prstGeom prst="rect">
            <a:avLst/>
          </a:prstGeom>
        </p:spPr>
        <p:txBody>
          <a:bodyPr>
            <a:normAutofit/>
          </a:bodyPr>
          <a:lstStyle>
            <a:lvl1pPr marL="0" indent="0">
              <a:buNone/>
              <a:defRPr sz="1200">
                <a:solidFill>
                  <a:srgbClr val="2D2D2D"/>
                </a:solidFill>
                <a:latin typeface="Montserrat Regular" panose="00000500000000000000" pitchFamily="2" charset="0"/>
              </a:defRPr>
            </a:lvl1pPr>
          </a:lstStyle>
          <a:p>
            <a:pPr lvl="0"/>
            <a:r>
              <a:rPr lang="fr-FR"/>
              <a:t>Cliquez pour modifier les styles du texte du masque</a:t>
            </a:r>
          </a:p>
        </p:txBody>
      </p:sp>
      <p:sp>
        <p:nvSpPr>
          <p:cNvPr id="49" name="Text Placeholder 4">
            <a:extLst>
              <a:ext uri="{FF2B5EF4-FFF2-40B4-BE49-F238E27FC236}">
                <a16:creationId xmlns:a16="http://schemas.microsoft.com/office/drawing/2014/main" id="{6877C2CE-0D3D-4F51-B4FB-44CA0AC4CDE8}"/>
              </a:ext>
            </a:extLst>
          </p:cNvPr>
          <p:cNvSpPr>
            <a:spLocks noGrp="1"/>
          </p:cNvSpPr>
          <p:nvPr>
            <p:ph type="body" sz="quarter" idx="51"/>
          </p:nvPr>
        </p:nvSpPr>
        <p:spPr bwMode="invGray">
          <a:xfrm>
            <a:off x="4184726" y="4216115"/>
            <a:ext cx="3712433" cy="1749093"/>
          </a:xfrm>
          <a:prstGeom prst="rect">
            <a:avLst/>
          </a:prstGeom>
        </p:spPr>
        <p:txBody>
          <a:bodyPr>
            <a:normAutofit/>
          </a:bodyPr>
          <a:lstStyle>
            <a:lvl1pPr marL="0" indent="0">
              <a:buNone/>
              <a:defRPr sz="1200">
                <a:solidFill>
                  <a:srgbClr val="2D2D2D"/>
                </a:solidFill>
                <a:latin typeface="Montserrat Regular" panose="00000500000000000000" pitchFamily="2" charset="0"/>
              </a:defRPr>
            </a:lvl1pPr>
          </a:lstStyle>
          <a:p>
            <a:pPr lvl="0"/>
            <a:r>
              <a:rPr lang="fr-FR"/>
              <a:t>Cliquez pour modifier les styles du texte du masque</a:t>
            </a:r>
          </a:p>
        </p:txBody>
      </p:sp>
      <p:sp>
        <p:nvSpPr>
          <p:cNvPr id="50" name="Text Placeholder 4">
            <a:extLst>
              <a:ext uri="{FF2B5EF4-FFF2-40B4-BE49-F238E27FC236}">
                <a16:creationId xmlns:a16="http://schemas.microsoft.com/office/drawing/2014/main" id="{5D027021-1D69-4E2B-AA72-76DABF09EC76}"/>
              </a:ext>
            </a:extLst>
          </p:cNvPr>
          <p:cNvSpPr>
            <a:spLocks noGrp="1"/>
          </p:cNvSpPr>
          <p:nvPr>
            <p:ph type="body" sz="quarter" idx="52"/>
          </p:nvPr>
        </p:nvSpPr>
        <p:spPr bwMode="invGray">
          <a:xfrm>
            <a:off x="8088367" y="1836750"/>
            <a:ext cx="3712433" cy="1749093"/>
          </a:xfrm>
          <a:prstGeom prst="rect">
            <a:avLst/>
          </a:prstGeom>
        </p:spPr>
        <p:txBody>
          <a:bodyPr>
            <a:normAutofit/>
          </a:bodyPr>
          <a:lstStyle>
            <a:lvl1pPr marL="0" indent="0">
              <a:buNone/>
              <a:defRPr sz="1200">
                <a:solidFill>
                  <a:srgbClr val="2D2D2D"/>
                </a:solidFill>
                <a:latin typeface="Montserrat Regular" panose="00000500000000000000" pitchFamily="2" charset="0"/>
              </a:defRPr>
            </a:lvl1pPr>
          </a:lstStyle>
          <a:p>
            <a:pPr lvl="0"/>
            <a:r>
              <a:rPr lang="fr-FR"/>
              <a:t>Cliquez pour modifier les styles du texte du masque</a:t>
            </a:r>
          </a:p>
        </p:txBody>
      </p:sp>
      <p:sp>
        <p:nvSpPr>
          <p:cNvPr id="51" name="Text Placeholder 4">
            <a:extLst>
              <a:ext uri="{FF2B5EF4-FFF2-40B4-BE49-F238E27FC236}">
                <a16:creationId xmlns:a16="http://schemas.microsoft.com/office/drawing/2014/main" id="{FF652AAD-B456-43BF-B19B-120FF398F9C1}"/>
              </a:ext>
            </a:extLst>
          </p:cNvPr>
          <p:cNvSpPr>
            <a:spLocks noGrp="1"/>
          </p:cNvSpPr>
          <p:nvPr>
            <p:ph type="body" sz="quarter" idx="53"/>
          </p:nvPr>
        </p:nvSpPr>
        <p:spPr bwMode="invGray">
          <a:xfrm>
            <a:off x="8088367" y="4216115"/>
            <a:ext cx="3712433" cy="1749093"/>
          </a:xfrm>
          <a:prstGeom prst="rect">
            <a:avLst/>
          </a:prstGeom>
        </p:spPr>
        <p:txBody>
          <a:bodyPr>
            <a:normAutofit/>
          </a:bodyPr>
          <a:lstStyle>
            <a:lvl1pPr marL="0" indent="0">
              <a:buNone/>
              <a:defRPr sz="1200">
                <a:solidFill>
                  <a:srgbClr val="2D2D2D"/>
                </a:solidFill>
                <a:latin typeface="Montserrat Regular" panose="00000500000000000000"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40488662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dex">
    <p:spTree>
      <p:nvGrpSpPr>
        <p:cNvPr id="1" name=""/>
        <p:cNvGrpSpPr/>
        <p:nvPr/>
      </p:nvGrpSpPr>
      <p:grpSpPr>
        <a:xfrm>
          <a:off x="0" y="0"/>
          <a:ext cx="0" cy="0"/>
          <a:chOff x="0" y="0"/>
          <a:chExt cx="0" cy="0"/>
        </a:xfrm>
      </p:grpSpPr>
      <p:pic>
        <p:nvPicPr>
          <p:cNvPr id="4" name="Picture 3" descr="A picture containing table, console table, dining table&#10;&#10;Description automatically generated">
            <a:extLst>
              <a:ext uri="{FF2B5EF4-FFF2-40B4-BE49-F238E27FC236}">
                <a16:creationId xmlns:a16="http://schemas.microsoft.com/office/drawing/2014/main" id="{E2D43428-E7CE-81FF-FD78-2DD7198CB06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3F786AD-7708-487E-982A-6BAEF70EF886}"/>
              </a:ext>
            </a:extLst>
          </p:cNvPr>
          <p:cNvSpPr>
            <a:spLocks noGrp="1"/>
          </p:cNvSpPr>
          <p:nvPr>
            <p:ph type="title" hasCustomPrompt="1"/>
          </p:nvPr>
        </p:nvSpPr>
        <p:spPr>
          <a:xfrm>
            <a:off x="799288" y="1559880"/>
            <a:ext cx="10515600" cy="401638"/>
          </a:xfrm>
          <a:prstGeom prst="rect">
            <a:avLst/>
          </a:prstGeom>
        </p:spPr>
        <p:txBody>
          <a:bodyPr>
            <a:noAutofit/>
          </a:bodyPr>
          <a:lstStyle>
            <a:lvl1pPr>
              <a:defRPr sz="2400">
                <a:solidFill>
                  <a:srgbClr val="000000"/>
                </a:solidFill>
                <a:latin typeface="Montserrat Bold" panose="00000800000000000000" pitchFamily="2" charset="0"/>
              </a:defRPr>
            </a:lvl1pPr>
          </a:lstStyle>
          <a:p>
            <a:r>
              <a:rPr lang="en-NL" dirty="0"/>
              <a:t>Content overview</a:t>
            </a:r>
            <a:endParaRPr lang="nl-NL" dirty="0"/>
          </a:p>
        </p:txBody>
      </p:sp>
      <p:sp>
        <p:nvSpPr>
          <p:cNvPr id="10" name="Text Placeholder 6">
            <a:extLst>
              <a:ext uri="{FF2B5EF4-FFF2-40B4-BE49-F238E27FC236}">
                <a16:creationId xmlns:a16="http://schemas.microsoft.com/office/drawing/2014/main" id="{AEDB5558-BADD-4E8F-9403-A6C600434F75}"/>
              </a:ext>
            </a:extLst>
          </p:cNvPr>
          <p:cNvSpPr>
            <a:spLocks noGrp="1"/>
          </p:cNvSpPr>
          <p:nvPr>
            <p:ph type="body" sz="quarter" idx="10" hasCustomPrompt="1"/>
          </p:nvPr>
        </p:nvSpPr>
        <p:spPr bwMode="invGray">
          <a:xfrm>
            <a:off x="893590" y="2880691"/>
            <a:ext cx="3656742" cy="733908"/>
          </a:xfrm>
          <a:prstGeom prst="rect">
            <a:avLst/>
          </a:prstGeom>
        </p:spPr>
        <p:txBody>
          <a:bodyPr lIns="0" tIns="0" rIns="0" bIns="0">
            <a:normAutofit/>
          </a:bodyPr>
          <a:lstStyle>
            <a:lvl1pPr marL="0" indent="0">
              <a:buNone/>
              <a:defRPr sz="2400">
                <a:solidFill>
                  <a:srgbClr val="000000"/>
                </a:solidFill>
                <a:latin typeface="Montserrat SemiBold" pitchFamily="2" charset="0"/>
              </a:defRPr>
            </a:lvl1pPr>
          </a:lstStyle>
          <a:p>
            <a:pPr lvl="0"/>
            <a:r>
              <a:rPr lang="en-NL" dirty="0"/>
              <a:t>Chapter title</a:t>
            </a:r>
            <a:endParaRPr lang="en-US" dirty="0"/>
          </a:p>
        </p:txBody>
      </p:sp>
      <p:sp>
        <p:nvSpPr>
          <p:cNvPr id="11" name="Text Placeholder 6">
            <a:extLst>
              <a:ext uri="{FF2B5EF4-FFF2-40B4-BE49-F238E27FC236}">
                <a16:creationId xmlns:a16="http://schemas.microsoft.com/office/drawing/2014/main" id="{5F634F97-7035-4B6B-BE58-509E7F343F2A}"/>
              </a:ext>
            </a:extLst>
          </p:cNvPr>
          <p:cNvSpPr>
            <a:spLocks noGrp="1"/>
          </p:cNvSpPr>
          <p:nvPr>
            <p:ph type="body" sz="quarter" idx="16" hasCustomPrompt="1"/>
          </p:nvPr>
        </p:nvSpPr>
        <p:spPr bwMode="invGray">
          <a:xfrm>
            <a:off x="893590" y="2651010"/>
            <a:ext cx="215363" cy="221599"/>
          </a:xfrm>
          <a:prstGeom prst="rect">
            <a:avLst/>
          </a:prstGeom>
        </p:spPr>
        <p:txBody>
          <a:bodyPr wrap="square" lIns="0" tIns="0" rIns="0" bIns="0">
            <a:spAutoFit/>
          </a:bodyPr>
          <a:lstStyle>
            <a:lvl1pPr marL="0" indent="0">
              <a:buNone/>
              <a:defRPr sz="1600">
                <a:solidFill>
                  <a:srgbClr val="FF6D43"/>
                </a:solidFill>
                <a:latin typeface="Montserrat SemiBold" pitchFamily="2" charset="0"/>
              </a:defRPr>
            </a:lvl1pPr>
          </a:lstStyle>
          <a:p>
            <a:pPr lvl="0"/>
            <a:r>
              <a:rPr lang="en-US" dirty="0"/>
              <a:t>01</a:t>
            </a:r>
          </a:p>
        </p:txBody>
      </p:sp>
      <p:sp>
        <p:nvSpPr>
          <p:cNvPr id="14" name="Text Placeholder 6">
            <a:extLst>
              <a:ext uri="{FF2B5EF4-FFF2-40B4-BE49-F238E27FC236}">
                <a16:creationId xmlns:a16="http://schemas.microsoft.com/office/drawing/2014/main" id="{97D8FDAA-46B6-4B52-802A-C25AF0584061}"/>
              </a:ext>
            </a:extLst>
          </p:cNvPr>
          <p:cNvSpPr>
            <a:spLocks noGrp="1"/>
          </p:cNvSpPr>
          <p:nvPr>
            <p:ph type="body" sz="quarter" idx="17" hasCustomPrompt="1"/>
          </p:nvPr>
        </p:nvSpPr>
        <p:spPr bwMode="invGray">
          <a:xfrm>
            <a:off x="893590" y="4031378"/>
            <a:ext cx="3656742" cy="733908"/>
          </a:xfrm>
          <a:prstGeom prst="rect">
            <a:avLst/>
          </a:prstGeom>
        </p:spPr>
        <p:txBody>
          <a:bodyPr lIns="0" tIns="0" rIns="0" bIns="0">
            <a:normAutofit/>
          </a:bodyPr>
          <a:lstStyle>
            <a:lvl1pPr marL="0" indent="0">
              <a:buNone/>
              <a:defRPr sz="2400">
                <a:solidFill>
                  <a:srgbClr val="000000"/>
                </a:solidFill>
                <a:latin typeface="Montserrat SemiBold" pitchFamily="2" charset="0"/>
              </a:defRPr>
            </a:lvl1pPr>
          </a:lstStyle>
          <a:p>
            <a:pPr lvl="0"/>
            <a:r>
              <a:rPr lang="en-NL" dirty="0"/>
              <a:t>Chapter title</a:t>
            </a:r>
            <a:endParaRPr lang="en-US" dirty="0"/>
          </a:p>
        </p:txBody>
      </p:sp>
      <p:sp>
        <p:nvSpPr>
          <p:cNvPr id="15" name="Text Placeholder 6">
            <a:extLst>
              <a:ext uri="{FF2B5EF4-FFF2-40B4-BE49-F238E27FC236}">
                <a16:creationId xmlns:a16="http://schemas.microsoft.com/office/drawing/2014/main" id="{4AC6D1B7-B40B-4502-823B-14AA1F1D3DF1}"/>
              </a:ext>
            </a:extLst>
          </p:cNvPr>
          <p:cNvSpPr>
            <a:spLocks noGrp="1"/>
          </p:cNvSpPr>
          <p:nvPr>
            <p:ph type="body" sz="quarter" idx="18" hasCustomPrompt="1"/>
          </p:nvPr>
        </p:nvSpPr>
        <p:spPr bwMode="invGray">
          <a:xfrm>
            <a:off x="893590" y="3797363"/>
            <a:ext cx="306831" cy="221599"/>
          </a:xfrm>
          <a:prstGeom prst="rect">
            <a:avLst/>
          </a:prstGeom>
        </p:spPr>
        <p:txBody>
          <a:bodyPr wrap="square" lIns="0" tIns="0" rIns="0" bIns="0">
            <a:spAutoFit/>
          </a:bodyPr>
          <a:lstStyle>
            <a:lvl1pPr marL="0" indent="0">
              <a:buNone/>
              <a:defRPr sz="1600">
                <a:solidFill>
                  <a:srgbClr val="FF6D43"/>
                </a:solidFill>
                <a:latin typeface="Montserrat SemiBold" pitchFamily="2" charset="0"/>
              </a:defRPr>
            </a:lvl1pPr>
          </a:lstStyle>
          <a:p>
            <a:pPr lvl="0"/>
            <a:r>
              <a:rPr lang="en-NL" dirty="0"/>
              <a:t>02</a:t>
            </a:r>
            <a:endParaRPr lang="en-US" dirty="0"/>
          </a:p>
        </p:txBody>
      </p:sp>
      <p:sp>
        <p:nvSpPr>
          <p:cNvPr id="18" name="Text Placeholder 6">
            <a:extLst>
              <a:ext uri="{FF2B5EF4-FFF2-40B4-BE49-F238E27FC236}">
                <a16:creationId xmlns:a16="http://schemas.microsoft.com/office/drawing/2014/main" id="{9E604DA7-4CE1-46AD-82EE-262FEDB3C0BE}"/>
              </a:ext>
            </a:extLst>
          </p:cNvPr>
          <p:cNvSpPr>
            <a:spLocks noGrp="1"/>
          </p:cNvSpPr>
          <p:nvPr>
            <p:ph type="body" sz="quarter" idx="19" hasCustomPrompt="1"/>
          </p:nvPr>
        </p:nvSpPr>
        <p:spPr bwMode="invGray">
          <a:xfrm>
            <a:off x="893590" y="5186399"/>
            <a:ext cx="3656742" cy="733908"/>
          </a:xfrm>
          <a:prstGeom prst="rect">
            <a:avLst/>
          </a:prstGeom>
        </p:spPr>
        <p:txBody>
          <a:bodyPr lIns="0" tIns="0" rIns="0" bIns="0">
            <a:normAutofit/>
          </a:bodyPr>
          <a:lstStyle>
            <a:lvl1pPr marL="0" indent="0">
              <a:buNone/>
              <a:defRPr sz="2400">
                <a:solidFill>
                  <a:srgbClr val="000000"/>
                </a:solidFill>
                <a:latin typeface="Montserrat SemiBold" pitchFamily="2" charset="0"/>
              </a:defRPr>
            </a:lvl1pPr>
          </a:lstStyle>
          <a:p>
            <a:pPr lvl="0"/>
            <a:r>
              <a:rPr lang="en-NL" dirty="0"/>
              <a:t>Chapter title</a:t>
            </a:r>
            <a:endParaRPr lang="en-US" dirty="0"/>
          </a:p>
        </p:txBody>
      </p:sp>
      <p:sp>
        <p:nvSpPr>
          <p:cNvPr id="19" name="Text Placeholder 6">
            <a:extLst>
              <a:ext uri="{FF2B5EF4-FFF2-40B4-BE49-F238E27FC236}">
                <a16:creationId xmlns:a16="http://schemas.microsoft.com/office/drawing/2014/main" id="{5E558F66-781A-427E-A26B-03CC8BB4BFEE}"/>
              </a:ext>
            </a:extLst>
          </p:cNvPr>
          <p:cNvSpPr>
            <a:spLocks noGrp="1"/>
          </p:cNvSpPr>
          <p:nvPr>
            <p:ph type="body" sz="quarter" idx="20" hasCustomPrompt="1"/>
          </p:nvPr>
        </p:nvSpPr>
        <p:spPr bwMode="invGray">
          <a:xfrm>
            <a:off x="893590" y="4956718"/>
            <a:ext cx="306831" cy="221599"/>
          </a:xfrm>
          <a:prstGeom prst="rect">
            <a:avLst/>
          </a:prstGeom>
        </p:spPr>
        <p:txBody>
          <a:bodyPr wrap="square" lIns="0" tIns="0" rIns="0" bIns="0">
            <a:spAutoFit/>
          </a:bodyPr>
          <a:lstStyle>
            <a:lvl1pPr marL="0" indent="0">
              <a:buNone/>
              <a:defRPr sz="1600">
                <a:solidFill>
                  <a:srgbClr val="FF6D43"/>
                </a:solidFill>
                <a:latin typeface="Montserrat SemiBold" pitchFamily="2" charset="0"/>
              </a:defRPr>
            </a:lvl1pPr>
          </a:lstStyle>
          <a:p>
            <a:pPr lvl="0"/>
            <a:r>
              <a:rPr lang="en-NL" dirty="0"/>
              <a:t>03</a:t>
            </a:r>
            <a:endParaRPr lang="en-US" dirty="0"/>
          </a:p>
        </p:txBody>
      </p:sp>
      <p:sp>
        <p:nvSpPr>
          <p:cNvPr id="22" name="Text Placeholder 6">
            <a:extLst>
              <a:ext uri="{FF2B5EF4-FFF2-40B4-BE49-F238E27FC236}">
                <a16:creationId xmlns:a16="http://schemas.microsoft.com/office/drawing/2014/main" id="{38C80B47-9195-4AE5-BFBD-92C82687B9EB}"/>
              </a:ext>
            </a:extLst>
          </p:cNvPr>
          <p:cNvSpPr>
            <a:spLocks noGrp="1"/>
          </p:cNvSpPr>
          <p:nvPr>
            <p:ph type="body" sz="quarter" idx="21" hasCustomPrompt="1"/>
          </p:nvPr>
        </p:nvSpPr>
        <p:spPr bwMode="invGray">
          <a:xfrm>
            <a:off x="5279966" y="2880691"/>
            <a:ext cx="3656742" cy="733908"/>
          </a:xfrm>
          <a:prstGeom prst="rect">
            <a:avLst/>
          </a:prstGeom>
        </p:spPr>
        <p:txBody>
          <a:bodyPr lIns="0" tIns="0" rIns="0" bIns="0">
            <a:normAutofit/>
          </a:bodyPr>
          <a:lstStyle>
            <a:lvl1pPr marL="0" indent="0">
              <a:buNone/>
              <a:defRPr sz="2400">
                <a:solidFill>
                  <a:srgbClr val="000000"/>
                </a:solidFill>
                <a:latin typeface="Montserrat SemiBold" pitchFamily="2" charset="0"/>
              </a:defRPr>
            </a:lvl1pPr>
          </a:lstStyle>
          <a:p>
            <a:pPr lvl="0"/>
            <a:r>
              <a:rPr lang="en-NL" dirty="0"/>
              <a:t>Chapter title</a:t>
            </a:r>
            <a:endParaRPr lang="en-US" dirty="0"/>
          </a:p>
        </p:txBody>
      </p:sp>
      <p:sp>
        <p:nvSpPr>
          <p:cNvPr id="23" name="Text Placeholder 6">
            <a:extLst>
              <a:ext uri="{FF2B5EF4-FFF2-40B4-BE49-F238E27FC236}">
                <a16:creationId xmlns:a16="http://schemas.microsoft.com/office/drawing/2014/main" id="{72ADF441-DA8A-49D0-B08F-29F272372858}"/>
              </a:ext>
            </a:extLst>
          </p:cNvPr>
          <p:cNvSpPr>
            <a:spLocks noGrp="1"/>
          </p:cNvSpPr>
          <p:nvPr>
            <p:ph type="body" sz="quarter" idx="22" hasCustomPrompt="1"/>
          </p:nvPr>
        </p:nvSpPr>
        <p:spPr bwMode="invGray">
          <a:xfrm>
            <a:off x="5279966" y="2651010"/>
            <a:ext cx="306831" cy="221599"/>
          </a:xfrm>
          <a:prstGeom prst="rect">
            <a:avLst/>
          </a:prstGeom>
        </p:spPr>
        <p:txBody>
          <a:bodyPr wrap="square" lIns="0" tIns="0" rIns="0" bIns="0">
            <a:spAutoFit/>
          </a:bodyPr>
          <a:lstStyle>
            <a:lvl1pPr marL="0" indent="0">
              <a:buNone/>
              <a:defRPr sz="1600">
                <a:solidFill>
                  <a:srgbClr val="FF6D43"/>
                </a:solidFill>
                <a:latin typeface="Montserrat SemiBold" pitchFamily="2" charset="0"/>
              </a:defRPr>
            </a:lvl1pPr>
          </a:lstStyle>
          <a:p>
            <a:pPr lvl="0"/>
            <a:r>
              <a:rPr lang="en-NL" dirty="0"/>
              <a:t>04</a:t>
            </a:r>
            <a:endParaRPr lang="en-US" dirty="0"/>
          </a:p>
        </p:txBody>
      </p:sp>
      <p:sp>
        <p:nvSpPr>
          <p:cNvPr id="24" name="Text Placeholder 6">
            <a:extLst>
              <a:ext uri="{FF2B5EF4-FFF2-40B4-BE49-F238E27FC236}">
                <a16:creationId xmlns:a16="http://schemas.microsoft.com/office/drawing/2014/main" id="{64E4BE7A-DC71-466F-9000-5AC0BB4C5C73}"/>
              </a:ext>
            </a:extLst>
          </p:cNvPr>
          <p:cNvSpPr>
            <a:spLocks noGrp="1"/>
          </p:cNvSpPr>
          <p:nvPr>
            <p:ph type="body" sz="quarter" idx="23" hasCustomPrompt="1"/>
          </p:nvPr>
        </p:nvSpPr>
        <p:spPr bwMode="invGray">
          <a:xfrm>
            <a:off x="5279966" y="4031378"/>
            <a:ext cx="3656742" cy="733908"/>
          </a:xfrm>
          <a:prstGeom prst="rect">
            <a:avLst/>
          </a:prstGeom>
        </p:spPr>
        <p:txBody>
          <a:bodyPr lIns="0" tIns="0" rIns="0" bIns="0">
            <a:normAutofit/>
          </a:bodyPr>
          <a:lstStyle>
            <a:lvl1pPr marL="0" indent="0">
              <a:buNone/>
              <a:defRPr sz="2400">
                <a:solidFill>
                  <a:srgbClr val="000000"/>
                </a:solidFill>
                <a:latin typeface="Montserrat SemiBold" pitchFamily="2" charset="0"/>
              </a:defRPr>
            </a:lvl1pPr>
          </a:lstStyle>
          <a:p>
            <a:pPr lvl="0"/>
            <a:r>
              <a:rPr lang="en-NL" dirty="0"/>
              <a:t>Chapter title</a:t>
            </a:r>
            <a:endParaRPr lang="en-US" dirty="0"/>
          </a:p>
        </p:txBody>
      </p:sp>
      <p:sp>
        <p:nvSpPr>
          <p:cNvPr id="25" name="Text Placeholder 6">
            <a:extLst>
              <a:ext uri="{FF2B5EF4-FFF2-40B4-BE49-F238E27FC236}">
                <a16:creationId xmlns:a16="http://schemas.microsoft.com/office/drawing/2014/main" id="{F2C5BF79-33AB-4E0A-9B89-4EFF2018707C}"/>
              </a:ext>
            </a:extLst>
          </p:cNvPr>
          <p:cNvSpPr>
            <a:spLocks noGrp="1"/>
          </p:cNvSpPr>
          <p:nvPr>
            <p:ph type="body" sz="quarter" idx="24" hasCustomPrompt="1"/>
          </p:nvPr>
        </p:nvSpPr>
        <p:spPr bwMode="invGray">
          <a:xfrm>
            <a:off x="5279966" y="3801697"/>
            <a:ext cx="306831" cy="221599"/>
          </a:xfrm>
          <a:prstGeom prst="rect">
            <a:avLst/>
          </a:prstGeom>
        </p:spPr>
        <p:txBody>
          <a:bodyPr wrap="square" lIns="0" tIns="0" rIns="0" bIns="0">
            <a:spAutoFit/>
          </a:bodyPr>
          <a:lstStyle>
            <a:lvl1pPr marL="0" indent="0">
              <a:buNone/>
              <a:defRPr sz="1600">
                <a:solidFill>
                  <a:srgbClr val="FF6D43"/>
                </a:solidFill>
                <a:latin typeface="Montserrat SemiBold" pitchFamily="2" charset="0"/>
              </a:defRPr>
            </a:lvl1pPr>
          </a:lstStyle>
          <a:p>
            <a:pPr lvl="0"/>
            <a:r>
              <a:rPr lang="en-NL" dirty="0"/>
              <a:t>05</a:t>
            </a:r>
            <a:endParaRPr lang="en-US" dirty="0"/>
          </a:p>
        </p:txBody>
      </p:sp>
      <p:sp>
        <p:nvSpPr>
          <p:cNvPr id="26" name="Text Placeholder 6">
            <a:extLst>
              <a:ext uri="{FF2B5EF4-FFF2-40B4-BE49-F238E27FC236}">
                <a16:creationId xmlns:a16="http://schemas.microsoft.com/office/drawing/2014/main" id="{0E3806AC-4E53-4B01-965E-713729C41274}"/>
              </a:ext>
            </a:extLst>
          </p:cNvPr>
          <p:cNvSpPr>
            <a:spLocks noGrp="1"/>
          </p:cNvSpPr>
          <p:nvPr>
            <p:ph type="body" sz="quarter" idx="25" hasCustomPrompt="1"/>
          </p:nvPr>
        </p:nvSpPr>
        <p:spPr bwMode="invGray">
          <a:xfrm>
            <a:off x="5279966" y="5186399"/>
            <a:ext cx="3656742" cy="733908"/>
          </a:xfrm>
          <a:prstGeom prst="rect">
            <a:avLst/>
          </a:prstGeom>
        </p:spPr>
        <p:txBody>
          <a:bodyPr lIns="0" tIns="0" rIns="0" bIns="0">
            <a:normAutofit/>
          </a:bodyPr>
          <a:lstStyle>
            <a:lvl1pPr marL="0" indent="0">
              <a:buNone/>
              <a:defRPr sz="2400">
                <a:solidFill>
                  <a:srgbClr val="000000"/>
                </a:solidFill>
                <a:latin typeface="Montserrat SemiBold" pitchFamily="2" charset="0"/>
              </a:defRPr>
            </a:lvl1pPr>
          </a:lstStyle>
          <a:p>
            <a:pPr lvl="0"/>
            <a:r>
              <a:rPr lang="en-NL" dirty="0"/>
              <a:t>Chapter title</a:t>
            </a:r>
            <a:endParaRPr lang="en-US" dirty="0"/>
          </a:p>
        </p:txBody>
      </p:sp>
      <p:sp>
        <p:nvSpPr>
          <p:cNvPr id="27" name="Text Placeholder 6">
            <a:extLst>
              <a:ext uri="{FF2B5EF4-FFF2-40B4-BE49-F238E27FC236}">
                <a16:creationId xmlns:a16="http://schemas.microsoft.com/office/drawing/2014/main" id="{FCB81010-191E-4C08-9B03-840E000449D8}"/>
              </a:ext>
            </a:extLst>
          </p:cNvPr>
          <p:cNvSpPr>
            <a:spLocks noGrp="1"/>
          </p:cNvSpPr>
          <p:nvPr>
            <p:ph type="body" sz="quarter" idx="26" hasCustomPrompt="1"/>
          </p:nvPr>
        </p:nvSpPr>
        <p:spPr bwMode="invGray">
          <a:xfrm>
            <a:off x="5279966" y="4956718"/>
            <a:ext cx="306831" cy="221599"/>
          </a:xfrm>
          <a:prstGeom prst="rect">
            <a:avLst/>
          </a:prstGeom>
        </p:spPr>
        <p:txBody>
          <a:bodyPr wrap="square" lIns="0" tIns="0" rIns="0" bIns="0">
            <a:spAutoFit/>
          </a:bodyPr>
          <a:lstStyle>
            <a:lvl1pPr marL="0" indent="0">
              <a:buNone/>
              <a:defRPr sz="1600">
                <a:solidFill>
                  <a:srgbClr val="FF6D43"/>
                </a:solidFill>
                <a:latin typeface="Montserrat SemiBold" pitchFamily="2" charset="0"/>
              </a:defRPr>
            </a:lvl1pPr>
          </a:lstStyle>
          <a:p>
            <a:pPr lvl="0"/>
            <a:r>
              <a:rPr lang="en-NL" dirty="0"/>
              <a:t>06</a:t>
            </a:r>
            <a:endParaRPr lang="en-US" dirty="0"/>
          </a:p>
        </p:txBody>
      </p:sp>
      <p:sp>
        <p:nvSpPr>
          <p:cNvPr id="28" name="Slide Number Placeholder 5">
            <a:extLst>
              <a:ext uri="{FF2B5EF4-FFF2-40B4-BE49-F238E27FC236}">
                <a16:creationId xmlns:a16="http://schemas.microsoft.com/office/drawing/2014/main" id="{14DE181C-BE61-4217-8210-ADD157DC0C46}"/>
              </a:ext>
            </a:extLst>
          </p:cNvPr>
          <p:cNvSpPr>
            <a:spLocks noGrp="1"/>
          </p:cNvSpPr>
          <p:nvPr>
            <p:ph type="sldNum" sz="quarter" idx="4"/>
          </p:nvPr>
        </p:nvSpPr>
        <p:spPr>
          <a:xfrm>
            <a:off x="11330609" y="6201536"/>
            <a:ext cx="458064" cy="216025"/>
          </a:xfrm>
          <a:prstGeom prst="rect">
            <a:avLst/>
          </a:prstGeom>
        </p:spPr>
        <p:txBody>
          <a:bodyPr vert="horz" lIns="91440" tIns="45720" rIns="91440" bIns="45720" rtlCol="0" anchor="ctr"/>
          <a:lstStyle>
            <a:lvl1pPr algn="r">
              <a:defRPr sz="1200">
                <a:solidFill>
                  <a:schemeClr val="tx1"/>
                </a:solidFill>
                <a:latin typeface="Montserrat SemiBold" pitchFamily="2" charset="0"/>
                <a:ea typeface="Verdana" pitchFamily="34" charset="0"/>
                <a:cs typeface="Montserrat SemiBold" pitchFamily="2" charset="0"/>
              </a:defRPr>
            </a:lvl1pPr>
          </a:lstStyle>
          <a:p>
            <a:fld id="{DAF489CC-3B7A-4DA5-A8C0-4984788D0EC5}" type="slidenum">
              <a:rPr lang="nl-NL" smtClean="0"/>
              <a:pPr/>
              <a:t>‹#›</a:t>
            </a:fld>
            <a:endParaRPr lang="nl-NL" dirty="0"/>
          </a:p>
        </p:txBody>
      </p:sp>
    </p:spTree>
    <p:extLst>
      <p:ext uri="{BB962C8B-B14F-4D97-AF65-F5344CB8AC3E}">
        <p14:creationId xmlns:p14="http://schemas.microsoft.com/office/powerpoint/2010/main" val="5509947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our blocks with hightlight">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799" y="471915"/>
            <a:ext cx="11484000" cy="343237"/>
          </a:xfrm>
          <a:prstGeom prst="rect">
            <a:avLst/>
          </a:prstGeom>
        </p:spPr>
        <p:txBody>
          <a:bodyPr anchor="t">
            <a:spAutoFit/>
          </a:bodyPr>
          <a:lstStyle>
            <a:lvl1pPr>
              <a:defRPr sz="2200">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799" y="830931"/>
            <a:ext cx="11484000" cy="338554"/>
          </a:xfrm>
          <a:prstGeom prst="rect">
            <a:avLst/>
          </a:prstGeom>
        </p:spPr>
        <p:txBody>
          <a:bodyPr>
            <a:spAutoFit/>
          </a:bodyPr>
          <a:lstStyle>
            <a:lvl1pPr marL="0" indent="0">
              <a:buNone/>
              <a:defRPr sz="1600">
                <a:solidFill>
                  <a:srgbClr val="2D2D2D"/>
                </a:solidFill>
                <a:latin typeface="Montserrat SemiBold" pitchFamily="2" charset="0"/>
              </a:defRPr>
            </a:lvl1pPr>
          </a:lstStyle>
          <a:p>
            <a:pPr lvl="0"/>
            <a:r>
              <a:rPr lang="fr-FR"/>
              <a:t>Cliquez pour modifier les styles du texte du masque</a:t>
            </a:r>
          </a:p>
        </p:txBody>
      </p:sp>
      <p:sp>
        <p:nvSpPr>
          <p:cNvPr id="20" name="Rectangle: Rounded Corners 19">
            <a:extLst>
              <a:ext uri="{FF2B5EF4-FFF2-40B4-BE49-F238E27FC236}">
                <a16:creationId xmlns:a16="http://schemas.microsoft.com/office/drawing/2014/main" id="{AF3D8963-5580-4C5D-83BD-9F4EE3E85093}"/>
              </a:ext>
            </a:extLst>
          </p:cNvPr>
          <p:cNvSpPr/>
          <p:nvPr/>
        </p:nvSpPr>
        <p:spPr>
          <a:xfrm>
            <a:off x="417847" y="1376740"/>
            <a:ext cx="2749999" cy="4681353"/>
          </a:xfrm>
          <a:prstGeom prst="roundRect">
            <a:avLst>
              <a:gd name="adj" fmla="val 6076"/>
            </a:avLst>
          </a:prstGeom>
          <a:solidFill>
            <a:srgbClr val="ECE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1" name="Rectangle: Rounded Corners 20">
            <a:extLst>
              <a:ext uri="{FF2B5EF4-FFF2-40B4-BE49-F238E27FC236}">
                <a16:creationId xmlns:a16="http://schemas.microsoft.com/office/drawing/2014/main" id="{3266BEE5-890F-4D2B-A3D4-446773B2C7A7}"/>
              </a:ext>
            </a:extLst>
          </p:cNvPr>
          <p:cNvSpPr/>
          <p:nvPr/>
        </p:nvSpPr>
        <p:spPr>
          <a:xfrm>
            <a:off x="3291456" y="1376740"/>
            <a:ext cx="2749999" cy="4681353"/>
          </a:xfrm>
          <a:prstGeom prst="roundRect">
            <a:avLst>
              <a:gd name="adj" fmla="val 6076"/>
            </a:avLst>
          </a:prstGeom>
          <a:solidFill>
            <a:srgbClr val="ECE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2" name="Rectangle: Rounded Corners 21">
            <a:extLst>
              <a:ext uri="{FF2B5EF4-FFF2-40B4-BE49-F238E27FC236}">
                <a16:creationId xmlns:a16="http://schemas.microsoft.com/office/drawing/2014/main" id="{6B76ECF3-ABC9-4360-9A82-4F41E3655D43}"/>
              </a:ext>
            </a:extLst>
          </p:cNvPr>
          <p:cNvSpPr/>
          <p:nvPr/>
        </p:nvSpPr>
        <p:spPr>
          <a:xfrm>
            <a:off x="6165065" y="1376740"/>
            <a:ext cx="2749999" cy="4681353"/>
          </a:xfrm>
          <a:prstGeom prst="roundRect">
            <a:avLst>
              <a:gd name="adj" fmla="val 6076"/>
            </a:avLst>
          </a:prstGeom>
          <a:solidFill>
            <a:srgbClr val="ECE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3" name="Rectangle: Rounded Corners 22">
            <a:extLst>
              <a:ext uri="{FF2B5EF4-FFF2-40B4-BE49-F238E27FC236}">
                <a16:creationId xmlns:a16="http://schemas.microsoft.com/office/drawing/2014/main" id="{2E8E96AE-E249-4716-9137-DA93C7E53D0E}"/>
              </a:ext>
            </a:extLst>
          </p:cNvPr>
          <p:cNvSpPr/>
          <p:nvPr/>
        </p:nvSpPr>
        <p:spPr>
          <a:xfrm>
            <a:off x="9038673" y="1376740"/>
            <a:ext cx="2749999" cy="4681353"/>
          </a:xfrm>
          <a:prstGeom prst="roundRect">
            <a:avLst>
              <a:gd name="adj" fmla="val 6076"/>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6" name="Text Placeholder 4">
            <a:extLst>
              <a:ext uri="{FF2B5EF4-FFF2-40B4-BE49-F238E27FC236}">
                <a16:creationId xmlns:a16="http://schemas.microsoft.com/office/drawing/2014/main" id="{239C0297-1567-40AA-90D6-CB03A2A553DC}"/>
              </a:ext>
            </a:extLst>
          </p:cNvPr>
          <p:cNvSpPr>
            <a:spLocks noGrp="1"/>
          </p:cNvSpPr>
          <p:nvPr userDrawn="1">
            <p:ph type="body" sz="quarter" idx="42"/>
          </p:nvPr>
        </p:nvSpPr>
        <p:spPr bwMode="invGray">
          <a:xfrm>
            <a:off x="563857" y="1481550"/>
            <a:ext cx="2457978" cy="312176"/>
          </a:xfrm>
          <a:prstGeom prst="rect">
            <a:avLst/>
          </a:prstGeom>
        </p:spPr>
        <p:txBody>
          <a:bodyPr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37" name="Text Placeholder 4">
            <a:extLst>
              <a:ext uri="{FF2B5EF4-FFF2-40B4-BE49-F238E27FC236}">
                <a16:creationId xmlns:a16="http://schemas.microsoft.com/office/drawing/2014/main" id="{76D94888-A371-4384-8376-ED2A72F15754}"/>
              </a:ext>
            </a:extLst>
          </p:cNvPr>
          <p:cNvSpPr>
            <a:spLocks noGrp="1"/>
          </p:cNvSpPr>
          <p:nvPr userDrawn="1">
            <p:ph type="body" sz="quarter" idx="48"/>
          </p:nvPr>
        </p:nvSpPr>
        <p:spPr bwMode="invGray">
          <a:xfrm>
            <a:off x="563858" y="1878695"/>
            <a:ext cx="2457977" cy="406071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8" name="Text Placeholder 4">
            <a:extLst>
              <a:ext uri="{FF2B5EF4-FFF2-40B4-BE49-F238E27FC236}">
                <a16:creationId xmlns:a16="http://schemas.microsoft.com/office/drawing/2014/main" id="{D94C5563-891A-404C-BEE1-28600555F5A7}"/>
              </a:ext>
            </a:extLst>
          </p:cNvPr>
          <p:cNvSpPr>
            <a:spLocks noGrp="1"/>
          </p:cNvSpPr>
          <p:nvPr userDrawn="1">
            <p:ph type="body" sz="quarter" idx="49"/>
          </p:nvPr>
        </p:nvSpPr>
        <p:spPr bwMode="invGray">
          <a:xfrm>
            <a:off x="3437466" y="1481550"/>
            <a:ext cx="2457978" cy="312176"/>
          </a:xfrm>
          <a:prstGeom prst="rect">
            <a:avLst/>
          </a:prstGeom>
        </p:spPr>
        <p:txBody>
          <a:bodyPr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41" name="Text Placeholder 4">
            <a:extLst>
              <a:ext uri="{FF2B5EF4-FFF2-40B4-BE49-F238E27FC236}">
                <a16:creationId xmlns:a16="http://schemas.microsoft.com/office/drawing/2014/main" id="{D62F8185-7100-4AB7-8700-7B9AB5C5C762}"/>
              </a:ext>
            </a:extLst>
          </p:cNvPr>
          <p:cNvSpPr>
            <a:spLocks noGrp="1"/>
          </p:cNvSpPr>
          <p:nvPr userDrawn="1">
            <p:ph type="body" sz="quarter" idx="50"/>
          </p:nvPr>
        </p:nvSpPr>
        <p:spPr bwMode="invGray">
          <a:xfrm>
            <a:off x="3437467" y="1878695"/>
            <a:ext cx="2457977" cy="406071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42" name="Text Placeholder 4">
            <a:extLst>
              <a:ext uri="{FF2B5EF4-FFF2-40B4-BE49-F238E27FC236}">
                <a16:creationId xmlns:a16="http://schemas.microsoft.com/office/drawing/2014/main" id="{F2DDC885-AC07-439F-BC77-A4C9B911E7E5}"/>
              </a:ext>
            </a:extLst>
          </p:cNvPr>
          <p:cNvSpPr>
            <a:spLocks noGrp="1"/>
          </p:cNvSpPr>
          <p:nvPr userDrawn="1">
            <p:ph type="body" sz="quarter" idx="51"/>
          </p:nvPr>
        </p:nvSpPr>
        <p:spPr bwMode="invGray">
          <a:xfrm>
            <a:off x="6311075" y="1481550"/>
            <a:ext cx="2457978" cy="312176"/>
          </a:xfrm>
          <a:prstGeom prst="rect">
            <a:avLst/>
          </a:prstGeom>
        </p:spPr>
        <p:txBody>
          <a:bodyPr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47" name="Text Placeholder 4">
            <a:extLst>
              <a:ext uri="{FF2B5EF4-FFF2-40B4-BE49-F238E27FC236}">
                <a16:creationId xmlns:a16="http://schemas.microsoft.com/office/drawing/2014/main" id="{BF938847-A46F-4040-B617-CA0FDAC75981}"/>
              </a:ext>
            </a:extLst>
          </p:cNvPr>
          <p:cNvSpPr>
            <a:spLocks noGrp="1"/>
          </p:cNvSpPr>
          <p:nvPr userDrawn="1">
            <p:ph type="body" sz="quarter" idx="52"/>
          </p:nvPr>
        </p:nvSpPr>
        <p:spPr bwMode="invGray">
          <a:xfrm>
            <a:off x="6311076" y="1878695"/>
            <a:ext cx="2457977" cy="406071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52" name="Text Placeholder 4">
            <a:extLst>
              <a:ext uri="{FF2B5EF4-FFF2-40B4-BE49-F238E27FC236}">
                <a16:creationId xmlns:a16="http://schemas.microsoft.com/office/drawing/2014/main" id="{3D2A8777-0FD1-4F0D-BDA3-82FBFC3C711F}"/>
              </a:ext>
            </a:extLst>
          </p:cNvPr>
          <p:cNvSpPr>
            <a:spLocks noGrp="1"/>
          </p:cNvSpPr>
          <p:nvPr userDrawn="1">
            <p:ph type="body" sz="quarter" idx="53"/>
          </p:nvPr>
        </p:nvSpPr>
        <p:spPr bwMode="invGray">
          <a:xfrm>
            <a:off x="9184683" y="1481550"/>
            <a:ext cx="2457978" cy="312176"/>
          </a:xfrm>
          <a:prstGeom prst="rect">
            <a:avLst/>
          </a:prstGeom>
        </p:spPr>
        <p:txBody>
          <a:bodyPr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54" name="Text Placeholder 4">
            <a:extLst>
              <a:ext uri="{FF2B5EF4-FFF2-40B4-BE49-F238E27FC236}">
                <a16:creationId xmlns:a16="http://schemas.microsoft.com/office/drawing/2014/main" id="{0D2F8A3C-F63E-4F2C-9C20-DCFE48617FE5}"/>
              </a:ext>
            </a:extLst>
          </p:cNvPr>
          <p:cNvSpPr>
            <a:spLocks noGrp="1"/>
          </p:cNvSpPr>
          <p:nvPr userDrawn="1">
            <p:ph type="body" sz="quarter" idx="54"/>
          </p:nvPr>
        </p:nvSpPr>
        <p:spPr bwMode="invGray">
          <a:xfrm>
            <a:off x="9184684" y="1878695"/>
            <a:ext cx="2457977" cy="406071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33984685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block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11484000" cy="343237"/>
          </a:xfrm>
          <a:prstGeom prst="rect">
            <a:avLst/>
          </a:prstGeom>
        </p:spPr>
        <p:txBody>
          <a:bodyPr anchor="t">
            <a:spAutoFit/>
          </a:bodyPr>
          <a:lstStyle>
            <a:lvl1pPr>
              <a:defRPr sz="2200">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11484000" cy="338554"/>
          </a:xfrm>
          <a:prstGeom prst="rect">
            <a:avLst/>
          </a:prstGeom>
        </p:spPr>
        <p:txBody>
          <a:bodyPr>
            <a:spAutoFit/>
          </a:bodyPr>
          <a:lstStyle>
            <a:lvl1pPr marL="0" indent="0">
              <a:buNone/>
              <a:defRPr sz="1600">
                <a:solidFill>
                  <a:srgbClr val="2D2D2D"/>
                </a:solidFill>
                <a:latin typeface="Montserrat SemiBold" pitchFamily="2" charset="0"/>
              </a:defRPr>
            </a:lvl1pPr>
          </a:lstStyle>
          <a:p>
            <a:pPr lvl="0"/>
            <a:r>
              <a:rPr lang="fr-FR"/>
              <a:t>Cliquez pour modifier les styles du texte du masque</a:t>
            </a:r>
          </a:p>
        </p:txBody>
      </p:sp>
      <p:sp>
        <p:nvSpPr>
          <p:cNvPr id="20" name="Rectangle: Rounded Corners 19">
            <a:extLst>
              <a:ext uri="{FF2B5EF4-FFF2-40B4-BE49-F238E27FC236}">
                <a16:creationId xmlns:a16="http://schemas.microsoft.com/office/drawing/2014/main" id="{AF3D8963-5580-4C5D-83BD-9F4EE3E85093}"/>
              </a:ext>
            </a:extLst>
          </p:cNvPr>
          <p:cNvSpPr/>
          <p:nvPr/>
        </p:nvSpPr>
        <p:spPr>
          <a:xfrm>
            <a:off x="417847" y="1376740"/>
            <a:ext cx="5043037" cy="501955"/>
          </a:xfrm>
          <a:prstGeom prst="roundRect">
            <a:avLst>
              <a:gd name="adj" fmla="val 6076"/>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1" name="Rectangle: Rounded Corners 20">
            <a:extLst>
              <a:ext uri="{FF2B5EF4-FFF2-40B4-BE49-F238E27FC236}">
                <a16:creationId xmlns:a16="http://schemas.microsoft.com/office/drawing/2014/main" id="{3266BEE5-890F-4D2B-A3D4-446773B2C7A7}"/>
              </a:ext>
            </a:extLst>
          </p:cNvPr>
          <p:cNvSpPr/>
          <p:nvPr/>
        </p:nvSpPr>
        <p:spPr>
          <a:xfrm>
            <a:off x="6745635" y="1386659"/>
            <a:ext cx="5043037" cy="501955"/>
          </a:xfrm>
          <a:prstGeom prst="roundRect">
            <a:avLst>
              <a:gd name="adj" fmla="val 6076"/>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6" name="Text Placeholder 4">
            <a:extLst>
              <a:ext uri="{FF2B5EF4-FFF2-40B4-BE49-F238E27FC236}">
                <a16:creationId xmlns:a16="http://schemas.microsoft.com/office/drawing/2014/main" id="{239C0297-1567-40AA-90D6-CB03A2A553DC}"/>
              </a:ext>
            </a:extLst>
          </p:cNvPr>
          <p:cNvSpPr>
            <a:spLocks noGrp="1"/>
          </p:cNvSpPr>
          <p:nvPr userDrawn="1">
            <p:ph type="body" sz="quarter" idx="42"/>
          </p:nvPr>
        </p:nvSpPr>
        <p:spPr bwMode="invGray">
          <a:xfrm>
            <a:off x="577864" y="1481550"/>
            <a:ext cx="4723003" cy="312176"/>
          </a:xfrm>
          <a:prstGeom prst="rect">
            <a:avLst/>
          </a:prstGeom>
        </p:spPr>
        <p:txBody>
          <a:bodyPr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37" name="Text Placeholder 4">
            <a:extLst>
              <a:ext uri="{FF2B5EF4-FFF2-40B4-BE49-F238E27FC236}">
                <a16:creationId xmlns:a16="http://schemas.microsoft.com/office/drawing/2014/main" id="{76D94888-A371-4384-8376-ED2A72F15754}"/>
              </a:ext>
            </a:extLst>
          </p:cNvPr>
          <p:cNvSpPr>
            <a:spLocks noGrp="1"/>
          </p:cNvSpPr>
          <p:nvPr userDrawn="1">
            <p:ph type="body" sz="quarter" idx="48"/>
          </p:nvPr>
        </p:nvSpPr>
        <p:spPr bwMode="invGray">
          <a:xfrm>
            <a:off x="577863" y="1983505"/>
            <a:ext cx="4723004" cy="395590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8" name="Text Placeholder 4">
            <a:extLst>
              <a:ext uri="{FF2B5EF4-FFF2-40B4-BE49-F238E27FC236}">
                <a16:creationId xmlns:a16="http://schemas.microsoft.com/office/drawing/2014/main" id="{D94C5563-891A-404C-BEE1-28600555F5A7}"/>
              </a:ext>
            </a:extLst>
          </p:cNvPr>
          <p:cNvSpPr>
            <a:spLocks noGrp="1"/>
          </p:cNvSpPr>
          <p:nvPr userDrawn="1">
            <p:ph type="body" sz="quarter" idx="49"/>
          </p:nvPr>
        </p:nvSpPr>
        <p:spPr bwMode="invGray">
          <a:xfrm>
            <a:off x="6905554" y="1481550"/>
            <a:ext cx="4723198" cy="312176"/>
          </a:xfrm>
          <a:prstGeom prst="rect">
            <a:avLst/>
          </a:prstGeom>
        </p:spPr>
        <p:txBody>
          <a:bodyPr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41" name="Text Placeholder 4">
            <a:extLst>
              <a:ext uri="{FF2B5EF4-FFF2-40B4-BE49-F238E27FC236}">
                <a16:creationId xmlns:a16="http://schemas.microsoft.com/office/drawing/2014/main" id="{D62F8185-7100-4AB7-8700-7B9AB5C5C762}"/>
              </a:ext>
            </a:extLst>
          </p:cNvPr>
          <p:cNvSpPr>
            <a:spLocks noGrp="1"/>
          </p:cNvSpPr>
          <p:nvPr userDrawn="1">
            <p:ph type="body" sz="quarter" idx="50"/>
          </p:nvPr>
        </p:nvSpPr>
        <p:spPr bwMode="invGray">
          <a:xfrm>
            <a:off x="6905553" y="1983504"/>
            <a:ext cx="4723200" cy="395590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2323480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hree block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11484000" cy="343237"/>
          </a:xfrm>
          <a:prstGeom prst="rect">
            <a:avLst/>
          </a:prstGeom>
        </p:spPr>
        <p:txBody>
          <a:bodyPr anchor="t">
            <a:spAutoFit/>
          </a:bodyPr>
          <a:lstStyle>
            <a:lvl1pPr>
              <a:defRPr sz="2200">
                <a:solidFill>
                  <a:srgbClr val="000000"/>
                </a:solidFill>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
        <p:nvSpPr>
          <p:cNvPr id="20" name="Rectangle: Rounded Corners 19">
            <a:extLst>
              <a:ext uri="{FF2B5EF4-FFF2-40B4-BE49-F238E27FC236}">
                <a16:creationId xmlns:a16="http://schemas.microsoft.com/office/drawing/2014/main" id="{AF3D8963-5580-4C5D-83BD-9F4EE3E85093}"/>
              </a:ext>
            </a:extLst>
          </p:cNvPr>
          <p:cNvSpPr/>
          <p:nvPr/>
        </p:nvSpPr>
        <p:spPr>
          <a:xfrm>
            <a:off x="417847" y="1376740"/>
            <a:ext cx="3239999" cy="501955"/>
          </a:xfrm>
          <a:prstGeom prst="roundRect">
            <a:avLst>
              <a:gd name="adj" fmla="val 6076"/>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1" name="Rectangle: Rounded Corners 20">
            <a:extLst>
              <a:ext uri="{FF2B5EF4-FFF2-40B4-BE49-F238E27FC236}">
                <a16:creationId xmlns:a16="http://schemas.microsoft.com/office/drawing/2014/main" id="{3266BEE5-890F-4D2B-A3D4-446773B2C7A7}"/>
              </a:ext>
            </a:extLst>
          </p:cNvPr>
          <p:cNvSpPr/>
          <p:nvPr/>
        </p:nvSpPr>
        <p:spPr>
          <a:xfrm>
            <a:off x="4483260" y="1386659"/>
            <a:ext cx="3239999" cy="501955"/>
          </a:xfrm>
          <a:prstGeom prst="roundRect">
            <a:avLst>
              <a:gd name="adj" fmla="val 6076"/>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2" name="Rectangle: Rounded Corners 21">
            <a:extLst>
              <a:ext uri="{FF2B5EF4-FFF2-40B4-BE49-F238E27FC236}">
                <a16:creationId xmlns:a16="http://schemas.microsoft.com/office/drawing/2014/main" id="{6B76ECF3-ABC9-4360-9A82-4F41E3655D43}"/>
              </a:ext>
            </a:extLst>
          </p:cNvPr>
          <p:cNvSpPr/>
          <p:nvPr/>
        </p:nvSpPr>
        <p:spPr>
          <a:xfrm>
            <a:off x="8548673" y="1386660"/>
            <a:ext cx="3239999" cy="501955"/>
          </a:xfrm>
          <a:prstGeom prst="roundRect">
            <a:avLst>
              <a:gd name="adj" fmla="val 6076"/>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6" name="Text Placeholder 4">
            <a:extLst>
              <a:ext uri="{FF2B5EF4-FFF2-40B4-BE49-F238E27FC236}">
                <a16:creationId xmlns:a16="http://schemas.microsoft.com/office/drawing/2014/main" id="{239C0297-1567-40AA-90D6-CB03A2A553DC}"/>
              </a:ext>
            </a:extLst>
          </p:cNvPr>
          <p:cNvSpPr>
            <a:spLocks noGrp="1"/>
          </p:cNvSpPr>
          <p:nvPr userDrawn="1">
            <p:ph type="body" sz="quarter" idx="42"/>
          </p:nvPr>
        </p:nvSpPr>
        <p:spPr bwMode="invGray">
          <a:xfrm>
            <a:off x="561384" y="1481550"/>
            <a:ext cx="2952925" cy="312176"/>
          </a:xfrm>
          <a:prstGeom prst="rect">
            <a:avLst/>
          </a:prstGeom>
        </p:spPr>
        <p:txBody>
          <a:bodyPr lIns="90000" tIns="46800" rIns="90000" bIns="46800"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37" name="Text Placeholder 4">
            <a:extLst>
              <a:ext uri="{FF2B5EF4-FFF2-40B4-BE49-F238E27FC236}">
                <a16:creationId xmlns:a16="http://schemas.microsoft.com/office/drawing/2014/main" id="{76D94888-A371-4384-8376-ED2A72F15754}"/>
              </a:ext>
            </a:extLst>
          </p:cNvPr>
          <p:cNvSpPr>
            <a:spLocks noGrp="1"/>
          </p:cNvSpPr>
          <p:nvPr userDrawn="1">
            <p:ph type="body" sz="quarter" idx="48"/>
          </p:nvPr>
        </p:nvSpPr>
        <p:spPr bwMode="invGray">
          <a:xfrm>
            <a:off x="561846" y="1983505"/>
            <a:ext cx="2952000" cy="395590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8" name="Text Placeholder 4">
            <a:extLst>
              <a:ext uri="{FF2B5EF4-FFF2-40B4-BE49-F238E27FC236}">
                <a16:creationId xmlns:a16="http://schemas.microsoft.com/office/drawing/2014/main" id="{D94C5563-891A-404C-BEE1-28600555F5A7}"/>
              </a:ext>
            </a:extLst>
          </p:cNvPr>
          <p:cNvSpPr>
            <a:spLocks noGrp="1"/>
          </p:cNvSpPr>
          <p:nvPr userDrawn="1">
            <p:ph type="body" sz="quarter" idx="49"/>
          </p:nvPr>
        </p:nvSpPr>
        <p:spPr bwMode="invGray">
          <a:xfrm>
            <a:off x="4627259" y="1481550"/>
            <a:ext cx="2952000" cy="312176"/>
          </a:xfrm>
          <a:prstGeom prst="rect">
            <a:avLst/>
          </a:prstGeom>
        </p:spPr>
        <p:txBody>
          <a:bodyPr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41" name="Text Placeholder 4">
            <a:extLst>
              <a:ext uri="{FF2B5EF4-FFF2-40B4-BE49-F238E27FC236}">
                <a16:creationId xmlns:a16="http://schemas.microsoft.com/office/drawing/2014/main" id="{D62F8185-7100-4AB7-8700-7B9AB5C5C762}"/>
              </a:ext>
            </a:extLst>
          </p:cNvPr>
          <p:cNvSpPr>
            <a:spLocks noGrp="1"/>
          </p:cNvSpPr>
          <p:nvPr userDrawn="1">
            <p:ph type="body" sz="quarter" idx="50"/>
          </p:nvPr>
        </p:nvSpPr>
        <p:spPr bwMode="invGray">
          <a:xfrm>
            <a:off x="4627259" y="1983505"/>
            <a:ext cx="2952000" cy="395590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42" name="Text Placeholder 4">
            <a:extLst>
              <a:ext uri="{FF2B5EF4-FFF2-40B4-BE49-F238E27FC236}">
                <a16:creationId xmlns:a16="http://schemas.microsoft.com/office/drawing/2014/main" id="{F2DDC885-AC07-439F-BC77-A4C9B911E7E5}"/>
              </a:ext>
            </a:extLst>
          </p:cNvPr>
          <p:cNvSpPr>
            <a:spLocks noGrp="1"/>
          </p:cNvSpPr>
          <p:nvPr userDrawn="1">
            <p:ph type="body" sz="quarter" idx="51"/>
          </p:nvPr>
        </p:nvSpPr>
        <p:spPr bwMode="invGray">
          <a:xfrm>
            <a:off x="8692672" y="1481550"/>
            <a:ext cx="2952000" cy="312176"/>
          </a:xfrm>
          <a:prstGeom prst="rect">
            <a:avLst/>
          </a:prstGeom>
        </p:spPr>
        <p:txBody>
          <a:bodyPr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47" name="Text Placeholder 4">
            <a:extLst>
              <a:ext uri="{FF2B5EF4-FFF2-40B4-BE49-F238E27FC236}">
                <a16:creationId xmlns:a16="http://schemas.microsoft.com/office/drawing/2014/main" id="{BF938847-A46F-4040-B617-CA0FDAC75981}"/>
              </a:ext>
            </a:extLst>
          </p:cNvPr>
          <p:cNvSpPr>
            <a:spLocks noGrp="1"/>
          </p:cNvSpPr>
          <p:nvPr userDrawn="1">
            <p:ph type="body" sz="quarter" idx="52"/>
          </p:nvPr>
        </p:nvSpPr>
        <p:spPr bwMode="invGray">
          <a:xfrm>
            <a:off x="8692672" y="1983505"/>
            <a:ext cx="2952000" cy="395590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28303990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our block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11484000" cy="343237"/>
          </a:xfrm>
          <a:prstGeom prst="rect">
            <a:avLst/>
          </a:prstGeom>
        </p:spPr>
        <p:txBody>
          <a:bodyPr anchor="t">
            <a:spAutoFit/>
          </a:bodyPr>
          <a:lstStyle>
            <a:lvl1pPr>
              <a:defRPr sz="2200">
                <a:solidFill>
                  <a:srgbClr val="000000"/>
                </a:solidFill>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
        <p:nvSpPr>
          <p:cNvPr id="20" name="Rectangle: Rounded Corners 19">
            <a:extLst>
              <a:ext uri="{FF2B5EF4-FFF2-40B4-BE49-F238E27FC236}">
                <a16:creationId xmlns:a16="http://schemas.microsoft.com/office/drawing/2014/main" id="{AF3D8963-5580-4C5D-83BD-9F4EE3E85093}"/>
              </a:ext>
            </a:extLst>
          </p:cNvPr>
          <p:cNvSpPr/>
          <p:nvPr/>
        </p:nvSpPr>
        <p:spPr>
          <a:xfrm>
            <a:off x="417847" y="1376740"/>
            <a:ext cx="2749999" cy="501955"/>
          </a:xfrm>
          <a:prstGeom prst="roundRect">
            <a:avLst>
              <a:gd name="adj" fmla="val 6076"/>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1" name="Rectangle: Rounded Corners 20">
            <a:extLst>
              <a:ext uri="{FF2B5EF4-FFF2-40B4-BE49-F238E27FC236}">
                <a16:creationId xmlns:a16="http://schemas.microsoft.com/office/drawing/2014/main" id="{3266BEE5-890F-4D2B-A3D4-446773B2C7A7}"/>
              </a:ext>
            </a:extLst>
          </p:cNvPr>
          <p:cNvSpPr/>
          <p:nvPr/>
        </p:nvSpPr>
        <p:spPr>
          <a:xfrm>
            <a:off x="3291456" y="1376740"/>
            <a:ext cx="2749999" cy="501955"/>
          </a:xfrm>
          <a:prstGeom prst="roundRect">
            <a:avLst>
              <a:gd name="adj" fmla="val 6076"/>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2" name="Rectangle: Rounded Corners 21">
            <a:extLst>
              <a:ext uri="{FF2B5EF4-FFF2-40B4-BE49-F238E27FC236}">
                <a16:creationId xmlns:a16="http://schemas.microsoft.com/office/drawing/2014/main" id="{6B76ECF3-ABC9-4360-9A82-4F41E3655D43}"/>
              </a:ext>
            </a:extLst>
          </p:cNvPr>
          <p:cNvSpPr/>
          <p:nvPr/>
        </p:nvSpPr>
        <p:spPr>
          <a:xfrm>
            <a:off x="6165065" y="1376740"/>
            <a:ext cx="2749999" cy="501955"/>
          </a:xfrm>
          <a:prstGeom prst="roundRect">
            <a:avLst>
              <a:gd name="adj" fmla="val 6076"/>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3" name="Rectangle: Rounded Corners 22">
            <a:extLst>
              <a:ext uri="{FF2B5EF4-FFF2-40B4-BE49-F238E27FC236}">
                <a16:creationId xmlns:a16="http://schemas.microsoft.com/office/drawing/2014/main" id="{2E8E96AE-E249-4716-9137-DA93C7E53D0E}"/>
              </a:ext>
            </a:extLst>
          </p:cNvPr>
          <p:cNvSpPr/>
          <p:nvPr/>
        </p:nvSpPr>
        <p:spPr>
          <a:xfrm>
            <a:off x="9038673" y="1376740"/>
            <a:ext cx="2749999" cy="501955"/>
          </a:xfrm>
          <a:prstGeom prst="roundRect">
            <a:avLst>
              <a:gd name="adj" fmla="val 6076"/>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6" name="Text Placeholder 4">
            <a:extLst>
              <a:ext uri="{FF2B5EF4-FFF2-40B4-BE49-F238E27FC236}">
                <a16:creationId xmlns:a16="http://schemas.microsoft.com/office/drawing/2014/main" id="{239C0297-1567-40AA-90D6-CB03A2A553DC}"/>
              </a:ext>
            </a:extLst>
          </p:cNvPr>
          <p:cNvSpPr>
            <a:spLocks noGrp="1"/>
          </p:cNvSpPr>
          <p:nvPr userDrawn="1">
            <p:ph type="body" sz="quarter" idx="42"/>
          </p:nvPr>
        </p:nvSpPr>
        <p:spPr bwMode="invGray">
          <a:xfrm>
            <a:off x="563857" y="1481550"/>
            <a:ext cx="2457978" cy="312176"/>
          </a:xfrm>
          <a:prstGeom prst="rect">
            <a:avLst/>
          </a:prstGeom>
        </p:spPr>
        <p:txBody>
          <a:bodyPr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37" name="Text Placeholder 4">
            <a:extLst>
              <a:ext uri="{FF2B5EF4-FFF2-40B4-BE49-F238E27FC236}">
                <a16:creationId xmlns:a16="http://schemas.microsoft.com/office/drawing/2014/main" id="{76D94888-A371-4384-8376-ED2A72F15754}"/>
              </a:ext>
            </a:extLst>
          </p:cNvPr>
          <p:cNvSpPr>
            <a:spLocks noGrp="1"/>
          </p:cNvSpPr>
          <p:nvPr userDrawn="1">
            <p:ph type="body" sz="quarter" idx="48"/>
          </p:nvPr>
        </p:nvSpPr>
        <p:spPr bwMode="invGray">
          <a:xfrm>
            <a:off x="563858" y="1983505"/>
            <a:ext cx="2457977" cy="395590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8" name="Text Placeholder 4">
            <a:extLst>
              <a:ext uri="{FF2B5EF4-FFF2-40B4-BE49-F238E27FC236}">
                <a16:creationId xmlns:a16="http://schemas.microsoft.com/office/drawing/2014/main" id="{D94C5563-891A-404C-BEE1-28600555F5A7}"/>
              </a:ext>
            </a:extLst>
          </p:cNvPr>
          <p:cNvSpPr>
            <a:spLocks noGrp="1"/>
          </p:cNvSpPr>
          <p:nvPr userDrawn="1">
            <p:ph type="body" sz="quarter" idx="49"/>
          </p:nvPr>
        </p:nvSpPr>
        <p:spPr bwMode="invGray">
          <a:xfrm>
            <a:off x="3437466" y="1481550"/>
            <a:ext cx="2457978" cy="312176"/>
          </a:xfrm>
          <a:prstGeom prst="rect">
            <a:avLst/>
          </a:prstGeom>
        </p:spPr>
        <p:txBody>
          <a:bodyPr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41" name="Text Placeholder 4">
            <a:extLst>
              <a:ext uri="{FF2B5EF4-FFF2-40B4-BE49-F238E27FC236}">
                <a16:creationId xmlns:a16="http://schemas.microsoft.com/office/drawing/2014/main" id="{D62F8185-7100-4AB7-8700-7B9AB5C5C762}"/>
              </a:ext>
            </a:extLst>
          </p:cNvPr>
          <p:cNvSpPr>
            <a:spLocks noGrp="1"/>
          </p:cNvSpPr>
          <p:nvPr userDrawn="1">
            <p:ph type="body" sz="quarter" idx="50"/>
          </p:nvPr>
        </p:nvSpPr>
        <p:spPr bwMode="invGray">
          <a:xfrm>
            <a:off x="3437467" y="1983505"/>
            <a:ext cx="2457977" cy="395590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42" name="Text Placeholder 4">
            <a:extLst>
              <a:ext uri="{FF2B5EF4-FFF2-40B4-BE49-F238E27FC236}">
                <a16:creationId xmlns:a16="http://schemas.microsoft.com/office/drawing/2014/main" id="{F2DDC885-AC07-439F-BC77-A4C9B911E7E5}"/>
              </a:ext>
            </a:extLst>
          </p:cNvPr>
          <p:cNvSpPr>
            <a:spLocks noGrp="1"/>
          </p:cNvSpPr>
          <p:nvPr userDrawn="1">
            <p:ph type="body" sz="quarter" idx="51"/>
          </p:nvPr>
        </p:nvSpPr>
        <p:spPr bwMode="invGray">
          <a:xfrm>
            <a:off x="6311075" y="1481550"/>
            <a:ext cx="2457978" cy="312176"/>
          </a:xfrm>
          <a:prstGeom prst="rect">
            <a:avLst/>
          </a:prstGeom>
        </p:spPr>
        <p:txBody>
          <a:bodyPr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47" name="Text Placeholder 4">
            <a:extLst>
              <a:ext uri="{FF2B5EF4-FFF2-40B4-BE49-F238E27FC236}">
                <a16:creationId xmlns:a16="http://schemas.microsoft.com/office/drawing/2014/main" id="{BF938847-A46F-4040-B617-CA0FDAC75981}"/>
              </a:ext>
            </a:extLst>
          </p:cNvPr>
          <p:cNvSpPr>
            <a:spLocks noGrp="1"/>
          </p:cNvSpPr>
          <p:nvPr userDrawn="1">
            <p:ph type="body" sz="quarter" idx="52"/>
          </p:nvPr>
        </p:nvSpPr>
        <p:spPr bwMode="invGray">
          <a:xfrm>
            <a:off x="6311076" y="1983505"/>
            <a:ext cx="2457977" cy="395590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52" name="Text Placeholder 4">
            <a:extLst>
              <a:ext uri="{FF2B5EF4-FFF2-40B4-BE49-F238E27FC236}">
                <a16:creationId xmlns:a16="http://schemas.microsoft.com/office/drawing/2014/main" id="{3D2A8777-0FD1-4F0D-BDA3-82FBFC3C711F}"/>
              </a:ext>
            </a:extLst>
          </p:cNvPr>
          <p:cNvSpPr>
            <a:spLocks noGrp="1"/>
          </p:cNvSpPr>
          <p:nvPr userDrawn="1">
            <p:ph type="body" sz="quarter" idx="53"/>
          </p:nvPr>
        </p:nvSpPr>
        <p:spPr bwMode="invGray">
          <a:xfrm>
            <a:off x="9184683" y="1481550"/>
            <a:ext cx="2457978" cy="312176"/>
          </a:xfrm>
          <a:prstGeom prst="rect">
            <a:avLst/>
          </a:prstGeom>
        </p:spPr>
        <p:txBody>
          <a:bodyPr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54" name="Text Placeholder 4">
            <a:extLst>
              <a:ext uri="{FF2B5EF4-FFF2-40B4-BE49-F238E27FC236}">
                <a16:creationId xmlns:a16="http://schemas.microsoft.com/office/drawing/2014/main" id="{0D2F8A3C-F63E-4F2C-9C20-DCFE48617FE5}"/>
              </a:ext>
            </a:extLst>
          </p:cNvPr>
          <p:cNvSpPr>
            <a:spLocks noGrp="1"/>
          </p:cNvSpPr>
          <p:nvPr userDrawn="1">
            <p:ph type="body" sz="quarter" idx="54"/>
          </p:nvPr>
        </p:nvSpPr>
        <p:spPr bwMode="invGray">
          <a:xfrm>
            <a:off x="9184684" y="1983505"/>
            <a:ext cx="2457977" cy="395590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17188961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hree colored block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11484000" cy="343237"/>
          </a:xfrm>
          <a:prstGeom prst="rect">
            <a:avLst/>
          </a:prstGeom>
        </p:spPr>
        <p:txBody>
          <a:bodyPr anchor="t">
            <a:spAutoFit/>
          </a:bodyPr>
          <a:lstStyle>
            <a:lvl1pPr>
              <a:defRPr sz="2200">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11484000" cy="338554"/>
          </a:xfrm>
          <a:prstGeom prst="rect">
            <a:avLst/>
          </a:prstGeom>
        </p:spPr>
        <p:txBody>
          <a:bodyPr>
            <a:spAutoFit/>
          </a:bodyPr>
          <a:lstStyle>
            <a:lvl1pPr marL="0" indent="0">
              <a:buNone/>
              <a:defRPr sz="1600">
                <a:solidFill>
                  <a:srgbClr val="2D2D2D"/>
                </a:solidFill>
                <a:latin typeface="Montserrat SemiBold" pitchFamily="2" charset="0"/>
              </a:defRPr>
            </a:lvl1pPr>
          </a:lstStyle>
          <a:p>
            <a:pPr lvl="0"/>
            <a:r>
              <a:rPr lang="fr-FR"/>
              <a:t>Cliquez pour modifier les styles du texte du masque</a:t>
            </a:r>
          </a:p>
        </p:txBody>
      </p:sp>
      <p:sp>
        <p:nvSpPr>
          <p:cNvPr id="24" name="Rectangle: Rounded Corners 23">
            <a:extLst>
              <a:ext uri="{FF2B5EF4-FFF2-40B4-BE49-F238E27FC236}">
                <a16:creationId xmlns:a16="http://schemas.microsoft.com/office/drawing/2014/main" id="{84EEE4F9-1953-4BE2-AAB6-AF624FA0F7FE}"/>
              </a:ext>
            </a:extLst>
          </p:cNvPr>
          <p:cNvSpPr/>
          <p:nvPr userDrawn="1"/>
        </p:nvSpPr>
        <p:spPr>
          <a:xfrm>
            <a:off x="417847" y="1376137"/>
            <a:ext cx="3600000" cy="4554881"/>
          </a:xfrm>
          <a:prstGeom prst="roundRect">
            <a:avLst>
              <a:gd name="adj" fmla="val 3617"/>
            </a:avLst>
          </a:prstGeom>
          <a:solidFill>
            <a:srgbClr val="002D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5" name="Rectangle: Rounded Corners 24">
            <a:extLst>
              <a:ext uri="{FF2B5EF4-FFF2-40B4-BE49-F238E27FC236}">
                <a16:creationId xmlns:a16="http://schemas.microsoft.com/office/drawing/2014/main" id="{1FC0C31A-EADE-475B-8659-B247694C8156}"/>
              </a:ext>
            </a:extLst>
          </p:cNvPr>
          <p:cNvSpPr/>
          <p:nvPr userDrawn="1"/>
        </p:nvSpPr>
        <p:spPr>
          <a:xfrm>
            <a:off x="4318095" y="1376136"/>
            <a:ext cx="3600000" cy="4554881"/>
          </a:xfrm>
          <a:prstGeom prst="roundRect">
            <a:avLst>
              <a:gd name="adj" fmla="val 3617"/>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6" name="Rectangle: Rounded Corners 25">
            <a:extLst>
              <a:ext uri="{FF2B5EF4-FFF2-40B4-BE49-F238E27FC236}">
                <a16:creationId xmlns:a16="http://schemas.microsoft.com/office/drawing/2014/main" id="{C783D2F0-C63F-4ED3-B982-C7543245DEE7}"/>
              </a:ext>
            </a:extLst>
          </p:cNvPr>
          <p:cNvSpPr/>
          <p:nvPr userDrawn="1"/>
        </p:nvSpPr>
        <p:spPr>
          <a:xfrm>
            <a:off x="8218343" y="1376135"/>
            <a:ext cx="3600000" cy="4554881"/>
          </a:xfrm>
          <a:prstGeom prst="roundRect">
            <a:avLst>
              <a:gd name="adj" fmla="val 3617"/>
            </a:avLst>
          </a:prstGeom>
          <a:solidFill>
            <a:srgbClr val="ECE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rgbClr val="2D2D2D"/>
              </a:solidFill>
            </a:endParaRPr>
          </a:p>
        </p:txBody>
      </p:sp>
      <p:sp>
        <p:nvSpPr>
          <p:cNvPr id="27" name="Text Placeholder 20">
            <a:extLst>
              <a:ext uri="{FF2B5EF4-FFF2-40B4-BE49-F238E27FC236}">
                <a16:creationId xmlns:a16="http://schemas.microsoft.com/office/drawing/2014/main" id="{0DDB1D8F-E5AF-4D25-B6DF-68652F4E84D3}"/>
              </a:ext>
            </a:extLst>
          </p:cNvPr>
          <p:cNvSpPr>
            <a:spLocks noGrp="1"/>
          </p:cNvSpPr>
          <p:nvPr>
            <p:ph type="body" sz="quarter" idx="16"/>
          </p:nvPr>
        </p:nvSpPr>
        <p:spPr>
          <a:xfrm>
            <a:off x="499378" y="1479121"/>
            <a:ext cx="3436938" cy="352271"/>
          </a:xfrm>
          <a:prstGeom prst="rect">
            <a:avLst/>
          </a:prstGeom>
        </p:spPr>
        <p:txBody>
          <a:bodyPr>
            <a:normAutofit/>
          </a:bodyPr>
          <a:lstStyle>
            <a:lvl1pPr marL="0" indent="0" algn="l">
              <a:buNone/>
              <a:defRPr sz="1600">
                <a:solidFill>
                  <a:schemeClr val="bg1"/>
                </a:solidFill>
                <a:latin typeface="Montserrat SemiBold" pitchFamily="2" charset="0"/>
              </a:defRPr>
            </a:lvl1pPr>
          </a:lstStyle>
          <a:p>
            <a:pPr lvl="0"/>
            <a:r>
              <a:rPr lang="fr-FR"/>
              <a:t>Cliquez pour modifier les styles du texte du masque</a:t>
            </a:r>
          </a:p>
        </p:txBody>
      </p:sp>
      <p:sp>
        <p:nvSpPr>
          <p:cNvPr id="28" name="Text Placeholder 20">
            <a:extLst>
              <a:ext uri="{FF2B5EF4-FFF2-40B4-BE49-F238E27FC236}">
                <a16:creationId xmlns:a16="http://schemas.microsoft.com/office/drawing/2014/main" id="{A7F0CE21-4019-4FC6-A3A0-36B6B7A8C518}"/>
              </a:ext>
            </a:extLst>
          </p:cNvPr>
          <p:cNvSpPr>
            <a:spLocks noGrp="1"/>
          </p:cNvSpPr>
          <p:nvPr>
            <p:ph type="body" sz="quarter" idx="17"/>
          </p:nvPr>
        </p:nvSpPr>
        <p:spPr>
          <a:xfrm>
            <a:off x="4399626" y="1479121"/>
            <a:ext cx="3436938" cy="352271"/>
          </a:xfrm>
          <a:prstGeom prst="rect">
            <a:avLst/>
          </a:prstGeom>
        </p:spPr>
        <p:txBody>
          <a:bodyPr>
            <a:normAutofit/>
          </a:bodyPr>
          <a:lstStyle>
            <a:lvl1pPr marL="0" indent="0" algn="l">
              <a:buNone/>
              <a:defRPr sz="1600">
                <a:solidFill>
                  <a:srgbClr val="2D2D2D"/>
                </a:solidFill>
                <a:latin typeface="Montserrat SemiBold" pitchFamily="2" charset="0"/>
              </a:defRPr>
            </a:lvl1pPr>
          </a:lstStyle>
          <a:p>
            <a:pPr lvl="0"/>
            <a:r>
              <a:rPr lang="fr-FR"/>
              <a:t>Cliquez pour modifier les styles du texte du masque</a:t>
            </a:r>
          </a:p>
        </p:txBody>
      </p:sp>
      <p:sp>
        <p:nvSpPr>
          <p:cNvPr id="29" name="Text Placeholder 20">
            <a:extLst>
              <a:ext uri="{FF2B5EF4-FFF2-40B4-BE49-F238E27FC236}">
                <a16:creationId xmlns:a16="http://schemas.microsoft.com/office/drawing/2014/main" id="{BE854316-9D8B-4ACC-8002-506C758C2F09}"/>
              </a:ext>
            </a:extLst>
          </p:cNvPr>
          <p:cNvSpPr>
            <a:spLocks noGrp="1"/>
          </p:cNvSpPr>
          <p:nvPr>
            <p:ph type="body" sz="quarter" idx="18"/>
          </p:nvPr>
        </p:nvSpPr>
        <p:spPr>
          <a:xfrm>
            <a:off x="8302576" y="1479121"/>
            <a:ext cx="3436938" cy="352271"/>
          </a:xfrm>
          <a:prstGeom prst="rect">
            <a:avLst/>
          </a:prstGeom>
        </p:spPr>
        <p:txBody>
          <a:bodyPr>
            <a:normAutofit/>
          </a:bodyPr>
          <a:lstStyle>
            <a:lvl1pPr marL="0" indent="0" algn="l">
              <a:buNone/>
              <a:defRPr sz="1600">
                <a:solidFill>
                  <a:srgbClr val="2D2D2D"/>
                </a:solidFill>
                <a:latin typeface="Montserrat SemiBold" pitchFamily="2" charset="0"/>
              </a:defRPr>
            </a:lvl1pPr>
          </a:lstStyle>
          <a:p>
            <a:pPr lvl="0"/>
            <a:r>
              <a:rPr lang="fr-FR"/>
              <a:t>Cliquez pour modifier les styles du texte du masque</a:t>
            </a:r>
          </a:p>
        </p:txBody>
      </p:sp>
      <p:sp>
        <p:nvSpPr>
          <p:cNvPr id="30" name="Text Placeholder 20">
            <a:extLst>
              <a:ext uri="{FF2B5EF4-FFF2-40B4-BE49-F238E27FC236}">
                <a16:creationId xmlns:a16="http://schemas.microsoft.com/office/drawing/2014/main" id="{083BF51F-0691-49F7-A008-3E8F6B3A3C44}"/>
              </a:ext>
            </a:extLst>
          </p:cNvPr>
          <p:cNvSpPr>
            <a:spLocks noGrp="1"/>
          </p:cNvSpPr>
          <p:nvPr>
            <p:ph type="body" sz="quarter" idx="19"/>
          </p:nvPr>
        </p:nvSpPr>
        <p:spPr>
          <a:xfrm>
            <a:off x="499378" y="1973739"/>
            <a:ext cx="3436938" cy="3887796"/>
          </a:xfrm>
          <a:prstGeom prst="rect">
            <a:avLst/>
          </a:prstGeom>
        </p:spPr>
        <p:txBody>
          <a:bodyPr>
            <a:normAutofit/>
          </a:bodyPr>
          <a:lstStyle>
            <a:lvl1pPr marL="0" indent="0" algn="l">
              <a:buNone/>
              <a:defRPr sz="1200">
                <a:solidFill>
                  <a:schemeClr val="bg1"/>
                </a:solidFill>
                <a:latin typeface="Montserrat" panose="00000500000000000000" pitchFamily="2" charset="0"/>
              </a:defRPr>
            </a:lvl1pPr>
          </a:lstStyle>
          <a:p>
            <a:pPr lvl="0"/>
            <a:r>
              <a:rPr lang="fr-FR"/>
              <a:t>Cliquez pour modifier les styles du texte du masque</a:t>
            </a:r>
          </a:p>
        </p:txBody>
      </p:sp>
      <p:sp>
        <p:nvSpPr>
          <p:cNvPr id="31" name="Text Placeholder 20">
            <a:extLst>
              <a:ext uri="{FF2B5EF4-FFF2-40B4-BE49-F238E27FC236}">
                <a16:creationId xmlns:a16="http://schemas.microsoft.com/office/drawing/2014/main" id="{03D91854-B70D-43CC-9CA1-D173962CB0A2}"/>
              </a:ext>
            </a:extLst>
          </p:cNvPr>
          <p:cNvSpPr>
            <a:spLocks noGrp="1"/>
          </p:cNvSpPr>
          <p:nvPr>
            <p:ph type="body" sz="quarter" idx="20"/>
          </p:nvPr>
        </p:nvSpPr>
        <p:spPr>
          <a:xfrm>
            <a:off x="4399626" y="1973739"/>
            <a:ext cx="3436938" cy="3887796"/>
          </a:xfrm>
          <a:prstGeom prst="rect">
            <a:avLst/>
          </a:prstGeom>
        </p:spPr>
        <p:txBody>
          <a:bodyPr>
            <a:normAutofit/>
          </a:bodyPr>
          <a:lstStyle>
            <a:lvl1pPr marL="0" indent="0" algn="l">
              <a:buNone/>
              <a:defRPr sz="1200">
                <a:solidFill>
                  <a:srgbClr val="2D2D2D"/>
                </a:solidFill>
                <a:latin typeface="Montserrat" panose="00000500000000000000" pitchFamily="2" charset="0"/>
              </a:defRPr>
            </a:lvl1pPr>
          </a:lstStyle>
          <a:p>
            <a:pPr lvl="0"/>
            <a:r>
              <a:rPr lang="fr-FR"/>
              <a:t>Cliquez pour modifier les styles du texte du masque</a:t>
            </a:r>
          </a:p>
        </p:txBody>
      </p:sp>
      <p:sp>
        <p:nvSpPr>
          <p:cNvPr id="32" name="Text Placeholder 20">
            <a:extLst>
              <a:ext uri="{FF2B5EF4-FFF2-40B4-BE49-F238E27FC236}">
                <a16:creationId xmlns:a16="http://schemas.microsoft.com/office/drawing/2014/main" id="{97EC2FAB-088C-474C-A92D-32F83C396147}"/>
              </a:ext>
            </a:extLst>
          </p:cNvPr>
          <p:cNvSpPr>
            <a:spLocks noGrp="1"/>
          </p:cNvSpPr>
          <p:nvPr>
            <p:ph type="body" sz="quarter" idx="21"/>
          </p:nvPr>
        </p:nvSpPr>
        <p:spPr>
          <a:xfrm>
            <a:off x="8299874" y="1973739"/>
            <a:ext cx="3436938" cy="3887796"/>
          </a:xfrm>
          <a:prstGeom prst="rect">
            <a:avLst/>
          </a:prstGeom>
        </p:spPr>
        <p:txBody>
          <a:bodyPr>
            <a:normAutofit/>
          </a:bodyPr>
          <a:lstStyle>
            <a:lvl1pPr marL="0" indent="0" algn="l">
              <a:buNone/>
              <a:defRPr sz="1200">
                <a:solidFill>
                  <a:schemeClr val="tx1"/>
                </a:solidFill>
                <a:latin typeface="Montserrat" panose="00000500000000000000"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10602519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wo bars with image">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11484000" cy="343237"/>
          </a:xfrm>
          <a:prstGeom prst="rect">
            <a:avLst/>
          </a:prstGeom>
        </p:spPr>
        <p:txBody>
          <a:bodyPr anchor="t">
            <a:spAutoFit/>
          </a:bodyPr>
          <a:lstStyle>
            <a:lvl1pPr>
              <a:defRPr sz="2200">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11484000" cy="338554"/>
          </a:xfrm>
          <a:prstGeom prst="rect">
            <a:avLst/>
          </a:prstGeom>
        </p:spPr>
        <p:txBody>
          <a:bodyPr>
            <a:spAutoFit/>
          </a:bodyPr>
          <a:lstStyle>
            <a:lvl1pPr marL="0" indent="0">
              <a:buNone/>
              <a:defRPr sz="1600">
                <a:solidFill>
                  <a:srgbClr val="2D2D2D"/>
                </a:solidFill>
                <a:latin typeface="Montserrat SemiBold" pitchFamily="2" charset="0"/>
              </a:defRPr>
            </a:lvl1pPr>
          </a:lstStyle>
          <a:p>
            <a:pPr lvl="0"/>
            <a:r>
              <a:rPr lang="fr-FR"/>
              <a:t>Cliquez pour modifier les styles du texte du masque</a:t>
            </a:r>
          </a:p>
        </p:txBody>
      </p:sp>
      <p:sp>
        <p:nvSpPr>
          <p:cNvPr id="20" name="Rectangle: Rounded Corners 19">
            <a:extLst>
              <a:ext uri="{FF2B5EF4-FFF2-40B4-BE49-F238E27FC236}">
                <a16:creationId xmlns:a16="http://schemas.microsoft.com/office/drawing/2014/main" id="{73DD9479-32BE-4255-8D4F-4216693171D1}"/>
              </a:ext>
            </a:extLst>
          </p:cNvPr>
          <p:cNvSpPr/>
          <p:nvPr userDrawn="1"/>
        </p:nvSpPr>
        <p:spPr>
          <a:xfrm>
            <a:off x="413556" y="1414671"/>
            <a:ext cx="9354024" cy="1800000"/>
          </a:xfrm>
          <a:prstGeom prst="roundRect">
            <a:avLst>
              <a:gd name="adj" fmla="val 3617"/>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3" name="Text Placeholder 20">
            <a:extLst>
              <a:ext uri="{FF2B5EF4-FFF2-40B4-BE49-F238E27FC236}">
                <a16:creationId xmlns:a16="http://schemas.microsoft.com/office/drawing/2014/main" id="{359A2CB8-6225-4B92-8899-576771C47E5E}"/>
              </a:ext>
            </a:extLst>
          </p:cNvPr>
          <p:cNvSpPr>
            <a:spLocks noGrp="1"/>
          </p:cNvSpPr>
          <p:nvPr>
            <p:ph type="body" sz="quarter" idx="21"/>
          </p:nvPr>
        </p:nvSpPr>
        <p:spPr>
          <a:xfrm>
            <a:off x="507517" y="1510019"/>
            <a:ext cx="9188242" cy="1641734"/>
          </a:xfrm>
          <a:prstGeom prst="rect">
            <a:avLst/>
          </a:prstGeom>
        </p:spPr>
        <p:txBody>
          <a:bodyPr>
            <a:normAutofit/>
          </a:bodyPr>
          <a:lstStyle>
            <a:lvl1pPr marL="0" indent="0" algn="l">
              <a:buNone/>
              <a:defRPr sz="1400">
                <a:solidFill>
                  <a:srgbClr val="000000"/>
                </a:solidFill>
                <a:latin typeface="Montserrat Bold" panose="00000800000000000000" pitchFamily="2" charset="0"/>
              </a:defRPr>
            </a:lvl1pPr>
          </a:lstStyle>
          <a:p>
            <a:pPr lvl="0"/>
            <a:r>
              <a:rPr lang="fr-FR"/>
              <a:t>Cliquez pour modifier les styles du texte du masque</a:t>
            </a:r>
          </a:p>
        </p:txBody>
      </p:sp>
      <p:sp>
        <p:nvSpPr>
          <p:cNvPr id="35" name="Picture Placeholder 3">
            <a:extLst>
              <a:ext uri="{FF2B5EF4-FFF2-40B4-BE49-F238E27FC236}">
                <a16:creationId xmlns:a16="http://schemas.microsoft.com/office/drawing/2014/main" id="{A4910E2B-FFA5-49E8-A92C-549A7A70AA43}"/>
              </a:ext>
            </a:extLst>
          </p:cNvPr>
          <p:cNvSpPr>
            <a:spLocks noGrp="1"/>
          </p:cNvSpPr>
          <p:nvPr>
            <p:ph type="pic" sz="quarter" idx="24" hasCustomPrompt="1"/>
          </p:nvPr>
        </p:nvSpPr>
        <p:spPr>
          <a:xfrm>
            <a:off x="9843083" y="1414671"/>
            <a:ext cx="1935361" cy="4440752"/>
          </a:xfrm>
          <a:prstGeom prst="roundRect">
            <a:avLst>
              <a:gd name="adj" fmla="val 3028"/>
            </a:avLst>
          </a:prstGeom>
        </p:spPr>
        <p:txBody>
          <a:bodyPr anchor="ctr">
            <a:normAutofit/>
          </a:bodyPr>
          <a:lstStyle>
            <a:lvl1pPr marL="0" indent="0" algn="ctr">
              <a:buNone/>
              <a:defRPr sz="1600">
                <a:latin typeface="Raleway Light" pitchFamily="2" charset="0"/>
              </a:defRPr>
            </a:lvl1pPr>
          </a:lstStyle>
          <a:p>
            <a:r>
              <a:rPr lang="en-NL" dirty="0"/>
              <a:t>Select image by clicking here</a:t>
            </a:r>
            <a:br>
              <a:rPr lang="en-NL" dirty="0"/>
            </a:br>
            <a:br>
              <a:rPr lang="en-NL" dirty="0"/>
            </a:br>
            <a:br>
              <a:rPr lang="en-NL" dirty="0"/>
            </a:br>
            <a:br>
              <a:rPr lang="en-NL" dirty="0"/>
            </a:br>
            <a:endParaRPr lang="nl-NL" dirty="0"/>
          </a:p>
        </p:txBody>
      </p:sp>
      <p:sp>
        <p:nvSpPr>
          <p:cNvPr id="36" name="Text Placeholder 20">
            <a:extLst>
              <a:ext uri="{FF2B5EF4-FFF2-40B4-BE49-F238E27FC236}">
                <a16:creationId xmlns:a16="http://schemas.microsoft.com/office/drawing/2014/main" id="{2036E1FB-7710-4F84-9459-CC3C9AB1DFE4}"/>
              </a:ext>
            </a:extLst>
          </p:cNvPr>
          <p:cNvSpPr>
            <a:spLocks noGrp="1"/>
          </p:cNvSpPr>
          <p:nvPr>
            <p:ph type="body" sz="quarter" idx="25"/>
          </p:nvPr>
        </p:nvSpPr>
        <p:spPr>
          <a:xfrm>
            <a:off x="507517" y="3428999"/>
            <a:ext cx="9188242" cy="2426423"/>
          </a:xfrm>
          <a:prstGeom prst="rect">
            <a:avLst/>
          </a:prstGeom>
        </p:spPr>
        <p:txBody>
          <a:bodyPr>
            <a:normAutofit/>
          </a:bodyPr>
          <a:lstStyle>
            <a:lvl1pPr marL="0" indent="0" algn="l">
              <a:buNone/>
              <a:defRPr sz="1200">
                <a:solidFill>
                  <a:srgbClr val="000000"/>
                </a:solidFill>
                <a:latin typeface="Montserrat" panose="00000500000000000000"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19996621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Four circles with hightlight">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11484000" cy="343237"/>
          </a:xfrm>
          <a:prstGeom prst="rect">
            <a:avLst/>
          </a:prstGeom>
        </p:spPr>
        <p:txBody>
          <a:bodyPr anchor="t">
            <a:spAutoFit/>
          </a:bodyPr>
          <a:lstStyle>
            <a:lvl1pPr>
              <a:defRPr sz="2200">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11484000" cy="338554"/>
          </a:xfrm>
          <a:prstGeom prst="rect">
            <a:avLst/>
          </a:prstGeom>
        </p:spPr>
        <p:txBody>
          <a:bodyPr>
            <a:spAutoFit/>
          </a:bodyPr>
          <a:lstStyle>
            <a:lvl1pPr marL="0" indent="0">
              <a:buNone/>
              <a:defRPr sz="1600">
                <a:solidFill>
                  <a:srgbClr val="2D2D2D"/>
                </a:solidFill>
                <a:latin typeface="Montserrat SemiBold" pitchFamily="2" charset="0"/>
              </a:defRPr>
            </a:lvl1pPr>
          </a:lstStyle>
          <a:p>
            <a:pPr lvl="0"/>
            <a:r>
              <a:rPr lang="fr-FR"/>
              <a:t>Cliquez pour modifier les styles du texte du masque</a:t>
            </a:r>
          </a:p>
        </p:txBody>
      </p:sp>
      <p:sp>
        <p:nvSpPr>
          <p:cNvPr id="20" name="Oval 19">
            <a:extLst>
              <a:ext uri="{FF2B5EF4-FFF2-40B4-BE49-F238E27FC236}">
                <a16:creationId xmlns:a16="http://schemas.microsoft.com/office/drawing/2014/main" id="{AF3D8963-5580-4C5D-83BD-9F4EE3E85093}"/>
              </a:ext>
            </a:extLst>
          </p:cNvPr>
          <p:cNvSpPr/>
          <p:nvPr/>
        </p:nvSpPr>
        <p:spPr>
          <a:xfrm>
            <a:off x="727826" y="1481550"/>
            <a:ext cx="2160000" cy="2160000"/>
          </a:xfrm>
          <a:prstGeom prst="ellipse">
            <a:avLst/>
          </a:prstGeom>
          <a:solidFill>
            <a:srgbClr val="ECE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6" name="Text Placeholder 4">
            <a:extLst>
              <a:ext uri="{FF2B5EF4-FFF2-40B4-BE49-F238E27FC236}">
                <a16:creationId xmlns:a16="http://schemas.microsoft.com/office/drawing/2014/main" id="{239C0297-1567-40AA-90D6-CB03A2A553DC}"/>
              </a:ext>
            </a:extLst>
          </p:cNvPr>
          <p:cNvSpPr>
            <a:spLocks noGrp="1"/>
          </p:cNvSpPr>
          <p:nvPr userDrawn="1">
            <p:ph type="body" sz="quarter" idx="42"/>
          </p:nvPr>
        </p:nvSpPr>
        <p:spPr bwMode="invGray">
          <a:xfrm>
            <a:off x="939567" y="1915598"/>
            <a:ext cx="1764148" cy="1291904"/>
          </a:xfrm>
          <a:prstGeom prst="rect">
            <a:avLst/>
          </a:prstGeom>
        </p:spPr>
        <p:txBody>
          <a:bodyPr anchor="ctr">
            <a:normAutofit/>
          </a:bodyPr>
          <a:lstStyle>
            <a:lvl1pPr marL="0" indent="0" algn="ctr">
              <a:buNone/>
              <a:defRPr sz="1400">
                <a:solidFill>
                  <a:srgbClr val="000000"/>
                </a:solidFill>
                <a:latin typeface="Montserrat SemiBold" pitchFamily="2" charset="0"/>
              </a:defRPr>
            </a:lvl1pPr>
          </a:lstStyle>
          <a:p>
            <a:pPr lvl="0"/>
            <a:r>
              <a:rPr lang="fr-FR"/>
              <a:t>Cliquez pour modifier les styles du texte du masque</a:t>
            </a:r>
          </a:p>
        </p:txBody>
      </p:sp>
      <p:sp>
        <p:nvSpPr>
          <p:cNvPr id="37" name="Text Placeholder 4">
            <a:extLst>
              <a:ext uri="{FF2B5EF4-FFF2-40B4-BE49-F238E27FC236}">
                <a16:creationId xmlns:a16="http://schemas.microsoft.com/office/drawing/2014/main" id="{76D94888-A371-4384-8376-ED2A72F15754}"/>
              </a:ext>
            </a:extLst>
          </p:cNvPr>
          <p:cNvSpPr>
            <a:spLocks noGrp="1"/>
          </p:cNvSpPr>
          <p:nvPr userDrawn="1">
            <p:ph type="body" sz="quarter" idx="48"/>
          </p:nvPr>
        </p:nvSpPr>
        <p:spPr bwMode="invGray">
          <a:xfrm>
            <a:off x="727827" y="3884102"/>
            <a:ext cx="2160000" cy="1989479"/>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41" name="Text Placeholder 4">
            <a:extLst>
              <a:ext uri="{FF2B5EF4-FFF2-40B4-BE49-F238E27FC236}">
                <a16:creationId xmlns:a16="http://schemas.microsoft.com/office/drawing/2014/main" id="{D62F8185-7100-4AB7-8700-7B9AB5C5C762}"/>
              </a:ext>
            </a:extLst>
          </p:cNvPr>
          <p:cNvSpPr>
            <a:spLocks noGrp="1"/>
          </p:cNvSpPr>
          <p:nvPr userDrawn="1">
            <p:ph type="body" sz="quarter" idx="50"/>
          </p:nvPr>
        </p:nvSpPr>
        <p:spPr bwMode="invGray">
          <a:xfrm>
            <a:off x="3564704" y="3884102"/>
            <a:ext cx="2160000" cy="1989479"/>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47" name="Text Placeholder 4">
            <a:extLst>
              <a:ext uri="{FF2B5EF4-FFF2-40B4-BE49-F238E27FC236}">
                <a16:creationId xmlns:a16="http://schemas.microsoft.com/office/drawing/2014/main" id="{BF938847-A46F-4040-B617-CA0FDAC75981}"/>
              </a:ext>
            </a:extLst>
          </p:cNvPr>
          <p:cNvSpPr>
            <a:spLocks noGrp="1"/>
          </p:cNvSpPr>
          <p:nvPr userDrawn="1">
            <p:ph type="body" sz="quarter" idx="52"/>
          </p:nvPr>
        </p:nvSpPr>
        <p:spPr bwMode="invGray">
          <a:xfrm>
            <a:off x="6463186" y="3884102"/>
            <a:ext cx="2160000" cy="1989479"/>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54" name="Text Placeholder 4">
            <a:extLst>
              <a:ext uri="{FF2B5EF4-FFF2-40B4-BE49-F238E27FC236}">
                <a16:creationId xmlns:a16="http://schemas.microsoft.com/office/drawing/2014/main" id="{0D2F8A3C-F63E-4F2C-9C20-DCFE48617FE5}"/>
              </a:ext>
            </a:extLst>
          </p:cNvPr>
          <p:cNvSpPr>
            <a:spLocks noGrp="1"/>
          </p:cNvSpPr>
          <p:nvPr userDrawn="1">
            <p:ph type="body" sz="quarter" idx="54"/>
          </p:nvPr>
        </p:nvSpPr>
        <p:spPr bwMode="invGray">
          <a:xfrm>
            <a:off x="9361669" y="3884102"/>
            <a:ext cx="2160000" cy="1989479"/>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24" name="Oval 23">
            <a:extLst>
              <a:ext uri="{FF2B5EF4-FFF2-40B4-BE49-F238E27FC236}">
                <a16:creationId xmlns:a16="http://schemas.microsoft.com/office/drawing/2014/main" id="{287C6481-0ED3-49FF-ADEF-DF9A6101CF3F}"/>
              </a:ext>
            </a:extLst>
          </p:cNvPr>
          <p:cNvSpPr/>
          <p:nvPr userDrawn="1"/>
        </p:nvSpPr>
        <p:spPr>
          <a:xfrm>
            <a:off x="3564703" y="1481550"/>
            <a:ext cx="2160000" cy="2160000"/>
          </a:xfrm>
          <a:prstGeom prst="ellipse">
            <a:avLst/>
          </a:prstGeom>
          <a:solidFill>
            <a:srgbClr val="ECE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5" name="Oval 24">
            <a:extLst>
              <a:ext uri="{FF2B5EF4-FFF2-40B4-BE49-F238E27FC236}">
                <a16:creationId xmlns:a16="http://schemas.microsoft.com/office/drawing/2014/main" id="{0DF03BF8-9606-472E-9E21-26E6D18548B6}"/>
              </a:ext>
            </a:extLst>
          </p:cNvPr>
          <p:cNvSpPr/>
          <p:nvPr userDrawn="1"/>
        </p:nvSpPr>
        <p:spPr>
          <a:xfrm>
            <a:off x="6463186" y="1481550"/>
            <a:ext cx="2160000" cy="2160000"/>
          </a:xfrm>
          <a:prstGeom prst="ellipse">
            <a:avLst/>
          </a:prstGeom>
          <a:solidFill>
            <a:srgbClr val="ECE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6" name="Oval 25">
            <a:extLst>
              <a:ext uri="{FF2B5EF4-FFF2-40B4-BE49-F238E27FC236}">
                <a16:creationId xmlns:a16="http://schemas.microsoft.com/office/drawing/2014/main" id="{C5C88E66-6B8E-44CF-85CF-949AA8FFCC5B}"/>
              </a:ext>
            </a:extLst>
          </p:cNvPr>
          <p:cNvSpPr/>
          <p:nvPr userDrawn="1"/>
        </p:nvSpPr>
        <p:spPr>
          <a:xfrm>
            <a:off x="9361669" y="1481550"/>
            <a:ext cx="2160000" cy="2160000"/>
          </a:xfrm>
          <a:prstGeom prst="ellipse">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7" name="Text Placeholder 4">
            <a:extLst>
              <a:ext uri="{FF2B5EF4-FFF2-40B4-BE49-F238E27FC236}">
                <a16:creationId xmlns:a16="http://schemas.microsoft.com/office/drawing/2014/main" id="{2A3174F6-D1C7-4E9C-B759-7D978E426553}"/>
              </a:ext>
            </a:extLst>
          </p:cNvPr>
          <p:cNvSpPr>
            <a:spLocks noGrp="1"/>
          </p:cNvSpPr>
          <p:nvPr>
            <p:ph type="body" sz="quarter" idx="55"/>
          </p:nvPr>
        </p:nvSpPr>
        <p:spPr bwMode="invGray">
          <a:xfrm>
            <a:off x="3775873" y="1915598"/>
            <a:ext cx="1764148" cy="1291904"/>
          </a:xfrm>
          <a:prstGeom prst="rect">
            <a:avLst/>
          </a:prstGeom>
        </p:spPr>
        <p:txBody>
          <a:bodyPr anchor="ctr">
            <a:normAutofit/>
          </a:bodyPr>
          <a:lstStyle>
            <a:lvl1pPr marL="0" indent="0" algn="ctr">
              <a:buNone/>
              <a:defRPr sz="1400">
                <a:solidFill>
                  <a:srgbClr val="000000"/>
                </a:solidFill>
                <a:latin typeface="Montserrat SemiBold" pitchFamily="2" charset="0"/>
              </a:defRPr>
            </a:lvl1pPr>
          </a:lstStyle>
          <a:p>
            <a:pPr lvl="0"/>
            <a:r>
              <a:rPr lang="fr-FR"/>
              <a:t>Cliquez pour modifier les styles du texte du masque</a:t>
            </a:r>
          </a:p>
        </p:txBody>
      </p:sp>
      <p:sp>
        <p:nvSpPr>
          <p:cNvPr id="28" name="Text Placeholder 4">
            <a:extLst>
              <a:ext uri="{FF2B5EF4-FFF2-40B4-BE49-F238E27FC236}">
                <a16:creationId xmlns:a16="http://schemas.microsoft.com/office/drawing/2014/main" id="{2F6FC99F-5A17-427C-AED6-461BAD458AEF}"/>
              </a:ext>
            </a:extLst>
          </p:cNvPr>
          <p:cNvSpPr>
            <a:spLocks noGrp="1"/>
          </p:cNvSpPr>
          <p:nvPr>
            <p:ph type="body" sz="quarter" idx="56"/>
          </p:nvPr>
        </p:nvSpPr>
        <p:spPr bwMode="invGray">
          <a:xfrm>
            <a:off x="6661112" y="1915598"/>
            <a:ext cx="1764148" cy="1291904"/>
          </a:xfrm>
          <a:prstGeom prst="rect">
            <a:avLst/>
          </a:prstGeom>
        </p:spPr>
        <p:txBody>
          <a:bodyPr anchor="ctr">
            <a:normAutofit/>
          </a:bodyPr>
          <a:lstStyle>
            <a:lvl1pPr marL="0" indent="0" algn="ctr">
              <a:buNone/>
              <a:defRPr sz="1400">
                <a:solidFill>
                  <a:srgbClr val="000000"/>
                </a:solidFill>
                <a:latin typeface="Montserrat SemiBold" pitchFamily="2" charset="0"/>
              </a:defRPr>
            </a:lvl1pPr>
          </a:lstStyle>
          <a:p>
            <a:pPr lvl="0"/>
            <a:r>
              <a:rPr lang="fr-FR"/>
              <a:t>Cliquez pour modifier les styles du texte du masque</a:t>
            </a:r>
          </a:p>
        </p:txBody>
      </p:sp>
      <p:sp>
        <p:nvSpPr>
          <p:cNvPr id="29" name="Text Placeholder 4">
            <a:extLst>
              <a:ext uri="{FF2B5EF4-FFF2-40B4-BE49-F238E27FC236}">
                <a16:creationId xmlns:a16="http://schemas.microsoft.com/office/drawing/2014/main" id="{347DC7F7-85E1-456D-B752-BFECF1A2960E}"/>
              </a:ext>
            </a:extLst>
          </p:cNvPr>
          <p:cNvSpPr>
            <a:spLocks noGrp="1"/>
          </p:cNvSpPr>
          <p:nvPr>
            <p:ph type="body" sz="quarter" idx="57"/>
          </p:nvPr>
        </p:nvSpPr>
        <p:spPr bwMode="invGray">
          <a:xfrm>
            <a:off x="9559595" y="1915598"/>
            <a:ext cx="1764148" cy="1291904"/>
          </a:xfrm>
          <a:prstGeom prst="rect">
            <a:avLst/>
          </a:prstGeom>
        </p:spPr>
        <p:txBody>
          <a:bodyPr anchor="ctr">
            <a:normAutofit/>
          </a:bodyPr>
          <a:lstStyle>
            <a:lvl1pPr marL="0" indent="0" algn="ctr">
              <a:buNone/>
              <a:defRPr sz="1400">
                <a:solidFill>
                  <a:srgbClr val="000000"/>
                </a:solidFill>
                <a:latin typeface="Montserrat SemiBold" pitchFamily="2" charset="0"/>
              </a:defRPr>
            </a:lvl1pPr>
          </a:lstStyle>
          <a:p>
            <a:pPr lvl="0"/>
            <a:r>
              <a:rPr lang="fr-FR"/>
              <a:t>Cliquez pour modifier les styles du texte du masque</a:t>
            </a:r>
          </a:p>
        </p:txBody>
      </p:sp>
      <p:sp>
        <p:nvSpPr>
          <p:cNvPr id="30" name="Text Placeholder 4">
            <a:extLst>
              <a:ext uri="{FF2B5EF4-FFF2-40B4-BE49-F238E27FC236}">
                <a16:creationId xmlns:a16="http://schemas.microsoft.com/office/drawing/2014/main" id="{7A0BB3E2-7BA1-4789-A4A6-6EFF562664A7}"/>
              </a:ext>
            </a:extLst>
          </p:cNvPr>
          <p:cNvSpPr>
            <a:spLocks noGrp="1"/>
          </p:cNvSpPr>
          <p:nvPr>
            <p:ph type="body" sz="quarter" idx="58" hasCustomPrompt="1"/>
          </p:nvPr>
        </p:nvSpPr>
        <p:spPr bwMode="invGray">
          <a:xfrm>
            <a:off x="2975221" y="2331768"/>
            <a:ext cx="502086" cy="459564"/>
          </a:xfrm>
          <a:prstGeom prst="rect">
            <a:avLst/>
          </a:prstGeom>
        </p:spPr>
        <p:txBody>
          <a:bodyPr anchor="ctr">
            <a:normAutofit/>
          </a:bodyPr>
          <a:lstStyle>
            <a:lvl1pPr marL="0" indent="0" algn="ctr">
              <a:buNone/>
              <a:defRPr sz="2400">
                <a:solidFill>
                  <a:schemeClr val="tx1"/>
                </a:solidFill>
                <a:latin typeface="Montserrat SemiBold" pitchFamily="2" charset="0"/>
                <a:sym typeface="Wingdings" panose="05000000000000000000" pitchFamily="2" charset="2"/>
              </a:defRPr>
            </a:lvl1pPr>
          </a:lstStyle>
          <a:p>
            <a:pPr lvl="0"/>
            <a:r>
              <a:rPr lang="en-NL" dirty="0"/>
              <a:t></a:t>
            </a:r>
            <a:endParaRPr lang="en-US" dirty="0"/>
          </a:p>
        </p:txBody>
      </p:sp>
      <p:sp>
        <p:nvSpPr>
          <p:cNvPr id="31" name="Text Placeholder 4">
            <a:extLst>
              <a:ext uri="{FF2B5EF4-FFF2-40B4-BE49-F238E27FC236}">
                <a16:creationId xmlns:a16="http://schemas.microsoft.com/office/drawing/2014/main" id="{06BC21B3-F035-4282-BB79-3822948CABA3}"/>
              </a:ext>
            </a:extLst>
          </p:cNvPr>
          <p:cNvSpPr>
            <a:spLocks noGrp="1"/>
          </p:cNvSpPr>
          <p:nvPr>
            <p:ph type="body" sz="quarter" idx="59" hasCustomPrompt="1"/>
          </p:nvPr>
        </p:nvSpPr>
        <p:spPr bwMode="invGray">
          <a:xfrm>
            <a:off x="5842901" y="2331768"/>
            <a:ext cx="502086" cy="459564"/>
          </a:xfrm>
          <a:prstGeom prst="rect">
            <a:avLst/>
          </a:prstGeom>
        </p:spPr>
        <p:txBody>
          <a:bodyPr anchor="ctr">
            <a:normAutofit/>
          </a:bodyPr>
          <a:lstStyle>
            <a:lvl1pPr marL="0" indent="0" algn="ctr">
              <a:buNone/>
              <a:defRPr sz="2400">
                <a:solidFill>
                  <a:schemeClr val="tx1"/>
                </a:solidFill>
                <a:latin typeface="Montserrat SemiBold" pitchFamily="2" charset="0"/>
                <a:sym typeface="Wingdings" panose="05000000000000000000" pitchFamily="2" charset="2"/>
              </a:defRPr>
            </a:lvl1pPr>
          </a:lstStyle>
          <a:p>
            <a:pPr lvl="0"/>
            <a:r>
              <a:rPr lang="en-NL" dirty="0"/>
              <a:t></a:t>
            </a:r>
            <a:endParaRPr lang="en-US" dirty="0"/>
          </a:p>
        </p:txBody>
      </p:sp>
      <p:sp>
        <p:nvSpPr>
          <p:cNvPr id="32" name="Text Placeholder 4">
            <a:extLst>
              <a:ext uri="{FF2B5EF4-FFF2-40B4-BE49-F238E27FC236}">
                <a16:creationId xmlns:a16="http://schemas.microsoft.com/office/drawing/2014/main" id="{9E0633CC-D902-4913-A17B-900CE3FB9FD6}"/>
              </a:ext>
            </a:extLst>
          </p:cNvPr>
          <p:cNvSpPr>
            <a:spLocks noGrp="1"/>
          </p:cNvSpPr>
          <p:nvPr>
            <p:ph type="body" sz="quarter" idx="60" hasCustomPrompt="1"/>
          </p:nvPr>
        </p:nvSpPr>
        <p:spPr bwMode="invGray">
          <a:xfrm>
            <a:off x="8741384" y="2331768"/>
            <a:ext cx="502086" cy="459564"/>
          </a:xfrm>
          <a:prstGeom prst="rect">
            <a:avLst/>
          </a:prstGeom>
        </p:spPr>
        <p:txBody>
          <a:bodyPr anchor="ctr">
            <a:normAutofit/>
          </a:bodyPr>
          <a:lstStyle>
            <a:lvl1pPr marL="0" indent="0" algn="ctr">
              <a:buNone/>
              <a:defRPr sz="2400">
                <a:solidFill>
                  <a:schemeClr val="tx1"/>
                </a:solidFill>
                <a:latin typeface="Montserrat SemiBold" pitchFamily="2" charset="0"/>
                <a:sym typeface="Wingdings" panose="05000000000000000000" pitchFamily="2" charset="2"/>
              </a:defRPr>
            </a:lvl1pPr>
          </a:lstStyle>
          <a:p>
            <a:pPr lvl="0"/>
            <a:r>
              <a:rPr lang="en-NL" dirty="0"/>
              <a:t></a:t>
            </a:r>
            <a:endParaRPr lang="en-US" dirty="0"/>
          </a:p>
        </p:txBody>
      </p:sp>
    </p:spTree>
    <p:extLst>
      <p:ext uri="{BB962C8B-B14F-4D97-AF65-F5344CB8AC3E}">
        <p14:creationId xmlns:p14="http://schemas.microsoft.com/office/powerpoint/2010/main" val="5859268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hree circles horizontal">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11484000" cy="343237"/>
          </a:xfrm>
          <a:prstGeom prst="rect">
            <a:avLst/>
          </a:prstGeom>
        </p:spPr>
        <p:txBody>
          <a:bodyPr anchor="t">
            <a:spAutoFit/>
          </a:bodyPr>
          <a:lstStyle>
            <a:lvl1pPr>
              <a:defRPr sz="2200">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11484000" cy="338554"/>
          </a:xfrm>
          <a:prstGeom prst="rect">
            <a:avLst/>
          </a:prstGeom>
        </p:spPr>
        <p:txBody>
          <a:bodyPr>
            <a:spAutoFit/>
          </a:bodyPr>
          <a:lstStyle>
            <a:lvl1pPr marL="0" indent="0">
              <a:buNone/>
              <a:defRPr sz="1600">
                <a:solidFill>
                  <a:srgbClr val="2D2D2D"/>
                </a:solidFill>
                <a:latin typeface="Montserrat SemiBold" pitchFamily="2" charset="0"/>
              </a:defRPr>
            </a:lvl1pPr>
          </a:lstStyle>
          <a:p>
            <a:pPr lvl="0"/>
            <a:r>
              <a:rPr lang="fr-FR"/>
              <a:t>Cliquez pour modifier les styles du texte du masque</a:t>
            </a:r>
          </a:p>
        </p:txBody>
      </p:sp>
      <p:sp>
        <p:nvSpPr>
          <p:cNvPr id="37" name="Text Placeholder 4">
            <a:extLst>
              <a:ext uri="{FF2B5EF4-FFF2-40B4-BE49-F238E27FC236}">
                <a16:creationId xmlns:a16="http://schemas.microsoft.com/office/drawing/2014/main" id="{76D94888-A371-4384-8376-ED2A72F15754}"/>
              </a:ext>
            </a:extLst>
          </p:cNvPr>
          <p:cNvSpPr>
            <a:spLocks noGrp="1"/>
          </p:cNvSpPr>
          <p:nvPr userDrawn="1">
            <p:ph type="body" sz="quarter" idx="48"/>
          </p:nvPr>
        </p:nvSpPr>
        <p:spPr bwMode="invGray">
          <a:xfrm>
            <a:off x="2279790" y="1347661"/>
            <a:ext cx="9508882" cy="1385786"/>
          </a:xfrm>
          <a:prstGeom prst="rect">
            <a:avLst/>
          </a:prstGeom>
        </p:spPr>
        <p:txBody>
          <a:bodyPr>
            <a:normAutofit/>
          </a:bodyPr>
          <a:lstStyle>
            <a:lvl1pPr marL="0" indent="0">
              <a:buNone/>
              <a:defRPr sz="1200">
                <a:solidFill>
                  <a:srgbClr val="2D2D2D"/>
                </a:solidFill>
                <a:latin typeface="Montserrat Regular" panose="00000500000000000000" pitchFamily="2" charset="0"/>
              </a:defRPr>
            </a:lvl1pPr>
          </a:lstStyle>
          <a:p>
            <a:pPr lvl="0"/>
            <a:r>
              <a:rPr lang="fr-FR"/>
              <a:t>Cliquez pour modifier les styles du texte du masque</a:t>
            </a:r>
          </a:p>
        </p:txBody>
      </p:sp>
      <p:sp>
        <p:nvSpPr>
          <p:cNvPr id="26" name="Oval 25">
            <a:extLst>
              <a:ext uri="{FF2B5EF4-FFF2-40B4-BE49-F238E27FC236}">
                <a16:creationId xmlns:a16="http://schemas.microsoft.com/office/drawing/2014/main" id="{C5C88E66-6B8E-44CF-85CF-949AA8FFCC5B}"/>
              </a:ext>
            </a:extLst>
          </p:cNvPr>
          <p:cNvSpPr/>
          <p:nvPr userDrawn="1"/>
        </p:nvSpPr>
        <p:spPr>
          <a:xfrm>
            <a:off x="417847" y="1347660"/>
            <a:ext cx="1385786" cy="1385786"/>
          </a:xfrm>
          <a:prstGeom prst="ellipse">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9" name="Text Placeholder 4">
            <a:extLst>
              <a:ext uri="{FF2B5EF4-FFF2-40B4-BE49-F238E27FC236}">
                <a16:creationId xmlns:a16="http://schemas.microsoft.com/office/drawing/2014/main" id="{347DC7F7-85E1-456D-B752-BFECF1A2960E}"/>
              </a:ext>
            </a:extLst>
          </p:cNvPr>
          <p:cNvSpPr>
            <a:spLocks noGrp="1"/>
          </p:cNvSpPr>
          <p:nvPr>
            <p:ph type="body" sz="quarter" idx="57"/>
          </p:nvPr>
        </p:nvSpPr>
        <p:spPr bwMode="invGray">
          <a:xfrm>
            <a:off x="557050" y="1669562"/>
            <a:ext cx="1103970" cy="780358"/>
          </a:xfrm>
          <a:prstGeom prst="rect">
            <a:avLst/>
          </a:prstGeom>
        </p:spPr>
        <p:txBody>
          <a:bodyPr anchor="ctr">
            <a:normAutofit/>
          </a:bodyPr>
          <a:lstStyle>
            <a:lvl1pPr marL="0" indent="0" algn="ctr">
              <a:buNone/>
              <a:defRPr sz="1400">
                <a:solidFill>
                  <a:schemeClr val="tx1"/>
                </a:solidFill>
                <a:latin typeface="Montserrat SemiBold" pitchFamily="2" charset="0"/>
              </a:defRPr>
            </a:lvl1pPr>
          </a:lstStyle>
          <a:p>
            <a:pPr lvl="0"/>
            <a:r>
              <a:rPr lang="fr-FR"/>
              <a:t>Cliquez pour modifier les styles du texte du masque</a:t>
            </a:r>
          </a:p>
        </p:txBody>
      </p:sp>
      <p:sp>
        <p:nvSpPr>
          <p:cNvPr id="23" name="Oval 22">
            <a:extLst>
              <a:ext uri="{FF2B5EF4-FFF2-40B4-BE49-F238E27FC236}">
                <a16:creationId xmlns:a16="http://schemas.microsoft.com/office/drawing/2014/main" id="{59A7601F-B392-4306-8ECD-E925556B0797}"/>
              </a:ext>
            </a:extLst>
          </p:cNvPr>
          <p:cNvSpPr/>
          <p:nvPr userDrawn="1"/>
        </p:nvSpPr>
        <p:spPr>
          <a:xfrm>
            <a:off x="417847" y="2936438"/>
            <a:ext cx="1385786" cy="1385786"/>
          </a:xfrm>
          <a:prstGeom prst="ellipse">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3" name="Text Placeholder 4">
            <a:extLst>
              <a:ext uri="{FF2B5EF4-FFF2-40B4-BE49-F238E27FC236}">
                <a16:creationId xmlns:a16="http://schemas.microsoft.com/office/drawing/2014/main" id="{24A23DF1-E7E1-4875-BC1D-65EDC9D7ECE1}"/>
              </a:ext>
            </a:extLst>
          </p:cNvPr>
          <p:cNvSpPr>
            <a:spLocks noGrp="1"/>
          </p:cNvSpPr>
          <p:nvPr>
            <p:ph type="body" sz="quarter" idx="58"/>
          </p:nvPr>
        </p:nvSpPr>
        <p:spPr bwMode="invGray">
          <a:xfrm>
            <a:off x="557050" y="3258340"/>
            <a:ext cx="1103970" cy="780358"/>
          </a:xfrm>
          <a:prstGeom prst="rect">
            <a:avLst/>
          </a:prstGeom>
        </p:spPr>
        <p:txBody>
          <a:bodyPr anchor="ctr">
            <a:normAutofit/>
          </a:bodyPr>
          <a:lstStyle>
            <a:lvl1pPr marL="0" indent="0" algn="ctr">
              <a:buNone/>
              <a:defRPr sz="1400">
                <a:solidFill>
                  <a:schemeClr val="tx1"/>
                </a:solidFill>
                <a:latin typeface="Montserrat SemiBold" pitchFamily="2" charset="0"/>
              </a:defRPr>
            </a:lvl1pPr>
          </a:lstStyle>
          <a:p>
            <a:pPr lvl="0"/>
            <a:r>
              <a:rPr lang="fr-FR"/>
              <a:t>Cliquez pour modifier les styles du texte du masque</a:t>
            </a:r>
          </a:p>
        </p:txBody>
      </p:sp>
      <p:sp>
        <p:nvSpPr>
          <p:cNvPr id="34" name="Oval 33">
            <a:extLst>
              <a:ext uri="{FF2B5EF4-FFF2-40B4-BE49-F238E27FC236}">
                <a16:creationId xmlns:a16="http://schemas.microsoft.com/office/drawing/2014/main" id="{2B9D9238-2B28-4FF0-8A62-94856DDF363B}"/>
              </a:ext>
            </a:extLst>
          </p:cNvPr>
          <p:cNvSpPr/>
          <p:nvPr userDrawn="1"/>
        </p:nvSpPr>
        <p:spPr>
          <a:xfrm>
            <a:off x="417847" y="4525216"/>
            <a:ext cx="1385786" cy="1385786"/>
          </a:xfrm>
          <a:prstGeom prst="ellipse">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5" name="Text Placeholder 4">
            <a:extLst>
              <a:ext uri="{FF2B5EF4-FFF2-40B4-BE49-F238E27FC236}">
                <a16:creationId xmlns:a16="http://schemas.microsoft.com/office/drawing/2014/main" id="{EC99944B-2516-4F0A-A4F6-CFB5AFA88B3A}"/>
              </a:ext>
            </a:extLst>
          </p:cNvPr>
          <p:cNvSpPr>
            <a:spLocks noGrp="1"/>
          </p:cNvSpPr>
          <p:nvPr>
            <p:ph type="body" sz="quarter" idx="59"/>
          </p:nvPr>
        </p:nvSpPr>
        <p:spPr bwMode="invGray">
          <a:xfrm>
            <a:off x="557050" y="4847118"/>
            <a:ext cx="1103970" cy="780358"/>
          </a:xfrm>
          <a:prstGeom prst="rect">
            <a:avLst/>
          </a:prstGeom>
        </p:spPr>
        <p:txBody>
          <a:bodyPr anchor="ctr">
            <a:normAutofit/>
          </a:bodyPr>
          <a:lstStyle>
            <a:lvl1pPr marL="0" indent="0" algn="ctr">
              <a:buNone/>
              <a:defRPr sz="1400">
                <a:solidFill>
                  <a:schemeClr val="tx1"/>
                </a:solidFill>
                <a:latin typeface="Montserrat SemiBold" pitchFamily="2" charset="0"/>
              </a:defRPr>
            </a:lvl1pPr>
          </a:lstStyle>
          <a:p>
            <a:pPr lvl="0"/>
            <a:r>
              <a:rPr lang="fr-FR"/>
              <a:t>Cliquez pour modifier les styles du texte du masque</a:t>
            </a:r>
          </a:p>
        </p:txBody>
      </p:sp>
      <p:sp>
        <p:nvSpPr>
          <p:cNvPr id="38" name="Text Placeholder 4">
            <a:extLst>
              <a:ext uri="{FF2B5EF4-FFF2-40B4-BE49-F238E27FC236}">
                <a16:creationId xmlns:a16="http://schemas.microsoft.com/office/drawing/2014/main" id="{DC396290-4E8F-4DF9-9DA2-0E13006E7F31}"/>
              </a:ext>
            </a:extLst>
          </p:cNvPr>
          <p:cNvSpPr>
            <a:spLocks noGrp="1"/>
          </p:cNvSpPr>
          <p:nvPr>
            <p:ph type="body" sz="quarter" idx="60"/>
          </p:nvPr>
        </p:nvSpPr>
        <p:spPr bwMode="invGray">
          <a:xfrm>
            <a:off x="2279790" y="2936438"/>
            <a:ext cx="9508882" cy="1385786"/>
          </a:xfrm>
          <a:prstGeom prst="rect">
            <a:avLst/>
          </a:prstGeom>
        </p:spPr>
        <p:txBody>
          <a:bodyPr>
            <a:normAutofit/>
          </a:bodyPr>
          <a:lstStyle>
            <a:lvl1pPr marL="0" indent="0">
              <a:buNone/>
              <a:defRPr sz="1200">
                <a:solidFill>
                  <a:srgbClr val="2D2D2D"/>
                </a:solidFill>
                <a:latin typeface="Montserrat Regular" panose="00000500000000000000" pitchFamily="2" charset="0"/>
              </a:defRPr>
            </a:lvl1pPr>
          </a:lstStyle>
          <a:p>
            <a:pPr lvl="0"/>
            <a:r>
              <a:rPr lang="fr-FR"/>
              <a:t>Cliquez pour modifier les styles du texte du masque</a:t>
            </a:r>
          </a:p>
        </p:txBody>
      </p:sp>
      <p:sp>
        <p:nvSpPr>
          <p:cNvPr id="39" name="Text Placeholder 4">
            <a:extLst>
              <a:ext uri="{FF2B5EF4-FFF2-40B4-BE49-F238E27FC236}">
                <a16:creationId xmlns:a16="http://schemas.microsoft.com/office/drawing/2014/main" id="{1DCD6FFA-2908-47A4-9EED-8F42FA9CF2D9}"/>
              </a:ext>
            </a:extLst>
          </p:cNvPr>
          <p:cNvSpPr>
            <a:spLocks noGrp="1"/>
          </p:cNvSpPr>
          <p:nvPr>
            <p:ph type="body" sz="quarter" idx="61"/>
          </p:nvPr>
        </p:nvSpPr>
        <p:spPr bwMode="invGray">
          <a:xfrm>
            <a:off x="2279790" y="4525215"/>
            <a:ext cx="9508882" cy="1385786"/>
          </a:xfrm>
          <a:prstGeom prst="rect">
            <a:avLst/>
          </a:prstGeom>
        </p:spPr>
        <p:txBody>
          <a:bodyPr>
            <a:normAutofit/>
          </a:bodyPr>
          <a:lstStyle>
            <a:lvl1pPr marL="0" indent="0">
              <a:buNone/>
              <a:defRPr sz="1200">
                <a:solidFill>
                  <a:srgbClr val="2D2D2D"/>
                </a:solidFill>
                <a:latin typeface="Montserrat Regular" panose="00000500000000000000"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172033582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799" y="471915"/>
            <a:ext cx="11484000" cy="343237"/>
          </a:xfrm>
          <a:prstGeom prst="rect">
            <a:avLst/>
          </a:prstGeom>
        </p:spPr>
        <p:txBody>
          <a:bodyPr anchor="t">
            <a:spAutoFit/>
          </a:bodyPr>
          <a:lstStyle>
            <a:lvl1pPr>
              <a:defRPr sz="2200">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799" y="830931"/>
            <a:ext cx="11484000" cy="338554"/>
          </a:xfrm>
          <a:prstGeom prst="rect">
            <a:avLst/>
          </a:prstGeom>
        </p:spPr>
        <p:txBody>
          <a:bodyPr>
            <a:spAutoFit/>
          </a:bodyPr>
          <a:lstStyle>
            <a:lvl1pPr marL="0" indent="0">
              <a:buNone/>
              <a:defRPr sz="1600">
                <a:solidFill>
                  <a:srgbClr val="2D2D2D"/>
                </a:solidFill>
                <a:latin typeface="Montserrat SemiBold" pitchFamily="2" charset="0"/>
              </a:defRPr>
            </a:lvl1pPr>
          </a:lstStyle>
          <a:p>
            <a:pPr lvl="0"/>
            <a:r>
              <a:rPr lang="fr-FR"/>
              <a:t>Cliquez pour modifier les styles du texte du masque</a:t>
            </a:r>
          </a:p>
        </p:txBody>
      </p:sp>
      <p:sp>
        <p:nvSpPr>
          <p:cNvPr id="28" name="Picture Placeholder 5">
            <a:extLst>
              <a:ext uri="{FF2B5EF4-FFF2-40B4-BE49-F238E27FC236}">
                <a16:creationId xmlns:a16="http://schemas.microsoft.com/office/drawing/2014/main" id="{27368E06-8E66-425C-8041-488A92DF4D82}"/>
              </a:ext>
            </a:extLst>
          </p:cNvPr>
          <p:cNvSpPr>
            <a:spLocks noGrp="1"/>
          </p:cNvSpPr>
          <p:nvPr>
            <p:ph type="pic" sz="quarter" idx="14" hasCustomPrompt="1"/>
          </p:nvPr>
        </p:nvSpPr>
        <p:spPr>
          <a:xfrm>
            <a:off x="9093756" y="1641049"/>
            <a:ext cx="2694915" cy="4146802"/>
          </a:xfrm>
          <a:prstGeom prst="roundRect">
            <a:avLst>
              <a:gd name="adj" fmla="val 1612"/>
            </a:avLst>
          </a:prstGeom>
        </p:spPr>
        <p:txBody>
          <a:bodyPr anchor="ctr">
            <a:normAutofit/>
          </a:bodyPr>
          <a:lstStyle>
            <a:lvl1pPr marL="0" indent="0" algn="ctr">
              <a:buNone/>
              <a:defRPr sz="1600">
                <a:latin typeface="Montserrat" panose="00000500000000000000" pitchFamily="2" charset="0"/>
              </a:defRPr>
            </a:lvl1pPr>
          </a:lstStyle>
          <a:p>
            <a:r>
              <a:rPr lang="en-NL" dirty="0"/>
              <a:t>Click here to add an image</a:t>
            </a:r>
          </a:p>
          <a:p>
            <a:endParaRPr lang="en-NL" dirty="0"/>
          </a:p>
          <a:p>
            <a:endParaRPr lang="en-NL" dirty="0"/>
          </a:p>
        </p:txBody>
      </p:sp>
      <p:sp>
        <p:nvSpPr>
          <p:cNvPr id="29" name="Rectangle: Rounded Corners 28">
            <a:extLst>
              <a:ext uri="{FF2B5EF4-FFF2-40B4-BE49-F238E27FC236}">
                <a16:creationId xmlns:a16="http://schemas.microsoft.com/office/drawing/2014/main" id="{8FA79DE3-D5C8-416C-96D7-B11C85C27DE5}"/>
              </a:ext>
            </a:extLst>
          </p:cNvPr>
          <p:cNvSpPr/>
          <p:nvPr userDrawn="1"/>
        </p:nvSpPr>
        <p:spPr>
          <a:xfrm>
            <a:off x="780797" y="1641049"/>
            <a:ext cx="7991413" cy="3021386"/>
          </a:xfrm>
          <a:prstGeom prst="roundRect">
            <a:avLst>
              <a:gd name="adj" fmla="val 4815"/>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0" name="TextBox 29">
            <a:extLst>
              <a:ext uri="{FF2B5EF4-FFF2-40B4-BE49-F238E27FC236}">
                <a16:creationId xmlns:a16="http://schemas.microsoft.com/office/drawing/2014/main" id="{258A6315-20C5-4602-806F-A9FAD2BA25B0}"/>
              </a:ext>
            </a:extLst>
          </p:cNvPr>
          <p:cNvSpPr txBox="1"/>
          <p:nvPr userDrawn="1"/>
        </p:nvSpPr>
        <p:spPr>
          <a:xfrm>
            <a:off x="875664" y="1601365"/>
            <a:ext cx="653143" cy="1446550"/>
          </a:xfrm>
          <a:prstGeom prst="rect">
            <a:avLst/>
          </a:prstGeom>
          <a:noFill/>
        </p:spPr>
        <p:txBody>
          <a:bodyPr wrap="square" rtlCol="0">
            <a:spAutoFit/>
          </a:bodyPr>
          <a:lstStyle/>
          <a:p>
            <a:r>
              <a:rPr lang="en-NL" sz="8800" i="1" dirty="0">
                <a:solidFill>
                  <a:srgbClr val="2D2D2D"/>
                </a:solidFill>
                <a:latin typeface="Montserrat SemiBold" pitchFamily="2" charset="0"/>
              </a:rPr>
              <a:t>“</a:t>
            </a:r>
            <a:endParaRPr lang="nl-NL" sz="8800" i="1" dirty="0">
              <a:solidFill>
                <a:srgbClr val="2D2D2D"/>
              </a:solidFill>
              <a:latin typeface="Montserrat SemiBold" pitchFamily="2" charset="0"/>
            </a:endParaRPr>
          </a:p>
        </p:txBody>
      </p:sp>
      <p:sp>
        <p:nvSpPr>
          <p:cNvPr id="31" name="TextBox 30">
            <a:extLst>
              <a:ext uri="{FF2B5EF4-FFF2-40B4-BE49-F238E27FC236}">
                <a16:creationId xmlns:a16="http://schemas.microsoft.com/office/drawing/2014/main" id="{5E9D8150-EF26-4C53-AE98-C126E4C0EED7}"/>
              </a:ext>
            </a:extLst>
          </p:cNvPr>
          <p:cNvSpPr txBox="1"/>
          <p:nvPr userDrawn="1"/>
        </p:nvSpPr>
        <p:spPr>
          <a:xfrm>
            <a:off x="7953269" y="3770401"/>
            <a:ext cx="653143" cy="1446550"/>
          </a:xfrm>
          <a:prstGeom prst="rect">
            <a:avLst/>
          </a:prstGeom>
          <a:noFill/>
        </p:spPr>
        <p:txBody>
          <a:bodyPr wrap="square" rtlCol="0">
            <a:spAutoFit/>
          </a:bodyPr>
          <a:lstStyle/>
          <a:p>
            <a:r>
              <a:rPr lang="en-NL" sz="8800" i="1" dirty="0">
                <a:solidFill>
                  <a:srgbClr val="2D2D2D"/>
                </a:solidFill>
                <a:latin typeface="Montserrat SemiBold" pitchFamily="2" charset="0"/>
              </a:rPr>
              <a:t>”</a:t>
            </a:r>
            <a:endParaRPr lang="nl-NL" sz="8800" i="1" dirty="0">
              <a:solidFill>
                <a:srgbClr val="2D2D2D"/>
              </a:solidFill>
              <a:latin typeface="Montserrat SemiBold" pitchFamily="2" charset="0"/>
            </a:endParaRPr>
          </a:p>
        </p:txBody>
      </p:sp>
      <p:sp>
        <p:nvSpPr>
          <p:cNvPr id="36" name="Text Placeholder 4">
            <a:extLst>
              <a:ext uri="{FF2B5EF4-FFF2-40B4-BE49-F238E27FC236}">
                <a16:creationId xmlns:a16="http://schemas.microsoft.com/office/drawing/2014/main" id="{579CE8E9-A79A-4D25-83BE-9B8D0934AC97}"/>
              </a:ext>
            </a:extLst>
          </p:cNvPr>
          <p:cNvSpPr>
            <a:spLocks noGrp="1"/>
          </p:cNvSpPr>
          <p:nvPr>
            <p:ph type="body" sz="quarter" idx="57"/>
          </p:nvPr>
        </p:nvSpPr>
        <p:spPr bwMode="invGray">
          <a:xfrm>
            <a:off x="1807944" y="1881072"/>
            <a:ext cx="5937118" cy="2541340"/>
          </a:xfrm>
          <a:prstGeom prst="rect">
            <a:avLst/>
          </a:prstGeom>
        </p:spPr>
        <p:txBody>
          <a:bodyPr anchor="ctr">
            <a:normAutofit/>
          </a:bodyPr>
          <a:lstStyle>
            <a:lvl1pPr marL="0" indent="0" algn="ctr">
              <a:buNone/>
              <a:defRPr sz="1800" i="1">
                <a:solidFill>
                  <a:srgbClr val="2D2D2D"/>
                </a:solidFill>
                <a:latin typeface="Montserrat SemiBold"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35235223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4EEB59C1-DBAE-B7DE-42D6-1DCE324A29F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077BA4E-0064-451B-B04F-30179C0144FC}"/>
              </a:ext>
            </a:extLst>
          </p:cNvPr>
          <p:cNvSpPr>
            <a:spLocks noGrp="1"/>
          </p:cNvSpPr>
          <p:nvPr>
            <p:ph type="ctrTitle" hasCustomPrompt="1"/>
          </p:nvPr>
        </p:nvSpPr>
        <p:spPr>
          <a:xfrm>
            <a:off x="804016" y="2591220"/>
            <a:ext cx="9144000" cy="1137797"/>
          </a:xfrm>
          <a:prstGeom prst="rect">
            <a:avLst/>
          </a:prstGeom>
        </p:spPr>
        <p:txBody>
          <a:bodyPr anchor="b">
            <a:normAutofit/>
          </a:bodyPr>
          <a:lstStyle>
            <a:lvl1pPr algn="l">
              <a:lnSpc>
                <a:spcPct val="100000"/>
              </a:lnSpc>
              <a:defRPr sz="3800" spc="0">
                <a:solidFill>
                  <a:srgbClr val="000000"/>
                </a:solidFill>
                <a:latin typeface="Montserrat SemiBold" pitchFamily="2" charset="0"/>
              </a:defRPr>
            </a:lvl1pPr>
          </a:lstStyle>
          <a:p>
            <a:r>
              <a:rPr lang="en-NL" dirty="0"/>
              <a:t>Questions</a:t>
            </a:r>
            <a:endParaRPr lang="nl-NL" dirty="0"/>
          </a:p>
        </p:txBody>
      </p:sp>
    </p:spTree>
    <p:extLst>
      <p:ext uri="{BB962C8B-B14F-4D97-AF65-F5344CB8AC3E}">
        <p14:creationId xmlns:p14="http://schemas.microsoft.com/office/powerpoint/2010/main" val="4627271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Divider orange">
    <p:spTree>
      <p:nvGrpSpPr>
        <p:cNvPr id="1" name=""/>
        <p:cNvGrpSpPr/>
        <p:nvPr/>
      </p:nvGrpSpPr>
      <p:grpSpPr>
        <a:xfrm>
          <a:off x="0" y="0"/>
          <a:ext cx="0" cy="0"/>
          <a:chOff x="0" y="0"/>
          <a:chExt cx="0" cy="0"/>
        </a:xfrm>
      </p:grpSpPr>
      <p:pic>
        <p:nvPicPr>
          <p:cNvPr id="10" name="Picture 9" descr="Background pattern&#10;&#10;Description automatically generated">
            <a:extLst>
              <a:ext uri="{FF2B5EF4-FFF2-40B4-BE49-F238E27FC236}">
                <a16:creationId xmlns:a16="http://schemas.microsoft.com/office/drawing/2014/main" id="{ADC064ED-B54A-0109-6D08-0E409F8DF7E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 Placeholder 6">
            <a:extLst>
              <a:ext uri="{FF2B5EF4-FFF2-40B4-BE49-F238E27FC236}">
                <a16:creationId xmlns:a16="http://schemas.microsoft.com/office/drawing/2014/main" id="{4CB743F7-1E51-4231-BDBC-00E9E84244C3}"/>
              </a:ext>
            </a:extLst>
          </p:cNvPr>
          <p:cNvSpPr>
            <a:spLocks noGrp="1"/>
          </p:cNvSpPr>
          <p:nvPr>
            <p:ph type="body" sz="quarter" idx="10" hasCustomPrompt="1"/>
          </p:nvPr>
        </p:nvSpPr>
        <p:spPr bwMode="invGray">
          <a:xfrm>
            <a:off x="1594497" y="5227651"/>
            <a:ext cx="9154567" cy="1128699"/>
          </a:xfrm>
          <a:prstGeom prst="rect">
            <a:avLst/>
          </a:prstGeom>
        </p:spPr>
        <p:txBody>
          <a:bodyPr lIns="0" tIns="0" rIns="0" bIns="0">
            <a:normAutofit/>
          </a:bodyPr>
          <a:lstStyle>
            <a:lvl1pPr marL="0" indent="0">
              <a:buNone/>
              <a:defRPr sz="3400">
                <a:solidFill>
                  <a:srgbClr val="000000"/>
                </a:solidFill>
                <a:latin typeface="Montserrat SemiBold" pitchFamily="2" charset="0"/>
              </a:defRPr>
            </a:lvl1pPr>
          </a:lstStyle>
          <a:p>
            <a:pPr lvl="0"/>
            <a:r>
              <a:rPr lang="en-US" dirty="0"/>
              <a:t>&lt;Chapter </a:t>
            </a:r>
            <a:r>
              <a:rPr lang="en-NL" dirty="0"/>
              <a:t>t</a:t>
            </a:r>
            <a:r>
              <a:rPr lang="en-US" dirty="0"/>
              <a:t>itle&gt;</a:t>
            </a:r>
          </a:p>
        </p:txBody>
      </p:sp>
      <p:sp>
        <p:nvSpPr>
          <p:cNvPr id="6" name="Text Placeholder 6">
            <a:extLst>
              <a:ext uri="{FF2B5EF4-FFF2-40B4-BE49-F238E27FC236}">
                <a16:creationId xmlns:a16="http://schemas.microsoft.com/office/drawing/2014/main" id="{16BFB1D5-0A8B-432B-BC50-7C8FF108FF2F}"/>
              </a:ext>
            </a:extLst>
          </p:cNvPr>
          <p:cNvSpPr>
            <a:spLocks noGrp="1"/>
          </p:cNvSpPr>
          <p:nvPr>
            <p:ph type="body" sz="quarter" idx="16" hasCustomPrompt="1"/>
          </p:nvPr>
        </p:nvSpPr>
        <p:spPr bwMode="invGray">
          <a:xfrm>
            <a:off x="632332" y="5227651"/>
            <a:ext cx="711274" cy="523220"/>
          </a:xfrm>
          <a:prstGeom prst="rect">
            <a:avLst/>
          </a:prstGeom>
        </p:spPr>
        <p:txBody>
          <a:bodyPr wrap="square" lIns="0" tIns="0" rIns="0" bIns="0">
            <a:spAutoFit/>
          </a:bodyPr>
          <a:lstStyle>
            <a:lvl1pPr marL="0" indent="0" algn="r">
              <a:buNone/>
              <a:defRPr sz="3400">
                <a:solidFill>
                  <a:srgbClr val="000000"/>
                </a:solidFill>
                <a:latin typeface="Montserrat SemiBold" pitchFamily="2" charset="0"/>
              </a:defRPr>
            </a:lvl1pPr>
          </a:lstStyle>
          <a:p>
            <a:pPr lvl="0"/>
            <a:r>
              <a:rPr lang="en-US" dirty="0"/>
              <a:t>0#</a:t>
            </a:r>
          </a:p>
        </p:txBody>
      </p:sp>
    </p:spTree>
    <p:extLst>
      <p:ext uri="{BB962C8B-B14F-4D97-AF65-F5344CB8AC3E}">
        <p14:creationId xmlns:p14="http://schemas.microsoft.com/office/powerpoint/2010/main" val="217063434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pic>
        <p:nvPicPr>
          <p:cNvPr id="5" name="Picture 4" descr="A picture containing logo&#10;&#10;Description automatically generated">
            <a:extLst>
              <a:ext uri="{FF2B5EF4-FFF2-40B4-BE49-F238E27FC236}">
                <a16:creationId xmlns:a16="http://schemas.microsoft.com/office/drawing/2014/main" id="{5DE32A2A-EB48-472D-6F63-FA7245303BC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E00396B-D127-B118-DD47-0A376F2B4743}"/>
              </a:ext>
            </a:extLst>
          </p:cNvPr>
          <p:cNvSpPr>
            <a:spLocks noGrp="1"/>
          </p:cNvSpPr>
          <p:nvPr>
            <p:ph type="ctrTitle" hasCustomPrompt="1"/>
          </p:nvPr>
        </p:nvSpPr>
        <p:spPr>
          <a:xfrm>
            <a:off x="804016" y="2746861"/>
            <a:ext cx="3591339" cy="682140"/>
          </a:xfrm>
          <a:prstGeom prst="rect">
            <a:avLst/>
          </a:prstGeom>
        </p:spPr>
        <p:txBody>
          <a:bodyPr anchor="t">
            <a:normAutofit/>
          </a:bodyPr>
          <a:lstStyle>
            <a:lvl1pPr algn="l">
              <a:lnSpc>
                <a:spcPct val="100000"/>
              </a:lnSpc>
              <a:defRPr sz="3800" spc="0">
                <a:solidFill>
                  <a:schemeClr val="bg1"/>
                </a:solidFill>
                <a:latin typeface="Montserrat SemiBold" pitchFamily="2" charset="0"/>
              </a:defRPr>
            </a:lvl1pPr>
          </a:lstStyle>
          <a:p>
            <a:r>
              <a:rPr lang="en-NL" dirty="0"/>
              <a:t>Thank you!</a:t>
            </a:r>
            <a:endParaRPr lang="nl-NL" dirty="0"/>
          </a:p>
        </p:txBody>
      </p:sp>
      <p:sp>
        <p:nvSpPr>
          <p:cNvPr id="3" name="Subtitle 2">
            <a:extLst>
              <a:ext uri="{FF2B5EF4-FFF2-40B4-BE49-F238E27FC236}">
                <a16:creationId xmlns:a16="http://schemas.microsoft.com/office/drawing/2014/main" id="{72F4EE82-9623-C4DC-13DE-20F5E9831083}"/>
              </a:ext>
            </a:extLst>
          </p:cNvPr>
          <p:cNvSpPr>
            <a:spLocks noGrp="1"/>
          </p:cNvSpPr>
          <p:nvPr>
            <p:ph type="subTitle" idx="1" hasCustomPrompt="1"/>
          </p:nvPr>
        </p:nvSpPr>
        <p:spPr>
          <a:xfrm>
            <a:off x="804016" y="3905667"/>
            <a:ext cx="3388716" cy="192738"/>
          </a:xfrm>
          <a:prstGeom prst="rect">
            <a:avLst/>
          </a:prstGeom>
        </p:spPr>
        <p:txBody>
          <a:bodyPr anchor="ctr">
            <a:noAutofit/>
          </a:bodyPr>
          <a:lstStyle>
            <a:lvl1pPr marL="0" indent="0" algn="l">
              <a:buNone/>
              <a:defRPr sz="1200">
                <a:solidFill>
                  <a:schemeClr val="bg1"/>
                </a:solidFill>
                <a:latin typeface="Montserrat Medium"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NL" dirty="0"/>
              <a:t>For more information please contact:</a:t>
            </a:r>
            <a:endParaRPr lang="en-US" dirty="0"/>
          </a:p>
        </p:txBody>
      </p:sp>
      <p:sp>
        <p:nvSpPr>
          <p:cNvPr id="6" name="AddCustomFooter#1">
            <a:extLst>
              <a:ext uri="{FF2B5EF4-FFF2-40B4-BE49-F238E27FC236}">
                <a16:creationId xmlns:a16="http://schemas.microsoft.com/office/drawing/2014/main" id="{6523DCEE-0520-74FC-2CD6-08812A8B9955}"/>
              </a:ext>
            </a:extLst>
          </p:cNvPr>
          <p:cNvSpPr txBox="1"/>
          <p:nvPr userDrawn="1"/>
        </p:nvSpPr>
        <p:spPr bwMode="invGray">
          <a:xfrm>
            <a:off x="5696355" y="6373305"/>
            <a:ext cx="724558" cy="100027"/>
          </a:xfrm>
          <a:prstGeom prst="rect">
            <a:avLst/>
          </a:prstGeom>
          <a:noFill/>
        </p:spPr>
        <p:txBody>
          <a:bodyPr wrap="non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190500" algn="l"/>
              </a:tabLst>
              <a:defRPr/>
            </a:pPr>
            <a:r>
              <a:rPr kumimoji="0" lang="en-US" sz="650" b="0" i="0" u="none" strike="noStrike" kern="1200" cap="none" spc="0" normalizeH="0" baseline="0" noProof="0" dirty="0">
                <a:ln>
                  <a:noFill/>
                </a:ln>
                <a:solidFill>
                  <a:srgbClr val="ECECED"/>
                </a:solidFill>
                <a:effectLst/>
                <a:uLnTx/>
                <a:uFillTx/>
                <a:latin typeface="+mn-lt"/>
                <a:ea typeface="Verdana" pitchFamily="34" charset="0"/>
                <a:cs typeface="Verdana" pitchFamily="34" charset="0"/>
              </a:rPr>
              <a:t>© </a:t>
            </a:r>
            <a:r>
              <a:rPr kumimoji="0" lang="fr-FR" sz="650" b="0" i="0" u="none" strike="noStrike" kern="1200" cap="none" spc="0" normalizeH="0" baseline="0" noProof="0" dirty="0">
                <a:ln>
                  <a:noFill/>
                </a:ln>
                <a:solidFill>
                  <a:srgbClr val="ECECED"/>
                </a:solidFill>
                <a:effectLst/>
                <a:uLnTx/>
                <a:uFillTx/>
                <a:latin typeface="+mn-lt"/>
                <a:ea typeface="Verdana" pitchFamily="34" charset="0"/>
                <a:cs typeface="Verdana" pitchFamily="34" charset="0"/>
              </a:rPr>
              <a:t>Evidian </a:t>
            </a:r>
            <a:r>
              <a:rPr kumimoji="0" lang="fr-FR" sz="650" b="0" i="0" u="none" strike="noStrike" kern="1200" cap="none" spc="0" normalizeH="0" baseline="0" noProof="0" dirty="0" err="1">
                <a:ln>
                  <a:noFill/>
                </a:ln>
                <a:solidFill>
                  <a:srgbClr val="ECECED"/>
                </a:solidFill>
                <a:effectLst/>
                <a:uLnTx/>
                <a:uFillTx/>
                <a:latin typeface="+mn-lt"/>
                <a:ea typeface="Verdana" pitchFamily="34" charset="0"/>
                <a:cs typeface="Verdana" pitchFamily="34" charset="0"/>
              </a:rPr>
              <a:t>SafeKit</a:t>
            </a:r>
            <a:endParaRPr lang="nl-NL" sz="650" baseline="0" dirty="0">
              <a:solidFill>
                <a:srgbClr val="ECECED"/>
              </a:solidFill>
              <a:latin typeface="+mn-lt"/>
              <a:ea typeface="Verdana" pitchFamily="34" charset="0"/>
              <a:cs typeface="Verdana" pitchFamily="34" charset="0"/>
            </a:endParaRPr>
          </a:p>
        </p:txBody>
      </p:sp>
    </p:spTree>
    <p:extLst>
      <p:ext uri="{BB962C8B-B14F-4D97-AF65-F5344CB8AC3E}">
        <p14:creationId xmlns:p14="http://schemas.microsoft.com/office/powerpoint/2010/main" val="29684691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Divider deep blue">
    <p:spTree>
      <p:nvGrpSpPr>
        <p:cNvPr id="1" name=""/>
        <p:cNvGrpSpPr/>
        <p:nvPr/>
      </p:nvGrpSpPr>
      <p:grpSpPr>
        <a:xfrm>
          <a:off x="0" y="0"/>
          <a:ext cx="0" cy="0"/>
          <a:chOff x="0" y="0"/>
          <a:chExt cx="0" cy="0"/>
        </a:xfrm>
      </p:grpSpPr>
      <p:pic>
        <p:nvPicPr>
          <p:cNvPr id="4" name="Picture 3" descr="A picture containing text, table, stand&#10;&#10;Description automatically generated">
            <a:extLst>
              <a:ext uri="{FF2B5EF4-FFF2-40B4-BE49-F238E27FC236}">
                <a16:creationId xmlns:a16="http://schemas.microsoft.com/office/drawing/2014/main" id="{3C32FCEC-9ABA-D91A-02FB-FE0A352CB54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 Placeholder 6">
            <a:extLst>
              <a:ext uri="{FF2B5EF4-FFF2-40B4-BE49-F238E27FC236}">
                <a16:creationId xmlns:a16="http://schemas.microsoft.com/office/drawing/2014/main" id="{4CB743F7-1E51-4231-BDBC-00E9E84244C3}"/>
              </a:ext>
            </a:extLst>
          </p:cNvPr>
          <p:cNvSpPr>
            <a:spLocks noGrp="1"/>
          </p:cNvSpPr>
          <p:nvPr>
            <p:ph type="body" sz="quarter" idx="10" hasCustomPrompt="1"/>
          </p:nvPr>
        </p:nvSpPr>
        <p:spPr bwMode="invGray">
          <a:xfrm>
            <a:off x="1594497" y="5227651"/>
            <a:ext cx="9154567" cy="1128699"/>
          </a:xfrm>
          <a:prstGeom prst="rect">
            <a:avLst/>
          </a:prstGeom>
        </p:spPr>
        <p:txBody>
          <a:bodyPr lIns="0" tIns="0" rIns="0" bIns="0">
            <a:normAutofit/>
          </a:bodyPr>
          <a:lstStyle>
            <a:lvl1pPr marL="0" indent="0">
              <a:buNone/>
              <a:defRPr sz="3400">
                <a:solidFill>
                  <a:schemeClr val="bg1"/>
                </a:solidFill>
                <a:latin typeface="Montserrat SemiBold" pitchFamily="2" charset="0"/>
              </a:defRPr>
            </a:lvl1pPr>
          </a:lstStyle>
          <a:p>
            <a:pPr lvl="0"/>
            <a:r>
              <a:rPr lang="en-US" dirty="0"/>
              <a:t>&lt;Chapter </a:t>
            </a:r>
            <a:r>
              <a:rPr lang="en-NL" dirty="0"/>
              <a:t>t</a:t>
            </a:r>
            <a:r>
              <a:rPr lang="en-US" dirty="0"/>
              <a:t>itle&gt;</a:t>
            </a:r>
          </a:p>
        </p:txBody>
      </p:sp>
      <p:sp>
        <p:nvSpPr>
          <p:cNvPr id="6" name="Text Placeholder 6">
            <a:extLst>
              <a:ext uri="{FF2B5EF4-FFF2-40B4-BE49-F238E27FC236}">
                <a16:creationId xmlns:a16="http://schemas.microsoft.com/office/drawing/2014/main" id="{16BFB1D5-0A8B-432B-BC50-7C8FF108FF2F}"/>
              </a:ext>
            </a:extLst>
          </p:cNvPr>
          <p:cNvSpPr>
            <a:spLocks noGrp="1"/>
          </p:cNvSpPr>
          <p:nvPr>
            <p:ph type="body" sz="quarter" idx="16" hasCustomPrompt="1"/>
          </p:nvPr>
        </p:nvSpPr>
        <p:spPr bwMode="invGray">
          <a:xfrm>
            <a:off x="632332" y="5227651"/>
            <a:ext cx="711274" cy="523220"/>
          </a:xfrm>
          <a:prstGeom prst="rect">
            <a:avLst/>
          </a:prstGeom>
        </p:spPr>
        <p:txBody>
          <a:bodyPr wrap="square" lIns="0" tIns="0" rIns="0" bIns="0">
            <a:spAutoFit/>
          </a:bodyPr>
          <a:lstStyle>
            <a:lvl1pPr marL="0" indent="0" algn="r">
              <a:buNone/>
              <a:defRPr sz="3400">
                <a:solidFill>
                  <a:schemeClr val="bg1"/>
                </a:solidFill>
                <a:latin typeface="Montserrat SemiBold" pitchFamily="2" charset="0"/>
              </a:defRPr>
            </a:lvl1pPr>
          </a:lstStyle>
          <a:p>
            <a:pPr lvl="0"/>
            <a:r>
              <a:rPr lang="en-US" dirty="0"/>
              <a:t>0#</a:t>
            </a:r>
          </a:p>
        </p:txBody>
      </p:sp>
    </p:spTree>
    <p:extLst>
      <p:ext uri="{BB962C8B-B14F-4D97-AF65-F5344CB8AC3E}">
        <p14:creationId xmlns:p14="http://schemas.microsoft.com/office/powerpoint/2010/main" val="27954405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Divider grey">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3B9BC70B-E23E-6826-2D7D-170A98E2950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 Placeholder 6">
            <a:extLst>
              <a:ext uri="{FF2B5EF4-FFF2-40B4-BE49-F238E27FC236}">
                <a16:creationId xmlns:a16="http://schemas.microsoft.com/office/drawing/2014/main" id="{4CB743F7-1E51-4231-BDBC-00E9E84244C3}"/>
              </a:ext>
            </a:extLst>
          </p:cNvPr>
          <p:cNvSpPr>
            <a:spLocks noGrp="1"/>
          </p:cNvSpPr>
          <p:nvPr>
            <p:ph type="body" sz="quarter" idx="10" hasCustomPrompt="1"/>
          </p:nvPr>
        </p:nvSpPr>
        <p:spPr bwMode="invGray">
          <a:xfrm>
            <a:off x="1594497" y="5227651"/>
            <a:ext cx="9154567" cy="1128699"/>
          </a:xfrm>
          <a:prstGeom prst="rect">
            <a:avLst/>
          </a:prstGeom>
        </p:spPr>
        <p:txBody>
          <a:bodyPr lIns="0" tIns="0" rIns="0" bIns="0">
            <a:normAutofit/>
          </a:bodyPr>
          <a:lstStyle>
            <a:lvl1pPr marL="0" indent="0">
              <a:buNone/>
              <a:defRPr sz="3400">
                <a:solidFill>
                  <a:srgbClr val="000000"/>
                </a:solidFill>
                <a:latin typeface="Montserrat SemiBold" pitchFamily="2" charset="0"/>
              </a:defRPr>
            </a:lvl1pPr>
          </a:lstStyle>
          <a:p>
            <a:pPr lvl="0"/>
            <a:r>
              <a:rPr lang="en-US" dirty="0"/>
              <a:t>&lt;Chapter </a:t>
            </a:r>
            <a:r>
              <a:rPr lang="en-NL" dirty="0"/>
              <a:t>t</a:t>
            </a:r>
            <a:r>
              <a:rPr lang="en-US" dirty="0"/>
              <a:t>itle&gt;</a:t>
            </a:r>
          </a:p>
        </p:txBody>
      </p:sp>
      <p:sp>
        <p:nvSpPr>
          <p:cNvPr id="6" name="Text Placeholder 6">
            <a:extLst>
              <a:ext uri="{FF2B5EF4-FFF2-40B4-BE49-F238E27FC236}">
                <a16:creationId xmlns:a16="http://schemas.microsoft.com/office/drawing/2014/main" id="{16BFB1D5-0A8B-432B-BC50-7C8FF108FF2F}"/>
              </a:ext>
            </a:extLst>
          </p:cNvPr>
          <p:cNvSpPr>
            <a:spLocks noGrp="1"/>
          </p:cNvSpPr>
          <p:nvPr>
            <p:ph type="body" sz="quarter" idx="16" hasCustomPrompt="1"/>
          </p:nvPr>
        </p:nvSpPr>
        <p:spPr bwMode="invGray">
          <a:xfrm>
            <a:off x="632332" y="5227651"/>
            <a:ext cx="711274" cy="523220"/>
          </a:xfrm>
          <a:prstGeom prst="rect">
            <a:avLst/>
          </a:prstGeom>
        </p:spPr>
        <p:txBody>
          <a:bodyPr wrap="square" lIns="0" tIns="0" rIns="0" bIns="0">
            <a:spAutoFit/>
          </a:bodyPr>
          <a:lstStyle>
            <a:lvl1pPr marL="0" indent="0" algn="r">
              <a:buNone/>
              <a:defRPr sz="3400">
                <a:solidFill>
                  <a:srgbClr val="000000"/>
                </a:solidFill>
                <a:latin typeface="Montserrat SemiBold" pitchFamily="2" charset="0"/>
              </a:defRPr>
            </a:lvl1pPr>
          </a:lstStyle>
          <a:p>
            <a:pPr lvl="0"/>
            <a:r>
              <a:rPr lang="en-US" dirty="0"/>
              <a:t>0#</a:t>
            </a:r>
          </a:p>
        </p:txBody>
      </p:sp>
    </p:spTree>
    <p:extLst>
      <p:ext uri="{BB962C8B-B14F-4D97-AF65-F5344CB8AC3E}">
        <p14:creationId xmlns:p14="http://schemas.microsoft.com/office/powerpoint/2010/main" val="28904338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Divider with image - orange">
    <p:bg>
      <p:bgPr>
        <a:gradFill>
          <a:gsLst>
            <a:gs pos="0">
              <a:srgbClr val="FF6D43"/>
            </a:gs>
            <a:gs pos="100000">
              <a:srgbClr val="E55C3C"/>
            </a:gs>
          </a:gsLst>
          <a:path path="circle">
            <a:fillToRect l="50000" t="50000" r="50000" b="50000"/>
          </a:path>
        </a:gradFill>
        <a:effectLst/>
      </p:bgPr>
    </p:bg>
    <p:spTree>
      <p:nvGrpSpPr>
        <p:cNvPr id="1" name=""/>
        <p:cNvGrpSpPr/>
        <p:nvPr/>
      </p:nvGrpSpPr>
      <p:grpSpPr>
        <a:xfrm>
          <a:off x="0" y="0"/>
          <a:ext cx="0" cy="0"/>
          <a:chOff x="0" y="0"/>
          <a:chExt cx="0" cy="0"/>
        </a:xfrm>
      </p:grpSpPr>
      <p:sp>
        <p:nvSpPr>
          <p:cNvPr id="5" name="Text Placeholder 6">
            <a:extLst>
              <a:ext uri="{FF2B5EF4-FFF2-40B4-BE49-F238E27FC236}">
                <a16:creationId xmlns:a16="http://schemas.microsoft.com/office/drawing/2014/main" id="{4CB743F7-1E51-4231-BDBC-00E9E84244C3}"/>
              </a:ext>
            </a:extLst>
          </p:cNvPr>
          <p:cNvSpPr>
            <a:spLocks noGrp="1"/>
          </p:cNvSpPr>
          <p:nvPr>
            <p:ph type="body" sz="quarter" idx="10" hasCustomPrompt="1"/>
          </p:nvPr>
        </p:nvSpPr>
        <p:spPr bwMode="invGray">
          <a:xfrm>
            <a:off x="1594498" y="2735665"/>
            <a:ext cx="4323982" cy="3620685"/>
          </a:xfrm>
          <a:prstGeom prst="rect">
            <a:avLst/>
          </a:prstGeom>
        </p:spPr>
        <p:txBody>
          <a:bodyPr lIns="0" tIns="0" rIns="0" bIns="0">
            <a:normAutofit/>
          </a:bodyPr>
          <a:lstStyle>
            <a:lvl1pPr marL="0" indent="0">
              <a:buNone/>
              <a:defRPr sz="3400">
                <a:solidFill>
                  <a:schemeClr val="tx1"/>
                </a:solidFill>
                <a:latin typeface="Montserrat SemiBold" pitchFamily="2" charset="0"/>
              </a:defRPr>
            </a:lvl1pPr>
          </a:lstStyle>
          <a:p>
            <a:pPr lvl="0"/>
            <a:r>
              <a:rPr lang="en-US" dirty="0"/>
              <a:t>&lt;Chapter </a:t>
            </a:r>
            <a:r>
              <a:rPr lang="en-NL" dirty="0"/>
              <a:t>t</a:t>
            </a:r>
            <a:r>
              <a:rPr lang="en-US" dirty="0"/>
              <a:t>itle&gt;</a:t>
            </a:r>
          </a:p>
        </p:txBody>
      </p:sp>
      <p:sp>
        <p:nvSpPr>
          <p:cNvPr id="6" name="Text Placeholder 6">
            <a:extLst>
              <a:ext uri="{FF2B5EF4-FFF2-40B4-BE49-F238E27FC236}">
                <a16:creationId xmlns:a16="http://schemas.microsoft.com/office/drawing/2014/main" id="{16BFB1D5-0A8B-432B-BC50-7C8FF108FF2F}"/>
              </a:ext>
            </a:extLst>
          </p:cNvPr>
          <p:cNvSpPr>
            <a:spLocks noGrp="1"/>
          </p:cNvSpPr>
          <p:nvPr>
            <p:ph type="body" sz="quarter" idx="16" hasCustomPrompt="1"/>
          </p:nvPr>
        </p:nvSpPr>
        <p:spPr bwMode="invGray">
          <a:xfrm>
            <a:off x="632332" y="2735665"/>
            <a:ext cx="711274" cy="523220"/>
          </a:xfrm>
          <a:prstGeom prst="rect">
            <a:avLst/>
          </a:prstGeom>
        </p:spPr>
        <p:txBody>
          <a:bodyPr wrap="square" lIns="0" tIns="0" rIns="0" bIns="0">
            <a:spAutoFit/>
          </a:bodyPr>
          <a:lstStyle>
            <a:lvl1pPr marL="0" indent="0" algn="r">
              <a:buNone/>
              <a:defRPr sz="3400">
                <a:solidFill>
                  <a:schemeClr val="tx1"/>
                </a:solidFill>
                <a:latin typeface="Montserrat SemiBold" pitchFamily="2" charset="0"/>
              </a:defRPr>
            </a:lvl1pPr>
          </a:lstStyle>
          <a:p>
            <a:pPr lvl="0"/>
            <a:r>
              <a:rPr lang="en-US" dirty="0"/>
              <a:t>0#</a:t>
            </a:r>
          </a:p>
        </p:txBody>
      </p:sp>
      <p:sp>
        <p:nvSpPr>
          <p:cNvPr id="7" name="Picture Placeholder 6">
            <a:extLst>
              <a:ext uri="{FF2B5EF4-FFF2-40B4-BE49-F238E27FC236}">
                <a16:creationId xmlns:a16="http://schemas.microsoft.com/office/drawing/2014/main" id="{260049AB-4246-438E-8784-79D421B19910}"/>
              </a:ext>
            </a:extLst>
          </p:cNvPr>
          <p:cNvSpPr>
            <a:spLocks noGrp="1"/>
          </p:cNvSpPr>
          <p:nvPr>
            <p:ph type="pic" sz="quarter" idx="17" hasCustomPrompt="1"/>
          </p:nvPr>
        </p:nvSpPr>
        <p:spPr>
          <a:xfrm>
            <a:off x="6096000" y="0"/>
            <a:ext cx="6096000" cy="6858000"/>
          </a:xfrm>
          <a:prstGeom prst="rect">
            <a:avLst/>
          </a:prstGeom>
        </p:spPr>
        <p:txBody>
          <a:bodyPr anchor="ctr" anchorCtr="0">
            <a:normAutofit/>
          </a:bodyPr>
          <a:lstStyle>
            <a:lvl1pPr marL="0" indent="0" algn="ctr">
              <a:buNone/>
              <a:defRPr sz="1600">
                <a:solidFill>
                  <a:schemeClr val="tx1"/>
                </a:solidFill>
                <a:latin typeface="Montserrat" panose="00000500000000000000" pitchFamily="2" charset="0"/>
              </a:defRPr>
            </a:lvl1pPr>
          </a:lstStyle>
          <a:p>
            <a:r>
              <a:rPr lang="en-NL" dirty="0"/>
              <a:t>Click here to add an image</a:t>
            </a:r>
          </a:p>
          <a:p>
            <a:endParaRPr lang="en-NL" dirty="0"/>
          </a:p>
          <a:p>
            <a:endParaRPr lang="nl-NL" dirty="0"/>
          </a:p>
        </p:txBody>
      </p:sp>
    </p:spTree>
    <p:extLst>
      <p:ext uri="{BB962C8B-B14F-4D97-AF65-F5344CB8AC3E}">
        <p14:creationId xmlns:p14="http://schemas.microsoft.com/office/powerpoint/2010/main" val="40345399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Divider with image - deep blue">
    <p:bg>
      <p:bgPr>
        <a:gradFill>
          <a:gsLst>
            <a:gs pos="0">
              <a:srgbClr val="1B4859"/>
            </a:gs>
            <a:gs pos="75000">
              <a:srgbClr val="002D3C"/>
            </a:gs>
          </a:gsLst>
          <a:path path="circle">
            <a:fillToRect l="50000" t="50000" r="50000" b="50000"/>
          </a:path>
        </a:gradFill>
        <a:effectLst/>
      </p:bgPr>
    </p:bg>
    <p:spTree>
      <p:nvGrpSpPr>
        <p:cNvPr id="1" name=""/>
        <p:cNvGrpSpPr/>
        <p:nvPr/>
      </p:nvGrpSpPr>
      <p:grpSpPr>
        <a:xfrm>
          <a:off x="0" y="0"/>
          <a:ext cx="0" cy="0"/>
          <a:chOff x="0" y="0"/>
          <a:chExt cx="0" cy="0"/>
        </a:xfrm>
      </p:grpSpPr>
      <p:sp>
        <p:nvSpPr>
          <p:cNvPr id="5" name="Text Placeholder 6">
            <a:extLst>
              <a:ext uri="{FF2B5EF4-FFF2-40B4-BE49-F238E27FC236}">
                <a16:creationId xmlns:a16="http://schemas.microsoft.com/office/drawing/2014/main" id="{4CB743F7-1E51-4231-BDBC-00E9E84244C3}"/>
              </a:ext>
            </a:extLst>
          </p:cNvPr>
          <p:cNvSpPr>
            <a:spLocks noGrp="1"/>
          </p:cNvSpPr>
          <p:nvPr>
            <p:ph type="body" sz="quarter" idx="10" hasCustomPrompt="1"/>
          </p:nvPr>
        </p:nvSpPr>
        <p:spPr bwMode="invGray">
          <a:xfrm>
            <a:off x="1594498" y="2735665"/>
            <a:ext cx="4323982" cy="3620685"/>
          </a:xfrm>
          <a:prstGeom prst="rect">
            <a:avLst/>
          </a:prstGeom>
        </p:spPr>
        <p:txBody>
          <a:bodyPr lIns="0" tIns="0" rIns="0" bIns="0">
            <a:normAutofit/>
          </a:bodyPr>
          <a:lstStyle>
            <a:lvl1pPr marL="0" indent="0">
              <a:buNone/>
              <a:defRPr sz="3400">
                <a:solidFill>
                  <a:schemeClr val="bg1"/>
                </a:solidFill>
                <a:latin typeface="Montserrat SemiBold" pitchFamily="2" charset="0"/>
              </a:defRPr>
            </a:lvl1pPr>
          </a:lstStyle>
          <a:p>
            <a:pPr lvl="0"/>
            <a:r>
              <a:rPr lang="en-US" dirty="0"/>
              <a:t>&lt;Chapter </a:t>
            </a:r>
            <a:r>
              <a:rPr lang="en-NL" dirty="0"/>
              <a:t>t</a:t>
            </a:r>
            <a:r>
              <a:rPr lang="en-US" dirty="0"/>
              <a:t>itle&gt;</a:t>
            </a:r>
          </a:p>
        </p:txBody>
      </p:sp>
      <p:sp>
        <p:nvSpPr>
          <p:cNvPr id="6" name="Text Placeholder 6">
            <a:extLst>
              <a:ext uri="{FF2B5EF4-FFF2-40B4-BE49-F238E27FC236}">
                <a16:creationId xmlns:a16="http://schemas.microsoft.com/office/drawing/2014/main" id="{16BFB1D5-0A8B-432B-BC50-7C8FF108FF2F}"/>
              </a:ext>
            </a:extLst>
          </p:cNvPr>
          <p:cNvSpPr>
            <a:spLocks noGrp="1"/>
          </p:cNvSpPr>
          <p:nvPr>
            <p:ph type="body" sz="quarter" idx="16" hasCustomPrompt="1"/>
          </p:nvPr>
        </p:nvSpPr>
        <p:spPr bwMode="invGray">
          <a:xfrm>
            <a:off x="632332" y="2735665"/>
            <a:ext cx="711274" cy="523220"/>
          </a:xfrm>
          <a:prstGeom prst="rect">
            <a:avLst/>
          </a:prstGeom>
        </p:spPr>
        <p:txBody>
          <a:bodyPr wrap="square" lIns="0" tIns="0" rIns="0" bIns="0">
            <a:spAutoFit/>
          </a:bodyPr>
          <a:lstStyle>
            <a:lvl1pPr marL="0" indent="0" algn="r">
              <a:buNone/>
              <a:defRPr sz="3400">
                <a:solidFill>
                  <a:schemeClr val="bg1"/>
                </a:solidFill>
                <a:latin typeface="Montserrat SemiBold" pitchFamily="2" charset="0"/>
              </a:defRPr>
            </a:lvl1pPr>
          </a:lstStyle>
          <a:p>
            <a:pPr lvl="0"/>
            <a:r>
              <a:rPr lang="en-US" dirty="0"/>
              <a:t>0#</a:t>
            </a:r>
          </a:p>
        </p:txBody>
      </p:sp>
      <p:sp>
        <p:nvSpPr>
          <p:cNvPr id="7" name="Picture Placeholder 6">
            <a:extLst>
              <a:ext uri="{FF2B5EF4-FFF2-40B4-BE49-F238E27FC236}">
                <a16:creationId xmlns:a16="http://schemas.microsoft.com/office/drawing/2014/main" id="{260049AB-4246-438E-8784-79D421B19910}"/>
              </a:ext>
            </a:extLst>
          </p:cNvPr>
          <p:cNvSpPr>
            <a:spLocks noGrp="1"/>
          </p:cNvSpPr>
          <p:nvPr>
            <p:ph type="pic" sz="quarter" idx="17" hasCustomPrompt="1"/>
          </p:nvPr>
        </p:nvSpPr>
        <p:spPr>
          <a:xfrm>
            <a:off x="6096000" y="0"/>
            <a:ext cx="6096000" cy="6858000"/>
          </a:xfrm>
          <a:prstGeom prst="rect">
            <a:avLst/>
          </a:prstGeom>
        </p:spPr>
        <p:txBody>
          <a:bodyPr anchor="ctr" anchorCtr="0">
            <a:normAutofit/>
          </a:bodyPr>
          <a:lstStyle>
            <a:lvl1pPr marL="0" indent="0" algn="ctr">
              <a:buNone/>
              <a:defRPr sz="1600">
                <a:solidFill>
                  <a:schemeClr val="bg1"/>
                </a:solidFill>
                <a:latin typeface="Montserrat" panose="00000500000000000000" pitchFamily="2" charset="0"/>
              </a:defRPr>
            </a:lvl1pPr>
          </a:lstStyle>
          <a:p>
            <a:r>
              <a:rPr lang="en-NL" dirty="0"/>
              <a:t>Click here to add an image</a:t>
            </a:r>
          </a:p>
          <a:p>
            <a:endParaRPr lang="en-NL" dirty="0"/>
          </a:p>
          <a:p>
            <a:endParaRPr lang="nl-NL" dirty="0"/>
          </a:p>
        </p:txBody>
      </p:sp>
    </p:spTree>
    <p:extLst>
      <p:ext uri="{BB962C8B-B14F-4D97-AF65-F5344CB8AC3E}">
        <p14:creationId xmlns:p14="http://schemas.microsoft.com/office/powerpoint/2010/main" val="2800584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Divider with image - grey">
    <p:bg>
      <p:bgPr>
        <a:gradFill>
          <a:gsLst>
            <a:gs pos="0">
              <a:srgbClr val="ECECED"/>
            </a:gs>
            <a:gs pos="100000">
              <a:srgbClr val="D1D1D1">
                <a:alpha val="60000"/>
              </a:srgbClr>
            </a:gs>
          </a:gsLst>
          <a:path path="circle">
            <a:fillToRect l="50000" t="50000" r="50000" b="50000"/>
          </a:path>
        </a:gradFill>
        <a:effectLst/>
      </p:bgPr>
    </p:bg>
    <p:spTree>
      <p:nvGrpSpPr>
        <p:cNvPr id="1" name=""/>
        <p:cNvGrpSpPr/>
        <p:nvPr/>
      </p:nvGrpSpPr>
      <p:grpSpPr>
        <a:xfrm>
          <a:off x="0" y="0"/>
          <a:ext cx="0" cy="0"/>
          <a:chOff x="0" y="0"/>
          <a:chExt cx="0" cy="0"/>
        </a:xfrm>
      </p:grpSpPr>
      <p:sp>
        <p:nvSpPr>
          <p:cNvPr id="5" name="Text Placeholder 6">
            <a:extLst>
              <a:ext uri="{FF2B5EF4-FFF2-40B4-BE49-F238E27FC236}">
                <a16:creationId xmlns:a16="http://schemas.microsoft.com/office/drawing/2014/main" id="{4CB743F7-1E51-4231-BDBC-00E9E84244C3}"/>
              </a:ext>
            </a:extLst>
          </p:cNvPr>
          <p:cNvSpPr>
            <a:spLocks noGrp="1"/>
          </p:cNvSpPr>
          <p:nvPr>
            <p:ph type="body" sz="quarter" idx="10" hasCustomPrompt="1"/>
          </p:nvPr>
        </p:nvSpPr>
        <p:spPr bwMode="invGray">
          <a:xfrm>
            <a:off x="1594498" y="2735665"/>
            <a:ext cx="4323982" cy="3620685"/>
          </a:xfrm>
          <a:prstGeom prst="rect">
            <a:avLst/>
          </a:prstGeom>
        </p:spPr>
        <p:txBody>
          <a:bodyPr lIns="0" tIns="0" rIns="0" bIns="0">
            <a:normAutofit/>
          </a:bodyPr>
          <a:lstStyle>
            <a:lvl1pPr marL="0" indent="0">
              <a:buNone/>
              <a:defRPr sz="3400">
                <a:solidFill>
                  <a:schemeClr val="tx1"/>
                </a:solidFill>
                <a:latin typeface="Montserrat SemiBold" pitchFamily="2" charset="0"/>
              </a:defRPr>
            </a:lvl1pPr>
          </a:lstStyle>
          <a:p>
            <a:pPr lvl="0"/>
            <a:r>
              <a:rPr lang="en-US" dirty="0"/>
              <a:t>&lt;Chapter </a:t>
            </a:r>
            <a:r>
              <a:rPr lang="en-NL" dirty="0"/>
              <a:t>t</a:t>
            </a:r>
            <a:r>
              <a:rPr lang="en-US" dirty="0"/>
              <a:t>itle&gt;</a:t>
            </a:r>
          </a:p>
        </p:txBody>
      </p:sp>
      <p:sp>
        <p:nvSpPr>
          <p:cNvPr id="6" name="Text Placeholder 6">
            <a:extLst>
              <a:ext uri="{FF2B5EF4-FFF2-40B4-BE49-F238E27FC236}">
                <a16:creationId xmlns:a16="http://schemas.microsoft.com/office/drawing/2014/main" id="{16BFB1D5-0A8B-432B-BC50-7C8FF108FF2F}"/>
              </a:ext>
            </a:extLst>
          </p:cNvPr>
          <p:cNvSpPr>
            <a:spLocks noGrp="1"/>
          </p:cNvSpPr>
          <p:nvPr>
            <p:ph type="body" sz="quarter" idx="16" hasCustomPrompt="1"/>
          </p:nvPr>
        </p:nvSpPr>
        <p:spPr bwMode="invGray">
          <a:xfrm>
            <a:off x="632332" y="2735665"/>
            <a:ext cx="711274" cy="523220"/>
          </a:xfrm>
          <a:prstGeom prst="rect">
            <a:avLst/>
          </a:prstGeom>
        </p:spPr>
        <p:txBody>
          <a:bodyPr wrap="square" lIns="0" tIns="0" rIns="0" bIns="0">
            <a:spAutoFit/>
          </a:bodyPr>
          <a:lstStyle>
            <a:lvl1pPr marL="0" indent="0" algn="r">
              <a:buNone/>
              <a:defRPr sz="3400">
                <a:solidFill>
                  <a:schemeClr val="tx1"/>
                </a:solidFill>
                <a:latin typeface="Montserrat SemiBold" pitchFamily="2" charset="0"/>
              </a:defRPr>
            </a:lvl1pPr>
          </a:lstStyle>
          <a:p>
            <a:pPr lvl="0"/>
            <a:r>
              <a:rPr lang="en-US" dirty="0"/>
              <a:t>0#</a:t>
            </a:r>
          </a:p>
        </p:txBody>
      </p:sp>
      <p:sp>
        <p:nvSpPr>
          <p:cNvPr id="7" name="Picture Placeholder 6">
            <a:extLst>
              <a:ext uri="{FF2B5EF4-FFF2-40B4-BE49-F238E27FC236}">
                <a16:creationId xmlns:a16="http://schemas.microsoft.com/office/drawing/2014/main" id="{260049AB-4246-438E-8784-79D421B19910}"/>
              </a:ext>
            </a:extLst>
          </p:cNvPr>
          <p:cNvSpPr>
            <a:spLocks noGrp="1"/>
          </p:cNvSpPr>
          <p:nvPr>
            <p:ph type="pic" sz="quarter" idx="17" hasCustomPrompt="1"/>
          </p:nvPr>
        </p:nvSpPr>
        <p:spPr>
          <a:xfrm>
            <a:off x="6096000" y="0"/>
            <a:ext cx="6096000" cy="6858000"/>
          </a:xfrm>
          <a:prstGeom prst="rect">
            <a:avLst/>
          </a:prstGeom>
        </p:spPr>
        <p:txBody>
          <a:bodyPr anchor="ctr" anchorCtr="0">
            <a:normAutofit/>
          </a:bodyPr>
          <a:lstStyle>
            <a:lvl1pPr marL="0" indent="0" algn="ctr">
              <a:buNone/>
              <a:defRPr sz="1600">
                <a:solidFill>
                  <a:schemeClr val="tx1"/>
                </a:solidFill>
                <a:latin typeface="Montserrat" panose="00000500000000000000" pitchFamily="2" charset="0"/>
              </a:defRPr>
            </a:lvl1pPr>
          </a:lstStyle>
          <a:p>
            <a:r>
              <a:rPr lang="en-NL" dirty="0"/>
              <a:t>Click here to add an image</a:t>
            </a:r>
          </a:p>
          <a:p>
            <a:endParaRPr lang="en-NL" dirty="0"/>
          </a:p>
          <a:p>
            <a:endParaRPr lang="nl-NL" dirty="0"/>
          </a:p>
        </p:txBody>
      </p:sp>
    </p:spTree>
    <p:extLst>
      <p:ext uri="{BB962C8B-B14F-4D97-AF65-F5344CB8AC3E}">
        <p14:creationId xmlns:p14="http://schemas.microsoft.com/office/powerpoint/2010/main" val="22421500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ne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96816-C8D8-4D33-ADC6-A0DDE3C6E31E}"/>
              </a:ext>
            </a:extLst>
          </p:cNvPr>
          <p:cNvSpPr>
            <a:spLocks noGrp="1"/>
          </p:cNvSpPr>
          <p:nvPr>
            <p:ph type="title"/>
          </p:nvPr>
        </p:nvSpPr>
        <p:spPr bwMode="invGray">
          <a:xfrm>
            <a:off x="316799" y="471915"/>
            <a:ext cx="11484000" cy="343237"/>
          </a:xfrm>
          <a:prstGeom prst="rect">
            <a:avLst/>
          </a:prstGeom>
        </p:spPr>
        <p:txBody>
          <a:bodyPr tIns="0" bIns="0" anchor="t">
            <a:spAutoFit/>
          </a:bodyPr>
          <a:lstStyle>
            <a:lvl1pPr>
              <a:lnSpc>
                <a:spcPct val="100000"/>
              </a:lnSpc>
              <a:defRPr sz="2200">
                <a:solidFill>
                  <a:srgbClr val="000000"/>
                </a:solidFill>
                <a:latin typeface="Montserrat Bold" panose="00000800000000000000" pitchFamily="2" charset="0"/>
              </a:defRPr>
            </a:lvl1pPr>
          </a:lstStyle>
          <a:p>
            <a:r>
              <a:rPr lang="fr-FR"/>
              <a:t>Modifiez le style du titre</a:t>
            </a:r>
            <a:endParaRPr lang="en-US" dirty="0"/>
          </a:p>
        </p:txBody>
      </p:sp>
      <p:sp>
        <p:nvSpPr>
          <p:cNvPr id="5" name="Text Placeholder 4">
            <a:extLst>
              <a:ext uri="{FF2B5EF4-FFF2-40B4-BE49-F238E27FC236}">
                <a16:creationId xmlns:a16="http://schemas.microsoft.com/office/drawing/2014/main" id="{EA2E3C4D-A53B-49B6-90E2-150065B8751E}"/>
              </a:ext>
            </a:extLst>
          </p:cNvPr>
          <p:cNvSpPr>
            <a:spLocks noGrp="1"/>
          </p:cNvSpPr>
          <p:nvPr>
            <p:ph type="body" sz="quarter" idx="10"/>
          </p:nvPr>
        </p:nvSpPr>
        <p:spPr bwMode="invGray">
          <a:xfrm>
            <a:off x="316799"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
        <p:nvSpPr>
          <p:cNvPr id="6" name="Text Placeholder 5">
            <a:extLst>
              <a:ext uri="{FF2B5EF4-FFF2-40B4-BE49-F238E27FC236}">
                <a16:creationId xmlns:a16="http://schemas.microsoft.com/office/drawing/2014/main" id="{2BAE1A89-9C65-45A4-8923-6131F16037FA}"/>
              </a:ext>
            </a:extLst>
          </p:cNvPr>
          <p:cNvSpPr>
            <a:spLocks noGrp="1"/>
          </p:cNvSpPr>
          <p:nvPr>
            <p:ph type="body" sz="quarter" idx="11"/>
          </p:nvPr>
        </p:nvSpPr>
        <p:spPr>
          <a:xfrm>
            <a:off x="316799" y="1316038"/>
            <a:ext cx="11484000" cy="4637087"/>
          </a:xfrm>
          <a:prstGeom prst="rect">
            <a:avLst/>
          </a:prstGeom>
        </p:spPr>
        <p:txBody>
          <a:bodyPr vert="horz" lIns="91440" tIns="45720" rIns="91440" bIns="45720" rtlCol="0">
            <a:noAutofit/>
          </a:bodyPr>
          <a:lstStyle>
            <a:lvl1pPr>
              <a:defRPr lang="nl-NL" dirty="0"/>
            </a:lvl1pPr>
          </a:lstStyle>
          <a:p>
            <a:pPr lvl="0"/>
            <a:r>
              <a:rPr lang="fr-FR"/>
              <a:t>Cliquez pour modifier les styles du texte du masque</a:t>
            </a:r>
          </a:p>
        </p:txBody>
      </p:sp>
    </p:spTree>
    <p:extLst>
      <p:ext uri="{BB962C8B-B14F-4D97-AF65-F5344CB8AC3E}">
        <p14:creationId xmlns:p14="http://schemas.microsoft.com/office/powerpoint/2010/main" val="34756433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2.sv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Title Placeholder 3">
            <a:extLst>
              <a:ext uri="{FF2B5EF4-FFF2-40B4-BE49-F238E27FC236}">
                <a16:creationId xmlns:a16="http://schemas.microsoft.com/office/drawing/2014/main" id="{E3CA9F28-221C-ADB7-0904-F4ABB527065A}"/>
              </a:ext>
            </a:extLst>
          </p:cNvPr>
          <p:cNvSpPr>
            <a:spLocks noGrp="1"/>
          </p:cNvSpPr>
          <p:nvPr>
            <p:ph type="title"/>
          </p:nvPr>
        </p:nvSpPr>
        <p:spPr>
          <a:xfrm>
            <a:off x="316633" y="471600"/>
            <a:ext cx="11484000" cy="342000"/>
          </a:xfrm>
          <a:prstGeom prst="rect">
            <a:avLst/>
          </a:prstGeom>
        </p:spPr>
        <p:txBody>
          <a:bodyPr vert="horz" lIns="91440" tIns="0" rIns="91440" bIns="0" rtlCol="0" anchor="t" anchorCtr="0">
            <a:spAutoFit/>
          </a:bodyPr>
          <a:lstStyle/>
          <a:p>
            <a:r>
              <a:rPr lang="fr-FR"/>
              <a:t>Modifiez le style du titre</a:t>
            </a:r>
            <a:endParaRPr lang="en-IN" dirty="0"/>
          </a:p>
        </p:txBody>
      </p:sp>
      <p:sp>
        <p:nvSpPr>
          <p:cNvPr id="5" name="Text Placeholder 4">
            <a:extLst>
              <a:ext uri="{FF2B5EF4-FFF2-40B4-BE49-F238E27FC236}">
                <a16:creationId xmlns:a16="http://schemas.microsoft.com/office/drawing/2014/main" id="{032CDE84-856E-EC95-99B3-55B7775D7CE4}"/>
              </a:ext>
            </a:extLst>
          </p:cNvPr>
          <p:cNvSpPr>
            <a:spLocks noGrp="1"/>
          </p:cNvSpPr>
          <p:nvPr>
            <p:ph type="body" idx="1"/>
          </p:nvPr>
        </p:nvSpPr>
        <p:spPr>
          <a:xfrm>
            <a:off x="316635" y="1317600"/>
            <a:ext cx="11484000" cy="4351338"/>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8" name="Slide Number Placeholder 10">
            <a:extLst>
              <a:ext uri="{FF2B5EF4-FFF2-40B4-BE49-F238E27FC236}">
                <a16:creationId xmlns:a16="http://schemas.microsoft.com/office/drawing/2014/main" id="{45ED4079-4E3E-0F43-541E-94FDA6BFDAF0}"/>
              </a:ext>
            </a:extLst>
          </p:cNvPr>
          <p:cNvSpPr txBox="1">
            <a:spLocks/>
          </p:cNvSpPr>
          <p:nvPr userDrawn="1"/>
        </p:nvSpPr>
        <p:spPr>
          <a:xfrm>
            <a:off x="11429230" y="6298599"/>
            <a:ext cx="458064" cy="216025"/>
          </a:xfrm>
          <a:prstGeom prst="rect">
            <a:avLst/>
          </a:prstGeom>
        </p:spPr>
        <p:txBody>
          <a:bodyPr vert="horz" lIns="91440" tIns="45720" rIns="91440" bIns="45720" rtlCol="0" anchor="ctr"/>
          <a:lstStyle>
            <a:defPPr>
              <a:defRPr lang="nl-NL"/>
            </a:defPPr>
            <a:lvl1pPr marL="0" algn="l" defTabSz="914400" rtl="0" eaLnBrk="1" latinLnBrk="0" hangingPunct="1">
              <a:defRPr lang="nl-NL" sz="1200" kern="1200" smtClean="0">
                <a:solidFill>
                  <a:srgbClr val="FF6D43"/>
                </a:solidFill>
                <a:latin typeface="Montserrat SemiBold" pitchFamily="2" charset="0"/>
                <a:ea typeface="Verdana" pitchFamily="34" charset="0"/>
                <a:cs typeface="Montserrat SemiBold"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DAF489CC-3B7A-4DA5-A8C0-4984788D0EC5}" type="slidenum">
              <a:rPr lang="en-IN" smtClean="0"/>
              <a:pPr algn="r"/>
              <a:t>‹#›</a:t>
            </a:fld>
            <a:endParaRPr lang="en-IN" dirty="0"/>
          </a:p>
        </p:txBody>
      </p:sp>
      <p:sp>
        <p:nvSpPr>
          <p:cNvPr id="2" name="AddCustomFooter#1">
            <a:extLst>
              <a:ext uri="{FF2B5EF4-FFF2-40B4-BE49-F238E27FC236}">
                <a16:creationId xmlns:a16="http://schemas.microsoft.com/office/drawing/2014/main" id="{A4CC9EA1-36F7-9E11-71BE-BA17FA614B91}"/>
              </a:ext>
            </a:extLst>
          </p:cNvPr>
          <p:cNvSpPr txBox="1"/>
          <p:nvPr userDrawn="1"/>
        </p:nvSpPr>
        <p:spPr bwMode="invGray">
          <a:xfrm>
            <a:off x="5733723" y="6384973"/>
            <a:ext cx="724558" cy="100027"/>
          </a:xfrm>
          <a:prstGeom prst="rect">
            <a:avLst/>
          </a:prstGeom>
          <a:noFill/>
        </p:spPr>
        <p:txBody>
          <a:bodyPr wrap="non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190500" algn="l"/>
              </a:tabLst>
              <a:defRPr/>
            </a:pPr>
            <a:r>
              <a:rPr kumimoji="0" lang="en-US" sz="650" b="0" i="0" u="none" strike="noStrike" kern="1200" cap="none" spc="0" normalizeH="0" baseline="0" noProof="0" dirty="0">
                <a:ln>
                  <a:noFill/>
                </a:ln>
                <a:solidFill>
                  <a:schemeClr val="bg1">
                    <a:lumMod val="50000"/>
                  </a:schemeClr>
                </a:solidFill>
                <a:effectLst/>
                <a:uLnTx/>
                <a:uFillTx/>
                <a:latin typeface="+mn-lt"/>
                <a:ea typeface="Verdana" pitchFamily="34" charset="0"/>
                <a:cs typeface="Verdana" pitchFamily="34" charset="0"/>
              </a:rPr>
              <a:t>© </a:t>
            </a:r>
            <a:r>
              <a:rPr kumimoji="0" lang="nl-NL" sz="650" b="0" i="0" u="none" strike="noStrike" kern="1200" cap="none" spc="0" normalizeH="0" baseline="0" noProof="0" dirty="0">
                <a:ln>
                  <a:noFill/>
                </a:ln>
                <a:solidFill>
                  <a:schemeClr val="bg1">
                    <a:lumMod val="50000"/>
                  </a:schemeClr>
                </a:solidFill>
                <a:effectLst/>
                <a:uLnTx/>
                <a:uFillTx/>
                <a:latin typeface="+mn-lt"/>
                <a:ea typeface="Verdana" pitchFamily="34" charset="0"/>
                <a:cs typeface="Verdana" pitchFamily="34" charset="0"/>
              </a:rPr>
              <a:t>Evidian </a:t>
            </a:r>
            <a:r>
              <a:rPr kumimoji="0" lang="nl-NL" sz="650" b="0" i="0" u="none" strike="noStrike" kern="1200" cap="none" spc="0" normalizeH="0" baseline="0" noProof="0" dirty="0" err="1">
                <a:ln>
                  <a:noFill/>
                </a:ln>
                <a:solidFill>
                  <a:schemeClr val="bg1">
                    <a:lumMod val="50000"/>
                  </a:schemeClr>
                </a:solidFill>
                <a:effectLst/>
                <a:uLnTx/>
                <a:uFillTx/>
                <a:latin typeface="+mn-lt"/>
                <a:ea typeface="Verdana" pitchFamily="34" charset="0"/>
                <a:cs typeface="Verdana" pitchFamily="34" charset="0"/>
              </a:rPr>
              <a:t>SafeKit</a:t>
            </a:r>
            <a:endParaRPr lang="nl-NL" sz="650" baseline="0" dirty="0">
              <a:solidFill>
                <a:schemeClr val="bg1">
                  <a:lumMod val="50000"/>
                </a:schemeClr>
              </a:solidFill>
              <a:latin typeface="+mn-lt"/>
              <a:ea typeface="Verdana" pitchFamily="34" charset="0"/>
              <a:cs typeface="Verdana" pitchFamily="34" charset="0"/>
            </a:endParaRPr>
          </a:p>
        </p:txBody>
      </p:sp>
      <p:pic>
        <p:nvPicPr>
          <p:cNvPr id="7" name="Graphic 6">
            <a:extLst>
              <a:ext uri="{FF2B5EF4-FFF2-40B4-BE49-F238E27FC236}">
                <a16:creationId xmlns:a16="http://schemas.microsoft.com/office/drawing/2014/main" id="{52B91234-E3E0-5B4E-33D1-E6FA66C38D58}"/>
              </a:ext>
            </a:extLst>
          </p:cNvPr>
          <p:cNvPicPr>
            <a:picLocks noChangeAspect="1"/>
          </p:cNvPicPr>
          <p:nvPr userDrawn="1"/>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316633" y="6189275"/>
            <a:ext cx="391396" cy="391396"/>
          </a:xfrm>
          <a:prstGeom prst="rect">
            <a:avLst/>
          </a:prstGeom>
        </p:spPr>
      </p:pic>
    </p:spTree>
    <p:extLst>
      <p:ext uri="{BB962C8B-B14F-4D97-AF65-F5344CB8AC3E}">
        <p14:creationId xmlns:p14="http://schemas.microsoft.com/office/powerpoint/2010/main" val="1091939"/>
      </p:ext>
    </p:extLst>
  </p:cSld>
  <p:clrMap bg1="lt1" tx1="dk1" bg2="lt2" tx2="dk2" accent1="accent1" accent2="accent2" accent3="accent3" accent4="accent4" accent5="accent5" accent6="accent6" hlink="hlink" folHlink="folHlink"/>
  <p:sldLayoutIdLst>
    <p:sldLayoutId id="2147483691" r:id="rId1"/>
    <p:sldLayoutId id="2147483650" r:id="rId2"/>
    <p:sldLayoutId id="2147483662" r:id="rId3"/>
    <p:sldLayoutId id="2147483692" r:id="rId4"/>
    <p:sldLayoutId id="2147483693" r:id="rId5"/>
    <p:sldLayoutId id="2147483694" r:id="rId6"/>
    <p:sldLayoutId id="2147483663" r:id="rId7"/>
    <p:sldLayoutId id="2147483695" r:id="rId8"/>
    <p:sldLayoutId id="2147483676" r:id="rId9"/>
    <p:sldLayoutId id="2147483664" r:id="rId10"/>
    <p:sldLayoutId id="2147483665" r:id="rId11"/>
    <p:sldLayoutId id="2147483666" r:id="rId12"/>
    <p:sldLayoutId id="2147483667" r:id="rId13"/>
    <p:sldLayoutId id="2147483668" r:id="rId14"/>
    <p:sldLayoutId id="2147483669" r:id="rId15"/>
    <p:sldLayoutId id="2147483670" r:id="rId16"/>
    <p:sldLayoutId id="2147483678" r:id="rId17"/>
    <p:sldLayoutId id="2147483686" r:id="rId18"/>
    <p:sldLayoutId id="2147483673" r:id="rId19"/>
    <p:sldLayoutId id="2147483679" r:id="rId20"/>
    <p:sldLayoutId id="2147483685" r:id="rId21"/>
    <p:sldLayoutId id="2147483683" r:id="rId22"/>
    <p:sldLayoutId id="2147483680" r:id="rId23"/>
    <p:sldLayoutId id="2147483687" r:id="rId24"/>
    <p:sldLayoutId id="2147483688" r:id="rId25"/>
    <p:sldLayoutId id="2147483681" r:id="rId26"/>
    <p:sldLayoutId id="2147483684" r:id="rId27"/>
    <p:sldLayoutId id="2147483682" r:id="rId28"/>
    <p:sldLayoutId id="2147483674" r:id="rId29"/>
    <p:sldLayoutId id="2147483689" r:id="rId30"/>
  </p:sldLayoutIdLst>
  <p:hf hdr="0" ftr="0" dt="0"/>
  <p:txStyles>
    <p:titleStyle>
      <a:lvl1pPr algn="l" defTabSz="914400" rtl="0" eaLnBrk="1" latinLnBrk="0" hangingPunct="1">
        <a:lnSpc>
          <a:spcPct val="100000"/>
        </a:lnSpc>
        <a:spcBef>
          <a:spcPct val="0"/>
        </a:spcBef>
        <a:buNone/>
        <a:defRPr sz="2200" kern="1200">
          <a:solidFill>
            <a:srgbClr val="000000"/>
          </a:solidFill>
          <a:latin typeface="Montserrat Bold" panose="00000800000000000000" pitchFamily="2" charset="0"/>
          <a:ea typeface="+mj-ea"/>
          <a:cs typeface="+mj-cs"/>
        </a:defRPr>
      </a:lvl1pPr>
    </p:titleStyle>
    <p:bodyStyle>
      <a:lvl1pPr marL="216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rgbClr val="000000"/>
          </a:solidFill>
          <a:latin typeface="Montserrat" panose="00000500000000000000" pitchFamily="2" charset="0"/>
          <a:ea typeface="+mn-ea"/>
          <a:cs typeface="+mn-cs"/>
        </a:defRPr>
      </a:lvl1pPr>
      <a:lvl2pPr marL="432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rgbClr val="000000"/>
          </a:solidFill>
          <a:latin typeface="Montserrat" panose="00000500000000000000" pitchFamily="2" charset="0"/>
          <a:ea typeface="+mn-ea"/>
          <a:cs typeface="+mn-cs"/>
        </a:defRPr>
      </a:lvl2pPr>
      <a:lvl3pPr marL="648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rgbClr val="000000"/>
          </a:solidFill>
          <a:latin typeface="Montserrat" panose="00000500000000000000" pitchFamily="2" charset="0"/>
          <a:ea typeface="+mn-ea"/>
          <a:cs typeface="+mn-cs"/>
        </a:defRPr>
      </a:lvl3pPr>
      <a:lvl4pPr marL="864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ontserrat" panose="00000500000000000000" pitchFamily="2" charset="0"/>
          <a:ea typeface="+mn-ea"/>
          <a:cs typeface="+mn-cs"/>
        </a:defRPr>
      </a:lvl4pPr>
      <a:lvl5pPr marL="2057400" indent="-228600"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ontserrat"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22" userDrawn="1">
          <p15:clr>
            <a:srgbClr val="F26B43"/>
          </p15:clr>
        </p15:guide>
        <p15:guide id="3" pos="7430" userDrawn="1">
          <p15:clr>
            <a:srgbClr val="F26B43"/>
          </p15:clr>
        </p15:guide>
        <p15:guide id="4" orient="horz" pos="3906" userDrawn="1">
          <p15:clr>
            <a:srgbClr val="F26B43"/>
          </p15:clr>
        </p15:guide>
        <p15:guide id="5" pos="257"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slideLayout" Target="../slideLayouts/slideLayout21.xml"/><Relationship Id="rId7" Type="http://schemas.openxmlformats.org/officeDocument/2006/relationships/image" Target="../media/image21.png"/><Relationship Id="rId2" Type="http://schemas.openxmlformats.org/officeDocument/2006/relationships/audio" Target="../media/media10.wav"/><Relationship Id="rId1" Type="http://schemas.microsoft.com/office/2007/relationships/media" Target="../media/media10.wav"/><Relationship Id="rId6" Type="http://schemas.openxmlformats.org/officeDocument/2006/relationships/hyperlink" Target="https://www.evidian.com/products/high-availability-software-for-application-clustering/synchronous-replication-vs-asynchronous-replication/" TargetMode="External"/><Relationship Id="rId5" Type="http://schemas.openxmlformats.org/officeDocument/2006/relationships/image" Target="../media/image23.png"/><Relationship Id="rId4" Type="http://schemas.openxmlformats.org/officeDocument/2006/relationships/notesSlide" Target="../notesSlides/notesSlide10.xml"/><Relationship Id="rId9" Type="http://schemas.openxmlformats.org/officeDocument/2006/relationships/image" Target="../media/image12.png"/></Relationships>
</file>

<file path=ppt/slides/_rels/slide11.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slideLayout" Target="../slideLayouts/slideLayout21.xml"/><Relationship Id="rId7" Type="http://schemas.openxmlformats.org/officeDocument/2006/relationships/image" Target="../media/image21.png"/><Relationship Id="rId2" Type="http://schemas.openxmlformats.org/officeDocument/2006/relationships/audio" Target="../media/media11.wav"/><Relationship Id="rId1" Type="http://schemas.microsoft.com/office/2007/relationships/media" Target="../media/media11.wav"/><Relationship Id="rId6" Type="http://schemas.openxmlformats.org/officeDocument/2006/relationships/hyperlink" Target="https://www.evidian.com/products/high-availability-software-for-application-clustering/byte-level-file-replication-vs-block-level-disk-replication/" TargetMode="External"/><Relationship Id="rId5" Type="http://schemas.openxmlformats.org/officeDocument/2006/relationships/image" Target="../media/image23.png"/><Relationship Id="rId4" Type="http://schemas.openxmlformats.org/officeDocument/2006/relationships/notesSlide" Target="../notesSlides/notesSlide11.xml"/><Relationship Id="rId9" Type="http://schemas.openxmlformats.org/officeDocument/2006/relationships/image" Target="../media/image12.png"/></Relationships>
</file>

<file path=ppt/slides/_rels/slide12.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slideLayout" Target="../slideLayouts/slideLayout21.xml"/><Relationship Id="rId7" Type="http://schemas.openxmlformats.org/officeDocument/2006/relationships/image" Target="../media/image21.png"/><Relationship Id="rId2" Type="http://schemas.openxmlformats.org/officeDocument/2006/relationships/audio" Target="../media/media12.wav"/><Relationship Id="rId1" Type="http://schemas.microsoft.com/office/2007/relationships/media" Target="../media/media12.wav"/><Relationship Id="rId6" Type="http://schemas.openxmlformats.org/officeDocument/2006/relationships/hyperlink" Target="https://www.evidian.com/products/high-availability-software-for-application-clustering/high-availability-cluster-vs-fault-tolerant-system/" TargetMode="External"/><Relationship Id="rId5" Type="http://schemas.openxmlformats.org/officeDocument/2006/relationships/image" Target="../media/image23.png"/><Relationship Id="rId4" Type="http://schemas.openxmlformats.org/officeDocument/2006/relationships/notesSlide" Target="../notesSlides/notesSlide12.xml"/><Relationship Id="rId9"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3.wav"/><Relationship Id="rId1" Type="http://schemas.microsoft.com/office/2007/relationships/media" Target="../media/media13.wav"/><Relationship Id="rId5" Type="http://schemas.openxmlformats.org/officeDocument/2006/relationships/image" Target="../media/image12.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21.xml"/><Relationship Id="rId7" Type="http://schemas.openxmlformats.org/officeDocument/2006/relationships/image" Target="../media/image22.svg"/><Relationship Id="rId2" Type="http://schemas.openxmlformats.org/officeDocument/2006/relationships/audio" Target="../media/media14.wav"/><Relationship Id="rId1" Type="http://schemas.microsoft.com/office/2007/relationships/media" Target="../media/media14.wav"/><Relationship Id="rId6" Type="http://schemas.openxmlformats.org/officeDocument/2006/relationships/image" Target="../media/image21.png"/><Relationship Id="rId5" Type="http://schemas.openxmlformats.org/officeDocument/2006/relationships/hyperlink" Target="https://www.evidian.com/products/high-availability-software-for-application-clustering/how-a-virtual-ip-address-works/#farm" TargetMode="External"/><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0.xml"/><Relationship Id="rId7" Type="http://schemas.openxmlformats.org/officeDocument/2006/relationships/image" Target="../media/image12.png"/><Relationship Id="rId2" Type="http://schemas.openxmlformats.org/officeDocument/2006/relationships/audio" Target="../media/media15.wav"/><Relationship Id="rId1" Type="http://schemas.microsoft.com/office/2007/relationships/media" Target="../media/media15.wav"/><Relationship Id="rId6" Type="http://schemas.openxmlformats.org/officeDocument/2006/relationships/hyperlink" Target="https://www.evidian.com/company/contact-evidian/" TargetMode="External"/><Relationship Id="rId5" Type="http://schemas.openxmlformats.org/officeDocument/2006/relationships/image" Target="../media/image11.PNG"/><Relationship Id="rId4"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12.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hyperlink" Target="https://www.evidian.com/products/high-availability-software-for-application-clustering/high-availability-architectures-and-best-practices/" TargetMode="External"/><Relationship Id="rId3" Type="http://schemas.openxmlformats.org/officeDocument/2006/relationships/slideLayout" Target="../slideLayouts/slideLayout9.xml"/><Relationship Id="rId7" Type="http://schemas.openxmlformats.org/officeDocument/2006/relationships/image" Target="../media/image15.png"/><Relationship Id="rId12" Type="http://schemas.openxmlformats.org/officeDocument/2006/relationships/image" Target="../media/image20.svg"/><Relationship Id="rId2" Type="http://schemas.openxmlformats.org/officeDocument/2006/relationships/audio" Target="../media/media3.wav"/><Relationship Id="rId16" Type="http://schemas.openxmlformats.org/officeDocument/2006/relationships/image" Target="../media/image12.png"/><Relationship Id="rId1" Type="http://schemas.microsoft.com/office/2007/relationships/media" Target="../media/media3.wav"/><Relationship Id="rId6" Type="http://schemas.openxmlformats.org/officeDocument/2006/relationships/image" Target="../media/image14.svg"/><Relationship Id="rId11" Type="http://schemas.openxmlformats.org/officeDocument/2006/relationships/image" Target="../media/image19.png"/><Relationship Id="rId5" Type="http://schemas.openxmlformats.org/officeDocument/2006/relationships/image" Target="../media/image13.png"/><Relationship Id="rId15" Type="http://schemas.openxmlformats.org/officeDocument/2006/relationships/image" Target="../media/image22.svg"/><Relationship Id="rId10" Type="http://schemas.openxmlformats.org/officeDocument/2006/relationships/image" Target="../media/image18.svg"/><Relationship Id="rId4" Type="http://schemas.openxmlformats.org/officeDocument/2006/relationships/notesSlide" Target="../notesSlides/notesSlide3.xml"/><Relationship Id="rId9" Type="http://schemas.openxmlformats.org/officeDocument/2006/relationships/image" Target="../media/image17.png"/><Relationship Id="rId14" Type="http://schemas.openxmlformats.org/officeDocument/2006/relationships/image" Target="../media/image21.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9.xml"/><Relationship Id="rId7" Type="http://schemas.openxmlformats.org/officeDocument/2006/relationships/image" Target="../media/image22.svg"/><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21.png"/><Relationship Id="rId5" Type="http://schemas.openxmlformats.org/officeDocument/2006/relationships/hyperlink" Target="https://www.evidian.com/products/high-availability-software-for-application-clustering/best-worst-use-cases-high-availability/#best" TargetMode="External"/><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9.xml"/><Relationship Id="rId7" Type="http://schemas.openxmlformats.org/officeDocument/2006/relationships/image" Target="../media/image22.svg"/><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21.png"/><Relationship Id="rId5" Type="http://schemas.openxmlformats.org/officeDocument/2006/relationships/hyperlink" Target="https://www.evidian.com/products/high-availability-software-for-application-clustering/best-worst-use-cases-high-availability/#worst" TargetMode="External"/><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wav"/><Relationship Id="rId1" Type="http://schemas.microsoft.com/office/2007/relationships/media" Target="../media/media6.wav"/><Relationship Id="rId5" Type="http://schemas.openxmlformats.org/officeDocument/2006/relationships/image" Target="../media/image12.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21.xml"/><Relationship Id="rId7" Type="http://schemas.openxmlformats.org/officeDocument/2006/relationships/image" Target="../media/image22.svg"/><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image" Target="../media/image21.png"/><Relationship Id="rId5" Type="http://schemas.openxmlformats.org/officeDocument/2006/relationships/hyperlink" Target="https://www.evidian.com/products/high-availability-software-for-application-clustering/vm-ha-vs-application-ha/" TargetMode="External"/><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8.wav"/><Relationship Id="rId1" Type="http://schemas.microsoft.com/office/2007/relationships/media" Target="../media/media8.wav"/><Relationship Id="rId5" Type="http://schemas.openxmlformats.org/officeDocument/2006/relationships/image" Target="../media/image1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slideLayout" Target="../slideLayouts/slideLayout21.xml"/><Relationship Id="rId7" Type="http://schemas.openxmlformats.org/officeDocument/2006/relationships/image" Target="../media/image21.png"/><Relationship Id="rId2" Type="http://schemas.openxmlformats.org/officeDocument/2006/relationships/audio" Target="../media/media9.wav"/><Relationship Id="rId1" Type="http://schemas.microsoft.com/office/2007/relationships/media" Target="../media/media9.wav"/><Relationship Id="rId6" Type="http://schemas.openxmlformats.org/officeDocument/2006/relationships/hyperlink" Target="https://www.evidian.com/products/high-availability-software-for-application-clustering/clustering-software-vs-hardware-clustering/" TargetMode="External"/><Relationship Id="rId5" Type="http://schemas.openxmlformats.org/officeDocument/2006/relationships/image" Target="../media/image23.png"/><Relationship Id="rId4" Type="http://schemas.openxmlformats.org/officeDocument/2006/relationships/notesSlide" Target="../notesSlides/notesSlide9.xml"/><Relationship Id="rId9"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30" descr="Une image contenant Appareils électroniques, léger&#10;&#10;Description générée automatiquement">
            <a:extLst>
              <a:ext uri="{FF2B5EF4-FFF2-40B4-BE49-F238E27FC236}">
                <a16:creationId xmlns:a16="http://schemas.microsoft.com/office/drawing/2014/main" id="{A7273853-A242-B5E9-33C7-1ECAA3C447F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8A2B485C-767D-BC72-B21A-6B73ACA54F2F}"/>
              </a:ext>
            </a:extLst>
          </p:cNvPr>
          <p:cNvSpPr>
            <a:spLocks noGrp="1"/>
          </p:cNvSpPr>
          <p:nvPr>
            <p:ph type="ctrTitle"/>
          </p:nvPr>
        </p:nvSpPr>
        <p:spPr>
          <a:xfrm>
            <a:off x="804016" y="3908122"/>
            <a:ext cx="9144000" cy="1137797"/>
          </a:xfrm>
        </p:spPr>
        <p:txBody>
          <a:bodyPr/>
          <a:lstStyle/>
          <a:p>
            <a:r>
              <a:rPr lang="en-US" dirty="0"/>
              <a:t>Evidian </a:t>
            </a:r>
            <a:r>
              <a:rPr lang="en-US" dirty="0" err="1"/>
              <a:t>SafeKit</a:t>
            </a:r>
            <a:r>
              <a:rPr lang="en-US" dirty="0"/>
              <a:t> Competition</a:t>
            </a:r>
            <a:endParaRPr lang="fr-FR" dirty="0"/>
          </a:p>
        </p:txBody>
      </p:sp>
      <p:sp>
        <p:nvSpPr>
          <p:cNvPr id="3" name="Sous-titre 2">
            <a:extLst>
              <a:ext uri="{FF2B5EF4-FFF2-40B4-BE49-F238E27FC236}">
                <a16:creationId xmlns:a16="http://schemas.microsoft.com/office/drawing/2014/main" id="{60EA4350-67AE-0B4B-A6E2-AAB66C486E61}"/>
              </a:ext>
            </a:extLst>
          </p:cNvPr>
          <p:cNvSpPr>
            <a:spLocks noGrp="1"/>
          </p:cNvSpPr>
          <p:nvPr>
            <p:ph type="subTitle" idx="1"/>
          </p:nvPr>
        </p:nvSpPr>
        <p:spPr>
          <a:xfrm>
            <a:off x="797609" y="5069399"/>
            <a:ext cx="9144000" cy="551218"/>
          </a:xfrm>
        </p:spPr>
        <p:txBody>
          <a:bodyPr/>
          <a:lstStyle/>
          <a:p>
            <a:r>
              <a:rPr lang="fr-FR" dirty="0"/>
              <a:t>Distinctive </a:t>
            </a:r>
            <a:r>
              <a:rPr lang="fr-FR" dirty="0" err="1"/>
              <a:t>advantages</a:t>
            </a:r>
            <a:r>
              <a:rPr lang="fr-FR" dirty="0"/>
              <a:t> </a:t>
            </a:r>
          </a:p>
          <a:p>
            <a:endParaRPr lang="fr-FR" dirty="0"/>
          </a:p>
        </p:txBody>
      </p:sp>
      <p:sp>
        <p:nvSpPr>
          <p:cNvPr id="4" name="Espace réservé du texte 3">
            <a:extLst>
              <a:ext uri="{FF2B5EF4-FFF2-40B4-BE49-F238E27FC236}">
                <a16:creationId xmlns:a16="http://schemas.microsoft.com/office/drawing/2014/main" id="{D5171EC6-2568-E559-8D19-CB8DAB410A79}"/>
              </a:ext>
            </a:extLst>
          </p:cNvPr>
          <p:cNvSpPr>
            <a:spLocks noGrp="1"/>
          </p:cNvSpPr>
          <p:nvPr>
            <p:ph type="body" sz="quarter" idx="13"/>
          </p:nvPr>
        </p:nvSpPr>
        <p:spPr/>
        <p:txBody>
          <a:bodyPr/>
          <a:lstStyle/>
          <a:p>
            <a:endParaRPr lang="fr-FR"/>
          </a:p>
        </p:txBody>
      </p:sp>
      <p:pic>
        <p:nvPicPr>
          <p:cNvPr id="6" name="competition-1">
            <a:hlinkClick r:id="" action="ppaction://media"/>
            <a:extLst>
              <a:ext uri="{FF2B5EF4-FFF2-40B4-BE49-F238E27FC236}">
                <a16:creationId xmlns:a16="http://schemas.microsoft.com/office/drawing/2014/main" id="{A3CFED13-7755-2990-1C82-5A8DA0A719C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402932" y="6246748"/>
            <a:ext cx="487363" cy="487363"/>
          </a:xfrm>
          <a:prstGeom prst="rect">
            <a:avLst/>
          </a:prstGeom>
        </p:spPr>
      </p:pic>
    </p:spTree>
    <p:extLst>
      <p:ext uri="{BB962C8B-B14F-4D97-AF65-F5344CB8AC3E}">
        <p14:creationId xmlns:p14="http://schemas.microsoft.com/office/powerpoint/2010/main" val="2835442692"/>
      </p:ext>
    </p:extLst>
  </p:cSld>
  <p:clrMapOvr>
    <a:masterClrMapping/>
  </p:clrMapOvr>
  <mc:AlternateContent xmlns:mc="http://schemas.openxmlformats.org/markup-compatibility/2006" xmlns:p14="http://schemas.microsoft.com/office/powerpoint/2010/main">
    <mc:Choice Requires="p14">
      <p:transition spd="slow" p14:dur="17000" advClick="0" advTm="17000"/>
    </mc:Choice>
    <mc:Fallback xmlns="">
      <p:transition spd="slow" advClick="0" advTm="1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875" fill="hold"/>
                                        <p:tgtEl>
                                          <p:spTgt spid="6"/>
                                        </p:tgtEl>
                                      </p:cBhvr>
                                    </p:cmd>
                                  </p:childTnLst>
                                </p:cTn>
                              </p:par>
                              <p:par>
                                <p:cTn id="7" presetID="6" presetClass="emph" presetSubtype="0" fill="hold" nodeType="withEffect">
                                  <p:stCondLst>
                                    <p:cond delay="1000"/>
                                  </p:stCondLst>
                                  <p:childTnLst>
                                    <p:animScale>
                                      <p:cBhvr>
                                        <p:cTn id="8" dur="17000" fill="hold"/>
                                        <p:tgtEl>
                                          <p:spTgt spid="7"/>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9"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AB06B425-E5D5-D4D5-6103-D27604C82EF5}"/>
              </a:ext>
            </a:extLst>
          </p:cNvPr>
          <p:cNvSpPr>
            <a:spLocks noGrp="1"/>
          </p:cNvSpPr>
          <p:nvPr>
            <p:ph type="body" sz="quarter" idx="10"/>
          </p:nvPr>
        </p:nvSpPr>
        <p:spPr/>
        <p:txBody>
          <a:bodyPr/>
          <a:lstStyle/>
          <a:p>
            <a:endParaRPr lang="fr-FR" dirty="0"/>
          </a:p>
        </p:txBody>
      </p:sp>
      <p:sp>
        <p:nvSpPr>
          <p:cNvPr id="4" name="Espace réservé du texte 3">
            <a:extLst>
              <a:ext uri="{FF2B5EF4-FFF2-40B4-BE49-F238E27FC236}">
                <a16:creationId xmlns:a16="http://schemas.microsoft.com/office/drawing/2014/main" id="{818AF23A-58CC-8FD0-38B5-62B8BD693A7C}"/>
              </a:ext>
            </a:extLst>
          </p:cNvPr>
          <p:cNvSpPr>
            <a:spLocks noGrp="1"/>
          </p:cNvSpPr>
          <p:nvPr>
            <p:ph type="body" sz="quarter" idx="42"/>
          </p:nvPr>
        </p:nvSpPr>
        <p:spPr/>
        <p:txBody>
          <a:bodyPr>
            <a:noAutofit/>
          </a:bodyPr>
          <a:lstStyle/>
          <a:p>
            <a:r>
              <a:rPr lang="fr-FR" sz="1600" dirty="0" err="1">
                <a:latin typeface="+mn-lt"/>
              </a:rPr>
              <a:t>Asynchronous</a:t>
            </a:r>
            <a:r>
              <a:rPr lang="fr-FR" sz="1600" dirty="0">
                <a:latin typeface="+mn-lt"/>
              </a:rPr>
              <a:t>  </a:t>
            </a:r>
            <a:r>
              <a:rPr lang="fr-FR" sz="1600" dirty="0" err="1">
                <a:latin typeface="+mn-lt"/>
              </a:rPr>
              <a:t>replication</a:t>
            </a:r>
            <a:endParaRPr lang="fr-FR" sz="1600" dirty="0">
              <a:latin typeface="+mn-lt"/>
            </a:endParaRPr>
          </a:p>
        </p:txBody>
      </p:sp>
      <p:sp>
        <p:nvSpPr>
          <p:cNvPr id="5" name="Espace réservé du texte 4">
            <a:extLst>
              <a:ext uri="{FF2B5EF4-FFF2-40B4-BE49-F238E27FC236}">
                <a16:creationId xmlns:a16="http://schemas.microsoft.com/office/drawing/2014/main" id="{A1BEB65C-D4E1-1086-D2D7-8ED2A078EEF4}"/>
              </a:ext>
            </a:extLst>
          </p:cNvPr>
          <p:cNvSpPr>
            <a:spLocks noGrp="1"/>
          </p:cNvSpPr>
          <p:nvPr>
            <p:ph type="body" sz="quarter" idx="48"/>
          </p:nvPr>
        </p:nvSpPr>
        <p:spPr>
          <a:xfrm>
            <a:off x="577862" y="1983505"/>
            <a:ext cx="5518137" cy="3955901"/>
          </a:xfrm>
        </p:spPr>
        <p:txBody>
          <a:bodyPr>
            <a:normAutofit/>
          </a:bodyPr>
          <a:lstStyle/>
          <a:p>
            <a:pPr eaLnBrk="0" fontAlgn="base" hangingPunct="0">
              <a:lnSpc>
                <a:spcPct val="150000"/>
              </a:lnSpc>
              <a:spcBef>
                <a:spcPct val="25000"/>
              </a:spcBef>
              <a:spcAft>
                <a:spcPct val="0"/>
              </a:spcAft>
              <a:buClr>
                <a:srgbClr val="FF0000"/>
              </a:buClr>
              <a:buSzPct val="150000"/>
            </a:pPr>
            <a:endParaRPr lang="en-US" sz="1200" dirty="0">
              <a:latin typeface="+mn-lt"/>
            </a:endParaRPr>
          </a:p>
          <a:p>
            <a:pPr eaLnBrk="0" fontAlgn="base" hangingPunct="0">
              <a:lnSpc>
                <a:spcPct val="150000"/>
              </a:lnSpc>
              <a:spcBef>
                <a:spcPct val="25000"/>
              </a:spcBef>
              <a:spcAft>
                <a:spcPct val="0"/>
              </a:spcAft>
              <a:buClr>
                <a:srgbClr val="FF0000"/>
              </a:buClr>
              <a:buSzPct val="150000"/>
            </a:pPr>
            <a:endParaRPr lang="en-US" dirty="0">
              <a:latin typeface="+mn-lt"/>
            </a:endParaRPr>
          </a:p>
          <a:p>
            <a:pPr eaLnBrk="0" fontAlgn="base" hangingPunct="0">
              <a:lnSpc>
                <a:spcPct val="150000"/>
              </a:lnSpc>
              <a:spcBef>
                <a:spcPct val="25000"/>
              </a:spcBef>
              <a:spcAft>
                <a:spcPct val="0"/>
              </a:spcAft>
              <a:buClr>
                <a:srgbClr val="FF0000"/>
              </a:buClr>
              <a:buSzPct val="150000"/>
            </a:pPr>
            <a:endParaRPr lang="en-US" sz="1200" dirty="0">
              <a:latin typeface="+mn-lt"/>
            </a:endParaRPr>
          </a:p>
          <a:p>
            <a:pPr eaLnBrk="0" fontAlgn="base" hangingPunct="0">
              <a:lnSpc>
                <a:spcPct val="150000"/>
              </a:lnSpc>
              <a:spcBef>
                <a:spcPct val="25000"/>
              </a:spcBef>
              <a:spcAft>
                <a:spcPct val="0"/>
              </a:spcAft>
              <a:buClr>
                <a:srgbClr val="FF0000"/>
              </a:buClr>
              <a:buSzPct val="150000"/>
            </a:pPr>
            <a:endParaRPr lang="en-US" dirty="0">
              <a:latin typeface="+mn-lt"/>
            </a:endParaRPr>
          </a:p>
          <a:p>
            <a:pPr eaLnBrk="0" fontAlgn="base" hangingPunct="0">
              <a:lnSpc>
                <a:spcPct val="150000"/>
              </a:lnSpc>
              <a:spcBef>
                <a:spcPct val="25000"/>
              </a:spcBef>
              <a:spcAft>
                <a:spcPct val="0"/>
              </a:spcAft>
              <a:buClr>
                <a:srgbClr val="FF0000"/>
              </a:buClr>
              <a:buSzPct val="150000"/>
            </a:pPr>
            <a:endParaRPr lang="en-US" sz="1200" dirty="0">
              <a:latin typeface="+mn-lt"/>
            </a:endParaRPr>
          </a:p>
          <a:p>
            <a:pPr eaLnBrk="0" fontAlgn="base" hangingPunct="0">
              <a:lnSpc>
                <a:spcPct val="150000"/>
              </a:lnSpc>
              <a:spcBef>
                <a:spcPct val="25000"/>
              </a:spcBef>
              <a:spcAft>
                <a:spcPct val="0"/>
              </a:spcAft>
              <a:buClr>
                <a:srgbClr val="FF0000"/>
              </a:buClr>
              <a:buSzPct val="150000"/>
            </a:pPr>
            <a:endParaRPr lang="en-US" dirty="0">
              <a:latin typeface="+mn-lt"/>
            </a:endParaRPr>
          </a:p>
          <a:p>
            <a:pPr eaLnBrk="0" fontAlgn="base" hangingPunct="0">
              <a:lnSpc>
                <a:spcPct val="150000"/>
              </a:lnSpc>
              <a:spcBef>
                <a:spcPct val="25000"/>
              </a:spcBef>
              <a:spcAft>
                <a:spcPct val="0"/>
              </a:spcAft>
              <a:buClr>
                <a:srgbClr val="FF0000"/>
              </a:buClr>
              <a:buSzPct val="150000"/>
            </a:pPr>
            <a:r>
              <a:rPr lang="en-US" sz="1200" dirty="0">
                <a:latin typeface="+mn-lt"/>
              </a:rPr>
              <a:t>Do not wait acknowledgement of replicated IO</a:t>
            </a:r>
          </a:p>
          <a:p>
            <a:pPr eaLnBrk="0" fontAlgn="base" hangingPunct="0">
              <a:lnSpc>
                <a:spcPct val="150000"/>
              </a:lnSpc>
              <a:spcBef>
                <a:spcPct val="25000"/>
              </a:spcBef>
              <a:spcAft>
                <a:spcPct val="0"/>
              </a:spcAft>
              <a:buClr>
                <a:srgbClr val="FF0000"/>
              </a:buClr>
              <a:buSzPct val="150000"/>
            </a:pPr>
            <a:endParaRPr lang="en-US" sz="1200" dirty="0">
              <a:latin typeface="+mn-lt"/>
            </a:endParaRPr>
          </a:p>
          <a:p>
            <a:pPr marL="171450" indent="-171450" eaLnBrk="0" fontAlgn="base" hangingPunct="0">
              <a:lnSpc>
                <a:spcPct val="150000"/>
              </a:lnSpc>
              <a:spcBef>
                <a:spcPct val="25000"/>
              </a:spcBef>
              <a:spcAft>
                <a:spcPct val="0"/>
              </a:spcAft>
              <a:buClr>
                <a:srgbClr val="FF0000"/>
              </a:buClr>
              <a:buSzPct val="150000"/>
              <a:buFont typeface="Montserrat" panose="02000505000000020004" pitchFamily="2" charset="0"/>
              <a:buChar char="-"/>
            </a:pPr>
            <a:r>
              <a:rPr lang="en-US" sz="1000" dirty="0">
                <a:latin typeface="+mn-lt"/>
              </a:rPr>
              <a:t>Data loss on failure</a:t>
            </a:r>
          </a:p>
          <a:p>
            <a:pPr marL="171450" indent="-171450" eaLnBrk="0" fontAlgn="base" hangingPunct="0">
              <a:lnSpc>
                <a:spcPct val="150000"/>
              </a:lnSpc>
              <a:spcBef>
                <a:spcPct val="25000"/>
              </a:spcBef>
              <a:spcAft>
                <a:spcPct val="0"/>
              </a:spcAft>
              <a:buClr>
                <a:srgbClr val="FF0000"/>
              </a:buClr>
              <a:buSzPct val="150000"/>
              <a:buFont typeface="Montserrat" panose="02000505000000020004" pitchFamily="2" charset="0"/>
              <a:buChar char="-"/>
            </a:pPr>
            <a:r>
              <a:rPr lang="en-US" sz="1000" dirty="0">
                <a:latin typeface="+mn-lt"/>
              </a:rPr>
              <a:t>Automatic failover dangerous (not up-to-date data)</a:t>
            </a:r>
          </a:p>
          <a:p>
            <a:pPr marL="171450" indent="-171450" eaLnBrk="0" fontAlgn="base" hangingPunct="0">
              <a:lnSpc>
                <a:spcPct val="150000"/>
              </a:lnSpc>
              <a:spcBef>
                <a:spcPct val="25000"/>
              </a:spcBef>
              <a:spcAft>
                <a:spcPct val="0"/>
              </a:spcAft>
              <a:buClr>
                <a:srgbClr val="FF0000"/>
              </a:buClr>
              <a:buSzPct val="150000"/>
              <a:buFont typeface="Montserrat" panose="02000505000000020004" pitchFamily="2" charset="0"/>
              <a:buChar char="-"/>
            </a:pPr>
            <a:r>
              <a:rPr lang="en-US" sz="1000" dirty="0">
                <a:latin typeface="+mn-lt"/>
              </a:rPr>
              <a:t>No automatic failback (manual operations)</a:t>
            </a:r>
          </a:p>
          <a:p>
            <a:pPr marL="171450" indent="-171450" eaLnBrk="0" fontAlgn="base" hangingPunct="0">
              <a:lnSpc>
                <a:spcPct val="150000"/>
              </a:lnSpc>
              <a:spcBef>
                <a:spcPct val="25000"/>
              </a:spcBef>
              <a:spcAft>
                <a:spcPct val="0"/>
              </a:spcAft>
              <a:buClr>
                <a:srgbClr val="00B050"/>
              </a:buClr>
              <a:buSzPct val="150000"/>
              <a:buFont typeface="Montserrat" panose="02000505000000020004" pitchFamily="2" charset="0"/>
              <a:buChar char="+"/>
            </a:pPr>
            <a:r>
              <a:rPr lang="en-US" sz="1000" dirty="0">
                <a:latin typeface="+mn-lt"/>
              </a:rPr>
              <a:t>Can work over a WAN</a:t>
            </a:r>
          </a:p>
        </p:txBody>
      </p:sp>
      <p:sp>
        <p:nvSpPr>
          <p:cNvPr id="6" name="Espace réservé du texte 5">
            <a:extLst>
              <a:ext uri="{FF2B5EF4-FFF2-40B4-BE49-F238E27FC236}">
                <a16:creationId xmlns:a16="http://schemas.microsoft.com/office/drawing/2014/main" id="{A383F532-65AD-EFC8-BE68-36E447037E1E}"/>
              </a:ext>
            </a:extLst>
          </p:cNvPr>
          <p:cNvSpPr>
            <a:spLocks noGrp="1"/>
          </p:cNvSpPr>
          <p:nvPr>
            <p:ph type="body" sz="quarter" idx="49"/>
          </p:nvPr>
        </p:nvSpPr>
        <p:spPr/>
        <p:txBody>
          <a:bodyPr>
            <a:noAutofit/>
          </a:bodyPr>
          <a:lstStyle/>
          <a:p>
            <a:r>
              <a:rPr lang="en-US" sz="1600" dirty="0">
                <a:latin typeface="+mn-lt"/>
              </a:rPr>
              <a:t>Synchronous replication</a:t>
            </a:r>
          </a:p>
        </p:txBody>
      </p:sp>
      <p:sp>
        <p:nvSpPr>
          <p:cNvPr id="7" name="Espace réservé du texte 6">
            <a:extLst>
              <a:ext uri="{FF2B5EF4-FFF2-40B4-BE49-F238E27FC236}">
                <a16:creationId xmlns:a16="http://schemas.microsoft.com/office/drawing/2014/main" id="{3BAF4A97-E0FF-88C4-D3CA-D12909E1AE15}"/>
              </a:ext>
            </a:extLst>
          </p:cNvPr>
          <p:cNvSpPr>
            <a:spLocks noGrp="1"/>
          </p:cNvSpPr>
          <p:nvPr>
            <p:ph type="body" sz="quarter" idx="50"/>
          </p:nvPr>
        </p:nvSpPr>
        <p:spPr/>
        <p:txBody>
          <a:bodyPr>
            <a:noAutofit/>
          </a:bodyPr>
          <a:lstStyle/>
          <a:p>
            <a:pPr eaLnBrk="0" fontAlgn="base" hangingPunct="0">
              <a:lnSpc>
                <a:spcPct val="150000"/>
              </a:lnSpc>
              <a:spcBef>
                <a:spcPct val="25000"/>
              </a:spcBef>
              <a:spcAft>
                <a:spcPct val="0"/>
              </a:spcAft>
              <a:buClr>
                <a:srgbClr val="FF0000"/>
              </a:buClr>
              <a:buSzPct val="150000"/>
            </a:pPr>
            <a:endParaRPr lang="en-US" sz="1200" dirty="0">
              <a:latin typeface="+mn-lt"/>
            </a:endParaRPr>
          </a:p>
          <a:p>
            <a:pPr eaLnBrk="0" fontAlgn="base" hangingPunct="0">
              <a:lnSpc>
                <a:spcPct val="150000"/>
              </a:lnSpc>
              <a:spcBef>
                <a:spcPct val="25000"/>
              </a:spcBef>
              <a:spcAft>
                <a:spcPct val="0"/>
              </a:spcAft>
              <a:buClr>
                <a:srgbClr val="FF0000"/>
              </a:buClr>
              <a:buSzPct val="150000"/>
            </a:pPr>
            <a:endParaRPr lang="en-US" dirty="0">
              <a:latin typeface="+mn-lt"/>
            </a:endParaRPr>
          </a:p>
          <a:p>
            <a:pPr eaLnBrk="0" fontAlgn="base" hangingPunct="0">
              <a:lnSpc>
                <a:spcPct val="150000"/>
              </a:lnSpc>
              <a:spcBef>
                <a:spcPct val="25000"/>
              </a:spcBef>
              <a:spcAft>
                <a:spcPct val="0"/>
              </a:spcAft>
              <a:buClr>
                <a:srgbClr val="FF0000"/>
              </a:buClr>
              <a:buSzPct val="150000"/>
            </a:pPr>
            <a:endParaRPr lang="en-US" sz="1200" dirty="0">
              <a:latin typeface="+mn-lt"/>
            </a:endParaRPr>
          </a:p>
          <a:p>
            <a:pPr eaLnBrk="0" fontAlgn="base" hangingPunct="0">
              <a:lnSpc>
                <a:spcPct val="150000"/>
              </a:lnSpc>
              <a:spcBef>
                <a:spcPct val="25000"/>
              </a:spcBef>
              <a:spcAft>
                <a:spcPct val="0"/>
              </a:spcAft>
              <a:buClr>
                <a:srgbClr val="FF0000"/>
              </a:buClr>
              <a:buSzPct val="150000"/>
            </a:pPr>
            <a:endParaRPr lang="en-US" dirty="0">
              <a:latin typeface="+mn-lt"/>
            </a:endParaRPr>
          </a:p>
          <a:p>
            <a:pPr eaLnBrk="0" fontAlgn="base" hangingPunct="0">
              <a:lnSpc>
                <a:spcPct val="150000"/>
              </a:lnSpc>
              <a:spcBef>
                <a:spcPct val="25000"/>
              </a:spcBef>
              <a:spcAft>
                <a:spcPct val="0"/>
              </a:spcAft>
              <a:buClr>
                <a:srgbClr val="FF0000"/>
              </a:buClr>
              <a:buSzPct val="150000"/>
            </a:pPr>
            <a:endParaRPr lang="en-US" sz="1200" dirty="0">
              <a:latin typeface="+mn-lt"/>
            </a:endParaRPr>
          </a:p>
          <a:p>
            <a:pPr eaLnBrk="0" fontAlgn="base" hangingPunct="0">
              <a:lnSpc>
                <a:spcPct val="150000"/>
              </a:lnSpc>
              <a:spcBef>
                <a:spcPct val="25000"/>
              </a:spcBef>
              <a:spcAft>
                <a:spcPct val="0"/>
              </a:spcAft>
              <a:buClr>
                <a:srgbClr val="FF0000"/>
              </a:buClr>
              <a:buSzPct val="150000"/>
            </a:pPr>
            <a:endParaRPr lang="en-US" dirty="0">
              <a:latin typeface="+mn-lt"/>
            </a:endParaRPr>
          </a:p>
          <a:p>
            <a:pPr eaLnBrk="0" fontAlgn="base" hangingPunct="0">
              <a:lnSpc>
                <a:spcPct val="160000"/>
              </a:lnSpc>
              <a:spcBef>
                <a:spcPct val="25000"/>
              </a:spcBef>
              <a:spcAft>
                <a:spcPct val="0"/>
              </a:spcAft>
              <a:buClr>
                <a:srgbClr val="00B050"/>
              </a:buClr>
              <a:buSzPct val="150000"/>
            </a:pPr>
            <a:r>
              <a:rPr lang="en-US" dirty="0" err="1">
                <a:latin typeface="+mn-lt"/>
              </a:rPr>
              <a:t>SafeKit</a:t>
            </a:r>
            <a:r>
              <a:rPr lang="en-US" dirty="0">
                <a:latin typeface="+mn-lt"/>
              </a:rPr>
              <a:t> waits acknowledgement of replicated IO</a:t>
            </a:r>
          </a:p>
          <a:p>
            <a:pPr eaLnBrk="0" fontAlgn="base" hangingPunct="0">
              <a:lnSpc>
                <a:spcPct val="160000"/>
              </a:lnSpc>
              <a:spcBef>
                <a:spcPct val="25000"/>
              </a:spcBef>
              <a:spcAft>
                <a:spcPct val="0"/>
              </a:spcAft>
              <a:buClr>
                <a:srgbClr val="00B050"/>
              </a:buClr>
              <a:buSzPct val="150000"/>
            </a:pPr>
            <a:endParaRPr lang="en-US" dirty="0">
              <a:latin typeface="+mn-lt"/>
            </a:endParaRPr>
          </a:p>
          <a:p>
            <a:pPr marL="171450" indent="-171450" eaLnBrk="0" fontAlgn="base" hangingPunct="0">
              <a:lnSpc>
                <a:spcPct val="160000"/>
              </a:lnSpc>
              <a:spcBef>
                <a:spcPct val="25000"/>
              </a:spcBef>
              <a:spcAft>
                <a:spcPct val="0"/>
              </a:spcAft>
              <a:buClr>
                <a:srgbClr val="00B050"/>
              </a:buClr>
              <a:buSzPct val="150000"/>
              <a:buFont typeface="Montserrat" panose="02000505000000020004" pitchFamily="2" charset="0"/>
              <a:buChar char="+"/>
            </a:pPr>
            <a:r>
              <a:rPr lang="en-US" sz="1000" dirty="0">
                <a:latin typeface="+mn-lt"/>
              </a:rPr>
              <a:t>No data loss on failure</a:t>
            </a:r>
          </a:p>
          <a:p>
            <a:pPr marL="171450" indent="-171450" eaLnBrk="0" fontAlgn="base" hangingPunct="0">
              <a:lnSpc>
                <a:spcPct val="160000"/>
              </a:lnSpc>
              <a:spcBef>
                <a:spcPct val="25000"/>
              </a:spcBef>
              <a:spcAft>
                <a:spcPct val="0"/>
              </a:spcAft>
              <a:buClr>
                <a:srgbClr val="00B050"/>
              </a:buClr>
              <a:buSzPct val="150000"/>
              <a:buFont typeface="Montserrat" panose="02000505000000020004" pitchFamily="2" charset="0"/>
              <a:buChar char="+"/>
            </a:pPr>
            <a:r>
              <a:rPr lang="en-US" sz="1000" dirty="0">
                <a:latin typeface="+mn-lt"/>
              </a:rPr>
              <a:t>Automatic failover (up-to-date data)</a:t>
            </a:r>
          </a:p>
          <a:p>
            <a:pPr marL="171450" indent="-171450" eaLnBrk="0" fontAlgn="base" hangingPunct="0">
              <a:lnSpc>
                <a:spcPct val="160000"/>
              </a:lnSpc>
              <a:spcBef>
                <a:spcPct val="25000"/>
              </a:spcBef>
              <a:spcAft>
                <a:spcPct val="0"/>
              </a:spcAft>
              <a:buClr>
                <a:srgbClr val="00B050"/>
              </a:buClr>
              <a:buSzPct val="150000"/>
              <a:buFont typeface="Montserrat" panose="02000505000000020004" pitchFamily="2" charset="0"/>
              <a:buChar char="+"/>
            </a:pPr>
            <a:r>
              <a:rPr lang="en-US" sz="1000" dirty="0">
                <a:latin typeface="+mn-lt"/>
              </a:rPr>
              <a:t>Automatic failback with resynchronization of data</a:t>
            </a:r>
          </a:p>
          <a:p>
            <a:pPr marL="171450" indent="-171450" eaLnBrk="0" fontAlgn="base" hangingPunct="0">
              <a:lnSpc>
                <a:spcPct val="160000"/>
              </a:lnSpc>
              <a:spcBef>
                <a:spcPct val="25000"/>
              </a:spcBef>
              <a:spcAft>
                <a:spcPct val="0"/>
              </a:spcAft>
              <a:buClr>
                <a:srgbClr val="FF0000"/>
              </a:buClr>
              <a:buSzPct val="150000"/>
              <a:buFont typeface="Montserrat" panose="02000505000000020004" pitchFamily="2" charset="0"/>
              <a:buChar char="-"/>
            </a:pPr>
            <a:r>
              <a:rPr lang="en-US" sz="1000" dirty="0">
                <a:latin typeface="+mn-lt"/>
              </a:rPr>
              <a:t>Requires latency/bandwidth of a LAN</a:t>
            </a:r>
          </a:p>
        </p:txBody>
      </p:sp>
      <p:sp>
        <p:nvSpPr>
          <p:cNvPr id="2" name="Titre 1">
            <a:extLst>
              <a:ext uri="{FF2B5EF4-FFF2-40B4-BE49-F238E27FC236}">
                <a16:creationId xmlns:a16="http://schemas.microsoft.com/office/drawing/2014/main" id="{E6B43274-0D18-72C2-4B45-67C6984FA06B}"/>
              </a:ext>
            </a:extLst>
          </p:cNvPr>
          <p:cNvSpPr>
            <a:spLocks noGrp="1"/>
          </p:cNvSpPr>
          <p:nvPr>
            <p:ph type="title"/>
          </p:nvPr>
        </p:nvSpPr>
        <p:spPr/>
        <p:txBody>
          <a:bodyPr/>
          <a:lstStyle/>
          <a:p>
            <a:r>
              <a:rPr lang="en-US" dirty="0"/>
              <a:t>Asynchronous vs synchronous replication</a:t>
            </a:r>
            <a:endParaRPr lang="fr-FR" dirty="0"/>
          </a:p>
        </p:txBody>
      </p:sp>
      <p:grpSp>
        <p:nvGrpSpPr>
          <p:cNvPr id="8" name="Group 82">
            <a:extLst>
              <a:ext uri="{FF2B5EF4-FFF2-40B4-BE49-F238E27FC236}">
                <a16:creationId xmlns:a16="http://schemas.microsoft.com/office/drawing/2014/main" id="{08A8720E-97AB-32FD-4AF4-B69D105E9309}"/>
              </a:ext>
            </a:extLst>
          </p:cNvPr>
          <p:cNvGrpSpPr/>
          <p:nvPr/>
        </p:nvGrpSpPr>
        <p:grpSpPr>
          <a:xfrm>
            <a:off x="7390253" y="2401353"/>
            <a:ext cx="1843927" cy="1159279"/>
            <a:chOff x="5985154" y="1300765"/>
            <a:chExt cx="1382945" cy="869458"/>
          </a:xfrm>
        </p:grpSpPr>
        <p:cxnSp>
          <p:nvCxnSpPr>
            <p:cNvPr id="9" name="Straight Arrow Connector 47">
              <a:extLst>
                <a:ext uri="{FF2B5EF4-FFF2-40B4-BE49-F238E27FC236}">
                  <a16:creationId xmlns:a16="http://schemas.microsoft.com/office/drawing/2014/main" id="{9B9C5787-9E54-520E-6616-83F0A3EAA44D}"/>
                </a:ext>
              </a:extLst>
            </p:cNvPr>
            <p:cNvCxnSpPr>
              <a:cxnSpLocks/>
            </p:cNvCxnSpPr>
            <p:nvPr/>
          </p:nvCxnSpPr>
          <p:spPr bwMode="auto">
            <a:xfrm flipH="1" flipV="1">
              <a:off x="6395916" y="1994764"/>
              <a:ext cx="115887" cy="175459"/>
            </a:xfrm>
            <a:prstGeom prst="straightConnector1">
              <a:avLst/>
            </a:prstGeom>
            <a:noFill/>
            <a:ln w="28575" cap="flat" cmpd="sng" algn="ctr">
              <a:solidFill>
                <a:schemeClr val="accent1"/>
              </a:solidFill>
              <a:prstDash val="solid"/>
              <a:round/>
              <a:headEnd type="none" w="med" len="med"/>
              <a:tailEnd type="arrow"/>
            </a:ln>
            <a:effectLst/>
          </p:spPr>
        </p:cxnSp>
        <p:grpSp>
          <p:nvGrpSpPr>
            <p:cNvPr id="10" name="Group 47">
              <a:extLst>
                <a:ext uri="{FF2B5EF4-FFF2-40B4-BE49-F238E27FC236}">
                  <a16:creationId xmlns:a16="http://schemas.microsoft.com/office/drawing/2014/main" id="{102FBE48-ED68-E6B3-380A-3DA9E028CA40}"/>
                </a:ext>
              </a:extLst>
            </p:cNvPr>
            <p:cNvGrpSpPr>
              <a:grpSpLocks noChangeAspect="1"/>
            </p:cNvGrpSpPr>
            <p:nvPr/>
          </p:nvGrpSpPr>
          <p:grpSpPr>
            <a:xfrm>
              <a:off x="5985154" y="1300765"/>
              <a:ext cx="1382945" cy="730725"/>
              <a:chOff x="4611255" y="1173816"/>
              <a:chExt cx="921963" cy="487148"/>
            </a:xfrm>
          </p:grpSpPr>
          <p:grpSp>
            <p:nvGrpSpPr>
              <p:cNvPr id="11" name="Group 48">
                <a:extLst>
                  <a:ext uri="{FF2B5EF4-FFF2-40B4-BE49-F238E27FC236}">
                    <a16:creationId xmlns:a16="http://schemas.microsoft.com/office/drawing/2014/main" id="{389E88E3-2FF6-B208-D3FE-7C91C9E8F0D0}"/>
                  </a:ext>
                </a:extLst>
              </p:cNvPr>
              <p:cNvGrpSpPr/>
              <p:nvPr/>
            </p:nvGrpSpPr>
            <p:grpSpPr>
              <a:xfrm>
                <a:off x="4611255" y="1173816"/>
                <a:ext cx="921963" cy="432128"/>
                <a:chOff x="7264855" y="2007303"/>
                <a:chExt cx="1229284" cy="576170"/>
              </a:xfrm>
            </p:grpSpPr>
            <p:grpSp>
              <p:nvGrpSpPr>
                <p:cNvPr id="18" name="Groupe 90">
                  <a:extLst>
                    <a:ext uri="{FF2B5EF4-FFF2-40B4-BE49-F238E27FC236}">
                      <a16:creationId xmlns:a16="http://schemas.microsoft.com/office/drawing/2014/main" id="{10E038F5-544D-F168-EDA0-2F7E62543FB1}"/>
                    </a:ext>
                  </a:extLst>
                </p:cNvPr>
                <p:cNvGrpSpPr/>
                <p:nvPr/>
              </p:nvGrpSpPr>
              <p:grpSpPr>
                <a:xfrm>
                  <a:off x="7264855" y="2007303"/>
                  <a:ext cx="1229284" cy="468951"/>
                  <a:chOff x="3940996" y="3130726"/>
                  <a:chExt cx="1229284" cy="468951"/>
                </a:xfrm>
              </p:grpSpPr>
              <p:grpSp>
                <p:nvGrpSpPr>
                  <p:cNvPr id="30" name="Group 6">
                    <a:extLst>
                      <a:ext uri="{FF2B5EF4-FFF2-40B4-BE49-F238E27FC236}">
                        <a16:creationId xmlns:a16="http://schemas.microsoft.com/office/drawing/2014/main" id="{914E4B2B-F234-7D33-523E-D26A79A37AC3}"/>
                      </a:ext>
                    </a:extLst>
                  </p:cNvPr>
                  <p:cNvGrpSpPr>
                    <a:grpSpLocks noChangeAspect="1"/>
                  </p:cNvGrpSpPr>
                  <p:nvPr/>
                </p:nvGrpSpPr>
                <p:grpSpPr>
                  <a:xfrm>
                    <a:off x="3940996" y="3130726"/>
                    <a:ext cx="340368" cy="468951"/>
                    <a:chOff x="338482" y="2292262"/>
                    <a:chExt cx="448862" cy="618432"/>
                  </a:xfrm>
                </p:grpSpPr>
                <p:sp>
                  <p:nvSpPr>
                    <p:cNvPr id="36" name="Rectangle 35">
                      <a:extLst>
                        <a:ext uri="{FF2B5EF4-FFF2-40B4-BE49-F238E27FC236}">
                          <a16:creationId xmlns:a16="http://schemas.microsoft.com/office/drawing/2014/main" id="{A48E66BC-2AC2-44F7-F38F-A4BFACC14DEC}"/>
                        </a:ext>
                      </a:extLst>
                    </p:cNvPr>
                    <p:cNvSpPr/>
                    <p:nvPr/>
                  </p:nvSpPr>
                  <p:spPr>
                    <a:xfrm>
                      <a:off x="338482" y="2292262"/>
                      <a:ext cx="448862" cy="618432"/>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1800">
                        <a:solidFill>
                          <a:prstClr val="white"/>
                        </a:solidFill>
                        <a:latin typeface="Raleway Light"/>
                        <a:ea typeface="Verdana" panose="020B0604030504040204" pitchFamily="34" charset="0"/>
                      </a:endParaRPr>
                    </a:p>
                  </p:txBody>
                </p:sp>
                <p:grpSp>
                  <p:nvGrpSpPr>
                    <p:cNvPr id="37" name="Group 5">
                      <a:extLst>
                        <a:ext uri="{FF2B5EF4-FFF2-40B4-BE49-F238E27FC236}">
                          <a16:creationId xmlns:a16="http://schemas.microsoft.com/office/drawing/2014/main" id="{CF4A72EB-9901-FF84-8659-6DA32B0165E1}"/>
                        </a:ext>
                      </a:extLst>
                    </p:cNvPr>
                    <p:cNvGrpSpPr>
                      <a:grpSpLocks noChangeAspect="1"/>
                    </p:cNvGrpSpPr>
                    <p:nvPr/>
                  </p:nvGrpSpPr>
                  <p:grpSpPr>
                    <a:xfrm>
                      <a:off x="503064" y="2379762"/>
                      <a:ext cx="119696" cy="137258"/>
                      <a:chOff x="1084089" y="2764155"/>
                      <a:chExt cx="119696" cy="137258"/>
                    </a:xfrm>
                  </p:grpSpPr>
                  <p:sp>
                    <p:nvSpPr>
                      <p:cNvPr id="38" name="Arc 37">
                        <a:extLst>
                          <a:ext uri="{FF2B5EF4-FFF2-40B4-BE49-F238E27FC236}">
                            <a16:creationId xmlns:a16="http://schemas.microsoft.com/office/drawing/2014/main" id="{C92C4087-2DC1-D57F-A289-10713DBA2AE7}"/>
                          </a:ext>
                        </a:extLst>
                      </p:cNvPr>
                      <p:cNvSpPr/>
                      <p:nvPr/>
                    </p:nvSpPr>
                    <p:spPr>
                      <a:xfrm>
                        <a:off x="1084089" y="2781717"/>
                        <a:ext cx="119696" cy="119696"/>
                      </a:xfrm>
                      <a:prstGeom prst="arc">
                        <a:avLst>
                          <a:gd name="adj1" fmla="val 17363252"/>
                          <a:gd name="adj2" fmla="val 14466915"/>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1800">
                          <a:solidFill>
                            <a:prstClr val="white"/>
                          </a:solidFill>
                          <a:latin typeface="Raleway Light"/>
                          <a:ea typeface="Verdana" panose="020B0604030504040204" pitchFamily="34" charset="0"/>
                        </a:endParaRPr>
                      </a:p>
                    </p:txBody>
                  </p:sp>
                  <p:cxnSp>
                    <p:nvCxnSpPr>
                      <p:cNvPr id="39" name="Straight Connector 116">
                        <a:extLst>
                          <a:ext uri="{FF2B5EF4-FFF2-40B4-BE49-F238E27FC236}">
                            <a16:creationId xmlns:a16="http://schemas.microsoft.com/office/drawing/2014/main" id="{A1E32017-EE2A-1275-78BC-8902BE4EC738}"/>
                          </a:ext>
                        </a:extLst>
                      </p:cNvPr>
                      <p:cNvCxnSpPr/>
                      <p:nvPr/>
                    </p:nvCxnSpPr>
                    <p:spPr>
                      <a:xfrm>
                        <a:off x="1140797" y="2764155"/>
                        <a:ext cx="0" cy="8046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31" name="Group 6">
                    <a:extLst>
                      <a:ext uri="{FF2B5EF4-FFF2-40B4-BE49-F238E27FC236}">
                        <a16:creationId xmlns:a16="http://schemas.microsoft.com/office/drawing/2014/main" id="{397AC1E0-D358-3115-0D66-01680EF639A3}"/>
                      </a:ext>
                    </a:extLst>
                  </p:cNvPr>
                  <p:cNvGrpSpPr>
                    <a:grpSpLocks noChangeAspect="1"/>
                  </p:cNvGrpSpPr>
                  <p:nvPr/>
                </p:nvGrpSpPr>
                <p:grpSpPr>
                  <a:xfrm>
                    <a:off x="4829912" y="3130726"/>
                    <a:ext cx="340368" cy="468951"/>
                    <a:chOff x="338482" y="2292262"/>
                    <a:chExt cx="448862" cy="618432"/>
                  </a:xfrm>
                </p:grpSpPr>
                <p:sp>
                  <p:nvSpPr>
                    <p:cNvPr id="32" name="Rectangle 31">
                      <a:extLst>
                        <a:ext uri="{FF2B5EF4-FFF2-40B4-BE49-F238E27FC236}">
                          <a16:creationId xmlns:a16="http://schemas.microsoft.com/office/drawing/2014/main" id="{7424CCF7-0357-D271-DC33-77A87339424D}"/>
                        </a:ext>
                      </a:extLst>
                    </p:cNvPr>
                    <p:cNvSpPr/>
                    <p:nvPr/>
                  </p:nvSpPr>
                  <p:spPr>
                    <a:xfrm>
                      <a:off x="338482" y="2292262"/>
                      <a:ext cx="448862" cy="618432"/>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1800">
                        <a:solidFill>
                          <a:prstClr val="white"/>
                        </a:solidFill>
                        <a:latin typeface="Raleway Light"/>
                        <a:ea typeface="Verdana" panose="020B0604030504040204" pitchFamily="34" charset="0"/>
                      </a:endParaRPr>
                    </a:p>
                  </p:txBody>
                </p:sp>
                <p:grpSp>
                  <p:nvGrpSpPr>
                    <p:cNvPr id="33" name="Group 5">
                      <a:extLst>
                        <a:ext uri="{FF2B5EF4-FFF2-40B4-BE49-F238E27FC236}">
                          <a16:creationId xmlns:a16="http://schemas.microsoft.com/office/drawing/2014/main" id="{0ECD0098-8FF7-6382-E5DE-36C53B4D09F7}"/>
                        </a:ext>
                      </a:extLst>
                    </p:cNvPr>
                    <p:cNvGrpSpPr>
                      <a:grpSpLocks noChangeAspect="1"/>
                    </p:cNvGrpSpPr>
                    <p:nvPr/>
                  </p:nvGrpSpPr>
                  <p:grpSpPr>
                    <a:xfrm>
                      <a:off x="503064" y="2379762"/>
                      <a:ext cx="119696" cy="137258"/>
                      <a:chOff x="1084089" y="2764155"/>
                      <a:chExt cx="119696" cy="137258"/>
                    </a:xfrm>
                  </p:grpSpPr>
                  <p:sp>
                    <p:nvSpPr>
                      <p:cNvPr id="34" name="Arc 33">
                        <a:extLst>
                          <a:ext uri="{FF2B5EF4-FFF2-40B4-BE49-F238E27FC236}">
                            <a16:creationId xmlns:a16="http://schemas.microsoft.com/office/drawing/2014/main" id="{2100B4A9-00EB-021F-9C39-91DE73D1F233}"/>
                          </a:ext>
                        </a:extLst>
                      </p:cNvPr>
                      <p:cNvSpPr/>
                      <p:nvPr/>
                    </p:nvSpPr>
                    <p:spPr>
                      <a:xfrm>
                        <a:off x="1084089" y="2781717"/>
                        <a:ext cx="119696" cy="119696"/>
                      </a:xfrm>
                      <a:prstGeom prst="arc">
                        <a:avLst>
                          <a:gd name="adj1" fmla="val 17363252"/>
                          <a:gd name="adj2" fmla="val 14466915"/>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1800">
                          <a:solidFill>
                            <a:prstClr val="white"/>
                          </a:solidFill>
                          <a:latin typeface="Raleway Light"/>
                          <a:ea typeface="Verdana" panose="020B0604030504040204" pitchFamily="34" charset="0"/>
                        </a:endParaRPr>
                      </a:p>
                    </p:txBody>
                  </p:sp>
                  <p:cxnSp>
                    <p:nvCxnSpPr>
                      <p:cNvPr id="35" name="Straight Connector 116">
                        <a:extLst>
                          <a:ext uri="{FF2B5EF4-FFF2-40B4-BE49-F238E27FC236}">
                            <a16:creationId xmlns:a16="http://schemas.microsoft.com/office/drawing/2014/main" id="{D70CF338-65B0-6242-6B15-49E084A91444}"/>
                          </a:ext>
                        </a:extLst>
                      </p:cNvPr>
                      <p:cNvCxnSpPr/>
                      <p:nvPr/>
                    </p:nvCxnSpPr>
                    <p:spPr>
                      <a:xfrm>
                        <a:off x="1140797" y="2764155"/>
                        <a:ext cx="0" cy="8046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grpSp>
            <p:pic>
              <p:nvPicPr>
                <p:cNvPr id="19" name="Picture 51">
                  <a:extLst>
                    <a:ext uri="{FF2B5EF4-FFF2-40B4-BE49-F238E27FC236}">
                      <a16:creationId xmlns:a16="http://schemas.microsoft.com/office/drawing/2014/main" id="{CB13B81F-2472-34C1-AE0D-D8FE2A18D630}"/>
                    </a:ext>
                  </a:extLst>
                </p:cNvPr>
                <p:cNvPicPr>
                  <a:picLocks noChangeAspect="1"/>
                </p:cNvPicPr>
                <p:nvPr/>
              </p:nvPicPr>
              <p:blipFill>
                <a:blip r:embed="rId5">
                  <a:duotone>
                    <a:prstClr val="black"/>
                    <a:schemeClr val="accent1">
                      <a:tint val="45000"/>
                      <a:satMod val="400000"/>
                    </a:schemeClr>
                  </a:duotone>
                </a:blip>
                <a:stretch>
                  <a:fillRect/>
                </a:stretch>
              </p:blipFill>
              <p:spPr>
                <a:xfrm>
                  <a:off x="7525852" y="2323833"/>
                  <a:ext cx="247647" cy="252916"/>
                </a:xfrm>
                <a:prstGeom prst="rect">
                  <a:avLst/>
                </a:prstGeom>
              </p:spPr>
            </p:pic>
            <p:pic>
              <p:nvPicPr>
                <p:cNvPr id="29" name="Picture 52">
                  <a:extLst>
                    <a:ext uri="{FF2B5EF4-FFF2-40B4-BE49-F238E27FC236}">
                      <a16:creationId xmlns:a16="http://schemas.microsoft.com/office/drawing/2014/main" id="{1D18FE5E-5ED2-EA32-B6AF-08EFD8AECD7F}"/>
                    </a:ext>
                  </a:extLst>
                </p:cNvPr>
                <p:cNvPicPr>
                  <a:picLocks noChangeAspect="1"/>
                </p:cNvPicPr>
                <p:nvPr/>
              </p:nvPicPr>
              <p:blipFill>
                <a:blip r:embed="rId5">
                  <a:duotone>
                    <a:prstClr val="black"/>
                    <a:schemeClr val="accent1">
                      <a:tint val="45000"/>
                      <a:satMod val="400000"/>
                    </a:schemeClr>
                  </a:duotone>
                </a:blip>
                <a:stretch>
                  <a:fillRect/>
                </a:stretch>
              </p:blipFill>
              <p:spPr>
                <a:xfrm>
                  <a:off x="8020270" y="2330557"/>
                  <a:ext cx="247647" cy="252916"/>
                </a:xfrm>
                <a:prstGeom prst="rect">
                  <a:avLst/>
                </a:prstGeom>
              </p:spPr>
            </p:pic>
          </p:grpSp>
          <p:sp>
            <p:nvSpPr>
              <p:cNvPr id="12" name="TextBox 49">
                <a:extLst>
                  <a:ext uri="{FF2B5EF4-FFF2-40B4-BE49-F238E27FC236}">
                    <a16:creationId xmlns:a16="http://schemas.microsoft.com/office/drawing/2014/main" id="{36206143-8BF8-1AF2-2B62-9BC0C178F564}"/>
                  </a:ext>
                </a:extLst>
              </p:cNvPr>
              <p:cNvSpPr txBox="1"/>
              <p:nvPr/>
            </p:nvSpPr>
            <p:spPr>
              <a:xfrm>
                <a:off x="4974991" y="1368578"/>
                <a:ext cx="220573" cy="292386"/>
              </a:xfrm>
              <a:prstGeom prst="rect">
                <a:avLst/>
              </a:prstGeom>
              <a:noFill/>
            </p:spPr>
            <p:txBody>
              <a:bodyPr wrap="none" rtlCol="0">
                <a:spAutoFit/>
              </a:bodyPr>
              <a:lstStyle/>
              <a:p>
                <a:pPr algn="l"/>
                <a:r>
                  <a:rPr lang="fr-FR" sz="3200" dirty="0"/>
                  <a:t>=</a:t>
                </a:r>
              </a:p>
            </p:txBody>
          </p:sp>
        </p:grpSp>
      </p:grpSp>
      <p:grpSp>
        <p:nvGrpSpPr>
          <p:cNvPr id="41" name="Group 83">
            <a:extLst>
              <a:ext uri="{FF2B5EF4-FFF2-40B4-BE49-F238E27FC236}">
                <a16:creationId xmlns:a16="http://schemas.microsoft.com/office/drawing/2014/main" id="{6CD50E1A-3FB3-BC5B-583C-66CC226CFEA6}"/>
              </a:ext>
            </a:extLst>
          </p:cNvPr>
          <p:cNvGrpSpPr/>
          <p:nvPr/>
        </p:nvGrpSpPr>
        <p:grpSpPr>
          <a:xfrm>
            <a:off x="1020394" y="2408698"/>
            <a:ext cx="1843927" cy="1144589"/>
            <a:chOff x="5985154" y="1300765"/>
            <a:chExt cx="1382945" cy="858441"/>
          </a:xfrm>
        </p:grpSpPr>
        <p:cxnSp>
          <p:nvCxnSpPr>
            <p:cNvPr id="43" name="Straight Arrow Connector 47">
              <a:extLst>
                <a:ext uri="{FF2B5EF4-FFF2-40B4-BE49-F238E27FC236}">
                  <a16:creationId xmlns:a16="http://schemas.microsoft.com/office/drawing/2014/main" id="{B802E116-70F9-C744-20BA-729609DE0E4F}"/>
                </a:ext>
              </a:extLst>
            </p:cNvPr>
            <p:cNvCxnSpPr>
              <a:cxnSpLocks/>
            </p:cNvCxnSpPr>
            <p:nvPr/>
          </p:nvCxnSpPr>
          <p:spPr bwMode="auto">
            <a:xfrm flipH="1" flipV="1">
              <a:off x="6395916" y="1983747"/>
              <a:ext cx="115887" cy="175459"/>
            </a:xfrm>
            <a:prstGeom prst="straightConnector1">
              <a:avLst/>
            </a:prstGeom>
            <a:noFill/>
            <a:ln w="28575" cap="flat" cmpd="sng" algn="ctr">
              <a:solidFill>
                <a:schemeClr val="accent1"/>
              </a:solidFill>
              <a:prstDash val="solid"/>
              <a:round/>
              <a:headEnd type="none" w="med" len="med"/>
              <a:tailEnd type="arrow"/>
            </a:ln>
            <a:effectLst/>
          </p:spPr>
        </p:cxnSp>
        <p:grpSp>
          <p:nvGrpSpPr>
            <p:cNvPr id="44" name="Group 85">
              <a:extLst>
                <a:ext uri="{FF2B5EF4-FFF2-40B4-BE49-F238E27FC236}">
                  <a16:creationId xmlns:a16="http://schemas.microsoft.com/office/drawing/2014/main" id="{CFC1EB76-C43E-1722-D351-E367BCB76E6F}"/>
                </a:ext>
              </a:extLst>
            </p:cNvPr>
            <p:cNvGrpSpPr>
              <a:grpSpLocks noChangeAspect="1"/>
            </p:cNvGrpSpPr>
            <p:nvPr/>
          </p:nvGrpSpPr>
          <p:grpSpPr>
            <a:xfrm>
              <a:off x="5985154" y="1300765"/>
              <a:ext cx="1382945" cy="746862"/>
              <a:chOff x="4611255" y="1173816"/>
              <a:chExt cx="921963" cy="497906"/>
            </a:xfrm>
          </p:grpSpPr>
          <p:sp>
            <p:nvSpPr>
              <p:cNvPr id="45" name="TextBox 87">
                <a:extLst>
                  <a:ext uri="{FF2B5EF4-FFF2-40B4-BE49-F238E27FC236}">
                    <a16:creationId xmlns:a16="http://schemas.microsoft.com/office/drawing/2014/main" id="{60EAD214-EFDE-981A-1741-561329881644}"/>
                  </a:ext>
                </a:extLst>
              </p:cNvPr>
              <p:cNvSpPr txBox="1"/>
              <p:nvPr/>
            </p:nvSpPr>
            <p:spPr>
              <a:xfrm>
                <a:off x="4972149" y="1379336"/>
                <a:ext cx="222978" cy="292386"/>
              </a:xfrm>
              <a:prstGeom prst="rect">
                <a:avLst/>
              </a:prstGeom>
              <a:noFill/>
            </p:spPr>
            <p:txBody>
              <a:bodyPr wrap="none" rtlCol="0">
                <a:spAutoFit/>
              </a:bodyPr>
              <a:lstStyle/>
              <a:p>
                <a:pPr algn="l"/>
                <a:r>
                  <a:rPr lang="fr-FR" sz="3200" dirty="0"/>
                  <a:t>≠</a:t>
                </a:r>
              </a:p>
            </p:txBody>
          </p:sp>
          <p:grpSp>
            <p:nvGrpSpPr>
              <p:cNvPr id="46" name="Group 86">
                <a:extLst>
                  <a:ext uri="{FF2B5EF4-FFF2-40B4-BE49-F238E27FC236}">
                    <a16:creationId xmlns:a16="http://schemas.microsoft.com/office/drawing/2014/main" id="{0EF787D2-D3F2-0716-0529-54CAF1649DA3}"/>
                  </a:ext>
                </a:extLst>
              </p:cNvPr>
              <p:cNvGrpSpPr/>
              <p:nvPr/>
            </p:nvGrpSpPr>
            <p:grpSpPr>
              <a:xfrm>
                <a:off x="4611255" y="1173816"/>
                <a:ext cx="921963" cy="432128"/>
                <a:chOff x="7264855" y="2007303"/>
                <a:chExt cx="1229284" cy="576170"/>
              </a:xfrm>
            </p:grpSpPr>
            <p:grpSp>
              <p:nvGrpSpPr>
                <p:cNvPr id="47" name="Groupe 90">
                  <a:extLst>
                    <a:ext uri="{FF2B5EF4-FFF2-40B4-BE49-F238E27FC236}">
                      <a16:creationId xmlns:a16="http://schemas.microsoft.com/office/drawing/2014/main" id="{BF6C7CAA-7CD1-F426-AE5B-2B0E2FB1A508}"/>
                    </a:ext>
                  </a:extLst>
                </p:cNvPr>
                <p:cNvGrpSpPr/>
                <p:nvPr/>
              </p:nvGrpSpPr>
              <p:grpSpPr>
                <a:xfrm>
                  <a:off x="7264855" y="2007303"/>
                  <a:ext cx="1229284" cy="468951"/>
                  <a:chOff x="3940996" y="3130726"/>
                  <a:chExt cx="1229284" cy="468951"/>
                </a:xfrm>
              </p:grpSpPr>
              <p:grpSp>
                <p:nvGrpSpPr>
                  <p:cNvPr id="50" name="Group 6">
                    <a:extLst>
                      <a:ext uri="{FF2B5EF4-FFF2-40B4-BE49-F238E27FC236}">
                        <a16:creationId xmlns:a16="http://schemas.microsoft.com/office/drawing/2014/main" id="{CB025CDB-77DC-FF65-D31B-4300050B3F0A}"/>
                      </a:ext>
                    </a:extLst>
                  </p:cNvPr>
                  <p:cNvGrpSpPr>
                    <a:grpSpLocks noChangeAspect="1"/>
                  </p:cNvGrpSpPr>
                  <p:nvPr/>
                </p:nvGrpSpPr>
                <p:grpSpPr>
                  <a:xfrm>
                    <a:off x="3940996" y="3130726"/>
                    <a:ext cx="340368" cy="468951"/>
                    <a:chOff x="338482" y="2292262"/>
                    <a:chExt cx="448862" cy="618432"/>
                  </a:xfrm>
                </p:grpSpPr>
                <p:sp>
                  <p:nvSpPr>
                    <p:cNvPr id="74" name="Rectangle 73">
                      <a:extLst>
                        <a:ext uri="{FF2B5EF4-FFF2-40B4-BE49-F238E27FC236}">
                          <a16:creationId xmlns:a16="http://schemas.microsoft.com/office/drawing/2014/main" id="{D32738AB-3CCA-E6E1-5F5D-9D1BA07B480D}"/>
                        </a:ext>
                      </a:extLst>
                    </p:cNvPr>
                    <p:cNvSpPr/>
                    <p:nvPr/>
                  </p:nvSpPr>
                  <p:spPr>
                    <a:xfrm>
                      <a:off x="338482" y="2292262"/>
                      <a:ext cx="448862" cy="618432"/>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1800">
                        <a:solidFill>
                          <a:prstClr val="white"/>
                        </a:solidFill>
                        <a:latin typeface="Raleway Light"/>
                        <a:ea typeface="Verdana" panose="020B0604030504040204" pitchFamily="34" charset="0"/>
                      </a:endParaRPr>
                    </a:p>
                  </p:txBody>
                </p:sp>
                <p:grpSp>
                  <p:nvGrpSpPr>
                    <p:cNvPr id="75" name="Group 5">
                      <a:extLst>
                        <a:ext uri="{FF2B5EF4-FFF2-40B4-BE49-F238E27FC236}">
                          <a16:creationId xmlns:a16="http://schemas.microsoft.com/office/drawing/2014/main" id="{EB9408CD-91D8-0DE4-A0B4-FD9CEED736AF}"/>
                        </a:ext>
                      </a:extLst>
                    </p:cNvPr>
                    <p:cNvGrpSpPr>
                      <a:grpSpLocks noChangeAspect="1"/>
                    </p:cNvGrpSpPr>
                    <p:nvPr/>
                  </p:nvGrpSpPr>
                  <p:grpSpPr>
                    <a:xfrm>
                      <a:off x="503064" y="2379762"/>
                      <a:ext cx="119696" cy="137258"/>
                      <a:chOff x="1084089" y="2764155"/>
                      <a:chExt cx="119696" cy="137258"/>
                    </a:xfrm>
                  </p:grpSpPr>
                  <p:sp>
                    <p:nvSpPr>
                      <p:cNvPr id="76" name="Arc 75">
                        <a:extLst>
                          <a:ext uri="{FF2B5EF4-FFF2-40B4-BE49-F238E27FC236}">
                            <a16:creationId xmlns:a16="http://schemas.microsoft.com/office/drawing/2014/main" id="{A20E4CE3-94D2-CBA9-630B-1197DE322E5D}"/>
                          </a:ext>
                        </a:extLst>
                      </p:cNvPr>
                      <p:cNvSpPr/>
                      <p:nvPr/>
                    </p:nvSpPr>
                    <p:spPr>
                      <a:xfrm>
                        <a:off x="1084089" y="2781717"/>
                        <a:ext cx="119696" cy="119696"/>
                      </a:xfrm>
                      <a:prstGeom prst="arc">
                        <a:avLst>
                          <a:gd name="adj1" fmla="val 17363252"/>
                          <a:gd name="adj2" fmla="val 14466915"/>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1800">
                          <a:solidFill>
                            <a:prstClr val="white"/>
                          </a:solidFill>
                          <a:latin typeface="Raleway Light"/>
                          <a:ea typeface="Verdana" panose="020B0604030504040204" pitchFamily="34" charset="0"/>
                        </a:endParaRPr>
                      </a:p>
                    </p:txBody>
                  </p:sp>
                  <p:cxnSp>
                    <p:nvCxnSpPr>
                      <p:cNvPr id="77" name="Straight Connector 116">
                        <a:extLst>
                          <a:ext uri="{FF2B5EF4-FFF2-40B4-BE49-F238E27FC236}">
                            <a16:creationId xmlns:a16="http://schemas.microsoft.com/office/drawing/2014/main" id="{7B10C1AB-28F4-3DCD-B2FD-0BEE3A25A989}"/>
                          </a:ext>
                        </a:extLst>
                      </p:cNvPr>
                      <p:cNvCxnSpPr/>
                      <p:nvPr/>
                    </p:nvCxnSpPr>
                    <p:spPr>
                      <a:xfrm>
                        <a:off x="1140797" y="2764155"/>
                        <a:ext cx="0" cy="8046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69" name="Group 6">
                    <a:extLst>
                      <a:ext uri="{FF2B5EF4-FFF2-40B4-BE49-F238E27FC236}">
                        <a16:creationId xmlns:a16="http://schemas.microsoft.com/office/drawing/2014/main" id="{D516C617-1255-A022-611D-E410540976B0}"/>
                      </a:ext>
                    </a:extLst>
                  </p:cNvPr>
                  <p:cNvGrpSpPr>
                    <a:grpSpLocks noChangeAspect="1"/>
                  </p:cNvGrpSpPr>
                  <p:nvPr/>
                </p:nvGrpSpPr>
                <p:grpSpPr>
                  <a:xfrm>
                    <a:off x="4829912" y="3130726"/>
                    <a:ext cx="340368" cy="468951"/>
                    <a:chOff x="338482" y="2292262"/>
                    <a:chExt cx="448862" cy="618432"/>
                  </a:xfrm>
                </p:grpSpPr>
                <p:sp>
                  <p:nvSpPr>
                    <p:cNvPr id="70" name="Rectangle 69">
                      <a:extLst>
                        <a:ext uri="{FF2B5EF4-FFF2-40B4-BE49-F238E27FC236}">
                          <a16:creationId xmlns:a16="http://schemas.microsoft.com/office/drawing/2014/main" id="{04A1A515-332F-32C2-A5EF-139854F71FBC}"/>
                        </a:ext>
                      </a:extLst>
                    </p:cNvPr>
                    <p:cNvSpPr/>
                    <p:nvPr/>
                  </p:nvSpPr>
                  <p:spPr>
                    <a:xfrm>
                      <a:off x="338482" y="2292262"/>
                      <a:ext cx="448862" cy="618432"/>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1800">
                        <a:solidFill>
                          <a:prstClr val="white"/>
                        </a:solidFill>
                        <a:latin typeface="Raleway Light"/>
                        <a:ea typeface="Verdana" panose="020B0604030504040204" pitchFamily="34" charset="0"/>
                      </a:endParaRPr>
                    </a:p>
                  </p:txBody>
                </p:sp>
                <p:grpSp>
                  <p:nvGrpSpPr>
                    <p:cNvPr id="71" name="Group 5">
                      <a:extLst>
                        <a:ext uri="{FF2B5EF4-FFF2-40B4-BE49-F238E27FC236}">
                          <a16:creationId xmlns:a16="http://schemas.microsoft.com/office/drawing/2014/main" id="{577B47C4-78CC-7B0C-DD0D-39A45C1B32F7}"/>
                        </a:ext>
                      </a:extLst>
                    </p:cNvPr>
                    <p:cNvGrpSpPr>
                      <a:grpSpLocks noChangeAspect="1"/>
                    </p:cNvGrpSpPr>
                    <p:nvPr/>
                  </p:nvGrpSpPr>
                  <p:grpSpPr>
                    <a:xfrm>
                      <a:off x="503064" y="2379762"/>
                      <a:ext cx="119696" cy="137258"/>
                      <a:chOff x="1084089" y="2764155"/>
                      <a:chExt cx="119696" cy="137258"/>
                    </a:xfrm>
                  </p:grpSpPr>
                  <p:sp>
                    <p:nvSpPr>
                      <p:cNvPr id="72" name="Arc 71">
                        <a:extLst>
                          <a:ext uri="{FF2B5EF4-FFF2-40B4-BE49-F238E27FC236}">
                            <a16:creationId xmlns:a16="http://schemas.microsoft.com/office/drawing/2014/main" id="{C7CD6718-7E71-BBEE-90B4-E01C3EC97D21}"/>
                          </a:ext>
                        </a:extLst>
                      </p:cNvPr>
                      <p:cNvSpPr/>
                      <p:nvPr/>
                    </p:nvSpPr>
                    <p:spPr>
                      <a:xfrm>
                        <a:off x="1084089" y="2781717"/>
                        <a:ext cx="119696" cy="119696"/>
                      </a:xfrm>
                      <a:prstGeom prst="arc">
                        <a:avLst>
                          <a:gd name="adj1" fmla="val 17363252"/>
                          <a:gd name="adj2" fmla="val 14466915"/>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1800">
                          <a:solidFill>
                            <a:prstClr val="white"/>
                          </a:solidFill>
                          <a:latin typeface="Raleway Light"/>
                          <a:ea typeface="Verdana" panose="020B0604030504040204" pitchFamily="34" charset="0"/>
                        </a:endParaRPr>
                      </a:p>
                    </p:txBody>
                  </p:sp>
                  <p:cxnSp>
                    <p:nvCxnSpPr>
                      <p:cNvPr id="73" name="Straight Connector 116">
                        <a:extLst>
                          <a:ext uri="{FF2B5EF4-FFF2-40B4-BE49-F238E27FC236}">
                            <a16:creationId xmlns:a16="http://schemas.microsoft.com/office/drawing/2014/main" id="{A73FD053-76F0-FD56-3762-B99B211FB9A4}"/>
                          </a:ext>
                        </a:extLst>
                      </p:cNvPr>
                      <p:cNvCxnSpPr/>
                      <p:nvPr/>
                    </p:nvCxnSpPr>
                    <p:spPr>
                      <a:xfrm>
                        <a:off x="1140797" y="2764155"/>
                        <a:ext cx="0" cy="8046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grpSp>
            <p:pic>
              <p:nvPicPr>
                <p:cNvPr id="48" name="Picture 89">
                  <a:extLst>
                    <a:ext uri="{FF2B5EF4-FFF2-40B4-BE49-F238E27FC236}">
                      <a16:creationId xmlns:a16="http://schemas.microsoft.com/office/drawing/2014/main" id="{EA0130A6-C184-9629-8CDA-B3D89EAEF056}"/>
                    </a:ext>
                  </a:extLst>
                </p:cNvPr>
                <p:cNvPicPr>
                  <a:picLocks noChangeAspect="1"/>
                </p:cNvPicPr>
                <p:nvPr/>
              </p:nvPicPr>
              <p:blipFill>
                <a:blip r:embed="rId5">
                  <a:duotone>
                    <a:prstClr val="black"/>
                    <a:schemeClr val="accent1">
                      <a:tint val="45000"/>
                      <a:satMod val="400000"/>
                    </a:schemeClr>
                  </a:duotone>
                </a:blip>
                <a:stretch>
                  <a:fillRect/>
                </a:stretch>
              </p:blipFill>
              <p:spPr>
                <a:xfrm>
                  <a:off x="7525852" y="2323833"/>
                  <a:ext cx="247647" cy="252916"/>
                </a:xfrm>
                <a:prstGeom prst="rect">
                  <a:avLst/>
                </a:prstGeom>
              </p:spPr>
            </p:pic>
            <p:pic>
              <p:nvPicPr>
                <p:cNvPr id="49" name="Picture 90">
                  <a:extLst>
                    <a:ext uri="{FF2B5EF4-FFF2-40B4-BE49-F238E27FC236}">
                      <a16:creationId xmlns:a16="http://schemas.microsoft.com/office/drawing/2014/main" id="{7DE7F960-56E5-4AF6-B34C-97F4E88C854D}"/>
                    </a:ext>
                  </a:extLst>
                </p:cNvPr>
                <p:cNvPicPr>
                  <a:picLocks noChangeAspect="1"/>
                </p:cNvPicPr>
                <p:nvPr/>
              </p:nvPicPr>
              <p:blipFill>
                <a:blip r:embed="rId5">
                  <a:duotone>
                    <a:prstClr val="black"/>
                    <a:schemeClr val="accent1">
                      <a:tint val="45000"/>
                      <a:satMod val="400000"/>
                    </a:schemeClr>
                  </a:duotone>
                </a:blip>
                <a:stretch>
                  <a:fillRect/>
                </a:stretch>
              </p:blipFill>
              <p:spPr>
                <a:xfrm>
                  <a:off x="8020270" y="2330557"/>
                  <a:ext cx="247647" cy="252916"/>
                </a:xfrm>
                <a:prstGeom prst="rect">
                  <a:avLst/>
                </a:prstGeom>
              </p:spPr>
            </p:pic>
          </p:grpSp>
        </p:grpSp>
      </p:grpSp>
      <p:pic>
        <p:nvPicPr>
          <p:cNvPr id="13" name="Graphique 12">
            <a:hlinkClick r:id="rId6"/>
            <a:extLst>
              <a:ext uri="{FF2B5EF4-FFF2-40B4-BE49-F238E27FC236}">
                <a16:creationId xmlns:a16="http://schemas.microsoft.com/office/drawing/2014/main" id="{2273EA50-B610-B517-FD2B-6862D9A472F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440471" y="547012"/>
            <a:ext cx="188281" cy="188281"/>
          </a:xfrm>
          <a:prstGeom prst="rect">
            <a:avLst/>
          </a:prstGeom>
        </p:spPr>
      </p:pic>
      <p:pic>
        <p:nvPicPr>
          <p:cNvPr id="15" name="competition-10">
            <a:hlinkClick r:id="" action="ppaction://media"/>
            <a:extLst>
              <a:ext uri="{FF2B5EF4-FFF2-40B4-BE49-F238E27FC236}">
                <a16:creationId xmlns:a16="http://schemas.microsoft.com/office/drawing/2014/main" id="{1AA3BCDE-2054-C6C6-5F9A-21A25CA485C0}"/>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445963" y="6239697"/>
            <a:ext cx="487363" cy="487363"/>
          </a:xfrm>
          <a:prstGeom prst="rect">
            <a:avLst/>
          </a:prstGeom>
        </p:spPr>
      </p:pic>
    </p:spTree>
    <p:extLst>
      <p:ext uri="{BB962C8B-B14F-4D97-AF65-F5344CB8AC3E}">
        <p14:creationId xmlns:p14="http://schemas.microsoft.com/office/powerpoint/2010/main" val="2418381562"/>
      </p:ext>
    </p:extLst>
  </p:cSld>
  <p:clrMapOvr>
    <a:masterClrMapping/>
  </p:clrMapOvr>
  <mc:AlternateContent xmlns:mc="http://schemas.openxmlformats.org/markup-compatibility/2006" xmlns:p14="http://schemas.microsoft.com/office/powerpoint/2010/main">
    <mc:Choice Requires="p14">
      <p:transition spd="slow" p14:dur="2000" advClick="0" advTm="84000"/>
    </mc:Choice>
    <mc:Fallback xmlns="">
      <p:transition spd="slow" advClick="0" advTm="8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3962"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1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AB06B425-E5D5-D4D5-6103-D27604C82EF5}"/>
              </a:ext>
            </a:extLst>
          </p:cNvPr>
          <p:cNvSpPr>
            <a:spLocks noGrp="1"/>
          </p:cNvSpPr>
          <p:nvPr>
            <p:ph type="body" sz="quarter" idx="10"/>
          </p:nvPr>
        </p:nvSpPr>
        <p:spPr/>
        <p:txBody>
          <a:bodyPr/>
          <a:lstStyle/>
          <a:p>
            <a:endParaRPr lang="fr-FR" dirty="0"/>
          </a:p>
        </p:txBody>
      </p:sp>
      <p:sp>
        <p:nvSpPr>
          <p:cNvPr id="4" name="Espace réservé du texte 3">
            <a:extLst>
              <a:ext uri="{FF2B5EF4-FFF2-40B4-BE49-F238E27FC236}">
                <a16:creationId xmlns:a16="http://schemas.microsoft.com/office/drawing/2014/main" id="{818AF23A-58CC-8FD0-38B5-62B8BD693A7C}"/>
              </a:ext>
            </a:extLst>
          </p:cNvPr>
          <p:cNvSpPr>
            <a:spLocks noGrp="1"/>
          </p:cNvSpPr>
          <p:nvPr>
            <p:ph type="body" sz="quarter" idx="42"/>
          </p:nvPr>
        </p:nvSpPr>
        <p:spPr/>
        <p:txBody>
          <a:bodyPr>
            <a:noAutofit/>
          </a:bodyPr>
          <a:lstStyle/>
          <a:p>
            <a:r>
              <a:rPr lang="fr-FR" sz="1600" dirty="0">
                <a:latin typeface="+mn-lt"/>
              </a:rPr>
              <a:t>Block-</a:t>
            </a:r>
            <a:r>
              <a:rPr lang="fr-FR" sz="1600" dirty="0" err="1">
                <a:latin typeface="+mn-lt"/>
              </a:rPr>
              <a:t>level</a:t>
            </a:r>
            <a:r>
              <a:rPr lang="fr-FR" sz="1600" dirty="0">
                <a:latin typeface="+mn-lt"/>
              </a:rPr>
              <a:t> </a:t>
            </a:r>
            <a:r>
              <a:rPr lang="fr-FR" sz="1600" dirty="0" err="1">
                <a:latin typeface="+mn-lt"/>
              </a:rPr>
              <a:t>disk</a:t>
            </a:r>
            <a:r>
              <a:rPr lang="fr-FR" sz="1600" dirty="0">
                <a:latin typeface="+mn-lt"/>
              </a:rPr>
              <a:t> </a:t>
            </a:r>
            <a:r>
              <a:rPr lang="fr-FR" sz="1600" dirty="0" err="1">
                <a:latin typeface="+mn-lt"/>
              </a:rPr>
              <a:t>replication</a:t>
            </a:r>
            <a:endParaRPr lang="fr-FR" sz="1600" dirty="0">
              <a:latin typeface="+mn-lt"/>
            </a:endParaRPr>
          </a:p>
        </p:txBody>
      </p:sp>
      <p:sp>
        <p:nvSpPr>
          <p:cNvPr id="5" name="Espace réservé du texte 4">
            <a:extLst>
              <a:ext uri="{FF2B5EF4-FFF2-40B4-BE49-F238E27FC236}">
                <a16:creationId xmlns:a16="http://schemas.microsoft.com/office/drawing/2014/main" id="{A1BEB65C-D4E1-1086-D2D7-8ED2A078EEF4}"/>
              </a:ext>
            </a:extLst>
          </p:cNvPr>
          <p:cNvSpPr>
            <a:spLocks noGrp="1"/>
          </p:cNvSpPr>
          <p:nvPr>
            <p:ph type="body" sz="quarter" idx="48"/>
          </p:nvPr>
        </p:nvSpPr>
        <p:spPr>
          <a:xfrm>
            <a:off x="577863" y="1983505"/>
            <a:ext cx="5518137" cy="3955901"/>
          </a:xfrm>
        </p:spPr>
        <p:txBody>
          <a:bodyPr>
            <a:normAutofit/>
          </a:bodyPr>
          <a:lstStyle/>
          <a:p>
            <a:pPr eaLnBrk="0" fontAlgn="base" hangingPunct="0">
              <a:lnSpc>
                <a:spcPct val="150000"/>
              </a:lnSpc>
              <a:spcBef>
                <a:spcPct val="25000"/>
              </a:spcBef>
              <a:spcAft>
                <a:spcPct val="0"/>
              </a:spcAft>
              <a:buClr>
                <a:srgbClr val="FF0000"/>
              </a:buClr>
              <a:buSzPct val="150000"/>
            </a:pPr>
            <a:endParaRPr lang="en-US" sz="1200" dirty="0">
              <a:latin typeface="+mn-lt"/>
            </a:endParaRPr>
          </a:p>
          <a:p>
            <a:pPr eaLnBrk="0" fontAlgn="base" hangingPunct="0">
              <a:lnSpc>
                <a:spcPct val="150000"/>
              </a:lnSpc>
              <a:spcBef>
                <a:spcPct val="25000"/>
              </a:spcBef>
              <a:spcAft>
                <a:spcPct val="0"/>
              </a:spcAft>
              <a:buClr>
                <a:srgbClr val="FF0000"/>
              </a:buClr>
              <a:buSzPct val="150000"/>
            </a:pPr>
            <a:endParaRPr lang="en-US" dirty="0">
              <a:latin typeface="+mn-lt"/>
            </a:endParaRPr>
          </a:p>
          <a:p>
            <a:pPr eaLnBrk="0" fontAlgn="base" hangingPunct="0">
              <a:lnSpc>
                <a:spcPct val="150000"/>
              </a:lnSpc>
              <a:spcBef>
                <a:spcPct val="25000"/>
              </a:spcBef>
              <a:spcAft>
                <a:spcPct val="0"/>
              </a:spcAft>
              <a:buClr>
                <a:srgbClr val="FF0000"/>
              </a:buClr>
              <a:buSzPct val="150000"/>
            </a:pPr>
            <a:endParaRPr lang="en-US" sz="1200" dirty="0">
              <a:latin typeface="+mn-lt"/>
            </a:endParaRPr>
          </a:p>
          <a:p>
            <a:pPr eaLnBrk="0" fontAlgn="base" hangingPunct="0">
              <a:lnSpc>
                <a:spcPct val="150000"/>
              </a:lnSpc>
              <a:spcBef>
                <a:spcPct val="25000"/>
              </a:spcBef>
              <a:spcAft>
                <a:spcPct val="0"/>
              </a:spcAft>
              <a:buClr>
                <a:srgbClr val="FF0000"/>
              </a:buClr>
              <a:buSzPct val="150000"/>
            </a:pPr>
            <a:endParaRPr lang="en-US" dirty="0">
              <a:latin typeface="+mn-lt"/>
            </a:endParaRPr>
          </a:p>
          <a:p>
            <a:pPr eaLnBrk="0" fontAlgn="base" hangingPunct="0">
              <a:lnSpc>
                <a:spcPct val="150000"/>
              </a:lnSpc>
              <a:spcBef>
                <a:spcPct val="25000"/>
              </a:spcBef>
              <a:spcAft>
                <a:spcPct val="0"/>
              </a:spcAft>
              <a:buClr>
                <a:srgbClr val="FF0000"/>
              </a:buClr>
              <a:buSzPct val="150000"/>
            </a:pPr>
            <a:endParaRPr lang="en-US" sz="1200" dirty="0">
              <a:latin typeface="+mn-lt"/>
            </a:endParaRPr>
          </a:p>
          <a:p>
            <a:pPr eaLnBrk="0" fontAlgn="base" hangingPunct="0">
              <a:lnSpc>
                <a:spcPct val="150000"/>
              </a:lnSpc>
              <a:spcBef>
                <a:spcPct val="25000"/>
              </a:spcBef>
              <a:spcAft>
                <a:spcPct val="0"/>
              </a:spcAft>
              <a:buClr>
                <a:srgbClr val="FF0000"/>
              </a:buClr>
              <a:buSzPct val="150000"/>
            </a:pPr>
            <a:endParaRPr lang="en-US" dirty="0">
              <a:latin typeface="+mn-lt"/>
            </a:endParaRPr>
          </a:p>
          <a:p>
            <a:pPr eaLnBrk="0" fontAlgn="base" hangingPunct="0">
              <a:lnSpc>
                <a:spcPct val="150000"/>
              </a:lnSpc>
              <a:spcBef>
                <a:spcPct val="25000"/>
              </a:spcBef>
              <a:spcAft>
                <a:spcPct val="0"/>
              </a:spcAft>
              <a:buClr>
                <a:srgbClr val="FF0000"/>
              </a:buClr>
              <a:buSzPct val="150000"/>
            </a:pPr>
            <a:r>
              <a:rPr lang="en-US" sz="1200" dirty="0">
                <a:latin typeface="+mn-lt"/>
              </a:rPr>
              <a:t>Application data must be isolated in a special disk</a:t>
            </a:r>
          </a:p>
          <a:p>
            <a:pPr eaLnBrk="0" fontAlgn="base" hangingPunct="0">
              <a:lnSpc>
                <a:spcPct val="150000"/>
              </a:lnSpc>
              <a:spcBef>
                <a:spcPct val="25000"/>
              </a:spcBef>
              <a:spcAft>
                <a:spcPct val="0"/>
              </a:spcAft>
              <a:buClr>
                <a:srgbClr val="FF0000"/>
              </a:buClr>
              <a:buSzPct val="150000"/>
            </a:pPr>
            <a:endParaRPr lang="en-US" sz="1200" dirty="0">
              <a:latin typeface="+mn-lt"/>
            </a:endParaRPr>
          </a:p>
          <a:p>
            <a:pPr marL="171450" indent="-171450" eaLnBrk="0" fontAlgn="base" hangingPunct="0">
              <a:lnSpc>
                <a:spcPct val="150000"/>
              </a:lnSpc>
              <a:spcBef>
                <a:spcPct val="25000"/>
              </a:spcBef>
              <a:spcAft>
                <a:spcPct val="0"/>
              </a:spcAft>
              <a:buClr>
                <a:srgbClr val="FF0000"/>
              </a:buClr>
              <a:buSzPct val="150000"/>
              <a:buFont typeface="Montserrat" panose="02000505000000020004" pitchFamily="2" charset="0"/>
              <a:buChar char="-"/>
            </a:pPr>
            <a:r>
              <a:rPr lang="en-US" sz="1000" dirty="0">
                <a:latin typeface="+mn-lt"/>
              </a:rPr>
              <a:t>Need reconfiguration of the application</a:t>
            </a:r>
          </a:p>
          <a:p>
            <a:pPr marL="171450" indent="-171450" eaLnBrk="0" fontAlgn="base" hangingPunct="0">
              <a:lnSpc>
                <a:spcPct val="150000"/>
              </a:lnSpc>
              <a:spcBef>
                <a:spcPct val="25000"/>
              </a:spcBef>
              <a:spcAft>
                <a:spcPct val="0"/>
              </a:spcAft>
              <a:buClr>
                <a:srgbClr val="FF0000"/>
              </a:buClr>
              <a:buSzPct val="150000"/>
              <a:buFont typeface="Montserrat" panose="02000505000000020004" pitchFamily="2" charset="0"/>
              <a:buChar char="-"/>
            </a:pPr>
            <a:r>
              <a:rPr lang="en-US" sz="1000" dirty="0">
                <a:latin typeface="+mn-lt"/>
              </a:rPr>
              <a:t>Replication of  a full disk</a:t>
            </a:r>
          </a:p>
          <a:p>
            <a:pPr marL="171450" indent="-171450" eaLnBrk="0" fontAlgn="base" hangingPunct="0">
              <a:lnSpc>
                <a:spcPct val="150000"/>
              </a:lnSpc>
              <a:spcBef>
                <a:spcPct val="25000"/>
              </a:spcBef>
              <a:spcAft>
                <a:spcPct val="0"/>
              </a:spcAft>
              <a:buClr>
                <a:srgbClr val="FF0000"/>
              </a:buClr>
              <a:buSzPct val="150000"/>
              <a:buFont typeface="Montserrat" panose="02000505000000020004" pitchFamily="2" charset="0"/>
              <a:buChar char="-"/>
            </a:pPr>
            <a:r>
              <a:rPr lang="en-US" sz="1000" dirty="0">
                <a:latin typeface="+mn-lt"/>
              </a:rPr>
              <a:t>Prerequisite on disk organization</a:t>
            </a:r>
          </a:p>
          <a:p>
            <a:pPr marL="171450" indent="-171450" eaLnBrk="0" fontAlgn="base" hangingPunct="0">
              <a:lnSpc>
                <a:spcPct val="150000"/>
              </a:lnSpc>
              <a:spcBef>
                <a:spcPct val="25000"/>
              </a:spcBef>
              <a:spcAft>
                <a:spcPct val="0"/>
              </a:spcAft>
              <a:buClr>
                <a:srgbClr val="FF0000"/>
              </a:buClr>
              <a:buSzPct val="150000"/>
              <a:buFont typeface="Montserrat" panose="02000505000000020004" pitchFamily="2" charset="0"/>
              <a:buChar char="-"/>
            </a:pPr>
            <a:r>
              <a:rPr lang="en-US" sz="1000" dirty="0">
                <a:latin typeface="+mn-lt"/>
              </a:rPr>
              <a:t>Complex deployment</a:t>
            </a:r>
          </a:p>
        </p:txBody>
      </p:sp>
      <p:sp>
        <p:nvSpPr>
          <p:cNvPr id="6" name="Espace réservé du texte 5">
            <a:extLst>
              <a:ext uri="{FF2B5EF4-FFF2-40B4-BE49-F238E27FC236}">
                <a16:creationId xmlns:a16="http://schemas.microsoft.com/office/drawing/2014/main" id="{A383F532-65AD-EFC8-BE68-36E447037E1E}"/>
              </a:ext>
            </a:extLst>
          </p:cNvPr>
          <p:cNvSpPr>
            <a:spLocks noGrp="1"/>
          </p:cNvSpPr>
          <p:nvPr>
            <p:ph type="body" sz="quarter" idx="49"/>
          </p:nvPr>
        </p:nvSpPr>
        <p:spPr/>
        <p:txBody>
          <a:bodyPr>
            <a:noAutofit/>
          </a:bodyPr>
          <a:lstStyle/>
          <a:p>
            <a:r>
              <a:rPr lang="en-US" sz="1600" dirty="0">
                <a:latin typeface="+mn-lt"/>
              </a:rPr>
              <a:t>Byte-level file replication</a:t>
            </a:r>
          </a:p>
        </p:txBody>
      </p:sp>
      <p:sp>
        <p:nvSpPr>
          <p:cNvPr id="7" name="Espace réservé du texte 6">
            <a:extLst>
              <a:ext uri="{FF2B5EF4-FFF2-40B4-BE49-F238E27FC236}">
                <a16:creationId xmlns:a16="http://schemas.microsoft.com/office/drawing/2014/main" id="{3BAF4A97-E0FF-88C4-D3CA-D12909E1AE15}"/>
              </a:ext>
            </a:extLst>
          </p:cNvPr>
          <p:cNvSpPr>
            <a:spLocks noGrp="1"/>
          </p:cNvSpPr>
          <p:nvPr>
            <p:ph type="body" sz="quarter" idx="50"/>
          </p:nvPr>
        </p:nvSpPr>
        <p:spPr/>
        <p:txBody>
          <a:bodyPr>
            <a:noAutofit/>
          </a:bodyPr>
          <a:lstStyle/>
          <a:p>
            <a:pPr eaLnBrk="0" fontAlgn="base" hangingPunct="0">
              <a:lnSpc>
                <a:spcPct val="150000"/>
              </a:lnSpc>
              <a:spcBef>
                <a:spcPct val="25000"/>
              </a:spcBef>
              <a:spcAft>
                <a:spcPct val="0"/>
              </a:spcAft>
              <a:buClr>
                <a:srgbClr val="FF0000"/>
              </a:buClr>
              <a:buSzPct val="150000"/>
            </a:pPr>
            <a:endParaRPr lang="en-US" sz="1200" dirty="0">
              <a:latin typeface="+mn-lt"/>
            </a:endParaRPr>
          </a:p>
          <a:p>
            <a:pPr eaLnBrk="0" fontAlgn="base" hangingPunct="0">
              <a:lnSpc>
                <a:spcPct val="150000"/>
              </a:lnSpc>
              <a:spcBef>
                <a:spcPct val="25000"/>
              </a:spcBef>
              <a:spcAft>
                <a:spcPct val="0"/>
              </a:spcAft>
              <a:buClr>
                <a:srgbClr val="FF0000"/>
              </a:buClr>
              <a:buSzPct val="150000"/>
            </a:pPr>
            <a:endParaRPr lang="en-US" dirty="0">
              <a:latin typeface="+mn-lt"/>
            </a:endParaRPr>
          </a:p>
          <a:p>
            <a:pPr eaLnBrk="0" fontAlgn="base" hangingPunct="0">
              <a:lnSpc>
                <a:spcPct val="150000"/>
              </a:lnSpc>
              <a:spcBef>
                <a:spcPct val="25000"/>
              </a:spcBef>
              <a:spcAft>
                <a:spcPct val="0"/>
              </a:spcAft>
              <a:buClr>
                <a:srgbClr val="FF0000"/>
              </a:buClr>
              <a:buSzPct val="150000"/>
            </a:pPr>
            <a:endParaRPr lang="en-US" sz="1200" dirty="0">
              <a:latin typeface="+mn-lt"/>
            </a:endParaRPr>
          </a:p>
          <a:p>
            <a:pPr eaLnBrk="0" fontAlgn="base" hangingPunct="0">
              <a:lnSpc>
                <a:spcPct val="150000"/>
              </a:lnSpc>
              <a:spcBef>
                <a:spcPct val="25000"/>
              </a:spcBef>
              <a:spcAft>
                <a:spcPct val="0"/>
              </a:spcAft>
              <a:buClr>
                <a:srgbClr val="FF0000"/>
              </a:buClr>
              <a:buSzPct val="150000"/>
            </a:pPr>
            <a:endParaRPr lang="en-US" dirty="0">
              <a:latin typeface="+mn-lt"/>
            </a:endParaRPr>
          </a:p>
          <a:p>
            <a:pPr eaLnBrk="0" fontAlgn="base" hangingPunct="0">
              <a:lnSpc>
                <a:spcPct val="150000"/>
              </a:lnSpc>
              <a:spcBef>
                <a:spcPct val="25000"/>
              </a:spcBef>
              <a:spcAft>
                <a:spcPct val="0"/>
              </a:spcAft>
              <a:buClr>
                <a:srgbClr val="FF0000"/>
              </a:buClr>
              <a:buSzPct val="150000"/>
            </a:pPr>
            <a:endParaRPr lang="en-US" sz="1200" dirty="0">
              <a:latin typeface="+mn-lt"/>
            </a:endParaRPr>
          </a:p>
          <a:p>
            <a:pPr eaLnBrk="0" fontAlgn="base" hangingPunct="0">
              <a:lnSpc>
                <a:spcPct val="150000"/>
              </a:lnSpc>
              <a:spcBef>
                <a:spcPct val="25000"/>
              </a:spcBef>
              <a:spcAft>
                <a:spcPct val="0"/>
              </a:spcAft>
              <a:buClr>
                <a:srgbClr val="FF0000"/>
              </a:buClr>
              <a:buSzPct val="150000"/>
            </a:pPr>
            <a:endParaRPr lang="en-US" dirty="0">
              <a:latin typeface="+mn-lt"/>
            </a:endParaRPr>
          </a:p>
          <a:p>
            <a:pPr eaLnBrk="0" fontAlgn="base" hangingPunct="0">
              <a:lnSpc>
                <a:spcPct val="160000"/>
              </a:lnSpc>
              <a:spcBef>
                <a:spcPct val="25000"/>
              </a:spcBef>
              <a:spcAft>
                <a:spcPct val="0"/>
              </a:spcAft>
              <a:buClr>
                <a:srgbClr val="00B050"/>
              </a:buClr>
              <a:buSzPct val="150000"/>
            </a:pPr>
            <a:r>
              <a:rPr lang="en-US" dirty="0">
                <a:latin typeface="+mn-lt"/>
              </a:rPr>
              <a:t>Application data can be anywhere with </a:t>
            </a:r>
            <a:r>
              <a:rPr lang="en-US" dirty="0" err="1">
                <a:latin typeface="+mn-lt"/>
              </a:rPr>
              <a:t>SafeKit</a:t>
            </a:r>
            <a:endParaRPr lang="en-US" dirty="0">
              <a:latin typeface="+mn-lt"/>
            </a:endParaRPr>
          </a:p>
          <a:p>
            <a:pPr eaLnBrk="0" fontAlgn="base" hangingPunct="0">
              <a:lnSpc>
                <a:spcPct val="160000"/>
              </a:lnSpc>
              <a:spcBef>
                <a:spcPct val="25000"/>
              </a:spcBef>
              <a:spcAft>
                <a:spcPct val="0"/>
              </a:spcAft>
              <a:buClr>
                <a:srgbClr val="00B050"/>
              </a:buClr>
              <a:buSzPct val="150000"/>
            </a:pPr>
            <a:endParaRPr lang="en-US" dirty="0">
              <a:latin typeface="+mn-lt"/>
            </a:endParaRPr>
          </a:p>
          <a:p>
            <a:pPr marL="171450" indent="-171450" eaLnBrk="0" fontAlgn="base" hangingPunct="0">
              <a:lnSpc>
                <a:spcPct val="160000"/>
              </a:lnSpc>
              <a:spcBef>
                <a:spcPct val="25000"/>
              </a:spcBef>
              <a:spcAft>
                <a:spcPct val="0"/>
              </a:spcAft>
              <a:buClr>
                <a:srgbClr val="00B050"/>
              </a:buClr>
              <a:buSzPct val="150000"/>
              <a:buFont typeface="Montserrat" panose="02000505000000020004" pitchFamily="2" charset="0"/>
              <a:buChar char="+"/>
            </a:pPr>
            <a:r>
              <a:rPr lang="en-US" sz="1000" dirty="0">
                <a:latin typeface="+mn-lt"/>
              </a:rPr>
              <a:t>No need for application reconfiguration</a:t>
            </a:r>
          </a:p>
          <a:p>
            <a:pPr marL="171450" indent="-171450" eaLnBrk="0" fontAlgn="base" hangingPunct="0">
              <a:lnSpc>
                <a:spcPct val="160000"/>
              </a:lnSpc>
              <a:spcBef>
                <a:spcPct val="25000"/>
              </a:spcBef>
              <a:spcAft>
                <a:spcPct val="0"/>
              </a:spcAft>
              <a:buClr>
                <a:srgbClr val="00B050"/>
              </a:buClr>
              <a:buSzPct val="150000"/>
              <a:buFont typeface="Montserrat" panose="02000505000000020004" pitchFamily="2" charset="0"/>
              <a:buChar char="+"/>
            </a:pPr>
            <a:r>
              <a:rPr lang="en-US" sz="1000" dirty="0">
                <a:latin typeface="+mn-lt"/>
              </a:rPr>
              <a:t>Replication only of selected directories</a:t>
            </a:r>
          </a:p>
          <a:p>
            <a:pPr marL="171450" indent="-171450" eaLnBrk="0" fontAlgn="base" hangingPunct="0">
              <a:lnSpc>
                <a:spcPct val="160000"/>
              </a:lnSpc>
              <a:spcBef>
                <a:spcPct val="25000"/>
              </a:spcBef>
              <a:spcAft>
                <a:spcPct val="0"/>
              </a:spcAft>
              <a:buClr>
                <a:srgbClr val="00B050"/>
              </a:buClr>
              <a:buSzPct val="150000"/>
              <a:buFont typeface="Montserrat" panose="02000505000000020004" pitchFamily="2" charset="0"/>
              <a:buChar char="+"/>
            </a:pPr>
            <a:r>
              <a:rPr lang="en-US" sz="1000" dirty="0">
                <a:latin typeface="+mn-lt"/>
              </a:rPr>
              <a:t>No prerequisites on disk organization </a:t>
            </a:r>
          </a:p>
          <a:p>
            <a:pPr marL="171450" indent="-171450" eaLnBrk="0" fontAlgn="base" hangingPunct="0">
              <a:lnSpc>
                <a:spcPct val="160000"/>
              </a:lnSpc>
              <a:spcBef>
                <a:spcPct val="25000"/>
              </a:spcBef>
              <a:spcAft>
                <a:spcPct val="0"/>
              </a:spcAft>
              <a:buClr>
                <a:srgbClr val="00B050"/>
              </a:buClr>
              <a:buSzPct val="150000"/>
              <a:buFont typeface="Montserrat" panose="02000505000000020004" pitchFamily="2" charset="0"/>
              <a:buChar char="+"/>
            </a:pPr>
            <a:r>
              <a:rPr lang="en-US" sz="1000" dirty="0">
                <a:latin typeface="+mn-lt"/>
              </a:rPr>
              <a:t>Plug-and-play deployment</a:t>
            </a:r>
          </a:p>
        </p:txBody>
      </p:sp>
      <p:sp>
        <p:nvSpPr>
          <p:cNvPr id="2" name="Titre 1">
            <a:extLst>
              <a:ext uri="{FF2B5EF4-FFF2-40B4-BE49-F238E27FC236}">
                <a16:creationId xmlns:a16="http://schemas.microsoft.com/office/drawing/2014/main" id="{E6B43274-0D18-72C2-4B45-67C6984FA06B}"/>
              </a:ext>
            </a:extLst>
          </p:cNvPr>
          <p:cNvSpPr>
            <a:spLocks noGrp="1"/>
          </p:cNvSpPr>
          <p:nvPr>
            <p:ph type="title"/>
          </p:nvPr>
        </p:nvSpPr>
        <p:spPr/>
        <p:txBody>
          <a:bodyPr/>
          <a:lstStyle/>
          <a:p>
            <a:r>
              <a:rPr lang="fr-FR" dirty="0"/>
              <a:t>Disk vs file </a:t>
            </a:r>
            <a:r>
              <a:rPr lang="fr-FR" dirty="0" err="1"/>
              <a:t>replication</a:t>
            </a:r>
            <a:endParaRPr lang="fr-FR" dirty="0"/>
          </a:p>
        </p:txBody>
      </p:sp>
      <p:grpSp>
        <p:nvGrpSpPr>
          <p:cNvPr id="14" name="Group 41">
            <a:extLst>
              <a:ext uri="{FF2B5EF4-FFF2-40B4-BE49-F238E27FC236}">
                <a16:creationId xmlns:a16="http://schemas.microsoft.com/office/drawing/2014/main" id="{D5F30090-B68C-31AB-3F60-9B1487F852FF}"/>
              </a:ext>
            </a:extLst>
          </p:cNvPr>
          <p:cNvGrpSpPr>
            <a:grpSpLocks noChangeAspect="1"/>
          </p:cNvGrpSpPr>
          <p:nvPr/>
        </p:nvGrpSpPr>
        <p:grpSpPr>
          <a:xfrm>
            <a:off x="7427961" y="2303005"/>
            <a:ext cx="1843927" cy="1057565"/>
            <a:chOff x="4611255" y="1173816"/>
            <a:chExt cx="921963" cy="528782"/>
          </a:xfrm>
        </p:grpSpPr>
        <p:grpSp>
          <p:nvGrpSpPr>
            <p:cNvPr id="15" name="Group 42">
              <a:extLst>
                <a:ext uri="{FF2B5EF4-FFF2-40B4-BE49-F238E27FC236}">
                  <a16:creationId xmlns:a16="http://schemas.microsoft.com/office/drawing/2014/main" id="{B59801B3-CDD9-F5C9-1404-3DE6095877BE}"/>
                </a:ext>
              </a:extLst>
            </p:cNvPr>
            <p:cNvGrpSpPr/>
            <p:nvPr/>
          </p:nvGrpSpPr>
          <p:grpSpPr>
            <a:xfrm>
              <a:off x="4611255" y="1173816"/>
              <a:ext cx="921963" cy="432128"/>
              <a:chOff x="7264855" y="2007303"/>
              <a:chExt cx="1229284" cy="576170"/>
            </a:xfrm>
          </p:grpSpPr>
          <p:grpSp>
            <p:nvGrpSpPr>
              <p:cNvPr id="17" name="Groupe 90">
                <a:extLst>
                  <a:ext uri="{FF2B5EF4-FFF2-40B4-BE49-F238E27FC236}">
                    <a16:creationId xmlns:a16="http://schemas.microsoft.com/office/drawing/2014/main" id="{72F4B843-141B-7A7E-82E6-EA629846656E}"/>
                  </a:ext>
                </a:extLst>
              </p:cNvPr>
              <p:cNvGrpSpPr/>
              <p:nvPr/>
            </p:nvGrpSpPr>
            <p:grpSpPr>
              <a:xfrm>
                <a:off x="7264855" y="2007303"/>
                <a:ext cx="1229284" cy="468951"/>
                <a:chOff x="3940996" y="3130726"/>
                <a:chExt cx="1229284" cy="468951"/>
              </a:xfrm>
            </p:grpSpPr>
            <p:grpSp>
              <p:nvGrpSpPr>
                <p:cNvPr id="22" name="Group 6">
                  <a:extLst>
                    <a:ext uri="{FF2B5EF4-FFF2-40B4-BE49-F238E27FC236}">
                      <a16:creationId xmlns:a16="http://schemas.microsoft.com/office/drawing/2014/main" id="{7A30D740-0982-9CDE-FF9A-A3B1FB8CA0B2}"/>
                    </a:ext>
                  </a:extLst>
                </p:cNvPr>
                <p:cNvGrpSpPr>
                  <a:grpSpLocks noChangeAspect="1"/>
                </p:cNvGrpSpPr>
                <p:nvPr/>
              </p:nvGrpSpPr>
              <p:grpSpPr>
                <a:xfrm>
                  <a:off x="3940996" y="3130726"/>
                  <a:ext cx="340368" cy="468951"/>
                  <a:chOff x="338482" y="2292262"/>
                  <a:chExt cx="448862" cy="618432"/>
                </a:xfrm>
              </p:grpSpPr>
              <p:sp>
                <p:nvSpPr>
                  <p:cNvPr id="28" name="Rectangle 27">
                    <a:extLst>
                      <a:ext uri="{FF2B5EF4-FFF2-40B4-BE49-F238E27FC236}">
                        <a16:creationId xmlns:a16="http://schemas.microsoft.com/office/drawing/2014/main" id="{C475C0A8-C6D8-C0DC-EF5E-475B3A00A2DE}"/>
                      </a:ext>
                    </a:extLst>
                  </p:cNvPr>
                  <p:cNvSpPr/>
                  <p:nvPr/>
                </p:nvSpPr>
                <p:spPr>
                  <a:xfrm>
                    <a:off x="338482" y="2292262"/>
                    <a:ext cx="448862" cy="618432"/>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1800">
                      <a:solidFill>
                        <a:prstClr val="white"/>
                      </a:solidFill>
                      <a:latin typeface="Raleway Light"/>
                      <a:ea typeface="Verdana" panose="020B0604030504040204" pitchFamily="34" charset="0"/>
                    </a:endParaRPr>
                  </a:p>
                </p:txBody>
              </p:sp>
              <p:grpSp>
                <p:nvGrpSpPr>
                  <p:cNvPr id="40" name="Group 5">
                    <a:extLst>
                      <a:ext uri="{FF2B5EF4-FFF2-40B4-BE49-F238E27FC236}">
                        <a16:creationId xmlns:a16="http://schemas.microsoft.com/office/drawing/2014/main" id="{37F77310-C981-6FCB-0AB5-DD82A41E586C}"/>
                      </a:ext>
                    </a:extLst>
                  </p:cNvPr>
                  <p:cNvGrpSpPr>
                    <a:grpSpLocks noChangeAspect="1"/>
                  </p:cNvGrpSpPr>
                  <p:nvPr/>
                </p:nvGrpSpPr>
                <p:grpSpPr>
                  <a:xfrm>
                    <a:off x="503064" y="2379762"/>
                    <a:ext cx="119696" cy="137258"/>
                    <a:chOff x="1084089" y="2764155"/>
                    <a:chExt cx="119696" cy="137258"/>
                  </a:xfrm>
                </p:grpSpPr>
                <p:sp>
                  <p:nvSpPr>
                    <p:cNvPr id="42" name="Arc 41">
                      <a:extLst>
                        <a:ext uri="{FF2B5EF4-FFF2-40B4-BE49-F238E27FC236}">
                          <a16:creationId xmlns:a16="http://schemas.microsoft.com/office/drawing/2014/main" id="{B27A1DC5-0EB6-FBBA-E716-D4102124877F}"/>
                        </a:ext>
                      </a:extLst>
                    </p:cNvPr>
                    <p:cNvSpPr/>
                    <p:nvPr/>
                  </p:nvSpPr>
                  <p:spPr>
                    <a:xfrm>
                      <a:off x="1084089" y="2781717"/>
                      <a:ext cx="119696" cy="119696"/>
                    </a:xfrm>
                    <a:prstGeom prst="arc">
                      <a:avLst>
                        <a:gd name="adj1" fmla="val 17363252"/>
                        <a:gd name="adj2" fmla="val 14466915"/>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1800">
                        <a:solidFill>
                          <a:prstClr val="white"/>
                        </a:solidFill>
                        <a:latin typeface="Raleway Light"/>
                        <a:ea typeface="Verdana" panose="020B0604030504040204" pitchFamily="34" charset="0"/>
                      </a:endParaRPr>
                    </a:p>
                  </p:txBody>
                </p:sp>
                <p:cxnSp>
                  <p:nvCxnSpPr>
                    <p:cNvPr id="51" name="Straight Connector 116">
                      <a:extLst>
                        <a:ext uri="{FF2B5EF4-FFF2-40B4-BE49-F238E27FC236}">
                          <a16:creationId xmlns:a16="http://schemas.microsoft.com/office/drawing/2014/main" id="{85EE87DD-8FA9-D1BF-69A8-0672591322F5}"/>
                        </a:ext>
                      </a:extLst>
                    </p:cNvPr>
                    <p:cNvCxnSpPr/>
                    <p:nvPr/>
                  </p:nvCxnSpPr>
                  <p:spPr>
                    <a:xfrm>
                      <a:off x="1140797" y="2764155"/>
                      <a:ext cx="0" cy="8046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23" name="Group 6">
                  <a:extLst>
                    <a:ext uri="{FF2B5EF4-FFF2-40B4-BE49-F238E27FC236}">
                      <a16:creationId xmlns:a16="http://schemas.microsoft.com/office/drawing/2014/main" id="{1F6A36C3-4571-3594-4499-891C1405B7C2}"/>
                    </a:ext>
                  </a:extLst>
                </p:cNvPr>
                <p:cNvGrpSpPr>
                  <a:grpSpLocks noChangeAspect="1"/>
                </p:cNvGrpSpPr>
                <p:nvPr/>
              </p:nvGrpSpPr>
              <p:grpSpPr>
                <a:xfrm>
                  <a:off x="4829912" y="3130726"/>
                  <a:ext cx="340368" cy="468951"/>
                  <a:chOff x="338482" y="2292262"/>
                  <a:chExt cx="448862" cy="618432"/>
                </a:xfrm>
              </p:grpSpPr>
              <p:sp>
                <p:nvSpPr>
                  <p:cNvPr id="24" name="Rectangle 23">
                    <a:extLst>
                      <a:ext uri="{FF2B5EF4-FFF2-40B4-BE49-F238E27FC236}">
                        <a16:creationId xmlns:a16="http://schemas.microsoft.com/office/drawing/2014/main" id="{311368D0-0F78-2F94-AEF9-36DC6ABBD4DD}"/>
                      </a:ext>
                    </a:extLst>
                  </p:cNvPr>
                  <p:cNvSpPr/>
                  <p:nvPr/>
                </p:nvSpPr>
                <p:spPr>
                  <a:xfrm>
                    <a:off x="338482" y="2292262"/>
                    <a:ext cx="448862" cy="618432"/>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1800">
                      <a:solidFill>
                        <a:prstClr val="white"/>
                      </a:solidFill>
                      <a:latin typeface="Raleway Light"/>
                      <a:ea typeface="Verdana" panose="020B0604030504040204" pitchFamily="34" charset="0"/>
                    </a:endParaRPr>
                  </a:p>
                </p:txBody>
              </p:sp>
              <p:grpSp>
                <p:nvGrpSpPr>
                  <p:cNvPr id="25" name="Group 5">
                    <a:extLst>
                      <a:ext uri="{FF2B5EF4-FFF2-40B4-BE49-F238E27FC236}">
                        <a16:creationId xmlns:a16="http://schemas.microsoft.com/office/drawing/2014/main" id="{4C854EA8-9F28-383D-5996-B1EE7F0E3FFE}"/>
                      </a:ext>
                    </a:extLst>
                  </p:cNvPr>
                  <p:cNvGrpSpPr>
                    <a:grpSpLocks noChangeAspect="1"/>
                  </p:cNvGrpSpPr>
                  <p:nvPr/>
                </p:nvGrpSpPr>
                <p:grpSpPr>
                  <a:xfrm>
                    <a:off x="503064" y="2379762"/>
                    <a:ext cx="119696" cy="137258"/>
                    <a:chOff x="1084089" y="2764155"/>
                    <a:chExt cx="119696" cy="137258"/>
                  </a:xfrm>
                </p:grpSpPr>
                <p:sp>
                  <p:nvSpPr>
                    <p:cNvPr id="26" name="Arc 25">
                      <a:extLst>
                        <a:ext uri="{FF2B5EF4-FFF2-40B4-BE49-F238E27FC236}">
                          <a16:creationId xmlns:a16="http://schemas.microsoft.com/office/drawing/2014/main" id="{BFA66B70-32FF-1BA3-B0C7-A3AF87BE16B7}"/>
                        </a:ext>
                      </a:extLst>
                    </p:cNvPr>
                    <p:cNvSpPr/>
                    <p:nvPr/>
                  </p:nvSpPr>
                  <p:spPr>
                    <a:xfrm>
                      <a:off x="1084089" y="2781717"/>
                      <a:ext cx="119696" cy="119696"/>
                    </a:xfrm>
                    <a:prstGeom prst="arc">
                      <a:avLst>
                        <a:gd name="adj1" fmla="val 17363252"/>
                        <a:gd name="adj2" fmla="val 14466915"/>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1800">
                        <a:solidFill>
                          <a:prstClr val="white"/>
                        </a:solidFill>
                        <a:latin typeface="Raleway Light"/>
                        <a:ea typeface="Verdana" panose="020B0604030504040204" pitchFamily="34" charset="0"/>
                      </a:endParaRPr>
                    </a:p>
                  </p:txBody>
                </p:sp>
                <p:cxnSp>
                  <p:nvCxnSpPr>
                    <p:cNvPr id="27" name="Straight Connector 116">
                      <a:extLst>
                        <a:ext uri="{FF2B5EF4-FFF2-40B4-BE49-F238E27FC236}">
                          <a16:creationId xmlns:a16="http://schemas.microsoft.com/office/drawing/2014/main" id="{E5E84067-7D44-32BF-419A-FF715E3798E9}"/>
                        </a:ext>
                      </a:extLst>
                    </p:cNvPr>
                    <p:cNvCxnSpPr/>
                    <p:nvPr/>
                  </p:nvCxnSpPr>
                  <p:spPr>
                    <a:xfrm>
                      <a:off x="1140797" y="2764155"/>
                      <a:ext cx="0" cy="8046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grpSp>
          <p:pic>
            <p:nvPicPr>
              <p:cNvPr id="20" name="Picture 45">
                <a:extLst>
                  <a:ext uri="{FF2B5EF4-FFF2-40B4-BE49-F238E27FC236}">
                    <a16:creationId xmlns:a16="http://schemas.microsoft.com/office/drawing/2014/main" id="{97DEDC8F-44B6-A192-E57D-6EAF41FA3540}"/>
                  </a:ext>
                </a:extLst>
              </p:cNvPr>
              <p:cNvPicPr>
                <a:picLocks noChangeAspect="1"/>
              </p:cNvPicPr>
              <p:nvPr/>
            </p:nvPicPr>
            <p:blipFill>
              <a:blip r:embed="rId5">
                <a:duotone>
                  <a:prstClr val="black"/>
                  <a:schemeClr val="accent1">
                    <a:tint val="45000"/>
                    <a:satMod val="400000"/>
                  </a:schemeClr>
                </a:duotone>
              </a:blip>
              <a:stretch>
                <a:fillRect/>
              </a:stretch>
            </p:blipFill>
            <p:spPr>
              <a:xfrm>
                <a:off x="7525852" y="2323833"/>
                <a:ext cx="247647" cy="252916"/>
              </a:xfrm>
              <a:prstGeom prst="rect">
                <a:avLst/>
              </a:prstGeom>
              <a:noFill/>
            </p:spPr>
          </p:pic>
          <p:pic>
            <p:nvPicPr>
              <p:cNvPr id="21" name="Picture 46">
                <a:extLst>
                  <a:ext uri="{FF2B5EF4-FFF2-40B4-BE49-F238E27FC236}">
                    <a16:creationId xmlns:a16="http://schemas.microsoft.com/office/drawing/2014/main" id="{E8FE5F8E-7B6B-748D-E913-C37C5493B40E}"/>
                  </a:ext>
                </a:extLst>
              </p:cNvPr>
              <p:cNvPicPr>
                <a:picLocks noChangeAspect="1"/>
              </p:cNvPicPr>
              <p:nvPr/>
            </p:nvPicPr>
            <p:blipFill>
              <a:blip r:embed="rId5">
                <a:duotone>
                  <a:prstClr val="black"/>
                  <a:schemeClr val="accent1">
                    <a:tint val="45000"/>
                    <a:satMod val="400000"/>
                  </a:schemeClr>
                </a:duotone>
              </a:blip>
              <a:stretch>
                <a:fillRect/>
              </a:stretch>
            </p:blipFill>
            <p:spPr>
              <a:xfrm>
                <a:off x="8020270" y="2330557"/>
                <a:ext cx="247647" cy="252916"/>
              </a:xfrm>
              <a:prstGeom prst="rect">
                <a:avLst/>
              </a:prstGeom>
            </p:spPr>
          </p:pic>
        </p:grpSp>
        <p:sp>
          <p:nvSpPr>
            <p:cNvPr id="16" name="TextBox 43">
              <a:extLst>
                <a:ext uri="{FF2B5EF4-FFF2-40B4-BE49-F238E27FC236}">
                  <a16:creationId xmlns:a16="http://schemas.microsoft.com/office/drawing/2014/main" id="{6AD98304-CACC-C74B-C848-64DEEF0BDA32}"/>
                </a:ext>
              </a:extLst>
            </p:cNvPr>
            <p:cNvSpPr txBox="1"/>
            <p:nvPr/>
          </p:nvSpPr>
          <p:spPr>
            <a:xfrm>
              <a:off x="4962354" y="1348655"/>
              <a:ext cx="252633" cy="353943"/>
            </a:xfrm>
            <a:prstGeom prst="rect">
              <a:avLst/>
            </a:prstGeom>
            <a:noFill/>
          </p:spPr>
          <p:txBody>
            <a:bodyPr wrap="none" rtlCol="0">
              <a:spAutoFit/>
            </a:bodyPr>
            <a:lstStyle/>
            <a:p>
              <a:pPr algn="l"/>
              <a:r>
                <a:rPr lang="fr-FR" sz="4000" dirty="0"/>
                <a:t>=</a:t>
              </a:r>
            </a:p>
          </p:txBody>
        </p:sp>
      </p:grpSp>
      <p:grpSp>
        <p:nvGrpSpPr>
          <p:cNvPr id="52" name="Groupe 51">
            <a:extLst>
              <a:ext uri="{FF2B5EF4-FFF2-40B4-BE49-F238E27FC236}">
                <a16:creationId xmlns:a16="http://schemas.microsoft.com/office/drawing/2014/main" id="{4713BCE6-E955-669E-BB61-BCF650919AC7}"/>
              </a:ext>
            </a:extLst>
          </p:cNvPr>
          <p:cNvGrpSpPr/>
          <p:nvPr/>
        </p:nvGrpSpPr>
        <p:grpSpPr>
          <a:xfrm>
            <a:off x="1019743" y="2329251"/>
            <a:ext cx="1627619" cy="1005073"/>
            <a:chOff x="3355072" y="1921613"/>
            <a:chExt cx="1627619" cy="1005073"/>
          </a:xfrm>
        </p:grpSpPr>
        <p:grpSp>
          <p:nvGrpSpPr>
            <p:cNvPr id="53" name="Group 90">
              <a:extLst>
                <a:ext uri="{FF2B5EF4-FFF2-40B4-BE49-F238E27FC236}">
                  <a16:creationId xmlns:a16="http://schemas.microsoft.com/office/drawing/2014/main" id="{C99AC034-9FAD-A621-37D9-6032558A161E}"/>
                </a:ext>
              </a:extLst>
            </p:cNvPr>
            <p:cNvGrpSpPr/>
            <p:nvPr/>
          </p:nvGrpSpPr>
          <p:grpSpPr>
            <a:xfrm>
              <a:off x="3355072" y="1926123"/>
              <a:ext cx="601305" cy="846695"/>
              <a:chOff x="6553776" y="1838104"/>
              <a:chExt cx="376884" cy="546084"/>
            </a:xfrm>
          </p:grpSpPr>
          <p:grpSp>
            <p:nvGrpSpPr>
              <p:cNvPr id="62" name="Group 6">
                <a:extLst>
                  <a:ext uri="{FF2B5EF4-FFF2-40B4-BE49-F238E27FC236}">
                    <a16:creationId xmlns:a16="http://schemas.microsoft.com/office/drawing/2014/main" id="{D7326F5B-C0E8-FC08-64A7-82C4603225E5}"/>
                  </a:ext>
                </a:extLst>
              </p:cNvPr>
              <p:cNvGrpSpPr>
                <a:grpSpLocks noChangeAspect="1"/>
              </p:cNvGrpSpPr>
              <p:nvPr/>
            </p:nvGrpSpPr>
            <p:grpSpPr>
              <a:xfrm>
                <a:off x="6553776" y="1838104"/>
                <a:ext cx="376884" cy="546084"/>
                <a:chOff x="338482" y="2292262"/>
                <a:chExt cx="448862" cy="618432"/>
              </a:xfrm>
            </p:grpSpPr>
            <p:sp>
              <p:nvSpPr>
                <p:cNvPr id="64" name="Rectangle 63">
                  <a:extLst>
                    <a:ext uri="{FF2B5EF4-FFF2-40B4-BE49-F238E27FC236}">
                      <a16:creationId xmlns:a16="http://schemas.microsoft.com/office/drawing/2014/main" id="{E8CDCF6F-0E94-52BF-3940-F482237E1FF8}"/>
                    </a:ext>
                  </a:extLst>
                </p:cNvPr>
                <p:cNvSpPr/>
                <p:nvPr/>
              </p:nvSpPr>
              <p:spPr>
                <a:xfrm>
                  <a:off x="338482" y="2292262"/>
                  <a:ext cx="448862" cy="618432"/>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1800">
                    <a:solidFill>
                      <a:prstClr val="white"/>
                    </a:solidFill>
                    <a:latin typeface="Calibri"/>
                  </a:endParaRPr>
                </a:p>
              </p:txBody>
            </p:sp>
            <p:grpSp>
              <p:nvGrpSpPr>
                <p:cNvPr id="65" name="Group 5">
                  <a:extLst>
                    <a:ext uri="{FF2B5EF4-FFF2-40B4-BE49-F238E27FC236}">
                      <a16:creationId xmlns:a16="http://schemas.microsoft.com/office/drawing/2014/main" id="{FECB2A67-8594-9DA1-4CF6-6145693FF63F}"/>
                    </a:ext>
                  </a:extLst>
                </p:cNvPr>
                <p:cNvGrpSpPr>
                  <a:grpSpLocks noChangeAspect="1"/>
                </p:cNvGrpSpPr>
                <p:nvPr/>
              </p:nvGrpSpPr>
              <p:grpSpPr>
                <a:xfrm>
                  <a:off x="503064" y="2379762"/>
                  <a:ext cx="119696" cy="137258"/>
                  <a:chOff x="1084089" y="2764155"/>
                  <a:chExt cx="119696" cy="137258"/>
                </a:xfrm>
              </p:grpSpPr>
              <p:sp>
                <p:nvSpPr>
                  <p:cNvPr id="66" name="Arc 65">
                    <a:extLst>
                      <a:ext uri="{FF2B5EF4-FFF2-40B4-BE49-F238E27FC236}">
                        <a16:creationId xmlns:a16="http://schemas.microsoft.com/office/drawing/2014/main" id="{4A9FCE24-C866-DA6A-1972-E6A065B9C9A6}"/>
                      </a:ext>
                    </a:extLst>
                  </p:cNvPr>
                  <p:cNvSpPr/>
                  <p:nvPr/>
                </p:nvSpPr>
                <p:spPr>
                  <a:xfrm>
                    <a:off x="1084089" y="2781717"/>
                    <a:ext cx="119696" cy="119696"/>
                  </a:xfrm>
                  <a:prstGeom prst="arc">
                    <a:avLst>
                      <a:gd name="adj1" fmla="val 17363252"/>
                      <a:gd name="adj2" fmla="val 14466915"/>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1800">
                      <a:solidFill>
                        <a:prstClr val="white"/>
                      </a:solidFill>
                      <a:latin typeface="Calibri"/>
                    </a:endParaRPr>
                  </a:p>
                </p:txBody>
              </p:sp>
              <p:cxnSp>
                <p:nvCxnSpPr>
                  <p:cNvPr id="67" name="Straight Connector 116">
                    <a:extLst>
                      <a:ext uri="{FF2B5EF4-FFF2-40B4-BE49-F238E27FC236}">
                        <a16:creationId xmlns:a16="http://schemas.microsoft.com/office/drawing/2014/main" id="{21EAAA99-C6AC-5B35-717B-EE9CCBEC15FA}"/>
                      </a:ext>
                    </a:extLst>
                  </p:cNvPr>
                  <p:cNvCxnSpPr/>
                  <p:nvPr/>
                </p:nvCxnSpPr>
                <p:spPr>
                  <a:xfrm>
                    <a:off x="1140797" y="2764155"/>
                    <a:ext cx="0" cy="8046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63" name="AutoShape 12">
                <a:extLst>
                  <a:ext uri="{FF2B5EF4-FFF2-40B4-BE49-F238E27FC236}">
                    <a16:creationId xmlns:a16="http://schemas.microsoft.com/office/drawing/2014/main" id="{12AECC16-F880-9F82-2B32-1A0A632984DE}"/>
                  </a:ext>
                </a:extLst>
              </p:cNvPr>
              <p:cNvSpPr>
                <a:spLocks noChangeArrowheads="1"/>
              </p:cNvSpPr>
              <p:nvPr/>
            </p:nvSpPr>
            <p:spPr bwMode="auto">
              <a:xfrm flipH="1">
                <a:off x="6658319" y="2150295"/>
                <a:ext cx="182424" cy="177491"/>
              </a:xfrm>
              <a:prstGeom prst="flowChartMagneticDisk">
                <a:avLst/>
              </a:prstGeom>
              <a:solidFill>
                <a:srgbClr val="FF8F75"/>
              </a:solidFill>
              <a:ln w="9525">
                <a:solidFill>
                  <a:srgbClr val="1F4B7D"/>
                </a:solidFill>
                <a:round/>
                <a:headEnd/>
                <a:tailEnd/>
              </a:ln>
            </p:spPr>
            <p:txBody>
              <a:bodyPr wrap="none" lIns="90000" tIns="46800" rIns="90000" bIns="46800" anchor="ctr"/>
              <a:lstStyle/>
              <a:p>
                <a:pPr defTabSz="914377">
                  <a:defRPr/>
                </a:pPr>
                <a:endParaRPr lang="en-US" sz="1800">
                  <a:solidFill>
                    <a:prstClr val="black"/>
                  </a:solidFill>
                  <a:latin typeface="Calibri"/>
                </a:endParaRPr>
              </a:p>
            </p:txBody>
          </p:sp>
        </p:grpSp>
        <p:grpSp>
          <p:nvGrpSpPr>
            <p:cNvPr id="54" name="Group 89">
              <a:extLst>
                <a:ext uri="{FF2B5EF4-FFF2-40B4-BE49-F238E27FC236}">
                  <a16:creationId xmlns:a16="http://schemas.microsoft.com/office/drawing/2014/main" id="{963D0FD9-EF94-B1B7-F931-BE8F624855A0}"/>
                </a:ext>
              </a:extLst>
            </p:cNvPr>
            <p:cNvGrpSpPr/>
            <p:nvPr/>
          </p:nvGrpSpPr>
          <p:grpSpPr>
            <a:xfrm>
              <a:off x="4381386" y="1921613"/>
              <a:ext cx="601305" cy="846695"/>
              <a:chOff x="7179726" y="1835195"/>
              <a:chExt cx="376884" cy="546084"/>
            </a:xfrm>
          </p:grpSpPr>
          <p:grpSp>
            <p:nvGrpSpPr>
              <p:cNvPr id="56" name="Group 6">
                <a:extLst>
                  <a:ext uri="{FF2B5EF4-FFF2-40B4-BE49-F238E27FC236}">
                    <a16:creationId xmlns:a16="http://schemas.microsoft.com/office/drawing/2014/main" id="{23D941E8-22DF-3BDD-8E08-5515C3803F02}"/>
                  </a:ext>
                </a:extLst>
              </p:cNvPr>
              <p:cNvGrpSpPr>
                <a:grpSpLocks noChangeAspect="1"/>
              </p:cNvGrpSpPr>
              <p:nvPr/>
            </p:nvGrpSpPr>
            <p:grpSpPr>
              <a:xfrm>
                <a:off x="7179726" y="1835195"/>
                <a:ext cx="376884" cy="546084"/>
                <a:chOff x="338482" y="2292262"/>
                <a:chExt cx="448862" cy="618432"/>
              </a:xfrm>
            </p:grpSpPr>
            <p:sp>
              <p:nvSpPr>
                <p:cNvPr id="58" name="Rectangle 57">
                  <a:extLst>
                    <a:ext uri="{FF2B5EF4-FFF2-40B4-BE49-F238E27FC236}">
                      <a16:creationId xmlns:a16="http://schemas.microsoft.com/office/drawing/2014/main" id="{1EDD8308-FD69-76A6-6593-6AF6785D7352}"/>
                    </a:ext>
                  </a:extLst>
                </p:cNvPr>
                <p:cNvSpPr/>
                <p:nvPr/>
              </p:nvSpPr>
              <p:spPr>
                <a:xfrm>
                  <a:off x="338482" y="2292262"/>
                  <a:ext cx="448862" cy="618432"/>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1800">
                    <a:solidFill>
                      <a:prstClr val="white"/>
                    </a:solidFill>
                    <a:latin typeface="Calibri"/>
                  </a:endParaRPr>
                </a:p>
              </p:txBody>
            </p:sp>
            <p:grpSp>
              <p:nvGrpSpPr>
                <p:cNvPr id="59" name="Group 5">
                  <a:extLst>
                    <a:ext uri="{FF2B5EF4-FFF2-40B4-BE49-F238E27FC236}">
                      <a16:creationId xmlns:a16="http://schemas.microsoft.com/office/drawing/2014/main" id="{5C7856C5-557F-1178-CB2F-5395C935BE9A}"/>
                    </a:ext>
                  </a:extLst>
                </p:cNvPr>
                <p:cNvGrpSpPr>
                  <a:grpSpLocks noChangeAspect="1"/>
                </p:cNvGrpSpPr>
                <p:nvPr/>
              </p:nvGrpSpPr>
              <p:grpSpPr>
                <a:xfrm>
                  <a:off x="503064" y="2379762"/>
                  <a:ext cx="119696" cy="137258"/>
                  <a:chOff x="1084089" y="2764155"/>
                  <a:chExt cx="119696" cy="137258"/>
                </a:xfrm>
              </p:grpSpPr>
              <p:sp>
                <p:nvSpPr>
                  <p:cNvPr id="60" name="Arc 59">
                    <a:extLst>
                      <a:ext uri="{FF2B5EF4-FFF2-40B4-BE49-F238E27FC236}">
                        <a16:creationId xmlns:a16="http://schemas.microsoft.com/office/drawing/2014/main" id="{C5875564-B61D-B1ED-0E55-ABA520C8F35A}"/>
                      </a:ext>
                    </a:extLst>
                  </p:cNvPr>
                  <p:cNvSpPr/>
                  <p:nvPr/>
                </p:nvSpPr>
                <p:spPr>
                  <a:xfrm>
                    <a:off x="1084089" y="2781717"/>
                    <a:ext cx="119696" cy="119696"/>
                  </a:xfrm>
                  <a:prstGeom prst="arc">
                    <a:avLst>
                      <a:gd name="adj1" fmla="val 17363252"/>
                      <a:gd name="adj2" fmla="val 14466915"/>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1800">
                      <a:solidFill>
                        <a:prstClr val="white"/>
                      </a:solidFill>
                      <a:latin typeface="Calibri"/>
                    </a:endParaRPr>
                  </a:p>
                </p:txBody>
              </p:sp>
              <p:cxnSp>
                <p:nvCxnSpPr>
                  <p:cNvPr id="61" name="Straight Connector 116">
                    <a:extLst>
                      <a:ext uri="{FF2B5EF4-FFF2-40B4-BE49-F238E27FC236}">
                        <a16:creationId xmlns:a16="http://schemas.microsoft.com/office/drawing/2014/main" id="{61A3DD67-6E7A-A6F9-D70F-BCBFA96C6149}"/>
                      </a:ext>
                    </a:extLst>
                  </p:cNvPr>
                  <p:cNvCxnSpPr/>
                  <p:nvPr/>
                </p:nvCxnSpPr>
                <p:spPr>
                  <a:xfrm>
                    <a:off x="1140797" y="2764155"/>
                    <a:ext cx="0" cy="8046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57" name="AutoShape 13">
                <a:extLst>
                  <a:ext uri="{FF2B5EF4-FFF2-40B4-BE49-F238E27FC236}">
                    <a16:creationId xmlns:a16="http://schemas.microsoft.com/office/drawing/2014/main" id="{FBE6FD60-F21B-F2C2-D498-234D82F13F2D}"/>
                  </a:ext>
                </a:extLst>
              </p:cNvPr>
              <p:cNvSpPr>
                <a:spLocks noChangeArrowheads="1"/>
              </p:cNvSpPr>
              <p:nvPr/>
            </p:nvSpPr>
            <p:spPr bwMode="auto">
              <a:xfrm flipH="1">
                <a:off x="7286802" y="2150295"/>
                <a:ext cx="183665" cy="177491"/>
              </a:xfrm>
              <a:prstGeom prst="flowChartMagneticDisk">
                <a:avLst/>
              </a:prstGeom>
              <a:solidFill>
                <a:srgbClr val="FF8F75"/>
              </a:solidFill>
              <a:ln w="9525">
                <a:solidFill>
                  <a:srgbClr val="1F4B7D"/>
                </a:solidFill>
                <a:prstDash val="dash"/>
                <a:round/>
                <a:headEnd/>
                <a:tailEnd/>
              </a:ln>
            </p:spPr>
            <p:txBody>
              <a:bodyPr wrap="none" lIns="90000" tIns="46800" rIns="90000" bIns="46800" anchor="ctr"/>
              <a:lstStyle/>
              <a:p>
                <a:pPr defTabSz="914377">
                  <a:defRPr/>
                </a:pPr>
                <a:endParaRPr lang="en-US" sz="1800">
                  <a:solidFill>
                    <a:prstClr val="black"/>
                  </a:solidFill>
                  <a:latin typeface="Calibri"/>
                </a:endParaRPr>
              </a:p>
            </p:txBody>
          </p:sp>
        </p:grpSp>
        <p:sp>
          <p:nvSpPr>
            <p:cNvPr id="55" name="TextBox 91">
              <a:extLst>
                <a:ext uri="{FF2B5EF4-FFF2-40B4-BE49-F238E27FC236}">
                  <a16:creationId xmlns:a16="http://schemas.microsoft.com/office/drawing/2014/main" id="{D83BF5B8-A3ED-EAA9-F353-D4122A024793}"/>
                </a:ext>
              </a:extLst>
            </p:cNvPr>
            <p:cNvSpPr txBox="1"/>
            <p:nvPr/>
          </p:nvSpPr>
          <p:spPr>
            <a:xfrm>
              <a:off x="3932372" y="2218800"/>
              <a:ext cx="505267" cy="707886"/>
            </a:xfrm>
            <a:prstGeom prst="rect">
              <a:avLst/>
            </a:prstGeom>
            <a:noFill/>
          </p:spPr>
          <p:txBody>
            <a:bodyPr wrap="none" rtlCol="0">
              <a:spAutoFit/>
            </a:bodyPr>
            <a:lstStyle/>
            <a:p>
              <a:pPr algn="l"/>
              <a:r>
                <a:rPr lang="fr-FR" sz="4000" dirty="0"/>
                <a:t>=</a:t>
              </a:r>
            </a:p>
          </p:txBody>
        </p:sp>
      </p:grpSp>
      <p:pic>
        <p:nvPicPr>
          <p:cNvPr id="8" name="Graphique 7">
            <a:hlinkClick r:id="rId6"/>
            <a:extLst>
              <a:ext uri="{FF2B5EF4-FFF2-40B4-BE49-F238E27FC236}">
                <a16:creationId xmlns:a16="http://schemas.microsoft.com/office/drawing/2014/main" id="{6E58067B-F37F-8548-A29B-F18E1662826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326057" y="547012"/>
            <a:ext cx="188281" cy="188281"/>
          </a:xfrm>
          <a:prstGeom prst="rect">
            <a:avLst/>
          </a:prstGeom>
        </p:spPr>
      </p:pic>
      <p:pic>
        <p:nvPicPr>
          <p:cNvPr id="11" name="competition-11">
            <a:hlinkClick r:id="" action="ppaction://media"/>
            <a:extLst>
              <a:ext uri="{FF2B5EF4-FFF2-40B4-BE49-F238E27FC236}">
                <a16:creationId xmlns:a16="http://schemas.microsoft.com/office/drawing/2014/main" id="{1C26EFA1-D07E-F75D-CD38-89E3C9D546CD}"/>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424447" y="6175151"/>
            <a:ext cx="487363" cy="487363"/>
          </a:xfrm>
          <a:prstGeom prst="rect">
            <a:avLst/>
          </a:prstGeom>
        </p:spPr>
      </p:pic>
    </p:spTree>
    <p:extLst>
      <p:ext uri="{BB962C8B-B14F-4D97-AF65-F5344CB8AC3E}">
        <p14:creationId xmlns:p14="http://schemas.microsoft.com/office/powerpoint/2010/main" val="1623300613"/>
      </p:ext>
    </p:extLst>
  </p:cSld>
  <p:clrMapOvr>
    <a:masterClrMapping/>
  </p:clrMapOvr>
  <mc:AlternateContent xmlns:mc="http://schemas.openxmlformats.org/markup-compatibility/2006" xmlns:p14="http://schemas.microsoft.com/office/powerpoint/2010/main">
    <mc:Choice Requires="p14">
      <p:transition spd="slow" p14:dur="2000" advClick="0" advTm="96000"/>
    </mc:Choice>
    <mc:Fallback xmlns="">
      <p:transition spd="slow" advClick="0" advTm="9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5062"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11"/>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AB06B425-E5D5-D4D5-6103-D27604C82EF5}"/>
              </a:ext>
            </a:extLst>
          </p:cNvPr>
          <p:cNvSpPr>
            <a:spLocks noGrp="1"/>
          </p:cNvSpPr>
          <p:nvPr>
            <p:ph type="body" sz="quarter" idx="10"/>
          </p:nvPr>
        </p:nvSpPr>
        <p:spPr/>
        <p:txBody>
          <a:bodyPr/>
          <a:lstStyle/>
          <a:p>
            <a:endParaRPr lang="fr-FR" dirty="0"/>
          </a:p>
        </p:txBody>
      </p:sp>
      <p:sp>
        <p:nvSpPr>
          <p:cNvPr id="4" name="Espace réservé du texte 3">
            <a:extLst>
              <a:ext uri="{FF2B5EF4-FFF2-40B4-BE49-F238E27FC236}">
                <a16:creationId xmlns:a16="http://schemas.microsoft.com/office/drawing/2014/main" id="{818AF23A-58CC-8FD0-38B5-62B8BD693A7C}"/>
              </a:ext>
            </a:extLst>
          </p:cNvPr>
          <p:cNvSpPr>
            <a:spLocks noGrp="1"/>
          </p:cNvSpPr>
          <p:nvPr>
            <p:ph type="body" sz="quarter" idx="42"/>
          </p:nvPr>
        </p:nvSpPr>
        <p:spPr/>
        <p:txBody>
          <a:bodyPr>
            <a:noAutofit/>
          </a:bodyPr>
          <a:lstStyle/>
          <a:p>
            <a:r>
              <a:rPr lang="fr-FR" sz="1600" dirty="0" err="1">
                <a:latin typeface="+mn-lt"/>
              </a:rPr>
              <a:t>Fault</a:t>
            </a:r>
            <a:r>
              <a:rPr lang="fr-FR" sz="1600" dirty="0">
                <a:latin typeface="+mn-lt"/>
              </a:rPr>
              <a:t> </a:t>
            </a:r>
            <a:r>
              <a:rPr lang="fr-FR" sz="1600" dirty="0" err="1">
                <a:latin typeface="+mn-lt"/>
              </a:rPr>
              <a:t>tolerant</a:t>
            </a:r>
            <a:r>
              <a:rPr lang="fr-FR" sz="1600" dirty="0">
                <a:latin typeface="+mn-lt"/>
              </a:rPr>
              <a:t> cluster</a:t>
            </a:r>
          </a:p>
        </p:txBody>
      </p:sp>
      <p:sp>
        <p:nvSpPr>
          <p:cNvPr id="5" name="Espace réservé du texte 4">
            <a:extLst>
              <a:ext uri="{FF2B5EF4-FFF2-40B4-BE49-F238E27FC236}">
                <a16:creationId xmlns:a16="http://schemas.microsoft.com/office/drawing/2014/main" id="{A1BEB65C-D4E1-1086-D2D7-8ED2A078EEF4}"/>
              </a:ext>
            </a:extLst>
          </p:cNvPr>
          <p:cNvSpPr>
            <a:spLocks noGrp="1"/>
          </p:cNvSpPr>
          <p:nvPr>
            <p:ph type="body" sz="quarter" idx="48"/>
          </p:nvPr>
        </p:nvSpPr>
        <p:spPr>
          <a:xfrm>
            <a:off x="577863" y="1983505"/>
            <a:ext cx="5518137" cy="3955901"/>
          </a:xfrm>
        </p:spPr>
        <p:txBody>
          <a:bodyPr>
            <a:normAutofit/>
          </a:bodyPr>
          <a:lstStyle/>
          <a:p>
            <a:pPr eaLnBrk="0" fontAlgn="base" hangingPunct="0">
              <a:lnSpc>
                <a:spcPct val="150000"/>
              </a:lnSpc>
              <a:spcBef>
                <a:spcPct val="25000"/>
              </a:spcBef>
              <a:spcAft>
                <a:spcPct val="0"/>
              </a:spcAft>
              <a:buClr>
                <a:srgbClr val="FF0000"/>
              </a:buClr>
              <a:buSzPct val="150000"/>
            </a:pPr>
            <a:endParaRPr lang="en-US" sz="1200" dirty="0">
              <a:latin typeface="+mn-lt"/>
            </a:endParaRPr>
          </a:p>
          <a:p>
            <a:pPr eaLnBrk="0" fontAlgn="base" hangingPunct="0">
              <a:lnSpc>
                <a:spcPct val="150000"/>
              </a:lnSpc>
              <a:spcBef>
                <a:spcPct val="25000"/>
              </a:spcBef>
              <a:spcAft>
                <a:spcPct val="0"/>
              </a:spcAft>
              <a:buClr>
                <a:srgbClr val="FF0000"/>
              </a:buClr>
              <a:buSzPct val="150000"/>
            </a:pPr>
            <a:endParaRPr lang="en-US" dirty="0">
              <a:latin typeface="+mn-lt"/>
            </a:endParaRPr>
          </a:p>
          <a:p>
            <a:pPr eaLnBrk="0" fontAlgn="base" hangingPunct="0">
              <a:lnSpc>
                <a:spcPct val="150000"/>
              </a:lnSpc>
              <a:spcBef>
                <a:spcPct val="25000"/>
              </a:spcBef>
              <a:spcAft>
                <a:spcPct val="0"/>
              </a:spcAft>
              <a:buClr>
                <a:srgbClr val="FF0000"/>
              </a:buClr>
              <a:buSzPct val="150000"/>
            </a:pPr>
            <a:endParaRPr lang="en-US" sz="1200" dirty="0">
              <a:latin typeface="+mn-lt"/>
            </a:endParaRPr>
          </a:p>
          <a:p>
            <a:pPr eaLnBrk="0" fontAlgn="base" hangingPunct="0">
              <a:lnSpc>
                <a:spcPct val="150000"/>
              </a:lnSpc>
              <a:spcBef>
                <a:spcPct val="25000"/>
              </a:spcBef>
              <a:spcAft>
                <a:spcPct val="0"/>
              </a:spcAft>
              <a:buClr>
                <a:srgbClr val="FF0000"/>
              </a:buClr>
              <a:buSzPct val="150000"/>
            </a:pPr>
            <a:endParaRPr lang="en-US" dirty="0">
              <a:latin typeface="+mn-lt"/>
            </a:endParaRPr>
          </a:p>
          <a:p>
            <a:pPr eaLnBrk="0" fontAlgn="base" hangingPunct="0">
              <a:lnSpc>
                <a:spcPct val="150000"/>
              </a:lnSpc>
              <a:spcBef>
                <a:spcPct val="25000"/>
              </a:spcBef>
              <a:spcAft>
                <a:spcPct val="0"/>
              </a:spcAft>
              <a:buClr>
                <a:srgbClr val="FF0000"/>
              </a:buClr>
              <a:buSzPct val="150000"/>
            </a:pPr>
            <a:endParaRPr lang="en-US" sz="1200" dirty="0">
              <a:latin typeface="+mn-lt"/>
            </a:endParaRPr>
          </a:p>
          <a:p>
            <a:pPr eaLnBrk="0" fontAlgn="base" hangingPunct="0">
              <a:lnSpc>
                <a:spcPct val="150000"/>
              </a:lnSpc>
              <a:spcBef>
                <a:spcPct val="25000"/>
              </a:spcBef>
              <a:spcAft>
                <a:spcPct val="0"/>
              </a:spcAft>
              <a:buClr>
                <a:srgbClr val="FF0000"/>
              </a:buClr>
              <a:buSzPct val="150000"/>
            </a:pPr>
            <a:endParaRPr lang="en-US" dirty="0">
              <a:latin typeface="+mn-lt"/>
            </a:endParaRPr>
          </a:p>
          <a:p>
            <a:pPr eaLnBrk="0" fontAlgn="base" hangingPunct="0">
              <a:lnSpc>
                <a:spcPct val="150000"/>
              </a:lnSpc>
              <a:spcBef>
                <a:spcPct val="25000"/>
              </a:spcBef>
              <a:spcAft>
                <a:spcPct val="0"/>
              </a:spcAft>
              <a:buClr>
                <a:srgbClr val="FF0000"/>
              </a:buClr>
              <a:buSzPct val="150000"/>
            </a:pPr>
            <a:r>
              <a:rPr lang="en-US" sz="1200" dirty="0">
                <a:latin typeface="+mn-lt"/>
              </a:rPr>
              <a:t>Both servers execute the same thing at the same time</a:t>
            </a:r>
          </a:p>
          <a:p>
            <a:pPr eaLnBrk="0" fontAlgn="base" hangingPunct="0">
              <a:lnSpc>
                <a:spcPct val="150000"/>
              </a:lnSpc>
              <a:spcBef>
                <a:spcPct val="25000"/>
              </a:spcBef>
              <a:spcAft>
                <a:spcPct val="0"/>
              </a:spcAft>
              <a:buClr>
                <a:srgbClr val="FF0000"/>
              </a:buClr>
              <a:buSzPct val="150000"/>
            </a:pPr>
            <a:endParaRPr lang="en-US" sz="1200" dirty="0">
              <a:latin typeface="+mn-lt"/>
            </a:endParaRPr>
          </a:p>
          <a:p>
            <a:pPr marL="171450" indent="-171450" eaLnBrk="0" fontAlgn="base" hangingPunct="0">
              <a:lnSpc>
                <a:spcPct val="150000"/>
              </a:lnSpc>
              <a:spcBef>
                <a:spcPct val="25000"/>
              </a:spcBef>
              <a:spcAft>
                <a:spcPct val="0"/>
              </a:spcAft>
              <a:buClr>
                <a:srgbClr val="FF0000"/>
              </a:buClr>
              <a:buSzPct val="150000"/>
              <a:buFont typeface="Montserrat" panose="02000505000000020004" pitchFamily="2" charset="0"/>
              <a:buChar char="-"/>
            </a:pPr>
            <a:r>
              <a:rPr lang="en-US" sz="1000" dirty="0">
                <a:latin typeface="+mn-lt"/>
              </a:rPr>
              <a:t>Dedicated hardware</a:t>
            </a:r>
          </a:p>
          <a:p>
            <a:pPr marL="171450" indent="-171450" eaLnBrk="0" fontAlgn="base" hangingPunct="0">
              <a:lnSpc>
                <a:spcPct val="150000"/>
              </a:lnSpc>
              <a:spcBef>
                <a:spcPct val="25000"/>
              </a:spcBef>
              <a:spcAft>
                <a:spcPct val="0"/>
              </a:spcAft>
              <a:buClr>
                <a:srgbClr val="FF0000"/>
              </a:buClr>
              <a:buSzPct val="150000"/>
              <a:buFont typeface="Montserrat" panose="02000505000000020004" pitchFamily="2" charset="0"/>
              <a:buChar char="-"/>
            </a:pPr>
            <a:r>
              <a:rPr lang="en-US" sz="1000" dirty="0">
                <a:latin typeface="+mn-lt"/>
              </a:rPr>
              <a:t>Software exception on both servers at the same time </a:t>
            </a:r>
          </a:p>
          <a:p>
            <a:pPr marL="171450" indent="-171450" eaLnBrk="0" fontAlgn="base" hangingPunct="0">
              <a:lnSpc>
                <a:spcPct val="150000"/>
              </a:lnSpc>
              <a:spcBef>
                <a:spcPct val="25000"/>
              </a:spcBef>
              <a:spcAft>
                <a:spcPct val="0"/>
              </a:spcAft>
              <a:buClr>
                <a:srgbClr val="FF0000"/>
              </a:buClr>
              <a:buSzPct val="150000"/>
              <a:buFont typeface="Montserrat" panose="02000505000000020004" pitchFamily="2" charset="0"/>
              <a:buChar char="-"/>
            </a:pPr>
            <a:r>
              <a:rPr lang="en-US" sz="1000" dirty="0">
                <a:latin typeface="+mn-lt"/>
              </a:rPr>
              <a:t>CPU usage on both servers for the same application</a:t>
            </a:r>
          </a:p>
          <a:p>
            <a:pPr marL="171450" indent="-171450" eaLnBrk="0" fontAlgn="base" hangingPunct="0">
              <a:lnSpc>
                <a:spcPct val="150000"/>
              </a:lnSpc>
              <a:spcBef>
                <a:spcPct val="25000"/>
              </a:spcBef>
              <a:spcAft>
                <a:spcPct val="0"/>
              </a:spcAft>
              <a:buClr>
                <a:srgbClr val="00B050"/>
              </a:buClr>
              <a:buSzPct val="150000"/>
              <a:buFont typeface="Montserrat" panose="02000505000000020004" pitchFamily="2" charset="0"/>
              <a:buChar char="+"/>
            </a:pPr>
            <a:r>
              <a:rPr lang="en-US" sz="1000" dirty="0">
                <a:latin typeface="+mn-lt"/>
              </a:rPr>
              <a:t>In case of crash, application continues</a:t>
            </a:r>
          </a:p>
        </p:txBody>
      </p:sp>
      <p:sp>
        <p:nvSpPr>
          <p:cNvPr id="6" name="Espace réservé du texte 5">
            <a:extLst>
              <a:ext uri="{FF2B5EF4-FFF2-40B4-BE49-F238E27FC236}">
                <a16:creationId xmlns:a16="http://schemas.microsoft.com/office/drawing/2014/main" id="{A383F532-65AD-EFC8-BE68-36E447037E1E}"/>
              </a:ext>
            </a:extLst>
          </p:cNvPr>
          <p:cNvSpPr>
            <a:spLocks noGrp="1"/>
          </p:cNvSpPr>
          <p:nvPr>
            <p:ph type="body" sz="quarter" idx="49"/>
          </p:nvPr>
        </p:nvSpPr>
        <p:spPr/>
        <p:txBody>
          <a:bodyPr>
            <a:noAutofit/>
          </a:bodyPr>
          <a:lstStyle/>
          <a:p>
            <a:r>
              <a:rPr lang="en-US" sz="1600" dirty="0">
                <a:latin typeface="+mn-lt"/>
              </a:rPr>
              <a:t>High availability cluster</a:t>
            </a:r>
          </a:p>
        </p:txBody>
      </p:sp>
      <p:sp>
        <p:nvSpPr>
          <p:cNvPr id="7" name="Espace réservé du texte 6">
            <a:extLst>
              <a:ext uri="{FF2B5EF4-FFF2-40B4-BE49-F238E27FC236}">
                <a16:creationId xmlns:a16="http://schemas.microsoft.com/office/drawing/2014/main" id="{3BAF4A97-E0FF-88C4-D3CA-D12909E1AE15}"/>
              </a:ext>
            </a:extLst>
          </p:cNvPr>
          <p:cNvSpPr>
            <a:spLocks noGrp="1"/>
          </p:cNvSpPr>
          <p:nvPr>
            <p:ph type="body" sz="quarter" idx="50"/>
          </p:nvPr>
        </p:nvSpPr>
        <p:spPr/>
        <p:txBody>
          <a:bodyPr>
            <a:noAutofit/>
          </a:bodyPr>
          <a:lstStyle/>
          <a:p>
            <a:pPr eaLnBrk="0" fontAlgn="base" hangingPunct="0">
              <a:lnSpc>
                <a:spcPct val="150000"/>
              </a:lnSpc>
              <a:spcBef>
                <a:spcPct val="25000"/>
              </a:spcBef>
              <a:spcAft>
                <a:spcPct val="0"/>
              </a:spcAft>
              <a:buClr>
                <a:srgbClr val="FF0000"/>
              </a:buClr>
              <a:buSzPct val="150000"/>
            </a:pPr>
            <a:endParaRPr lang="en-US" sz="1200" dirty="0">
              <a:latin typeface="+mn-lt"/>
            </a:endParaRPr>
          </a:p>
          <a:p>
            <a:pPr eaLnBrk="0" fontAlgn="base" hangingPunct="0">
              <a:lnSpc>
                <a:spcPct val="150000"/>
              </a:lnSpc>
              <a:spcBef>
                <a:spcPct val="25000"/>
              </a:spcBef>
              <a:spcAft>
                <a:spcPct val="0"/>
              </a:spcAft>
              <a:buClr>
                <a:srgbClr val="FF0000"/>
              </a:buClr>
              <a:buSzPct val="150000"/>
            </a:pPr>
            <a:endParaRPr lang="en-US" dirty="0">
              <a:latin typeface="+mn-lt"/>
            </a:endParaRPr>
          </a:p>
          <a:p>
            <a:pPr eaLnBrk="0" fontAlgn="base" hangingPunct="0">
              <a:lnSpc>
                <a:spcPct val="150000"/>
              </a:lnSpc>
              <a:spcBef>
                <a:spcPct val="25000"/>
              </a:spcBef>
              <a:spcAft>
                <a:spcPct val="0"/>
              </a:spcAft>
              <a:buClr>
                <a:srgbClr val="FF0000"/>
              </a:buClr>
              <a:buSzPct val="150000"/>
            </a:pPr>
            <a:endParaRPr lang="en-US" sz="1200" dirty="0">
              <a:latin typeface="+mn-lt"/>
            </a:endParaRPr>
          </a:p>
          <a:p>
            <a:pPr eaLnBrk="0" fontAlgn="base" hangingPunct="0">
              <a:lnSpc>
                <a:spcPct val="150000"/>
              </a:lnSpc>
              <a:spcBef>
                <a:spcPct val="25000"/>
              </a:spcBef>
              <a:spcAft>
                <a:spcPct val="0"/>
              </a:spcAft>
              <a:buClr>
                <a:srgbClr val="FF0000"/>
              </a:buClr>
              <a:buSzPct val="150000"/>
            </a:pPr>
            <a:endParaRPr lang="en-US" dirty="0">
              <a:latin typeface="+mn-lt"/>
            </a:endParaRPr>
          </a:p>
          <a:p>
            <a:pPr eaLnBrk="0" fontAlgn="base" hangingPunct="0">
              <a:lnSpc>
                <a:spcPct val="150000"/>
              </a:lnSpc>
              <a:spcBef>
                <a:spcPct val="25000"/>
              </a:spcBef>
              <a:spcAft>
                <a:spcPct val="0"/>
              </a:spcAft>
              <a:buClr>
                <a:srgbClr val="FF0000"/>
              </a:buClr>
              <a:buSzPct val="150000"/>
            </a:pPr>
            <a:endParaRPr lang="en-US" sz="1200" dirty="0">
              <a:latin typeface="+mn-lt"/>
            </a:endParaRPr>
          </a:p>
          <a:p>
            <a:pPr eaLnBrk="0" fontAlgn="base" hangingPunct="0">
              <a:lnSpc>
                <a:spcPct val="150000"/>
              </a:lnSpc>
              <a:spcBef>
                <a:spcPct val="25000"/>
              </a:spcBef>
              <a:spcAft>
                <a:spcPct val="0"/>
              </a:spcAft>
              <a:buClr>
                <a:srgbClr val="FF0000"/>
              </a:buClr>
              <a:buSzPct val="150000"/>
            </a:pPr>
            <a:endParaRPr lang="en-US" dirty="0">
              <a:latin typeface="+mn-lt"/>
            </a:endParaRPr>
          </a:p>
          <a:p>
            <a:pPr eaLnBrk="0" fontAlgn="base" hangingPunct="0">
              <a:lnSpc>
                <a:spcPct val="160000"/>
              </a:lnSpc>
              <a:spcBef>
                <a:spcPct val="25000"/>
              </a:spcBef>
              <a:spcAft>
                <a:spcPct val="0"/>
              </a:spcAft>
              <a:buClr>
                <a:srgbClr val="00B050"/>
              </a:buClr>
              <a:buSzPct val="150000"/>
            </a:pPr>
            <a:r>
              <a:rPr lang="en-US" dirty="0">
                <a:latin typeface="+mn-lt"/>
              </a:rPr>
              <a:t>With </a:t>
            </a:r>
            <a:r>
              <a:rPr lang="en-US" dirty="0" err="1">
                <a:latin typeface="+mn-lt"/>
              </a:rPr>
              <a:t>SafeKit</a:t>
            </a:r>
            <a:r>
              <a:rPr lang="en-US" dirty="0">
                <a:latin typeface="+mn-lt"/>
              </a:rPr>
              <a:t>, both servers can run different applications</a:t>
            </a:r>
          </a:p>
          <a:p>
            <a:pPr eaLnBrk="0" fontAlgn="base" hangingPunct="0">
              <a:lnSpc>
                <a:spcPct val="160000"/>
              </a:lnSpc>
              <a:spcBef>
                <a:spcPct val="25000"/>
              </a:spcBef>
              <a:spcAft>
                <a:spcPct val="0"/>
              </a:spcAft>
              <a:buClr>
                <a:srgbClr val="00B050"/>
              </a:buClr>
              <a:buSzPct val="150000"/>
            </a:pPr>
            <a:endParaRPr lang="en-US" dirty="0">
              <a:latin typeface="+mn-lt"/>
            </a:endParaRPr>
          </a:p>
          <a:p>
            <a:pPr marL="171450" indent="-171450" eaLnBrk="0" fontAlgn="base" hangingPunct="0">
              <a:lnSpc>
                <a:spcPct val="160000"/>
              </a:lnSpc>
              <a:spcBef>
                <a:spcPct val="25000"/>
              </a:spcBef>
              <a:spcAft>
                <a:spcPct val="0"/>
              </a:spcAft>
              <a:buClr>
                <a:srgbClr val="00B050"/>
              </a:buClr>
              <a:buSzPct val="150000"/>
              <a:buFont typeface="Montserrat" panose="02000505000000020004" pitchFamily="2" charset="0"/>
              <a:buChar char="+"/>
            </a:pPr>
            <a:r>
              <a:rPr lang="en-US" sz="1000" dirty="0">
                <a:latin typeface="+mn-lt"/>
              </a:rPr>
              <a:t>No dedicated hardware</a:t>
            </a:r>
          </a:p>
          <a:p>
            <a:pPr marL="171450" indent="-171450" eaLnBrk="0" fontAlgn="base" hangingPunct="0">
              <a:lnSpc>
                <a:spcPct val="160000"/>
              </a:lnSpc>
              <a:spcBef>
                <a:spcPct val="25000"/>
              </a:spcBef>
              <a:spcAft>
                <a:spcPct val="0"/>
              </a:spcAft>
              <a:buClr>
                <a:srgbClr val="00B050"/>
              </a:buClr>
              <a:buSzPct val="150000"/>
              <a:buFont typeface="Montserrat" panose="02000505000000020004" pitchFamily="2" charset="0"/>
              <a:buChar char="+"/>
            </a:pPr>
            <a:r>
              <a:rPr lang="en-US" sz="1000" dirty="0">
                <a:latin typeface="+mn-lt"/>
              </a:rPr>
              <a:t>Software exception recovery</a:t>
            </a:r>
          </a:p>
          <a:p>
            <a:pPr marL="171450" indent="-171450" eaLnBrk="0" fontAlgn="base" hangingPunct="0">
              <a:lnSpc>
                <a:spcPct val="160000"/>
              </a:lnSpc>
              <a:spcBef>
                <a:spcPct val="25000"/>
              </a:spcBef>
              <a:spcAft>
                <a:spcPct val="0"/>
              </a:spcAft>
              <a:buClr>
                <a:srgbClr val="00B050"/>
              </a:buClr>
              <a:buSzPct val="150000"/>
              <a:buFont typeface="Montserrat" panose="02000505000000020004" pitchFamily="2" charset="0"/>
              <a:buChar char="+"/>
            </a:pPr>
            <a:r>
              <a:rPr lang="en-US" sz="1000" dirty="0">
                <a:latin typeface="+mn-lt"/>
              </a:rPr>
              <a:t>Application restarted in a different OS environment</a:t>
            </a:r>
          </a:p>
          <a:p>
            <a:pPr marL="171450" indent="-171450" eaLnBrk="0" fontAlgn="base" hangingPunct="0">
              <a:lnSpc>
                <a:spcPct val="160000"/>
              </a:lnSpc>
              <a:spcBef>
                <a:spcPct val="25000"/>
              </a:spcBef>
              <a:spcAft>
                <a:spcPct val="0"/>
              </a:spcAft>
              <a:buClr>
                <a:srgbClr val="FF0000"/>
              </a:buClr>
              <a:buSzPct val="150000"/>
              <a:buFont typeface="Montserrat" panose="02000505000000020004" pitchFamily="2" charset="0"/>
              <a:buChar char="-"/>
            </a:pPr>
            <a:r>
              <a:rPr lang="en-US" sz="1000" dirty="0">
                <a:latin typeface="+mn-lt"/>
              </a:rPr>
              <a:t>In case of crash, application is restarted</a:t>
            </a:r>
          </a:p>
        </p:txBody>
      </p:sp>
      <p:sp>
        <p:nvSpPr>
          <p:cNvPr id="2" name="Titre 1">
            <a:extLst>
              <a:ext uri="{FF2B5EF4-FFF2-40B4-BE49-F238E27FC236}">
                <a16:creationId xmlns:a16="http://schemas.microsoft.com/office/drawing/2014/main" id="{E6B43274-0D18-72C2-4B45-67C6984FA06B}"/>
              </a:ext>
            </a:extLst>
          </p:cNvPr>
          <p:cNvSpPr>
            <a:spLocks noGrp="1"/>
          </p:cNvSpPr>
          <p:nvPr>
            <p:ph type="title"/>
          </p:nvPr>
        </p:nvSpPr>
        <p:spPr/>
        <p:txBody>
          <a:bodyPr/>
          <a:lstStyle/>
          <a:p>
            <a:r>
              <a:rPr lang="fr-FR" dirty="0" err="1"/>
              <a:t>Fault</a:t>
            </a:r>
            <a:r>
              <a:rPr lang="fr-FR" dirty="0"/>
              <a:t> </a:t>
            </a:r>
            <a:r>
              <a:rPr lang="fr-FR" dirty="0" err="1"/>
              <a:t>tolerance</a:t>
            </a:r>
            <a:r>
              <a:rPr lang="fr-FR" dirty="0"/>
              <a:t> vs high </a:t>
            </a:r>
            <a:r>
              <a:rPr lang="fr-FR" dirty="0" err="1"/>
              <a:t>availability</a:t>
            </a:r>
            <a:endParaRPr lang="fr-FR" dirty="0"/>
          </a:p>
        </p:txBody>
      </p:sp>
      <p:grpSp>
        <p:nvGrpSpPr>
          <p:cNvPr id="8" name="Group 64">
            <a:extLst>
              <a:ext uri="{FF2B5EF4-FFF2-40B4-BE49-F238E27FC236}">
                <a16:creationId xmlns:a16="http://schemas.microsoft.com/office/drawing/2014/main" id="{BAA7ACA0-ECF7-5E78-B53D-4AF791E67DEE}"/>
              </a:ext>
            </a:extLst>
          </p:cNvPr>
          <p:cNvGrpSpPr/>
          <p:nvPr/>
        </p:nvGrpSpPr>
        <p:grpSpPr>
          <a:xfrm>
            <a:off x="1054657" y="2305808"/>
            <a:ext cx="2828293" cy="1474361"/>
            <a:chOff x="443022" y="3608067"/>
            <a:chExt cx="1152596" cy="754892"/>
          </a:xfrm>
        </p:grpSpPr>
        <p:sp>
          <p:nvSpPr>
            <p:cNvPr id="9" name="Text Box 26">
              <a:extLst>
                <a:ext uri="{FF2B5EF4-FFF2-40B4-BE49-F238E27FC236}">
                  <a16:creationId xmlns:a16="http://schemas.microsoft.com/office/drawing/2014/main" id="{22F144B9-4A50-D4B9-50C9-60B0C2CA99EA}"/>
                </a:ext>
              </a:extLst>
            </p:cNvPr>
            <p:cNvSpPr txBox="1">
              <a:spLocks noChangeArrowheads="1"/>
            </p:cNvSpPr>
            <p:nvPr/>
          </p:nvSpPr>
          <p:spPr bwMode="auto">
            <a:xfrm>
              <a:off x="725018" y="3608067"/>
              <a:ext cx="572931" cy="318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defTabSz="914377" fontAlgn="base">
                <a:lnSpc>
                  <a:spcPct val="150000"/>
                </a:lnSpc>
                <a:spcBef>
                  <a:spcPct val="0"/>
                </a:spcBef>
                <a:spcAft>
                  <a:spcPct val="0"/>
                </a:spcAft>
                <a:defRPr/>
              </a:pPr>
              <a:r>
                <a:rPr lang="en-US" sz="1200" dirty="0">
                  <a:ea typeface="Verdana" panose="020B0604030504040204" pitchFamily="34" charset="0"/>
                  <a:cs typeface="Times New Roman" pitchFamily="18" charset="0"/>
                </a:rPr>
                <a:t>The same application is run twice</a:t>
              </a:r>
              <a:endParaRPr lang="fr-FR" sz="1200" dirty="0">
                <a:ea typeface="Verdana" panose="020B0604030504040204" pitchFamily="34" charset="0"/>
                <a:cs typeface="Arial" pitchFamily="34" charset="0"/>
              </a:endParaRPr>
            </a:p>
          </p:txBody>
        </p:sp>
        <p:sp>
          <p:nvSpPr>
            <p:cNvPr id="10" name="Text Box 26">
              <a:extLst>
                <a:ext uri="{FF2B5EF4-FFF2-40B4-BE49-F238E27FC236}">
                  <a16:creationId xmlns:a16="http://schemas.microsoft.com/office/drawing/2014/main" id="{D4C67DE6-AFA2-1D2E-93D1-64985C91CC54}"/>
                </a:ext>
              </a:extLst>
            </p:cNvPr>
            <p:cNvSpPr txBox="1">
              <a:spLocks noChangeArrowheads="1"/>
            </p:cNvSpPr>
            <p:nvPr/>
          </p:nvSpPr>
          <p:spPr bwMode="auto">
            <a:xfrm>
              <a:off x="443022" y="4006068"/>
              <a:ext cx="1152596" cy="356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defTabSz="914377" fontAlgn="base">
                <a:spcBef>
                  <a:spcPct val="0"/>
                </a:spcBef>
                <a:spcAft>
                  <a:spcPct val="0"/>
                </a:spcAft>
                <a:defRPr/>
              </a:pPr>
              <a:r>
                <a:rPr lang="fr-FR" sz="1200" dirty="0" err="1">
                  <a:solidFill>
                    <a:srgbClr val="FF6D43"/>
                  </a:solidFill>
                  <a:ea typeface="Verdana" panose="020B0604030504040204" pitchFamily="34" charset="0"/>
                  <a:cs typeface="Times New Roman" pitchFamily="18" charset="0"/>
                </a:rPr>
                <a:t>lockstep</a:t>
              </a:r>
              <a:r>
                <a:rPr lang="fr-FR" sz="1200" dirty="0">
                  <a:solidFill>
                    <a:srgbClr val="FF6D43"/>
                  </a:solidFill>
                  <a:ea typeface="Verdana" panose="020B0604030504040204" pitchFamily="34" charset="0"/>
                  <a:cs typeface="Times New Roman" pitchFamily="18" charset="0"/>
                </a:rPr>
                <a:t> </a:t>
              </a:r>
            </a:p>
            <a:p>
              <a:pPr algn="ctr" defTabSz="914377" fontAlgn="base">
                <a:spcBef>
                  <a:spcPct val="0"/>
                </a:spcBef>
                <a:spcAft>
                  <a:spcPct val="0"/>
                </a:spcAft>
                <a:defRPr/>
              </a:pPr>
              <a:r>
                <a:rPr lang="fr-FR" sz="1200" dirty="0">
                  <a:solidFill>
                    <a:srgbClr val="FF6D43"/>
                  </a:solidFill>
                  <a:ea typeface="Verdana" panose="020B0604030504040204" pitchFamily="34" charset="0"/>
                  <a:cs typeface="Times New Roman" pitchFamily="18" charset="0"/>
                </a:rPr>
                <a:t>CPU</a:t>
              </a:r>
              <a:endParaRPr lang="fr-FR" sz="1200" dirty="0">
                <a:solidFill>
                  <a:srgbClr val="FF6D43"/>
                </a:solidFill>
                <a:ea typeface="Verdana" panose="020B0604030504040204" pitchFamily="34" charset="0"/>
                <a:cs typeface="Arial" pitchFamily="34" charset="0"/>
              </a:endParaRPr>
            </a:p>
          </p:txBody>
        </p:sp>
        <p:grpSp>
          <p:nvGrpSpPr>
            <p:cNvPr id="33" name="Group 6">
              <a:extLst>
                <a:ext uri="{FF2B5EF4-FFF2-40B4-BE49-F238E27FC236}">
                  <a16:creationId xmlns:a16="http://schemas.microsoft.com/office/drawing/2014/main" id="{164916B8-8DA7-87CB-A70E-8807BA299144}"/>
                </a:ext>
              </a:extLst>
            </p:cNvPr>
            <p:cNvGrpSpPr>
              <a:grpSpLocks noChangeAspect="1"/>
            </p:cNvGrpSpPr>
            <p:nvPr/>
          </p:nvGrpSpPr>
          <p:grpSpPr>
            <a:xfrm>
              <a:off x="517027" y="3665664"/>
              <a:ext cx="207992" cy="334849"/>
              <a:chOff x="338482" y="2292262"/>
              <a:chExt cx="448862" cy="618432"/>
            </a:xfrm>
          </p:grpSpPr>
          <p:sp>
            <p:nvSpPr>
              <p:cNvPr id="36" name="Rectangle 35">
                <a:extLst>
                  <a:ext uri="{FF2B5EF4-FFF2-40B4-BE49-F238E27FC236}">
                    <a16:creationId xmlns:a16="http://schemas.microsoft.com/office/drawing/2014/main" id="{045D4284-0CAA-BFC0-E2AF-D690A6C4EB89}"/>
                  </a:ext>
                </a:extLst>
              </p:cNvPr>
              <p:cNvSpPr/>
              <p:nvPr/>
            </p:nvSpPr>
            <p:spPr>
              <a:xfrm>
                <a:off x="338482" y="2292262"/>
                <a:ext cx="448862" cy="618432"/>
              </a:xfrm>
              <a:prstGeom prst="rect">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900" b="1">
                  <a:solidFill>
                    <a:schemeClr val="tx1"/>
                  </a:solidFill>
                  <a:ea typeface="Verdana" panose="020B0604030504040204" pitchFamily="34" charset="0"/>
                </a:endParaRPr>
              </a:p>
            </p:txBody>
          </p:sp>
          <p:grpSp>
            <p:nvGrpSpPr>
              <p:cNvPr id="37" name="Group 5">
                <a:extLst>
                  <a:ext uri="{FF2B5EF4-FFF2-40B4-BE49-F238E27FC236}">
                    <a16:creationId xmlns:a16="http://schemas.microsoft.com/office/drawing/2014/main" id="{EBE2D98B-A61F-34BF-B3BA-E5F659F631B1}"/>
                  </a:ext>
                </a:extLst>
              </p:cNvPr>
              <p:cNvGrpSpPr>
                <a:grpSpLocks noChangeAspect="1"/>
              </p:cNvGrpSpPr>
              <p:nvPr/>
            </p:nvGrpSpPr>
            <p:grpSpPr>
              <a:xfrm>
                <a:off x="503064" y="2379762"/>
                <a:ext cx="119696" cy="137258"/>
                <a:chOff x="1084089" y="2764155"/>
                <a:chExt cx="119696" cy="137258"/>
              </a:xfrm>
            </p:grpSpPr>
            <p:sp>
              <p:nvSpPr>
                <p:cNvPr id="38" name="Arc 37">
                  <a:extLst>
                    <a:ext uri="{FF2B5EF4-FFF2-40B4-BE49-F238E27FC236}">
                      <a16:creationId xmlns:a16="http://schemas.microsoft.com/office/drawing/2014/main" id="{6AF3129E-674B-0B53-E490-E17F87A57746}"/>
                    </a:ext>
                  </a:extLst>
                </p:cNvPr>
                <p:cNvSpPr/>
                <p:nvPr/>
              </p:nvSpPr>
              <p:spPr>
                <a:xfrm>
                  <a:off x="1084089" y="2781717"/>
                  <a:ext cx="119696" cy="119696"/>
                </a:xfrm>
                <a:prstGeom prst="arc">
                  <a:avLst>
                    <a:gd name="adj1" fmla="val 17363252"/>
                    <a:gd name="adj2" fmla="val 14466915"/>
                  </a:avLst>
                </a:prstGeom>
                <a:no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900" b="1">
                    <a:solidFill>
                      <a:schemeClr val="tx1"/>
                    </a:solidFill>
                    <a:ea typeface="Verdana" panose="020B0604030504040204" pitchFamily="34" charset="0"/>
                  </a:endParaRPr>
                </a:p>
              </p:txBody>
            </p:sp>
            <p:cxnSp>
              <p:nvCxnSpPr>
                <p:cNvPr id="39" name="Straight Connector 116">
                  <a:extLst>
                    <a:ext uri="{FF2B5EF4-FFF2-40B4-BE49-F238E27FC236}">
                      <a16:creationId xmlns:a16="http://schemas.microsoft.com/office/drawing/2014/main" id="{E4A9FDEE-489C-3D37-C6F4-B7E721BA7F69}"/>
                    </a:ext>
                  </a:extLst>
                </p:cNvPr>
                <p:cNvCxnSpPr/>
                <p:nvPr/>
              </p:nvCxnSpPr>
              <p:spPr>
                <a:xfrm>
                  <a:off x="1140797" y="2764155"/>
                  <a:ext cx="0" cy="80464"/>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13" name="Group 6">
              <a:extLst>
                <a:ext uri="{FF2B5EF4-FFF2-40B4-BE49-F238E27FC236}">
                  <a16:creationId xmlns:a16="http://schemas.microsoft.com/office/drawing/2014/main" id="{7C833DA5-D91D-175A-B4F8-04B861FB316F}"/>
                </a:ext>
              </a:extLst>
            </p:cNvPr>
            <p:cNvGrpSpPr>
              <a:grpSpLocks noChangeAspect="1"/>
            </p:cNvGrpSpPr>
            <p:nvPr/>
          </p:nvGrpSpPr>
          <p:grpSpPr>
            <a:xfrm flipH="1">
              <a:off x="1297949" y="3665664"/>
              <a:ext cx="207992" cy="334849"/>
              <a:chOff x="338482" y="2292262"/>
              <a:chExt cx="448862" cy="618432"/>
            </a:xfrm>
          </p:grpSpPr>
          <p:sp>
            <p:nvSpPr>
              <p:cNvPr id="29" name="Rectangle 28">
                <a:extLst>
                  <a:ext uri="{FF2B5EF4-FFF2-40B4-BE49-F238E27FC236}">
                    <a16:creationId xmlns:a16="http://schemas.microsoft.com/office/drawing/2014/main" id="{8510C9C0-E250-570D-E674-B78E42529921}"/>
                  </a:ext>
                </a:extLst>
              </p:cNvPr>
              <p:cNvSpPr/>
              <p:nvPr/>
            </p:nvSpPr>
            <p:spPr>
              <a:xfrm>
                <a:off x="338482" y="2292262"/>
                <a:ext cx="448862" cy="618432"/>
              </a:xfrm>
              <a:prstGeom prst="rect">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900" b="1">
                  <a:solidFill>
                    <a:schemeClr val="tx1"/>
                  </a:solidFill>
                  <a:ea typeface="Verdana" panose="020B0604030504040204" pitchFamily="34" charset="0"/>
                </a:endParaRPr>
              </a:p>
            </p:txBody>
          </p:sp>
          <p:grpSp>
            <p:nvGrpSpPr>
              <p:cNvPr id="30" name="Group 5">
                <a:extLst>
                  <a:ext uri="{FF2B5EF4-FFF2-40B4-BE49-F238E27FC236}">
                    <a16:creationId xmlns:a16="http://schemas.microsoft.com/office/drawing/2014/main" id="{5E4B059E-738B-FF02-4F13-41F3936CCD5D}"/>
                  </a:ext>
                </a:extLst>
              </p:cNvPr>
              <p:cNvGrpSpPr>
                <a:grpSpLocks noChangeAspect="1"/>
              </p:cNvGrpSpPr>
              <p:nvPr/>
            </p:nvGrpSpPr>
            <p:grpSpPr>
              <a:xfrm>
                <a:off x="503064" y="2379762"/>
                <a:ext cx="119696" cy="137258"/>
                <a:chOff x="1084089" y="2764155"/>
                <a:chExt cx="119696" cy="137258"/>
              </a:xfrm>
            </p:grpSpPr>
            <p:sp>
              <p:nvSpPr>
                <p:cNvPr id="31" name="Arc 30">
                  <a:extLst>
                    <a:ext uri="{FF2B5EF4-FFF2-40B4-BE49-F238E27FC236}">
                      <a16:creationId xmlns:a16="http://schemas.microsoft.com/office/drawing/2014/main" id="{BD64C565-B088-B7FE-3B8B-492217503DC2}"/>
                    </a:ext>
                  </a:extLst>
                </p:cNvPr>
                <p:cNvSpPr/>
                <p:nvPr/>
              </p:nvSpPr>
              <p:spPr>
                <a:xfrm>
                  <a:off x="1084089" y="2781717"/>
                  <a:ext cx="119696" cy="119696"/>
                </a:xfrm>
                <a:prstGeom prst="arc">
                  <a:avLst>
                    <a:gd name="adj1" fmla="val 17363252"/>
                    <a:gd name="adj2" fmla="val 14466915"/>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900" b="1">
                    <a:solidFill>
                      <a:schemeClr val="tx1"/>
                    </a:solidFill>
                    <a:ea typeface="Verdana" panose="020B0604030504040204" pitchFamily="34" charset="0"/>
                  </a:endParaRPr>
                </a:p>
              </p:txBody>
            </p:sp>
            <p:cxnSp>
              <p:nvCxnSpPr>
                <p:cNvPr id="32" name="Straight Connector 116">
                  <a:extLst>
                    <a:ext uri="{FF2B5EF4-FFF2-40B4-BE49-F238E27FC236}">
                      <a16:creationId xmlns:a16="http://schemas.microsoft.com/office/drawing/2014/main" id="{C4FFE4F3-1A93-9268-8B0A-6B992DED9B3C}"/>
                    </a:ext>
                  </a:extLst>
                </p:cNvPr>
                <p:cNvCxnSpPr/>
                <p:nvPr/>
              </p:nvCxnSpPr>
              <p:spPr>
                <a:xfrm>
                  <a:off x="1140797" y="2764155"/>
                  <a:ext cx="0" cy="80464"/>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grpSp>
      </p:grpSp>
      <p:grpSp>
        <p:nvGrpSpPr>
          <p:cNvPr id="41" name="Group 83">
            <a:extLst>
              <a:ext uri="{FF2B5EF4-FFF2-40B4-BE49-F238E27FC236}">
                <a16:creationId xmlns:a16="http://schemas.microsoft.com/office/drawing/2014/main" id="{73C93099-65A9-2B8F-68B5-99D6DC6C830F}"/>
              </a:ext>
            </a:extLst>
          </p:cNvPr>
          <p:cNvGrpSpPr/>
          <p:nvPr/>
        </p:nvGrpSpPr>
        <p:grpSpPr>
          <a:xfrm>
            <a:off x="7171806" y="2334548"/>
            <a:ext cx="2709788" cy="1242629"/>
            <a:chOff x="2095600" y="4205781"/>
            <a:chExt cx="1234157" cy="557393"/>
          </a:xfrm>
        </p:grpSpPr>
        <p:pic>
          <p:nvPicPr>
            <p:cNvPr id="43" name="Picture 84">
              <a:extLst>
                <a:ext uri="{FF2B5EF4-FFF2-40B4-BE49-F238E27FC236}">
                  <a16:creationId xmlns:a16="http://schemas.microsoft.com/office/drawing/2014/main" id="{A3DD57DE-E3D6-5FE9-9AB0-99565A54F0C0}"/>
                </a:ext>
              </a:extLst>
            </p:cNvPr>
            <p:cNvPicPr>
              <a:picLocks noChangeAspect="1"/>
            </p:cNvPicPr>
            <p:nvPr/>
          </p:nvPicPr>
          <p:blipFill>
            <a:blip r:embed="rId5">
              <a:duotone>
                <a:prstClr val="black"/>
                <a:schemeClr val="accent1">
                  <a:tint val="45000"/>
                  <a:satMod val="400000"/>
                </a:schemeClr>
              </a:duotone>
            </a:blip>
            <a:stretch>
              <a:fillRect/>
            </a:stretch>
          </p:blipFill>
          <p:spPr>
            <a:xfrm>
              <a:off x="2469334" y="4427116"/>
              <a:ext cx="132803" cy="135629"/>
            </a:xfrm>
            <a:prstGeom prst="rect">
              <a:avLst/>
            </a:prstGeom>
          </p:spPr>
        </p:pic>
        <p:pic>
          <p:nvPicPr>
            <p:cNvPr id="44" name="Picture 85">
              <a:extLst>
                <a:ext uri="{FF2B5EF4-FFF2-40B4-BE49-F238E27FC236}">
                  <a16:creationId xmlns:a16="http://schemas.microsoft.com/office/drawing/2014/main" id="{43C588E3-13F8-C610-3AF8-70B1BDEC17F6}"/>
                </a:ext>
              </a:extLst>
            </p:cNvPr>
            <p:cNvPicPr>
              <a:picLocks noChangeAspect="1"/>
            </p:cNvPicPr>
            <p:nvPr/>
          </p:nvPicPr>
          <p:blipFill>
            <a:blip r:embed="rId5">
              <a:duotone>
                <a:prstClr val="black"/>
                <a:schemeClr val="accent1">
                  <a:tint val="45000"/>
                  <a:satMod val="400000"/>
                </a:schemeClr>
              </a:duotone>
            </a:blip>
            <a:stretch>
              <a:fillRect/>
            </a:stretch>
          </p:blipFill>
          <p:spPr>
            <a:xfrm>
              <a:off x="2714694" y="4440313"/>
              <a:ext cx="132803" cy="135629"/>
            </a:xfrm>
            <a:prstGeom prst="rect">
              <a:avLst/>
            </a:prstGeom>
          </p:spPr>
        </p:pic>
        <p:pic>
          <p:nvPicPr>
            <p:cNvPr id="45" name="Picture 86">
              <a:extLst>
                <a:ext uri="{FF2B5EF4-FFF2-40B4-BE49-F238E27FC236}">
                  <a16:creationId xmlns:a16="http://schemas.microsoft.com/office/drawing/2014/main" id="{DFF8D9B9-DA99-AE39-2D82-8D67D7F58548}"/>
                </a:ext>
              </a:extLst>
            </p:cNvPr>
            <p:cNvPicPr>
              <a:picLocks noChangeAspect="1"/>
            </p:cNvPicPr>
            <p:nvPr/>
          </p:nvPicPr>
          <p:blipFill>
            <a:blip r:embed="rId5">
              <a:duotone>
                <a:prstClr val="black"/>
                <a:schemeClr val="accent5">
                  <a:tint val="45000"/>
                  <a:satMod val="400000"/>
                </a:schemeClr>
              </a:duotone>
            </a:blip>
            <a:stretch>
              <a:fillRect/>
            </a:stretch>
          </p:blipFill>
          <p:spPr>
            <a:xfrm>
              <a:off x="2598292" y="4627256"/>
              <a:ext cx="132803" cy="135629"/>
            </a:xfrm>
            <a:prstGeom prst="rect">
              <a:avLst/>
            </a:prstGeom>
          </p:spPr>
        </p:pic>
        <p:pic>
          <p:nvPicPr>
            <p:cNvPr id="46" name="Picture 87">
              <a:extLst>
                <a:ext uri="{FF2B5EF4-FFF2-40B4-BE49-F238E27FC236}">
                  <a16:creationId xmlns:a16="http://schemas.microsoft.com/office/drawing/2014/main" id="{CA112D62-9F3E-2ACB-96CB-8481E79573E9}"/>
                </a:ext>
              </a:extLst>
            </p:cNvPr>
            <p:cNvPicPr>
              <a:picLocks noChangeAspect="1"/>
            </p:cNvPicPr>
            <p:nvPr/>
          </p:nvPicPr>
          <p:blipFill>
            <a:blip r:embed="rId5">
              <a:duotone>
                <a:prstClr val="black"/>
                <a:schemeClr val="accent5">
                  <a:tint val="45000"/>
                  <a:satMod val="400000"/>
                </a:schemeClr>
              </a:duotone>
            </a:blip>
            <a:stretch>
              <a:fillRect/>
            </a:stretch>
          </p:blipFill>
          <p:spPr>
            <a:xfrm>
              <a:off x="2849769" y="4627545"/>
              <a:ext cx="132803" cy="135629"/>
            </a:xfrm>
            <a:prstGeom prst="rect">
              <a:avLst/>
            </a:prstGeom>
          </p:spPr>
        </p:pic>
        <p:grpSp>
          <p:nvGrpSpPr>
            <p:cNvPr id="47" name="Group 6">
              <a:extLst>
                <a:ext uri="{FF2B5EF4-FFF2-40B4-BE49-F238E27FC236}">
                  <a16:creationId xmlns:a16="http://schemas.microsoft.com/office/drawing/2014/main" id="{F1485C38-0A1E-6CA2-FB28-0CB57DED3B96}"/>
                </a:ext>
              </a:extLst>
            </p:cNvPr>
            <p:cNvGrpSpPr>
              <a:grpSpLocks noChangeAspect="1"/>
            </p:cNvGrpSpPr>
            <p:nvPr/>
          </p:nvGrpSpPr>
          <p:grpSpPr>
            <a:xfrm>
              <a:off x="2156390" y="4359720"/>
              <a:ext cx="217617" cy="333917"/>
              <a:chOff x="338482" y="2292262"/>
              <a:chExt cx="448862" cy="618432"/>
            </a:xfrm>
          </p:grpSpPr>
          <p:sp>
            <p:nvSpPr>
              <p:cNvPr id="80" name="Rectangle 79">
                <a:extLst>
                  <a:ext uri="{FF2B5EF4-FFF2-40B4-BE49-F238E27FC236}">
                    <a16:creationId xmlns:a16="http://schemas.microsoft.com/office/drawing/2014/main" id="{F344F06F-004C-0BE1-EFC3-3DCA4600C001}"/>
                  </a:ext>
                </a:extLst>
              </p:cNvPr>
              <p:cNvSpPr/>
              <p:nvPr/>
            </p:nvSpPr>
            <p:spPr>
              <a:xfrm>
                <a:off x="338482" y="2292262"/>
                <a:ext cx="448862" cy="618432"/>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1600">
                  <a:solidFill>
                    <a:prstClr val="white"/>
                  </a:solidFill>
                  <a:ea typeface="Verdana" panose="020B0604030504040204" pitchFamily="34" charset="0"/>
                </a:endParaRPr>
              </a:p>
            </p:txBody>
          </p:sp>
          <p:grpSp>
            <p:nvGrpSpPr>
              <p:cNvPr id="81" name="Group 5">
                <a:extLst>
                  <a:ext uri="{FF2B5EF4-FFF2-40B4-BE49-F238E27FC236}">
                    <a16:creationId xmlns:a16="http://schemas.microsoft.com/office/drawing/2014/main" id="{8806AA8B-076D-6DC7-2C7D-B56E019A8853}"/>
                  </a:ext>
                </a:extLst>
              </p:cNvPr>
              <p:cNvGrpSpPr>
                <a:grpSpLocks noChangeAspect="1"/>
              </p:cNvGrpSpPr>
              <p:nvPr/>
            </p:nvGrpSpPr>
            <p:grpSpPr>
              <a:xfrm>
                <a:off x="503064" y="2379762"/>
                <a:ext cx="119696" cy="137258"/>
                <a:chOff x="1084089" y="2764155"/>
                <a:chExt cx="119696" cy="137258"/>
              </a:xfrm>
            </p:grpSpPr>
            <p:sp>
              <p:nvSpPr>
                <p:cNvPr id="82" name="Arc 81">
                  <a:extLst>
                    <a:ext uri="{FF2B5EF4-FFF2-40B4-BE49-F238E27FC236}">
                      <a16:creationId xmlns:a16="http://schemas.microsoft.com/office/drawing/2014/main" id="{3D6E8499-7D32-78F1-C500-797D402410BC}"/>
                    </a:ext>
                  </a:extLst>
                </p:cNvPr>
                <p:cNvSpPr/>
                <p:nvPr/>
              </p:nvSpPr>
              <p:spPr>
                <a:xfrm>
                  <a:off x="1084089" y="2781717"/>
                  <a:ext cx="119696" cy="119696"/>
                </a:xfrm>
                <a:prstGeom prst="arc">
                  <a:avLst>
                    <a:gd name="adj1" fmla="val 17363252"/>
                    <a:gd name="adj2" fmla="val 14466915"/>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1600">
                    <a:solidFill>
                      <a:prstClr val="white"/>
                    </a:solidFill>
                    <a:ea typeface="Verdana" panose="020B0604030504040204" pitchFamily="34" charset="0"/>
                  </a:endParaRPr>
                </a:p>
              </p:txBody>
            </p:sp>
            <p:cxnSp>
              <p:nvCxnSpPr>
                <p:cNvPr id="83" name="Straight Connector 116">
                  <a:extLst>
                    <a:ext uri="{FF2B5EF4-FFF2-40B4-BE49-F238E27FC236}">
                      <a16:creationId xmlns:a16="http://schemas.microsoft.com/office/drawing/2014/main" id="{515309E1-EA32-EE5B-4C30-3D3804D867CC}"/>
                    </a:ext>
                  </a:extLst>
                </p:cNvPr>
                <p:cNvCxnSpPr/>
                <p:nvPr/>
              </p:nvCxnSpPr>
              <p:spPr>
                <a:xfrm>
                  <a:off x="1140797" y="2764155"/>
                  <a:ext cx="0" cy="8046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48" name="Group 6">
              <a:extLst>
                <a:ext uri="{FF2B5EF4-FFF2-40B4-BE49-F238E27FC236}">
                  <a16:creationId xmlns:a16="http://schemas.microsoft.com/office/drawing/2014/main" id="{8857E242-4F41-022A-6F9B-624F68DE7591}"/>
                </a:ext>
              </a:extLst>
            </p:cNvPr>
            <p:cNvGrpSpPr>
              <a:grpSpLocks noChangeAspect="1"/>
            </p:cNvGrpSpPr>
            <p:nvPr/>
          </p:nvGrpSpPr>
          <p:grpSpPr>
            <a:xfrm>
              <a:off x="3049771" y="4359720"/>
              <a:ext cx="217617" cy="333917"/>
              <a:chOff x="338482" y="2292262"/>
              <a:chExt cx="448862" cy="618432"/>
            </a:xfrm>
          </p:grpSpPr>
          <p:sp>
            <p:nvSpPr>
              <p:cNvPr id="76" name="Rectangle 75">
                <a:extLst>
                  <a:ext uri="{FF2B5EF4-FFF2-40B4-BE49-F238E27FC236}">
                    <a16:creationId xmlns:a16="http://schemas.microsoft.com/office/drawing/2014/main" id="{10F8D0CF-6FF2-688D-C43B-BC82E5C5AEE4}"/>
                  </a:ext>
                </a:extLst>
              </p:cNvPr>
              <p:cNvSpPr/>
              <p:nvPr/>
            </p:nvSpPr>
            <p:spPr>
              <a:xfrm>
                <a:off x="338482" y="2292262"/>
                <a:ext cx="448862" cy="61843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1600">
                  <a:solidFill>
                    <a:prstClr val="white"/>
                  </a:solidFill>
                  <a:ea typeface="Verdana" panose="020B0604030504040204" pitchFamily="34" charset="0"/>
                </a:endParaRPr>
              </a:p>
            </p:txBody>
          </p:sp>
          <p:grpSp>
            <p:nvGrpSpPr>
              <p:cNvPr id="77" name="Group 5">
                <a:extLst>
                  <a:ext uri="{FF2B5EF4-FFF2-40B4-BE49-F238E27FC236}">
                    <a16:creationId xmlns:a16="http://schemas.microsoft.com/office/drawing/2014/main" id="{EF49FCFF-2B58-7783-B15B-F6812C42E9AA}"/>
                  </a:ext>
                </a:extLst>
              </p:cNvPr>
              <p:cNvGrpSpPr>
                <a:grpSpLocks noChangeAspect="1"/>
              </p:cNvGrpSpPr>
              <p:nvPr/>
            </p:nvGrpSpPr>
            <p:grpSpPr>
              <a:xfrm>
                <a:off x="503064" y="2379762"/>
                <a:ext cx="119696" cy="137258"/>
                <a:chOff x="1084089" y="2764155"/>
                <a:chExt cx="119696" cy="137258"/>
              </a:xfrm>
            </p:grpSpPr>
            <p:sp>
              <p:nvSpPr>
                <p:cNvPr id="78" name="Arc 77">
                  <a:extLst>
                    <a:ext uri="{FF2B5EF4-FFF2-40B4-BE49-F238E27FC236}">
                      <a16:creationId xmlns:a16="http://schemas.microsoft.com/office/drawing/2014/main" id="{20C26371-4D6C-430B-C2F0-5EE1FD42E33E}"/>
                    </a:ext>
                  </a:extLst>
                </p:cNvPr>
                <p:cNvSpPr/>
                <p:nvPr/>
              </p:nvSpPr>
              <p:spPr>
                <a:xfrm>
                  <a:off x="1084089" y="2781717"/>
                  <a:ext cx="119696" cy="119696"/>
                </a:xfrm>
                <a:prstGeom prst="arc">
                  <a:avLst>
                    <a:gd name="adj1" fmla="val 17363252"/>
                    <a:gd name="adj2" fmla="val 14466915"/>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1600">
                    <a:solidFill>
                      <a:prstClr val="white"/>
                    </a:solidFill>
                    <a:ea typeface="Verdana" panose="020B0604030504040204" pitchFamily="34" charset="0"/>
                  </a:endParaRPr>
                </a:p>
              </p:txBody>
            </p:sp>
            <p:cxnSp>
              <p:nvCxnSpPr>
                <p:cNvPr id="79" name="Straight Connector 116">
                  <a:extLst>
                    <a:ext uri="{FF2B5EF4-FFF2-40B4-BE49-F238E27FC236}">
                      <a16:creationId xmlns:a16="http://schemas.microsoft.com/office/drawing/2014/main" id="{06F1DBA7-CC0C-AF20-F8C3-4C585780317B}"/>
                    </a:ext>
                  </a:extLst>
                </p:cNvPr>
                <p:cNvCxnSpPr/>
                <p:nvPr/>
              </p:nvCxnSpPr>
              <p:spPr>
                <a:xfrm>
                  <a:off x="1140797" y="2764155"/>
                  <a:ext cx="0" cy="8046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49" name="Text Box 26">
              <a:extLst>
                <a:ext uri="{FF2B5EF4-FFF2-40B4-BE49-F238E27FC236}">
                  <a16:creationId xmlns:a16="http://schemas.microsoft.com/office/drawing/2014/main" id="{27C9B596-3D60-1807-6A5D-FA69392C9A47}"/>
                </a:ext>
              </a:extLst>
            </p:cNvPr>
            <p:cNvSpPr txBox="1">
              <a:spLocks noChangeArrowheads="1"/>
            </p:cNvSpPr>
            <p:nvPr/>
          </p:nvSpPr>
          <p:spPr bwMode="auto">
            <a:xfrm>
              <a:off x="2095600" y="4209042"/>
              <a:ext cx="341843" cy="82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spAutoFit/>
            </a:bodyPr>
            <a:lstStyle/>
            <a:p>
              <a:pPr algn="ctr" defTabSz="914377" fontAlgn="base">
                <a:spcBef>
                  <a:spcPct val="0"/>
                </a:spcBef>
                <a:spcAft>
                  <a:spcPct val="0"/>
                </a:spcAft>
                <a:defRPr/>
              </a:pPr>
              <a:r>
                <a:rPr lang="fr-FR" sz="1200" dirty="0">
                  <a:solidFill>
                    <a:srgbClr val="FF6D43"/>
                  </a:solidFill>
                  <a:ea typeface="Verdana" panose="020B0604030504040204" pitchFamily="34" charset="0"/>
                  <a:cs typeface="Times New Roman" pitchFamily="18" charset="0"/>
                </a:rPr>
                <a:t>Appli 1</a:t>
              </a:r>
              <a:endParaRPr lang="fr-FR" sz="1200" dirty="0">
                <a:solidFill>
                  <a:srgbClr val="FF6D43"/>
                </a:solidFill>
                <a:ea typeface="Verdana" panose="020B0604030504040204" pitchFamily="34" charset="0"/>
                <a:cs typeface="Arial" pitchFamily="34" charset="0"/>
              </a:endParaRPr>
            </a:p>
          </p:txBody>
        </p:sp>
        <p:cxnSp>
          <p:nvCxnSpPr>
            <p:cNvPr id="50" name="Connecteur droit 198">
              <a:extLst>
                <a:ext uri="{FF2B5EF4-FFF2-40B4-BE49-F238E27FC236}">
                  <a16:creationId xmlns:a16="http://schemas.microsoft.com/office/drawing/2014/main" id="{F1BA51BA-7B07-7AFC-CE7C-A180B233B28A}"/>
                </a:ext>
              </a:extLst>
            </p:cNvPr>
            <p:cNvCxnSpPr>
              <a:stCxn id="80" idx="0"/>
              <a:endCxn id="49" idx="2"/>
            </p:cNvCxnSpPr>
            <p:nvPr/>
          </p:nvCxnSpPr>
          <p:spPr>
            <a:xfrm flipV="1">
              <a:off x="2265199" y="4291876"/>
              <a:ext cx="1323" cy="67844"/>
            </a:xfrm>
            <a:prstGeom prst="line">
              <a:avLst/>
            </a:prstGeom>
            <a:ln w="19050">
              <a:solidFill>
                <a:srgbClr val="FF6D43"/>
              </a:solidFill>
            </a:ln>
          </p:spPr>
          <p:style>
            <a:lnRef idx="1">
              <a:schemeClr val="accent1"/>
            </a:lnRef>
            <a:fillRef idx="0">
              <a:schemeClr val="accent1"/>
            </a:fillRef>
            <a:effectRef idx="0">
              <a:schemeClr val="accent1"/>
            </a:effectRef>
            <a:fontRef idx="minor">
              <a:schemeClr val="tx1"/>
            </a:fontRef>
          </p:style>
        </p:cxnSp>
        <p:cxnSp>
          <p:nvCxnSpPr>
            <p:cNvPr id="68" name="Connecteur droit 199">
              <a:extLst>
                <a:ext uri="{FF2B5EF4-FFF2-40B4-BE49-F238E27FC236}">
                  <a16:creationId xmlns:a16="http://schemas.microsoft.com/office/drawing/2014/main" id="{23A42D1E-15CE-DB3C-9BF0-D3D952F5D545}"/>
                </a:ext>
              </a:extLst>
            </p:cNvPr>
            <p:cNvCxnSpPr>
              <a:cxnSpLocks/>
            </p:cNvCxnSpPr>
            <p:nvPr/>
          </p:nvCxnSpPr>
          <p:spPr>
            <a:xfrm flipV="1">
              <a:off x="2531411" y="4243626"/>
              <a:ext cx="0" cy="176657"/>
            </a:xfrm>
            <a:prstGeom prst="line">
              <a:avLst/>
            </a:prstGeom>
            <a:ln w="19050">
              <a:solidFill>
                <a:srgbClr val="FF6D43"/>
              </a:solidFill>
              <a:headEnd type="stealth"/>
              <a:tailEnd type="none"/>
            </a:ln>
          </p:spPr>
          <p:style>
            <a:lnRef idx="1">
              <a:schemeClr val="accent1"/>
            </a:lnRef>
            <a:fillRef idx="0">
              <a:schemeClr val="accent1"/>
            </a:fillRef>
            <a:effectRef idx="0">
              <a:schemeClr val="accent1"/>
            </a:effectRef>
            <a:fontRef idx="minor">
              <a:schemeClr val="tx1"/>
            </a:fontRef>
          </p:style>
        </p:cxnSp>
        <p:cxnSp>
          <p:nvCxnSpPr>
            <p:cNvPr id="69" name="Connecteur droit 201">
              <a:extLst>
                <a:ext uri="{FF2B5EF4-FFF2-40B4-BE49-F238E27FC236}">
                  <a16:creationId xmlns:a16="http://schemas.microsoft.com/office/drawing/2014/main" id="{690E67AB-9222-5BA7-025B-2668DBEFDCA5}"/>
                </a:ext>
              </a:extLst>
            </p:cNvPr>
            <p:cNvCxnSpPr>
              <a:cxnSpLocks/>
            </p:cNvCxnSpPr>
            <p:nvPr/>
          </p:nvCxnSpPr>
          <p:spPr>
            <a:xfrm>
              <a:off x="2597510" y="4499082"/>
              <a:ext cx="120161" cy="0"/>
            </a:xfrm>
            <a:prstGeom prst="line">
              <a:avLst/>
            </a:prstGeom>
            <a:ln w="19050">
              <a:solidFill>
                <a:srgbClr val="FF6D43"/>
              </a:solidFill>
              <a:headEnd type="none"/>
              <a:tailEnd type="stealth"/>
            </a:ln>
          </p:spPr>
          <p:style>
            <a:lnRef idx="1">
              <a:schemeClr val="accent1"/>
            </a:lnRef>
            <a:fillRef idx="0">
              <a:schemeClr val="accent1"/>
            </a:fillRef>
            <a:effectRef idx="0">
              <a:schemeClr val="accent1"/>
            </a:effectRef>
            <a:fontRef idx="minor">
              <a:schemeClr val="tx1"/>
            </a:fontRef>
          </p:style>
        </p:cxnSp>
        <p:sp>
          <p:nvSpPr>
            <p:cNvPr id="70" name="Text Box 26">
              <a:extLst>
                <a:ext uri="{FF2B5EF4-FFF2-40B4-BE49-F238E27FC236}">
                  <a16:creationId xmlns:a16="http://schemas.microsoft.com/office/drawing/2014/main" id="{227CEF51-CEFF-E408-55DE-ED3238D6E4A9}"/>
                </a:ext>
              </a:extLst>
            </p:cNvPr>
            <p:cNvSpPr txBox="1">
              <a:spLocks noChangeArrowheads="1"/>
            </p:cNvSpPr>
            <p:nvPr/>
          </p:nvSpPr>
          <p:spPr bwMode="auto">
            <a:xfrm>
              <a:off x="2987914" y="4205781"/>
              <a:ext cx="341843" cy="82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spAutoFit/>
            </a:bodyPr>
            <a:lstStyle/>
            <a:p>
              <a:pPr algn="ctr" defTabSz="914377" fontAlgn="base">
                <a:spcBef>
                  <a:spcPct val="0"/>
                </a:spcBef>
                <a:spcAft>
                  <a:spcPct val="0"/>
                </a:spcAft>
                <a:defRPr/>
              </a:pPr>
              <a:r>
                <a:rPr lang="fr-FR" sz="1200" dirty="0">
                  <a:ea typeface="Verdana" panose="020B0604030504040204" pitchFamily="34" charset="0"/>
                  <a:cs typeface="Times New Roman" pitchFamily="18" charset="0"/>
                </a:rPr>
                <a:t>Appli 2</a:t>
              </a:r>
              <a:endParaRPr lang="fr-FR" sz="1200" dirty="0">
                <a:ea typeface="Verdana" panose="020B0604030504040204" pitchFamily="34" charset="0"/>
                <a:cs typeface="Arial" pitchFamily="34" charset="0"/>
              </a:endParaRPr>
            </a:p>
          </p:txBody>
        </p:sp>
        <p:cxnSp>
          <p:nvCxnSpPr>
            <p:cNvPr id="71" name="Connecteur droit 203">
              <a:extLst>
                <a:ext uri="{FF2B5EF4-FFF2-40B4-BE49-F238E27FC236}">
                  <a16:creationId xmlns:a16="http://schemas.microsoft.com/office/drawing/2014/main" id="{A33224D6-38A4-9B61-FF12-6EC1FAB0A2E9}"/>
                </a:ext>
              </a:extLst>
            </p:cNvPr>
            <p:cNvCxnSpPr>
              <a:cxnSpLocks/>
              <a:stCxn id="76" idx="0"/>
              <a:endCxn id="70" idx="2"/>
            </p:cNvCxnSpPr>
            <p:nvPr/>
          </p:nvCxnSpPr>
          <p:spPr>
            <a:xfrm flipV="1">
              <a:off x="3158580" y="4288615"/>
              <a:ext cx="256" cy="71105"/>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72" name="Connecteur droit 204">
              <a:extLst>
                <a:ext uri="{FF2B5EF4-FFF2-40B4-BE49-F238E27FC236}">
                  <a16:creationId xmlns:a16="http://schemas.microsoft.com/office/drawing/2014/main" id="{8CA6F9EF-1B4B-A7EA-C757-C5E4F93A8A6F}"/>
                </a:ext>
              </a:extLst>
            </p:cNvPr>
            <p:cNvCxnSpPr>
              <a:cxnSpLocks/>
            </p:cNvCxnSpPr>
            <p:nvPr/>
          </p:nvCxnSpPr>
          <p:spPr>
            <a:xfrm flipH="1" flipV="1">
              <a:off x="2914696" y="4255104"/>
              <a:ext cx="3544" cy="353648"/>
            </a:xfrm>
            <a:prstGeom prst="line">
              <a:avLst/>
            </a:prstGeom>
            <a:ln w="19050">
              <a:solidFill>
                <a:schemeClr val="tx1"/>
              </a:solidFill>
              <a:prstDash val="solid"/>
              <a:headEnd type="stealth"/>
            </a:ln>
          </p:spPr>
          <p:style>
            <a:lnRef idx="1">
              <a:schemeClr val="accent1"/>
            </a:lnRef>
            <a:fillRef idx="0">
              <a:schemeClr val="accent1"/>
            </a:fillRef>
            <a:effectRef idx="0">
              <a:schemeClr val="accent1"/>
            </a:effectRef>
            <a:fontRef idx="minor">
              <a:schemeClr val="tx1"/>
            </a:fontRef>
          </p:style>
        </p:cxnSp>
        <p:cxnSp>
          <p:nvCxnSpPr>
            <p:cNvPr id="73" name="Connecteur droit 205">
              <a:extLst>
                <a:ext uri="{FF2B5EF4-FFF2-40B4-BE49-F238E27FC236}">
                  <a16:creationId xmlns:a16="http://schemas.microsoft.com/office/drawing/2014/main" id="{F1B3D3F9-5EC6-91BC-CB85-F5E9025340F0}"/>
                </a:ext>
              </a:extLst>
            </p:cNvPr>
            <p:cNvCxnSpPr>
              <a:cxnSpLocks/>
            </p:cNvCxnSpPr>
            <p:nvPr/>
          </p:nvCxnSpPr>
          <p:spPr>
            <a:xfrm>
              <a:off x="2910764" y="4255104"/>
              <a:ext cx="72614" cy="0"/>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74" name="Connecteur droit 206">
              <a:extLst>
                <a:ext uri="{FF2B5EF4-FFF2-40B4-BE49-F238E27FC236}">
                  <a16:creationId xmlns:a16="http://schemas.microsoft.com/office/drawing/2014/main" id="{5E213124-E221-0288-E873-710AE9637FF0}"/>
                </a:ext>
              </a:extLst>
            </p:cNvPr>
            <p:cNvCxnSpPr>
              <a:cxnSpLocks/>
            </p:cNvCxnSpPr>
            <p:nvPr/>
          </p:nvCxnSpPr>
          <p:spPr>
            <a:xfrm flipH="1">
              <a:off x="2721896" y="4683979"/>
              <a:ext cx="130246" cy="0"/>
            </a:xfrm>
            <a:prstGeom prst="line">
              <a:avLst/>
            </a:prstGeom>
            <a:ln w="19050">
              <a:solidFill>
                <a:schemeClr val="tx1"/>
              </a:solidFill>
              <a:prstDash val="solid"/>
              <a:headEnd type="none"/>
              <a:tailEnd type="stealth"/>
            </a:ln>
          </p:spPr>
          <p:style>
            <a:lnRef idx="1">
              <a:schemeClr val="accent1"/>
            </a:lnRef>
            <a:fillRef idx="0">
              <a:schemeClr val="accent1"/>
            </a:fillRef>
            <a:effectRef idx="0">
              <a:schemeClr val="accent1"/>
            </a:effectRef>
            <a:fontRef idx="minor">
              <a:schemeClr val="tx1"/>
            </a:fontRef>
          </p:style>
        </p:cxnSp>
        <p:cxnSp>
          <p:nvCxnSpPr>
            <p:cNvPr id="75" name="Connecteur droit 200">
              <a:extLst>
                <a:ext uri="{FF2B5EF4-FFF2-40B4-BE49-F238E27FC236}">
                  <a16:creationId xmlns:a16="http://schemas.microsoft.com/office/drawing/2014/main" id="{D75390DE-833F-8ABA-2C1D-07EDF2B08BFD}"/>
                </a:ext>
              </a:extLst>
            </p:cNvPr>
            <p:cNvCxnSpPr>
              <a:cxnSpLocks/>
            </p:cNvCxnSpPr>
            <p:nvPr/>
          </p:nvCxnSpPr>
          <p:spPr>
            <a:xfrm flipV="1">
              <a:off x="2437443" y="4247042"/>
              <a:ext cx="97541" cy="1"/>
            </a:xfrm>
            <a:prstGeom prst="line">
              <a:avLst/>
            </a:prstGeom>
            <a:ln w="19050">
              <a:solidFill>
                <a:srgbClr val="FF6D43"/>
              </a:solidFill>
            </a:ln>
          </p:spPr>
          <p:style>
            <a:lnRef idx="1">
              <a:schemeClr val="accent1"/>
            </a:lnRef>
            <a:fillRef idx="0">
              <a:schemeClr val="accent1"/>
            </a:fillRef>
            <a:effectRef idx="0">
              <a:schemeClr val="accent1"/>
            </a:effectRef>
            <a:fontRef idx="minor">
              <a:schemeClr val="tx1"/>
            </a:fontRef>
          </p:style>
        </p:cxnSp>
      </p:grpSp>
      <p:cxnSp>
        <p:nvCxnSpPr>
          <p:cNvPr id="85" name="Connecteur : en angle 84">
            <a:extLst>
              <a:ext uri="{FF2B5EF4-FFF2-40B4-BE49-F238E27FC236}">
                <a16:creationId xmlns:a16="http://schemas.microsoft.com/office/drawing/2014/main" id="{AED6B024-8C61-290A-667C-EAB7DB44185A}"/>
              </a:ext>
            </a:extLst>
          </p:cNvPr>
          <p:cNvCxnSpPr>
            <a:cxnSpLocks/>
          </p:cNvCxnSpPr>
          <p:nvPr/>
        </p:nvCxnSpPr>
        <p:spPr>
          <a:xfrm rot="10800000">
            <a:off x="1500831" y="3072293"/>
            <a:ext cx="534600" cy="350822"/>
          </a:xfrm>
          <a:prstGeom prst="bentConnector3">
            <a:avLst>
              <a:gd name="adj1" fmla="val 99819"/>
            </a:avLst>
          </a:prstGeom>
          <a:ln w="19050">
            <a:headEnd type="none" w="med" len="med"/>
            <a:tailEnd type="stealth" w="med" len="med"/>
          </a:ln>
        </p:spPr>
        <p:style>
          <a:lnRef idx="1">
            <a:schemeClr val="accent1"/>
          </a:lnRef>
          <a:fillRef idx="0">
            <a:schemeClr val="accent1"/>
          </a:fillRef>
          <a:effectRef idx="0">
            <a:schemeClr val="accent1"/>
          </a:effectRef>
          <a:fontRef idx="minor">
            <a:schemeClr val="tx1"/>
          </a:fontRef>
        </p:style>
      </p:cxnSp>
      <p:cxnSp>
        <p:nvCxnSpPr>
          <p:cNvPr id="92" name="Connecteur : en angle 91">
            <a:extLst>
              <a:ext uri="{FF2B5EF4-FFF2-40B4-BE49-F238E27FC236}">
                <a16:creationId xmlns:a16="http://schemas.microsoft.com/office/drawing/2014/main" id="{58123039-8F23-258A-F777-E939B8D22762}"/>
              </a:ext>
            </a:extLst>
          </p:cNvPr>
          <p:cNvCxnSpPr>
            <a:cxnSpLocks/>
          </p:cNvCxnSpPr>
          <p:nvPr/>
        </p:nvCxnSpPr>
        <p:spPr>
          <a:xfrm rot="10800000" flipH="1">
            <a:off x="2885216" y="3072293"/>
            <a:ext cx="534600" cy="350822"/>
          </a:xfrm>
          <a:prstGeom prst="bentConnector3">
            <a:avLst>
              <a:gd name="adj1" fmla="val 99819"/>
            </a:avLst>
          </a:prstGeom>
          <a:ln w="19050">
            <a:headEnd type="none" w="med" len="med"/>
            <a:tailEnd type="stealth" w="med" len="med"/>
          </a:ln>
        </p:spPr>
        <p:style>
          <a:lnRef idx="1">
            <a:schemeClr val="accent1"/>
          </a:lnRef>
          <a:fillRef idx="0">
            <a:schemeClr val="accent1"/>
          </a:fillRef>
          <a:effectRef idx="0">
            <a:schemeClr val="accent1"/>
          </a:effectRef>
          <a:fontRef idx="minor">
            <a:schemeClr val="tx1"/>
          </a:fontRef>
        </p:style>
      </p:cxnSp>
      <p:pic>
        <p:nvPicPr>
          <p:cNvPr id="11" name="Graphique 10">
            <a:hlinkClick r:id="rId6"/>
            <a:extLst>
              <a:ext uri="{FF2B5EF4-FFF2-40B4-BE49-F238E27FC236}">
                <a16:creationId xmlns:a16="http://schemas.microsoft.com/office/drawing/2014/main" id="{D76B6C01-AA97-3BCC-8477-738D344F7C7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302173" y="547012"/>
            <a:ext cx="188281" cy="188281"/>
          </a:xfrm>
          <a:prstGeom prst="rect">
            <a:avLst/>
          </a:prstGeom>
        </p:spPr>
      </p:pic>
      <p:pic>
        <p:nvPicPr>
          <p:cNvPr id="12" name="competition-12">
            <a:hlinkClick r:id="" action="ppaction://media"/>
            <a:extLst>
              <a:ext uri="{FF2B5EF4-FFF2-40B4-BE49-F238E27FC236}">
                <a16:creationId xmlns:a16="http://schemas.microsoft.com/office/drawing/2014/main" id="{683409C5-4DC2-D510-97A6-4D673F46AA9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402932" y="6207424"/>
            <a:ext cx="487363" cy="487363"/>
          </a:xfrm>
          <a:prstGeom prst="rect">
            <a:avLst/>
          </a:prstGeom>
        </p:spPr>
      </p:pic>
    </p:spTree>
    <p:extLst>
      <p:ext uri="{BB962C8B-B14F-4D97-AF65-F5344CB8AC3E}">
        <p14:creationId xmlns:p14="http://schemas.microsoft.com/office/powerpoint/2010/main" val="446886543"/>
      </p:ext>
    </p:extLst>
  </p:cSld>
  <p:clrMapOvr>
    <a:masterClrMapping/>
  </p:clrMapOvr>
  <mc:AlternateContent xmlns:mc="http://schemas.openxmlformats.org/markup-compatibility/2006" xmlns:p14="http://schemas.microsoft.com/office/powerpoint/2010/main">
    <mc:Choice Requires="p14">
      <p:transition spd="slow" p14:dur="2000" advClick="0" advTm="117000"/>
    </mc:Choice>
    <mc:Fallback xmlns="">
      <p:transition spd="slow" advClick="0" advTm="11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6237"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1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D39410AC-7E23-2156-C91F-33F42BF0B095}"/>
              </a:ext>
            </a:extLst>
          </p:cNvPr>
          <p:cNvSpPr>
            <a:spLocks noGrp="1"/>
          </p:cNvSpPr>
          <p:nvPr>
            <p:ph type="body" sz="quarter" idx="10"/>
          </p:nvPr>
        </p:nvSpPr>
        <p:spPr/>
        <p:txBody>
          <a:bodyPr/>
          <a:lstStyle/>
          <a:p>
            <a:r>
              <a:rPr lang="fr-FR" dirty="0" err="1"/>
              <a:t>Farm</a:t>
            </a:r>
            <a:r>
              <a:rPr lang="fr-FR" dirty="0"/>
              <a:t> cluster</a:t>
            </a:r>
          </a:p>
        </p:txBody>
      </p:sp>
      <p:sp>
        <p:nvSpPr>
          <p:cNvPr id="3" name="Espace réservé du texte 2">
            <a:extLst>
              <a:ext uri="{FF2B5EF4-FFF2-40B4-BE49-F238E27FC236}">
                <a16:creationId xmlns:a16="http://schemas.microsoft.com/office/drawing/2014/main" id="{1EA839EA-87F5-7722-681B-1A13550A9177}"/>
              </a:ext>
            </a:extLst>
          </p:cNvPr>
          <p:cNvSpPr>
            <a:spLocks noGrp="1"/>
          </p:cNvSpPr>
          <p:nvPr>
            <p:ph type="body" sz="quarter" idx="16"/>
          </p:nvPr>
        </p:nvSpPr>
        <p:spPr/>
        <p:txBody>
          <a:bodyPr/>
          <a:lstStyle/>
          <a:p>
            <a:endParaRPr lang="fr-FR"/>
          </a:p>
        </p:txBody>
      </p:sp>
      <p:pic>
        <p:nvPicPr>
          <p:cNvPr id="4" name="competition-13">
            <a:hlinkClick r:id="" action="ppaction://media"/>
            <a:extLst>
              <a:ext uri="{FF2B5EF4-FFF2-40B4-BE49-F238E27FC236}">
                <a16:creationId xmlns:a16="http://schemas.microsoft.com/office/drawing/2014/main" id="{8E5165E1-A92C-E7A7-2C2A-1ACB8695CA7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467478" y="6112668"/>
            <a:ext cx="487363" cy="487363"/>
          </a:xfrm>
          <a:prstGeom prst="rect">
            <a:avLst/>
          </a:prstGeom>
        </p:spPr>
      </p:pic>
    </p:spTree>
    <p:extLst>
      <p:ext uri="{BB962C8B-B14F-4D97-AF65-F5344CB8AC3E}">
        <p14:creationId xmlns:p14="http://schemas.microsoft.com/office/powerpoint/2010/main" val="959365184"/>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17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AB06B425-E5D5-D4D5-6103-D27604C82EF5}"/>
              </a:ext>
            </a:extLst>
          </p:cNvPr>
          <p:cNvSpPr>
            <a:spLocks noGrp="1"/>
          </p:cNvSpPr>
          <p:nvPr>
            <p:ph type="body" sz="quarter" idx="10"/>
          </p:nvPr>
        </p:nvSpPr>
        <p:spPr/>
        <p:txBody>
          <a:bodyPr/>
          <a:lstStyle/>
          <a:p>
            <a:endParaRPr lang="fr-FR" dirty="0"/>
          </a:p>
        </p:txBody>
      </p:sp>
      <p:sp>
        <p:nvSpPr>
          <p:cNvPr id="4" name="Espace réservé du texte 3">
            <a:extLst>
              <a:ext uri="{FF2B5EF4-FFF2-40B4-BE49-F238E27FC236}">
                <a16:creationId xmlns:a16="http://schemas.microsoft.com/office/drawing/2014/main" id="{818AF23A-58CC-8FD0-38B5-62B8BD693A7C}"/>
              </a:ext>
            </a:extLst>
          </p:cNvPr>
          <p:cNvSpPr>
            <a:spLocks noGrp="1"/>
          </p:cNvSpPr>
          <p:nvPr>
            <p:ph type="body" sz="quarter" idx="42"/>
          </p:nvPr>
        </p:nvSpPr>
        <p:spPr/>
        <p:txBody>
          <a:bodyPr>
            <a:noAutofit/>
          </a:bodyPr>
          <a:lstStyle/>
          <a:p>
            <a:r>
              <a:rPr lang="fr-FR" sz="1600" dirty="0">
                <a:latin typeface="+mn-lt"/>
              </a:rPr>
              <a:t>Hardware </a:t>
            </a:r>
            <a:r>
              <a:rPr lang="fr-FR" sz="1600" dirty="0" err="1">
                <a:latin typeface="+mn-lt"/>
              </a:rPr>
              <a:t>load</a:t>
            </a:r>
            <a:r>
              <a:rPr lang="fr-FR" sz="1600" dirty="0">
                <a:latin typeface="+mn-lt"/>
              </a:rPr>
              <a:t> balancing</a:t>
            </a:r>
          </a:p>
        </p:txBody>
      </p:sp>
      <p:sp>
        <p:nvSpPr>
          <p:cNvPr id="5" name="Espace réservé du texte 4">
            <a:extLst>
              <a:ext uri="{FF2B5EF4-FFF2-40B4-BE49-F238E27FC236}">
                <a16:creationId xmlns:a16="http://schemas.microsoft.com/office/drawing/2014/main" id="{A1BEB65C-D4E1-1086-D2D7-8ED2A078EEF4}"/>
              </a:ext>
            </a:extLst>
          </p:cNvPr>
          <p:cNvSpPr>
            <a:spLocks noGrp="1"/>
          </p:cNvSpPr>
          <p:nvPr>
            <p:ph type="body" sz="quarter" idx="48"/>
          </p:nvPr>
        </p:nvSpPr>
        <p:spPr>
          <a:xfrm>
            <a:off x="577863" y="1983505"/>
            <a:ext cx="5518137" cy="3955901"/>
          </a:xfrm>
        </p:spPr>
        <p:txBody>
          <a:bodyPr>
            <a:normAutofit/>
          </a:bodyPr>
          <a:lstStyle/>
          <a:p>
            <a:pPr eaLnBrk="0" fontAlgn="base" hangingPunct="0">
              <a:lnSpc>
                <a:spcPct val="150000"/>
              </a:lnSpc>
              <a:spcBef>
                <a:spcPct val="25000"/>
              </a:spcBef>
              <a:spcAft>
                <a:spcPct val="0"/>
              </a:spcAft>
              <a:buClr>
                <a:srgbClr val="FF0000"/>
              </a:buClr>
              <a:buSzPct val="150000"/>
            </a:pPr>
            <a:endParaRPr lang="en-US" sz="1200" dirty="0">
              <a:latin typeface="+mn-lt"/>
            </a:endParaRPr>
          </a:p>
          <a:p>
            <a:pPr eaLnBrk="0" fontAlgn="base" hangingPunct="0">
              <a:lnSpc>
                <a:spcPct val="150000"/>
              </a:lnSpc>
              <a:spcBef>
                <a:spcPct val="25000"/>
              </a:spcBef>
              <a:spcAft>
                <a:spcPct val="0"/>
              </a:spcAft>
              <a:buClr>
                <a:srgbClr val="FF0000"/>
              </a:buClr>
              <a:buSzPct val="150000"/>
            </a:pPr>
            <a:endParaRPr lang="en-US" dirty="0">
              <a:latin typeface="+mn-lt"/>
            </a:endParaRPr>
          </a:p>
          <a:p>
            <a:pPr eaLnBrk="0" fontAlgn="base" hangingPunct="0">
              <a:lnSpc>
                <a:spcPct val="150000"/>
              </a:lnSpc>
              <a:spcBef>
                <a:spcPct val="25000"/>
              </a:spcBef>
              <a:spcAft>
                <a:spcPct val="0"/>
              </a:spcAft>
              <a:buClr>
                <a:srgbClr val="FF0000"/>
              </a:buClr>
              <a:buSzPct val="150000"/>
            </a:pPr>
            <a:endParaRPr lang="en-US" sz="1200" dirty="0">
              <a:latin typeface="+mn-lt"/>
            </a:endParaRPr>
          </a:p>
          <a:p>
            <a:pPr eaLnBrk="0" fontAlgn="base" hangingPunct="0">
              <a:lnSpc>
                <a:spcPct val="150000"/>
              </a:lnSpc>
              <a:spcBef>
                <a:spcPct val="25000"/>
              </a:spcBef>
              <a:spcAft>
                <a:spcPct val="0"/>
              </a:spcAft>
              <a:buClr>
                <a:srgbClr val="FF0000"/>
              </a:buClr>
              <a:buSzPct val="150000"/>
            </a:pPr>
            <a:endParaRPr lang="en-US" dirty="0">
              <a:latin typeface="+mn-lt"/>
            </a:endParaRPr>
          </a:p>
          <a:p>
            <a:pPr eaLnBrk="0" fontAlgn="base" hangingPunct="0">
              <a:lnSpc>
                <a:spcPct val="150000"/>
              </a:lnSpc>
              <a:spcBef>
                <a:spcPct val="25000"/>
              </a:spcBef>
              <a:spcAft>
                <a:spcPct val="0"/>
              </a:spcAft>
              <a:buClr>
                <a:srgbClr val="FF0000"/>
              </a:buClr>
              <a:buSzPct val="150000"/>
            </a:pPr>
            <a:endParaRPr lang="en-US" sz="1200" dirty="0">
              <a:latin typeface="+mn-lt"/>
            </a:endParaRPr>
          </a:p>
          <a:p>
            <a:pPr eaLnBrk="0" fontAlgn="base" hangingPunct="0">
              <a:lnSpc>
                <a:spcPct val="150000"/>
              </a:lnSpc>
              <a:spcBef>
                <a:spcPct val="25000"/>
              </a:spcBef>
              <a:spcAft>
                <a:spcPct val="0"/>
              </a:spcAft>
              <a:buClr>
                <a:srgbClr val="FF0000"/>
              </a:buClr>
              <a:buSzPct val="150000"/>
            </a:pPr>
            <a:endParaRPr lang="en-US" dirty="0">
              <a:latin typeface="+mn-lt"/>
            </a:endParaRPr>
          </a:p>
          <a:p>
            <a:pPr eaLnBrk="0" fontAlgn="base" hangingPunct="0">
              <a:lnSpc>
                <a:spcPct val="150000"/>
              </a:lnSpc>
              <a:spcBef>
                <a:spcPct val="25000"/>
              </a:spcBef>
              <a:spcAft>
                <a:spcPct val="0"/>
              </a:spcAft>
              <a:buClr>
                <a:srgbClr val="FF0000"/>
              </a:buClr>
              <a:buSzPct val="150000"/>
            </a:pPr>
            <a:r>
              <a:rPr lang="en-US" sz="1200" dirty="0">
                <a:latin typeface="+mn-lt"/>
              </a:rPr>
              <a:t>External network boxes or dedicated servers for load balancing</a:t>
            </a:r>
          </a:p>
          <a:p>
            <a:pPr eaLnBrk="0" fontAlgn="base" hangingPunct="0">
              <a:lnSpc>
                <a:spcPct val="150000"/>
              </a:lnSpc>
              <a:spcBef>
                <a:spcPct val="25000"/>
              </a:spcBef>
              <a:spcAft>
                <a:spcPct val="0"/>
              </a:spcAft>
              <a:buClr>
                <a:srgbClr val="FF0000"/>
              </a:buClr>
              <a:buSzPct val="150000"/>
            </a:pPr>
            <a:endParaRPr lang="en-US" sz="1200" dirty="0">
              <a:latin typeface="+mn-lt"/>
            </a:endParaRPr>
          </a:p>
          <a:p>
            <a:pPr marL="171450" indent="-171450" eaLnBrk="0" fontAlgn="base" hangingPunct="0">
              <a:lnSpc>
                <a:spcPct val="150000"/>
              </a:lnSpc>
              <a:spcBef>
                <a:spcPct val="25000"/>
              </a:spcBef>
              <a:spcAft>
                <a:spcPct val="0"/>
              </a:spcAft>
              <a:buClr>
                <a:srgbClr val="FF0000"/>
              </a:buClr>
              <a:buSzPct val="150000"/>
              <a:buFont typeface="Montserrat" panose="02000505000000020004" pitchFamily="2" charset="0"/>
              <a:buChar char="-"/>
            </a:pPr>
            <a:r>
              <a:rPr lang="en-US" sz="1000" dirty="0">
                <a:latin typeface="+mn-lt"/>
              </a:rPr>
              <a:t>Dedicated hardware</a:t>
            </a:r>
          </a:p>
          <a:p>
            <a:pPr marL="171450" indent="-171450" eaLnBrk="0" fontAlgn="base" hangingPunct="0">
              <a:lnSpc>
                <a:spcPct val="150000"/>
              </a:lnSpc>
              <a:spcBef>
                <a:spcPct val="25000"/>
              </a:spcBef>
              <a:spcAft>
                <a:spcPct val="0"/>
              </a:spcAft>
              <a:buClr>
                <a:srgbClr val="FF0000"/>
              </a:buClr>
              <a:buSzPct val="150000"/>
              <a:buFont typeface="Montserrat" panose="02000505000000020004" pitchFamily="2" charset="0"/>
              <a:buChar char="-"/>
            </a:pPr>
            <a:r>
              <a:rPr lang="en-US" sz="1000" dirty="0">
                <a:latin typeface="+mn-lt"/>
              </a:rPr>
              <a:t>Load balancing but no failover toolkit and no real-time file replication</a:t>
            </a:r>
          </a:p>
          <a:p>
            <a:pPr marL="171450" indent="-171450" eaLnBrk="0" fontAlgn="base" hangingPunct="0">
              <a:lnSpc>
                <a:spcPct val="150000"/>
              </a:lnSpc>
              <a:spcBef>
                <a:spcPct val="25000"/>
              </a:spcBef>
              <a:spcAft>
                <a:spcPct val="0"/>
              </a:spcAft>
              <a:buClr>
                <a:srgbClr val="FF0000"/>
              </a:buClr>
              <a:buSzPct val="150000"/>
              <a:buFont typeface="Montserrat" panose="02000505000000020004" pitchFamily="2" charset="0"/>
              <a:buChar char="-"/>
            </a:pPr>
            <a:r>
              <a:rPr lang="en-US" sz="1000" dirty="0">
                <a:latin typeface="+mn-lt"/>
              </a:rPr>
              <a:t>Needs high-level skills in networking</a:t>
            </a:r>
          </a:p>
          <a:p>
            <a:pPr marL="171450" indent="-171450" eaLnBrk="0" fontAlgn="base" hangingPunct="0">
              <a:lnSpc>
                <a:spcPct val="150000"/>
              </a:lnSpc>
              <a:spcBef>
                <a:spcPct val="25000"/>
              </a:spcBef>
              <a:spcAft>
                <a:spcPct val="0"/>
              </a:spcAft>
              <a:buClr>
                <a:srgbClr val="00B050"/>
              </a:buClr>
              <a:buSzPct val="150000"/>
              <a:buFont typeface="Montserrat" panose="02000505000000020004" pitchFamily="2" charset="0"/>
              <a:buChar char="+"/>
            </a:pPr>
            <a:r>
              <a:rPr lang="en-US" sz="1000" dirty="0">
                <a:latin typeface="+mn-lt"/>
              </a:rPr>
              <a:t>Large web farm</a:t>
            </a:r>
          </a:p>
          <a:p>
            <a:pPr marL="171450" indent="-171450" eaLnBrk="0" fontAlgn="base" hangingPunct="0">
              <a:lnSpc>
                <a:spcPct val="150000"/>
              </a:lnSpc>
              <a:spcBef>
                <a:spcPct val="25000"/>
              </a:spcBef>
              <a:spcAft>
                <a:spcPct val="0"/>
              </a:spcAft>
              <a:buClr>
                <a:srgbClr val="00B050"/>
              </a:buClr>
              <a:buSzPct val="150000"/>
              <a:buFont typeface="Montserrat" panose="02000505000000020004" pitchFamily="2" charset="0"/>
              <a:buChar char="+"/>
            </a:pPr>
            <a:r>
              <a:rPr lang="en-US" sz="1000" dirty="0">
                <a:latin typeface="+mn-lt"/>
              </a:rPr>
              <a:t>Supports servers in different subnets</a:t>
            </a:r>
          </a:p>
          <a:p>
            <a:pPr marL="171450" indent="-171450" eaLnBrk="0" fontAlgn="base" hangingPunct="0">
              <a:lnSpc>
                <a:spcPct val="150000"/>
              </a:lnSpc>
              <a:spcBef>
                <a:spcPct val="25000"/>
              </a:spcBef>
              <a:spcAft>
                <a:spcPct val="0"/>
              </a:spcAft>
              <a:buClr>
                <a:srgbClr val="00B050"/>
              </a:buClr>
              <a:buSzPct val="150000"/>
              <a:buFont typeface="Wingdings" panose="05000000000000000000" pitchFamily="2" charset="2"/>
              <a:buChar char="ü"/>
            </a:pPr>
            <a:endParaRPr lang="en-US" sz="1000" dirty="0">
              <a:latin typeface="+mn-lt"/>
            </a:endParaRPr>
          </a:p>
        </p:txBody>
      </p:sp>
      <p:sp>
        <p:nvSpPr>
          <p:cNvPr id="6" name="Espace réservé du texte 5">
            <a:extLst>
              <a:ext uri="{FF2B5EF4-FFF2-40B4-BE49-F238E27FC236}">
                <a16:creationId xmlns:a16="http://schemas.microsoft.com/office/drawing/2014/main" id="{A383F532-65AD-EFC8-BE68-36E447037E1E}"/>
              </a:ext>
            </a:extLst>
          </p:cNvPr>
          <p:cNvSpPr>
            <a:spLocks noGrp="1"/>
          </p:cNvSpPr>
          <p:nvPr>
            <p:ph type="body" sz="quarter" idx="49"/>
          </p:nvPr>
        </p:nvSpPr>
        <p:spPr/>
        <p:txBody>
          <a:bodyPr>
            <a:noAutofit/>
          </a:bodyPr>
          <a:lstStyle/>
          <a:p>
            <a:r>
              <a:rPr lang="en-US" sz="1600" dirty="0">
                <a:latin typeface="+mn-lt"/>
              </a:rPr>
              <a:t>Software load balancing</a:t>
            </a:r>
          </a:p>
        </p:txBody>
      </p:sp>
      <p:sp>
        <p:nvSpPr>
          <p:cNvPr id="7" name="Espace réservé du texte 6">
            <a:extLst>
              <a:ext uri="{FF2B5EF4-FFF2-40B4-BE49-F238E27FC236}">
                <a16:creationId xmlns:a16="http://schemas.microsoft.com/office/drawing/2014/main" id="{3BAF4A97-E0FF-88C4-D3CA-D12909E1AE15}"/>
              </a:ext>
            </a:extLst>
          </p:cNvPr>
          <p:cNvSpPr>
            <a:spLocks noGrp="1"/>
          </p:cNvSpPr>
          <p:nvPr>
            <p:ph type="body" sz="quarter" idx="50"/>
          </p:nvPr>
        </p:nvSpPr>
        <p:spPr/>
        <p:txBody>
          <a:bodyPr>
            <a:noAutofit/>
          </a:bodyPr>
          <a:lstStyle/>
          <a:p>
            <a:pPr eaLnBrk="0" fontAlgn="base" hangingPunct="0">
              <a:lnSpc>
                <a:spcPct val="150000"/>
              </a:lnSpc>
              <a:spcBef>
                <a:spcPct val="25000"/>
              </a:spcBef>
              <a:spcAft>
                <a:spcPct val="0"/>
              </a:spcAft>
              <a:buClr>
                <a:srgbClr val="FF0000"/>
              </a:buClr>
              <a:buSzPct val="150000"/>
            </a:pPr>
            <a:endParaRPr lang="en-US" sz="1200" dirty="0">
              <a:latin typeface="+mn-lt"/>
            </a:endParaRPr>
          </a:p>
          <a:p>
            <a:pPr eaLnBrk="0" fontAlgn="base" hangingPunct="0">
              <a:lnSpc>
                <a:spcPct val="150000"/>
              </a:lnSpc>
              <a:spcBef>
                <a:spcPct val="25000"/>
              </a:spcBef>
              <a:spcAft>
                <a:spcPct val="0"/>
              </a:spcAft>
              <a:buClr>
                <a:srgbClr val="FF0000"/>
              </a:buClr>
              <a:buSzPct val="150000"/>
            </a:pPr>
            <a:endParaRPr lang="en-US" dirty="0">
              <a:latin typeface="+mn-lt"/>
            </a:endParaRPr>
          </a:p>
          <a:p>
            <a:pPr eaLnBrk="0" fontAlgn="base" hangingPunct="0">
              <a:lnSpc>
                <a:spcPct val="150000"/>
              </a:lnSpc>
              <a:spcBef>
                <a:spcPct val="25000"/>
              </a:spcBef>
              <a:spcAft>
                <a:spcPct val="0"/>
              </a:spcAft>
              <a:buClr>
                <a:srgbClr val="FF0000"/>
              </a:buClr>
              <a:buSzPct val="150000"/>
            </a:pPr>
            <a:endParaRPr lang="en-US" sz="1200" dirty="0">
              <a:latin typeface="+mn-lt"/>
            </a:endParaRPr>
          </a:p>
          <a:p>
            <a:pPr eaLnBrk="0" fontAlgn="base" hangingPunct="0">
              <a:lnSpc>
                <a:spcPct val="150000"/>
              </a:lnSpc>
              <a:spcBef>
                <a:spcPct val="25000"/>
              </a:spcBef>
              <a:spcAft>
                <a:spcPct val="0"/>
              </a:spcAft>
              <a:buClr>
                <a:srgbClr val="FF0000"/>
              </a:buClr>
              <a:buSzPct val="150000"/>
            </a:pPr>
            <a:endParaRPr lang="en-US" dirty="0">
              <a:latin typeface="+mn-lt"/>
            </a:endParaRPr>
          </a:p>
          <a:p>
            <a:pPr eaLnBrk="0" fontAlgn="base" hangingPunct="0">
              <a:lnSpc>
                <a:spcPct val="150000"/>
              </a:lnSpc>
              <a:spcBef>
                <a:spcPct val="25000"/>
              </a:spcBef>
              <a:spcAft>
                <a:spcPct val="0"/>
              </a:spcAft>
              <a:buClr>
                <a:srgbClr val="FF0000"/>
              </a:buClr>
              <a:buSzPct val="150000"/>
            </a:pPr>
            <a:endParaRPr lang="en-US" sz="1200" dirty="0">
              <a:latin typeface="+mn-lt"/>
            </a:endParaRPr>
          </a:p>
          <a:p>
            <a:pPr eaLnBrk="0" fontAlgn="base" hangingPunct="0">
              <a:lnSpc>
                <a:spcPct val="150000"/>
              </a:lnSpc>
              <a:spcBef>
                <a:spcPct val="25000"/>
              </a:spcBef>
              <a:spcAft>
                <a:spcPct val="0"/>
              </a:spcAft>
              <a:buClr>
                <a:srgbClr val="FF0000"/>
              </a:buClr>
              <a:buSzPct val="150000"/>
            </a:pPr>
            <a:endParaRPr lang="en-US" dirty="0">
              <a:latin typeface="+mn-lt"/>
            </a:endParaRPr>
          </a:p>
          <a:p>
            <a:pPr eaLnBrk="0" fontAlgn="base" hangingPunct="0">
              <a:lnSpc>
                <a:spcPct val="160000"/>
              </a:lnSpc>
              <a:spcBef>
                <a:spcPct val="25000"/>
              </a:spcBef>
              <a:spcAft>
                <a:spcPct val="0"/>
              </a:spcAft>
              <a:buClr>
                <a:srgbClr val="00B050"/>
              </a:buClr>
              <a:buSzPct val="150000"/>
            </a:pPr>
            <a:r>
              <a:rPr lang="en-US" dirty="0">
                <a:latin typeface="+mn-lt"/>
              </a:rPr>
              <a:t>With </a:t>
            </a:r>
            <a:r>
              <a:rPr lang="en-US" dirty="0" err="1">
                <a:latin typeface="+mn-lt"/>
              </a:rPr>
              <a:t>SafeKit</a:t>
            </a:r>
            <a:r>
              <a:rPr lang="en-US" dirty="0">
                <a:latin typeface="+mn-lt"/>
              </a:rPr>
              <a:t>, installation on the application server side</a:t>
            </a:r>
          </a:p>
          <a:p>
            <a:pPr eaLnBrk="0" fontAlgn="base" hangingPunct="0">
              <a:lnSpc>
                <a:spcPct val="160000"/>
              </a:lnSpc>
              <a:spcBef>
                <a:spcPct val="25000"/>
              </a:spcBef>
              <a:spcAft>
                <a:spcPct val="0"/>
              </a:spcAft>
              <a:buClr>
                <a:srgbClr val="00B050"/>
              </a:buClr>
              <a:buSzPct val="150000"/>
            </a:pPr>
            <a:endParaRPr lang="en-US" dirty="0">
              <a:latin typeface="+mn-lt"/>
            </a:endParaRPr>
          </a:p>
          <a:p>
            <a:pPr marL="171450" indent="-171450" eaLnBrk="0" fontAlgn="base" hangingPunct="0">
              <a:lnSpc>
                <a:spcPct val="160000"/>
              </a:lnSpc>
              <a:spcBef>
                <a:spcPct val="25000"/>
              </a:spcBef>
              <a:spcAft>
                <a:spcPct val="0"/>
              </a:spcAft>
              <a:buClr>
                <a:srgbClr val="00B050"/>
              </a:buClr>
              <a:buSzPct val="150000"/>
              <a:buFont typeface="Montserrat" panose="02000505000000020004" pitchFamily="2" charset="0"/>
              <a:buChar char="+"/>
            </a:pPr>
            <a:r>
              <a:rPr lang="en-US" sz="1000" dirty="0"/>
              <a:t>No network box, no dedicated proxy server</a:t>
            </a:r>
            <a:r>
              <a:rPr lang="en-US" sz="1000" dirty="0">
                <a:latin typeface="+mn-lt"/>
              </a:rPr>
              <a:t> </a:t>
            </a:r>
          </a:p>
          <a:p>
            <a:pPr marL="171450" indent="-171450" eaLnBrk="0" fontAlgn="base" hangingPunct="0">
              <a:lnSpc>
                <a:spcPct val="160000"/>
              </a:lnSpc>
              <a:spcBef>
                <a:spcPct val="25000"/>
              </a:spcBef>
              <a:spcAft>
                <a:spcPct val="0"/>
              </a:spcAft>
              <a:buClr>
                <a:srgbClr val="00B050"/>
              </a:buClr>
              <a:buSzPct val="150000"/>
              <a:buFont typeface="Montserrat" panose="02000505000000020004" pitchFamily="2" charset="0"/>
              <a:buChar char="+"/>
            </a:pPr>
            <a:r>
              <a:rPr lang="en-US" sz="1000" dirty="0">
                <a:latin typeface="+mn-lt"/>
              </a:rPr>
              <a:t>Load balancing + a failover toolkit + real-time file replication</a:t>
            </a:r>
          </a:p>
          <a:p>
            <a:pPr marL="171450" indent="-171450" eaLnBrk="0" fontAlgn="base" hangingPunct="0">
              <a:lnSpc>
                <a:spcPct val="160000"/>
              </a:lnSpc>
              <a:spcBef>
                <a:spcPct val="25000"/>
              </a:spcBef>
              <a:spcAft>
                <a:spcPct val="0"/>
              </a:spcAft>
              <a:buClr>
                <a:srgbClr val="00B050"/>
              </a:buClr>
              <a:buSzPct val="150000"/>
              <a:buFont typeface="Montserrat" panose="02000505000000020004" pitchFamily="2" charset="0"/>
              <a:buChar char="+"/>
            </a:pPr>
            <a:r>
              <a:rPr lang="en-US" sz="1000" dirty="0">
                <a:latin typeface="+mn-lt"/>
              </a:rPr>
              <a:t>No specific skills required</a:t>
            </a:r>
          </a:p>
          <a:p>
            <a:pPr marL="171450" indent="-171450" eaLnBrk="0" fontAlgn="base" hangingPunct="0">
              <a:lnSpc>
                <a:spcPct val="160000"/>
              </a:lnSpc>
              <a:spcBef>
                <a:spcPct val="25000"/>
              </a:spcBef>
              <a:spcAft>
                <a:spcPct val="0"/>
              </a:spcAft>
              <a:buClr>
                <a:srgbClr val="FF0000"/>
              </a:buClr>
              <a:buSzPct val="150000"/>
              <a:buFont typeface="Montserrat" panose="02000505000000020004" pitchFamily="2" charset="0"/>
              <a:buChar char="-"/>
            </a:pPr>
            <a:r>
              <a:rPr lang="en-US" sz="1000" dirty="0">
                <a:latin typeface="+mn-lt"/>
              </a:rPr>
              <a:t>Small web farm (typically &lt;10 servers)</a:t>
            </a:r>
          </a:p>
          <a:p>
            <a:pPr marL="171450" indent="-171450" eaLnBrk="0" fontAlgn="base" hangingPunct="0">
              <a:lnSpc>
                <a:spcPct val="160000"/>
              </a:lnSpc>
              <a:spcBef>
                <a:spcPct val="25000"/>
              </a:spcBef>
              <a:spcAft>
                <a:spcPct val="0"/>
              </a:spcAft>
              <a:buClr>
                <a:srgbClr val="FF0000"/>
              </a:buClr>
              <a:buSzPct val="150000"/>
              <a:buFont typeface="Montserrat" panose="02000505000000020004" pitchFamily="2" charset="0"/>
              <a:buChar char="-"/>
            </a:pPr>
            <a:r>
              <a:rPr lang="en-US" sz="1000" dirty="0">
                <a:latin typeface="+mn-lt"/>
              </a:rPr>
              <a:t>Requires servers in the same subnet</a:t>
            </a:r>
          </a:p>
        </p:txBody>
      </p:sp>
      <p:sp>
        <p:nvSpPr>
          <p:cNvPr id="2" name="Titre 1">
            <a:extLst>
              <a:ext uri="{FF2B5EF4-FFF2-40B4-BE49-F238E27FC236}">
                <a16:creationId xmlns:a16="http://schemas.microsoft.com/office/drawing/2014/main" id="{E6B43274-0D18-72C2-4B45-67C6984FA06B}"/>
              </a:ext>
            </a:extLst>
          </p:cNvPr>
          <p:cNvSpPr>
            <a:spLocks noGrp="1"/>
          </p:cNvSpPr>
          <p:nvPr>
            <p:ph type="title"/>
          </p:nvPr>
        </p:nvSpPr>
        <p:spPr/>
        <p:txBody>
          <a:bodyPr/>
          <a:lstStyle/>
          <a:p>
            <a:r>
              <a:rPr lang="en-US" dirty="0"/>
              <a:t>Hardware vs software load balancing</a:t>
            </a:r>
            <a:endParaRPr lang="fr-FR" dirty="0"/>
          </a:p>
        </p:txBody>
      </p:sp>
      <p:grpSp>
        <p:nvGrpSpPr>
          <p:cNvPr id="11" name="Groupe 10">
            <a:extLst>
              <a:ext uri="{FF2B5EF4-FFF2-40B4-BE49-F238E27FC236}">
                <a16:creationId xmlns:a16="http://schemas.microsoft.com/office/drawing/2014/main" id="{2BC3C0EB-9556-346C-B677-5617D6B3545C}"/>
              </a:ext>
            </a:extLst>
          </p:cNvPr>
          <p:cNvGrpSpPr/>
          <p:nvPr/>
        </p:nvGrpSpPr>
        <p:grpSpPr>
          <a:xfrm>
            <a:off x="6947078" y="2259866"/>
            <a:ext cx="3407896" cy="957977"/>
            <a:chOff x="7761397" y="1701277"/>
            <a:chExt cx="3407896" cy="957977"/>
          </a:xfrm>
        </p:grpSpPr>
        <p:grpSp>
          <p:nvGrpSpPr>
            <p:cNvPr id="12" name="Group 6">
              <a:extLst>
                <a:ext uri="{FF2B5EF4-FFF2-40B4-BE49-F238E27FC236}">
                  <a16:creationId xmlns:a16="http://schemas.microsoft.com/office/drawing/2014/main" id="{2AD4A20E-4A5F-563E-AC6D-2F880D9F51A9}"/>
                </a:ext>
              </a:extLst>
            </p:cNvPr>
            <p:cNvGrpSpPr>
              <a:grpSpLocks noChangeAspect="1"/>
            </p:cNvGrpSpPr>
            <p:nvPr/>
          </p:nvGrpSpPr>
          <p:grpSpPr>
            <a:xfrm>
              <a:off x="9451973" y="1956880"/>
              <a:ext cx="304171" cy="419079"/>
              <a:chOff x="338482" y="2292262"/>
              <a:chExt cx="448862" cy="618432"/>
            </a:xfrm>
          </p:grpSpPr>
          <p:sp>
            <p:nvSpPr>
              <p:cNvPr id="35" name="Rectangle 34">
                <a:extLst>
                  <a:ext uri="{FF2B5EF4-FFF2-40B4-BE49-F238E27FC236}">
                    <a16:creationId xmlns:a16="http://schemas.microsoft.com/office/drawing/2014/main" id="{E2F88D33-85E6-72A5-A177-0C4194457BCE}"/>
                  </a:ext>
                </a:extLst>
              </p:cNvPr>
              <p:cNvSpPr/>
              <p:nvPr/>
            </p:nvSpPr>
            <p:spPr>
              <a:xfrm>
                <a:off x="338482" y="2292262"/>
                <a:ext cx="448862" cy="61843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endParaRPr>
              </a:p>
            </p:txBody>
          </p:sp>
          <p:grpSp>
            <p:nvGrpSpPr>
              <p:cNvPr id="40" name="Group 5">
                <a:extLst>
                  <a:ext uri="{FF2B5EF4-FFF2-40B4-BE49-F238E27FC236}">
                    <a16:creationId xmlns:a16="http://schemas.microsoft.com/office/drawing/2014/main" id="{D0EF90D9-D3C4-7323-8C4A-FEABABFABE54}"/>
                  </a:ext>
                </a:extLst>
              </p:cNvPr>
              <p:cNvGrpSpPr>
                <a:grpSpLocks noChangeAspect="1"/>
              </p:cNvGrpSpPr>
              <p:nvPr/>
            </p:nvGrpSpPr>
            <p:grpSpPr>
              <a:xfrm>
                <a:off x="503064" y="2379762"/>
                <a:ext cx="119696" cy="137258"/>
                <a:chOff x="1084089" y="2764155"/>
                <a:chExt cx="119696" cy="137258"/>
              </a:xfrm>
            </p:grpSpPr>
            <p:sp>
              <p:nvSpPr>
                <p:cNvPr id="42" name="Arc 41">
                  <a:extLst>
                    <a:ext uri="{FF2B5EF4-FFF2-40B4-BE49-F238E27FC236}">
                      <a16:creationId xmlns:a16="http://schemas.microsoft.com/office/drawing/2014/main" id="{C33798D4-6AB7-88FC-5445-39BF227F503D}"/>
                    </a:ext>
                  </a:extLst>
                </p:cNvPr>
                <p:cNvSpPr/>
                <p:nvPr/>
              </p:nvSpPr>
              <p:spPr>
                <a:xfrm>
                  <a:off x="1084089" y="2781717"/>
                  <a:ext cx="119696" cy="119696"/>
                </a:xfrm>
                <a:prstGeom prst="arc">
                  <a:avLst>
                    <a:gd name="adj1" fmla="val 17363252"/>
                    <a:gd name="adj2" fmla="val 14466915"/>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endParaRPr>
                </a:p>
              </p:txBody>
            </p:sp>
            <p:cxnSp>
              <p:nvCxnSpPr>
                <p:cNvPr id="51" name="Straight Connector 116">
                  <a:extLst>
                    <a:ext uri="{FF2B5EF4-FFF2-40B4-BE49-F238E27FC236}">
                      <a16:creationId xmlns:a16="http://schemas.microsoft.com/office/drawing/2014/main" id="{B9CB7265-A5D6-A905-C09E-CC02BFDF368C}"/>
                    </a:ext>
                  </a:extLst>
                </p:cNvPr>
                <p:cNvCxnSpPr/>
                <p:nvPr/>
              </p:nvCxnSpPr>
              <p:spPr>
                <a:xfrm>
                  <a:off x="1140797" y="2764155"/>
                  <a:ext cx="0" cy="8046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14" name="Group 6">
              <a:extLst>
                <a:ext uri="{FF2B5EF4-FFF2-40B4-BE49-F238E27FC236}">
                  <a16:creationId xmlns:a16="http://schemas.microsoft.com/office/drawing/2014/main" id="{8EFC6A83-F380-3792-6C33-A3E5EA6455D0}"/>
                </a:ext>
              </a:extLst>
            </p:cNvPr>
            <p:cNvGrpSpPr>
              <a:grpSpLocks noChangeAspect="1"/>
            </p:cNvGrpSpPr>
            <p:nvPr/>
          </p:nvGrpSpPr>
          <p:grpSpPr>
            <a:xfrm>
              <a:off x="9672420" y="2092961"/>
              <a:ext cx="304171" cy="419079"/>
              <a:chOff x="338482" y="2292262"/>
              <a:chExt cx="448862" cy="618432"/>
            </a:xfrm>
          </p:grpSpPr>
          <p:sp>
            <p:nvSpPr>
              <p:cNvPr id="26" name="Rectangle 25">
                <a:extLst>
                  <a:ext uri="{FF2B5EF4-FFF2-40B4-BE49-F238E27FC236}">
                    <a16:creationId xmlns:a16="http://schemas.microsoft.com/office/drawing/2014/main" id="{DE99D090-A770-C817-F6D6-82394C6BFA2A}"/>
                  </a:ext>
                </a:extLst>
              </p:cNvPr>
              <p:cNvSpPr/>
              <p:nvPr/>
            </p:nvSpPr>
            <p:spPr>
              <a:xfrm>
                <a:off x="338482" y="2292262"/>
                <a:ext cx="448862" cy="61843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endParaRPr>
              </a:p>
            </p:txBody>
          </p:sp>
          <p:grpSp>
            <p:nvGrpSpPr>
              <p:cNvPr id="27" name="Group 5">
                <a:extLst>
                  <a:ext uri="{FF2B5EF4-FFF2-40B4-BE49-F238E27FC236}">
                    <a16:creationId xmlns:a16="http://schemas.microsoft.com/office/drawing/2014/main" id="{3221F3CA-C4EC-D265-E75D-66DBF81F5C82}"/>
                  </a:ext>
                </a:extLst>
              </p:cNvPr>
              <p:cNvGrpSpPr>
                <a:grpSpLocks noChangeAspect="1"/>
              </p:cNvGrpSpPr>
              <p:nvPr/>
            </p:nvGrpSpPr>
            <p:grpSpPr>
              <a:xfrm>
                <a:off x="503064" y="2379762"/>
                <a:ext cx="119696" cy="137258"/>
                <a:chOff x="1084089" y="2764155"/>
                <a:chExt cx="119696" cy="137258"/>
              </a:xfrm>
            </p:grpSpPr>
            <p:sp>
              <p:nvSpPr>
                <p:cNvPr id="28" name="Arc 27">
                  <a:extLst>
                    <a:ext uri="{FF2B5EF4-FFF2-40B4-BE49-F238E27FC236}">
                      <a16:creationId xmlns:a16="http://schemas.microsoft.com/office/drawing/2014/main" id="{40446A58-FE9F-764A-F293-34251FE2C482}"/>
                    </a:ext>
                  </a:extLst>
                </p:cNvPr>
                <p:cNvSpPr/>
                <p:nvPr/>
              </p:nvSpPr>
              <p:spPr>
                <a:xfrm>
                  <a:off x="1084089" y="2781717"/>
                  <a:ext cx="119696" cy="119696"/>
                </a:xfrm>
                <a:prstGeom prst="arc">
                  <a:avLst>
                    <a:gd name="adj1" fmla="val 17363252"/>
                    <a:gd name="adj2" fmla="val 14466915"/>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endParaRPr>
                </a:p>
              </p:txBody>
            </p:sp>
            <p:cxnSp>
              <p:nvCxnSpPr>
                <p:cNvPr id="34" name="Straight Connector 116">
                  <a:extLst>
                    <a:ext uri="{FF2B5EF4-FFF2-40B4-BE49-F238E27FC236}">
                      <a16:creationId xmlns:a16="http://schemas.microsoft.com/office/drawing/2014/main" id="{404457B4-8E67-8FAE-26CC-9EF6ABE0B1B4}"/>
                    </a:ext>
                  </a:extLst>
                </p:cNvPr>
                <p:cNvCxnSpPr/>
                <p:nvPr/>
              </p:nvCxnSpPr>
              <p:spPr>
                <a:xfrm>
                  <a:off x="1140797" y="2764155"/>
                  <a:ext cx="0" cy="8046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15" name="Group 6">
              <a:extLst>
                <a:ext uri="{FF2B5EF4-FFF2-40B4-BE49-F238E27FC236}">
                  <a16:creationId xmlns:a16="http://schemas.microsoft.com/office/drawing/2014/main" id="{52D5B4A3-C455-BF34-4E52-9665530D8A9A}"/>
                </a:ext>
              </a:extLst>
            </p:cNvPr>
            <p:cNvGrpSpPr>
              <a:grpSpLocks noChangeAspect="1"/>
            </p:cNvGrpSpPr>
            <p:nvPr/>
          </p:nvGrpSpPr>
          <p:grpSpPr>
            <a:xfrm>
              <a:off x="9920289" y="2240175"/>
              <a:ext cx="304171" cy="419079"/>
              <a:chOff x="338482" y="2292262"/>
              <a:chExt cx="448862" cy="618432"/>
            </a:xfrm>
          </p:grpSpPr>
          <p:sp>
            <p:nvSpPr>
              <p:cNvPr id="22" name="Rectangle 21">
                <a:extLst>
                  <a:ext uri="{FF2B5EF4-FFF2-40B4-BE49-F238E27FC236}">
                    <a16:creationId xmlns:a16="http://schemas.microsoft.com/office/drawing/2014/main" id="{058C6AC8-0D36-9EE7-8B3D-9D324CE3D726}"/>
                  </a:ext>
                </a:extLst>
              </p:cNvPr>
              <p:cNvSpPr/>
              <p:nvPr/>
            </p:nvSpPr>
            <p:spPr>
              <a:xfrm>
                <a:off x="338482" y="2292262"/>
                <a:ext cx="448862" cy="61843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endParaRPr>
              </a:p>
            </p:txBody>
          </p:sp>
          <p:grpSp>
            <p:nvGrpSpPr>
              <p:cNvPr id="23" name="Group 5">
                <a:extLst>
                  <a:ext uri="{FF2B5EF4-FFF2-40B4-BE49-F238E27FC236}">
                    <a16:creationId xmlns:a16="http://schemas.microsoft.com/office/drawing/2014/main" id="{A986E413-4B69-8E88-E968-59DBD609661E}"/>
                  </a:ext>
                </a:extLst>
              </p:cNvPr>
              <p:cNvGrpSpPr>
                <a:grpSpLocks noChangeAspect="1"/>
              </p:cNvGrpSpPr>
              <p:nvPr/>
            </p:nvGrpSpPr>
            <p:grpSpPr>
              <a:xfrm>
                <a:off x="503064" y="2379762"/>
                <a:ext cx="119696" cy="137258"/>
                <a:chOff x="1084089" y="2764155"/>
                <a:chExt cx="119696" cy="137258"/>
              </a:xfrm>
            </p:grpSpPr>
            <p:sp>
              <p:nvSpPr>
                <p:cNvPr id="24" name="Arc 23">
                  <a:extLst>
                    <a:ext uri="{FF2B5EF4-FFF2-40B4-BE49-F238E27FC236}">
                      <a16:creationId xmlns:a16="http://schemas.microsoft.com/office/drawing/2014/main" id="{5081B3EC-1A65-3C98-BF5B-9D00736E8DFE}"/>
                    </a:ext>
                  </a:extLst>
                </p:cNvPr>
                <p:cNvSpPr/>
                <p:nvPr/>
              </p:nvSpPr>
              <p:spPr>
                <a:xfrm>
                  <a:off x="1084089" y="2781717"/>
                  <a:ext cx="119696" cy="119696"/>
                </a:xfrm>
                <a:prstGeom prst="arc">
                  <a:avLst>
                    <a:gd name="adj1" fmla="val 17363252"/>
                    <a:gd name="adj2" fmla="val 14466915"/>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endParaRPr>
                </a:p>
              </p:txBody>
            </p:sp>
            <p:cxnSp>
              <p:nvCxnSpPr>
                <p:cNvPr id="25" name="Straight Connector 116">
                  <a:extLst>
                    <a:ext uri="{FF2B5EF4-FFF2-40B4-BE49-F238E27FC236}">
                      <a16:creationId xmlns:a16="http://schemas.microsoft.com/office/drawing/2014/main" id="{D144B5A1-C1D0-E642-311C-751B97212A72}"/>
                    </a:ext>
                  </a:extLst>
                </p:cNvPr>
                <p:cNvCxnSpPr/>
                <p:nvPr/>
              </p:nvCxnSpPr>
              <p:spPr>
                <a:xfrm>
                  <a:off x="1140797" y="2764155"/>
                  <a:ext cx="0" cy="8046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6" name="Line 7">
              <a:extLst>
                <a:ext uri="{FF2B5EF4-FFF2-40B4-BE49-F238E27FC236}">
                  <a16:creationId xmlns:a16="http://schemas.microsoft.com/office/drawing/2014/main" id="{D0D1E012-A433-9E00-7141-BB44E72F843B}"/>
                </a:ext>
              </a:extLst>
            </p:cNvPr>
            <p:cNvSpPr>
              <a:spLocks noChangeShapeType="1"/>
            </p:cNvSpPr>
            <p:nvPr/>
          </p:nvSpPr>
          <p:spPr bwMode="auto">
            <a:xfrm flipH="1">
              <a:off x="9679328" y="1816817"/>
              <a:ext cx="93999" cy="111084"/>
            </a:xfrm>
            <a:prstGeom prst="line">
              <a:avLst/>
            </a:prstGeom>
            <a:noFill/>
            <a:ln w="9525">
              <a:solidFill>
                <a:srgbClr val="002D3C"/>
              </a:solidFill>
              <a:round/>
              <a:headEnd/>
              <a:tailEnd type="triangle" w="sm" len="med"/>
            </a:ln>
            <a:extLst>
              <a:ext uri="{909E8E84-426E-40DD-AFC4-6F175D3DCCD1}">
                <a14:hiddenFill xmlns:a14="http://schemas.microsoft.com/office/drawing/2010/main">
                  <a:noFill/>
                </a14:hiddenFill>
              </a:ext>
            </a:extLst>
          </p:spPr>
          <p:txBody>
            <a:bodyPr wrap="none" lIns="120000" tIns="62400" rIns="120000" bIns="62400" anchor="ctr"/>
            <a:lstStyle/>
            <a:p>
              <a:pPr fontAlgn="base">
                <a:spcBef>
                  <a:spcPct val="0"/>
                </a:spcBef>
                <a:spcAft>
                  <a:spcPct val="0"/>
                </a:spcAft>
                <a:defRPr/>
              </a:pPr>
              <a:endParaRPr lang="fr-FR" sz="1600" b="1" kern="0" baseline="-25000"/>
            </a:p>
          </p:txBody>
        </p:sp>
        <p:sp>
          <p:nvSpPr>
            <p:cNvPr id="17" name="Line 15">
              <a:extLst>
                <a:ext uri="{FF2B5EF4-FFF2-40B4-BE49-F238E27FC236}">
                  <a16:creationId xmlns:a16="http://schemas.microsoft.com/office/drawing/2014/main" id="{FB83CCA9-5268-6CF7-B332-6CF08B7ACDF9}"/>
                </a:ext>
              </a:extLst>
            </p:cNvPr>
            <p:cNvSpPr>
              <a:spLocks noChangeShapeType="1"/>
            </p:cNvSpPr>
            <p:nvPr/>
          </p:nvSpPr>
          <p:spPr bwMode="auto">
            <a:xfrm flipH="1">
              <a:off x="9899425" y="1969161"/>
              <a:ext cx="93999" cy="111084"/>
            </a:xfrm>
            <a:prstGeom prst="line">
              <a:avLst/>
            </a:prstGeom>
            <a:noFill/>
            <a:ln w="9525">
              <a:solidFill>
                <a:srgbClr val="002D3C"/>
              </a:solidFill>
              <a:round/>
              <a:headEnd/>
              <a:tailEnd type="triangle" w="sm" len="med"/>
            </a:ln>
            <a:extLst>
              <a:ext uri="{909E8E84-426E-40DD-AFC4-6F175D3DCCD1}">
                <a14:hiddenFill xmlns:a14="http://schemas.microsoft.com/office/drawing/2010/main">
                  <a:noFill/>
                </a14:hiddenFill>
              </a:ext>
            </a:extLst>
          </p:spPr>
          <p:txBody>
            <a:bodyPr wrap="none" lIns="120000" tIns="62400" rIns="120000" bIns="62400" anchor="ctr"/>
            <a:lstStyle/>
            <a:p>
              <a:pPr fontAlgn="base">
                <a:spcBef>
                  <a:spcPct val="0"/>
                </a:spcBef>
                <a:spcAft>
                  <a:spcPct val="0"/>
                </a:spcAft>
                <a:defRPr/>
              </a:pPr>
              <a:endParaRPr lang="fr-FR" sz="1600" b="1" kern="0" baseline="-25000"/>
            </a:p>
          </p:txBody>
        </p:sp>
        <p:sp>
          <p:nvSpPr>
            <p:cNvPr id="18" name="Line 16">
              <a:extLst>
                <a:ext uri="{FF2B5EF4-FFF2-40B4-BE49-F238E27FC236}">
                  <a16:creationId xmlns:a16="http://schemas.microsoft.com/office/drawing/2014/main" id="{3AC1B327-E9D7-128A-BBA1-7455EE8C68C1}"/>
                </a:ext>
              </a:extLst>
            </p:cNvPr>
            <p:cNvSpPr>
              <a:spLocks noChangeShapeType="1"/>
            </p:cNvSpPr>
            <p:nvPr/>
          </p:nvSpPr>
          <p:spPr bwMode="auto">
            <a:xfrm flipH="1">
              <a:off x="10119522" y="2121505"/>
              <a:ext cx="93999" cy="111084"/>
            </a:xfrm>
            <a:prstGeom prst="line">
              <a:avLst/>
            </a:prstGeom>
            <a:noFill/>
            <a:ln w="9525">
              <a:solidFill>
                <a:srgbClr val="002D3C"/>
              </a:solidFill>
              <a:round/>
              <a:headEnd/>
              <a:tailEnd type="triangle" w="sm" len="med"/>
            </a:ln>
            <a:extLst>
              <a:ext uri="{909E8E84-426E-40DD-AFC4-6F175D3DCCD1}">
                <a14:hiddenFill xmlns:a14="http://schemas.microsoft.com/office/drawing/2010/main">
                  <a:noFill/>
                </a14:hiddenFill>
              </a:ext>
            </a:extLst>
          </p:spPr>
          <p:txBody>
            <a:bodyPr wrap="none" lIns="120000" tIns="62400" rIns="120000" bIns="62400" anchor="ctr"/>
            <a:lstStyle/>
            <a:p>
              <a:pPr fontAlgn="base">
                <a:spcBef>
                  <a:spcPct val="0"/>
                </a:spcBef>
                <a:spcAft>
                  <a:spcPct val="0"/>
                </a:spcAft>
                <a:defRPr/>
              </a:pPr>
              <a:endParaRPr lang="fr-FR" sz="1600" b="1" kern="0" baseline="-25000"/>
            </a:p>
          </p:txBody>
        </p:sp>
        <p:sp>
          <p:nvSpPr>
            <p:cNvPr id="19" name="Line 35">
              <a:extLst>
                <a:ext uri="{FF2B5EF4-FFF2-40B4-BE49-F238E27FC236}">
                  <a16:creationId xmlns:a16="http://schemas.microsoft.com/office/drawing/2014/main" id="{3EFB7F23-F2BA-E907-03AA-A1C901342C06}"/>
                </a:ext>
              </a:extLst>
            </p:cNvPr>
            <p:cNvSpPr>
              <a:spLocks noChangeShapeType="1"/>
            </p:cNvSpPr>
            <p:nvPr/>
          </p:nvSpPr>
          <p:spPr bwMode="auto">
            <a:xfrm>
              <a:off x="8897318" y="2288954"/>
              <a:ext cx="277435" cy="3173"/>
            </a:xfrm>
            <a:prstGeom prst="line">
              <a:avLst/>
            </a:prstGeom>
            <a:noFill/>
            <a:ln w="15875">
              <a:solidFill>
                <a:srgbClr val="002D3C"/>
              </a:solidFill>
              <a:round/>
              <a:headEnd/>
              <a:tailEnd type="triangle" w="sm" len="med"/>
            </a:ln>
            <a:extLst>
              <a:ext uri="{909E8E84-426E-40DD-AFC4-6F175D3DCCD1}">
                <a14:hiddenFill xmlns:a14="http://schemas.microsoft.com/office/drawing/2010/main">
                  <a:noFill/>
                </a14:hiddenFill>
              </a:ext>
            </a:extLst>
          </p:spPr>
          <p:txBody>
            <a:bodyPr wrap="none" lIns="120000" tIns="62400" rIns="120000" bIns="62400" anchor="ctr"/>
            <a:lstStyle/>
            <a:p>
              <a:pPr fontAlgn="base">
                <a:spcBef>
                  <a:spcPct val="0"/>
                </a:spcBef>
                <a:spcAft>
                  <a:spcPct val="0"/>
                </a:spcAft>
                <a:defRPr/>
              </a:pPr>
              <a:endParaRPr lang="fr-FR" sz="1600" b="1" kern="0" baseline="-25000"/>
            </a:p>
          </p:txBody>
        </p:sp>
        <p:sp>
          <p:nvSpPr>
            <p:cNvPr id="20" name="Rectangle 36">
              <a:extLst>
                <a:ext uri="{FF2B5EF4-FFF2-40B4-BE49-F238E27FC236}">
                  <a16:creationId xmlns:a16="http://schemas.microsoft.com/office/drawing/2014/main" id="{437C4748-6FB3-7F0A-DD74-8030AB292237}"/>
                </a:ext>
              </a:extLst>
            </p:cNvPr>
            <p:cNvSpPr>
              <a:spLocks noChangeArrowheads="1"/>
            </p:cNvSpPr>
            <p:nvPr/>
          </p:nvSpPr>
          <p:spPr bwMode="auto">
            <a:xfrm>
              <a:off x="7761397" y="2139806"/>
              <a:ext cx="893163" cy="310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0000" tIns="62400" rIns="120000" bIns="62400">
              <a:spAutoFit/>
            </a:bodyPr>
            <a:lstStyle/>
            <a:p>
              <a:pPr eaLnBrk="0" fontAlgn="base" hangingPunct="0">
                <a:spcBef>
                  <a:spcPct val="0"/>
                </a:spcBef>
                <a:spcAft>
                  <a:spcPct val="0"/>
                </a:spcAft>
                <a:defRPr/>
              </a:pPr>
              <a:r>
                <a:rPr lang="en-US" sz="1200" kern="0" dirty="0"/>
                <a:t>network</a:t>
              </a:r>
            </a:p>
          </p:txBody>
        </p:sp>
        <p:sp>
          <p:nvSpPr>
            <p:cNvPr id="21" name="Rectangle 20">
              <a:extLst>
                <a:ext uri="{FF2B5EF4-FFF2-40B4-BE49-F238E27FC236}">
                  <a16:creationId xmlns:a16="http://schemas.microsoft.com/office/drawing/2014/main" id="{2E933EB6-1627-11D6-57D3-BA2990A13345}"/>
                </a:ext>
              </a:extLst>
            </p:cNvPr>
            <p:cNvSpPr/>
            <p:nvPr/>
          </p:nvSpPr>
          <p:spPr>
            <a:xfrm>
              <a:off x="10032438" y="1701277"/>
              <a:ext cx="1136855" cy="338555"/>
            </a:xfrm>
            <a:prstGeom prst="rect">
              <a:avLst/>
            </a:prstGeom>
          </p:spPr>
          <p:txBody>
            <a:bodyPr wrap="square">
              <a:spAutoFit/>
            </a:bodyPr>
            <a:lstStyle/>
            <a:p>
              <a:r>
                <a:rPr lang="en-US" sz="1600" dirty="0" err="1"/>
                <a:t>SafeKit</a:t>
              </a:r>
              <a:r>
                <a:rPr lang="en-US" sz="1600" dirty="0"/>
                <a:t> </a:t>
              </a:r>
            </a:p>
          </p:txBody>
        </p:sp>
      </p:grpSp>
      <p:grpSp>
        <p:nvGrpSpPr>
          <p:cNvPr id="52" name="Groupe 51">
            <a:extLst>
              <a:ext uri="{FF2B5EF4-FFF2-40B4-BE49-F238E27FC236}">
                <a16:creationId xmlns:a16="http://schemas.microsoft.com/office/drawing/2014/main" id="{960B8E4A-63C3-F1C9-FB1E-6F0C8CA3D61A}"/>
              </a:ext>
            </a:extLst>
          </p:cNvPr>
          <p:cNvGrpSpPr/>
          <p:nvPr/>
        </p:nvGrpSpPr>
        <p:grpSpPr>
          <a:xfrm>
            <a:off x="456043" y="2240858"/>
            <a:ext cx="4356189" cy="1061851"/>
            <a:chOff x="560818" y="1866039"/>
            <a:chExt cx="4356189" cy="1061851"/>
          </a:xfrm>
        </p:grpSpPr>
        <p:grpSp>
          <p:nvGrpSpPr>
            <p:cNvPr id="53" name="Group 2">
              <a:extLst>
                <a:ext uri="{FF2B5EF4-FFF2-40B4-BE49-F238E27FC236}">
                  <a16:creationId xmlns:a16="http://schemas.microsoft.com/office/drawing/2014/main" id="{CB95242F-F26C-34DD-CFC5-E5C3BA74D5D6}"/>
                </a:ext>
              </a:extLst>
            </p:cNvPr>
            <p:cNvGrpSpPr>
              <a:grpSpLocks/>
            </p:cNvGrpSpPr>
            <p:nvPr/>
          </p:nvGrpSpPr>
          <p:grpSpPr bwMode="auto">
            <a:xfrm>
              <a:off x="2609989" y="2205176"/>
              <a:ext cx="1092954" cy="360199"/>
              <a:chOff x="900838" y="2366963"/>
              <a:chExt cx="819677" cy="360363"/>
            </a:xfrm>
          </p:grpSpPr>
          <p:sp>
            <p:nvSpPr>
              <p:cNvPr id="89" name="Line 31">
                <a:extLst>
                  <a:ext uri="{FF2B5EF4-FFF2-40B4-BE49-F238E27FC236}">
                    <a16:creationId xmlns:a16="http://schemas.microsoft.com/office/drawing/2014/main" id="{47C61364-3A64-76C2-FE66-3C1B9914A3E7}"/>
                  </a:ext>
                </a:extLst>
              </p:cNvPr>
              <p:cNvSpPr>
                <a:spLocks noChangeShapeType="1"/>
              </p:cNvSpPr>
              <p:nvPr/>
            </p:nvSpPr>
            <p:spPr bwMode="auto">
              <a:xfrm>
                <a:off x="1512420" y="2541588"/>
                <a:ext cx="208095" cy="3175"/>
              </a:xfrm>
              <a:prstGeom prst="line">
                <a:avLst/>
              </a:prstGeom>
              <a:noFill/>
              <a:ln w="15875">
                <a:solidFill>
                  <a:srgbClr val="002D3C"/>
                </a:solidFill>
                <a:round/>
                <a:headEnd/>
                <a:tailEnd type="triangle" w="sm" len="med"/>
              </a:ln>
              <a:extLst>
                <a:ext uri="{909E8E84-426E-40DD-AFC4-6F175D3DCCD1}">
                  <a14:hiddenFill xmlns:a14="http://schemas.microsoft.com/office/drawing/2010/main">
                    <a:noFill/>
                  </a14:hiddenFill>
                </a:ext>
              </a:extLst>
            </p:spPr>
            <p:txBody>
              <a:bodyPr wrap="none" lIns="120000" tIns="62400" rIns="120000" bIns="62400" anchor="ctr"/>
              <a:lstStyle/>
              <a:p>
                <a:pPr fontAlgn="base">
                  <a:spcBef>
                    <a:spcPct val="0"/>
                  </a:spcBef>
                  <a:spcAft>
                    <a:spcPct val="0"/>
                  </a:spcAft>
                  <a:defRPr/>
                </a:pPr>
                <a:endParaRPr lang="fr-FR" sz="1600" b="1" kern="0" baseline="-25000"/>
              </a:p>
            </p:txBody>
          </p:sp>
          <p:sp>
            <p:nvSpPr>
              <p:cNvPr id="90" name="Line 32">
                <a:extLst>
                  <a:ext uri="{FF2B5EF4-FFF2-40B4-BE49-F238E27FC236}">
                    <a16:creationId xmlns:a16="http://schemas.microsoft.com/office/drawing/2014/main" id="{E79F1ABF-442F-F7C5-89B6-3C0806A79ED7}"/>
                  </a:ext>
                </a:extLst>
              </p:cNvPr>
              <p:cNvSpPr>
                <a:spLocks noChangeShapeType="1"/>
              </p:cNvSpPr>
              <p:nvPr/>
            </p:nvSpPr>
            <p:spPr bwMode="auto">
              <a:xfrm flipV="1">
                <a:off x="1519299" y="2366963"/>
                <a:ext cx="187457" cy="85725"/>
              </a:xfrm>
              <a:prstGeom prst="line">
                <a:avLst/>
              </a:prstGeom>
              <a:noFill/>
              <a:ln w="15875">
                <a:solidFill>
                  <a:srgbClr val="002D3C"/>
                </a:solidFill>
                <a:round/>
                <a:headEnd/>
                <a:tailEnd type="triangle" w="sm" len="med"/>
              </a:ln>
              <a:extLst>
                <a:ext uri="{909E8E84-426E-40DD-AFC4-6F175D3DCCD1}">
                  <a14:hiddenFill xmlns:a14="http://schemas.microsoft.com/office/drawing/2010/main">
                    <a:noFill/>
                  </a14:hiddenFill>
                </a:ext>
              </a:extLst>
            </p:spPr>
            <p:txBody>
              <a:bodyPr wrap="none" lIns="120000" tIns="62400" rIns="120000" bIns="62400" anchor="ctr"/>
              <a:lstStyle/>
              <a:p>
                <a:pPr fontAlgn="base">
                  <a:spcBef>
                    <a:spcPct val="0"/>
                  </a:spcBef>
                  <a:spcAft>
                    <a:spcPct val="0"/>
                  </a:spcAft>
                  <a:defRPr/>
                </a:pPr>
                <a:endParaRPr lang="fr-FR" sz="1600" b="1" kern="0" baseline="-25000"/>
              </a:p>
            </p:txBody>
          </p:sp>
          <p:sp>
            <p:nvSpPr>
              <p:cNvPr id="91" name="Line 33">
                <a:extLst>
                  <a:ext uri="{FF2B5EF4-FFF2-40B4-BE49-F238E27FC236}">
                    <a16:creationId xmlns:a16="http://schemas.microsoft.com/office/drawing/2014/main" id="{3F4773A1-F25A-6C6D-87CC-B58FDA438B60}"/>
                  </a:ext>
                </a:extLst>
              </p:cNvPr>
              <p:cNvSpPr>
                <a:spLocks noChangeShapeType="1"/>
              </p:cNvSpPr>
              <p:nvPr/>
            </p:nvSpPr>
            <p:spPr bwMode="auto">
              <a:xfrm>
                <a:off x="1512420" y="2620963"/>
                <a:ext cx="187457" cy="85725"/>
              </a:xfrm>
              <a:prstGeom prst="line">
                <a:avLst/>
              </a:prstGeom>
              <a:noFill/>
              <a:ln w="15875">
                <a:solidFill>
                  <a:srgbClr val="002D3C"/>
                </a:solidFill>
                <a:round/>
                <a:headEnd/>
                <a:tailEnd type="triangle" w="sm" len="med"/>
              </a:ln>
              <a:extLst>
                <a:ext uri="{909E8E84-426E-40DD-AFC4-6F175D3DCCD1}">
                  <a14:hiddenFill xmlns:a14="http://schemas.microsoft.com/office/drawing/2010/main">
                    <a:noFill/>
                  </a14:hiddenFill>
                </a:ext>
              </a:extLst>
            </p:spPr>
            <p:txBody>
              <a:bodyPr wrap="none" lIns="120000" tIns="62400" rIns="120000" bIns="62400" anchor="ctr"/>
              <a:lstStyle/>
              <a:p>
                <a:pPr fontAlgn="base">
                  <a:spcBef>
                    <a:spcPct val="0"/>
                  </a:spcBef>
                  <a:spcAft>
                    <a:spcPct val="0"/>
                  </a:spcAft>
                  <a:defRPr/>
                </a:pPr>
                <a:endParaRPr lang="fr-FR" sz="1600" b="1" kern="0" baseline="-25000"/>
              </a:p>
            </p:txBody>
          </p:sp>
          <p:sp>
            <p:nvSpPr>
              <p:cNvPr id="93" name="AutoShape 34">
                <a:extLst>
                  <a:ext uri="{FF2B5EF4-FFF2-40B4-BE49-F238E27FC236}">
                    <a16:creationId xmlns:a16="http://schemas.microsoft.com/office/drawing/2014/main" id="{6D3F93AA-96D7-D684-FA23-4C106ACC8702}"/>
                  </a:ext>
                </a:extLst>
              </p:cNvPr>
              <p:cNvSpPr>
                <a:spLocks noChangeArrowheads="1"/>
              </p:cNvSpPr>
              <p:nvPr/>
            </p:nvSpPr>
            <p:spPr bwMode="auto">
              <a:xfrm>
                <a:off x="1127187" y="2401888"/>
                <a:ext cx="331920" cy="142875"/>
              </a:xfrm>
              <a:prstGeom prst="cube">
                <a:avLst>
                  <a:gd name="adj" fmla="val 47824"/>
                </a:avLst>
              </a:prstGeom>
              <a:gradFill rotWithShape="0">
                <a:gsLst>
                  <a:gs pos="0">
                    <a:srgbClr val="B2B2B2"/>
                  </a:gs>
                  <a:gs pos="100000">
                    <a:srgbClr val="FFFFFF"/>
                  </a:gs>
                </a:gsLst>
                <a:lin ang="5400000" scaled="1"/>
              </a:gradFill>
              <a:ln w="9525">
                <a:solidFill>
                  <a:srgbClr val="000000"/>
                </a:solidFill>
                <a:miter lim="800000"/>
                <a:headEnd/>
                <a:tailEnd/>
              </a:ln>
            </p:spPr>
            <p:txBody>
              <a:bodyPr wrap="none" lIns="120000" tIns="62400" rIns="120000" bIns="62400" anchor="ctr"/>
              <a:lstStyle/>
              <a:p>
                <a:pPr fontAlgn="base">
                  <a:spcBef>
                    <a:spcPct val="0"/>
                  </a:spcBef>
                  <a:spcAft>
                    <a:spcPct val="0"/>
                  </a:spcAft>
                  <a:defRPr/>
                </a:pPr>
                <a:endParaRPr lang="en-US" sz="1600" b="1" kern="0" baseline="-25000"/>
              </a:p>
            </p:txBody>
          </p:sp>
          <p:sp>
            <p:nvSpPr>
              <p:cNvPr id="94" name="Line 35">
                <a:extLst>
                  <a:ext uri="{FF2B5EF4-FFF2-40B4-BE49-F238E27FC236}">
                    <a16:creationId xmlns:a16="http://schemas.microsoft.com/office/drawing/2014/main" id="{D7D6DA49-12EE-7D32-B324-3C8E1E2CCDAB}"/>
                  </a:ext>
                </a:extLst>
              </p:cNvPr>
              <p:cNvSpPr>
                <a:spLocks noChangeShapeType="1"/>
              </p:cNvSpPr>
              <p:nvPr/>
            </p:nvSpPr>
            <p:spPr bwMode="auto">
              <a:xfrm>
                <a:off x="900838" y="2566988"/>
                <a:ext cx="208095" cy="3175"/>
              </a:xfrm>
              <a:prstGeom prst="line">
                <a:avLst/>
              </a:prstGeom>
              <a:noFill/>
              <a:ln w="15875">
                <a:solidFill>
                  <a:srgbClr val="002D3C"/>
                </a:solidFill>
                <a:round/>
                <a:headEnd/>
                <a:tailEnd type="triangle" w="sm" len="med"/>
              </a:ln>
              <a:extLst>
                <a:ext uri="{909E8E84-426E-40DD-AFC4-6F175D3DCCD1}">
                  <a14:hiddenFill xmlns:a14="http://schemas.microsoft.com/office/drawing/2010/main">
                    <a:noFill/>
                  </a14:hiddenFill>
                </a:ext>
              </a:extLst>
            </p:spPr>
            <p:txBody>
              <a:bodyPr wrap="none" lIns="120000" tIns="62400" rIns="120000" bIns="62400" anchor="ctr"/>
              <a:lstStyle/>
              <a:p>
                <a:pPr fontAlgn="base">
                  <a:spcBef>
                    <a:spcPct val="0"/>
                  </a:spcBef>
                  <a:spcAft>
                    <a:spcPct val="0"/>
                  </a:spcAft>
                  <a:defRPr/>
                </a:pPr>
                <a:endParaRPr lang="fr-FR" sz="1600" b="1" kern="0" baseline="-25000"/>
              </a:p>
            </p:txBody>
          </p:sp>
          <p:sp>
            <p:nvSpPr>
              <p:cNvPr id="95" name="AutoShape 40">
                <a:extLst>
                  <a:ext uri="{FF2B5EF4-FFF2-40B4-BE49-F238E27FC236}">
                    <a16:creationId xmlns:a16="http://schemas.microsoft.com/office/drawing/2014/main" id="{707B8955-5CE5-A899-C353-F3E5384643E9}"/>
                  </a:ext>
                </a:extLst>
              </p:cNvPr>
              <p:cNvSpPr>
                <a:spLocks noChangeArrowheads="1"/>
              </p:cNvSpPr>
              <p:nvPr/>
            </p:nvSpPr>
            <p:spPr bwMode="auto">
              <a:xfrm>
                <a:off x="1103110" y="2584451"/>
                <a:ext cx="331920" cy="142875"/>
              </a:xfrm>
              <a:prstGeom prst="cube">
                <a:avLst>
                  <a:gd name="adj" fmla="val 47824"/>
                </a:avLst>
              </a:prstGeom>
              <a:gradFill rotWithShape="0">
                <a:gsLst>
                  <a:gs pos="0">
                    <a:srgbClr val="B2B2B2"/>
                  </a:gs>
                  <a:gs pos="100000">
                    <a:srgbClr val="FFFFFF"/>
                  </a:gs>
                </a:gsLst>
                <a:lin ang="5400000" scaled="1"/>
              </a:gradFill>
              <a:ln w="9525">
                <a:solidFill>
                  <a:srgbClr val="000000"/>
                </a:solidFill>
                <a:prstDash val="dash"/>
                <a:miter lim="800000"/>
                <a:headEnd/>
                <a:tailEnd/>
              </a:ln>
            </p:spPr>
            <p:txBody>
              <a:bodyPr wrap="none" lIns="120000" tIns="62400" rIns="120000" bIns="62400" anchor="ctr"/>
              <a:lstStyle/>
              <a:p>
                <a:pPr fontAlgn="base">
                  <a:spcBef>
                    <a:spcPct val="0"/>
                  </a:spcBef>
                  <a:spcAft>
                    <a:spcPct val="0"/>
                  </a:spcAft>
                  <a:defRPr/>
                </a:pPr>
                <a:endParaRPr lang="en-US" sz="1600" b="1" kern="0" baseline="-25000"/>
              </a:p>
            </p:txBody>
          </p:sp>
        </p:grpSp>
        <p:grpSp>
          <p:nvGrpSpPr>
            <p:cNvPr id="54" name="Groupe 53">
              <a:extLst>
                <a:ext uri="{FF2B5EF4-FFF2-40B4-BE49-F238E27FC236}">
                  <a16:creationId xmlns:a16="http://schemas.microsoft.com/office/drawing/2014/main" id="{DDA44194-064E-967A-7EE9-A010F9EA3D3D}"/>
                </a:ext>
              </a:extLst>
            </p:cNvPr>
            <p:cNvGrpSpPr/>
            <p:nvPr/>
          </p:nvGrpSpPr>
          <p:grpSpPr>
            <a:xfrm>
              <a:off x="4144520" y="2021446"/>
              <a:ext cx="772487" cy="702375"/>
              <a:chOff x="4392550" y="1871772"/>
              <a:chExt cx="772487" cy="702375"/>
            </a:xfrm>
          </p:grpSpPr>
          <p:grpSp>
            <p:nvGrpSpPr>
              <p:cNvPr id="57" name="Group 6">
                <a:extLst>
                  <a:ext uri="{FF2B5EF4-FFF2-40B4-BE49-F238E27FC236}">
                    <a16:creationId xmlns:a16="http://schemas.microsoft.com/office/drawing/2014/main" id="{2C83B045-BC45-1FB1-5B57-71C4E0F91782}"/>
                  </a:ext>
                </a:extLst>
              </p:cNvPr>
              <p:cNvGrpSpPr>
                <a:grpSpLocks noChangeAspect="1"/>
              </p:cNvGrpSpPr>
              <p:nvPr/>
            </p:nvGrpSpPr>
            <p:grpSpPr>
              <a:xfrm>
                <a:off x="4392550" y="1871772"/>
                <a:ext cx="304171" cy="419079"/>
                <a:chOff x="338482" y="2292262"/>
                <a:chExt cx="448862" cy="618432"/>
              </a:xfrm>
            </p:grpSpPr>
            <p:sp>
              <p:nvSpPr>
                <p:cNvPr id="84" name="Rectangle 83">
                  <a:extLst>
                    <a:ext uri="{FF2B5EF4-FFF2-40B4-BE49-F238E27FC236}">
                      <a16:creationId xmlns:a16="http://schemas.microsoft.com/office/drawing/2014/main" id="{490520A9-8B3F-F9BE-31A0-8CA333262479}"/>
                    </a:ext>
                  </a:extLst>
                </p:cNvPr>
                <p:cNvSpPr/>
                <p:nvPr/>
              </p:nvSpPr>
              <p:spPr>
                <a:xfrm>
                  <a:off x="338482" y="2292262"/>
                  <a:ext cx="448862" cy="61843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endParaRPr>
                </a:p>
              </p:txBody>
            </p:sp>
            <p:grpSp>
              <p:nvGrpSpPr>
                <p:cNvPr id="86" name="Group 5">
                  <a:extLst>
                    <a:ext uri="{FF2B5EF4-FFF2-40B4-BE49-F238E27FC236}">
                      <a16:creationId xmlns:a16="http://schemas.microsoft.com/office/drawing/2014/main" id="{C8B47B9E-C192-C0AD-8280-7E19FD9DADEB}"/>
                    </a:ext>
                  </a:extLst>
                </p:cNvPr>
                <p:cNvGrpSpPr>
                  <a:grpSpLocks noChangeAspect="1"/>
                </p:cNvGrpSpPr>
                <p:nvPr/>
              </p:nvGrpSpPr>
              <p:grpSpPr>
                <a:xfrm>
                  <a:off x="503064" y="2379762"/>
                  <a:ext cx="119696" cy="137258"/>
                  <a:chOff x="1084089" y="2764155"/>
                  <a:chExt cx="119696" cy="137258"/>
                </a:xfrm>
              </p:grpSpPr>
              <p:sp>
                <p:nvSpPr>
                  <p:cNvPr id="87" name="Arc 86">
                    <a:extLst>
                      <a:ext uri="{FF2B5EF4-FFF2-40B4-BE49-F238E27FC236}">
                        <a16:creationId xmlns:a16="http://schemas.microsoft.com/office/drawing/2014/main" id="{9CCACB1E-4FD1-E58E-EF26-F58DDCDFE137}"/>
                      </a:ext>
                    </a:extLst>
                  </p:cNvPr>
                  <p:cNvSpPr/>
                  <p:nvPr/>
                </p:nvSpPr>
                <p:spPr>
                  <a:xfrm>
                    <a:off x="1084089" y="2781717"/>
                    <a:ext cx="119696" cy="119696"/>
                  </a:xfrm>
                  <a:prstGeom prst="arc">
                    <a:avLst>
                      <a:gd name="adj1" fmla="val 17363252"/>
                      <a:gd name="adj2" fmla="val 14466915"/>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endParaRPr>
                  </a:p>
                </p:txBody>
              </p:sp>
              <p:cxnSp>
                <p:nvCxnSpPr>
                  <p:cNvPr id="88" name="Straight Connector 116">
                    <a:extLst>
                      <a:ext uri="{FF2B5EF4-FFF2-40B4-BE49-F238E27FC236}">
                        <a16:creationId xmlns:a16="http://schemas.microsoft.com/office/drawing/2014/main" id="{F2664611-BA3E-01B2-FE2B-C21B94F3698C}"/>
                      </a:ext>
                    </a:extLst>
                  </p:cNvPr>
                  <p:cNvCxnSpPr/>
                  <p:nvPr/>
                </p:nvCxnSpPr>
                <p:spPr>
                  <a:xfrm>
                    <a:off x="1140797" y="2764155"/>
                    <a:ext cx="0" cy="8046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58" name="Group 6">
                <a:extLst>
                  <a:ext uri="{FF2B5EF4-FFF2-40B4-BE49-F238E27FC236}">
                    <a16:creationId xmlns:a16="http://schemas.microsoft.com/office/drawing/2014/main" id="{CC3FA770-8195-1DFE-F49A-D5678BB9FFFC}"/>
                  </a:ext>
                </a:extLst>
              </p:cNvPr>
              <p:cNvGrpSpPr>
                <a:grpSpLocks noChangeAspect="1"/>
              </p:cNvGrpSpPr>
              <p:nvPr/>
            </p:nvGrpSpPr>
            <p:grpSpPr>
              <a:xfrm>
                <a:off x="4612997" y="2007854"/>
                <a:ext cx="304171" cy="419079"/>
                <a:chOff x="338482" y="2292262"/>
                <a:chExt cx="448862" cy="618432"/>
              </a:xfrm>
            </p:grpSpPr>
            <p:sp>
              <p:nvSpPr>
                <p:cNvPr id="64" name="Rectangle 63">
                  <a:extLst>
                    <a:ext uri="{FF2B5EF4-FFF2-40B4-BE49-F238E27FC236}">
                      <a16:creationId xmlns:a16="http://schemas.microsoft.com/office/drawing/2014/main" id="{93B93B45-7398-D87F-82B5-FE8D14CFAB78}"/>
                    </a:ext>
                  </a:extLst>
                </p:cNvPr>
                <p:cNvSpPr/>
                <p:nvPr/>
              </p:nvSpPr>
              <p:spPr>
                <a:xfrm>
                  <a:off x="338482" y="2292262"/>
                  <a:ext cx="448862" cy="61843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endParaRPr>
                </a:p>
              </p:txBody>
            </p:sp>
            <p:grpSp>
              <p:nvGrpSpPr>
                <p:cNvPr id="65" name="Group 5">
                  <a:extLst>
                    <a:ext uri="{FF2B5EF4-FFF2-40B4-BE49-F238E27FC236}">
                      <a16:creationId xmlns:a16="http://schemas.microsoft.com/office/drawing/2014/main" id="{33729310-CEE7-BD00-F9EB-0BCA90AB7D19}"/>
                    </a:ext>
                  </a:extLst>
                </p:cNvPr>
                <p:cNvGrpSpPr>
                  <a:grpSpLocks noChangeAspect="1"/>
                </p:cNvGrpSpPr>
                <p:nvPr/>
              </p:nvGrpSpPr>
              <p:grpSpPr>
                <a:xfrm>
                  <a:off x="503064" y="2379762"/>
                  <a:ext cx="119696" cy="137258"/>
                  <a:chOff x="1084089" y="2764155"/>
                  <a:chExt cx="119696" cy="137258"/>
                </a:xfrm>
              </p:grpSpPr>
              <p:sp>
                <p:nvSpPr>
                  <p:cNvPr id="66" name="Arc 65">
                    <a:extLst>
                      <a:ext uri="{FF2B5EF4-FFF2-40B4-BE49-F238E27FC236}">
                        <a16:creationId xmlns:a16="http://schemas.microsoft.com/office/drawing/2014/main" id="{4918AF39-35CA-F594-CF98-6E5327153445}"/>
                      </a:ext>
                    </a:extLst>
                  </p:cNvPr>
                  <p:cNvSpPr/>
                  <p:nvPr/>
                </p:nvSpPr>
                <p:spPr>
                  <a:xfrm>
                    <a:off x="1084089" y="2781717"/>
                    <a:ext cx="119696" cy="119696"/>
                  </a:xfrm>
                  <a:prstGeom prst="arc">
                    <a:avLst>
                      <a:gd name="adj1" fmla="val 17363252"/>
                      <a:gd name="adj2" fmla="val 14466915"/>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endParaRPr>
                  </a:p>
                </p:txBody>
              </p:sp>
              <p:cxnSp>
                <p:nvCxnSpPr>
                  <p:cNvPr id="67" name="Straight Connector 116">
                    <a:extLst>
                      <a:ext uri="{FF2B5EF4-FFF2-40B4-BE49-F238E27FC236}">
                        <a16:creationId xmlns:a16="http://schemas.microsoft.com/office/drawing/2014/main" id="{58877AE0-AEBD-3F1E-D1D7-9F92C4F2297C}"/>
                      </a:ext>
                    </a:extLst>
                  </p:cNvPr>
                  <p:cNvCxnSpPr/>
                  <p:nvPr/>
                </p:nvCxnSpPr>
                <p:spPr>
                  <a:xfrm>
                    <a:off x="1140797" y="2764155"/>
                    <a:ext cx="0" cy="8046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59" name="Group 6">
                <a:extLst>
                  <a:ext uri="{FF2B5EF4-FFF2-40B4-BE49-F238E27FC236}">
                    <a16:creationId xmlns:a16="http://schemas.microsoft.com/office/drawing/2014/main" id="{466D0A92-C9FB-59D7-A409-22749A052E83}"/>
                  </a:ext>
                </a:extLst>
              </p:cNvPr>
              <p:cNvGrpSpPr>
                <a:grpSpLocks noChangeAspect="1"/>
              </p:cNvGrpSpPr>
              <p:nvPr/>
            </p:nvGrpSpPr>
            <p:grpSpPr>
              <a:xfrm>
                <a:off x="4860866" y="2155068"/>
                <a:ext cx="304171" cy="419079"/>
                <a:chOff x="338482" y="2292262"/>
                <a:chExt cx="448862" cy="618432"/>
              </a:xfrm>
            </p:grpSpPr>
            <p:sp>
              <p:nvSpPr>
                <p:cNvPr id="60" name="Rectangle 59">
                  <a:extLst>
                    <a:ext uri="{FF2B5EF4-FFF2-40B4-BE49-F238E27FC236}">
                      <a16:creationId xmlns:a16="http://schemas.microsoft.com/office/drawing/2014/main" id="{C2FBC1B8-85EB-8812-04B1-0C7A5944B3CA}"/>
                    </a:ext>
                  </a:extLst>
                </p:cNvPr>
                <p:cNvSpPr/>
                <p:nvPr/>
              </p:nvSpPr>
              <p:spPr>
                <a:xfrm>
                  <a:off x="338482" y="2292262"/>
                  <a:ext cx="448862" cy="61843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endParaRPr>
                </a:p>
              </p:txBody>
            </p:sp>
            <p:grpSp>
              <p:nvGrpSpPr>
                <p:cNvPr id="61" name="Group 5">
                  <a:extLst>
                    <a:ext uri="{FF2B5EF4-FFF2-40B4-BE49-F238E27FC236}">
                      <a16:creationId xmlns:a16="http://schemas.microsoft.com/office/drawing/2014/main" id="{3B6DA787-0A53-EC18-8866-9FF08AFA80E0}"/>
                    </a:ext>
                  </a:extLst>
                </p:cNvPr>
                <p:cNvGrpSpPr>
                  <a:grpSpLocks noChangeAspect="1"/>
                </p:cNvGrpSpPr>
                <p:nvPr/>
              </p:nvGrpSpPr>
              <p:grpSpPr>
                <a:xfrm>
                  <a:off x="503064" y="2379762"/>
                  <a:ext cx="119696" cy="137258"/>
                  <a:chOff x="1084089" y="2764155"/>
                  <a:chExt cx="119696" cy="137258"/>
                </a:xfrm>
              </p:grpSpPr>
              <p:sp>
                <p:nvSpPr>
                  <p:cNvPr id="62" name="Arc 61">
                    <a:extLst>
                      <a:ext uri="{FF2B5EF4-FFF2-40B4-BE49-F238E27FC236}">
                        <a16:creationId xmlns:a16="http://schemas.microsoft.com/office/drawing/2014/main" id="{3A43FAAD-566D-18B4-1D4A-57ECB0C93200}"/>
                      </a:ext>
                    </a:extLst>
                  </p:cNvPr>
                  <p:cNvSpPr/>
                  <p:nvPr/>
                </p:nvSpPr>
                <p:spPr>
                  <a:xfrm>
                    <a:off x="1084089" y="2781717"/>
                    <a:ext cx="119696" cy="119696"/>
                  </a:xfrm>
                  <a:prstGeom prst="arc">
                    <a:avLst>
                      <a:gd name="adj1" fmla="val 17363252"/>
                      <a:gd name="adj2" fmla="val 14466915"/>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endParaRPr>
                  </a:p>
                </p:txBody>
              </p:sp>
              <p:cxnSp>
                <p:nvCxnSpPr>
                  <p:cNvPr id="63" name="Straight Connector 116">
                    <a:extLst>
                      <a:ext uri="{FF2B5EF4-FFF2-40B4-BE49-F238E27FC236}">
                        <a16:creationId xmlns:a16="http://schemas.microsoft.com/office/drawing/2014/main" id="{7F078CFF-03BE-3452-3DBA-065F837B27F1}"/>
                      </a:ext>
                    </a:extLst>
                  </p:cNvPr>
                  <p:cNvCxnSpPr/>
                  <p:nvPr/>
                </p:nvCxnSpPr>
                <p:spPr>
                  <a:xfrm>
                    <a:off x="1140797" y="2764155"/>
                    <a:ext cx="0" cy="8046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grpSp>
        <p:sp>
          <p:nvSpPr>
            <p:cNvPr id="55" name="Ellipse 4">
              <a:extLst>
                <a:ext uri="{FF2B5EF4-FFF2-40B4-BE49-F238E27FC236}">
                  <a16:creationId xmlns:a16="http://schemas.microsoft.com/office/drawing/2014/main" id="{BB7C4F18-A5DD-FC7D-B4EF-8504D4F4CA98}"/>
                </a:ext>
              </a:extLst>
            </p:cNvPr>
            <p:cNvSpPr/>
            <p:nvPr/>
          </p:nvSpPr>
          <p:spPr>
            <a:xfrm>
              <a:off x="2583564" y="1866039"/>
              <a:ext cx="1215387" cy="1061851"/>
            </a:xfrm>
            <a:prstGeom prst="ellipse">
              <a:avLst/>
            </a:prstGeom>
            <a:noFill/>
            <a:ln>
              <a:solidFill>
                <a:srgbClr val="002D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endParaRPr>
            </a:p>
          </p:txBody>
        </p:sp>
        <p:sp>
          <p:nvSpPr>
            <p:cNvPr id="56" name="Rectangle 55">
              <a:extLst>
                <a:ext uri="{FF2B5EF4-FFF2-40B4-BE49-F238E27FC236}">
                  <a16:creationId xmlns:a16="http://schemas.microsoft.com/office/drawing/2014/main" id="{A0F84419-3EB1-6AE8-A5BB-CBB17478B472}"/>
                </a:ext>
              </a:extLst>
            </p:cNvPr>
            <p:cNvSpPr/>
            <p:nvPr/>
          </p:nvSpPr>
          <p:spPr>
            <a:xfrm>
              <a:off x="560818" y="2211257"/>
              <a:ext cx="2286523" cy="338106"/>
            </a:xfrm>
            <a:prstGeom prst="rect">
              <a:avLst/>
            </a:prstGeom>
          </p:spPr>
          <p:txBody>
            <a:bodyPr wrap="square">
              <a:spAutoFit/>
            </a:bodyPr>
            <a:lstStyle/>
            <a:p>
              <a:pPr eaLnBrk="0" fontAlgn="base" hangingPunct="0">
                <a:lnSpc>
                  <a:spcPct val="150000"/>
                </a:lnSpc>
                <a:spcBef>
                  <a:spcPct val="0"/>
                </a:spcBef>
                <a:spcAft>
                  <a:spcPct val="0"/>
                </a:spcAft>
              </a:pPr>
              <a:r>
                <a:rPr lang="en-US" sz="1200" dirty="0"/>
                <a:t>Load balancer or proxy</a:t>
              </a:r>
              <a:endParaRPr lang="fr-FR" sz="1200" dirty="0"/>
            </a:p>
          </p:txBody>
        </p:sp>
      </p:grpSp>
      <p:pic>
        <p:nvPicPr>
          <p:cNvPr id="8" name="Graphique 7">
            <a:hlinkClick r:id="rId5"/>
            <a:extLst>
              <a:ext uri="{FF2B5EF4-FFF2-40B4-BE49-F238E27FC236}">
                <a16:creationId xmlns:a16="http://schemas.microsoft.com/office/drawing/2014/main" id="{E2835097-DD9E-C516-8F30-0E2438501AB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302178" y="547208"/>
            <a:ext cx="188281" cy="188281"/>
          </a:xfrm>
          <a:prstGeom prst="rect">
            <a:avLst/>
          </a:prstGeom>
        </p:spPr>
      </p:pic>
      <p:pic>
        <p:nvPicPr>
          <p:cNvPr id="9" name="competition-14">
            <a:hlinkClick r:id="" action="ppaction://media"/>
            <a:extLst>
              <a:ext uri="{FF2B5EF4-FFF2-40B4-BE49-F238E27FC236}">
                <a16:creationId xmlns:a16="http://schemas.microsoft.com/office/drawing/2014/main" id="{F9E85385-78E8-4E39-8DA1-E306F69F1CD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338386" y="6196667"/>
            <a:ext cx="487363" cy="487363"/>
          </a:xfrm>
          <a:prstGeom prst="rect">
            <a:avLst/>
          </a:prstGeom>
        </p:spPr>
      </p:pic>
    </p:spTree>
    <p:extLst>
      <p:ext uri="{BB962C8B-B14F-4D97-AF65-F5344CB8AC3E}">
        <p14:creationId xmlns:p14="http://schemas.microsoft.com/office/powerpoint/2010/main" val="1529757998"/>
      </p:ext>
    </p:extLst>
  </p:cSld>
  <p:clrMapOvr>
    <a:masterClrMapping/>
  </p:clrMapOvr>
  <mc:AlternateContent xmlns:mc="http://schemas.openxmlformats.org/markup-compatibility/2006" xmlns:p14="http://schemas.microsoft.com/office/powerpoint/2010/main">
    <mc:Choice Requires="p14">
      <p:transition spd="slow" p14:dur="2000" advClick="0" advTm="90000"/>
    </mc:Choice>
    <mc:Fallback xmlns="">
      <p:transition spd="slow" advClick="0" advTm="9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963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9"/>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0" descr="Une image contenant Appareils électroniques, léger&#10;&#10;Description générée automatiquement">
            <a:extLst>
              <a:ext uri="{FF2B5EF4-FFF2-40B4-BE49-F238E27FC236}">
                <a16:creationId xmlns:a16="http://schemas.microsoft.com/office/drawing/2014/main" id="{91010E96-2346-4F5D-A71C-F77062B97B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A9BB5BC-EFAC-C696-3075-446E33FCB600}"/>
              </a:ext>
            </a:extLst>
          </p:cNvPr>
          <p:cNvSpPr>
            <a:spLocks noGrp="1"/>
          </p:cNvSpPr>
          <p:nvPr>
            <p:ph type="ctrTitle"/>
          </p:nvPr>
        </p:nvSpPr>
        <p:spPr>
          <a:xfrm>
            <a:off x="1298868" y="4930664"/>
            <a:ext cx="3591339" cy="682140"/>
          </a:xfrm>
        </p:spPr>
        <p:txBody>
          <a:bodyPr/>
          <a:lstStyle/>
          <a:p>
            <a:r>
              <a:rPr lang="nl-NL" dirty="0" err="1"/>
              <a:t>Thank</a:t>
            </a:r>
            <a:r>
              <a:rPr lang="nl-NL" dirty="0"/>
              <a:t> </a:t>
            </a:r>
            <a:r>
              <a:rPr lang="nl-NL" dirty="0" err="1"/>
              <a:t>you</a:t>
            </a:r>
            <a:r>
              <a:rPr lang="nl-NL" dirty="0"/>
              <a:t> !</a:t>
            </a:r>
          </a:p>
        </p:txBody>
      </p:sp>
      <p:sp>
        <p:nvSpPr>
          <p:cNvPr id="3" name="Subtitle 2">
            <a:extLst>
              <a:ext uri="{FF2B5EF4-FFF2-40B4-BE49-F238E27FC236}">
                <a16:creationId xmlns:a16="http://schemas.microsoft.com/office/drawing/2014/main" id="{B91E408F-D1CA-E0D6-DC68-3A8E2165495A}"/>
              </a:ext>
            </a:extLst>
          </p:cNvPr>
          <p:cNvSpPr>
            <a:spLocks noGrp="1"/>
          </p:cNvSpPr>
          <p:nvPr>
            <p:ph type="subTitle" idx="1"/>
          </p:nvPr>
        </p:nvSpPr>
        <p:spPr>
          <a:xfrm>
            <a:off x="1298867" y="5674168"/>
            <a:ext cx="4418434" cy="682140"/>
          </a:xfrm>
        </p:spPr>
        <p:txBody>
          <a:bodyPr/>
          <a:lstStyle/>
          <a:p>
            <a:r>
              <a:rPr lang="nl-NL" dirty="0">
                <a:hlinkClick r:id="rId6">
                  <a:extLst>
                    <a:ext uri="{A12FA001-AC4F-418D-AE19-62706E023703}">
                      <ahyp:hlinkClr xmlns:ahyp="http://schemas.microsoft.com/office/drawing/2018/hyperlinkcolor" val="tx"/>
                    </a:ext>
                  </a:extLst>
                </a:hlinkClick>
              </a:rPr>
              <a:t>Contact </a:t>
            </a:r>
            <a:r>
              <a:rPr lang="nl-NL" dirty="0" err="1">
                <a:hlinkClick r:id="rId6">
                  <a:extLst>
                    <a:ext uri="{A12FA001-AC4F-418D-AE19-62706E023703}">
                      <ahyp:hlinkClr xmlns:ahyp="http://schemas.microsoft.com/office/drawing/2018/hyperlinkcolor" val="tx"/>
                    </a:ext>
                  </a:extLst>
                </a:hlinkClick>
              </a:rPr>
              <a:t>us</a:t>
            </a:r>
            <a:r>
              <a:rPr lang="nl-NL" dirty="0">
                <a:hlinkClick r:id="rId6">
                  <a:extLst>
                    <a:ext uri="{A12FA001-AC4F-418D-AE19-62706E023703}">
                      <ahyp:hlinkClr xmlns:ahyp="http://schemas.microsoft.com/office/drawing/2018/hyperlinkcolor" val="tx"/>
                    </a:ext>
                  </a:extLst>
                </a:hlinkClick>
              </a:rPr>
              <a:t> here</a:t>
            </a:r>
            <a:endParaRPr lang="nl-NL" dirty="0"/>
          </a:p>
        </p:txBody>
      </p:sp>
      <p:pic>
        <p:nvPicPr>
          <p:cNvPr id="5" name="competition-15">
            <a:hlinkClick r:id="" action="ppaction://media"/>
            <a:extLst>
              <a:ext uri="{FF2B5EF4-FFF2-40B4-BE49-F238E27FC236}">
                <a16:creationId xmlns:a16="http://schemas.microsoft.com/office/drawing/2014/main" id="{4E2BAD01-48E9-1D9F-AB79-875E1229BA9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381416" y="6207424"/>
            <a:ext cx="487363" cy="487363"/>
          </a:xfrm>
          <a:prstGeom prst="rect">
            <a:avLst/>
          </a:prstGeom>
        </p:spPr>
      </p:pic>
    </p:spTree>
    <p:extLst>
      <p:ext uri="{BB962C8B-B14F-4D97-AF65-F5344CB8AC3E}">
        <p14:creationId xmlns:p14="http://schemas.microsoft.com/office/powerpoint/2010/main" val="608248080"/>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1000"/>
                                  </p:stCondLst>
                                  <p:childTnLst>
                                    <p:animScale>
                                      <p:cBhvr>
                                        <p:cTn id="6" dur="7000" fill="hold"/>
                                        <p:tgtEl>
                                          <p:spTgt spid="4"/>
                                        </p:tgtEl>
                                      </p:cBhvr>
                                      <p:by x="150000" y="150000"/>
                                    </p:animScale>
                                  </p:childTnLst>
                                </p:cTn>
                              </p:par>
                              <p:par>
                                <p:cTn id="7" presetID="1" presetClass="mediacall" presetSubtype="0" fill="hold" nodeType="withEffect">
                                  <p:stCondLst>
                                    <p:cond delay="1000"/>
                                  </p:stCondLst>
                                  <p:childTnLst>
                                    <p:cmd type="call" cmd="playFrom(0.0)">
                                      <p:cBhvr>
                                        <p:cTn id="8" dur="661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9"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1BC563A0-24D4-360F-0747-B43173A7669C}"/>
              </a:ext>
            </a:extLst>
          </p:cNvPr>
          <p:cNvSpPr>
            <a:spLocks noGrp="1"/>
          </p:cNvSpPr>
          <p:nvPr>
            <p:ph type="body" sz="quarter" idx="10"/>
          </p:nvPr>
        </p:nvSpPr>
        <p:spPr/>
        <p:txBody>
          <a:bodyPr/>
          <a:lstStyle/>
          <a:p>
            <a:r>
              <a:rPr lang="fr-FR" dirty="0"/>
              <a:t>Introduction</a:t>
            </a:r>
          </a:p>
        </p:txBody>
      </p:sp>
      <p:sp>
        <p:nvSpPr>
          <p:cNvPr id="3" name="Espace réservé du texte 2">
            <a:extLst>
              <a:ext uri="{FF2B5EF4-FFF2-40B4-BE49-F238E27FC236}">
                <a16:creationId xmlns:a16="http://schemas.microsoft.com/office/drawing/2014/main" id="{5260BAD4-BED6-42B6-931C-2FC836AF1384}"/>
              </a:ext>
            </a:extLst>
          </p:cNvPr>
          <p:cNvSpPr>
            <a:spLocks noGrp="1"/>
          </p:cNvSpPr>
          <p:nvPr>
            <p:ph type="body" sz="quarter" idx="16"/>
          </p:nvPr>
        </p:nvSpPr>
        <p:spPr/>
        <p:txBody>
          <a:bodyPr/>
          <a:lstStyle/>
          <a:p>
            <a:endParaRPr lang="fr-FR"/>
          </a:p>
        </p:txBody>
      </p:sp>
      <p:pic>
        <p:nvPicPr>
          <p:cNvPr id="4" name="competition-2">
            <a:hlinkClick r:id="" action="ppaction://media"/>
            <a:extLst>
              <a:ext uri="{FF2B5EF4-FFF2-40B4-BE49-F238E27FC236}">
                <a16:creationId xmlns:a16="http://schemas.microsoft.com/office/drawing/2014/main" id="{4D4DC78A-9060-029A-D0F7-5F07BFF9E43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521266" y="6261212"/>
            <a:ext cx="487363" cy="487363"/>
          </a:xfrm>
          <a:prstGeom prst="rect">
            <a:avLst/>
          </a:prstGeom>
        </p:spPr>
      </p:pic>
    </p:spTree>
    <p:extLst>
      <p:ext uri="{BB962C8B-B14F-4D97-AF65-F5344CB8AC3E}">
        <p14:creationId xmlns:p14="http://schemas.microsoft.com/office/powerpoint/2010/main" val="196579043"/>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1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Table 5">
            <a:extLst>
              <a:ext uri="{FF2B5EF4-FFF2-40B4-BE49-F238E27FC236}">
                <a16:creationId xmlns:a16="http://schemas.microsoft.com/office/drawing/2014/main" id="{18DAECEB-1211-7DFA-3D45-F3EEDD25485C}"/>
              </a:ext>
            </a:extLst>
          </p:cNvPr>
          <p:cNvGraphicFramePr>
            <a:graphicFrameLocks noGrp="1"/>
          </p:cNvGraphicFramePr>
          <p:nvPr>
            <p:extLst>
              <p:ext uri="{D42A27DB-BD31-4B8C-83A1-F6EECF244321}">
                <p14:modId xmlns:p14="http://schemas.microsoft.com/office/powerpoint/2010/main" val="4211200570"/>
              </p:ext>
            </p:extLst>
          </p:nvPr>
        </p:nvGraphicFramePr>
        <p:xfrm>
          <a:off x="6330544" y="1383840"/>
          <a:ext cx="5519999" cy="4697367"/>
        </p:xfrm>
        <a:graphic>
          <a:graphicData uri="http://schemas.openxmlformats.org/drawingml/2006/table">
            <a:tbl>
              <a:tblPr firstRow="1" bandRow="1">
                <a:tableStyleId>{284E427A-3D55-4303-BF80-6455036E1DE7}</a:tableStyleId>
              </a:tblPr>
              <a:tblGrid>
                <a:gridCol w="1508814">
                  <a:extLst>
                    <a:ext uri="{9D8B030D-6E8A-4147-A177-3AD203B41FA5}">
                      <a16:colId xmlns:a16="http://schemas.microsoft.com/office/drawing/2014/main" val="3245041308"/>
                    </a:ext>
                  </a:extLst>
                </a:gridCol>
                <a:gridCol w="4011185">
                  <a:extLst>
                    <a:ext uri="{9D8B030D-6E8A-4147-A177-3AD203B41FA5}">
                      <a16:colId xmlns:a16="http://schemas.microsoft.com/office/drawing/2014/main" val="1453431842"/>
                    </a:ext>
                  </a:extLst>
                </a:gridCol>
              </a:tblGrid>
              <a:tr h="869002">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600" baseline="0" dirty="0" err="1">
                          <a:solidFill>
                            <a:schemeClr val="bg2"/>
                          </a:solidFill>
                        </a:rPr>
                        <a:t>SafeKit</a:t>
                      </a:r>
                      <a:r>
                        <a:rPr lang="fr-FR" sz="1600" baseline="0" dirty="0">
                          <a:solidFill>
                            <a:schemeClr val="bg2"/>
                          </a:solidFill>
                        </a:rPr>
                        <a:t> - 3 in 1 </a:t>
                      </a:r>
                      <a:r>
                        <a:rPr lang="fr-FR" sz="1600" baseline="0" dirty="0" err="1">
                          <a:solidFill>
                            <a:schemeClr val="bg2"/>
                          </a:solidFill>
                        </a:rPr>
                        <a:t>product</a:t>
                      </a:r>
                      <a:endParaRPr lang="fr-FR" sz="1600" baseline="0" dirty="0">
                        <a:solidFill>
                          <a:schemeClr val="bg2"/>
                        </a:solidFill>
                      </a:endParaRPr>
                    </a:p>
                  </a:txBody>
                  <a:tcPr marL="121920" marR="121920" marT="60960" marB="60960" anchor="ctr"/>
                </a:tc>
                <a:tc hMerge="1">
                  <a:txBody>
                    <a:bodyPr/>
                    <a:lstStyle/>
                    <a:p>
                      <a:endParaRPr lang="fr-FR"/>
                    </a:p>
                  </a:txBody>
                  <a:tcPr/>
                </a:tc>
                <a:extLst>
                  <a:ext uri="{0D108BD9-81ED-4DB2-BD59-A6C34878D82A}">
                    <a16:rowId xmlns:a16="http://schemas.microsoft.com/office/drawing/2014/main" val="191238645"/>
                  </a:ext>
                </a:extLst>
              </a:tr>
              <a:tr h="1250312">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600" b="1" baseline="0" dirty="0" err="1">
                          <a:solidFill>
                            <a:schemeClr val="bg2"/>
                          </a:solidFill>
                        </a:rPr>
                        <a:t>Load</a:t>
                      </a:r>
                      <a:r>
                        <a:rPr lang="fr-FR" sz="1600" b="1" baseline="0" dirty="0">
                          <a:solidFill>
                            <a:schemeClr val="bg2"/>
                          </a:solidFill>
                        </a:rPr>
                        <a:t> balancing, </a:t>
                      </a:r>
                      <a:r>
                        <a:rPr lang="fr-FR" sz="1600" b="1" baseline="0" dirty="0" err="1">
                          <a:solidFill>
                            <a:schemeClr val="bg2"/>
                          </a:solidFill>
                        </a:rPr>
                        <a:t>replication</a:t>
                      </a:r>
                      <a:r>
                        <a:rPr lang="fr-FR" sz="1600" b="1" baseline="0" dirty="0">
                          <a:solidFill>
                            <a:schemeClr val="bg2"/>
                          </a:solidFill>
                        </a:rPr>
                        <a:t>, failover</a:t>
                      </a:r>
                      <a:endParaRPr lang="fr-FR" sz="1600" b="1" dirty="0">
                        <a:solidFill>
                          <a:schemeClr val="bg2"/>
                        </a:solidFill>
                      </a:endParaRPr>
                    </a:p>
                  </a:txBody>
                  <a:tcPr marL="121920" marR="121920" marT="60960" marB="60960" anchor="ctr"/>
                </a:tc>
                <a:tc hMerge="1">
                  <a:txBody>
                    <a:bodyPr/>
                    <a:lstStyle/>
                    <a:p>
                      <a:endParaRPr lang="fr-FR"/>
                    </a:p>
                  </a:txBody>
                  <a:tcPr/>
                </a:tc>
                <a:extLst>
                  <a:ext uri="{0D108BD9-81ED-4DB2-BD59-A6C34878D82A}">
                    <a16:rowId xmlns:a16="http://schemas.microsoft.com/office/drawing/2014/main" val="4102529336"/>
                  </a:ext>
                </a:extLst>
              </a:tr>
              <a:tr h="1250311">
                <a:tc>
                  <a:txBody>
                    <a:bodyPr/>
                    <a:lstStyle/>
                    <a:p>
                      <a:r>
                        <a:rPr lang="fr-FR" sz="1400" dirty="0">
                          <a:solidFill>
                            <a:schemeClr val="bg1"/>
                          </a:solidFill>
                        </a:rPr>
                        <a:t>No </a:t>
                      </a:r>
                      <a:r>
                        <a:rPr lang="fr-FR" sz="1400" dirty="0" err="1">
                          <a:solidFill>
                            <a:schemeClr val="bg1"/>
                          </a:solidFill>
                        </a:rPr>
                        <a:t>special</a:t>
                      </a:r>
                      <a:r>
                        <a:rPr lang="fr-FR" sz="1400" dirty="0">
                          <a:solidFill>
                            <a:schemeClr val="bg1"/>
                          </a:solidFill>
                        </a:rPr>
                        <a:t> </a:t>
                      </a:r>
                      <a:r>
                        <a:rPr lang="fr-FR" sz="1400" dirty="0" err="1">
                          <a:solidFill>
                            <a:schemeClr val="bg1"/>
                          </a:solidFill>
                        </a:rPr>
                        <a:t>skills</a:t>
                      </a:r>
                      <a:r>
                        <a:rPr lang="fr-FR" sz="1400" dirty="0">
                          <a:solidFill>
                            <a:schemeClr val="bg1"/>
                          </a:solidFill>
                        </a:rPr>
                        <a:t> </a:t>
                      </a:r>
                      <a:r>
                        <a:rPr lang="fr-FR" sz="1400" dirty="0" err="1">
                          <a:solidFill>
                            <a:schemeClr val="bg1"/>
                          </a:solidFill>
                        </a:rPr>
                        <a:t>needed</a:t>
                      </a:r>
                      <a:endParaRPr lang="fr-FR" sz="1400" dirty="0">
                        <a:solidFill>
                          <a:schemeClr val="bg1"/>
                        </a:solidFill>
                      </a:endParaRPr>
                    </a:p>
                  </a:txBody>
                  <a:tcPr marL="121920" marR="121920" marT="60960" marB="60960" anchor="ctr"/>
                </a:tc>
                <a:tc>
                  <a:txBody>
                    <a:bodyPr/>
                    <a:lstStyle/>
                    <a:p>
                      <a:pPr algn="ctr"/>
                      <a:r>
                        <a:rPr lang="fr-FR" sz="1300" dirty="0">
                          <a:solidFill>
                            <a:schemeClr val="bg1"/>
                          </a:solidFill>
                        </a:rPr>
                        <a:t>A simple software</a:t>
                      </a:r>
                    </a:p>
                  </a:txBody>
                  <a:tcPr marL="121920" marR="121920" marT="60960" marB="60960"/>
                </a:tc>
                <a:extLst>
                  <a:ext uri="{0D108BD9-81ED-4DB2-BD59-A6C34878D82A}">
                    <a16:rowId xmlns:a16="http://schemas.microsoft.com/office/drawing/2014/main" val="3594815272"/>
                  </a:ext>
                </a:extLst>
              </a:tr>
              <a:tr h="1327742">
                <a:tc>
                  <a:txBody>
                    <a:bodyPr/>
                    <a:lstStyle/>
                    <a:p>
                      <a:r>
                        <a:rPr lang="fr-FR" sz="1400" dirty="0">
                          <a:solidFill>
                            <a:schemeClr val="bg1"/>
                          </a:solidFill>
                        </a:rPr>
                        <a:t>Save </a:t>
                      </a:r>
                      <a:r>
                        <a:rPr lang="fr-FR" sz="1400" dirty="0" err="1">
                          <a:solidFill>
                            <a:schemeClr val="bg1"/>
                          </a:solidFill>
                        </a:rPr>
                        <a:t>costs</a:t>
                      </a:r>
                      <a:endParaRPr lang="fr-FR" sz="1400" dirty="0">
                        <a:solidFill>
                          <a:schemeClr val="bg1"/>
                        </a:solidFill>
                      </a:endParaRPr>
                    </a:p>
                  </a:txBody>
                  <a:tcPr marL="121920" marR="121920" marT="60960" marB="60960" anchor="ctr"/>
                </a:tc>
                <a:tc>
                  <a:txBody>
                    <a:bodyPr/>
                    <a:lstStyle/>
                    <a:p>
                      <a:pPr marL="295275" indent="-285750" algn="l">
                        <a:lnSpc>
                          <a:spcPct val="150000"/>
                        </a:lnSpc>
                        <a:buFont typeface="Courier New" panose="02070309020205020404" pitchFamily="49" charset="0"/>
                        <a:buChar char="o"/>
                      </a:pPr>
                      <a:r>
                        <a:rPr lang="en-US" sz="1300" dirty="0">
                          <a:solidFill>
                            <a:schemeClr val="bg1"/>
                          </a:solidFill>
                        </a:rPr>
                        <a:t>any servers</a:t>
                      </a:r>
                    </a:p>
                    <a:p>
                      <a:pPr marL="295275" indent="-285750" algn="l">
                        <a:lnSpc>
                          <a:spcPct val="150000"/>
                        </a:lnSpc>
                        <a:buFont typeface="Courier New" panose="02070309020205020404" pitchFamily="49" charset="0"/>
                        <a:buChar char="o"/>
                      </a:pPr>
                      <a:r>
                        <a:rPr lang="en-US" sz="1300" dirty="0">
                          <a:solidFill>
                            <a:schemeClr val="bg1"/>
                          </a:solidFill>
                        </a:rPr>
                        <a:t>no additional hardware</a:t>
                      </a:r>
                    </a:p>
                    <a:p>
                      <a:pPr marL="295275" indent="-285750" algn="l">
                        <a:lnSpc>
                          <a:spcPct val="150000"/>
                        </a:lnSpc>
                        <a:buFont typeface="Courier New" panose="02070309020205020404" pitchFamily="49" charset="0"/>
                        <a:buChar char="o"/>
                        <a:tabLst>
                          <a:tab pos="2333625" algn="r"/>
                        </a:tabLst>
                      </a:pPr>
                      <a:r>
                        <a:rPr lang="en-US" sz="1300" dirty="0">
                          <a:solidFill>
                            <a:schemeClr val="bg1"/>
                          </a:solidFill>
                        </a:rPr>
                        <a:t>standard (even free) editions of database, Windows and Linux</a:t>
                      </a:r>
                    </a:p>
                  </a:txBody>
                  <a:tcPr marL="121920" marR="121920" marT="60960" marB="60960"/>
                </a:tc>
                <a:extLst>
                  <a:ext uri="{0D108BD9-81ED-4DB2-BD59-A6C34878D82A}">
                    <a16:rowId xmlns:a16="http://schemas.microsoft.com/office/drawing/2014/main" val="3981421147"/>
                  </a:ext>
                </a:extLst>
              </a:tr>
            </a:tbl>
          </a:graphicData>
        </a:graphic>
      </p:graphicFrame>
      <p:sp>
        <p:nvSpPr>
          <p:cNvPr id="2" name="Titre 1">
            <a:extLst>
              <a:ext uri="{FF2B5EF4-FFF2-40B4-BE49-F238E27FC236}">
                <a16:creationId xmlns:a16="http://schemas.microsoft.com/office/drawing/2014/main" id="{08AC9A16-B58A-7201-F761-051189F5EE92}"/>
              </a:ext>
            </a:extLst>
          </p:cNvPr>
          <p:cNvSpPr>
            <a:spLocks noGrp="1"/>
          </p:cNvSpPr>
          <p:nvPr>
            <p:ph type="title"/>
          </p:nvPr>
        </p:nvSpPr>
        <p:spPr/>
        <p:txBody>
          <a:bodyPr/>
          <a:lstStyle/>
          <a:p>
            <a:r>
              <a:rPr lang="fr-FR" dirty="0"/>
              <a:t>Save </a:t>
            </a:r>
            <a:r>
              <a:rPr lang="fr-FR" dirty="0" err="1"/>
              <a:t>costs</a:t>
            </a:r>
            <a:r>
              <a:rPr lang="fr-FR" dirty="0"/>
              <a:t> </a:t>
            </a:r>
            <a:r>
              <a:rPr lang="fr-FR" dirty="0" err="1"/>
              <a:t>with</a:t>
            </a:r>
            <a:r>
              <a:rPr lang="fr-FR" dirty="0"/>
              <a:t> </a:t>
            </a:r>
            <a:r>
              <a:rPr lang="fr-FR" dirty="0" err="1"/>
              <a:t>SafeKit</a:t>
            </a:r>
            <a:r>
              <a:rPr lang="fr-FR" dirty="0"/>
              <a:t>: 3 in 1 </a:t>
            </a:r>
            <a:r>
              <a:rPr lang="fr-FR" dirty="0" err="1"/>
              <a:t>product</a:t>
            </a:r>
            <a:endParaRPr lang="fr-FR" dirty="0"/>
          </a:p>
        </p:txBody>
      </p:sp>
      <p:sp>
        <p:nvSpPr>
          <p:cNvPr id="3" name="Espace réservé du texte 2">
            <a:extLst>
              <a:ext uri="{FF2B5EF4-FFF2-40B4-BE49-F238E27FC236}">
                <a16:creationId xmlns:a16="http://schemas.microsoft.com/office/drawing/2014/main" id="{0DB00582-97BE-6B9D-08C8-8FDE315B5A12}"/>
              </a:ext>
            </a:extLst>
          </p:cNvPr>
          <p:cNvSpPr>
            <a:spLocks noGrp="1"/>
          </p:cNvSpPr>
          <p:nvPr>
            <p:ph type="body" sz="quarter" idx="10"/>
          </p:nvPr>
        </p:nvSpPr>
        <p:spPr/>
        <p:txBody>
          <a:bodyPr/>
          <a:lstStyle/>
          <a:p>
            <a:endParaRPr lang="fr-FR" dirty="0"/>
          </a:p>
        </p:txBody>
      </p:sp>
      <p:graphicFrame>
        <p:nvGraphicFramePr>
          <p:cNvPr id="5" name="Table 5">
            <a:extLst>
              <a:ext uri="{FF2B5EF4-FFF2-40B4-BE49-F238E27FC236}">
                <a16:creationId xmlns:a16="http://schemas.microsoft.com/office/drawing/2014/main" id="{AC308FD0-226B-A83E-FCE4-A81C78D696FA}"/>
              </a:ext>
            </a:extLst>
          </p:cNvPr>
          <p:cNvGraphicFramePr>
            <a:graphicFrameLocks noGrp="1"/>
          </p:cNvGraphicFramePr>
          <p:nvPr>
            <p:extLst>
              <p:ext uri="{D42A27DB-BD31-4B8C-83A1-F6EECF244321}">
                <p14:modId xmlns:p14="http://schemas.microsoft.com/office/powerpoint/2010/main" val="2182496991"/>
              </p:ext>
            </p:extLst>
          </p:nvPr>
        </p:nvGraphicFramePr>
        <p:xfrm>
          <a:off x="471270" y="1371136"/>
          <a:ext cx="5520000" cy="4781704"/>
        </p:xfrm>
        <a:graphic>
          <a:graphicData uri="http://schemas.openxmlformats.org/drawingml/2006/table">
            <a:tbl>
              <a:tblPr firstRow="1" bandRow="1">
                <a:tableStyleId>{284E427A-3D55-4303-BF80-6455036E1DE7}</a:tableStyleId>
              </a:tblPr>
              <a:tblGrid>
                <a:gridCol w="3360000">
                  <a:extLst>
                    <a:ext uri="{9D8B030D-6E8A-4147-A177-3AD203B41FA5}">
                      <a16:colId xmlns:a16="http://schemas.microsoft.com/office/drawing/2014/main" val="1420891305"/>
                    </a:ext>
                  </a:extLst>
                </a:gridCol>
                <a:gridCol w="2160000">
                  <a:extLst>
                    <a:ext uri="{9D8B030D-6E8A-4147-A177-3AD203B41FA5}">
                      <a16:colId xmlns:a16="http://schemas.microsoft.com/office/drawing/2014/main" val="3197613393"/>
                    </a:ext>
                  </a:extLst>
                </a:gridCol>
              </a:tblGrid>
              <a:tr h="884604">
                <a:tc gridSpan="2">
                  <a:txBody>
                    <a:bodyPr/>
                    <a:lstStyle/>
                    <a:p>
                      <a:pPr algn="ctr"/>
                      <a:r>
                        <a:rPr lang="fr-FR" sz="1600" dirty="0">
                          <a:solidFill>
                            <a:schemeClr val="bg1"/>
                          </a:solidFill>
                        </a:rPr>
                        <a:t>Hardware clustering </a:t>
                      </a:r>
                    </a:p>
                  </a:txBody>
                  <a:tcPr marL="121920" marR="121920" marT="60960" marB="60960" anchor="ctr"/>
                </a:tc>
                <a:tc hMerge="1">
                  <a:txBody>
                    <a:bodyPr/>
                    <a:lstStyle/>
                    <a:p>
                      <a:endParaRPr lang="fr-FR"/>
                    </a:p>
                  </a:txBody>
                  <a:tcPr/>
                </a:tc>
                <a:extLst>
                  <a:ext uri="{0D108BD9-81ED-4DB2-BD59-A6C34878D82A}">
                    <a16:rowId xmlns:a16="http://schemas.microsoft.com/office/drawing/2014/main" val="191238645"/>
                  </a:ext>
                </a:extLst>
              </a:tr>
              <a:tr h="1272760">
                <a:tc>
                  <a:txBody>
                    <a:bodyPr/>
                    <a:lstStyle/>
                    <a:p>
                      <a:pPr algn="l"/>
                      <a:r>
                        <a:rPr lang="fr-FR" sz="1400" dirty="0">
                          <a:solidFill>
                            <a:schemeClr val="bg1"/>
                          </a:solidFill>
                        </a:rPr>
                        <a:t>1 - Network </a:t>
                      </a:r>
                      <a:r>
                        <a:rPr lang="fr-FR" sz="1400" dirty="0" err="1">
                          <a:solidFill>
                            <a:schemeClr val="bg1"/>
                          </a:solidFill>
                        </a:rPr>
                        <a:t>load</a:t>
                      </a:r>
                      <a:r>
                        <a:rPr lang="fr-FR" sz="1400" dirty="0">
                          <a:solidFill>
                            <a:schemeClr val="bg1"/>
                          </a:solidFill>
                        </a:rPr>
                        <a:t> </a:t>
                      </a:r>
                      <a:r>
                        <a:rPr lang="fr-FR" sz="1400" dirty="0" err="1">
                          <a:solidFill>
                            <a:schemeClr val="bg1"/>
                          </a:solidFill>
                        </a:rPr>
                        <a:t>balancers</a:t>
                      </a:r>
                      <a:r>
                        <a:rPr lang="fr-FR" sz="1400" dirty="0">
                          <a:solidFill>
                            <a:schemeClr val="bg1"/>
                          </a:solidFill>
                        </a:rPr>
                        <a:t> </a:t>
                      </a:r>
                    </a:p>
                  </a:txBody>
                  <a:tcPr marL="121920" marR="121920" marT="60960" marB="6096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300" dirty="0">
                          <a:solidFill>
                            <a:schemeClr val="bg1"/>
                          </a:solidFill>
                        </a:rPr>
                        <a:t>Network</a:t>
                      </a:r>
                    </a:p>
                  </a:txBody>
                  <a:tcPr marL="121920" marR="121920" marT="60960" marB="60960"/>
                </a:tc>
                <a:extLst>
                  <a:ext uri="{0D108BD9-81ED-4DB2-BD59-A6C34878D82A}">
                    <a16:rowId xmlns:a16="http://schemas.microsoft.com/office/drawing/2014/main" val="4102529336"/>
                  </a:ext>
                </a:extLst>
              </a:tr>
              <a:tr h="1272759">
                <a:tc>
                  <a:txBody>
                    <a:bodyPr/>
                    <a:lstStyle/>
                    <a:p>
                      <a:pPr algn="l"/>
                      <a:r>
                        <a:rPr lang="fr-FR" sz="1400" dirty="0">
                          <a:solidFill>
                            <a:schemeClr val="bg1"/>
                          </a:solidFill>
                        </a:rPr>
                        <a:t>2 - </a:t>
                      </a:r>
                      <a:r>
                        <a:rPr lang="fr-FR" sz="1400" dirty="0" err="1">
                          <a:solidFill>
                            <a:schemeClr val="bg1"/>
                          </a:solidFill>
                        </a:rPr>
                        <a:t>Replicated</a:t>
                      </a:r>
                      <a:r>
                        <a:rPr lang="fr-FR" sz="1400" dirty="0">
                          <a:solidFill>
                            <a:schemeClr val="bg1"/>
                          </a:solidFill>
                        </a:rPr>
                        <a:t> </a:t>
                      </a:r>
                      <a:r>
                        <a:rPr lang="fr-FR" sz="1400" dirty="0" err="1">
                          <a:solidFill>
                            <a:schemeClr val="bg1"/>
                          </a:solidFill>
                        </a:rPr>
                        <a:t>external</a:t>
                      </a:r>
                      <a:r>
                        <a:rPr lang="fr-FR" sz="1400" dirty="0">
                          <a:solidFill>
                            <a:schemeClr val="bg1"/>
                          </a:solidFill>
                        </a:rPr>
                        <a:t> </a:t>
                      </a:r>
                      <a:r>
                        <a:rPr lang="fr-FR" sz="1400" dirty="0" err="1">
                          <a:solidFill>
                            <a:schemeClr val="bg1"/>
                          </a:solidFill>
                        </a:rPr>
                        <a:t>storage</a:t>
                      </a:r>
                      <a:endParaRPr lang="fr-FR" sz="1400" dirty="0">
                        <a:solidFill>
                          <a:schemeClr val="bg1"/>
                        </a:solidFill>
                      </a:endParaRPr>
                    </a:p>
                  </a:txBody>
                  <a:tcPr marL="121920" marR="121920" marT="60960" marB="60960" anchor="ctr"/>
                </a:tc>
                <a:tc>
                  <a:txBody>
                    <a:bodyPr/>
                    <a:lstStyle/>
                    <a:p>
                      <a:pPr algn="ctr"/>
                      <a:r>
                        <a:rPr lang="fr-FR" sz="1300" dirty="0">
                          <a:solidFill>
                            <a:schemeClr val="bg1"/>
                          </a:solidFill>
                        </a:rPr>
                        <a:t>SAN</a:t>
                      </a:r>
                    </a:p>
                  </a:txBody>
                  <a:tcPr marL="121920" marR="121920" marT="60960" marB="60960"/>
                </a:tc>
                <a:extLst>
                  <a:ext uri="{0D108BD9-81ED-4DB2-BD59-A6C34878D82A}">
                    <a16:rowId xmlns:a16="http://schemas.microsoft.com/office/drawing/2014/main" val="3594815272"/>
                  </a:ext>
                </a:extLst>
              </a:tr>
              <a:tr h="1351581">
                <a:tc>
                  <a:txBody>
                    <a:bodyPr/>
                    <a:lstStyle/>
                    <a:p>
                      <a:pPr algn="l"/>
                      <a:r>
                        <a:rPr lang="fr-FR" sz="1400" dirty="0">
                          <a:solidFill>
                            <a:schemeClr val="bg1"/>
                          </a:solidFill>
                        </a:rPr>
                        <a:t>3 – Failover software</a:t>
                      </a:r>
                    </a:p>
                  </a:txBody>
                  <a:tcPr marL="121920" marR="121920" marT="60960" marB="60960" anchor="ctr"/>
                </a:tc>
                <a:tc>
                  <a:txBody>
                    <a:bodyPr/>
                    <a:lstStyle/>
                    <a:p>
                      <a:pPr algn="ctr"/>
                      <a:r>
                        <a:rPr lang="fr-FR" sz="1300" dirty="0">
                          <a:solidFill>
                            <a:schemeClr val="bg1"/>
                          </a:solidFill>
                        </a:rPr>
                        <a:t>Failover</a:t>
                      </a:r>
                    </a:p>
                  </a:txBody>
                  <a:tcPr marL="121920" marR="121920" marT="60960" marB="60960"/>
                </a:tc>
                <a:extLst>
                  <a:ext uri="{0D108BD9-81ED-4DB2-BD59-A6C34878D82A}">
                    <a16:rowId xmlns:a16="http://schemas.microsoft.com/office/drawing/2014/main" val="3981421147"/>
                  </a:ext>
                </a:extLst>
              </a:tr>
            </a:tbl>
          </a:graphicData>
        </a:graphic>
      </p:graphicFrame>
      <p:pic>
        <p:nvPicPr>
          <p:cNvPr id="7" name="Graphique 6">
            <a:extLst>
              <a:ext uri="{FF2B5EF4-FFF2-40B4-BE49-F238E27FC236}">
                <a16:creationId xmlns:a16="http://schemas.microsoft.com/office/drawing/2014/main" id="{5EAAD7D9-1B83-59A8-47CD-BA40CA79D70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440663" y="3948649"/>
            <a:ext cx="648072" cy="648072"/>
          </a:xfrm>
          <a:prstGeom prst="rect">
            <a:avLst/>
          </a:prstGeom>
        </p:spPr>
      </p:pic>
      <p:pic>
        <p:nvPicPr>
          <p:cNvPr id="13" name="Graphique 12">
            <a:extLst>
              <a:ext uri="{FF2B5EF4-FFF2-40B4-BE49-F238E27FC236}">
                <a16:creationId xmlns:a16="http://schemas.microsoft.com/office/drawing/2014/main" id="{4394706D-4594-CBF6-9D13-76D43751E77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685554" y="2698069"/>
            <a:ext cx="472366" cy="472366"/>
          </a:xfrm>
          <a:prstGeom prst="rect">
            <a:avLst/>
          </a:prstGeom>
        </p:spPr>
      </p:pic>
      <p:pic>
        <p:nvPicPr>
          <p:cNvPr id="15" name="Graphique 14">
            <a:extLst>
              <a:ext uri="{FF2B5EF4-FFF2-40B4-BE49-F238E27FC236}">
                <a16:creationId xmlns:a16="http://schemas.microsoft.com/office/drawing/2014/main" id="{3D343D90-702C-1A0E-0FB1-A521E0050C9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476004" y="3948649"/>
            <a:ext cx="472366" cy="472366"/>
          </a:xfrm>
          <a:prstGeom prst="rect">
            <a:avLst/>
          </a:prstGeom>
        </p:spPr>
      </p:pic>
      <p:pic>
        <p:nvPicPr>
          <p:cNvPr id="21" name="Graphique 20">
            <a:extLst>
              <a:ext uri="{FF2B5EF4-FFF2-40B4-BE49-F238E27FC236}">
                <a16:creationId xmlns:a16="http://schemas.microsoft.com/office/drawing/2014/main" id="{2FC13216-AC25-769F-0CE2-3E11EC8BA5F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701829" y="5296265"/>
            <a:ext cx="439817" cy="439817"/>
          </a:xfrm>
          <a:prstGeom prst="rect">
            <a:avLst/>
          </a:prstGeom>
        </p:spPr>
      </p:pic>
      <p:pic>
        <p:nvPicPr>
          <p:cNvPr id="4" name="Graphique 3">
            <a:extLst>
              <a:ext uri="{FF2B5EF4-FFF2-40B4-BE49-F238E27FC236}">
                <a16:creationId xmlns:a16="http://schemas.microsoft.com/office/drawing/2014/main" id="{21412C17-B0AF-2799-52EB-5776FB4DC93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881824" y="3954134"/>
            <a:ext cx="472366" cy="472366"/>
          </a:xfrm>
          <a:prstGeom prst="rect">
            <a:avLst/>
          </a:prstGeom>
        </p:spPr>
      </p:pic>
      <p:pic>
        <p:nvPicPr>
          <p:cNvPr id="6" name="Graphique 5">
            <a:hlinkClick r:id="rId13"/>
            <a:extLst>
              <a:ext uri="{FF2B5EF4-FFF2-40B4-BE49-F238E27FC236}">
                <a16:creationId xmlns:a16="http://schemas.microsoft.com/office/drawing/2014/main" id="{8761EBBD-1C9C-104A-963E-4E8B6C4AA2F5}"/>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1503604" y="535139"/>
            <a:ext cx="188281" cy="188281"/>
          </a:xfrm>
          <a:prstGeom prst="rect">
            <a:avLst/>
          </a:prstGeom>
        </p:spPr>
      </p:pic>
      <p:pic>
        <p:nvPicPr>
          <p:cNvPr id="10" name="competition-3">
            <a:hlinkClick r:id="" action="ppaction://media"/>
            <a:extLst>
              <a:ext uri="{FF2B5EF4-FFF2-40B4-BE49-F238E27FC236}">
                <a16:creationId xmlns:a16="http://schemas.microsoft.com/office/drawing/2014/main" id="{E01E2C54-F773-9E3E-A70C-EA991A57E801}"/>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2359901" y="6250454"/>
            <a:ext cx="487363" cy="487363"/>
          </a:xfrm>
          <a:prstGeom prst="rect">
            <a:avLst/>
          </a:prstGeom>
        </p:spPr>
      </p:pic>
    </p:spTree>
    <p:extLst>
      <p:ext uri="{BB962C8B-B14F-4D97-AF65-F5344CB8AC3E}">
        <p14:creationId xmlns:p14="http://schemas.microsoft.com/office/powerpoint/2010/main" val="1923638924"/>
      </p:ext>
    </p:extLst>
  </p:cSld>
  <p:clrMapOvr>
    <a:masterClrMapping/>
  </p:clrMapOvr>
  <mc:AlternateContent xmlns:mc="http://schemas.openxmlformats.org/markup-compatibility/2006" xmlns:p14="http://schemas.microsoft.com/office/powerpoint/2010/main">
    <mc:Choice Requires="p14">
      <p:transition spd="slow" p14:dur="2000" advClick="0" advTm="69000"/>
    </mc:Choice>
    <mc:Fallback xmlns="">
      <p:transition spd="slow" advClick="0" advTm="6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8262"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1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6E7BE6D-0B45-C6BF-E9F8-A4C45C447E19}"/>
              </a:ext>
            </a:extLst>
          </p:cNvPr>
          <p:cNvSpPr>
            <a:spLocks noGrp="1"/>
          </p:cNvSpPr>
          <p:nvPr>
            <p:ph type="title"/>
          </p:nvPr>
        </p:nvSpPr>
        <p:spPr/>
        <p:txBody>
          <a:bodyPr/>
          <a:lstStyle/>
          <a:p>
            <a:r>
              <a:rPr lang="en-US" dirty="0"/>
              <a:t>The 3 Best Use Cases for </a:t>
            </a:r>
            <a:r>
              <a:rPr lang="en-US" dirty="0" err="1"/>
              <a:t>SafeKit</a:t>
            </a:r>
            <a:endParaRPr lang="fr-FR" dirty="0"/>
          </a:p>
        </p:txBody>
      </p:sp>
      <p:sp>
        <p:nvSpPr>
          <p:cNvPr id="3" name="Espace réservé du texte 2">
            <a:extLst>
              <a:ext uri="{FF2B5EF4-FFF2-40B4-BE49-F238E27FC236}">
                <a16:creationId xmlns:a16="http://schemas.microsoft.com/office/drawing/2014/main" id="{47364A22-4A87-CCA3-725F-357F1504629E}"/>
              </a:ext>
            </a:extLst>
          </p:cNvPr>
          <p:cNvSpPr>
            <a:spLocks noGrp="1"/>
          </p:cNvSpPr>
          <p:nvPr>
            <p:ph type="body" sz="quarter" idx="10"/>
          </p:nvPr>
        </p:nvSpPr>
        <p:spPr/>
        <p:txBody>
          <a:bodyPr/>
          <a:lstStyle/>
          <a:p>
            <a:endParaRPr lang="fr-FR" dirty="0"/>
          </a:p>
        </p:txBody>
      </p:sp>
      <p:graphicFrame>
        <p:nvGraphicFramePr>
          <p:cNvPr id="6" name="Tableau 6">
            <a:extLst>
              <a:ext uri="{FF2B5EF4-FFF2-40B4-BE49-F238E27FC236}">
                <a16:creationId xmlns:a16="http://schemas.microsoft.com/office/drawing/2014/main" id="{86E9BA0A-85AE-CD0D-8E34-436E8730ABAD}"/>
              </a:ext>
            </a:extLst>
          </p:cNvPr>
          <p:cNvGraphicFramePr>
            <a:graphicFrameLocks noGrp="1"/>
          </p:cNvGraphicFramePr>
          <p:nvPr>
            <p:extLst>
              <p:ext uri="{D42A27DB-BD31-4B8C-83A1-F6EECF244321}">
                <p14:modId xmlns:p14="http://schemas.microsoft.com/office/powerpoint/2010/main" val="214185030"/>
              </p:ext>
            </p:extLst>
          </p:nvPr>
        </p:nvGraphicFramePr>
        <p:xfrm>
          <a:off x="639194" y="2175029"/>
          <a:ext cx="10777488" cy="2338129"/>
        </p:xfrm>
        <a:graphic>
          <a:graphicData uri="http://schemas.openxmlformats.org/drawingml/2006/table">
            <a:tbl>
              <a:tblPr firstRow="1" bandRow="1">
                <a:tableStyleId>{284E427A-3D55-4303-BF80-6455036E1DE7}</a:tableStyleId>
              </a:tblPr>
              <a:tblGrid>
                <a:gridCol w="3592496">
                  <a:extLst>
                    <a:ext uri="{9D8B030D-6E8A-4147-A177-3AD203B41FA5}">
                      <a16:colId xmlns:a16="http://schemas.microsoft.com/office/drawing/2014/main" val="3705747151"/>
                    </a:ext>
                  </a:extLst>
                </a:gridCol>
                <a:gridCol w="3592496">
                  <a:extLst>
                    <a:ext uri="{9D8B030D-6E8A-4147-A177-3AD203B41FA5}">
                      <a16:colId xmlns:a16="http://schemas.microsoft.com/office/drawing/2014/main" val="3577244721"/>
                    </a:ext>
                  </a:extLst>
                </a:gridCol>
                <a:gridCol w="3592496">
                  <a:extLst>
                    <a:ext uri="{9D8B030D-6E8A-4147-A177-3AD203B41FA5}">
                      <a16:colId xmlns:a16="http://schemas.microsoft.com/office/drawing/2014/main" val="3787024901"/>
                    </a:ext>
                  </a:extLst>
                </a:gridCol>
              </a:tblGrid>
              <a:tr h="745724">
                <a:tc>
                  <a:txBody>
                    <a:bodyPr/>
                    <a:lstStyle/>
                    <a:p>
                      <a:pPr algn="ctr">
                        <a:lnSpc>
                          <a:spcPct val="150000"/>
                        </a:lnSpc>
                      </a:pPr>
                      <a:r>
                        <a:rPr lang="fr-FR" sz="1600" dirty="0"/>
                        <a:t>Software Publisher</a:t>
                      </a:r>
                    </a:p>
                  </a:txBody>
                  <a:tcPr anchor="ct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fr-FR" sz="1600" dirty="0">
                          <a:solidFill>
                            <a:schemeClr val="bg1"/>
                          </a:solidFill>
                        </a:rPr>
                        <a:t>Distributed Enterprise</a:t>
                      </a:r>
                    </a:p>
                  </a:txBody>
                  <a:tcPr anchor="ct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fr-FR" sz="1600" dirty="0" err="1">
                          <a:solidFill>
                            <a:schemeClr val="bg1"/>
                          </a:solidFill>
                        </a:rPr>
                        <a:t>Remote</a:t>
                      </a:r>
                      <a:r>
                        <a:rPr lang="fr-FR" sz="1600" dirty="0">
                          <a:solidFill>
                            <a:schemeClr val="bg1"/>
                          </a:solidFill>
                        </a:rPr>
                        <a:t> Sites</a:t>
                      </a:r>
                    </a:p>
                  </a:txBody>
                  <a:tcPr anchor="ctr"/>
                </a:tc>
                <a:extLst>
                  <a:ext uri="{0D108BD9-81ED-4DB2-BD59-A6C34878D82A}">
                    <a16:rowId xmlns:a16="http://schemas.microsoft.com/office/drawing/2014/main" val="842681395"/>
                  </a:ext>
                </a:extLst>
              </a:tr>
              <a:tr h="1592405">
                <a:tc>
                  <a:txBody>
                    <a:bodyPr/>
                    <a:lstStyle/>
                    <a:p>
                      <a:pPr algn="ctr">
                        <a:lnSpc>
                          <a:spcPct val="150000"/>
                        </a:lnSpc>
                      </a:pPr>
                      <a:r>
                        <a:rPr lang="en-US" sz="1400" dirty="0" err="1">
                          <a:solidFill>
                            <a:schemeClr val="bg1"/>
                          </a:solidFill>
                        </a:rPr>
                        <a:t>SafeKit</a:t>
                      </a:r>
                      <a:r>
                        <a:rPr lang="en-US" sz="1400" dirty="0">
                          <a:solidFill>
                            <a:schemeClr val="bg1"/>
                          </a:solidFill>
                        </a:rPr>
                        <a:t> as an OEM software in the catalog of the software publisher</a:t>
                      </a:r>
                      <a:endParaRPr lang="fr-FR" sz="1400" dirty="0"/>
                    </a:p>
                  </a:txBody>
                  <a:tcPr anchor="ctr"/>
                </a:tc>
                <a:tc>
                  <a:txBody>
                    <a:bodyPr/>
                    <a:lstStyle/>
                    <a:p>
                      <a:pPr algn="ctr">
                        <a:lnSpc>
                          <a:spcPct val="150000"/>
                        </a:lnSpc>
                      </a:pPr>
                      <a:r>
                        <a:rPr lang="en-US" sz="1400" dirty="0">
                          <a:solidFill>
                            <a:schemeClr val="bg1"/>
                          </a:solidFill>
                        </a:rPr>
                        <a:t>No specific IT skills to deploy </a:t>
                      </a:r>
                    </a:p>
                    <a:p>
                      <a:pPr algn="ctr">
                        <a:lnSpc>
                          <a:spcPct val="150000"/>
                        </a:lnSpc>
                      </a:pPr>
                      <a:r>
                        <a:rPr lang="en-US" sz="1400" dirty="0" err="1">
                          <a:solidFill>
                            <a:schemeClr val="bg1"/>
                          </a:solidFill>
                        </a:rPr>
                        <a:t>SafeKit</a:t>
                      </a:r>
                      <a:r>
                        <a:rPr lang="en-US" sz="1400" dirty="0">
                          <a:solidFill>
                            <a:schemeClr val="bg1"/>
                          </a:solidFill>
                        </a:rPr>
                        <a:t> clusters in many branches</a:t>
                      </a:r>
                      <a:endParaRPr lang="fr-FR" sz="1400" dirty="0"/>
                    </a:p>
                  </a:txBody>
                  <a:tcPr anchor="ct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1400" dirty="0">
                          <a:solidFill>
                            <a:schemeClr val="bg1"/>
                          </a:solidFill>
                        </a:rPr>
                        <a:t>Disaster recovery solution</a:t>
                      </a:r>
                      <a:br>
                        <a:rPr lang="en-US" sz="1400" dirty="0">
                          <a:solidFill>
                            <a:schemeClr val="bg1"/>
                          </a:solidFill>
                        </a:rPr>
                      </a:br>
                      <a:r>
                        <a:rPr lang="en-US" sz="1400">
                          <a:solidFill>
                            <a:schemeClr val="bg1"/>
                          </a:solidFill>
                        </a:rPr>
                        <a:t>without a replicated </a:t>
                      </a:r>
                      <a:r>
                        <a:rPr lang="en-US" sz="1400" dirty="0">
                          <a:solidFill>
                            <a:schemeClr val="bg1"/>
                          </a:solidFill>
                        </a:rPr>
                        <a:t>SAN</a:t>
                      </a:r>
                      <a:endParaRPr lang="fr-FR" sz="1400" dirty="0">
                        <a:solidFill>
                          <a:schemeClr val="bg1"/>
                        </a:solidFill>
                      </a:endParaRPr>
                    </a:p>
                  </a:txBody>
                  <a:tcPr anchor="ctr"/>
                </a:tc>
                <a:extLst>
                  <a:ext uri="{0D108BD9-81ED-4DB2-BD59-A6C34878D82A}">
                    <a16:rowId xmlns:a16="http://schemas.microsoft.com/office/drawing/2014/main" val="264131446"/>
                  </a:ext>
                </a:extLst>
              </a:tr>
            </a:tbl>
          </a:graphicData>
        </a:graphic>
      </p:graphicFrame>
      <p:pic>
        <p:nvPicPr>
          <p:cNvPr id="4" name="Graphique 3">
            <a:hlinkClick r:id="rId5"/>
            <a:extLst>
              <a:ext uri="{FF2B5EF4-FFF2-40B4-BE49-F238E27FC236}">
                <a16:creationId xmlns:a16="http://schemas.microsoft.com/office/drawing/2014/main" id="{2E93D7DA-C518-C2E1-C1A4-DCB8AE4B054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322541" y="549392"/>
            <a:ext cx="188281" cy="188281"/>
          </a:xfrm>
          <a:prstGeom prst="rect">
            <a:avLst/>
          </a:prstGeom>
        </p:spPr>
      </p:pic>
      <p:pic>
        <p:nvPicPr>
          <p:cNvPr id="5" name="competition-4">
            <a:hlinkClick r:id="" action="ppaction://media"/>
            <a:extLst>
              <a:ext uri="{FF2B5EF4-FFF2-40B4-BE49-F238E27FC236}">
                <a16:creationId xmlns:a16="http://schemas.microsoft.com/office/drawing/2014/main" id="{A6C00656-636F-CF7E-6C41-43B553FEE5B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413690" y="6303402"/>
            <a:ext cx="487363" cy="487363"/>
          </a:xfrm>
          <a:prstGeom prst="rect">
            <a:avLst/>
          </a:prstGeom>
        </p:spPr>
      </p:pic>
    </p:spTree>
    <p:extLst>
      <p:ext uri="{BB962C8B-B14F-4D97-AF65-F5344CB8AC3E}">
        <p14:creationId xmlns:p14="http://schemas.microsoft.com/office/powerpoint/2010/main" val="1636426309"/>
      </p:ext>
    </p:extLst>
  </p:cSld>
  <p:clrMapOvr>
    <a:masterClrMapping/>
  </p:clrMapOvr>
  <mc:AlternateContent xmlns:mc="http://schemas.openxmlformats.org/markup-compatibility/2006" xmlns:p14="http://schemas.microsoft.com/office/powerpoint/2010/main">
    <mc:Choice Requires="p14">
      <p:transition spd="slow" p14:dur="2000" advClick="0" advTm="51000"/>
    </mc:Choice>
    <mc:Fallback xmlns="">
      <p:transition spd="slow" advClick="0" advTm="5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42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C03B5F8-B8D9-EC2D-BCF9-923AC2285153}"/>
              </a:ext>
            </a:extLst>
          </p:cNvPr>
          <p:cNvSpPr>
            <a:spLocks noGrp="1"/>
          </p:cNvSpPr>
          <p:nvPr>
            <p:ph type="title"/>
          </p:nvPr>
        </p:nvSpPr>
        <p:spPr/>
        <p:txBody>
          <a:bodyPr/>
          <a:lstStyle/>
          <a:p>
            <a:r>
              <a:rPr lang="en-US" dirty="0"/>
              <a:t>The 3 Worst Use Cases for </a:t>
            </a:r>
            <a:r>
              <a:rPr lang="en-US" dirty="0" err="1"/>
              <a:t>SafeKit</a:t>
            </a:r>
            <a:endParaRPr lang="fr-FR" dirty="0"/>
          </a:p>
        </p:txBody>
      </p:sp>
      <p:sp>
        <p:nvSpPr>
          <p:cNvPr id="3" name="Espace réservé du texte 2">
            <a:extLst>
              <a:ext uri="{FF2B5EF4-FFF2-40B4-BE49-F238E27FC236}">
                <a16:creationId xmlns:a16="http://schemas.microsoft.com/office/drawing/2014/main" id="{2A520ADB-C60C-1E85-F6AF-6510D69EB467}"/>
              </a:ext>
            </a:extLst>
          </p:cNvPr>
          <p:cNvSpPr>
            <a:spLocks noGrp="1"/>
          </p:cNvSpPr>
          <p:nvPr>
            <p:ph type="body" sz="quarter" idx="10"/>
          </p:nvPr>
        </p:nvSpPr>
        <p:spPr>
          <a:xfrm>
            <a:off x="316799" y="830931"/>
            <a:ext cx="11484000" cy="338554"/>
          </a:xfrm>
        </p:spPr>
        <p:txBody>
          <a:bodyPr/>
          <a:lstStyle/>
          <a:p>
            <a:endParaRPr lang="fr-FR" dirty="0"/>
          </a:p>
        </p:txBody>
      </p:sp>
      <p:graphicFrame>
        <p:nvGraphicFramePr>
          <p:cNvPr id="5" name="Table 5">
            <a:extLst>
              <a:ext uri="{FF2B5EF4-FFF2-40B4-BE49-F238E27FC236}">
                <a16:creationId xmlns:a16="http://schemas.microsoft.com/office/drawing/2014/main" id="{5B566D75-0507-728D-AC6E-1D297D81A5BE}"/>
              </a:ext>
            </a:extLst>
          </p:cNvPr>
          <p:cNvGraphicFramePr>
            <a:graphicFrameLocks noGrp="1"/>
          </p:cNvGraphicFramePr>
          <p:nvPr>
            <p:extLst>
              <p:ext uri="{D42A27DB-BD31-4B8C-83A1-F6EECF244321}">
                <p14:modId xmlns:p14="http://schemas.microsoft.com/office/powerpoint/2010/main" val="2326033783"/>
              </p:ext>
            </p:extLst>
          </p:nvPr>
        </p:nvGraphicFramePr>
        <p:xfrm>
          <a:off x="482006" y="1671154"/>
          <a:ext cx="6993861" cy="3695020"/>
        </p:xfrm>
        <a:graphic>
          <a:graphicData uri="http://schemas.openxmlformats.org/drawingml/2006/table">
            <a:tbl>
              <a:tblPr firstRow="1" bandRow="1">
                <a:tableStyleId>{284E427A-3D55-4303-BF80-6455036E1DE7}</a:tableStyleId>
              </a:tblPr>
              <a:tblGrid>
                <a:gridCol w="3430769">
                  <a:extLst>
                    <a:ext uri="{9D8B030D-6E8A-4147-A177-3AD203B41FA5}">
                      <a16:colId xmlns:a16="http://schemas.microsoft.com/office/drawing/2014/main" val="1306657940"/>
                    </a:ext>
                  </a:extLst>
                </a:gridCol>
                <a:gridCol w="3563092">
                  <a:extLst>
                    <a:ext uri="{9D8B030D-6E8A-4147-A177-3AD203B41FA5}">
                      <a16:colId xmlns:a16="http://schemas.microsoft.com/office/drawing/2014/main" val="3799739163"/>
                    </a:ext>
                  </a:extLst>
                </a:gridCol>
              </a:tblGrid>
              <a:tr h="739168">
                <a:tc>
                  <a:txBody>
                    <a:bodyPr/>
                    <a:lstStyle/>
                    <a:p>
                      <a:pPr marL="0" marR="0" lvl="0" indent="0" algn="ctr" defTabSz="914400" rtl="0" eaLnBrk="1" fontAlgn="auto" latinLnBrk="0" hangingPunct="1">
                        <a:lnSpc>
                          <a:spcPct val="100000"/>
                        </a:lnSpc>
                        <a:spcBef>
                          <a:spcPts val="0"/>
                        </a:spcBef>
                        <a:spcAft>
                          <a:spcPts val="0"/>
                        </a:spcAft>
                        <a:buClrTx/>
                        <a:buSzTx/>
                        <a:buFont typeface="+mj-lt"/>
                        <a:buNone/>
                        <a:tabLst/>
                        <a:defRPr/>
                      </a:pPr>
                      <a:r>
                        <a:rPr lang="en-US" sz="1600" b="1" dirty="0">
                          <a:solidFill>
                            <a:schemeClr val="bg1"/>
                          </a:solidFill>
                        </a:rPr>
                        <a:t>Worst use cases</a:t>
                      </a:r>
                    </a:p>
                  </a:txBody>
                  <a:tcPr marL="121920" marR="121920" marT="60960" marB="60960" anchor="ctr"/>
                </a:tc>
                <a:tc>
                  <a:txBody>
                    <a:bodyPr/>
                    <a:lstStyle/>
                    <a:p>
                      <a:pPr algn="ctr"/>
                      <a:r>
                        <a:rPr lang="en-US" sz="1600" b="1" dirty="0">
                          <a:solidFill>
                            <a:schemeClr val="bg1"/>
                          </a:solidFill>
                        </a:rPr>
                        <a:t>Solution (not </a:t>
                      </a:r>
                      <a:r>
                        <a:rPr lang="en-US" sz="1600" b="1" dirty="0" err="1">
                          <a:solidFill>
                            <a:schemeClr val="bg1"/>
                          </a:solidFill>
                        </a:rPr>
                        <a:t>SafeKit</a:t>
                      </a:r>
                      <a:r>
                        <a:rPr lang="en-US" sz="1600" b="1" dirty="0">
                          <a:solidFill>
                            <a:schemeClr val="bg1"/>
                          </a:solidFill>
                        </a:rPr>
                        <a:t>)</a:t>
                      </a:r>
                    </a:p>
                  </a:txBody>
                  <a:tcPr marL="121920" marR="121920" marT="60960" marB="60960" anchor="ctr"/>
                </a:tc>
                <a:extLst>
                  <a:ext uri="{0D108BD9-81ED-4DB2-BD59-A6C34878D82A}">
                    <a16:rowId xmlns:a16="http://schemas.microsoft.com/office/drawing/2014/main" val="3023164042"/>
                  </a:ext>
                </a:extLst>
              </a:tr>
              <a:tr h="985284">
                <a:tc>
                  <a:txBody>
                    <a:bodyPr/>
                    <a:lstStyle/>
                    <a:p>
                      <a:pPr marL="0" marR="0" lvl="0" indent="0" algn="ctr" defTabSz="914400" rtl="0" eaLnBrk="1" fontAlgn="auto" latinLnBrk="0" hangingPunct="1">
                        <a:lnSpc>
                          <a:spcPct val="150000"/>
                        </a:lnSpc>
                        <a:spcBef>
                          <a:spcPts val="0"/>
                        </a:spcBef>
                        <a:spcAft>
                          <a:spcPts val="0"/>
                        </a:spcAft>
                        <a:buClrTx/>
                        <a:buSzTx/>
                        <a:buFont typeface="+mj-lt"/>
                        <a:buNone/>
                        <a:tabLst/>
                        <a:defRPr/>
                      </a:pPr>
                      <a:r>
                        <a:rPr lang="en-US" sz="1400" dirty="0">
                          <a:solidFill>
                            <a:schemeClr val="bg1"/>
                          </a:solidFill>
                        </a:rPr>
                        <a:t>Large database or number of VMs</a:t>
                      </a:r>
                    </a:p>
                  </a:txBody>
                  <a:tcPr marL="121920" marR="121920" marT="60960" marB="60960" anchor="ctr"/>
                </a:tc>
                <a:tc>
                  <a:txBody>
                    <a:bodyPr/>
                    <a:lstStyle/>
                    <a:p>
                      <a:pPr algn="ctr">
                        <a:lnSpc>
                          <a:spcPct val="150000"/>
                        </a:lnSpc>
                      </a:pPr>
                      <a:r>
                        <a:rPr lang="en-US" sz="1400" dirty="0">
                          <a:solidFill>
                            <a:schemeClr val="bg1"/>
                          </a:solidFill>
                        </a:rPr>
                        <a:t>External storage </a:t>
                      </a:r>
                    </a:p>
                  </a:txBody>
                  <a:tcPr marL="121920" marR="121920" marT="60960" marB="60960" anchor="ctr"/>
                </a:tc>
                <a:extLst>
                  <a:ext uri="{0D108BD9-81ED-4DB2-BD59-A6C34878D82A}">
                    <a16:rowId xmlns:a16="http://schemas.microsoft.com/office/drawing/2014/main" val="2866045322"/>
                  </a:ext>
                </a:extLst>
              </a:tr>
              <a:tr h="985284">
                <a:tc>
                  <a:txBody>
                    <a:bodyPr/>
                    <a:lstStyle/>
                    <a:p>
                      <a:pPr marL="0" indent="0" algn="ctr">
                        <a:lnSpc>
                          <a:spcPct val="150000"/>
                        </a:lnSpc>
                        <a:buFont typeface="+mj-lt"/>
                        <a:buNone/>
                      </a:pPr>
                      <a:r>
                        <a:rPr lang="fr-FR" sz="1400" dirty="0">
                          <a:solidFill>
                            <a:schemeClr val="bg1"/>
                          </a:solidFill>
                        </a:rPr>
                        <a:t>Low </a:t>
                      </a:r>
                      <a:r>
                        <a:rPr lang="fr-FR" sz="1400" dirty="0" err="1">
                          <a:solidFill>
                            <a:schemeClr val="bg1"/>
                          </a:solidFill>
                        </a:rPr>
                        <a:t>bandwidth</a:t>
                      </a:r>
                      <a:r>
                        <a:rPr lang="fr-FR" sz="1400" dirty="0">
                          <a:solidFill>
                            <a:schemeClr val="bg1"/>
                          </a:solidFill>
                        </a:rPr>
                        <a:t> / high </a:t>
                      </a:r>
                      <a:r>
                        <a:rPr lang="fr-FR" sz="1400" dirty="0" err="1">
                          <a:solidFill>
                            <a:schemeClr val="bg1"/>
                          </a:solidFill>
                        </a:rPr>
                        <a:t>latency</a:t>
                      </a:r>
                      <a:r>
                        <a:rPr lang="fr-FR" sz="1400" dirty="0">
                          <a:solidFill>
                            <a:schemeClr val="bg1"/>
                          </a:solidFill>
                        </a:rPr>
                        <a:t> network</a:t>
                      </a:r>
                    </a:p>
                  </a:txBody>
                  <a:tcPr marL="121920" marR="121920" marT="60960" marB="60960" anchor="ct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1400" dirty="0">
                          <a:solidFill>
                            <a:schemeClr val="bg1"/>
                          </a:solidFill>
                        </a:rPr>
                        <a:t>Backup solutions</a:t>
                      </a:r>
                    </a:p>
                    <a:p>
                      <a:pPr marL="0" marR="0" lvl="0" indent="0" algn="ctr" defTabSz="914400" rtl="0" eaLnBrk="1" fontAlgn="auto" latinLnBrk="0" hangingPunct="1">
                        <a:lnSpc>
                          <a:spcPct val="150000"/>
                        </a:lnSpc>
                        <a:spcBef>
                          <a:spcPts val="0"/>
                        </a:spcBef>
                        <a:spcAft>
                          <a:spcPts val="0"/>
                        </a:spcAft>
                        <a:buClrTx/>
                        <a:buSzTx/>
                        <a:buFontTx/>
                        <a:buNone/>
                        <a:tabLst/>
                        <a:defRPr/>
                      </a:pPr>
                      <a:r>
                        <a:rPr lang="en-US" sz="1400" dirty="0">
                          <a:solidFill>
                            <a:schemeClr val="bg1"/>
                          </a:solidFill>
                        </a:rPr>
                        <a:t>(asynchronous replication)</a:t>
                      </a:r>
                    </a:p>
                  </a:txBody>
                  <a:tcPr marL="121920" marR="121920" marT="60960" marB="60960" anchor="ctr"/>
                </a:tc>
                <a:extLst>
                  <a:ext uri="{0D108BD9-81ED-4DB2-BD59-A6C34878D82A}">
                    <a16:rowId xmlns:a16="http://schemas.microsoft.com/office/drawing/2014/main" val="975446140"/>
                  </a:ext>
                </a:extLst>
              </a:tr>
              <a:tr h="985284">
                <a:tc>
                  <a:txBody>
                    <a:bodyPr/>
                    <a:lstStyle/>
                    <a:p>
                      <a:pPr marL="0" indent="0" algn="ctr">
                        <a:lnSpc>
                          <a:spcPct val="150000"/>
                        </a:lnSpc>
                        <a:buFont typeface="+mj-lt"/>
                        <a:buNone/>
                      </a:pPr>
                      <a:r>
                        <a:rPr lang="en-US" sz="1400" dirty="0">
                          <a:solidFill>
                            <a:schemeClr val="bg1"/>
                          </a:solidFill>
                        </a:rPr>
                        <a:t>Large network load balancing</a:t>
                      </a:r>
                      <a:endParaRPr lang="fr-FR" sz="1400" dirty="0">
                        <a:solidFill>
                          <a:schemeClr val="bg1"/>
                        </a:solidFill>
                      </a:endParaRPr>
                    </a:p>
                  </a:txBody>
                  <a:tcPr marL="121920" marR="121920" marT="60960" marB="60960" anchor="ctr"/>
                </a:tc>
                <a:tc>
                  <a:txBody>
                    <a:bodyPr/>
                    <a:lstStyle/>
                    <a:p>
                      <a:pPr algn="ctr">
                        <a:lnSpc>
                          <a:spcPct val="150000"/>
                        </a:lnSpc>
                      </a:pPr>
                      <a:r>
                        <a:rPr lang="en-US" sz="1400" dirty="0">
                          <a:solidFill>
                            <a:schemeClr val="bg1"/>
                          </a:solidFill>
                        </a:rPr>
                        <a:t>Network load balancer</a:t>
                      </a:r>
                    </a:p>
                  </a:txBody>
                  <a:tcPr marL="121920" marR="121920" marT="60960" marB="60960" anchor="ctr"/>
                </a:tc>
                <a:extLst>
                  <a:ext uri="{0D108BD9-81ED-4DB2-BD59-A6C34878D82A}">
                    <a16:rowId xmlns:a16="http://schemas.microsoft.com/office/drawing/2014/main" val="752312577"/>
                  </a:ext>
                </a:extLst>
              </a:tr>
            </a:tbl>
          </a:graphicData>
        </a:graphic>
      </p:graphicFrame>
      <p:graphicFrame>
        <p:nvGraphicFramePr>
          <p:cNvPr id="6" name="Tableau 5">
            <a:extLst>
              <a:ext uri="{FF2B5EF4-FFF2-40B4-BE49-F238E27FC236}">
                <a16:creationId xmlns:a16="http://schemas.microsoft.com/office/drawing/2014/main" id="{0C425B7E-AFB6-0CC1-1E49-E5D23085AF11}"/>
              </a:ext>
            </a:extLst>
          </p:cNvPr>
          <p:cNvGraphicFramePr>
            <a:graphicFrameLocks noGrp="1"/>
          </p:cNvGraphicFramePr>
          <p:nvPr>
            <p:extLst>
              <p:ext uri="{D42A27DB-BD31-4B8C-83A1-F6EECF244321}">
                <p14:modId xmlns:p14="http://schemas.microsoft.com/office/powerpoint/2010/main" val="744505573"/>
              </p:ext>
            </p:extLst>
          </p:nvPr>
        </p:nvGraphicFramePr>
        <p:xfrm>
          <a:off x="8021731" y="1671154"/>
          <a:ext cx="3496931" cy="3769885"/>
        </p:xfrm>
        <a:graphic>
          <a:graphicData uri="http://schemas.openxmlformats.org/drawingml/2006/table">
            <a:tbl>
              <a:tblPr firstRow="1" bandRow="1">
                <a:tableStyleId>{284E427A-3D55-4303-BF80-6455036E1DE7}</a:tableStyleId>
              </a:tblPr>
              <a:tblGrid>
                <a:gridCol w="3496931">
                  <a:extLst>
                    <a:ext uri="{9D8B030D-6E8A-4147-A177-3AD203B41FA5}">
                      <a16:colId xmlns:a16="http://schemas.microsoft.com/office/drawing/2014/main" val="874890821"/>
                    </a:ext>
                  </a:extLst>
                </a:gridCol>
              </a:tblGrid>
              <a:tr h="753345">
                <a:tc>
                  <a:txBody>
                    <a:bodyPr/>
                    <a:lstStyle/>
                    <a:p>
                      <a:pPr algn="ctr"/>
                      <a:r>
                        <a:rPr lang="en-US" sz="1600" b="1" dirty="0">
                          <a:solidFill>
                            <a:schemeClr val="bg1"/>
                          </a:solidFill>
                        </a:rPr>
                        <a:t>Typical usage with </a:t>
                      </a:r>
                      <a:r>
                        <a:rPr lang="en-US" sz="1600" b="1" dirty="0" err="1">
                          <a:solidFill>
                            <a:schemeClr val="bg1"/>
                          </a:solidFill>
                        </a:rPr>
                        <a:t>SafeKit</a:t>
                      </a:r>
                      <a:endParaRPr lang="en-US" sz="1600" b="1" dirty="0">
                        <a:solidFill>
                          <a:schemeClr val="bg1"/>
                        </a:solidFill>
                      </a:endParaRPr>
                    </a:p>
                  </a:txBody>
                  <a:tcPr marL="121920" marR="121920" marT="60960" marB="60960" anchor="ctr"/>
                </a:tc>
                <a:extLst>
                  <a:ext uri="{0D108BD9-81ED-4DB2-BD59-A6C34878D82A}">
                    <a16:rowId xmlns:a16="http://schemas.microsoft.com/office/drawing/2014/main" val="3169922453"/>
                  </a:ext>
                </a:extLst>
              </a:tr>
              <a:tr h="985284">
                <a:tc>
                  <a:txBody>
                    <a:bodyPr/>
                    <a:lstStyle/>
                    <a:p>
                      <a:pPr algn="ctr">
                        <a:lnSpc>
                          <a:spcPct val="150000"/>
                        </a:lnSpc>
                      </a:pPr>
                      <a:r>
                        <a:rPr lang="en-US" sz="1400" dirty="0">
                          <a:solidFill>
                            <a:schemeClr val="bg1"/>
                          </a:solidFill>
                        </a:rPr>
                        <a:t>a few Terabytes, </a:t>
                      </a:r>
                    </a:p>
                    <a:p>
                      <a:pPr algn="ctr">
                        <a:lnSpc>
                          <a:spcPct val="150000"/>
                        </a:lnSpc>
                      </a:pPr>
                      <a:r>
                        <a:rPr lang="en-US" sz="1400" dirty="0">
                          <a:solidFill>
                            <a:schemeClr val="bg1"/>
                          </a:solidFill>
                        </a:rPr>
                        <a:t>&lt; 1 000 000 files, </a:t>
                      </a:r>
                    </a:p>
                    <a:p>
                      <a:pPr algn="ctr">
                        <a:lnSpc>
                          <a:spcPct val="150000"/>
                        </a:lnSpc>
                      </a:pPr>
                      <a:r>
                        <a:rPr lang="en-US" sz="1400" dirty="0">
                          <a:solidFill>
                            <a:schemeClr val="bg1"/>
                          </a:solidFill>
                        </a:rPr>
                        <a:t>≤ 32 VMs</a:t>
                      </a:r>
                    </a:p>
                  </a:txBody>
                  <a:tcPr marL="121920" marR="121920" marT="60960" marB="60960" anchor="ctr"/>
                </a:tc>
                <a:extLst>
                  <a:ext uri="{0D108BD9-81ED-4DB2-BD59-A6C34878D82A}">
                    <a16:rowId xmlns:a16="http://schemas.microsoft.com/office/drawing/2014/main" val="1626729764"/>
                  </a:ext>
                </a:extLst>
              </a:tr>
              <a:tr h="985284">
                <a:tc>
                  <a:txBody>
                    <a:bodyPr/>
                    <a:lstStyle/>
                    <a:p>
                      <a:pPr algn="ctr">
                        <a:lnSpc>
                          <a:spcPct val="150000"/>
                        </a:lnSpc>
                      </a:pPr>
                      <a:r>
                        <a:rPr lang="en-US" sz="1400" dirty="0">
                          <a:solidFill>
                            <a:schemeClr val="bg1"/>
                          </a:solidFill>
                        </a:rPr>
                        <a:t>1Gb/s or 10 G/s</a:t>
                      </a:r>
                    </a:p>
                    <a:p>
                      <a:pPr algn="ctr">
                        <a:lnSpc>
                          <a:spcPct val="150000"/>
                        </a:lnSpc>
                      </a:pPr>
                      <a:r>
                        <a:rPr lang="en-US" sz="1400" dirty="0">
                          <a:solidFill>
                            <a:schemeClr val="bg1"/>
                          </a:solidFill>
                        </a:rPr>
                        <a:t>LAN or extended LAN</a:t>
                      </a:r>
                    </a:p>
                  </a:txBody>
                  <a:tcPr marL="121920" marR="121920" marT="60960" marB="60960" anchor="ctr"/>
                </a:tc>
                <a:extLst>
                  <a:ext uri="{0D108BD9-81ED-4DB2-BD59-A6C34878D82A}">
                    <a16:rowId xmlns:a16="http://schemas.microsoft.com/office/drawing/2014/main" val="3397861653"/>
                  </a:ext>
                </a:extLst>
              </a:tr>
              <a:tr h="985284">
                <a:tc>
                  <a:txBody>
                    <a:bodyPr/>
                    <a:lstStyle/>
                    <a:p>
                      <a:pPr algn="ctr">
                        <a:lnSpc>
                          <a:spcPct val="150000"/>
                        </a:lnSpc>
                      </a:pPr>
                      <a:r>
                        <a:rPr lang="en-US" sz="1400" dirty="0">
                          <a:solidFill>
                            <a:schemeClr val="bg1"/>
                          </a:solidFill>
                        </a:rPr>
                        <a:t>&lt; 10 servers</a:t>
                      </a:r>
                    </a:p>
                  </a:txBody>
                  <a:tcPr marL="121920" marR="121920" marT="60960" marB="60960" anchor="ctr"/>
                </a:tc>
                <a:extLst>
                  <a:ext uri="{0D108BD9-81ED-4DB2-BD59-A6C34878D82A}">
                    <a16:rowId xmlns:a16="http://schemas.microsoft.com/office/drawing/2014/main" val="175637072"/>
                  </a:ext>
                </a:extLst>
              </a:tr>
            </a:tbl>
          </a:graphicData>
        </a:graphic>
      </p:graphicFrame>
      <p:pic>
        <p:nvPicPr>
          <p:cNvPr id="4" name="Graphique 3">
            <a:hlinkClick r:id="rId5"/>
            <a:extLst>
              <a:ext uri="{FF2B5EF4-FFF2-40B4-BE49-F238E27FC236}">
                <a16:creationId xmlns:a16="http://schemas.microsoft.com/office/drawing/2014/main" id="{6B1B2BFA-0A0D-54F0-DC04-762D6A00711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352460" y="549392"/>
            <a:ext cx="188281" cy="188281"/>
          </a:xfrm>
          <a:prstGeom prst="rect">
            <a:avLst/>
          </a:prstGeom>
        </p:spPr>
      </p:pic>
      <p:pic>
        <p:nvPicPr>
          <p:cNvPr id="9" name="competition-5">
            <a:hlinkClick r:id="" action="ppaction://media"/>
            <a:extLst>
              <a:ext uri="{FF2B5EF4-FFF2-40B4-BE49-F238E27FC236}">
                <a16:creationId xmlns:a16="http://schemas.microsoft.com/office/drawing/2014/main" id="{EF325D4A-6A04-2105-932D-C1899BF4E38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467477" y="6250458"/>
            <a:ext cx="487363" cy="487363"/>
          </a:xfrm>
          <a:prstGeom prst="rect">
            <a:avLst/>
          </a:prstGeom>
        </p:spPr>
      </p:pic>
    </p:spTree>
    <p:extLst>
      <p:ext uri="{BB962C8B-B14F-4D97-AF65-F5344CB8AC3E}">
        <p14:creationId xmlns:p14="http://schemas.microsoft.com/office/powerpoint/2010/main" val="2012629506"/>
      </p:ext>
    </p:extLst>
  </p:cSld>
  <p:clrMapOvr>
    <a:masterClrMapping/>
  </p:clrMapOvr>
  <mc:AlternateContent xmlns:mc="http://schemas.openxmlformats.org/markup-compatibility/2006" xmlns:p14="http://schemas.microsoft.com/office/powerpoint/2010/main">
    <mc:Choice Requires="p14">
      <p:transition spd="slow" p14:dur="2000" advClick="0" advTm="110000"/>
    </mc:Choice>
    <mc:Fallback xmlns="">
      <p:transition spd="slow" advClick="0" advTm="11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973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28358EF4-AB0F-C468-AB5F-EE30CA06940D}"/>
              </a:ext>
            </a:extLst>
          </p:cNvPr>
          <p:cNvSpPr>
            <a:spLocks noGrp="1"/>
          </p:cNvSpPr>
          <p:nvPr>
            <p:ph type="body" sz="quarter" idx="10"/>
          </p:nvPr>
        </p:nvSpPr>
        <p:spPr/>
        <p:txBody>
          <a:bodyPr/>
          <a:lstStyle/>
          <a:p>
            <a:r>
              <a:rPr lang="en-US" dirty="0"/>
              <a:t>Virtual machine cluster</a:t>
            </a:r>
            <a:endParaRPr lang="fr-FR" dirty="0"/>
          </a:p>
        </p:txBody>
      </p:sp>
      <p:sp>
        <p:nvSpPr>
          <p:cNvPr id="3" name="Espace réservé du texte 2">
            <a:extLst>
              <a:ext uri="{FF2B5EF4-FFF2-40B4-BE49-F238E27FC236}">
                <a16:creationId xmlns:a16="http://schemas.microsoft.com/office/drawing/2014/main" id="{6D03E7D0-2F4E-53D0-9861-1800C3FCC973}"/>
              </a:ext>
            </a:extLst>
          </p:cNvPr>
          <p:cNvSpPr>
            <a:spLocks noGrp="1"/>
          </p:cNvSpPr>
          <p:nvPr>
            <p:ph type="body" sz="quarter" idx="16"/>
          </p:nvPr>
        </p:nvSpPr>
        <p:spPr/>
        <p:txBody>
          <a:bodyPr/>
          <a:lstStyle/>
          <a:p>
            <a:endParaRPr lang="fr-FR"/>
          </a:p>
        </p:txBody>
      </p:sp>
      <p:pic>
        <p:nvPicPr>
          <p:cNvPr id="4" name="competition-6">
            <a:hlinkClick r:id="" action="ppaction://media"/>
            <a:extLst>
              <a:ext uri="{FF2B5EF4-FFF2-40B4-BE49-F238E27FC236}">
                <a16:creationId xmlns:a16="http://schemas.microsoft.com/office/drawing/2014/main" id="{E487B163-672C-C2F0-CD2D-5332613E7BA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467478" y="6239696"/>
            <a:ext cx="487363" cy="487363"/>
          </a:xfrm>
          <a:prstGeom prst="rect">
            <a:avLst/>
          </a:prstGeom>
        </p:spPr>
      </p:pic>
    </p:spTree>
    <p:extLst>
      <p:ext uri="{BB962C8B-B14F-4D97-AF65-F5344CB8AC3E}">
        <p14:creationId xmlns:p14="http://schemas.microsoft.com/office/powerpoint/2010/main" val="11598318"/>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17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9878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AB06B425-E5D5-D4D5-6103-D27604C82EF5}"/>
              </a:ext>
            </a:extLst>
          </p:cNvPr>
          <p:cNvSpPr>
            <a:spLocks noGrp="1"/>
          </p:cNvSpPr>
          <p:nvPr>
            <p:ph type="body" sz="quarter" idx="10"/>
          </p:nvPr>
        </p:nvSpPr>
        <p:spPr/>
        <p:txBody>
          <a:bodyPr/>
          <a:lstStyle/>
          <a:p>
            <a:endParaRPr lang="fr-FR" dirty="0"/>
          </a:p>
        </p:txBody>
      </p:sp>
      <p:sp>
        <p:nvSpPr>
          <p:cNvPr id="4" name="Espace réservé du texte 3">
            <a:extLst>
              <a:ext uri="{FF2B5EF4-FFF2-40B4-BE49-F238E27FC236}">
                <a16:creationId xmlns:a16="http://schemas.microsoft.com/office/drawing/2014/main" id="{818AF23A-58CC-8FD0-38B5-62B8BD693A7C}"/>
              </a:ext>
            </a:extLst>
          </p:cNvPr>
          <p:cNvSpPr>
            <a:spLocks noGrp="1"/>
          </p:cNvSpPr>
          <p:nvPr>
            <p:ph type="body" sz="quarter" idx="42"/>
          </p:nvPr>
        </p:nvSpPr>
        <p:spPr/>
        <p:txBody>
          <a:bodyPr>
            <a:noAutofit/>
          </a:bodyPr>
          <a:lstStyle/>
          <a:p>
            <a:r>
              <a:rPr lang="fr-FR" sz="1600" dirty="0" err="1">
                <a:latin typeface="+mn-lt"/>
              </a:rPr>
              <a:t>Hypervisor</a:t>
            </a:r>
            <a:r>
              <a:rPr lang="fr-FR" sz="1600" dirty="0">
                <a:latin typeface="+mn-lt"/>
              </a:rPr>
              <a:t> HA</a:t>
            </a:r>
          </a:p>
        </p:txBody>
      </p:sp>
      <p:sp>
        <p:nvSpPr>
          <p:cNvPr id="5" name="Espace réservé du texte 4">
            <a:extLst>
              <a:ext uri="{FF2B5EF4-FFF2-40B4-BE49-F238E27FC236}">
                <a16:creationId xmlns:a16="http://schemas.microsoft.com/office/drawing/2014/main" id="{A1BEB65C-D4E1-1086-D2D7-8ED2A078EEF4}"/>
              </a:ext>
            </a:extLst>
          </p:cNvPr>
          <p:cNvSpPr>
            <a:spLocks noGrp="1"/>
          </p:cNvSpPr>
          <p:nvPr>
            <p:ph type="body" sz="quarter" idx="48"/>
          </p:nvPr>
        </p:nvSpPr>
        <p:spPr>
          <a:xfrm>
            <a:off x="577862" y="1983505"/>
            <a:ext cx="5518137" cy="3955901"/>
          </a:xfrm>
        </p:spPr>
        <p:txBody>
          <a:bodyPr>
            <a:normAutofit/>
          </a:bodyPr>
          <a:lstStyle/>
          <a:p>
            <a:pPr eaLnBrk="0" fontAlgn="base" hangingPunct="0">
              <a:lnSpc>
                <a:spcPct val="150000"/>
              </a:lnSpc>
              <a:spcBef>
                <a:spcPct val="25000"/>
              </a:spcBef>
              <a:spcAft>
                <a:spcPct val="0"/>
              </a:spcAft>
              <a:buClr>
                <a:srgbClr val="FF0000"/>
              </a:buClr>
              <a:buSzPct val="150000"/>
            </a:pPr>
            <a:endParaRPr lang="en-US" sz="1200" dirty="0">
              <a:latin typeface="+mn-lt"/>
            </a:endParaRPr>
          </a:p>
          <a:p>
            <a:pPr eaLnBrk="0" fontAlgn="base" hangingPunct="0">
              <a:lnSpc>
                <a:spcPct val="150000"/>
              </a:lnSpc>
              <a:spcBef>
                <a:spcPct val="25000"/>
              </a:spcBef>
              <a:spcAft>
                <a:spcPct val="0"/>
              </a:spcAft>
              <a:buClr>
                <a:srgbClr val="FF0000"/>
              </a:buClr>
              <a:buSzPct val="150000"/>
            </a:pPr>
            <a:endParaRPr lang="en-US" dirty="0">
              <a:latin typeface="+mn-lt"/>
            </a:endParaRPr>
          </a:p>
          <a:p>
            <a:pPr eaLnBrk="0" fontAlgn="base" hangingPunct="0">
              <a:lnSpc>
                <a:spcPct val="150000"/>
              </a:lnSpc>
              <a:spcBef>
                <a:spcPct val="25000"/>
              </a:spcBef>
              <a:spcAft>
                <a:spcPct val="0"/>
              </a:spcAft>
              <a:buClr>
                <a:srgbClr val="FF0000"/>
              </a:buClr>
              <a:buSzPct val="150000"/>
            </a:pPr>
            <a:endParaRPr lang="en-US" sz="1200" dirty="0">
              <a:latin typeface="+mn-lt"/>
            </a:endParaRPr>
          </a:p>
          <a:p>
            <a:pPr eaLnBrk="0" fontAlgn="base" hangingPunct="0">
              <a:lnSpc>
                <a:spcPct val="150000"/>
              </a:lnSpc>
              <a:spcBef>
                <a:spcPct val="25000"/>
              </a:spcBef>
              <a:spcAft>
                <a:spcPct val="0"/>
              </a:spcAft>
              <a:buClr>
                <a:srgbClr val="FF0000"/>
              </a:buClr>
              <a:buSzPct val="150000"/>
            </a:pPr>
            <a:endParaRPr lang="en-US" dirty="0">
              <a:latin typeface="+mn-lt"/>
            </a:endParaRPr>
          </a:p>
          <a:p>
            <a:pPr eaLnBrk="0" fontAlgn="base" hangingPunct="0">
              <a:lnSpc>
                <a:spcPct val="150000"/>
              </a:lnSpc>
              <a:spcBef>
                <a:spcPct val="25000"/>
              </a:spcBef>
              <a:spcAft>
                <a:spcPct val="0"/>
              </a:spcAft>
              <a:buClr>
                <a:srgbClr val="FF0000"/>
              </a:buClr>
              <a:buSzPct val="150000"/>
            </a:pPr>
            <a:endParaRPr lang="en-US" dirty="0">
              <a:latin typeface="+mn-lt"/>
            </a:endParaRPr>
          </a:p>
          <a:p>
            <a:pPr eaLnBrk="0" fontAlgn="base" hangingPunct="0">
              <a:lnSpc>
                <a:spcPct val="150000"/>
              </a:lnSpc>
              <a:spcBef>
                <a:spcPct val="25000"/>
              </a:spcBef>
              <a:spcAft>
                <a:spcPct val="0"/>
              </a:spcAft>
              <a:buClr>
                <a:srgbClr val="FF0000"/>
              </a:buClr>
              <a:buSzPct val="150000"/>
            </a:pPr>
            <a:r>
              <a:rPr lang="en-US" sz="1200" dirty="0">
                <a:latin typeface="+mn-lt"/>
              </a:rPr>
              <a:t>VMs on a shared disk</a:t>
            </a:r>
          </a:p>
          <a:p>
            <a:pPr eaLnBrk="0" fontAlgn="base" hangingPunct="0">
              <a:lnSpc>
                <a:spcPct val="150000"/>
              </a:lnSpc>
              <a:spcBef>
                <a:spcPct val="25000"/>
              </a:spcBef>
              <a:spcAft>
                <a:spcPct val="0"/>
              </a:spcAft>
              <a:buClr>
                <a:srgbClr val="FF0000"/>
              </a:buClr>
              <a:buSzPct val="150000"/>
            </a:pPr>
            <a:endParaRPr lang="en-US" sz="1200" dirty="0">
              <a:latin typeface="+mn-lt"/>
            </a:endParaRPr>
          </a:p>
          <a:p>
            <a:pPr marL="171450" indent="-171450" eaLnBrk="0" fontAlgn="base" hangingPunct="0">
              <a:lnSpc>
                <a:spcPct val="150000"/>
              </a:lnSpc>
              <a:spcBef>
                <a:spcPct val="25000"/>
              </a:spcBef>
              <a:spcAft>
                <a:spcPct val="0"/>
              </a:spcAft>
              <a:buClr>
                <a:srgbClr val="FF0000"/>
              </a:buClr>
              <a:buSzPct val="150000"/>
              <a:buFont typeface="Montserrat" panose="02000505000000020004" pitchFamily="2" charset="0"/>
              <a:buChar char="-"/>
            </a:pPr>
            <a:r>
              <a:rPr lang="en-US" sz="1000" dirty="0">
                <a:latin typeface="+mn-lt"/>
              </a:rPr>
              <a:t>Shared disk</a:t>
            </a:r>
          </a:p>
          <a:p>
            <a:pPr marL="171450" indent="-171450" eaLnBrk="0" fontAlgn="base" hangingPunct="0">
              <a:lnSpc>
                <a:spcPct val="150000"/>
              </a:lnSpc>
              <a:spcBef>
                <a:spcPct val="25000"/>
              </a:spcBef>
              <a:spcAft>
                <a:spcPct val="0"/>
              </a:spcAft>
              <a:buClr>
                <a:srgbClr val="FF0000"/>
              </a:buClr>
              <a:buSzPct val="150000"/>
              <a:buFont typeface="Montserrat" panose="02000505000000020004" pitchFamily="2" charset="0"/>
              <a:buChar char="-"/>
            </a:pPr>
            <a:r>
              <a:rPr lang="en-US" sz="1000" dirty="0">
                <a:latin typeface="+mn-lt"/>
              </a:rPr>
              <a:t>Remote sites = replicated bays across a SAN or </a:t>
            </a:r>
            <a:r>
              <a:rPr lang="en-US" sz="1000" dirty="0" err="1">
                <a:latin typeface="+mn-lt"/>
              </a:rPr>
              <a:t>vSAN</a:t>
            </a:r>
            <a:endParaRPr lang="en-US" sz="1000" dirty="0">
              <a:latin typeface="+mn-lt"/>
            </a:endParaRPr>
          </a:p>
          <a:p>
            <a:pPr marL="171450" indent="-171450" eaLnBrk="0" fontAlgn="base" hangingPunct="0">
              <a:lnSpc>
                <a:spcPct val="150000"/>
              </a:lnSpc>
              <a:spcBef>
                <a:spcPct val="25000"/>
              </a:spcBef>
              <a:spcAft>
                <a:spcPct val="0"/>
              </a:spcAft>
              <a:buClr>
                <a:srgbClr val="FF0000"/>
              </a:buClr>
              <a:buSzPct val="150000"/>
              <a:buFont typeface="Montserrat" panose="02000505000000020004" pitchFamily="2" charset="0"/>
              <a:buChar char="-"/>
            </a:pPr>
            <a:r>
              <a:rPr lang="en-US" sz="1000" dirty="0">
                <a:latin typeface="+mn-lt"/>
              </a:rPr>
              <a:t>Specific IT skills to configure the system</a:t>
            </a:r>
          </a:p>
          <a:p>
            <a:pPr marL="171450" indent="-171450" eaLnBrk="0" fontAlgn="base" hangingPunct="0">
              <a:lnSpc>
                <a:spcPct val="150000"/>
              </a:lnSpc>
              <a:spcBef>
                <a:spcPct val="25000"/>
              </a:spcBef>
              <a:spcAft>
                <a:spcPct val="0"/>
              </a:spcAft>
              <a:buClr>
                <a:srgbClr val="00B050"/>
              </a:buClr>
              <a:buSzPct val="150000"/>
              <a:buFont typeface="Montserrat" panose="02000505000000020004" pitchFamily="2" charset="0"/>
              <a:buChar char="+"/>
            </a:pPr>
            <a:r>
              <a:rPr lang="en-US" sz="1000" dirty="0">
                <a:latin typeface="+mn-lt"/>
              </a:rPr>
              <a:t>Large number of VMs</a:t>
            </a:r>
          </a:p>
        </p:txBody>
      </p:sp>
      <p:sp>
        <p:nvSpPr>
          <p:cNvPr id="6" name="Espace réservé du texte 5">
            <a:extLst>
              <a:ext uri="{FF2B5EF4-FFF2-40B4-BE49-F238E27FC236}">
                <a16:creationId xmlns:a16="http://schemas.microsoft.com/office/drawing/2014/main" id="{A383F532-65AD-EFC8-BE68-36E447037E1E}"/>
              </a:ext>
            </a:extLst>
          </p:cNvPr>
          <p:cNvSpPr>
            <a:spLocks noGrp="1"/>
          </p:cNvSpPr>
          <p:nvPr>
            <p:ph type="body" sz="quarter" idx="49"/>
          </p:nvPr>
        </p:nvSpPr>
        <p:spPr/>
        <p:txBody>
          <a:bodyPr>
            <a:noAutofit/>
          </a:bodyPr>
          <a:lstStyle/>
          <a:p>
            <a:r>
              <a:rPr lang="en-US" sz="1600" dirty="0" err="1">
                <a:latin typeface="+mn-lt"/>
              </a:rPr>
              <a:t>SafeKit</a:t>
            </a:r>
            <a:r>
              <a:rPr lang="en-US" sz="1600" dirty="0">
                <a:latin typeface="+mn-lt"/>
              </a:rPr>
              <a:t> with Hyper-V or KVM</a:t>
            </a:r>
          </a:p>
        </p:txBody>
      </p:sp>
      <p:sp>
        <p:nvSpPr>
          <p:cNvPr id="7" name="Espace réservé du texte 6">
            <a:extLst>
              <a:ext uri="{FF2B5EF4-FFF2-40B4-BE49-F238E27FC236}">
                <a16:creationId xmlns:a16="http://schemas.microsoft.com/office/drawing/2014/main" id="{3BAF4A97-E0FF-88C4-D3CA-D12909E1AE15}"/>
              </a:ext>
            </a:extLst>
          </p:cNvPr>
          <p:cNvSpPr>
            <a:spLocks noGrp="1"/>
          </p:cNvSpPr>
          <p:nvPr>
            <p:ph type="body" sz="quarter" idx="50"/>
          </p:nvPr>
        </p:nvSpPr>
        <p:spPr/>
        <p:txBody>
          <a:bodyPr>
            <a:noAutofit/>
          </a:bodyPr>
          <a:lstStyle/>
          <a:p>
            <a:pPr marL="474121" indent="-474121" eaLnBrk="0" fontAlgn="base" hangingPunct="0">
              <a:lnSpc>
                <a:spcPct val="150000"/>
              </a:lnSpc>
              <a:spcBef>
                <a:spcPct val="25000"/>
              </a:spcBef>
              <a:spcAft>
                <a:spcPct val="0"/>
              </a:spcAft>
              <a:buClr>
                <a:srgbClr val="00B050"/>
              </a:buClr>
              <a:buSzPct val="150000"/>
              <a:buFont typeface="Wingdings" pitchFamily="2" charset="2"/>
              <a:buChar char="J"/>
            </a:pPr>
            <a:endParaRPr lang="en-US" sz="1200" dirty="0">
              <a:latin typeface="+mn-lt"/>
            </a:endParaRPr>
          </a:p>
          <a:p>
            <a:pPr marL="474121" indent="-474121" eaLnBrk="0" fontAlgn="base" hangingPunct="0">
              <a:lnSpc>
                <a:spcPct val="150000"/>
              </a:lnSpc>
              <a:spcBef>
                <a:spcPct val="25000"/>
              </a:spcBef>
              <a:spcAft>
                <a:spcPct val="0"/>
              </a:spcAft>
              <a:buClr>
                <a:srgbClr val="00B050"/>
              </a:buClr>
              <a:buSzPct val="150000"/>
              <a:buFont typeface="Wingdings" pitchFamily="2" charset="2"/>
              <a:buChar char="J"/>
            </a:pPr>
            <a:endParaRPr lang="en-US" dirty="0">
              <a:latin typeface="+mn-lt"/>
            </a:endParaRPr>
          </a:p>
          <a:p>
            <a:pPr marL="474121" indent="-474121" eaLnBrk="0" fontAlgn="base" hangingPunct="0">
              <a:lnSpc>
                <a:spcPct val="150000"/>
              </a:lnSpc>
              <a:spcBef>
                <a:spcPct val="25000"/>
              </a:spcBef>
              <a:spcAft>
                <a:spcPct val="0"/>
              </a:spcAft>
              <a:buClr>
                <a:srgbClr val="00B050"/>
              </a:buClr>
              <a:buSzPct val="150000"/>
              <a:buFont typeface="Wingdings" pitchFamily="2" charset="2"/>
              <a:buChar char="J"/>
            </a:pPr>
            <a:endParaRPr lang="en-US" sz="1200" dirty="0">
              <a:latin typeface="+mn-lt"/>
            </a:endParaRPr>
          </a:p>
          <a:p>
            <a:pPr marL="474121" indent="-474121" eaLnBrk="0" fontAlgn="base" hangingPunct="0">
              <a:lnSpc>
                <a:spcPct val="150000"/>
              </a:lnSpc>
              <a:spcBef>
                <a:spcPct val="25000"/>
              </a:spcBef>
              <a:spcAft>
                <a:spcPct val="0"/>
              </a:spcAft>
              <a:buClr>
                <a:srgbClr val="00B050"/>
              </a:buClr>
              <a:buSzPct val="150000"/>
              <a:buFont typeface="Wingdings" pitchFamily="2" charset="2"/>
              <a:buChar char="J"/>
            </a:pPr>
            <a:endParaRPr lang="en-US" dirty="0">
              <a:latin typeface="+mn-lt"/>
            </a:endParaRPr>
          </a:p>
          <a:p>
            <a:pPr eaLnBrk="0" fontAlgn="base" hangingPunct="0">
              <a:lnSpc>
                <a:spcPct val="150000"/>
              </a:lnSpc>
              <a:spcBef>
                <a:spcPct val="25000"/>
              </a:spcBef>
              <a:spcAft>
                <a:spcPct val="0"/>
              </a:spcAft>
              <a:buClr>
                <a:srgbClr val="00B050"/>
              </a:buClr>
              <a:buSzPct val="150000"/>
            </a:pPr>
            <a:endParaRPr lang="en-US" sz="1200" dirty="0">
              <a:latin typeface="+mn-lt"/>
            </a:endParaRPr>
          </a:p>
          <a:p>
            <a:pPr eaLnBrk="0" fontAlgn="base" hangingPunct="0">
              <a:lnSpc>
                <a:spcPct val="160000"/>
              </a:lnSpc>
              <a:spcBef>
                <a:spcPct val="25000"/>
              </a:spcBef>
              <a:spcAft>
                <a:spcPct val="0"/>
              </a:spcAft>
              <a:buClr>
                <a:srgbClr val="00B050"/>
              </a:buClr>
              <a:buSzPct val="150000"/>
            </a:pPr>
            <a:r>
              <a:rPr lang="en-US" dirty="0">
                <a:latin typeface="+mn-lt"/>
              </a:rPr>
              <a:t>VMs replicated and restarted by </a:t>
            </a:r>
            <a:r>
              <a:rPr lang="en-US" dirty="0" err="1">
                <a:latin typeface="+mn-lt"/>
              </a:rPr>
              <a:t>SafeKit</a:t>
            </a:r>
            <a:endParaRPr lang="en-US" dirty="0">
              <a:latin typeface="+mn-lt"/>
            </a:endParaRPr>
          </a:p>
          <a:p>
            <a:pPr eaLnBrk="0" fontAlgn="base" hangingPunct="0">
              <a:lnSpc>
                <a:spcPct val="160000"/>
              </a:lnSpc>
              <a:spcBef>
                <a:spcPct val="25000"/>
              </a:spcBef>
              <a:spcAft>
                <a:spcPct val="0"/>
              </a:spcAft>
              <a:buClr>
                <a:srgbClr val="00B050"/>
              </a:buClr>
              <a:buSzPct val="150000"/>
            </a:pPr>
            <a:endParaRPr lang="en-US" dirty="0">
              <a:latin typeface="+mn-lt"/>
            </a:endParaRPr>
          </a:p>
          <a:p>
            <a:pPr marL="171450" indent="-171450" eaLnBrk="0" fontAlgn="base" hangingPunct="0">
              <a:lnSpc>
                <a:spcPct val="160000"/>
              </a:lnSpc>
              <a:spcBef>
                <a:spcPct val="25000"/>
              </a:spcBef>
              <a:spcAft>
                <a:spcPct val="0"/>
              </a:spcAft>
              <a:buClr>
                <a:srgbClr val="00B050"/>
              </a:buClr>
              <a:buSzPct val="150000"/>
              <a:buFont typeface="Montserrat" panose="02000505000000020004" pitchFamily="2" charset="0"/>
              <a:buChar char="+"/>
            </a:pPr>
            <a:r>
              <a:rPr lang="en-US" sz="1000" dirty="0">
                <a:latin typeface="+mn-lt"/>
              </a:rPr>
              <a:t>No shared disk (synchronous real-time replication instead)</a:t>
            </a:r>
          </a:p>
          <a:p>
            <a:pPr marL="171450" indent="-171450" eaLnBrk="0" fontAlgn="base" hangingPunct="0">
              <a:lnSpc>
                <a:spcPct val="160000"/>
              </a:lnSpc>
              <a:spcBef>
                <a:spcPct val="25000"/>
              </a:spcBef>
              <a:spcAft>
                <a:spcPct val="0"/>
              </a:spcAft>
              <a:buClr>
                <a:srgbClr val="00B050"/>
              </a:buClr>
              <a:buSzPct val="150000"/>
              <a:buFont typeface="Montserrat" panose="02000505000000020004" pitchFamily="2" charset="0"/>
              <a:buChar char="+"/>
            </a:pPr>
            <a:r>
              <a:rPr lang="en-US" sz="1000" dirty="0">
                <a:latin typeface="+mn-lt"/>
              </a:rPr>
              <a:t>Remote sites = no replicated SAN</a:t>
            </a:r>
          </a:p>
          <a:p>
            <a:pPr marL="171450" indent="-171450" eaLnBrk="0" fontAlgn="base" hangingPunct="0">
              <a:lnSpc>
                <a:spcPct val="160000"/>
              </a:lnSpc>
              <a:spcBef>
                <a:spcPct val="25000"/>
              </a:spcBef>
              <a:spcAft>
                <a:spcPct val="0"/>
              </a:spcAft>
              <a:buClr>
                <a:srgbClr val="00B050"/>
              </a:buClr>
              <a:buSzPct val="150000"/>
              <a:buFont typeface="Montserrat" panose="02000505000000020004" pitchFamily="2" charset="0"/>
              <a:buChar char="+"/>
            </a:pPr>
            <a:r>
              <a:rPr lang="en-US" sz="1000" dirty="0">
                <a:latin typeface="+mn-lt"/>
              </a:rPr>
              <a:t>No specific IT skills: 10mn to configure</a:t>
            </a:r>
          </a:p>
          <a:p>
            <a:pPr marL="171450" indent="-171450" eaLnBrk="0" fontAlgn="base" hangingPunct="0">
              <a:lnSpc>
                <a:spcPct val="160000"/>
              </a:lnSpc>
              <a:spcBef>
                <a:spcPct val="25000"/>
              </a:spcBef>
              <a:spcAft>
                <a:spcPct val="0"/>
              </a:spcAft>
              <a:buClr>
                <a:srgbClr val="FF0000"/>
              </a:buClr>
              <a:buSzPct val="150000"/>
              <a:buFont typeface="Montserrat" panose="02000505000000020004" pitchFamily="2" charset="0"/>
              <a:buChar char="-"/>
            </a:pPr>
            <a:r>
              <a:rPr lang="en-US" sz="1000" dirty="0">
                <a:latin typeface="+mn-lt"/>
              </a:rPr>
              <a:t>Small number of VMs (&lt;=32 VMs, a few Terabytes)</a:t>
            </a:r>
          </a:p>
        </p:txBody>
      </p:sp>
      <p:sp>
        <p:nvSpPr>
          <p:cNvPr id="2" name="Titre 1">
            <a:extLst>
              <a:ext uri="{FF2B5EF4-FFF2-40B4-BE49-F238E27FC236}">
                <a16:creationId xmlns:a16="http://schemas.microsoft.com/office/drawing/2014/main" id="{E6B43274-0D18-72C2-4B45-67C6984FA06B}"/>
              </a:ext>
            </a:extLst>
          </p:cNvPr>
          <p:cNvSpPr>
            <a:spLocks noGrp="1"/>
          </p:cNvSpPr>
          <p:nvPr>
            <p:ph type="title"/>
          </p:nvPr>
        </p:nvSpPr>
        <p:spPr/>
        <p:txBody>
          <a:bodyPr/>
          <a:lstStyle/>
          <a:p>
            <a:r>
              <a:rPr lang="en-US" dirty="0"/>
              <a:t>Hypervisor HA vs </a:t>
            </a:r>
            <a:r>
              <a:rPr lang="en-US" dirty="0" err="1"/>
              <a:t>SafeKit</a:t>
            </a:r>
            <a:endParaRPr lang="fr-FR" dirty="0"/>
          </a:p>
        </p:txBody>
      </p:sp>
      <p:grpSp>
        <p:nvGrpSpPr>
          <p:cNvPr id="18" name="Group 47">
            <a:extLst>
              <a:ext uri="{FF2B5EF4-FFF2-40B4-BE49-F238E27FC236}">
                <a16:creationId xmlns:a16="http://schemas.microsoft.com/office/drawing/2014/main" id="{76878040-99BF-4437-D8F3-8B5065C63A16}"/>
              </a:ext>
            </a:extLst>
          </p:cNvPr>
          <p:cNvGrpSpPr/>
          <p:nvPr/>
        </p:nvGrpSpPr>
        <p:grpSpPr>
          <a:xfrm>
            <a:off x="7901125" y="2255558"/>
            <a:ext cx="2272291" cy="1082447"/>
            <a:chOff x="6217841" y="1120391"/>
            <a:chExt cx="1149200" cy="551394"/>
          </a:xfrm>
        </p:grpSpPr>
        <p:grpSp>
          <p:nvGrpSpPr>
            <p:cNvPr id="19" name="Group 48">
              <a:extLst>
                <a:ext uri="{FF2B5EF4-FFF2-40B4-BE49-F238E27FC236}">
                  <a16:creationId xmlns:a16="http://schemas.microsoft.com/office/drawing/2014/main" id="{E82A608D-80FB-4508-3093-D44B29CAC07E}"/>
                </a:ext>
              </a:extLst>
            </p:cNvPr>
            <p:cNvGrpSpPr/>
            <p:nvPr/>
          </p:nvGrpSpPr>
          <p:grpSpPr>
            <a:xfrm>
              <a:off x="6217841" y="1120391"/>
              <a:ext cx="1149200" cy="551394"/>
              <a:chOff x="4662410" y="3740921"/>
              <a:chExt cx="1149200" cy="551394"/>
            </a:xfrm>
          </p:grpSpPr>
          <p:sp>
            <p:nvSpPr>
              <p:cNvPr id="30" name="Rounded Rectangle 41">
                <a:extLst>
                  <a:ext uri="{FF2B5EF4-FFF2-40B4-BE49-F238E27FC236}">
                    <a16:creationId xmlns:a16="http://schemas.microsoft.com/office/drawing/2014/main" id="{658A1271-436D-6C0F-A34D-0451D010CA5A}"/>
                  </a:ext>
                </a:extLst>
              </p:cNvPr>
              <p:cNvSpPr/>
              <p:nvPr/>
            </p:nvSpPr>
            <p:spPr bwMode="auto">
              <a:xfrm>
                <a:off x="5418029" y="3912161"/>
                <a:ext cx="277837" cy="234793"/>
              </a:xfrm>
              <a:prstGeom prst="roundRect">
                <a:avLst/>
              </a:prstGeom>
              <a:solidFill>
                <a:srgbClr val="DDDDDD"/>
              </a:solidFill>
              <a:ln w="19050" cap="flat" cmpd="sng" algn="ctr">
                <a:noFill/>
                <a:prstDash val="solid"/>
                <a:round/>
                <a:headEnd type="none" w="med" len="med"/>
                <a:tailEnd type="none" w="med" len="med"/>
              </a:ln>
              <a:effectLst/>
            </p:spPr>
            <p:txBody>
              <a:bodyPr vert="horz" wrap="none" lIns="90000" tIns="46800" rIns="90000" bIns="18000" numCol="1" rtlCol="0" anchor="b" anchorCtr="0" compatLnSpc="1">
                <a:prstTxWarp prst="textNoShape">
                  <a:avLst/>
                </a:prstTxWarp>
              </a:bodyPr>
              <a:lstStyle/>
              <a:p>
                <a:pPr algn="ctr" defTabSz="914377" eaLnBrk="0" fontAlgn="base" hangingPunct="0">
                  <a:spcBef>
                    <a:spcPct val="0"/>
                  </a:spcBef>
                  <a:spcAft>
                    <a:spcPct val="0"/>
                  </a:spcAft>
                  <a:defRPr/>
                </a:pPr>
                <a:r>
                  <a:rPr lang="fr-FR" sz="1200" dirty="0">
                    <a:solidFill>
                      <a:srgbClr val="0F0F0F"/>
                    </a:solidFill>
                    <a:ea typeface="Verdana" panose="020B0604030504040204" pitchFamily="34" charset="0"/>
                  </a:rPr>
                  <a:t>OS</a:t>
                </a:r>
              </a:p>
            </p:txBody>
          </p:sp>
          <p:sp>
            <p:nvSpPr>
              <p:cNvPr id="31" name="Rounded Rectangle 42">
                <a:extLst>
                  <a:ext uri="{FF2B5EF4-FFF2-40B4-BE49-F238E27FC236}">
                    <a16:creationId xmlns:a16="http://schemas.microsoft.com/office/drawing/2014/main" id="{D2C89E72-DD6C-EA2B-9FEA-08F6170A163A}"/>
                  </a:ext>
                </a:extLst>
              </p:cNvPr>
              <p:cNvSpPr/>
              <p:nvPr/>
            </p:nvSpPr>
            <p:spPr bwMode="auto">
              <a:xfrm>
                <a:off x="5418029" y="3747988"/>
                <a:ext cx="277837" cy="222201"/>
              </a:xfrm>
              <a:prstGeom prst="roundRect">
                <a:avLst/>
              </a:prstGeom>
              <a:solidFill>
                <a:srgbClr val="B2B2B2"/>
              </a:solidFill>
              <a:ln w="19050" cap="flat" cmpd="sng" algn="ctr">
                <a:no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algn="ctr" defTabSz="914377" eaLnBrk="0" fontAlgn="base" hangingPunct="0">
                  <a:spcBef>
                    <a:spcPct val="0"/>
                  </a:spcBef>
                  <a:spcAft>
                    <a:spcPct val="0"/>
                  </a:spcAft>
                  <a:defRPr/>
                </a:pPr>
                <a:r>
                  <a:rPr lang="fr-FR" sz="1200" dirty="0">
                    <a:solidFill>
                      <a:srgbClr val="0F0F0F"/>
                    </a:solidFill>
                    <a:ea typeface="Verdana" panose="020B0604030504040204" pitchFamily="34" charset="0"/>
                  </a:rPr>
                  <a:t>App</a:t>
                </a:r>
              </a:p>
            </p:txBody>
          </p:sp>
          <p:grpSp>
            <p:nvGrpSpPr>
              <p:cNvPr id="32" name="Group 65">
                <a:extLst>
                  <a:ext uri="{FF2B5EF4-FFF2-40B4-BE49-F238E27FC236}">
                    <a16:creationId xmlns:a16="http://schemas.microsoft.com/office/drawing/2014/main" id="{55903114-2545-2B24-E798-B24966D0E75E}"/>
                  </a:ext>
                </a:extLst>
              </p:cNvPr>
              <p:cNvGrpSpPr/>
              <p:nvPr/>
            </p:nvGrpSpPr>
            <p:grpSpPr>
              <a:xfrm>
                <a:off x="4662410" y="3740921"/>
                <a:ext cx="288523" cy="413100"/>
                <a:chOff x="282868" y="1703282"/>
                <a:chExt cx="447675" cy="694295"/>
              </a:xfrm>
            </p:grpSpPr>
            <p:sp>
              <p:nvSpPr>
                <p:cNvPr id="36" name="Rounded Rectangle 66">
                  <a:extLst>
                    <a:ext uri="{FF2B5EF4-FFF2-40B4-BE49-F238E27FC236}">
                      <a16:creationId xmlns:a16="http://schemas.microsoft.com/office/drawing/2014/main" id="{607A7C08-2A65-3FDD-F72E-81D2D716E96A}"/>
                    </a:ext>
                  </a:extLst>
                </p:cNvPr>
                <p:cNvSpPr/>
                <p:nvPr/>
              </p:nvSpPr>
              <p:spPr bwMode="auto">
                <a:xfrm>
                  <a:off x="282868" y="2009761"/>
                  <a:ext cx="447675" cy="387816"/>
                </a:xfrm>
                <a:prstGeom prst="roundRect">
                  <a:avLst/>
                </a:prstGeom>
                <a:solidFill>
                  <a:srgbClr val="99CCFF"/>
                </a:solidFill>
                <a:ln w="28575" cap="flat" cmpd="sng" algn="ctr">
                  <a:noFill/>
                  <a:prstDash val="solid"/>
                  <a:round/>
                  <a:headEnd type="none" w="med" len="med"/>
                  <a:tailEnd type="none" w="med" len="med"/>
                </a:ln>
                <a:effectLst/>
              </p:spPr>
              <p:txBody>
                <a:bodyPr vert="horz" wrap="none" lIns="90000" tIns="46800" rIns="90000" bIns="18000" numCol="1" rtlCol="0" anchor="b" anchorCtr="0" compatLnSpc="1">
                  <a:prstTxWarp prst="textNoShape">
                    <a:avLst/>
                  </a:prstTxWarp>
                </a:bodyPr>
                <a:lstStyle/>
                <a:p>
                  <a:pPr algn="ctr" defTabSz="914377" eaLnBrk="0" fontAlgn="base" hangingPunct="0">
                    <a:spcBef>
                      <a:spcPct val="0"/>
                    </a:spcBef>
                    <a:spcAft>
                      <a:spcPct val="0"/>
                    </a:spcAft>
                    <a:defRPr/>
                  </a:pPr>
                  <a:r>
                    <a:rPr lang="fr-FR" sz="1200" dirty="0">
                      <a:solidFill>
                        <a:srgbClr val="000099"/>
                      </a:solidFill>
                      <a:ea typeface="Verdana" panose="020B0604030504040204" pitchFamily="34" charset="0"/>
                      <a:cs typeface="Verdana" panose="020B0604030504040204" pitchFamily="34" charset="0"/>
                    </a:rPr>
                    <a:t>OS</a:t>
                  </a:r>
                </a:p>
              </p:txBody>
            </p:sp>
            <p:sp>
              <p:nvSpPr>
                <p:cNvPr id="37" name="Rounded Rectangle 67">
                  <a:extLst>
                    <a:ext uri="{FF2B5EF4-FFF2-40B4-BE49-F238E27FC236}">
                      <a16:creationId xmlns:a16="http://schemas.microsoft.com/office/drawing/2014/main" id="{857040EC-67E7-5051-CE79-DE3C91C6542E}"/>
                    </a:ext>
                  </a:extLst>
                </p:cNvPr>
                <p:cNvSpPr/>
                <p:nvPr/>
              </p:nvSpPr>
              <p:spPr bwMode="auto">
                <a:xfrm>
                  <a:off x="282868" y="1703282"/>
                  <a:ext cx="447675" cy="387816"/>
                </a:xfrm>
                <a:prstGeom prst="roundRect">
                  <a:avLst/>
                </a:prstGeom>
                <a:solidFill>
                  <a:srgbClr val="2179BE"/>
                </a:solidFill>
                <a:ln w="28575" cap="flat" cmpd="sng" algn="ctr">
                  <a:no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algn="ctr" defTabSz="914377" eaLnBrk="0" fontAlgn="base" hangingPunct="0">
                    <a:spcBef>
                      <a:spcPct val="0"/>
                    </a:spcBef>
                    <a:spcAft>
                      <a:spcPct val="0"/>
                    </a:spcAft>
                    <a:defRPr/>
                  </a:pPr>
                  <a:r>
                    <a:rPr lang="fr-FR" sz="1200" dirty="0">
                      <a:solidFill>
                        <a:prstClr val="white"/>
                      </a:solidFill>
                      <a:ea typeface="Verdana" panose="020B0604030504040204" pitchFamily="34" charset="0"/>
                      <a:cs typeface="Verdana" panose="020B0604030504040204" pitchFamily="34" charset="0"/>
                    </a:rPr>
                    <a:t>App</a:t>
                  </a:r>
                </a:p>
              </p:txBody>
            </p:sp>
          </p:grpSp>
          <p:sp>
            <p:nvSpPr>
              <p:cNvPr id="33" name="TextBox 68">
                <a:extLst>
                  <a:ext uri="{FF2B5EF4-FFF2-40B4-BE49-F238E27FC236}">
                    <a16:creationId xmlns:a16="http://schemas.microsoft.com/office/drawing/2014/main" id="{76CF1A53-602E-0B73-2F90-887FBA2D63DB}"/>
                  </a:ext>
                </a:extLst>
              </p:cNvPr>
              <p:cNvSpPr txBox="1"/>
              <p:nvPr/>
            </p:nvSpPr>
            <p:spPr>
              <a:xfrm>
                <a:off x="4705583" y="4168154"/>
                <a:ext cx="184286" cy="124161"/>
              </a:xfrm>
              <a:prstGeom prst="rect">
                <a:avLst/>
              </a:prstGeom>
              <a:noFill/>
            </p:spPr>
            <p:txBody>
              <a:bodyPr wrap="none" rtlCol="0">
                <a:spAutoFit/>
              </a:bodyPr>
              <a:lstStyle/>
              <a:p>
                <a:pPr algn="ctr" defTabSz="914377">
                  <a:defRPr/>
                </a:pPr>
                <a:r>
                  <a:rPr lang="fr-FR" sz="1200" b="1" dirty="0">
                    <a:ea typeface="Verdana" panose="020B0604030504040204" pitchFamily="34" charset="0"/>
                    <a:cs typeface="Verdana" panose="020B0604030504040204" pitchFamily="34" charset="0"/>
                  </a:rPr>
                  <a:t>VM</a:t>
                </a:r>
              </a:p>
            </p:txBody>
          </p:sp>
          <p:sp>
            <p:nvSpPr>
              <p:cNvPr id="34" name="Flèche droite 117">
                <a:extLst>
                  <a:ext uri="{FF2B5EF4-FFF2-40B4-BE49-F238E27FC236}">
                    <a16:creationId xmlns:a16="http://schemas.microsoft.com/office/drawing/2014/main" id="{2971F811-6C6D-8305-72F7-E815C7FDE582}"/>
                  </a:ext>
                </a:extLst>
              </p:cNvPr>
              <p:cNvSpPr/>
              <p:nvPr/>
            </p:nvSpPr>
            <p:spPr>
              <a:xfrm>
                <a:off x="5101468" y="3912286"/>
                <a:ext cx="195526" cy="6973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1200">
                  <a:solidFill>
                    <a:prstClr val="white"/>
                  </a:solidFill>
                </a:endParaRPr>
              </a:p>
            </p:txBody>
          </p:sp>
          <p:sp>
            <p:nvSpPr>
              <p:cNvPr id="35" name="TextBox 68">
                <a:extLst>
                  <a:ext uri="{FF2B5EF4-FFF2-40B4-BE49-F238E27FC236}">
                    <a16:creationId xmlns:a16="http://schemas.microsoft.com/office/drawing/2014/main" id="{EB8A176B-FB11-0071-D73C-3B09C9C147C8}"/>
                  </a:ext>
                </a:extLst>
              </p:cNvPr>
              <p:cNvSpPr txBox="1"/>
              <p:nvPr/>
            </p:nvSpPr>
            <p:spPr>
              <a:xfrm>
                <a:off x="5287043" y="4161434"/>
                <a:ext cx="524567" cy="124161"/>
              </a:xfrm>
              <a:prstGeom prst="rect">
                <a:avLst/>
              </a:prstGeom>
              <a:noFill/>
            </p:spPr>
            <p:txBody>
              <a:bodyPr wrap="none" rtlCol="0">
                <a:spAutoFit/>
              </a:bodyPr>
              <a:lstStyle/>
              <a:p>
                <a:pPr algn="ctr" defTabSz="914377">
                  <a:defRPr/>
                </a:pPr>
                <a:r>
                  <a:rPr lang="fr-FR" sz="1200" b="1" dirty="0">
                    <a:ea typeface="Verdana" panose="020B0604030504040204" pitchFamily="34" charset="0"/>
                    <a:cs typeface="Verdana" panose="020B0604030504040204" pitchFamily="34" charset="0"/>
                  </a:rPr>
                  <a:t>restart </a:t>
                </a:r>
                <a:r>
                  <a:rPr lang="fr-FR" sz="1200" b="1" dirty="0" err="1">
                    <a:ea typeface="Verdana" panose="020B0604030504040204" pitchFamily="34" charset="0"/>
                    <a:cs typeface="Verdana" panose="020B0604030504040204" pitchFamily="34" charset="0"/>
                  </a:rPr>
                  <a:t>replica</a:t>
                </a:r>
                <a:endParaRPr lang="fr-FR" sz="1200" b="1" dirty="0">
                  <a:ea typeface="Verdana" panose="020B0604030504040204" pitchFamily="34" charset="0"/>
                  <a:cs typeface="Verdana" panose="020B0604030504040204" pitchFamily="34" charset="0"/>
                </a:endParaRPr>
              </a:p>
            </p:txBody>
          </p:sp>
        </p:grpSp>
        <p:sp>
          <p:nvSpPr>
            <p:cNvPr id="29" name="Multiplication Sign 49">
              <a:extLst>
                <a:ext uri="{FF2B5EF4-FFF2-40B4-BE49-F238E27FC236}">
                  <a16:creationId xmlns:a16="http://schemas.microsoft.com/office/drawing/2014/main" id="{68631220-0AF6-7309-016C-E889D0B3A49F}"/>
                </a:ext>
              </a:extLst>
            </p:cNvPr>
            <p:cNvSpPr/>
            <p:nvPr/>
          </p:nvSpPr>
          <p:spPr>
            <a:xfrm>
              <a:off x="6255500" y="1275963"/>
              <a:ext cx="207017" cy="156546"/>
            </a:xfrm>
            <a:prstGeom prst="mathMultiply">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solidFill>
                  <a:schemeClr val="tx1"/>
                </a:solidFill>
              </a:endParaRPr>
            </a:p>
          </p:txBody>
        </p:sp>
      </p:grpSp>
      <p:grpSp>
        <p:nvGrpSpPr>
          <p:cNvPr id="38" name="Group 73">
            <a:extLst>
              <a:ext uri="{FF2B5EF4-FFF2-40B4-BE49-F238E27FC236}">
                <a16:creationId xmlns:a16="http://schemas.microsoft.com/office/drawing/2014/main" id="{1322B3EB-4D61-8544-26B0-00B47F2A64BC}"/>
              </a:ext>
            </a:extLst>
          </p:cNvPr>
          <p:cNvGrpSpPr/>
          <p:nvPr/>
        </p:nvGrpSpPr>
        <p:grpSpPr>
          <a:xfrm>
            <a:off x="1528190" y="2237932"/>
            <a:ext cx="1983280" cy="1168502"/>
            <a:chOff x="459387" y="1344552"/>
            <a:chExt cx="1077661" cy="659448"/>
          </a:xfrm>
        </p:grpSpPr>
        <p:sp>
          <p:nvSpPr>
            <p:cNvPr id="39" name="Flowchart: Magnetic Disk 58">
              <a:extLst>
                <a:ext uri="{FF2B5EF4-FFF2-40B4-BE49-F238E27FC236}">
                  <a16:creationId xmlns:a16="http://schemas.microsoft.com/office/drawing/2014/main" id="{3DEAF35A-CBE1-60E2-CF45-13F4AAA3C2FD}"/>
                </a:ext>
              </a:extLst>
            </p:cNvPr>
            <p:cNvSpPr/>
            <p:nvPr/>
          </p:nvSpPr>
          <p:spPr>
            <a:xfrm>
              <a:off x="823549" y="1828618"/>
              <a:ext cx="321588" cy="175382"/>
            </a:xfrm>
            <a:prstGeom prst="flowChartMagneticDisk">
              <a:avLst/>
            </a:prstGeom>
            <a:solidFill>
              <a:srgbClr val="99CC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fr-FR" sz="1200">
                <a:solidFill>
                  <a:schemeClr val="tx1"/>
                </a:solidFill>
              </a:endParaRPr>
            </a:p>
          </p:txBody>
        </p:sp>
        <p:cxnSp>
          <p:nvCxnSpPr>
            <p:cNvPr id="40" name="Straight Connector 59">
              <a:extLst>
                <a:ext uri="{FF2B5EF4-FFF2-40B4-BE49-F238E27FC236}">
                  <a16:creationId xmlns:a16="http://schemas.microsoft.com/office/drawing/2014/main" id="{66A9F5D4-7A3D-8DBC-C8D2-B69067E0F3B0}"/>
                </a:ext>
              </a:extLst>
            </p:cNvPr>
            <p:cNvCxnSpPr>
              <a:cxnSpLocks/>
            </p:cNvCxnSpPr>
            <p:nvPr/>
          </p:nvCxnSpPr>
          <p:spPr>
            <a:xfrm>
              <a:off x="737887" y="1567176"/>
              <a:ext cx="137102" cy="153764"/>
            </a:xfrm>
            <a:prstGeom prst="line">
              <a:avLst/>
            </a:prstGeom>
            <a:ln w="19050">
              <a:solidFill>
                <a:srgbClr val="002D3C"/>
              </a:solidFill>
              <a:tailEnd type="triangle" w="sm" len="med"/>
            </a:ln>
          </p:spPr>
          <p:style>
            <a:lnRef idx="1">
              <a:schemeClr val="accent1"/>
            </a:lnRef>
            <a:fillRef idx="0">
              <a:schemeClr val="accent1"/>
            </a:fillRef>
            <a:effectRef idx="0">
              <a:schemeClr val="accent1"/>
            </a:effectRef>
            <a:fontRef idx="minor">
              <a:schemeClr val="tx1"/>
            </a:fontRef>
          </p:style>
        </p:cxnSp>
        <p:cxnSp>
          <p:nvCxnSpPr>
            <p:cNvPr id="41" name="Straight Connector 60">
              <a:extLst>
                <a:ext uri="{FF2B5EF4-FFF2-40B4-BE49-F238E27FC236}">
                  <a16:creationId xmlns:a16="http://schemas.microsoft.com/office/drawing/2014/main" id="{E56EC489-82BB-60AC-00E7-FB6D1C409C07}"/>
                </a:ext>
              </a:extLst>
            </p:cNvPr>
            <p:cNvCxnSpPr>
              <a:cxnSpLocks/>
            </p:cNvCxnSpPr>
            <p:nvPr/>
          </p:nvCxnSpPr>
          <p:spPr>
            <a:xfrm flipH="1">
              <a:off x="1093450" y="1591481"/>
              <a:ext cx="146654" cy="129460"/>
            </a:xfrm>
            <a:prstGeom prst="line">
              <a:avLst/>
            </a:prstGeom>
            <a:ln w="19050">
              <a:solidFill>
                <a:srgbClr val="002D3C"/>
              </a:solidFill>
              <a:headEnd type="triangle" w="sm" len="med"/>
              <a:tailEnd type="none" w="sm" len="med"/>
            </a:ln>
          </p:spPr>
          <p:style>
            <a:lnRef idx="1">
              <a:schemeClr val="accent1"/>
            </a:lnRef>
            <a:fillRef idx="0">
              <a:schemeClr val="accent1"/>
            </a:fillRef>
            <a:effectRef idx="0">
              <a:schemeClr val="accent1"/>
            </a:effectRef>
            <a:fontRef idx="minor">
              <a:schemeClr val="tx1"/>
            </a:fontRef>
          </p:style>
        </p:cxnSp>
        <p:grpSp>
          <p:nvGrpSpPr>
            <p:cNvPr id="42" name="Group 90">
              <a:extLst>
                <a:ext uri="{FF2B5EF4-FFF2-40B4-BE49-F238E27FC236}">
                  <a16:creationId xmlns:a16="http://schemas.microsoft.com/office/drawing/2014/main" id="{C39DBCEC-DAD7-F1E5-97C1-E757E28EB66F}"/>
                </a:ext>
              </a:extLst>
            </p:cNvPr>
            <p:cNvGrpSpPr/>
            <p:nvPr/>
          </p:nvGrpSpPr>
          <p:grpSpPr>
            <a:xfrm>
              <a:off x="459387" y="1344552"/>
              <a:ext cx="1077661" cy="442069"/>
              <a:chOff x="4784660" y="4505169"/>
              <a:chExt cx="1692532" cy="694295"/>
            </a:xfrm>
          </p:grpSpPr>
          <p:grpSp>
            <p:nvGrpSpPr>
              <p:cNvPr id="45" name="Group 75">
                <a:extLst>
                  <a:ext uri="{FF2B5EF4-FFF2-40B4-BE49-F238E27FC236}">
                    <a16:creationId xmlns:a16="http://schemas.microsoft.com/office/drawing/2014/main" id="{851CE402-98FA-5A52-D7B4-EB23EA9F578E}"/>
                  </a:ext>
                </a:extLst>
              </p:cNvPr>
              <p:cNvGrpSpPr/>
              <p:nvPr/>
            </p:nvGrpSpPr>
            <p:grpSpPr>
              <a:xfrm>
                <a:off x="4784660" y="4505169"/>
                <a:ext cx="447675" cy="694295"/>
                <a:chOff x="282868" y="1703282"/>
                <a:chExt cx="447675" cy="694295"/>
              </a:xfrm>
            </p:grpSpPr>
            <p:sp>
              <p:nvSpPr>
                <p:cNvPr id="49" name="Rounded Rectangle 76">
                  <a:extLst>
                    <a:ext uri="{FF2B5EF4-FFF2-40B4-BE49-F238E27FC236}">
                      <a16:creationId xmlns:a16="http://schemas.microsoft.com/office/drawing/2014/main" id="{442084E6-D32E-8371-7459-22140EC5D5CB}"/>
                    </a:ext>
                  </a:extLst>
                </p:cNvPr>
                <p:cNvSpPr/>
                <p:nvPr/>
              </p:nvSpPr>
              <p:spPr bwMode="auto">
                <a:xfrm>
                  <a:off x="282868" y="2009761"/>
                  <a:ext cx="447675" cy="387816"/>
                </a:xfrm>
                <a:prstGeom prst="roundRect">
                  <a:avLst/>
                </a:prstGeom>
                <a:solidFill>
                  <a:srgbClr val="99CCFF"/>
                </a:solidFill>
                <a:ln w="28575" cap="flat" cmpd="sng" algn="ctr">
                  <a:noFill/>
                  <a:prstDash val="solid"/>
                  <a:round/>
                  <a:headEnd type="none" w="med" len="med"/>
                  <a:tailEnd type="none" w="med" len="med"/>
                </a:ln>
                <a:effectLst/>
              </p:spPr>
              <p:txBody>
                <a:bodyPr vert="horz" wrap="none" lIns="90000" tIns="46800" rIns="90000" bIns="18000" numCol="1" rtlCol="0" anchor="b" anchorCtr="0" compatLnSpc="1">
                  <a:prstTxWarp prst="textNoShape">
                    <a:avLst/>
                  </a:prstTxWarp>
                </a:bodyPr>
                <a:lstStyle/>
                <a:p>
                  <a:pPr algn="ctr" defTabSz="914377" eaLnBrk="0" fontAlgn="base" hangingPunct="0">
                    <a:spcBef>
                      <a:spcPct val="0"/>
                    </a:spcBef>
                    <a:spcAft>
                      <a:spcPct val="0"/>
                    </a:spcAft>
                    <a:defRPr/>
                  </a:pPr>
                  <a:r>
                    <a:rPr lang="fr-FR" sz="1200" dirty="0">
                      <a:solidFill>
                        <a:srgbClr val="000099"/>
                      </a:solidFill>
                      <a:ea typeface="Verdana" panose="020B0604030504040204" pitchFamily="34" charset="0"/>
                      <a:cs typeface="Verdana" panose="020B0604030504040204" pitchFamily="34" charset="0"/>
                    </a:rPr>
                    <a:t>OS</a:t>
                  </a:r>
                </a:p>
              </p:txBody>
            </p:sp>
            <p:sp>
              <p:nvSpPr>
                <p:cNvPr id="50" name="Rounded Rectangle 77">
                  <a:extLst>
                    <a:ext uri="{FF2B5EF4-FFF2-40B4-BE49-F238E27FC236}">
                      <a16:creationId xmlns:a16="http://schemas.microsoft.com/office/drawing/2014/main" id="{6B9CE4D0-6050-E4C3-74A8-3241E33C50BC}"/>
                    </a:ext>
                  </a:extLst>
                </p:cNvPr>
                <p:cNvSpPr/>
                <p:nvPr/>
              </p:nvSpPr>
              <p:spPr bwMode="auto">
                <a:xfrm>
                  <a:off x="282868" y="1703282"/>
                  <a:ext cx="447675" cy="387816"/>
                </a:xfrm>
                <a:prstGeom prst="roundRect">
                  <a:avLst/>
                </a:prstGeom>
                <a:solidFill>
                  <a:srgbClr val="2179BE"/>
                </a:solidFill>
                <a:ln w="28575" cap="flat" cmpd="sng" algn="ctr">
                  <a:no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algn="ctr" defTabSz="914377" eaLnBrk="0" fontAlgn="base" hangingPunct="0">
                    <a:spcBef>
                      <a:spcPct val="0"/>
                    </a:spcBef>
                    <a:spcAft>
                      <a:spcPct val="0"/>
                    </a:spcAft>
                    <a:defRPr/>
                  </a:pPr>
                  <a:r>
                    <a:rPr lang="fr-FR" sz="1200" dirty="0">
                      <a:solidFill>
                        <a:schemeClr val="bg1"/>
                      </a:solidFill>
                      <a:ea typeface="Verdana" panose="020B0604030504040204" pitchFamily="34" charset="0"/>
                      <a:cs typeface="Verdana" panose="020B0604030504040204" pitchFamily="34" charset="0"/>
                    </a:rPr>
                    <a:t>App</a:t>
                  </a:r>
                </a:p>
              </p:txBody>
            </p:sp>
          </p:grpSp>
          <p:grpSp>
            <p:nvGrpSpPr>
              <p:cNvPr id="46" name="Group 78">
                <a:extLst>
                  <a:ext uri="{FF2B5EF4-FFF2-40B4-BE49-F238E27FC236}">
                    <a16:creationId xmlns:a16="http://schemas.microsoft.com/office/drawing/2014/main" id="{98E0A3DC-CEE2-7A6D-7FE2-738A6188077D}"/>
                  </a:ext>
                </a:extLst>
              </p:cNvPr>
              <p:cNvGrpSpPr/>
              <p:nvPr/>
            </p:nvGrpSpPr>
            <p:grpSpPr>
              <a:xfrm>
                <a:off x="6029517" y="4505169"/>
                <a:ext cx="447675" cy="694295"/>
                <a:chOff x="282868" y="1703282"/>
                <a:chExt cx="447675" cy="694295"/>
              </a:xfrm>
            </p:grpSpPr>
            <p:sp>
              <p:nvSpPr>
                <p:cNvPr id="47" name="Rounded Rectangle 79">
                  <a:extLst>
                    <a:ext uri="{FF2B5EF4-FFF2-40B4-BE49-F238E27FC236}">
                      <a16:creationId xmlns:a16="http://schemas.microsoft.com/office/drawing/2014/main" id="{51E37E59-2C58-D8D0-8435-12C5DD30C1A0}"/>
                    </a:ext>
                  </a:extLst>
                </p:cNvPr>
                <p:cNvSpPr/>
                <p:nvPr/>
              </p:nvSpPr>
              <p:spPr bwMode="auto">
                <a:xfrm>
                  <a:off x="282868" y="2009761"/>
                  <a:ext cx="447675" cy="387816"/>
                </a:xfrm>
                <a:prstGeom prst="roundRect">
                  <a:avLst/>
                </a:prstGeom>
                <a:solidFill>
                  <a:srgbClr val="99CCFF"/>
                </a:solidFill>
                <a:ln w="28575" cap="flat" cmpd="sng" algn="ctr">
                  <a:noFill/>
                  <a:prstDash val="solid"/>
                  <a:round/>
                  <a:headEnd type="none" w="med" len="med"/>
                  <a:tailEnd type="none" w="med" len="med"/>
                </a:ln>
                <a:effectLst/>
              </p:spPr>
              <p:txBody>
                <a:bodyPr vert="horz" wrap="none" lIns="90000" tIns="46800" rIns="90000" bIns="18000" numCol="1" rtlCol="0" anchor="b" anchorCtr="0" compatLnSpc="1">
                  <a:prstTxWarp prst="textNoShape">
                    <a:avLst/>
                  </a:prstTxWarp>
                </a:bodyPr>
                <a:lstStyle/>
                <a:p>
                  <a:pPr algn="ctr" defTabSz="914377" eaLnBrk="0" fontAlgn="base" hangingPunct="0">
                    <a:spcBef>
                      <a:spcPct val="0"/>
                    </a:spcBef>
                    <a:spcAft>
                      <a:spcPct val="0"/>
                    </a:spcAft>
                    <a:defRPr/>
                  </a:pPr>
                  <a:r>
                    <a:rPr lang="fr-FR" sz="1200" dirty="0">
                      <a:solidFill>
                        <a:srgbClr val="000099"/>
                      </a:solidFill>
                      <a:ea typeface="Verdana" panose="020B0604030504040204" pitchFamily="34" charset="0"/>
                      <a:cs typeface="Verdana" panose="020B0604030504040204" pitchFamily="34" charset="0"/>
                    </a:rPr>
                    <a:t>OS</a:t>
                  </a:r>
                </a:p>
              </p:txBody>
            </p:sp>
            <p:sp>
              <p:nvSpPr>
                <p:cNvPr id="48" name="Rounded Rectangle 80">
                  <a:extLst>
                    <a:ext uri="{FF2B5EF4-FFF2-40B4-BE49-F238E27FC236}">
                      <a16:creationId xmlns:a16="http://schemas.microsoft.com/office/drawing/2014/main" id="{90921C02-6F04-5775-466C-606CD38831C8}"/>
                    </a:ext>
                  </a:extLst>
                </p:cNvPr>
                <p:cNvSpPr/>
                <p:nvPr/>
              </p:nvSpPr>
              <p:spPr bwMode="auto">
                <a:xfrm>
                  <a:off x="282868" y="1703282"/>
                  <a:ext cx="447675" cy="387816"/>
                </a:xfrm>
                <a:prstGeom prst="roundRect">
                  <a:avLst/>
                </a:prstGeom>
                <a:solidFill>
                  <a:srgbClr val="2179BE"/>
                </a:solidFill>
                <a:ln w="28575" cap="flat" cmpd="sng" algn="ctr">
                  <a:no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algn="ctr" defTabSz="914377" eaLnBrk="0" fontAlgn="base" hangingPunct="0">
                    <a:spcBef>
                      <a:spcPct val="0"/>
                    </a:spcBef>
                    <a:spcAft>
                      <a:spcPct val="0"/>
                    </a:spcAft>
                    <a:defRPr/>
                  </a:pPr>
                  <a:r>
                    <a:rPr lang="fr-FR" sz="1200" dirty="0">
                      <a:solidFill>
                        <a:schemeClr val="bg1"/>
                      </a:solidFill>
                      <a:ea typeface="Verdana" panose="020B0604030504040204" pitchFamily="34" charset="0"/>
                      <a:cs typeface="Verdana" panose="020B0604030504040204" pitchFamily="34" charset="0"/>
                    </a:rPr>
                    <a:t>App</a:t>
                  </a:r>
                </a:p>
              </p:txBody>
            </p:sp>
          </p:grpSp>
        </p:grpSp>
        <p:sp>
          <p:nvSpPr>
            <p:cNvPr id="43" name="Flowchart: Magnetic Disk 68">
              <a:extLst>
                <a:ext uri="{FF2B5EF4-FFF2-40B4-BE49-F238E27FC236}">
                  <a16:creationId xmlns:a16="http://schemas.microsoft.com/office/drawing/2014/main" id="{4DBE5361-FCA7-AAAC-A7E3-2468DE3170D0}"/>
                </a:ext>
              </a:extLst>
            </p:cNvPr>
            <p:cNvSpPr/>
            <p:nvPr/>
          </p:nvSpPr>
          <p:spPr>
            <a:xfrm>
              <a:off x="823549" y="1730316"/>
              <a:ext cx="321588" cy="158836"/>
            </a:xfrm>
            <a:prstGeom prst="flowChartMagneticDisk">
              <a:avLst/>
            </a:prstGeom>
            <a:solidFill>
              <a:srgbClr val="2179B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fr-FR" sz="1200">
                <a:solidFill>
                  <a:schemeClr val="tx1"/>
                </a:solidFill>
              </a:endParaRPr>
            </a:p>
          </p:txBody>
        </p:sp>
        <p:sp>
          <p:nvSpPr>
            <p:cNvPr id="44" name="Multiplication Sign 69">
              <a:extLst>
                <a:ext uri="{FF2B5EF4-FFF2-40B4-BE49-F238E27FC236}">
                  <a16:creationId xmlns:a16="http://schemas.microsoft.com/office/drawing/2014/main" id="{FC65F46D-06D7-C12E-5F70-CF88B65F8568}"/>
                </a:ext>
              </a:extLst>
            </p:cNvPr>
            <p:cNvSpPr/>
            <p:nvPr/>
          </p:nvSpPr>
          <p:spPr>
            <a:xfrm>
              <a:off x="500373" y="1515877"/>
              <a:ext cx="207017" cy="156546"/>
            </a:xfrm>
            <a:prstGeom prst="mathMultiply">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solidFill>
                  <a:schemeClr val="tx1"/>
                </a:solidFill>
              </a:endParaRPr>
            </a:p>
          </p:txBody>
        </p:sp>
      </p:grpSp>
      <p:pic>
        <p:nvPicPr>
          <p:cNvPr id="8" name="Graphique 7">
            <a:hlinkClick r:id="rId5"/>
            <a:extLst>
              <a:ext uri="{FF2B5EF4-FFF2-40B4-BE49-F238E27FC236}">
                <a16:creationId xmlns:a16="http://schemas.microsoft.com/office/drawing/2014/main" id="{A1C576A9-A51B-A8B2-8971-9FC04BA8122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440471" y="547012"/>
            <a:ext cx="188281" cy="188281"/>
          </a:xfrm>
          <a:prstGeom prst="rect">
            <a:avLst/>
          </a:prstGeom>
        </p:spPr>
      </p:pic>
      <p:pic>
        <p:nvPicPr>
          <p:cNvPr id="10" name="competition-7">
            <a:hlinkClick r:id="" action="ppaction://media"/>
            <a:extLst>
              <a:ext uri="{FF2B5EF4-FFF2-40B4-BE49-F238E27FC236}">
                <a16:creationId xmlns:a16="http://schemas.microsoft.com/office/drawing/2014/main" id="{A5596E6D-E5B9-5CBE-15FB-D040606C0DD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392175" y="6239696"/>
            <a:ext cx="487363" cy="487363"/>
          </a:xfrm>
          <a:prstGeom prst="rect">
            <a:avLst/>
          </a:prstGeom>
        </p:spPr>
      </p:pic>
    </p:spTree>
    <p:extLst>
      <p:ext uri="{BB962C8B-B14F-4D97-AF65-F5344CB8AC3E}">
        <p14:creationId xmlns:p14="http://schemas.microsoft.com/office/powerpoint/2010/main" val="3266950359"/>
      </p:ext>
    </p:extLst>
  </p:cSld>
  <p:clrMapOvr>
    <a:masterClrMapping/>
  </p:clrMapOvr>
  <mc:AlternateContent xmlns:mc="http://schemas.openxmlformats.org/markup-compatibility/2006" xmlns:p14="http://schemas.microsoft.com/office/powerpoint/2010/main">
    <mc:Choice Requires="p14">
      <p:transition spd="slow" p14:dur="2000" advClick="0" advTm="72000"/>
    </mc:Choice>
    <mc:Fallback xmlns="">
      <p:transition spd="slow" advClick="0" advTm="7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158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1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8F1CBAC6-D592-D813-6590-66BE4F63F99E}"/>
              </a:ext>
            </a:extLst>
          </p:cNvPr>
          <p:cNvSpPr>
            <a:spLocks noGrp="1"/>
          </p:cNvSpPr>
          <p:nvPr>
            <p:ph type="body" sz="quarter" idx="10"/>
          </p:nvPr>
        </p:nvSpPr>
        <p:spPr/>
        <p:txBody>
          <a:bodyPr/>
          <a:lstStyle/>
          <a:p>
            <a:r>
              <a:rPr lang="fr-FR" dirty="0"/>
              <a:t>Mirror cluster</a:t>
            </a:r>
          </a:p>
        </p:txBody>
      </p:sp>
      <p:sp>
        <p:nvSpPr>
          <p:cNvPr id="3" name="Espace réservé du texte 2">
            <a:extLst>
              <a:ext uri="{FF2B5EF4-FFF2-40B4-BE49-F238E27FC236}">
                <a16:creationId xmlns:a16="http://schemas.microsoft.com/office/drawing/2014/main" id="{1EFA63D7-4022-F65C-A27F-519D99711BD6}"/>
              </a:ext>
            </a:extLst>
          </p:cNvPr>
          <p:cNvSpPr>
            <a:spLocks noGrp="1"/>
          </p:cNvSpPr>
          <p:nvPr>
            <p:ph type="body" sz="quarter" idx="16"/>
          </p:nvPr>
        </p:nvSpPr>
        <p:spPr/>
        <p:txBody>
          <a:bodyPr/>
          <a:lstStyle/>
          <a:p>
            <a:endParaRPr lang="fr-FR"/>
          </a:p>
        </p:txBody>
      </p:sp>
      <p:pic>
        <p:nvPicPr>
          <p:cNvPr id="4" name="competition-8">
            <a:hlinkClick r:id="" action="ppaction://media"/>
            <a:extLst>
              <a:ext uri="{FF2B5EF4-FFF2-40B4-BE49-F238E27FC236}">
                <a16:creationId xmlns:a16="http://schemas.microsoft.com/office/drawing/2014/main" id="{4AC5880F-8C6D-B6B4-AF55-687C03AFF94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488993" y="6112668"/>
            <a:ext cx="487363" cy="487363"/>
          </a:xfrm>
          <a:prstGeom prst="rect">
            <a:avLst/>
          </a:prstGeom>
        </p:spPr>
      </p:pic>
    </p:spTree>
    <p:extLst>
      <p:ext uri="{BB962C8B-B14F-4D97-AF65-F5344CB8AC3E}">
        <p14:creationId xmlns:p14="http://schemas.microsoft.com/office/powerpoint/2010/main" val="3715935366"/>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92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AB06B425-E5D5-D4D5-6103-D27604C82EF5}"/>
              </a:ext>
            </a:extLst>
          </p:cNvPr>
          <p:cNvSpPr>
            <a:spLocks noGrp="1"/>
          </p:cNvSpPr>
          <p:nvPr>
            <p:ph type="body" sz="quarter" idx="10"/>
          </p:nvPr>
        </p:nvSpPr>
        <p:spPr/>
        <p:txBody>
          <a:bodyPr/>
          <a:lstStyle/>
          <a:p>
            <a:endParaRPr lang="fr-FR" dirty="0"/>
          </a:p>
        </p:txBody>
      </p:sp>
      <p:sp>
        <p:nvSpPr>
          <p:cNvPr id="4" name="Espace réservé du texte 3">
            <a:extLst>
              <a:ext uri="{FF2B5EF4-FFF2-40B4-BE49-F238E27FC236}">
                <a16:creationId xmlns:a16="http://schemas.microsoft.com/office/drawing/2014/main" id="{818AF23A-58CC-8FD0-38B5-62B8BD693A7C}"/>
              </a:ext>
            </a:extLst>
          </p:cNvPr>
          <p:cNvSpPr>
            <a:spLocks noGrp="1"/>
          </p:cNvSpPr>
          <p:nvPr>
            <p:ph type="body" sz="quarter" idx="42"/>
          </p:nvPr>
        </p:nvSpPr>
        <p:spPr/>
        <p:txBody>
          <a:bodyPr>
            <a:noAutofit/>
          </a:bodyPr>
          <a:lstStyle/>
          <a:p>
            <a:r>
              <a:rPr lang="fr-FR" sz="1600" dirty="0">
                <a:latin typeface="+mn-lt"/>
              </a:rPr>
              <a:t>Hardware clusters are </a:t>
            </a:r>
            <a:r>
              <a:rPr lang="fr-FR" sz="1600" dirty="0" err="1">
                <a:latin typeface="+mn-lt"/>
              </a:rPr>
              <a:t>complex</a:t>
            </a:r>
            <a:endParaRPr lang="fr-FR" sz="1600" dirty="0">
              <a:latin typeface="+mn-lt"/>
            </a:endParaRPr>
          </a:p>
        </p:txBody>
      </p:sp>
      <p:sp>
        <p:nvSpPr>
          <p:cNvPr id="5" name="Espace réservé du texte 4">
            <a:extLst>
              <a:ext uri="{FF2B5EF4-FFF2-40B4-BE49-F238E27FC236}">
                <a16:creationId xmlns:a16="http://schemas.microsoft.com/office/drawing/2014/main" id="{A1BEB65C-D4E1-1086-D2D7-8ED2A078EEF4}"/>
              </a:ext>
            </a:extLst>
          </p:cNvPr>
          <p:cNvSpPr>
            <a:spLocks noGrp="1"/>
          </p:cNvSpPr>
          <p:nvPr>
            <p:ph type="body" sz="quarter" idx="48"/>
          </p:nvPr>
        </p:nvSpPr>
        <p:spPr>
          <a:xfrm>
            <a:off x="577862" y="1983505"/>
            <a:ext cx="5518137" cy="3955901"/>
          </a:xfrm>
        </p:spPr>
        <p:txBody>
          <a:bodyPr>
            <a:normAutofit/>
          </a:bodyPr>
          <a:lstStyle/>
          <a:p>
            <a:pPr eaLnBrk="0" fontAlgn="base" hangingPunct="0">
              <a:lnSpc>
                <a:spcPct val="150000"/>
              </a:lnSpc>
              <a:spcBef>
                <a:spcPct val="25000"/>
              </a:spcBef>
              <a:spcAft>
                <a:spcPct val="0"/>
              </a:spcAft>
              <a:buClr>
                <a:srgbClr val="FF0000"/>
              </a:buClr>
              <a:buSzPct val="150000"/>
            </a:pPr>
            <a:endParaRPr lang="en-US" sz="1200" dirty="0">
              <a:latin typeface="+mn-lt"/>
            </a:endParaRPr>
          </a:p>
          <a:p>
            <a:pPr eaLnBrk="0" fontAlgn="base" hangingPunct="0">
              <a:lnSpc>
                <a:spcPct val="150000"/>
              </a:lnSpc>
              <a:spcBef>
                <a:spcPct val="25000"/>
              </a:spcBef>
              <a:spcAft>
                <a:spcPct val="0"/>
              </a:spcAft>
              <a:buClr>
                <a:srgbClr val="FF0000"/>
              </a:buClr>
              <a:buSzPct val="150000"/>
            </a:pPr>
            <a:endParaRPr lang="en-US" dirty="0">
              <a:latin typeface="+mn-lt"/>
            </a:endParaRPr>
          </a:p>
          <a:p>
            <a:pPr eaLnBrk="0" fontAlgn="base" hangingPunct="0">
              <a:lnSpc>
                <a:spcPct val="150000"/>
              </a:lnSpc>
              <a:spcBef>
                <a:spcPct val="25000"/>
              </a:spcBef>
              <a:spcAft>
                <a:spcPct val="0"/>
              </a:spcAft>
              <a:buClr>
                <a:srgbClr val="FF0000"/>
              </a:buClr>
              <a:buSzPct val="150000"/>
            </a:pPr>
            <a:endParaRPr lang="en-US" sz="1200" dirty="0">
              <a:latin typeface="+mn-lt"/>
            </a:endParaRPr>
          </a:p>
          <a:p>
            <a:pPr eaLnBrk="0" fontAlgn="base" hangingPunct="0">
              <a:lnSpc>
                <a:spcPct val="150000"/>
              </a:lnSpc>
              <a:spcBef>
                <a:spcPct val="25000"/>
              </a:spcBef>
              <a:spcAft>
                <a:spcPct val="0"/>
              </a:spcAft>
              <a:buClr>
                <a:srgbClr val="FF0000"/>
              </a:buClr>
              <a:buSzPct val="150000"/>
            </a:pPr>
            <a:endParaRPr lang="en-US" dirty="0">
              <a:latin typeface="+mn-lt"/>
            </a:endParaRPr>
          </a:p>
          <a:p>
            <a:pPr eaLnBrk="0" fontAlgn="base" hangingPunct="0">
              <a:lnSpc>
                <a:spcPct val="150000"/>
              </a:lnSpc>
              <a:spcBef>
                <a:spcPct val="25000"/>
              </a:spcBef>
              <a:spcAft>
                <a:spcPct val="0"/>
              </a:spcAft>
              <a:buClr>
                <a:srgbClr val="FF0000"/>
              </a:buClr>
              <a:buSzPct val="150000"/>
            </a:pPr>
            <a:endParaRPr lang="en-US" sz="1200" dirty="0">
              <a:latin typeface="+mn-lt"/>
            </a:endParaRPr>
          </a:p>
          <a:p>
            <a:pPr eaLnBrk="0" fontAlgn="base" hangingPunct="0">
              <a:lnSpc>
                <a:spcPct val="150000"/>
              </a:lnSpc>
              <a:spcBef>
                <a:spcPct val="25000"/>
              </a:spcBef>
              <a:spcAft>
                <a:spcPct val="0"/>
              </a:spcAft>
              <a:buClr>
                <a:srgbClr val="FF0000"/>
              </a:buClr>
              <a:buSzPct val="150000"/>
            </a:pPr>
            <a:endParaRPr lang="en-US" dirty="0">
              <a:latin typeface="+mn-lt"/>
            </a:endParaRPr>
          </a:p>
          <a:p>
            <a:pPr eaLnBrk="0" fontAlgn="base" hangingPunct="0">
              <a:lnSpc>
                <a:spcPct val="150000"/>
              </a:lnSpc>
              <a:spcBef>
                <a:spcPct val="25000"/>
              </a:spcBef>
              <a:spcAft>
                <a:spcPct val="0"/>
              </a:spcAft>
              <a:buClr>
                <a:srgbClr val="FF0000"/>
              </a:buClr>
              <a:buSzPct val="150000"/>
            </a:pPr>
            <a:r>
              <a:rPr lang="en-US" sz="1200" dirty="0">
                <a:latin typeface="+mn-lt"/>
              </a:rPr>
              <a:t>Standard Windows or Linux clustering</a:t>
            </a:r>
          </a:p>
          <a:p>
            <a:pPr eaLnBrk="0" fontAlgn="base" hangingPunct="0">
              <a:lnSpc>
                <a:spcPct val="150000"/>
              </a:lnSpc>
              <a:spcBef>
                <a:spcPct val="25000"/>
              </a:spcBef>
              <a:spcAft>
                <a:spcPct val="0"/>
              </a:spcAft>
              <a:buClr>
                <a:srgbClr val="FF0000"/>
              </a:buClr>
              <a:buSzPct val="150000"/>
            </a:pPr>
            <a:endParaRPr lang="en-US" sz="1200" dirty="0">
              <a:latin typeface="+mn-lt"/>
            </a:endParaRPr>
          </a:p>
          <a:p>
            <a:pPr marL="171450" indent="-171450" eaLnBrk="0" fontAlgn="base" hangingPunct="0">
              <a:lnSpc>
                <a:spcPct val="150000"/>
              </a:lnSpc>
              <a:spcBef>
                <a:spcPct val="25000"/>
              </a:spcBef>
              <a:spcAft>
                <a:spcPct val="0"/>
              </a:spcAft>
              <a:buClr>
                <a:srgbClr val="FF0000"/>
              </a:buClr>
              <a:buSzPct val="150000"/>
              <a:buFont typeface="Montserrat" panose="02000505000000020004" pitchFamily="2" charset="0"/>
              <a:buChar char="-"/>
            </a:pPr>
            <a:r>
              <a:rPr lang="en-US" sz="1000" dirty="0">
                <a:latin typeface="+mn-lt"/>
              </a:rPr>
              <a:t>Special shared storage</a:t>
            </a:r>
          </a:p>
          <a:p>
            <a:pPr marL="171450" indent="-171450" eaLnBrk="0" fontAlgn="base" hangingPunct="0">
              <a:lnSpc>
                <a:spcPct val="150000"/>
              </a:lnSpc>
              <a:spcBef>
                <a:spcPct val="25000"/>
              </a:spcBef>
              <a:spcAft>
                <a:spcPct val="0"/>
              </a:spcAft>
              <a:buClr>
                <a:srgbClr val="FF0000"/>
              </a:buClr>
              <a:buSzPct val="150000"/>
              <a:buFont typeface="Montserrat" panose="02000505000000020004" pitchFamily="2" charset="0"/>
              <a:buChar char="-"/>
            </a:pPr>
            <a:r>
              <a:rPr lang="en-US" sz="1000" dirty="0">
                <a:latin typeface="+mn-lt"/>
              </a:rPr>
              <a:t>Needs high level skills in OS and storage</a:t>
            </a:r>
          </a:p>
          <a:p>
            <a:pPr marL="171450" indent="-171450" eaLnBrk="0" fontAlgn="base" hangingPunct="0">
              <a:lnSpc>
                <a:spcPct val="150000"/>
              </a:lnSpc>
              <a:spcBef>
                <a:spcPct val="25000"/>
              </a:spcBef>
              <a:spcAft>
                <a:spcPct val="0"/>
              </a:spcAft>
              <a:buClr>
                <a:srgbClr val="FF0000"/>
              </a:buClr>
              <a:buSzPct val="150000"/>
              <a:buFont typeface="Montserrat" panose="02000505000000020004" pitchFamily="2" charset="0"/>
              <a:buChar char="-"/>
            </a:pPr>
            <a:r>
              <a:rPr lang="en-US" sz="1000" dirty="0">
                <a:latin typeface="+mn-lt"/>
              </a:rPr>
              <a:t>Remote sites require replicated storage</a:t>
            </a:r>
          </a:p>
          <a:p>
            <a:pPr marL="171450" indent="-171450" eaLnBrk="0" fontAlgn="base" hangingPunct="0">
              <a:lnSpc>
                <a:spcPct val="150000"/>
              </a:lnSpc>
              <a:spcBef>
                <a:spcPct val="25000"/>
              </a:spcBef>
              <a:spcAft>
                <a:spcPct val="0"/>
              </a:spcAft>
              <a:buClr>
                <a:srgbClr val="00B050"/>
              </a:buClr>
              <a:buSzPct val="150000"/>
              <a:buFont typeface="Montserrat" panose="02000505000000020004" pitchFamily="2" charset="0"/>
              <a:buChar char="+"/>
            </a:pPr>
            <a:r>
              <a:rPr lang="en-US" sz="1000" dirty="0">
                <a:latin typeface="+mn-lt"/>
              </a:rPr>
              <a:t>Supports large volume of data</a:t>
            </a:r>
          </a:p>
        </p:txBody>
      </p:sp>
      <p:sp>
        <p:nvSpPr>
          <p:cNvPr id="6" name="Espace réservé du texte 5">
            <a:extLst>
              <a:ext uri="{FF2B5EF4-FFF2-40B4-BE49-F238E27FC236}">
                <a16:creationId xmlns:a16="http://schemas.microsoft.com/office/drawing/2014/main" id="{A383F532-65AD-EFC8-BE68-36E447037E1E}"/>
              </a:ext>
            </a:extLst>
          </p:cNvPr>
          <p:cNvSpPr>
            <a:spLocks noGrp="1"/>
          </p:cNvSpPr>
          <p:nvPr>
            <p:ph type="body" sz="quarter" idx="49"/>
          </p:nvPr>
        </p:nvSpPr>
        <p:spPr/>
        <p:txBody>
          <a:bodyPr>
            <a:noAutofit/>
          </a:bodyPr>
          <a:lstStyle/>
          <a:p>
            <a:r>
              <a:rPr lang="en-US" sz="1600" dirty="0">
                <a:latin typeface="+mn-lt"/>
              </a:rPr>
              <a:t>Software clusters are simple</a:t>
            </a:r>
          </a:p>
        </p:txBody>
      </p:sp>
      <p:sp>
        <p:nvSpPr>
          <p:cNvPr id="7" name="Espace réservé du texte 6">
            <a:extLst>
              <a:ext uri="{FF2B5EF4-FFF2-40B4-BE49-F238E27FC236}">
                <a16:creationId xmlns:a16="http://schemas.microsoft.com/office/drawing/2014/main" id="{3BAF4A97-E0FF-88C4-D3CA-D12909E1AE15}"/>
              </a:ext>
            </a:extLst>
          </p:cNvPr>
          <p:cNvSpPr>
            <a:spLocks noGrp="1"/>
          </p:cNvSpPr>
          <p:nvPr>
            <p:ph type="body" sz="quarter" idx="50"/>
          </p:nvPr>
        </p:nvSpPr>
        <p:spPr/>
        <p:txBody>
          <a:bodyPr>
            <a:noAutofit/>
          </a:bodyPr>
          <a:lstStyle/>
          <a:p>
            <a:pPr eaLnBrk="0" fontAlgn="base" hangingPunct="0">
              <a:lnSpc>
                <a:spcPct val="150000"/>
              </a:lnSpc>
              <a:spcBef>
                <a:spcPct val="25000"/>
              </a:spcBef>
              <a:spcAft>
                <a:spcPct val="0"/>
              </a:spcAft>
              <a:buClr>
                <a:srgbClr val="FF0000"/>
              </a:buClr>
              <a:buSzPct val="150000"/>
            </a:pPr>
            <a:endParaRPr lang="en-US" sz="1200" dirty="0">
              <a:latin typeface="+mn-lt"/>
            </a:endParaRPr>
          </a:p>
          <a:p>
            <a:pPr eaLnBrk="0" fontAlgn="base" hangingPunct="0">
              <a:lnSpc>
                <a:spcPct val="150000"/>
              </a:lnSpc>
              <a:spcBef>
                <a:spcPct val="25000"/>
              </a:spcBef>
              <a:spcAft>
                <a:spcPct val="0"/>
              </a:spcAft>
              <a:buClr>
                <a:srgbClr val="FF0000"/>
              </a:buClr>
              <a:buSzPct val="150000"/>
            </a:pPr>
            <a:endParaRPr lang="en-US" dirty="0">
              <a:latin typeface="+mn-lt"/>
            </a:endParaRPr>
          </a:p>
          <a:p>
            <a:pPr eaLnBrk="0" fontAlgn="base" hangingPunct="0">
              <a:lnSpc>
                <a:spcPct val="150000"/>
              </a:lnSpc>
              <a:spcBef>
                <a:spcPct val="25000"/>
              </a:spcBef>
              <a:spcAft>
                <a:spcPct val="0"/>
              </a:spcAft>
              <a:buClr>
                <a:srgbClr val="FF0000"/>
              </a:buClr>
              <a:buSzPct val="150000"/>
            </a:pPr>
            <a:endParaRPr lang="en-US" sz="1200" dirty="0">
              <a:latin typeface="+mn-lt"/>
            </a:endParaRPr>
          </a:p>
          <a:p>
            <a:pPr eaLnBrk="0" fontAlgn="base" hangingPunct="0">
              <a:lnSpc>
                <a:spcPct val="150000"/>
              </a:lnSpc>
              <a:spcBef>
                <a:spcPct val="25000"/>
              </a:spcBef>
              <a:spcAft>
                <a:spcPct val="0"/>
              </a:spcAft>
              <a:buClr>
                <a:srgbClr val="FF0000"/>
              </a:buClr>
              <a:buSzPct val="150000"/>
            </a:pPr>
            <a:endParaRPr lang="en-US" dirty="0">
              <a:latin typeface="+mn-lt"/>
            </a:endParaRPr>
          </a:p>
          <a:p>
            <a:pPr eaLnBrk="0" fontAlgn="base" hangingPunct="0">
              <a:lnSpc>
                <a:spcPct val="150000"/>
              </a:lnSpc>
              <a:spcBef>
                <a:spcPct val="25000"/>
              </a:spcBef>
              <a:spcAft>
                <a:spcPct val="0"/>
              </a:spcAft>
              <a:buClr>
                <a:srgbClr val="FF0000"/>
              </a:buClr>
              <a:buSzPct val="150000"/>
            </a:pPr>
            <a:endParaRPr lang="en-US" sz="1200" dirty="0">
              <a:latin typeface="+mn-lt"/>
            </a:endParaRPr>
          </a:p>
          <a:p>
            <a:pPr eaLnBrk="0" fontAlgn="base" hangingPunct="0">
              <a:lnSpc>
                <a:spcPct val="150000"/>
              </a:lnSpc>
              <a:spcBef>
                <a:spcPct val="25000"/>
              </a:spcBef>
              <a:spcAft>
                <a:spcPct val="0"/>
              </a:spcAft>
              <a:buClr>
                <a:srgbClr val="FF0000"/>
              </a:buClr>
              <a:buSzPct val="150000"/>
            </a:pPr>
            <a:endParaRPr lang="en-US" dirty="0">
              <a:latin typeface="+mn-lt"/>
            </a:endParaRPr>
          </a:p>
          <a:p>
            <a:pPr eaLnBrk="0" fontAlgn="base" hangingPunct="0">
              <a:lnSpc>
                <a:spcPct val="160000"/>
              </a:lnSpc>
              <a:spcBef>
                <a:spcPct val="25000"/>
              </a:spcBef>
              <a:spcAft>
                <a:spcPct val="0"/>
              </a:spcAft>
              <a:buClr>
                <a:srgbClr val="00B050"/>
              </a:buClr>
              <a:buSzPct val="150000"/>
            </a:pPr>
            <a:r>
              <a:rPr lang="en-US" dirty="0" err="1">
                <a:latin typeface="+mn-lt"/>
              </a:rPr>
              <a:t>SafeKit</a:t>
            </a:r>
            <a:r>
              <a:rPr lang="en-US" dirty="0">
                <a:latin typeface="+mn-lt"/>
              </a:rPr>
              <a:t> is a software-only solution</a:t>
            </a:r>
          </a:p>
          <a:p>
            <a:pPr eaLnBrk="0" fontAlgn="base" hangingPunct="0">
              <a:lnSpc>
                <a:spcPct val="160000"/>
              </a:lnSpc>
              <a:spcBef>
                <a:spcPct val="25000"/>
              </a:spcBef>
              <a:spcAft>
                <a:spcPct val="0"/>
              </a:spcAft>
              <a:buClr>
                <a:srgbClr val="00B050"/>
              </a:buClr>
              <a:buSzPct val="150000"/>
            </a:pPr>
            <a:endParaRPr lang="en-US" dirty="0">
              <a:latin typeface="+mn-lt"/>
            </a:endParaRPr>
          </a:p>
          <a:p>
            <a:pPr marL="171450" indent="-171450" eaLnBrk="0" fontAlgn="base" hangingPunct="0">
              <a:lnSpc>
                <a:spcPct val="160000"/>
              </a:lnSpc>
              <a:spcBef>
                <a:spcPct val="25000"/>
              </a:spcBef>
              <a:spcAft>
                <a:spcPct val="0"/>
              </a:spcAft>
              <a:buClr>
                <a:srgbClr val="00B050"/>
              </a:buClr>
              <a:buSzPct val="150000"/>
              <a:buFont typeface="Montserrat" panose="02000505000000020004" pitchFamily="2" charset="0"/>
              <a:buChar char="+"/>
            </a:pPr>
            <a:r>
              <a:rPr lang="en-US" sz="1000" dirty="0">
                <a:latin typeface="+mn-lt"/>
              </a:rPr>
              <a:t>No special hardware </a:t>
            </a:r>
          </a:p>
          <a:p>
            <a:pPr marL="171450" indent="-171450" eaLnBrk="0" fontAlgn="base" hangingPunct="0">
              <a:lnSpc>
                <a:spcPct val="160000"/>
              </a:lnSpc>
              <a:spcBef>
                <a:spcPct val="25000"/>
              </a:spcBef>
              <a:spcAft>
                <a:spcPct val="0"/>
              </a:spcAft>
              <a:buClr>
                <a:srgbClr val="00B050"/>
              </a:buClr>
              <a:buSzPct val="150000"/>
              <a:buFont typeface="Montserrat" panose="02000505000000020004" pitchFamily="2" charset="0"/>
              <a:buChar char="+"/>
            </a:pPr>
            <a:r>
              <a:rPr lang="en-US" sz="1000" dirty="0">
                <a:latin typeface="+mn-lt"/>
              </a:rPr>
              <a:t>No specific skills</a:t>
            </a:r>
          </a:p>
          <a:p>
            <a:pPr marL="171450" indent="-171450" eaLnBrk="0" fontAlgn="base" hangingPunct="0">
              <a:lnSpc>
                <a:spcPct val="160000"/>
              </a:lnSpc>
              <a:spcBef>
                <a:spcPct val="25000"/>
              </a:spcBef>
              <a:spcAft>
                <a:spcPct val="0"/>
              </a:spcAft>
              <a:buClr>
                <a:srgbClr val="00B050"/>
              </a:buClr>
              <a:buSzPct val="150000"/>
              <a:buFont typeface="Montserrat" panose="02000505000000020004" pitchFamily="2" charset="0"/>
              <a:buChar char="+"/>
            </a:pPr>
            <a:r>
              <a:rPr lang="en-US" sz="1000" dirty="0">
                <a:latin typeface="+mn-lt"/>
              </a:rPr>
              <a:t>Remote sites simple with no extra cost</a:t>
            </a:r>
          </a:p>
          <a:p>
            <a:pPr marL="171450" indent="-171450" eaLnBrk="0" fontAlgn="base" hangingPunct="0">
              <a:lnSpc>
                <a:spcPct val="160000"/>
              </a:lnSpc>
              <a:spcBef>
                <a:spcPct val="25000"/>
              </a:spcBef>
              <a:spcAft>
                <a:spcPct val="0"/>
              </a:spcAft>
              <a:buClr>
                <a:srgbClr val="FF0000"/>
              </a:buClr>
              <a:buSzPct val="150000"/>
              <a:buFont typeface="Montserrat" panose="02000505000000020004" pitchFamily="2" charset="0"/>
              <a:buChar char="-"/>
            </a:pPr>
            <a:r>
              <a:rPr lang="en-US" sz="1000" dirty="0">
                <a:latin typeface="+mn-lt"/>
              </a:rPr>
              <a:t>Supports only several Tera-bytes of data</a:t>
            </a:r>
          </a:p>
        </p:txBody>
      </p:sp>
      <p:sp>
        <p:nvSpPr>
          <p:cNvPr id="2" name="Titre 1">
            <a:extLst>
              <a:ext uri="{FF2B5EF4-FFF2-40B4-BE49-F238E27FC236}">
                <a16:creationId xmlns:a16="http://schemas.microsoft.com/office/drawing/2014/main" id="{E6B43274-0D18-72C2-4B45-67C6984FA06B}"/>
              </a:ext>
            </a:extLst>
          </p:cNvPr>
          <p:cNvSpPr>
            <a:spLocks noGrp="1"/>
          </p:cNvSpPr>
          <p:nvPr>
            <p:ph type="title"/>
          </p:nvPr>
        </p:nvSpPr>
        <p:spPr/>
        <p:txBody>
          <a:bodyPr/>
          <a:lstStyle/>
          <a:p>
            <a:r>
              <a:rPr lang="en-US" dirty="0"/>
              <a:t>Hardware vs software cluster</a:t>
            </a:r>
            <a:endParaRPr lang="fr-FR" dirty="0"/>
          </a:p>
        </p:txBody>
      </p:sp>
      <p:grpSp>
        <p:nvGrpSpPr>
          <p:cNvPr id="13" name="Group 45">
            <a:extLst>
              <a:ext uri="{FF2B5EF4-FFF2-40B4-BE49-F238E27FC236}">
                <a16:creationId xmlns:a16="http://schemas.microsoft.com/office/drawing/2014/main" id="{EE312517-88DD-26E5-B0C7-4A5F8969BE5F}"/>
              </a:ext>
            </a:extLst>
          </p:cNvPr>
          <p:cNvGrpSpPr>
            <a:grpSpLocks noChangeAspect="1"/>
          </p:cNvGrpSpPr>
          <p:nvPr/>
        </p:nvGrpSpPr>
        <p:grpSpPr>
          <a:xfrm>
            <a:off x="1526365" y="2281385"/>
            <a:ext cx="1397207" cy="1376925"/>
            <a:chOff x="874751" y="5282439"/>
            <a:chExt cx="868541" cy="856128"/>
          </a:xfrm>
        </p:grpSpPr>
        <p:sp>
          <p:nvSpPr>
            <p:cNvPr id="14" name="Flowchart: Magnetic Disk 46">
              <a:extLst>
                <a:ext uri="{FF2B5EF4-FFF2-40B4-BE49-F238E27FC236}">
                  <a16:creationId xmlns:a16="http://schemas.microsoft.com/office/drawing/2014/main" id="{7B762406-537C-582E-0163-2E9A477E7C24}"/>
                </a:ext>
              </a:extLst>
            </p:cNvPr>
            <p:cNvSpPr/>
            <p:nvPr/>
          </p:nvSpPr>
          <p:spPr>
            <a:xfrm>
              <a:off x="1041435" y="5776835"/>
              <a:ext cx="555336" cy="361732"/>
            </a:xfrm>
            <a:prstGeom prst="flowChartMagneticDisk">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fr-FR" sz="1800">
                <a:solidFill>
                  <a:prstClr val="white"/>
                </a:solidFill>
                <a:latin typeface="Calibri"/>
              </a:endParaRPr>
            </a:p>
          </p:txBody>
        </p:sp>
        <p:grpSp>
          <p:nvGrpSpPr>
            <p:cNvPr id="15" name="Group 6">
              <a:extLst>
                <a:ext uri="{FF2B5EF4-FFF2-40B4-BE49-F238E27FC236}">
                  <a16:creationId xmlns:a16="http://schemas.microsoft.com/office/drawing/2014/main" id="{3F0790D6-0A2A-F6A4-F956-7677BF4F26C5}"/>
                </a:ext>
              </a:extLst>
            </p:cNvPr>
            <p:cNvGrpSpPr>
              <a:grpSpLocks noChangeAspect="1"/>
            </p:cNvGrpSpPr>
            <p:nvPr/>
          </p:nvGrpSpPr>
          <p:grpSpPr>
            <a:xfrm>
              <a:off x="1402924" y="5282439"/>
              <a:ext cx="340368" cy="468951"/>
              <a:chOff x="338482" y="2292262"/>
              <a:chExt cx="448862" cy="618432"/>
            </a:xfrm>
          </p:grpSpPr>
          <p:sp>
            <p:nvSpPr>
              <p:cNvPr id="27" name="Rectangle 26">
                <a:extLst>
                  <a:ext uri="{FF2B5EF4-FFF2-40B4-BE49-F238E27FC236}">
                    <a16:creationId xmlns:a16="http://schemas.microsoft.com/office/drawing/2014/main" id="{55FD0FA0-865F-E763-3D40-E71903B7DA5D}"/>
                  </a:ext>
                </a:extLst>
              </p:cNvPr>
              <p:cNvSpPr/>
              <p:nvPr/>
            </p:nvSpPr>
            <p:spPr>
              <a:xfrm>
                <a:off x="338482" y="2292262"/>
                <a:ext cx="448862" cy="618432"/>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1800">
                  <a:solidFill>
                    <a:prstClr val="white"/>
                  </a:solidFill>
                  <a:latin typeface="Calibri"/>
                </a:endParaRPr>
              </a:p>
            </p:txBody>
          </p:sp>
          <p:grpSp>
            <p:nvGrpSpPr>
              <p:cNvPr id="28" name="Group 5">
                <a:extLst>
                  <a:ext uri="{FF2B5EF4-FFF2-40B4-BE49-F238E27FC236}">
                    <a16:creationId xmlns:a16="http://schemas.microsoft.com/office/drawing/2014/main" id="{ED18F883-F021-BB9B-A04A-66C8E5E2D114}"/>
                  </a:ext>
                </a:extLst>
              </p:cNvPr>
              <p:cNvGrpSpPr>
                <a:grpSpLocks noChangeAspect="1"/>
              </p:cNvGrpSpPr>
              <p:nvPr/>
            </p:nvGrpSpPr>
            <p:grpSpPr>
              <a:xfrm>
                <a:off x="503064" y="2379762"/>
                <a:ext cx="119696" cy="137258"/>
                <a:chOff x="1084089" y="2764155"/>
                <a:chExt cx="119696" cy="137258"/>
              </a:xfrm>
            </p:grpSpPr>
            <p:sp>
              <p:nvSpPr>
                <p:cNvPr id="51" name="Arc 50">
                  <a:extLst>
                    <a:ext uri="{FF2B5EF4-FFF2-40B4-BE49-F238E27FC236}">
                      <a16:creationId xmlns:a16="http://schemas.microsoft.com/office/drawing/2014/main" id="{082D8D67-DAE4-FF60-4D53-2666CAD1D8F0}"/>
                    </a:ext>
                  </a:extLst>
                </p:cNvPr>
                <p:cNvSpPr/>
                <p:nvPr/>
              </p:nvSpPr>
              <p:spPr>
                <a:xfrm>
                  <a:off x="1084089" y="2781717"/>
                  <a:ext cx="119696" cy="119696"/>
                </a:xfrm>
                <a:prstGeom prst="arc">
                  <a:avLst>
                    <a:gd name="adj1" fmla="val 17363252"/>
                    <a:gd name="adj2" fmla="val 14466915"/>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1800">
                    <a:solidFill>
                      <a:prstClr val="white"/>
                    </a:solidFill>
                    <a:latin typeface="Calibri"/>
                  </a:endParaRPr>
                </a:p>
              </p:txBody>
            </p:sp>
            <p:cxnSp>
              <p:nvCxnSpPr>
                <p:cNvPr id="52" name="Straight Connector 116">
                  <a:extLst>
                    <a:ext uri="{FF2B5EF4-FFF2-40B4-BE49-F238E27FC236}">
                      <a16:creationId xmlns:a16="http://schemas.microsoft.com/office/drawing/2014/main" id="{B717F386-5743-92BE-733F-EFA04265D28E}"/>
                    </a:ext>
                  </a:extLst>
                </p:cNvPr>
                <p:cNvCxnSpPr/>
                <p:nvPr/>
              </p:nvCxnSpPr>
              <p:spPr>
                <a:xfrm>
                  <a:off x="1140797" y="2764155"/>
                  <a:ext cx="0" cy="8046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6" name="Flowchart: Magnetic Disk 48">
              <a:extLst>
                <a:ext uri="{FF2B5EF4-FFF2-40B4-BE49-F238E27FC236}">
                  <a16:creationId xmlns:a16="http://schemas.microsoft.com/office/drawing/2014/main" id="{C18BD3A3-17E9-1657-564D-6EE7FDB361EF}"/>
                </a:ext>
              </a:extLst>
            </p:cNvPr>
            <p:cNvSpPr/>
            <p:nvPr/>
          </p:nvSpPr>
          <p:spPr>
            <a:xfrm>
              <a:off x="1125120" y="5936646"/>
              <a:ext cx="171245" cy="148888"/>
            </a:xfrm>
            <a:prstGeom prst="flowChartMagneticDisk">
              <a:avLst/>
            </a:prstGeom>
            <a:solidFill>
              <a:srgbClr val="FF8F75"/>
            </a:solidFill>
            <a:ln w="6350">
              <a:solidFill>
                <a:srgbClr val="1F49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fr-FR" sz="1800" dirty="0">
                <a:solidFill>
                  <a:prstClr val="white"/>
                </a:solidFill>
                <a:latin typeface="Calibri"/>
              </a:endParaRPr>
            </a:p>
          </p:txBody>
        </p:sp>
        <p:sp>
          <p:nvSpPr>
            <p:cNvPr id="17" name="Flowchart: Magnetic Disk 49">
              <a:extLst>
                <a:ext uri="{FF2B5EF4-FFF2-40B4-BE49-F238E27FC236}">
                  <a16:creationId xmlns:a16="http://schemas.microsoft.com/office/drawing/2014/main" id="{7A00C23A-A6EC-04FA-ED43-118583661A30}"/>
                </a:ext>
              </a:extLst>
            </p:cNvPr>
            <p:cNvSpPr/>
            <p:nvPr/>
          </p:nvSpPr>
          <p:spPr>
            <a:xfrm>
              <a:off x="1339114" y="5936646"/>
              <a:ext cx="171245" cy="148888"/>
            </a:xfrm>
            <a:prstGeom prst="flowChartMagneticDisk">
              <a:avLst/>
            </a:prstGeom>
            <a:solidFill>
              <a:srgbClr val="FF8F75"/>
            </a:solidFill>
            <a:ln w="6350">
              <a:solidFill>
                <a:srgbClr val="1F497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fr-FR" sz="1800">
                <a:solidFill>
                  <a:prstClr val="white"/>
                </a:solidFill>
                <a:latin typeface="Calibri"/>
              </a:endParaRPr>
            </a:p>
          </p:txBody>
        </p:sp>
        <p:cxnSp>
          <p:nvCxnSpPr>
            <p:cNvPr id="20" name="Straight Connector 50">
              <a:extLst>
                <a:ext uri="{FF2B5EF4-FFF2-40B4-BE49-F238E27FC236}">
                  <a16:creationId xmlns:a16="http://schemas.microsoft.com/office/drawing/2014/main" id="{3D4CF806-CA58-C922-D7A8-157695B13724}"/>
                </a:ext>
              </a:extLst>
            </p:cNvPr>
            <p:cNvCxnSpPr>
              <a:cxnSpLocks/>
              <a:stCxn id="27" idx="2"/>
            </p:cNvCxnSpPr>
            <p:nvPr/>
          </p:nvCxnSpPr>
          <p:spPr>
            <a:xfrm flipH="1">
              <a:off x="1527726" y="5751390"/>
              <a:ext cx="45383" cy="5039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51">
              <a:extLst>
                <a:ext uri="{FF2B5EF4-FFF2-40B4-BE49-F238E27FC236}">
                  <a16:creationId xmlns:a16="http://schemas.microsoft.com/office/drawing/2014/main" id="{844021E0-403A-DFF9-B3D3-57ACA521773C}"/>
                </a:ext>
              </a:extLst>
            </p:cNvPr>
            <p:cNvCxnSpPr>
              <a:cxnSpLocks/>
              <a:stCxn id="23" idx="2"/>
            </p:cNvCxnSpPr>
            <p:nvPr/>
          </p:nvCxnSpPr>
          <p:spPr>
            <a:xfrm>
              <a:off x="1044935" y="5751390"/>
              <a:ext cx="55369" cy="39087"/>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2" name="Group 6">
              <a:extLst>
                <a:ext uri="{FF2B5EF4-FFF2-40B4-BE49-F238E27FC236}">
                  <a16:creationId xmlns:a16="http://schemas.microsoft.com/office/drawing/2014/main" id="{B8D2D869-F1B5-B4E1-7274-22B2E79FB350}"/>
                </a:ext>
              </a:extLst>
            </p:cNvPr>
            <p:cNvGrpSpPr>
              <a:grpSpLocks noChangeAspect="1"/>
            </p:cNvGrpSpPr>
            <p:nvPr/>
          </p:nvGrpSpPr>
          <p:grpSpPr>
            <a:xfrm>
              <a:off x="874751" y="5282439"/>
              <a:ext cx="340368" cy="468951"/>
              <a:chOff x="338482" y="2292262"/>
              <a:chExt cx="448862" cy="618432"/>
            </a:xfrm>
          </p:grpSpPr>
          <p:sp>
            <p:nvSpPr>
              <p:cNvPr id="23" name="Rectangle 22">
                <a:extLst>
                  <a:ext uri="{FF2B5EF4-FFF2-40B4-BE49-F238E27FC236}">
                    <a16:creationId xmlns:a16="http://schemas.microsoft.com/office/drawing/2014/main" id="{B0BE6DE0-F09F-9AD6-BB4C-5080B9B58649}"/>
                  </a:ext>
                </a:extLst>
              </p:cNvPr>
              <p:cNvSpPr/>
              <p:nvPr/>
            </p:nvSpPr>
            <p:spPr>
              <a:xfrm>
                <a:off x="338482" y="2292262"/>
                <a:ext cx="448862" cy="618432"/>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1800">
                  <a:solidFill>
                    <a:prstClr val="white"/>
                  </a:solidFill>
                  <a:latin typeface="Calibri"/>
                </a:endParaRPr>
              </a:p>
            </p:txBody>
          </p:sp>
          <p:grpSp>
            <p:nvGrpSpPr>
              <p:cNvPr id="24" name="Group 5">
                <a:extLst>
                  <a:ext uri="{FF2B5EF4-FFF2-40B4-BE49-F238E27FC236}">
                    <a16:creationId xmlns:a16="http://schemas.microsoft.com/office/drawing/2014/main" id="{8BFF9395-A8C5-9B6B-EDCF-E31DEB264756}"/>
                  </a:ext>
                </a:extLst>
              </p:cNvPr>
              <p:cNvGrpSpPr>
                <a:grpSpLocks noChangeAspect="1"/>
              </p:cNvGrpSpPr>
              <p:nvPr/>
            </p:nvGrpSpPr>
            <p:grpSpPr>
              <a:xfrm>
                <a:off x="503065" y="2379761"/>
                <a:ext cx="119698" cy="137258"/>
                <a:chOff x="1084090" y="2764154"/>
                <a:chExt cx="119698" cy="137258"/>
              </a:xfrm>
            </p:grpSpPr>
            <p:sp>
              <p:nvSpPr>
                <p:cNvPr id="25" name="Arc 24">
                  <a:extLst>
                    <a:ext uri="{FF2B5EF4-FFF2-40B4-BE49-F238E27FC236}">
                      <a16:creationId xmlns:a16="http://schemas.microsoft.com/office/drawing/2014/main" id="{B5259E9A-9E6B-9DE5-FB87-500AF9FA3838}"/>
                    </a:ext>
                  </a:extLst>
                </p:cNvPr>
                <p:cNvSpPr/>
                <p:nvPr/>
              </p:nvSpPr>
              <p:spPr>
                <a:xfrm>
                  <a:off x="1084090" y="2781717"/>
                  <a:ext cx="119698" cy="119695"/>
                </a:xfrm>
                <a:prstGeom prst="arc">
                  <a:avLst>
                    <a:gd name="adj1" fmla="val 17363252"/>
                    <a:gd name="adj2" fmla="val 14466915"/>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1800">
                    <a:solidFill>
                      <a:prstClr val="white"/>
                    </a:solidFill>
                    <a:latin typeface="Calibri"/>
                  </a:endParaRPr>
                </a:p>
              </p:txBody>
            </p:sp>
            <p:cxnSp>
              <p:nvCxnSpPr>
                <p:cNvPr id="26" name="Straight Connector 116">
                  <a:extLst>
                    <a:ext uri="{FF2B5EF4-FFF2-40B4-BE49-F238E27FC236}">
                      <a16:creationId xmlns:a16="http://schemas.microsoft.com/office/drawing/2014/main" id="{5A0473AC-9827-9858-070E-D58BDA4E4A34}"/>
                    </a:ext>
                  </a:extLst>
                </p:cNvPr>
                <p:cNvCxnSpPr/>
                <p:nvPr/>
              </p:nvCxnSpPr>
              <p:spPr>
                <a:xfrm>
                  <a:off x="1140796" y="2764154"/>
                  <a:ext cx="0" cy="8046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grpSp>
      <p:grpSp>
        <p:nvGrpSpPr>
          <p:cNvPr id="53" name="Group 4">
            <a:extLst>
              <a:ext uri="{FF2B5EF4-FFF2-40B4-BE49-F238E27FC236}">
                <a16:creationId xmlns:a16="http://schemas.microsoft.com/office/drawing/2014/main" id="{C1E09829-3D65-14F9-2BCD-7B26948BBB36}"/>
              </a:ext>
            </a:extLst>
          </p:cNvPr>
          <p:cNvGrpSpPr>
            <a:grpSpLocks noChangeAspect="1"/>
          </p:cNvGrpSpPr>
          <p:nvPr/>
        </p:nvGrpSpPr>
        <p:grpSpPr>
          <a:xfrm>
            <a:off x="7403181" y="2406773"/>
            <a:ext cx="1843927" cy="926759"/>
            <a:chOff x="4611255" y="1173816"/>
            <a:chExt cx="921963" cy="463379"/>
          </a:xfrm>
        </p:grpSpPr>
        <p:grpSp>
          <p:nvGrpSpPr>
            <p:cNvPr id="54" name="Group 61">
              <a:extLst>
                <a:ext uri="{FF2B5EF4-FFF2-40B4-BE49-F238E27FC236}">
                  <a16:creationId xmlns:a16="http://schemas.microsoft.com/office/drawing/2014/main" id="{559EA2E0-62FA-76D7-2DE2-C12B4FAB795F}"/>
                </a:ext>
              </a:extLst>
            </p:cNvPr>
            <p:cNvGrpSpPr/>
            <p:nvPr/>
          </p:nvGrpSpPr>
          <p:grpSpPr>
            <a:xfrm>
              <a:off x="4611255" y="1173816"/>
              <a:ext cx="921963" cy="432128"/>
              <a:chOff x="7264855" y="2007303"/>
              <a:chExt cx="1229284" cy="576170"/>
            </a:xfrm>
          </p:grpSpPr>
          <p:grpSp>
            <p:nvGrpSpPr>
              <p:cNvPr id="56" name="Groupe 90">
                <a:extLst>
                  <a:ext uri="{FF2B5EF4-FFF2-40B4-BE49-F238E27FC236}">
                    <a16:creationId xmlns:a16="http://schemas.microsoft.com/office/drawing/2014/main" id="{66F2AB20-B091-18A6-8427-0D3B9D83834A}"/>
                  </a:ext>
                </a:extLst>
              </p:cNvPr>
              <p:cNvGrpSpPr/>
              <p:nvPr/>
            </p:nvGrpSpPr>
            <p:grpSpPr>
              <a:xfrm>
                <a:off x="7264855" y="2007303"/>
                <a:ext cx="1229284" cy="468951"/>
                <a:chOff x="3940996" y="3130726"/>
                <a:chExt cx="1229284" cy="468951"/>
              </a:xfrm>
            </p:grpSpPr>
            <p:grpSp>
              <p:nvGrpSpPr>
                <p:cNvPr id="59" name="Group 6">
                  <a:extLst>
                    <a:ext uri="{FF2B5EF4-FFF2-40B4-BE49-F238E27FC236}">
                      <a16:creationId xmlns:a16="http://schemas.microsoft.com/office/drawing/2014/main" id="{4EFE2C16-3286-48CF-ABE1-4E93166F5E18}"/>
                    </a:ext>
                  </a:extLst>
                </p:cNvPr>
                <p:cNvGrpSpPr>
                  <a:grpSpLocks noChangeAspect="1"/>
                </p:cNvGrpSpPr>
                <p:nvPr/>
              </p:nvGrpSpPr>
              <p:grpSpPr>
                <a:xfrm>
                  <a:off x="3940996" y="3130726"/>
                  <a:ext cx="340368" cy="468951"/>
                  <a:chOff x="338482" y="2292262"/>
                  <a:chExt cx="448862" cy="618432"/>
                </a:xfrm>
              </p:grpSpPr>
              <p:sp>
                <p:nvSpPr>
                  <p:cNvPr id="65" name="Rectangle 64">
                    <a:extLst>
                      <a:ext uri="{FF2B5EF4-FFF2-40B4-BE49-F238E27FC236}">
                        <a16:creationId xmlns:a16="http://schemas.microsoft.com/office/drawing/2014/main" id="{6B217D00-ABFE-6907-96AD-DE16EA9C2DA6}"/>
                      </a:ext>
                    </a:extLst>
                  </p:cNvPr>
                  <p:cNvSpPr/>
                  <p:nvPr/>
                </p:nvSpPr>
                <p:spPr>
                  <a:xfrm>
                    <a:off x="338482" y="2292262"/>
                    <a:ext cx="448862" cy="618432"/>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1800">
                      <a:solidFill>
                        <a:prstClr val="white"/>
                      </a:solidFill>
                      <a:latin typeface="Raleway Light"/>
                      <a:ea typeface="Verdana" panose="020B0604030504040204" pitchFamily="34" charset="0"/>
                    </a:endParaRPr>
                  </a:p>
                </p:txBody>
              </p:sp>
              <p:grpSp>
                <p:nvGrpSpPr>
                  <p:cNvPr id="66" name="Group 5">
                    <a:extLst>
                      <a:ext uri="{FF2B5EF4-FFF2-40B4-BE49-F238E27FC236}">
                        <a16:creationId xmlns:a16="http://schemas.microsoft.com/office/drawing/2014/main" id="{21B8629F-61B9-A1E5-D8FB-1D06F433D500}"/>
                      </a:ext>
                    </a:extLst>
                  </p:cNvPr>
                  <p:cNvGrpSpPr>
                    <a:grpSpLocks noChangeAspect="1"/>
                  </p:cNvGrpSpPr>
                  <p:nvPr/>
                </p:nvGrpSpPr>
                <p:grpSpPr>
                  <a:xfrm>
                    <a:off x="503064" y="2379762"/>
                    <a:ext cx="119696" cy="137258"/>
                    <a:chOff x="1084089" y="2764155"/>
                    <a:chExt cx="119696" cy="137258"/>
                  </a:xfrm>
                </p:grpSpPr>
                <p:sp>
                  <p:nvSpPr>
                    <p:cNvPr id="67" name="Arc 66">
                      <a:extLst>
                        <a:ext uri="{FF2B5EF4-FFF2-40B4-BE49-F238E27FC236}">
                          <a16:creationId xmlns:a16="http://schemas.microsoft.com/office/drawing/2014/main" id="{01C81397-4276-93E9-31CD-02D6C49575F1}"/>
                        </a:ext>
                      </a:extLst>
                    </p:cNvPr>
                    <p:cNvSpPr/>
                    <p:nvPr/>
                  </p:nvSpPr>
                  <p:spPr>
                    <a:xfrm>
                      <a:off x="1084089" y="2781717"/>
                      <a:ext cx="119696" cy="119696"/>
                    </a:xfrm>
                    <a:prstGeom prst="arc">
                      <a:avLst>
                        <a:gd name="adj1" fmla="val 17363252"/>
                        <a:gd name="adj2" fmla="val 14466915"/>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1800">
                        <a:solidFill>
                          <a:prstClr val="white"/>
                        </a:solidFill>
                        <a:latin typeface="Raleway Light"/>
                        <a:ea typeface="Verdana" panose="020B0604030504040204" pitchFamily="34" charset="0"/>
                      </a:endParaRPr>
                    </a:p>
                  </p:txBody>
                </p:sp>
                <p:cxnSp>
                  <p:nvCxnSpPr>
                    <p:cNvPr id="68" name="Straight Connector 116">
                      <a:extLst>
                        <a:ext uri="{FF2B5EF4-FFF2-40B4-BE49-F238E27FC236}">
                          <a16:creationId xmlns:a16="http://schemas.microsoft.com/office/drawing/2014/main" id="{BDE075D0-6B47-6BB9-B49B-A32659BFADBD}"/>
                        </a:ext>
                      </a:extLst>
                    </p:cNvPr>
                    <p:cNvCxnSpPr/>
                    <p:nvPr/>
                  </p:nvCxnSpPr>
                  <p:spPr>
                    <a:xfrm>
                      <a:off x="1140797" y="2764155"/>
                      <a:ext cx="0" cy="8046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60" name="Group 6">
                  <a:extLst>
                    <a:ext uri="{FF2B5EF4-FFF2-40B4-BE49-F238E27FC236}">
                      <a16:creationId xmlns:a16="http://schemas.microsoft.com/office/drawing/2014/main" id="{017440D5-EA73-E581-EF1F-8980BF5C4327}"/>
                    </a:ext>
                  </a:extLst>
                </p:cNvPr>
                <p:cNvGrpSpPr>
                  <a:grpSpLocks noChangeAspect="1"/>
                </p:cNvGrpSpPr>
                <p:nvPr/>
              </p:nvGrpSpPr>
              <p:grpSpPr>
                <a:xfrm>
                  <a:off x="4829912" y="3130726"/>
                  <a:ext cx="340368" cy="468951"/>
                  <a:chOff x="338482" y="2292262"/>
                  <a:chExt cx="448862" cy="618432"/>
                </a:xfrm>
              </p:grpSpPr>
              <p:sp>
                <p:nvSpPr>
                  <p:cNvPr id="61" name="Rectangle 60">
                    <a:extLst>
                      <a:ext uri="{FF2B5EF4-FFF2-40B4-BE49-F238E27FC236}">
                        <a16:creationId xmlns:a16="http://schemas.microsoft.com/office/drawing/2014/main" id="{75C5A576-70ED-C9FA-E980-433DA3E5FC46}"/>
                      </a:ext>
                    </a:extLst>
                  </p:cNvPr>
                  <p:cNvSpPr/>
                  <p:nvPr/>
                </p:nvSpPr>
                <p:spPr>
                  <a:xfrm>
                    <a:off x="338482" y="2292262"/>
                    <a:ext cx="448862" cy="618432"/>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1800">
                      <a:solidFill>
                        <a:prstClr val="white"/>
                      </a:solidFill>
                      <a:latin typeface="Raleway Light"/>
                      <a:ea typeface="Verdana" panose="020B0604030504040204" pitchFamily="34" charset="0"/>
                    </a:endParaRPr>
                  </a:p>
                </p:txBody>
              </p:sp>
              <p:grpSp>
                <p:nvGrpSpPr>
                  <p:cNvPr id="62" name="Group 5">
                    <a:extLst>
                      <a:ext uri="{FF2B5EF4-FFF2-40B4-BE49-F238E27FC236}">
                        <a16:creationId xmlns:a16="http://schemas.microsoft.com/office/drawing/2014/main" id="{1540A102-8973-EC53-A565-EFB59BE19C99}"/>
                      </a:ext>
                    </a:extLst>
                  </p:cNvPr>
                  <p:cNvGrpSpPr>
                    <a:grpSpLocks noChangeAspect="1"/>
                  </p:cNvGrpSpPr>
                  <p:nvPr/>
                </p:nvGrpSpPr>
                <p:grpSpPr>
                  <a:xfrm>
                    <a:off x="503064" y="2379762"/>
                    <a:ext cx="119696" cy="137258"/>
                    <a:chOff x="1084089" y="2764155"/>
                    <a:chExt cx="119696" cy="137258"/>
                  </a:xfrm>
                </p:grpSpPr>
                <p:sp>
                  <p:nvSpPr>
                    <p:cNvPr id="63" name="Arc 62">
                      <a:extLst>
                        <a:ext uri="{FF2B5EF4-FFF2-40B4-BE49-F238E27FC236}">
                          <a16:creationId xmlns:a16="http://schemas.microsoft.com/office/drawing/2014/main" id="{B6E519A6-5CD4-92D5-12FD-E77F19CD5563}"/>
                        </a:ext>
                      </a:extLst>
                    </p:cNvPr>
                    <p:cNvSpPr/>
                    <p:nvPr/>
                  </p:nvSpPr>
                  <p:spPr>
                    <a:xfrm>
                      <a:off x="1084089" y="2781717"/>
                      <a:ext cx="119696" cy="119696"/>
                    </a:xfrm>
                    <a:prstGeom prst="arc">
                      <a:avLst>
                        <a:gd name="adj1" fmla="val 17363252"/>
                        <a:gd name="adj2" fmla="val 14466915"/>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1800">
                        <a:solidFill>
                          <a:prstClr val="white"/>
                        </a:solidFill>
                        <a:latin typeface="Raleway Light"/>
                        <a:ea typeface="Verdana" panose="020B0604030504040204" pitchFamily="34" charset="0"/>
                      </a:endParaRPr>
                    </a:p>
                  </p:txBody>
                </p:sp>
                <p:cxnSp>
                  <p:nvCxnSpPr>
                    <p:cNvPr id="64" name="Straight Connector 116">
                      <a:extLst>
                        <a:ext uri="{FF2B5EF4-FFF2-40B4-BE49-F238E27FC236}">
                          <a16:creationId xmlns:a16="http://schemas.microsoft.com/office/drawing/2014/main" id="{A7F8BDAE-CE96-888C-CD45-71238CD65A72}"/>
                        </a:ext>
                      </a:extLst>
                    </p:cNvPr>
                    <p:cNvCxnSpPr/>
                    <p:nvPr/>
                  </p:nvCxnSpPr>
                  <p:spPr>
                    <a:xfrm>
                      <a:off x="1140797" y="2764155"/>
                      <a:ext cx="0" cy="8046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grpSp>
          <p:pic>
            <p:nvPicPr>
              <p:cNvPr id="57" name="Picture 63">
                <a:extLst>
                  <a:ext uri="{FF2B5EF4-FFF2-40B4-BE49-F238E27FC236}">
                    <a16:creationId xmlns:a16="http://schemas.microsoft.com/office/drawing/2014/main" id="{770C00F3-0C09-77EE-6B2F-8C431706946F}"/>
                  </a:ext>
                </a:extLst>
              </p:cNvPr>
              <p:cNvPicPr>
                <a:picLocks noChangeAspect="1"/>
              </p:cNvPicPr>
              <p:nvPr/>
            </p:nvPicPr>
            <p:blipFill>
              <a:blip r:embed="rId5">
                <a:duotone>
                  <a:prstClr val="black"/>
                  <a:schemeClr val="accent1">
                    <a:tint val="45000"/>
                    <a:satMod val="400000"/>
                  </a:schemeClr>
                </a:duotone>
              </a:blip>
              <a:stretch>
                <a:fillRect/>
              </a:stretch>
            </p:blipFill>
            <p:spPr>
              <a:xfrm>
                <a:off x="7525852" y="2323833"/>
                <a:ext cx="247647" cy="252916"/>
              </a:xfrm>
              <a:prstGeom prst="rect">
                <a:avLst/>
              </a:prstGeom>
            </p:spPr>
          </p:pic>
          <p:pic>
            <p:nvPicPr>
              <p:cNvPr id="58" name="Picture 64">
                <a:extLst>
                  <a:ext uri="{FF2B5EF4-FFF2-40B4-BE49-F238E27FC236}">
                    <a16:creationId xmlns:a16="http://schemas.microsoft.com/office/drawing/2014/main" id="{7441198F-7330-35B9-39E2-6FF2A4065709}"/>
                  </a:ext>
                </a:extLst>
              </p:cNvPr>
              <p:cNvPicPr>
                <a:picLocks noChangeAspect="1"/>
              </p:cNvPicPr>
              <p:nvPr/>
            </p:nvPicPr>
            <p:blipFill>
              <a:blip r:embed="rId5">
                <a:duotone>
                  <a:prstClr val="black"/>
                  <a:schemeClr val="accent1">
                    <a:tint val="45000"/>
                    <a:satMod val="400000"/>
                  </a:schemeClr>
                </a:duotone>
              </a:blip>
              <a:stretch>
                <a:fillRect/>
              </a:stretch>
            </p:blipFill>
            <p:spPr>
              <a:xfrm>
                <a:off x="8020270" y="2330557"/>
                <a:ext cx="247647" cy="252916"/>
              </a:xfrm>
              <a:prstGeom prst="rect">
                <a:avLst/>
              </a:prstGeom>
            </p:spPr>
          </p:pic>
        </p:grpSp>
        <p:sp>
          <p:nvSpPr>
            <p:cNvPr id="55" name="TextBox 78">
              <a:extLst>
                <a:ext uri="{FF2B5EF4-FFF2-40B4-BE49-F238E27FC236}">
                  <a16:creationId xmlns:a16="http://schemas.microsoft.com/office/drawing/2014/main" id="{7F67CB34-C4E6-B620-AD21-BC0DC99D6ABD}"/>
                </a:ext>
              </a:extLst>
            </p:cNvPr>
            <p:cNvSpPr txBox="1"/>
            <p:nvPr/>
          </p:nvSpPr>
          <p:spPr>
            <a:xfrm>
              <a:off x="4980110" y="1406363"/>
              <a:ext cx="188513" cy="230832"/>
            </a:xfrm>
            <a:prstGeom prst="rect">
              <a:avLst/>
            </a:prstGeom>
            <a:noFill/>
          </p:spPr>
          <p:txBody>
            <a:bodyPr wrap="none" rtlCol="0">
              <a:spAutoFit/>
            </a:bodyPr>
            <a:lstStyle/>
            <a:p>
              <a:pPr algn="l"/>
              <a:r>
                <a:rPr lang="fr-FR" sz="2400" dirty="0"/>
                <a:t>=</a:t>
              </a:r>
            </a:p>
          </p:txBody>
        </p:sp>
      </p:grpSp>
      <p:pic>
        <p:nvPicPr>
          <p:cNvPr id="8" name="Graphique 7">
            <a:hlinkClick r:id="rId6"/>
            <a:extLst>
              <a:ext uri="{FF2B5EF4-FFF2-40B4-BE49-F238E27FC236}">
                <a16:creationId xmlns:a16="http://schemas.microsoft.com/office/drawing/2014/main" id="{CD12F342-2915-4BCD-23A0-FF6397AD9A1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440471" y="496194"/>
            <a:ext cx="188281" cy="188281"/>
          </a:xfrm>
          <a:prstGeom prst="rect">
            <a:avLst/>
          </a:prstGeom>
        </p:spPr>
      </p:pic>
      <p:pic>
        <p:nvPicPr>
          <p:cNvPr id="11" name="competition-9">
            <a:hlinkClick r:id="" action="ppaction://media"/>
            <a:extLst>
              <a:ext uri="{FF2B5EF4-FFF2-40B4-BE49-F238E27FC236}">
                <a16:creationId xmlns:a16="http://schemas.microsoft.com/office/drawing/2014/main" id="{36BAC87F-7F4C-0349-B36C-68FD432B605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359901" y="6207424"/>
            <a:ext cx="487363" cy="487363"/>
          </a:xfrm>
          <a:prstGeom prst="rect">
            <a:avLst/>
          </a:prstGeom>
        </p:spPr>
      </p:pic>
    </p:spTree>
    <p:extLst>
      <p:ext uri="{BB962C8B-B14F-4D97-AF65-F5344CB8AC3E}">
        <p14:creationId xmlns:p14="http://schemas.microsoft.com/office/powerpoint/2010/main" val="893017267"/>
      </p:ext>
    </p:extLst>
  </p:cSld>
  <p:clrMapOvr>
    <a:masterClrMapping/>
  </p:clrMapOvr>
  <mc:AlternateContent xmlns:mc="http://schemas.openxmlformats.org/markup-compatibility/2006" xmlns:p14="http://schemas.microsoft.com/office/powerpoint/2010/main">
    <mc:Choice Requires="p14">
      <p:transition spd="slow" p14:dur="2000" advClick="0" advTm="60000"/>
    </mc:Choice>
    <mc:Fallback xmlns="">
      <p:transition spd="slow" advClick="0" advTm="6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05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11"/>
                </p:tgtEl>
              </p:cMediaNode>
            </p:audio>
          </p:childTnLst>
        </p:cTn>
      </p:par>
    </p:tnLst>
  </p:timing>
</p:sld>
</file>

<file path=ppt/theme/theme1.xml><?xml version="1.0" encoding="utf-8"?>
<a:theme xmlns:a="http://schemas.openxmlformats.org/drawingml/2006/main" name="Thème Office">
  <a:themeElements>
    <a:clrScheme name="SpinCo">
      <a:dk1>
        <a:srgbClr val="000000"/>
      </a:dk1>
      <a:lt1>
        <a:srgbClr val="FFFFFF"/>
      </a:lt1>
      <a:dk2>
        <a:srgbClr val="000000"/>
      </a:dk2>
      <a:lt2>
        <a:srgbClr val="FFFFFF"/>
      </a:lt2>
      <a:accent1>
        <a:srgbClr val="FF6D43"/>
      </a:accent1>
      <a:accent2>
        <a:srgbClr val="002D3C"/>
      </a:accent2>
      <a:accent3>
        <a:srgbClr val="ECECED"/>
      </a:accent3>
      <a:accent4>
        <a:srgbClr val="000000"/>
      </a:accent4>
      <a:accent5>
        <a:srgbClr val="FFFFFF"/>
      </a:accent5>
      <a:accent6>
        <a:srgbClr val="000000"/>
      </a:accent6>
      <a:hlink>
        <a:srgbClr val="0563C1"/>
      </a:hlink>
      <a:folHlink>
        <a:srgbClr val="954F72"/>
      </a:folHlink>
    </a:clrScheme>
    <a:fontScheme name="Eviden">
      <a:majorFont>
        <a:latin typeface="Montserrat Bold"/>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Eviden Orange">
      <a:srgbClr val="FF6D43"/>
    </a:custClr>
    <a:custClr name="Deep Blue">
      <a:srgbClr val="002D3C"/>
    </a:custClr>
    <a:custClr name="Light Gray">
      <a:srgbClr val="ECECED"/>
    </a:custClr>
    <a:custClr name="Black">
      <a:srgbClr val="000000"/>
    </a:custClr>
    <a:custClr name="White">
      <a:srgbClr val="FFFFFF"/>
    </a:custClr>
  </a:custClrLst>
  <a:extLst>
    <a:ext uri="{05A4C25C-085E-4340-85A3-A5531E510DB2}">
      <thm15:themeFamily xmlns:thm15="http://schemas.microsoft.com/office/thememl/2012/main" name="Eviden PPT Template - Confidential - Commercial in confidence.pptx" id="{D0B75E49-04E0-4432-9198-20DE9378E999}" vid="{02E04783-2CC5-4F8E-B8FD-DAD998004F7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pe:Receivers xmlns:spe="http://schemas.microsoft.com/sharepoint/events">
  <Receiver xmlns="">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xmlns="">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xmlns="">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xmlns="">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3.xml><?xml version="1.0" encoding="utf-8"?>
<ct:contentTypeSchema xmlns:ct="http://schemas.microsoft.com/office/2006/metadata/contentType" xmlns:ma="http://schemas.microsoft.com/office/2006/metadata/properties/metaAttributes" ct:_="" ma:_="" ma:contentTypeName="Document" ma:contentTypeID="0x010100174569EBC540484F871D8E098B962764" ma:contentTypeVersion="23" ma:contentTypeDescription="Create a new document." ma:contentTypeScope="" ma:versionID="566171932f38694e3e8f7a8536eaa326">
  <xsd:schema xmlns:xsd="http://www.w3.org/2001/XMLSchema" xmlns:xs="http://www.w3.org/2001/XMLSchema" xmlns:p="http://schemas.microsoft.com/office/2006/metadata/properties" xmlns:ns2="7a825772-c0df-4f28-96c7-11aa352723ad" xmlns:ns3="fb7e38a5-168d-48f1-9560-d9b8c8c618c0" xmlns:ns4="http://schemas.microsoft.com/sharepoint/v4" xmlns:ns5="e9aa198f-3527-4b2d-be02-f86f9b700563" targetNamespace="http://schemas.microsoft.com/office/2006/metadata/properties" ma:root="true" ma:fieldsID="631cb06cc783516741486533b2abddc5" ns2:_="" ns3:_="" ns4:_="" ns5:_="">
    <xsd:import namespace="7a825772-c0df-4f28-96c7-11aa352723ad"/>
    <xsd:import namespace="fb7e38a5-168d-48f1-9560-d9b8c8c618c0"/>
    <xsd:import namespace="http://schemas.microsoft.com/sharepoint/v4"/>
    <xsd:import namespace="e9aa198f-3527-4b2d-be02-f86f9b700563"/>
    <xsd:element name="properties">
      <xsd:complexType>
        <xsd:sequence>
          <xsd:element name="documentManagement">
            <xsd:complexType>
              <xsd:all>
                <xsd:element ref="ns2:_dlc_DocId" minOccurs="0"/>
                <xsd:element ref="ns2:_dlc_DocIdUrl" minOccurs="0"/>
                <xsd:element ref="ns2:_dlc_DocIdPersistId" minOccurs="0"/>
                <xsd:element ref="ns3:AdvancedVersioningLimit" minOccurs="0"/>
                <xsd:element ref="ns3:LockedVersions" minOccurs="0"/>
                <xsd:element ref="ns4:IconOverlay" minOccurs="0"/>
                <xsd:element ref="ns3:MediaServiceMetadata" minOccurs="0"/>
                <xsd:element ref="ns3:MediaServiceFastMetadata" minOccurs="0"/>
                <xsd:element ref="ns3:MediaServiceAutoKeyPoints" minOccurs="0"/>
                <xsd:element ref="ns3:MediaServiceKeyPoints" minOccurs="0"/>
                <xsd:element ref="ns2:SharedWithUsers" minOccurs="0"/>
                <xsd:element ref="ns2:SharedWithDetails" minOccurs="0"/>
                <xsd:element ref="ns3:MediaServiceDateTaken" minOccurs="0"/>
                <xsd:element ref="ns3:MediaLengthInSeconds" minOccurs="0"/>
                <xsd:element ref="ns3:Dur_x00e9_edevalidit_x00e9_dudocument" minOccurs="0"/>
                <xsd:element ref="ns3:MediaServiceObjectDetectorVersions" minOccurs="0"/>
                <xsd:element ref="ns3:lcf76f155ced4ddcb4097134ff3c332f" minOccurs="0"/>
                <xsd:element ref="ns5:TaxCatchAll"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a825772-c0df-4f28-96c7-11aa352723ad"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b7e38a5-168d-48f1-9560-d9b8c8c618c0" elementFormDefault="qualified">
    <xsd:import namespace="http://schemas.microsoft.com/office/2006/documentManagement/types"/>
    <xsd:import namespace="http://schemas.microsoft.com/office/infopath/2007/PartnerControls"/>
    <xsd:element name="AdvancedVersioningLimit" ma:index="11" nillable="true" ma:displayName="AdvancedVersioningLimit" ma:hidden="true" ma:internalName="AdvancedVersioningLimit">
      <xsd:simpleType>
        <xsd:restriction base="dms:Text"/>
      </xsd:simpleType>
    </xsd:element>
    <xsd:element name="LockedVersions" ma:index="12" nillable="true" ma:displayName="LockedVersions" ma:hidden="true" ma:internalName="LockedVersions">
      <xsd:simpleType>
        <xsd:restriction base="dms:Text"/>
      </xsd:simpleType>
    </xsd:element>
    <xsd:element name="MediaServiceMetadata" ma:index="14" nillable="true" ma:displayName="MediaServiceMetadata" ma:hidden="true" ma:internalName="MediaServiceMetadata" ma:readOnly="true">
      <xsd:simpleType>
        <xsd:restriction base="dms:Note"/>
      </xsd:simpleType>
    </xsd:element>
    <xsd:element name="MediaServiceFastMetadata" ma:index="15" nillable="true" ma:displayName="MediaServiceFastMetadata" ma:hidden="true" ma:internalName="MediaServiceFastMetadata" ma:readOnly="true">
      <xsd:simpleType>
        <xsd:restriction base="dms:Note"/>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DateTaken" ma:index="20" nillable="true" ma:displayName="MediaServiceDateTaken" ma:hidden="true"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Dur_x00e9_edevalidit_x00e9_dudocument" ma:index="22" nillable="true" ma:displayName="Durée de validité du document" ma:format="Dropdown" ma:internalName="Dur_x00e9_edevalidit_x00e9_dudocument">
      <xsd:simpleType>
        <xsd:restriction base="dms:Text">
          <xsd:maxLength value="255"/>
        </xsd:restriction>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59967681-caf4-44cd-948e-90f571439626" ma:termSetId="09814cd3-568e-fe90-9814-8d621ff8fb84" ma:anchorId="fba54fb3-c3e1-fe81-a776-ca4b69148c4d" ma:open="true" ma:isKeyword="false">
      <xsd:complexType>
        <xsd:sequence>
          <xsd:element ref="pc:Terms" minOccurs="0" maxOccurs="1"/>
        </xsd:sequence>
      </xsd:complexType>
    </xsd:element>
    <xsd:element name="MediaServiceOCR" ma:index="27" nillable="true" ma:displayName="Extracted Text" ma:internalName="MediaServiceOCR" ma:readOnly="true">
      <xsd:simpleType>
        <xsd:restriction base="dms:Note">
          <xsd:maxLength value="255"/>
        </xsd:restriction>
      </xsd:simpleType>
    </xsd:element>
    <xsd:element name="MediaServiceGenerationTime" ma:index="28" nillable="true" ma:displayName="MediaServiceGenerationTime" ma:hidden="true" ma:internalName="MediaServiceGenerationTime" ma:readOnly="true">
      <xsd:simpleType>
        <xsd:restriction base="dms:Text"/>
      </xsd:simpleType>
    </xsd:element>
    <xsd:element name="MediaServiceEventHashCode" ma:index="29"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13" nillable="true" ma:displayName="IconOverlay" ma:hidden="true" ma:internalName="IconOverlay">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9aa198f-3527-4b2d-be02-f86f9b700563" elementFormDefault="qualified">
    <xsd:import namespace="http://schemas.microsoft.com/office/2006/documentManagement/types"/>
    <xsd:import namespace="http://schemas.microsoft.com/office/infopath/2007/PartnerControls"/>
    <xsd:element name="TaxCatchAll" ma:index="26" nillable="true" ma:displayName="Taxonomy Catch All Column" ma:hidden="true" ma:list="{02b2085b-1106-466a-b7ab-3b36d55f233a}" ma:internalName="TaxCatchAll" ma:showField="CatchAllData" ma:web="7a825772-c0df-4f28-96c7-11aa352723a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IconOverlay xmlns="http://schemas.microsoft.com/sharepoint/v4" xsi:nil="true"/>
    <_dlc_DocId xmlns="7a825772-c0df-4f28-96c7-11aa352723ad">WQFQ6ZJDNA6F-890339570-1269</_dlc_DocId>
    <_dlc_DocIdUrl xmlns="7a825772-c0df-4f28-96c7-11aa352723ad">
      <Url>https://atos365.sharepoint.com/sites/190009768/_layouts/15/DocIdRedir.aspx?ID=WQFQ6ZJDNA6F-890339570-1269</Url>
      <Description>WQFQ6ZJDNA6F-890339570-1269</Description>
    </_dlc_DocIdUrl>
    <TaxCatchAll xmlns="e9aa198f-3527-4b2d-be02-f86f9b700563" xsi:nil="true"/>
    <LockedVersions xmlns="fb7e38a5-168d-48f1-9560-d9b8c8c618c0" xsi:nil="true"/>
    <AdvancedVersioningLimit xmlns="fb7e38a5-168d-48f1-9560-d9b8c8c618c0" xsi:nil="true"/>
    <lcf76f155ced4ddcb4097134ff3c332f xmlns="fb7e38a5-168d-48f1-9560-d9b8c8c618c0">
      <Terms xmlns="http://schemas.microsoft.com/office/infopath/2007/PartnerControls"/>
    </lcf76f155ced4ddcb4097134ff3c332f>
    <Dur_x00e9_edevalidit_x00e9_dudocument xmlns="fb7e38a5-168d-48f1-9560-d9b8c8c618c0" xsi:nil="true"/>
  </documentManagement>
</p:properties>
</file>

<file path=customXml/itemProps1.xml><?xml version="1.0" encoding="utf-8"?>
<ds:datastoreItem xmlns:ds="http://schemas.openxmlformats.org/officeDocument/2006/customXml" ds:itemID="{247D96D9-9072-44B8-839E-AE46372A8EA9}">
  <ds:schemaRefs>
    <ds:schemaRef ds:uri="http://schemas.microsoft.com/sharepoint/v3/contenttype/forms"/>
  </ds:schemaRefs>
</ds:datastoreItem>
</file>

<file path=customXml/itemProps2.xml><?xml version="1.0" encoding="utf-8"?>
<ds:datastoreItem xmlns:ds="http://schemas.openxmlformats.org/officeDocument/2006/customXml" ds:itemID="{F3D063DE-CC69-40F0-BBB2-E6ED4F3C6E4B}">
  <ds:schemaRefs>
    <ds:schemaRef ds:uri="http://schemas.microsoft.com/sharepoint/events"/>
    <ds:schemaRef ds:uri=""/>
  </ds:schemaRefs>
</ds:datastoreItem>
</file>

<file path=customXml/itemProps3.xml><?xml version="1.0" encoding="utf-8"?>
<ds:datastoreItem xmlns:ds="http://schemas.openxmlformats.org/officeDocument/2006/customXml" ds:itemID="{DBDE121B-8272-4527-A136-77BFE849EC7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a825772-c0df-4f28-96c7-11aa352723ad"/>
    <ds:schemaRef ds:uri="fb7e38a5-168d-48f1-9560-d9b8c8c618c0"/>
    <ds:schemaRef ds:uri="http://schemas.microsoft.com/sharepoint/v4"/>
    <ds:schemaRef ds:uri="e9aa198f-3527-4b2d-be02-f86f9b70056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82EB0297-762E-42E9-B86E-6C0F96E2C62B}">
  <ds:schemaRefs>
    <ds:schemaRef ds:uri="7a825772-c0df-4f28-96c7-11aa352723ad"/>
    <ds:schemaRef ds:uri="http://purl.org/dc/elements/1.1/"/>
    <ds:schemaRef ds:uri="http://purl.org/dc/terms/"/>
    <ds:schemaRef ds:uri="http://schemas.microsoft.com/office/infopath/2007/PartnerControls"/>
    <ds:schemaRef ds:uri="http://www.w3.org/XML/1998/namespace"/>
    <ds:schemaRef ds:uri="http://schemas.microsoft.com/office/2006/documentManagement/types"/>
    <ds:schemaRef ds:uri="http://purl.org/dc/dcmitype/"/>
    <ds:schemaRef ds:uri="http://schemas.openxmlformats.org/package/2006/metadata/core-properties"/>
    <ds:schemaRef ds:uri="e9aa198f-3527-4b2d-be02-f86f9b700563"/>
    <ds:schemaRef ds:uri="http://schemas.microsoft.com/sharepoint/v4"/>
    <ds:schemaRef ds:uri="fb7e38a5-168d-48f1-9560-d9b8c8c618c0"/>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Eviden PPT Template - Confidential - Commercial in confidence</Template>
  <TotalTime>11691</TotalTime>
  <Words>2702</Words>
  <Application>Microsoft Office PowerPoint</Application>
  <PresentationFormat>Widescreen</PresentationFormat>
  <Paragraphs>272</Paragraphs>
  <Slides>15</Slides>
  <Notes>15</Notes>
  <HiddenSlides>0</HiddenSlides>
  <MMClips>15</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15</vt:i4>
      </vt:variant>
    </vt:vector>
  </HeadingPairs>
  <TitlesOfParts>
    <vt:vector size="29" baseType="lpstr">
      <vt:lpstr>Arial</vt:lpstr>
      <vt:lpstr>Calibri</vt:lpstr>
      <vt:lpstr>Courier New</vt:lpstr>
      <vt:lpstr>Lucida Sans Unicode</vt:lpstr>
      <vt:lpstr>Montserrat</vt:lpstr>
      <vt:lpstr>Montserrat Bold</vt:lpstr>
      <vt:lpstr>Montserrat Medium</vt:lpstr>
      <vt:lpstr>Montserrat Regular</vt:lpstr>
      <vt:lpstr>Montserrat SemiBold</vt:lpstr>
      <vt:lpstr>Raleway Light</vt:lpstr>
      <vt:lpstr>Segoe UI</vt:lpstr>
      <vt:lpstr>Verdana</vt:lpstr>
      <vt:lpstr>Wingdings</vt:lpstr>
      <vt:lpstr>Thème Office</vt:lpstr>
      <vt:lpstr>Evidian SafeKit Competition</vt:lpstr>
      <vt:lpstr>PowerPoint Presentation</vt:lpstr>
      <vt:lpstr>Save costs with SafeKit: 3 in 1 product</vt:lpstr>
      <vt:lpstr>The 3 Best Use Cases for SafeKit</vt:lpstr>
      <vt:lpstr>The 3 Worst Use Cases for SafeKit</vt:lpstr>
      <vt:lpstr>PowerPoint Presentation</vt:lpstr>
      <vt:lpstr>Hypervisor HA vs SafeKit</vt:lpstr>
      <vt:lpstr>PowerPoint Presentation</vt:lpstr>
      <vt:lpstr>Hardware vs software cluster</vt:lpstr>
      <vt:lpstr>Asynchronous vs synchronous replication</vt:lpstr>
      <vt:lpstr>Disk vs file replication</vt:lpstr>
      <vt:lpstr>Fault tolerance vs high availability</vt:lpstr>
      <vt:lpstr>PowerPoint Presentation</vt:lpstr>
      <vt:lpstr>Hardware vs software load balancing</vt:lpstr>
      <vt:lpstr>Thank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Evidian SafeKit Competition</dc:title>
  <dc:creator>Bruno Rochat</dc:creator>
  <cp:lastModifiedBy>Bruno Rochat</cp:lastModifiedBy>
  <cp:revision>123</cp:revision>
  <dcterms:created xsi:type="dcterms:W3CDTF">2023-04-06T08:47:21Z</dcterms:created>
  <dcterms:modified xsi:type="dcterms:W3CDTF">2025-01-20T10:14:02Z</dcterms:modified>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e463cba9-5f6c-478d-9329-7b2295e4e8ed_Enabled">
    <vt:lpwstr>true</vt:lpwstr>
  </property>
  <property fmtid="{D5CDD505-2E9C-101B-9397-08002B2CF9AE}" pid="3" name="MSIP_Label_e463cba9-5f6c-478d-9329-7b2295e4e8ed_SetDate">
    <vt:lpwstr>2022-12-06T15:10:26Z</vt:lpwstr>
  </property>
  <property fmtid="{D5CDD505-2E9C-101B-9397-08002B2CF9AE}" pid="4" name="MSIP_Label_e463cba9-5f6c-478d-9329-7b2295e4e8ed_Method">
    <vt:lpwstr>Standard</vt:lpwstr>
  </property>
  <property fmtid="{D5CDD505-2E9C-101B-9397-08002B2CF9AE}" pid="5" name="MSIP_Label_e463cba9-5f6c-478d-9329-7b2295e4e8ed_Name">
    <vt:lpwstr>All Employees_2</vt:lpwstr>
  </property>
  <property fmtid="{D5CDD505-2E9C-101B-9397-08002B2CF9AE}" pid="6" name="MSIP_Label_e463cba9-5f6c-478d-9329-7b2295e4e8ed_SiteId">
    <vt:lpwstr>33440fc6-b7c7-412c-bb73-0e70b0198d5a</vt:lpwstr>
  </property>
  <property fmtid="{D5CDD505-2E9C-101B-9397-08002B2CF9AE}" pid="7" name="MSIP_Label_e463cba9-5f6c-478d-9329-7b2295e4e8ed_ActionId">
    <vt:lpwstr>591c6078-1e6e-47cf-9dcd-c9f0b244fce3</vt:lpwstr>
  </property>
  <property fmtid="{D5CDD505-2E9C-101B-9397-08002B2CF9AE}" pid="8" name="MSIP_Label_e463cba9-5f6c-478d-9329-7b2295e4e8ed_ContentBits">
    <vt:lpwstr>0</vt:lpwstr>
  </property>
  <property fmtid="{D5CDD505-2E9C-101B-9397-08002B2CF9AE}" pid="9" name="ContentTypeId">
    <vt:lpwstr>0x010100174569EBC540484F871D8E098B962764</vt:lpwstr>
  </property>
  <property fmtid="{D5CDD505-2E9C-101B-9397-08002B2CF9AE}" pid="10" name="_dlc_DocIdItemGuid">
    <vt:lpwstr>2b3852eb-cd53-4231-92e7-6b9c4ecae6c8</vt:lpwstr>
  </property>
  <property fmtid="{D5CDD505-2E9C-101B-9397-08002B2CF9AE}" pid="11" name="Tags">
    <vt:lpwstr>11;#Sales|e0b4f822-6f61-4b9c-8525-9c24e8cdf694</vt:lpwstr>
  </property>
  <property fmtid="{D5CDD505-2E9C-101B-9397-08002B2CF9AE}" pid="12" name="MediaServiceImageTags">
    <vt:lpwstr/>
  </property>
  <property fmtid="{D5CDD505-2E9C-101B-9397-08002B2CF9AE}" pid="13" name="ef8a35a9ba4a41528205b07b233a83c0">
    <vt:lpwstr>Sales|e0b4f822-6f61-4b9c-8525-9c24e8cdf694</vt:lpwstr>
  </property>
  <property fmtid="{D5CDD505-2E9C-101B-9397-08002B2CF9AE}" pid="14" name="MSIP_Label_ecb69475-382c-4c7a-b21d-8ca64eeef1bd_Enabled">
    <vt:lpwstr>true</vt:lpwstr>
  </property>
  <property fmtid="{D5CDD505-2E9C-101B-9397-08002B2CF9AE}" pid="15" name="MSIP_Label_ecb69475-382c-4c7a-b21d-8ca64eeef1bd_SetDate">
    <vt:lpwstr>2023-11-03T06:03:12Z</vt:lpwstr>
  </property>
  <property fmtid="{D5CDD505-2E9C-101B-9397-08002B2CF9AE}" pid="16" name="MSIP_Label_ecb69475-382c-4c7a-b21d-8ca64eeef1bd_Method">
    <vt:lpwstr>Standard</vt:lpwstr>
  </property>
  <property fmtid="{D5CDD505-2E9C-101B-9397-08002B2CF9AE}" pid="17" name="MSIP_Label_ecb69475-382c-4c7a-b21d-8ca64eeef1bd_Name">
    <vt:lpwstr>Eviden For Internal Use - All Employees</vt:lpwstr>
  </property>
  <property fmtid="{D5CDD505-2E9C-101B-9397-08002B2CF9AE}" pid="18" name="MSIP_Label_ecb69475-382c-4c7a-b21d-8ca64eeef1bd_SiteId">
    <vt:lpwstr>7d1c7785-2d8a-437d-b842-1ed5d8fbe00a</vt:lpwstr>
  </property>
  <property fmtid="{D5CDD505-2E9C-101B-9397-08002B2CF9AE}" pid="19" name="MSIP_Label_ecb69475-382c-4c7a-b21d-8ca64eeef1bd_ActionId">
    <vt:lpwstr>56f16665-c5da-4aaa-8a5e-75ed20c6a857</vt:lpwstr>
  </property>
  <property fmtid="{D5CDD505-2E9C-101B-9397-08002B2CF9AE}" pid="20" name="MSIP_Label_ecb69475-382c-4c7a-b21d-8ca64eeef1bd_ContentBits">
    <vt:lpwstr>0</vt:lpwstr>
  </property>
</Properties>
</file>