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5"/>
    <p:sldMasterId id="2147483711" r:id="rId6"/>
  </p:sldMasterIdLst>
  <p:notesMasterIdLst>
    <p:notesMasterId r:id="rId27"/>
  </p:notesMasterIdLst>
  <p:handoutMasterIdLst>
    <p:handoutMasterId r:id="rId28"/>
  </p:handoutMasterIdLst>
  <p:sldIdLst>
    <p:sldId id="2147469775" r:id="rId7"/>
    <p:sldId id="2147469782" r:id="rId8"/>
    <p:sldId id="2147469793" r:id="rId9"/>
    <p:sldId id="2147469794" r:id="rId10"/>
    <p:sldId id="2147469795" r:id="rId11"/>
    <p:sldId id="520" r:id="rId12"/>
    <p:sldId id="2147469785" r:id="rId13"/>
    <p:sldId id="2147469796" r:id="rId14"/>
    <p:sldId id="5962" r:id="rId15"/>
    <p:sldId id="2147469787" r:id="rId16"/>
    <p:sldId id="2147469797" r:id="rId17"/>
    <p:sldId id="2147469810" r:id="rId18"/>
    <p:sldId id="2147469811" r:id="rId19"/>
    <p:sldId id="2147469812" r:id="rId20"/>
    <p:sldId id="2147469801" r:id="rId21"/>
    <p:sldId id="2147469789" r:id="rId22"/>
    <p:sldId id="2147469805" r:id="rId23"/>
    <p:sldId id="2147469806" r:id="rId24"/>
    <p:sldId id="2147469807" r:id="rId25"/>
    <p:sldId id="292" r:id="rId2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1D1D1"/>
    <a:srgbClr val="0596FF"/>
    <a:srgbClr val="ECECED"/>
    <a:srgbClr val="E55C3C"/>
    <a:srgbClr val="E4E4E4"/>
    <a:srgbClr val="1B4859"/>
    <a:srgbClr val="173B49"/>
    <a:srgbClr val="E84C35"/>
    <a:srgbClr val="F67E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688A49-B82A-433E-B213-2619975F0C8A}" v="61" dt="2026-02-28T07:30:16.06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791" autoAdjust="0"/>
  </p:normalViewPr>
  <p:slideViewPr>
    <p:cSldViewPr snapToGrid="0">
      <p:cViewPr varScale="1">
        <p:scale>
          <a:sx n="53" d="100"/>
          <a:sy n="53" d="100"/>
        </p:scale>
        <p:origin x="1838" y="269"/>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p:scale>
          <a:sx n="90" d="100"/>
          <a:sy n="90" d="100"/>
        </p:scale>
        <p:origin x="1248" y="-1925"/>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no Rochat" userId="4cb15ecb-167b-4f1f-8a8f-7cfb5f308cae" providerId="ADAL" clId="{80A7E78F-9404-4532-BC61-EA0E30EF31C3}"/>
    <pc:docChg chg="custSel modSld modMainMaster modNotesMaster modHandout">
      <pc:chgData name="Bruno Rochat" userId="4cb15ecb-167b-4f1f-8a8f-7cfb5f308cae" providerId="ADAL" clId="{80A7E78F-9404-4532-BC61-EA0E30EF31C3}" dt="2026-02-28T07:30:16.069" v="141"/>
      <pc:docMkLst>
        <pc:docMk/>
      </pc:docMkLst>
      <pc:sldChg chg="addSp delSp modSp mod">
        <pc:chgData name="Bruno Rochat" userId="4cb15ecb-167b-4f1f-8a8f-7cfb5f308cae" providerId="ADAL" clId="{80A7E78F-9404-4532-BC61-EA0E30EF31C3}" dt="2026-02-28T07:10:39.475" v="106" actId="478"/>
        <pc:sldMkLst>
          <pc:docMk/>
          <pc:sldMk cId="608248080" sldId="292"/>
        </pc:sldMkLst>
        <pc:spChg chg="del">
          <ac:chgData name="Bruno Rochat" userId="4cb15ecb-167b-4f1f-8a8f-7cfb5f308cae" providerId="ADAL" clId="{80A7E78F-9404-4532-BC61-EA0E30EF31C3}" dt="2026-02-28T07:10:39.475" v="106" actId="478"/>
          <ac:spMkLst>
            <pc:docMk/>
            <pc:sldMk cId="608248080" sldId="292"/>
            <ac:spMk id="3" creationId="{B91E408F-D1CA-E0D6-DC68-3A8E2165495A}"/>
          </ac:spMkLst>
        </pc:spChg>
        <pc:spChg chg="add mod">
          <ac:chgData name="Bruno Rochat" userId="4cb15ecb-167b-4f1f-8a8f-7cfb5f308cae" providerId="ADAL" clId="{80A7E78F-9404-4532-BC61-EA0E30EF31C3}" dt="2026-02-28T07:10:39.475" v="106" actId="478"/>
          <ac:spMkLst>
            <pc:docMk/>
            <pc:sldMk cId="608248080" sldId="292"/>
            <ac:spMk id="6" creationId="{A3481223-4216-BADC-15E2-7C87F9BE92CC}"/>
          </ac:spMkLst>
        </pc:spChg>
      </pc:sldChg>
      <pc:sldChg chg="addSp delSp modSp mod delAnim modAnim modNotesTx">
        <pc:chgData name="Bruno Rochat" userId="4cb15ecb-167b-4f1f-8a8f-7cfb5f308cae" providerId="ADAL" clId="{80A7E78F-9404-4532-BC61-EA0E30EF31C3}" dt="2026-02-28T07:28:25.354" v="131"/>
        <pc:sldMkLst>
          <pc:docMk/>
          <pc:sldMk cId="1472748197" sldId="5962"/>
        </pc:sldMkLst>
        <pc:spChg chg="mod">
          <ac:chgData name="Bruno Rochat" userId="4cb15ecb-167b-4f1f-8a8f-7cfb5f308cae" providerId="ADAL" clId="{80A7E78F-9404-4532-BC61-EA0E30EF31C3}" dt="2026-02-28T07:06:58.357" v="100" actId="20577"/>
          <ac:spMkLst>
            <pc:docMk/>
            <pc:sldMk cId="1472748197" sldId="5962"/>
            <ac:spMk id="4" creationId="{10D86141-9121-3340-2030-8A6FEED3F127}"/>
          </ac:spMkLst>
        </pc:spChg>
        <pc:picChg chg="add mod">
          <ac:chgData name="Bruno Rochat" userId="4cb15ecb-167b-4f1f-8a8f-7cfb5f308cae" providerId="ADAL" clId="{80A7E78F-9404-4532-BC61-EA0E30EF31C3}" dt="2026-02-28T07:28:02.856" v="129" actId="1076"/>
          <ac:picMkLst>
            <pc:docMk/>
            <pc:sldMk cId="1472748197" sldId="5962"/>
            <ac:picMk id="2" creationId="{A870A69C-34AD-FD63-5081-9A8FFF47527A}"/>
          </ac:picMkLst>
        </pc:picChg>
        <pc:picChg chg="del">
          <ac:chgData name="Bruno Rochat" userId="4cb15ecb-167b-4f1f-8a8f-7cfb5f308cae" providerId="ADAL" clId="{80A7E78F-9404-4532-BC61-EA0E30EF31C3}" dt="2026-02-28T07:27:40.492" v="127" actId="478"/>
          <ac:picMkLst>
            <pc:docMk/>
            <pc:sldMk cId="1472748197" sldId="5962"/>
            <ac:picMk id="12" creationId="{0CB8C809-C9F4-B628-07B3-3700C5415AEA}"/>
          </ac:picMkLst>
        </pc:picChg>
      </pc:sldChg>
      <pc:sldChg chg="addSp delSp modSp mod delAnim modAnim modNotesTx">
        <pc:chgData name="Bruno Rochat" userId="4cb15ecb-167b-4f1f-8a8f-7cfb5f308cae" providerId="ADAL" clId="{80A7E78F-9404-4532-BC61-EA0E30EF31C3}" dt="2026-02-28T07:24:38.024" v="116" actId="1037"/>
        <pc:sldMkLst>
          <pc:docMk/>
          <pc:sldMk cId="2835442692" sldId="2147469775"/>
        </pc:sldMkLst>
        <pc:spChg chg="mod">
          <ac:chgData name="Bruno Rochat" userId="4cb15ecb-167b-4f1f-8a8f-7cfb5f308cae" providerId="ADAL" clId="{80A7E78F-9404-4532-BC61-EA0E30EF31C3}" dt="2026-02-28T06:27:01.047" v="0" actId="6549"/>
          <ac:spMkLst>
            <pc:docMk/>
            <pc:sldMk cId="2835442692" sldId="2147469775"/>
            <ac:spMk id="2" creationId="{8A2B485C-767D-BC72-B21A-6B73ACA54F2F}"/>
          </ac:spMkLst>
        </pc:spChg>
        <pc:picChg chg="del">
          <ac:chgData name="Bruno Rochat" userId="4cb15ecb-167b-4f1f-8a8f-7cfb5f308cae" providerId="ADAL" clId="{80A7E78F-9404-4532-BC61-EA0E30EF31C3}" dt="2026-02-28T07:23:26.590" v="107" actId="478"/>
          <ac:picMkLst>
            <pc:docMk/>
            <pc:sldMk cId="2835442692" sldId="2147469775"/>
            <ac:picMk id="6" creationId="{82174B5C-EF26-8718-7D4F-072A46C0322E}"/>
          </ac:picMkLst>
        </pc:picChg>
        <pc:picChg chg="add mod">
          <ac:chgData name="Bruno Rochat" userId="4cb15ecb-167b-4f1f-8a8f-7cfb5f308cae" providerId="ADAL" clId="{80A7E78F-9404-4532-BC61-EA0E30EF31C3}" dt="2026-02-28T07:24:38.024" v="116" actId="1037"/>
          <ac:picMkLst>
            <pc:docMk/>
            <pc:sldMk cId="2835442692" sldId="2147469775"/>
            <ac:picMk id="7" creationId="{E4F370A3-1AE6-B354-12DB-1A9FD2AA6A33}"/>
          </ac:picMkLst>
        </pc:picChg>
      </pc:sldChg>
      <pc:sldChg chg="addSp delSp modSp mod delAnim modAnim modNotesTx">
        <pc:chgData name="Bruno Rochat" userId="4cb15ecb-167b-4f1f-8a8f-7cfb5f308cae" providerId="ADAL" clId="{80A7E78F-9404-4532-BC61-EA0E30EF31C3}" dt="2026-02-28T07:25:36.742" v="121"/>
        <pc:sldMkLst>
          <pc:docMk/>
          <pc:sldMk cId="3282252329" sldId="2147469793"/>
        </pc:sldMkLst>
        <pc:spChg chg="mod">
          <ac:chgData name="Bruno Rochat" userId="4cb15ecb-167b-4f1f-8a8f-7cfb5f308cae" providerId="ADAL" clId="{80A7E78F-9404-4532-BC61-EA0E30EF31C3}" dt="2026-02-28T06:56:53.964" v="76" actId="3626"/>
          <ac:spMkLst>
            <pc:docMk/>
            <pc:sldMk cId="3282252329" sldId="2147469793"/>
            <ac:spMk id="2" creationId="{07767682-7425-378C-6B31-427C4D2439FB}"/>
          </ac:spMkLst>
        </pc:spChg>
        <pc:picChg chg="del">
          <ac:chgData name="Bruno Rochat" userId="4cb15ecb-167b-4f1f-8a8f-7cfb5f308cae" providerId="ADAL" clId="{80A7E78F-9404-4532-BC61-EA0E30EF31C3}" dt="2026-02-28T07:24:55.474" v="117" actId="478"/>
          <ac:picMkLst>
            <pc:docMk/>
            <pc:sldMk cId="3282252329" sldId="2147469793"/>
            <ac:picMk id="3" creationId="{1C43329E-7EA9-ABC4-F325-E01BE5B6E8B3}"/>
          </ac:picMkLst>
        </pc:picChg>
        <pc:picChg chg="add mod">
          <ac:chgData name="Bruno Rochat" userId="4cb15ecb-167b-4f1f-8a8f-7cfb5f308cae" providerId="ADAL" clId="{80A7E78F-9404-4532-BC61-EA0E30EF31C3}" dt="2026-02-28T07:25:15.859" v="119" actId="1076"/>
          <ac:picMkLst>
            <pc:docMk/>
            <pc:sldMk cId="3282252329" sldId="2147469793"/>
            <ac:picMk id="4" creationId="{A09B7728-0F79-BD82-CB71-7EA8BC893E4F}"/>
          </ac:picMkLst>
        </pc:picChg>
      </pc:sldChg>
      <pc:sldChg chg="addSp delSp modSp mod delAnim modAnim modNotesTx">
        <pc:chgData name="Bruno Rochat" userId="4cb15ecb-167b-4f1f-8a8f-7cfb5f308cae" providerId="ADAL" clId="{80A7E78F-9404-4532-BC61-EA0E30EF31C3}" dt="2026-02-28T07:26:44.607" v="126"/>
        <pc:sldMkLst>
          <pc:docMk/>
          <pc:sldMk cId="446117374" sldId="2147469796"/>
        </pc:sldMkLst>
        <pc:spChg chg="mod">
          <ac:chgData name="Bruno Rochat" userId="4cb15ecb-167b-4f1f-8a8f-7cfb5f308cae" providerId="ADAL" clId="{80A7E78F-9404-4532-BC61-EA0E30EF31C3}" dt="2026-02-28T06:58:25.639" v="79" actId="3626"/>
          <ac:spMkLst>
            <pc:docMk/>
            <pc:sldMk cId="446117374" sldId="2147469796"/>
            <ac:spMk id="12" creationId="{17B04A85-DE6D-6520-1DB9-78664960F59A}"/>
          </ac:spMkLst>
        </pc:spChg>
        <pc:spChg chg="mod">
          <ac:chgData name="Bruno Rochat" userId="4cb15ecb-167b-4f1f-8a8f-7cfb5f308cae" providerId="ADAL" clId="{80A7E78F-9404-4532-BC61-EA0E30EF31C3}" dt="2026-02-28T06:28:29.736" v="5" actId="20577"/>
          <ac:spMkLst>
            <pc:docMk/>
            <pc:sldMk cId="446117374" sldId="2147469796"/>
            <ac:spMk id="27" creationId="{D92928EA-4A74-416A-81BD-2946A3275CD9}"/>
          </ac:spMkLst>
        </pc:spChg>
        <pc:graphicFrameChg chg="modGraphic">
          <ac:chgData name="Bruno Rochat" userId="4cb15ecb-167b-4f1f-8a8f-7cfb5f308cae" providerId="ADAL" clId="{80A7E78F-9404-4532-BC61-EA0E30EF31C3}" dt="2026-02-28T07:04:57.089" v="93" actId="207"/>
          <ac:graphicFrameMkLst>
            <pc:docMk/>
            <pc:sldMk cId="446117374" sldId="2147469796"/>
            <ac:graphicFrameMk id="2" creationId="{05F2A2D5-EE18-4C50-68DC-841AC6C76605}"/>
          </ac:graphicFrameMkLst>
        </pc:graphicFrameChg>
        <pc:picChg chg="add mod">
          <ac:chgData name="Bruno Rochat" userId="4cb15ecb-167b-4f1f-8a8f-7cfb5f308cae" providerId="ADAL" clId="{80A7E78F-9404-4532-BC61-EA0E30EF31C3}" dt="2026-02-28T07:26:30.718" v="124" actId="1076"/>
          <ac:picMkLst>
            <pc:docMk/>
            <pc:sldMk cId="446117374" sldId="2147469796"/>
            <ac:picMk id="3" creationId="{04FE1F04-B20E-56C8-809D-94CB0DDA334C}"/>
          </ac:picMkLst>
        </pc:picChg>
        <pc:picChg chg="del">
          <ac:chgData name="Bruno Rochat" userId="4cb15ecb-167b-4f1f-8a8f-7cfb5f308cae" providerId="ADAL" clId="{80A7E78F-9404-4532-BC61-EA0E30EF31C3}" dt="2026-02-28T07:25:54.862" v="122" actId="478"/>
          <ac:picMkLst>
            <pc:docMk/>
            <pc:sldMk cId="446117374" sldId="2147469796"/>
            <ac:picMk id="5" creationId="{B16B754D-895B-6008-8E8F-D6444E495CD7}"/>
          </ac:picMkLst>
        </pc:picChg>
      </pc:sldChg>
      <pc:sldChg chg="addSp delSp modSp mod delAnim modAnim modNotesTx">
        <pc:chgData name="Bruno Rochat" userId="4cb15ecb-167b-4f1f-8a8f-7cfb5f308cae" providerId="ADAL" clId="{80A7E78F-9404-4532-BC61-EA0E30EF31C3}" dt="2026-02-28T07:29:20.116" v="136"/>
        <pc:sldMkLst>
          <pc:docMk/>
          <pc:sldMk cId="1298850668" sldId="2147469801"/>
        </pc:sldMkLst>
        <pc:spChg chg="mod">
          <ac:chgData name="Bruno Rochat" userId="4cb15ecb-167b-4f1f-8a8f-7cfb5f308cae" providerId="ADAL" clId="{80A7E78F-9404-4532-BC61-EA0E30EF31C3}" dt="2026-02-28T06:34:41.411" v="26" actId="20577"/>
          <ac:spMkLst>
            <pc:docMk/>
            <pc:sldMk cId="1298850668" sldId="2147469801"/>
            <ac:spMk id="14" creationId="{37013A90-18EC-4BA8-8737-47A25DDF81B4}"/>
          </ac:spMkLst>
        </pc:spChg>
        <pc:spChg chg="mod">
          <ac:chgData name="Bruno Rochat" userId="4cb15ecb-167b-4f1f-8a8f-7cfb5f308cae" providerId="ADAL" clId="{80A7E78F-9404-4532-BC61-EA0E30EF31C3}" dt="2026-02-28T06:30:57.693" v="24" actId="20577"/>
          <ac:spMkLst>
            <pc:docMk/>
            <pc:sldMk cId="1298850668" sldId="2147469801"/>
            <ac:spMk id="16" creationId="{F002FA30-5D95-49CF-AD32-BD42CC1C5B90}"/>
          </ac:spMkLst>
        </pc:spChg>
        <pc:picChg chg="add mod">
          <ac:chgData name="Bruno Rochat" userId="4cb15ecb-167b-4f1f-8a8f-7cfb5f308cae" providerId="ADAL" clId="{80A7E78F-9404-4532-BC61-EA0E30EF31C3}" dt="2026-02-28T07:29:09.890" v="134" actId="1076"/>
          <ac:picMkLst>
            <pc:docMk/>
            <pc:sldMk cId="1298850668" sldId="2147469801"/>
            <ac:picMk id="2" creationId="{C1E76CE0-2B83-AF59-A62A-5DBF9C0BBB83}"/>
          </ac:picMkLst>
        </pc:picChg>
        <pc:picChg chg="del">
          <ac:chgData name="Bruno Rochat" userId="4cb15ecb-167b-4f1f-8a8f-7cfb5f308cae" providerId="ADAL" clId="{80A7E78F-9404-4532-BC61-EA0E30EF31C3}" dt="2026-02-28T07:28:44.415" v="132" actId="478"/>
          <ac:picMkLst>
            <pc:docMk/>
            <pc:sldMk cId="1298850668" sldId="2147469801"/>
            <ac:picMk id="3" creationId="{57C030E6-6279-D8C7-0DB9-18C5A28A84AD}"/>
          </ac:picMkLst>
        </pc:picChg>
      </pc:sldChg>
      <pc:sldChg chg="addSp delSp modSp mod delAnim modAnim modNotesTx">
        <pc:chgData name="Bruno Rochat" userId="4cb15ecb-167b-4f1f-8a8f-7cfb5f308cae" providerId="ADAL" clId="{80A7E78F-9404-4532-BC61-EA0E30EF31C3}" dt="2026-02-28T07:30:16.069" v="141"/>
        <pc:sldMkLst>
          <pc:docMk/>
          <pc:sldMk cId="3916402837" sldId="2147469805"/>
        </pc:sldMkLst>
        <pc:spChg chg="mod">
          <ac:chgData name="Bruno Rochat" userId="4cb15ecb-167b-4f1f-8a8f-7cfb5f308cae" providerId="ADAL" clId="{80A7E78F-9404-4532-BC61-EA0E30EF31C3}" dt="2026-02-28T07:01:09.799" v="85" actId="20577"/>
          <ac:spMkLst>
            <pc:docMk/>
            <pc:sldMk cId="3916402837" sldId="2147469805"/>
            <ac:spMk id="19" creationId="{4DD241FE-ACC3-4D35-BDC4-FDFF43B9A8A6}"/>
          </ac:spMkLst>
        </pc:spChg>
        <pc:picChg chg="del">
          <ac:chgData name="Bruno Rochat" userId="4cb15ecb-167b-4f1f-8a8f-7cfb5f308cae" providerId="ADAL" clId="{80A7E78F-9404-4532-BC61-EA0E30EF31C3}" dt="2026-02-28T07:29:36.945" v="137" actId="478"/>
          <ac:picMkLst>
            <pc:docMk/>
            <pc:sldMk cId="3916402837" sldId="2147469805"/>
            <ac:picMk id="3" creationId="{ADE1A081-F563-8FDF-C026-91E1B2CB8682}"/>
          </ac:picMkLst>
        </pc:picChg>
        <pc:picChg chg="add mod">
          <ac:chgData name="Bruno Rochat" userId="4cb15ecb-167b-4f1f-8a8f-7cfb5f308cae" providerId="ADAL" clId="{80A7E78F-9404-4532-BC61-EA0E30EF31C3}" dt="2026-02-28T07:29:56.360" v="139" actId="1076"/>
          <ac:picMkLst>
            <pc:docMk/>
            <pc:sldMk cId="3916402837" sldId="2147469805"/>
            <ac:picMk id="4" creationId="{363B8A89-CDC8-4235-9E50-8045E2E83AA4}"/>
          </ac:picMkLst>
        </pc:picChg>
      </pc:sldChg>
      <pc:sldChg chg="delSp modSp mod">
        <pc:chgData name="Bruno Rochat" userId="4cb15ecb-167b-4f1f-8a8f-7cfb5f308cae" providerId="ADAL" clId="{80A7E78F-9404-4532-BC61-EA0E30EF31C3}" dt="2026-02-28T07:09:37.939" v="105"/>
        <pc:sldMkLst>
          <pc:docMk/>
          <pc:sldMk cId="1518254289" sldId="2147469812"/>
        </pc:sldMkLst>
        <pc:spChg chg="mod">
          <ac:chgData name="Bruno Rochat" userId="4cb15ecb-167b-4f1f-8a8f-7cfb5f308cae" providerId="ADAL" clId="{80A7E78F-9404-4532-BC61-EA0E30EF31C3}" dt="2026-02-28T07:09:32.074" v="102" actId="6549"/>
          <ac:spMkLst>
            <pc:docMk/>
            <pc:sldMk cId="1518254289" sldId="2147469812"/>
            <ac:spMk id="2" creationId="{88F5059E-9E21-C92D-D991-7DB8CF4E4DBC}"/>
          </ac:spMkLst>
        </pc:spChg>
        <pc:spChg chg="del mod">
          <ac:chgData name="Bruno Rochat" userId="4cb15ecb-167b-4f1f-8a8f-7cfb5f308cae" providerId="ADAL" clId="{80A7E78F-9404-4532-BC61-EA0E30EF31C3}" dt="2026-02-28T07:09:37.939" v="105"/>
          <ac:spMkLst>
            <pc:docMk/>
            <pc:sldMk cId="1518254289" sldId="2147469812"/>
            <ac:spMk id="5" creationId="{BDA65DB7-567D-9374-4603-FF773E87B050}"/>
          </ac:spMkLst>
        </pc:spChg>
      </pc:sldChg>
      <pc:sldMasterChg chg="modSp mod modSldLayout">
        <pc:chgData name="Bruno Rochat" userId="4cb15ecb-167b-4f1f-8a8f-7cfb5f308cae" providerId="ADAL" clId="{80A7E78F-9404-4532-BC61-EA0E30EF31C3}" dt="2026-02-28T06:52:32.146" v="57" actId="478"/>
        <pc:sldMasterMkLst>
          <pc:docMk/>
          <pc:sldMasterMk cId="4183821222" sldId="2147483711"/>
        </pc:sldMasterMkLst>
        <pc:spChg chg="mod">
          <ac:chgData name="Bruno Rochat" userId="4cb15ecb-167b-4f1f-8a8f-7cfb5f308cae" providerId="ADAL" clId="{80A7E78F-9404-4532-BC61-EA0E30EF31C3}" dt="2026-02-28T06:50:33.888" v="48" actId="255"/>
          <ac:spMkLst>
            <pc:docMk/>
            <pc:sldMasterMk cId="4183821222" sldId="2147483711"/>
            <ac:spMk id="2" creationId="{A4CC9EA1-36F7-9E11-71BE-BA17FA614B91}"/>
          </ac:spMkLst>
        </pc:spChg>
        <pc:spChg chg="mod">
          <ac:chgData name="Bruno Rochat" userId="4cb15ecb-167b-4f1f-8a8f-7cfb5f308cae" providerId="ADAL" clId="{80A7E78F-9404-4532-BC61-EA0E30EF31C3}" dt="2026-02-28T06:50:33.888" v="48" actId="255"/>
          <ac:spMkLst>
            <pc:docMk/>
            <pc:sldMasterMk cId="4183821222" sldId="2147483711"/>
            <ac:spMk id="28" creationId="{45ED4079-4E3E-0F43-541E-94FDA6BFDAF0}"/>
          </ac:spMkLst>
        </pc:spChg>
        <pc:picChg chg="mod">
          <ac:chgData name="Bruno Rochat" userId="4cb15ecb-167b-4f1f-8a8f-7cfb5f308cae" providerId="ADAL" clId="{80A7E78F-9404-4532-BC61-EA0E30EF31C3}" dt="2026-02-28T06:50:23.971" v="47" actId="12789"/>
          <ac:picMkLst>
            <pc:docMk/>
            <pc:sldMasterMk cId="4183821222" sldId="2147483711"/>
            <ac:picMk id="7" creationId="{52B91234-E3E0-5B4E-33D1-E6FA66C38D58}"/>
          </ac:picMkLst>
        </pc:picChg>
        <pc:sldLayoutChg chg="delSp modSp mod">
          <pc:chgData name="Bruno Rochat" userId="4cb15ecb-167b-4f1f-8a8f-7cfb5f308cae" providerId="ADAL" clId="{80A7E78F-9404-4532-BC61-EA0E30EF31C3}" dt="2026-02-28T06:52:32.146" v="57" actId="478"/>
          <pc:sldLayoutMkLst>
            <pc:docMk/>
            <pc:sldMasterMk cId="4183821222" sldId="2147483711"/>
            <pc:sldLayoutMk cId="611460180" sldId="2147483741"/>
          </pc:sldLayoutMkLst>
          <pc:spChg chg="del mod">
            <ac:chgData name="Bruno Rochat" userId="4cb15ecb-167b-4f1f-8a8f-7cfb5f308cae" providerId="ADAL" clId="{80A7E78F-9404-4532-BC61-EA0E30EF31C3}" dt="2026-02-28T06:52:32.146" v="57" actId="478"/>
            <ac:spMkLst>
              <pc:docMk/>
              <pc:sldMasterMk cId="4183821222" sldId="2147483711"/>
              <pc:sldLayoutMk cId="611460180" sldId="2147483741"/>
              <ac:spMk id="6" creationId="{6523DCEE-0520-74FC-2CD6-08812A8B9955}"/>
            </ac:spMkLst>
          </pc:spChg>
        </pc:sldLayoutChg>
      </pc:sldMasterChg>
      <pc:sldMasterChg chg="modSp mod modSldLayout">
        <pc:chgData name="Bruno Rochat" userId="4cb15ecb-167b-4f1f-8a8f-7cfb5f308cae" providerId="ADAL" clId="{80A7E78F-9404-4532-BC61-EA0E30EF31C3}" dt="2026-02-28T07:02:36.275" v="92" actId="478"/>
        <pc:sldMasterMkLst>
          <pc:docMk/>
          <pc:sldMasterMk cId="2378951876" sldId="2147483742"/>
        </pc:sldMasterMkLst>
        <pc:spChg chg="mod">
          <ac:chgData name="Bruno Rochat" userId="4cb15ecb-167b-4f1f-8a8f-7cfb5f308cae" providerId="ADAL" clId="{80A7E78F-9404-4532-BC61-EA0E30EF31C3}" dt="2026-02-28T06:52:02.746" v="55" actId="20577"/>
          <ac:spMkLst>
            <pc:docMk/>
            <pc:sldMasterMk cId="2378951876" sldId="2147483742"/>
            <ac:spMk id="2" creationId="{A4CC9EA1-36F7-9E11-71BE-BA17FA614B91}"/>
          </ac:spMkLst>
        </pc:spChg>
        <pc:spChg chg="mod">
          <ac:chgData name="Bruno Rochat" userId="4cb15ecb-167b-4f1f-8a8f-7cfb5f308cae" providerId="ADAL" clId="{80A7E78F-9404-4532-BC61-EA0E30EF31C3}" dt="2026-02-28T06:51:57.688" v="54" actId="12789"/>
          <ac:spMkLst>
            <pc:docMk/>
            <pc:sldMasterMk cId="2378951876" sldId="2147483742"/>
            <ac:spMk id="28" creationId="{45ED4079-4E3E-0F43-541E-94FDA6BFDAF0}"/>
          </ac:spMkLst>
        </pc:spChg>
        <pc:picChg chg="mod">
          <ac:chgData name="Bruno Rochat" userId="4cb15ecb-167b-4f1f-8a8f-7cfb5f308cae" providerId="ADAL" clId="{80A7E78F-9404-4532-BC61-EA0E30EF31C3}" dt="2026-02-28T06:51:57.688" v="54" actId="12789"/>
          <ac:picMkLst>
            <pc:docMk/>
            <pc:sldMasterMk cId="2378951876" sldId="2147483742"/>
            <ac:picMk id="7" creationId="{52B91234-E3E0-5B4E-33D1-E6FA66C38D58}"/>
          </ac:picMkLst>
        </pc:picChg>
        <pc:sldLayoutChg chg="delSp mod">
          <pc:chgData name="Bruno Rochat" userId="4cb15ecb-167b-4f1f-8a8f-7cfb5f308cae" providerId="ADAL" clId="{80A7E78F-9404-4532-BC61-EA0E30EF31C3}" dt="2026-02-28T07:02:36.275" v="92" actId="478"/>
          <pc:sldLayoutMkLst>
            <pc:docMk/>
            <pc:sldMasterMk cId="2378951876" sldId="2147483742"/>
            <pc:sldLayoutMk cId="2968469189" sldId="2147483689"/>
          </pc:sldLayoutMkLst>
          <pc:spChg chg="del">
            <ac:chgData name="Bruno Rochat" userId="4cb15ecb-167b-4f1f-8a8f-7cfb5f308cae" providerId="ADAL" clId="{80A7E78F-9404-4532-BC61-EA0E30EF31C3}" dt="2026-02-28T07:02:36.275" v="92" actId="478"/>
            <ac:spMkLst>
              <pc:docMk/>
              <pc:sldMasterMk cId="2378951876" sldId="2147483742"/>
              <pc:sldLayoutMk cId="2968469189" sldId="2147483689"/>
              <ac:spMk id="6" creationId="{6523DCEE-0520-74FC-2CD6-08812A8B9955}"/>
            </ac:spMkLst>
          </pc:spChg>
        </pc:sldLayoutChg>
        <pc:sldLayoutChg chg="delSp mod">
          <pc:chgData name="Bruno Rochat" userId="4cb15ecb-167b-4f1f-8a8f-7cfb5f308cae" providerId="ADAL" clId="{80A7E78F-9404-4532-BC61-EA0E30EF31C3}" dt="2026-02-28T07:01:51.227" v="91" actId="478"/>
          <pc:sldLayoutMkLst>
            <pc:docMk/>
            <pc:sldMasterMk cId="2378951876" sldId="2147483742"/>
            <pc:sldLayoutMk cId="647892659" sldId="2147483691"/>
          </pc:sldLayoutMkLst>
          <pc:spChg chg="del">
            <ac:chgData name="Bruno Rochat" userId="4cb15ecb-167b-4f1f-8a8f-7cfb5f308cae" providerId="ADAL" clId="{80A7E78F-9404-4532-BC61-EA0E30EF31C3}" dt="2026-02-28T07:01:51.227" v="91" actId="478"/>
            <ac:spMkLst>
              <pc:docMk/>
              <pc:sldMasterMk cId="2378951876" sldId="2147483742"/>
              <pc:sldLayoutMk cId="647892659" sldId="2147483691"/>
              <ac:spMk id="7" creationId="{C06D46CF-8691-F3FA-BDB9-F212D56DCF49}"/>
            </ac:spMkLst>
          </pc:spChg>
        </pc:sldLayoutChg>
        <pc:sldLayoutChg chg="delSp mod">
          <pc:chgData name="Bruno Rochat" userId="4cb15ecb-167b-4f1f-8a8f-7cfb5f308cae" providerId="ADAL" clId="{80A7E78F-9404-4532-BC61-EA0E30EF31C3}" dt="2026-02-28T06:52:57.117" v="58" actId="478"/>
          <pc:sldLayoutMkLst>
            <pc:docMk/>
            <pc:sldMasterMk cId="2378951876" sldId="2147483742"/>
            <pc:sldLayoutMk cId="3044890401" sldId="2147483743"/>
          </pc:sldLayoutMkLst>
          <pc:spChg chg="del">
            <ac:chgData name="Bruno Rochat" userId="4cb15ecb-167b-4f1f-8a8f-7cfb5f308cae" providerId="ADAL" clId="{80A7E78F-9404-4532-BC61-EA0E30EF31C3}" dt="2026-02-28T06:52:57.117" v="58" actId="478"/>
            <ac:spMkLst>
              <pc:docMk/>
              <pc:sldMasterMk cId="2378951876" sldId="2147483742"/>
              <pc:sldLayoutMk cId="3044890401" sldId="2147483743"/>
              <ac:spMk id="7" creationId="{C06D46CF-8691-F3FA-BDB9-F212D56DCF49}"/>
            </ac:spMkLst>
          </pc:spChg>
        </pc:sldLayoutChg>
        <pc:sldLayoutChg chg="delSp modSp mod">
          <pc:chgData name="Bruno Rochat" userId="4cb15ecb-167b-4f1f-8a8f-7cfb5f308cae" providerId="ADAL" clId="{80A7E78F-9404-4532-BC61-EA0E30EF31C3}" dt="2026-02-28T06:51:08.367" v="50" actId="478"/>
          <pc:sldLayoutMkLst>
            <pc:docMk/>
            <pc:sldMasterMk cId="2378951876" sldId="2147483742"/>
            <pc:sldLayoutMk cId="2357392821" sldId="2147483772"/>
          </pc:sldLayoutMkLst>
          <pc:spChg chg="del mod">
            <ac:chgData name="Bruno Rochat" userId="4cb15ecb-167b-4f1f-8a8f-7cfb5f308cae" providerId="ADAL" clId="{80A7E78F-9404-4532-BC61-EA0E30EF31C3}" dt="2026-02-28T06:51:08.367" v="50" actId="478"/>
            <ac:spMkLst>
              <pc:docMk/>
              <pc:sldMasterMk cId="2378951876" sldId="2147483742"/>
              <pc:sldLayoutMk cId="2357392821" sldId="2147483772"/>
              <ac:spMk id="6" creationId="{6523DCEE-0520-74FC-2CD6-08812A8B9955}"/>
            </ac:spMkLst>
          </pc:spChg>
        </pc:sldLayoutChg>
      </pc:sldMasterChg>
    </pc:docChg>
  </pc:docChgLst>
</pc:chgInfo>
</file>

<file path=ppt/handoutMasters/_rels/handoutMaster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9F5E1A7-797E-F32E-7232-4997126E2E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9844" y="381721"/>
            <a:ext cx="1515073" cy="271148"/>
          </a:xfrm>
          <a:prstGeom prst="rect">
            <a:avLst/>
          </a:prstGeom>
        </p:spPr>
      </p:pic>
      <p:sp>
        <p:nvSpPr>
          <p:cNvPr id="8" name="TextBox 7">
            <a:extLst>
              <a:ext uri="{FF2B5EF4-FFF2-40B4-BE49-F238E27FC236}">
                <a16:creationId xmlns:a16="http://schemas.microsoft.com/office/drawing/2014/main" id="{1E29495D-F2D5-B692-35FC-B89DCC18CC6F}"/>
              </a:ext>
            </a:extLst>
          </p:cNvPr>
          <p:cNvSpPr txBox="1"/>
          <p:nvPr/>
        </p:nvSpPr>
        <p:spPr>
          <a:xfrm>
            <a:off x="418918" y="8258352"/>
            <a:ext cx="4320350" cy="192360"/>
          </a:xfrm>
          <a:prstGeom prst="rect">
            <a:avLst/>
          </a:prstGeom>
          <a:noFill/>
        </p:spPr>
        <p:txBody>
          <a:bodyPr wrap="square">
            <a:spAutoFit/>
          </a:bodyPr>
          <a:lstStyle/>
          <a:p>
            <a:r>
              <a:rPr lang="en-US" sz="650" i="0" dirty="0" err="1">
                <a:effectLst/>
                <a:latin typeface="Montserrat" panose="00000500000000000000" pitchFamily="2" charset="0"/>
                <a:ea typeface="Calibri" panose="020F0502020204030204" pitchFamily="34" charset="0"/>
              </a:rPr>
              <a:t>SafeKit</a:t>
            </a:r>
            <a:endParaRPr lang="en-US" sz="650" i="0" dirty="0">
              <a:effectLst/>
              <a:latin typeface="Montserrat" panose="00000500000000000000" pitchFamily="2" charset="0"/>
              <a:ea typeface="Calibri" panose="020F0502020204030204" pitchFamily="34" charset="0"/>
            </a:endParaRPr>
          </a:p>
        </p:txBody>
      </p:sp>
      <p:sp>
        <p:nvSpPr>
          <p:cNvPr id="9" name="Slide Number Placeholder 4">
            <a:extLst>
              <a:ext uri="{FF2B5EF4-FFF2-40B4-BE49-F238E27FC236}">
                <a16:creationId xmlns:a16="http://schemas.microsoft.com/office/drawing/2014/main" id="{F93AED14-2CC8-C973-4EE7-BC26F4692B4B}"/>
              </a:ext>
            </a:extLst>
          </p:cNvPr>
          <p:cNvSpPr>
            <a:spLocks noGrp="1"/>
          </p:cNvSpPr>
          <p:nvPr>
            <p:ph type="sldNum" sz="quarter" idx="3"/>
          </p:nvPr>
        </p:nvSpPr>
        <p:spPr>
          <a:xfrm>
            <a:off x="5814915" y="8258352"/>
            <a:ext cx="624167" cy="371986"/>
          </a:xfrm>
          <a:prstGeom prst="rect">
            <a:avLst/>
          </a:prstGeom>
        </p:spPr>
        <p:txBody>
          <a:bodyPr vert="horz" lIns="91440" tIns="45720" rIns="91440" bIns="45720" rtlCol="0" anchor="t"/>
          <a:lstStyle>
            <a:lvl1pPr algn="r">
              <a:defRPr sz="1200"/>
            </a:lvl1pPr>
          </a:lstStyle>
          <a:p>
            <a:fld id="{AD910B12-E528-4D59-95AD-82AFC587F8BD}" type="slidenum">
              <a:rPr lang="nl-NL" sz="1050" smtClean="0">
                <a:latin typeface="Montserrat" panose="00000500000000000000" pitchFamily="2" charset="0"/>
                <a:ea typeface="Verdana" pitchFamily="34" charset="0"/>
                <a:cs typeface="Verdana" pitchFamily="34" charset="0"/>
              </a:rPr>
              <a:pPr/>
              <a:t>‹N°›</a:t>
            </a:fld>
            <a:endParaRPr lang="nl-NL" sz="1050" dirty="0">
              <a:latin typeface="Montserrat" panose="00000500000000000000" pitchFamily="2" charset="0"/>
              <a:ea typeface="Verdana" pitchFamily="34" charset="0"/>
              <a:cs typeface="Verdana" pitchFamily="34" charset="0"/>
            </a:endParaRPr>
          </a:p>
        </p:txBody>
      </p:sp>
    </p:spTree>
    <p:extLst>
      <p:ext uri="{BB962C8B-B14F-4D97-AF65-F5344CB8AC3E}">
        <p14:creationId xmlns:p14="http://schemas.microsoft.com/office/powerpoint/2010/main" val="65082209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8" name="Graphic 7">
            <a:extLst>
              <a:ext uri="{FF2B5EF4-FFF2-40B4-BE49-F238E27FC236}">
                <a16:creationId xmlns:a16="http://schemas.microsoft.com/office/drawing/2014/main" id="{EC4960FA-70DB-CAD6-6053-7E4B86AF5A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5800" y="393205"/>
            <a:ext cx="1515073" cy="271148"/>
          </a:xfrm>
          <a:prstGeom prst="rect">
            <a:avLst/>
          </a:prstGeom>
        </p:spPr>
      </p:pic>
      <p:sp>
        <p:nvSpPr>
          <p:cNvPr id="9" name="TextBox 8">
            <a:extLst>
              <a:ext uri="{FF2B5EF4-FFF2-40B4-BE49-F238E27FC236}">
                <a16:creationId xmlns:a16="http://schemas.microsoft.com/office/drawing/2014/main" id="{454C07BC-4739-FBBD-414B-6112D64F695F}"/>
              </a:ext>
            </a:extLst>
          </p:cNvPr>
          <p:cNvSpPr txBox="1"/>
          <p:nvPr/>
        </p:nvSpPr>
        <p:spPr>
          <a:xfrm>
            <a:off x="630045" y="8258352"/>
            <a:ext cx="4320350" cy="192360"/>
          </a:xfrm>
          <a:prstGeom prst="rect">
            <a:avLst/>
          </a:prstGeom>
          <a:noFill/>
        </p:spPr>
        <p:txBody>
          <a:bodyPr wrap="square">
            <a:spAutoFit/>
          </a:bodyPr>
          <a:lstStyle/>
          <a:p>
            <a:r>
              <a:rPr lang="en-US" sz="650" i="0" dirty="0" err="1">
                <a:effectLst/>
                <a:latin typeface="Montserrat" panose="00000500000000000000" pitchFamily="2" charset="0"/>
                <a:ea typeface="Calibri" panose="020F0502020204030204" pitchFamily="34" charset="0"/>
              </a:rPr>
              <a:t>SafeKit</a:t>
            </a:r>
            <a:endParaRPr lang="en-US" sz="650" i="0" dirty="0">
              <a:effectLst/>
              <a:latin typeface="Montserrat" panose="00000500000000000000" pitchFamily="2" charset="0"/>
              <a:ea typeface="Calibri" panose="020F0502020204030204" pitchFamily="34" charset="0"/>
            </a:endParaRPr>
          </a:p>
        </p:txBody>
      </p:sp>
      <p:sp>
        <p:nvSpPr>
          <p:cNvPr id="10" name="Slide Number Placeholder 4">
            <a:extLst>
              <a:ext uri="{FF2B5EF4-FFF2-40B4-BE49-F238E27FC236}">
                <a16:creationId xmlns:a16="http://schemas.microsoft.com/office/drawing/2014/main" id="{0F86524C-258E-2CCB-930F-6FF33FB4FE73}"/>
              </a:ext>
            </a:extLst>
          </p:cNvPr>
          <p:cNvSpPr txBox="1">
            <a:spLocks/>
          </p:cNvSpPr>
          <p:nvPr/>
        </p:nvSpPr>
        <p:spPr>
          <a:xfrm>
            <a:off x="5670694" y="8258352"/>
            <a:ext cx="624167" cy="371986"/>
          </a:xfrm>
          <a:prstGeom prst="rect">
            <a:avLst/>
          </a:prstGeom>
        </p:spPr>
        <p:txBody>
          <a:bodyPr vert="horz" lIns="91440" tIns="45720" rIns="91440" bIns="45720" rtlCol="0" anchor="t"/>
          <a:lstStyle>
            <a:defPPr>
              <a:defRPr lang="nl-NL"/>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10B12-E528-4D59-95AD-82AFC587F8BD}" type="slidenum">
              <a:rPr lang="nl-NL" sz="1050" smtClean="0">
                <a:latin typeface="Montserrat" panose="00000500000000000000" pitchFamily="2" charset="0"/>
                <a:ea typeface="Verdana" pitchFamily="34" charset="0"/>
                <a:cs typeface="Verdana" pitchFamily="34" charset="0"/>
              </a:rPr>
              <a:pPr/>
              <a:t>‹N°›</a:t>
            </a:fld>
            <a:endParaRPr lang="nl-NL" sz="1050" dirty="0">
              <a:latin typeface="Montserrat" panose="00000500000000000000" pitchFamily="2" charset="0"/>
              <a:ea typeface="Verdana" pitchFamily="34" charset="0"/>
              <a:cs typeface="Verdana" pitchFamily="34" charset="0"/>
            </a:endParaRPr>
          </a:p>
        </p:txBody>
      </p:sp>
    </p:spTree>
    <p:extLst>
      <p:ext uri="{BB962C8B-B14F-4D97-AF65-F5344CB8AC3E}">
        <p14:creationId xmlns:p14="http://schemas.microsoft.com/office/powerpoint/2010/main" val="39819136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Segoe UI" panose="020B0502040204020203" pitchFamily="34" charset="0"/>
              </a:rPr>
              <a:t>These slides are timed and automatically move from one to the next after a delay. To remove this automation: Go to 'Slide Show' and uncheck 'Use Timings’.</a:t>
            </a:r>
          </a:p>
          <a:p>
            <a:r>
              <a:rPr lang="en-US" dirty="0">
                <a:effectLst/>
              </a:rPr>
              <a:t>The slides have a soundtrack represented by an audio icon on the right side of each slide. To remove the soundtrack, click on each audio icon and lower the volume to the minimum.</a:t>
            </a:r>
            <a:endParaRPr lang="en-US" b="0" i="0" dirty="0">
              <a:solidFill>
                <a:srgbClr val="242424"/>
              </a:solidFill>
              <a:effectLst/>
              <a:latin typeface="Segoe UI" panose="020B0502040204020203" pitchFamily="34" charset="0"/>
            </a:endParaRPr>
          </a:p>
          <a:p>
            <a:endParaRPr lang="en-US" dirty="0"/>
          </a:p>
          <a:p>
            <a:r>
              <a:rPr lang="en-US" dirty="0"/>
              <a:t>I'm going to present the installation of </a:t>
            </a:r>
            <a:r>
              <a:rPr lang="en-US" dirty="0" err="1"/>
              <a:t>SafeKit</a:t>
            </a:r>
            <a:r>
              <a:rPr lang="en-US" dirty="0"/>
              <a:t>, including the installation of the package, configuration of nodes in the cluster, and the upgrade procedure.</a:t>
            </a:r>
          </a:p>
        </p:txBody>
      </p:sp>
    </p:spTree>
    <p:extLst>
      <p:ext uri="{BB962C8B-B14F-4D97-AF65-F5344CB8AC3E}">
        <p14:creationId xmlns:p14="http://schemas.microsoft.com/office/powerpoint/2010/main" val="1168372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examine how to configure the nodes in a cluster.</a:t>
            </a:r>
          </a:p>
        </p:txBody>
      </p:sp>
    </p:spTree>
    <p:extLst>
      <p:ext uri="{BB962C8B-B14F-4D97-AF65-F5344CB8AC3E}">
        <p14:creationId xmlns:p14="http://schemas.microsoft.com/office/powerpoint/2010/main" val="3708500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talk about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services installed on each node. </a:t>
            </a:r>
            <a:r>
              <a:rPr lang="en-US" dirty="0"/>
              <a:t>The </a:t>
            </a:r>
            <a:r>
              <a:rPr lang="en-US" dirty="0" err="1"/>
              <a:t>safeadmin</a:t>
            </a:r>
            <a:r>
              <a:rPr lang="en-US" dirty="0"/>
              <a:t> service runs the </a:t>
            </a:r>
            <a:r>
              <a:rPr lang="en-US" dirty="0" err="1"/>
              <a:t>SafeKit</a:t>
            </a:r>
            <a:r>
              <a:rPr lang="en-US" dirty="0"/>
              <a:t> framework. It manages the start and stop of modules, with each module having its own processes for real-time replication, virtual IP, and failover. </a:t>
            </a:r>
            <a:r>
              <a:rPr lang="en-US" b="0" i="0" u="none" strike="noStrike" dirty="0">
                <a:solidFill>
                  <a:srgbClr val="6A6A6A"/>
                </a:solidFill>
                <a:effectLst/>
                <a:latin typeface="Segoe UI" panose="020B0502040204020203" pitchFamily="34" charset="0"/>
              </a:rPr>
              <a:t>On Windows, it operates in the </a:t>
            </a:r>
            <a:r>
              <a:rPr lang="en-US" b="0" i="0" u="none" strike="noStrike" dirty="0" err="1">
                <a:solidFill>
                  <a:srgbClr val="6A6A6A"/>
                </a:solidFill>
                <a:effectLst/>
                <a:latin typeface="Segoe UI" panose="020B0502040204020203" pitchFamily="34" charset="0"/>
              </a:rPr>
              <a:t>localsystem</a:t>
            </a:r>
            <a:r>
              <a:rPr lang="en-US" b="0" i="0" u="none" strike="noStrike" dirty="0">
                <a:solidFill>
                  <a:srgbClr val="6A6A6A"/>
                </a:solidFill>
                <a:effectLst/>
                <a:latin typeface="Segoe UI" panose="020B0502040204020203" pitchFamily="34" charset="0"/>
              </a:rPr>
              <a:t> account without a password, while on Linux, it runs in the root account with a password.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For commands, on Windows, you can use net start or net stop to control </a:t>
            </a:r>
            <a:r>
              <a:rPr lang="en-US" b="0" i="0" u="none" strike="noStrike" dirty="0" err="1">
                <a:solidFill>
                  <a:srgbClr val="6A6A6A"/>
                </a:solidFill>
                <a:effectLst/>
                <a:latin typeface="Segoe UI" panose="020B0502040204020203" pitchFamily="34" charset="0"/>
              </a:rPr>
              <a:t>safeadmin</a:t>
            </a:r>
            <a:r>
              <a:rPr lang="en-US" b="0" i="0" u="none" strike="noStrike" dirty="0">
                <a:solidFill>
                  <a:srgbClr val="6A6A6A"/>
                </a:solidFill>
                <a:effectLst/>
                <a:latin typeface="Segoe UI" panose="020B0502040204020203" pitchFamily="34" charset="0"/>
              </a:rPr>
              <a:t>. On Linux, you can use </a:t>
            </a:r>
            <a:r>
              <a:rPr lang="en-US" b="0" i="0" u="none" strike="noStrike" dirty="0" err="1">
                <a:solidFill>
                  <a:srgbClr val="6A6A6A"/>
                </a:solidFill>
                <a:effectLst/>
                <a:latin typeface="Segoe UI" panose="020B0502040204020203" pitchFamily="34" charset="0"/>
              </a:rPr>
              <a:t>systemCTL</a:t>
            </a:r>
            <a:r>
              <a:rPr lang="en-US" b="0" i="0" u="none" strike="noStrike" dirty="0">
                <a:solidFill>
                  <a:srgbClr val="6A6A6A"/>
                </a:solidFill>
                <a:effectLst/>
                <a:latin typeface="Segoe UI" panose="020B0502040204020203" pitchFamily="34" charset="0"/>
              </a:rPr>
              <a:t> start or </a:t>
            </a:r>
            <a:r>
              <a:rPr lang="en-US" b="0" i="0" u="none" strike="noStrike" dirty="0" err="1">
                <a:solidFill>
                  <a:srgbClr val="6A6A6A"/>
                </a:solidFill>
                <a:effectLst/>
                <a:latin typeface="Segoe UI" panose="020B0502040204020203" pitchFamily="34" charset="0"/>
              </a:rPr>
              <a:t>systemCTL</a:t>
            </a:r>
            <a:r>
              <a:rPr lang="en-US" b="0" i="0" u="none" strike="noStrike" dirty="0">
                <a:solidFill>
                  <a:srgbClr val="6A6A6A"/>
                </a:solidFill>
                <a:effectLst/>
                <a:latin typeface="Segoe UI" panose="020B0502040204020203" pitchFamily="34" charset="0"/>
              </a:rPr>
              <a:t> stop for </a:t>
            </a:r>
            <a:r>
              <a:rPr lang="en-US" b="0" i="0" u="none" strike="noStrike" dirty="0" err="1">
                <a:solidFill>
                  <a:srgbClr val="6A6A6A"/>
                </a:solidFill>
                <a:effectLst/>
                <a:latin typeface="Segoe UI" panose="020B0502040204020203" pitchFamily="34" charset="0"/>
              </a:rPr>
              <a:t>safeadmin</a:t>
            </a:r>
            <a:r>
              <a:rPr lang="en-US" b="0" i="0" u="none" strike="noStrike" dirty="0">
                <a:solidFill>
                  <a:srgbClr val="6A6A6A"/>
                </a:solidFill>
                <a:effectLst/>
                <a:latin typeface="Segoe UI" panose="020B0502040204020203" pitchFamily="34" charset="0"/>
              </a:rPr>
              <a:t>.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a:t>
            </a:r>
            <a:r>
              <a:rPr lang="en-US" b="0" i="0" u="none" strike="noStrike" dirty="0" err="1">
                <a:solidFill>
                  <a:srgbClr val="6A6A6A"/>
                </a:solidFill>
                <a:effectLst/>
                <a:latin typeface="Segoe UI" panose="020B0502040204020203" pitchFamily="34" charset="0"/>
              </a:rPr>
              <a:t>safewebserver</a:t>
            </a:r>
            <a:r>
              <a:rPr lang="en-US" b="0" i="0" u="none" strike="noStrike" dirty="0">
                <a:solidFill>
                  <a:srgbClr val="6A6A6A"/>
                </a:solidFill>
                <a:effectLst/>
                <a:latin typeface="Segoe UI" panose="020B0502040204020203" pitchFamily="34" charset="0"/>
              </a:rPr>
              <a:t> service runs the Apache server, which is required for the web console, the global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command, and the module checker. On Windows, it operates in a virtual account without a password, and on Linux, it runs in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account with a locked password. For controlling </a:t>
            </a:r>
            <a:r>
              <a:rPr lang="en-US" b="0" i="0" u="none" strike="noStrike" dirty="0" err="1">
                <a:solidFill>
                  <a:srgbClr val="6A6A6A"/>
                </a:solidFill>
                <a:effectLst/>
                <a:latin typeface="Segoe UI" panose="020B0502040204020203" pitchFamily="34" charset="0"/>
              </a:rPr>
              <a:t>safewebserver</a:t>
            </a:r>
            <a:r>
              <a:rPr lang="en-US" b="0" i="0" u="none" strike="noStrike" dirty="0">
                <a:solidFill>
                  <a:srgbClr val="6A6A6A"/>
                </a:solidFill>
                <a:effectLst/>
                <a:latin typeface="Segoe UI" panose="020B0502040204020203" pitchFamily="34" charset="0"/>
              </a:rPr>
              <a:t>, you can use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webserver start, stop, or restart commands.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At boot, </a:t>
            </a:r>
            <a:r>
              <a:rPr lang="en-US" b="0" i="0" u="none" strike="noStrike" dirty="0" err="1">
                <a:solidFill>
                  <a:srgbClr val="6A6A6A"/>
                </a:solidFill>
                <a:effectLst/>
                <a:latin typeface="Segoe UI" panose="020B0502040204020203" pitchFamily="34" charset="0"/>
              </a:rPr>
              <a:t>safeadmin</a:t>
            </a:r>
            <a:r>
              <a:rPr lang="en-US" b="0" i="0" u="none" strike="noStrike" dirty="0">
                <a:solidFill>
                  <a:srgbClr val="6A6A6A"/>
                </a:solidFill>
                <a:effectLst/>
                <a:latin typeface="Segoe UI" panose="020B0502040204020203" pitchFamily="34" charset="0"/>
              </a:rPr>
              <a:t> starts, followed by </a:t>
            </a:r>
            <a:r>
              <a:rPr lang="en-US" b="0" i="0" u="none" strike="noStrike" dirty="0" err="1">
                <a:solidFill>
                  <a:srgbClr val="6A6A6A"/>
                </a:solidFill>
                <a:effectLst/>
                <a:latin typeface="Segoe UI" panose="020B0502040204020203" pitchFamily="34" charset="0"/>
              </a:rPr>
              <a:t>safewebserver</a:t>
            </a:r>
            <a:r>
              <a:rPr lang="en-US" b="0" i="0" u="none" strike="noStrike" dirty="0">
                <a:solidFill>
                  <a:srgbClr val="6A6A6A"/>
                </a:solidFill>
                <a:effectLst/>
                <a:latin typeface="Segoe UI" panose="020B0502040204020203" pitchFamily="34" charset="0"/>
              </a:rPr>
              <a:t>, and then </a:t>
            </a:r>
            <a:r>
              <a:rPr lang="en-US" b="0" i="0" u="none" strike="noStrike" dirty="0" err="1">
                <a:solidFill>
                  <a:srgbClr val="6A6A6A"/>
                </a:solidFill>
                <a:effectLst/>
                <a:latin typeface="Segoe UI" panose="020B0502040204020203" pitchFamily="34" charset="0"/>
              </a:rPr>
              <a:t>safeadmin</a:t>
            </a:r>
            <a:r>
              <a:rPr lang="en-US" b="0" i="0" u="none" strike="noStrike" dirty="0">
                <a:solidFill>
                  <a:srgbClr val="6A6A6A"/>
                </a:solidFill>
                <a:effectLst/>
                <a:latin typeface="Segoe UI" panose="020B0502040204020203" pitchFamily="34" charset="0"/>
              </a:rPr>
              <a:t> starts the modules configured to start at boot. At shutdown, </a:t>
            </a:r>
            <a:r>
              <a:rPr lang="en-US" b="0" i="0" u="none" strike="noStrike" dirty="0" err="1">
                <a:solidFill>
                  <a:srgbClr val="6A6A6A"/>
                </a:solidFill>
                <a:effectLst/>
                <a:latin typeface="Segoe UI" panose="020B0502040204020203" pitchFamily="34" charset="0"/>
              </a:rPr>
              <a:t>safeadmin</a:t>
            </a:r>
            <a:r>
              <a:rPr lang="en-US" b="0" i="0" u="none" strike="noStrike" dirty="0">
                <a:solidFill>
                  <a:srgbClr val="6A6A6A"/>
                </a:solidFill>
                <a:effectLst/>
                <a:latin typeface="Segoe UI" panose="020B0502040204020203" pitchFamily="34" charset="0"/>
              </a:rPr>
              <a:t> stops running modules, then </a:t>
            </a:r>
            <a:r>
              <a:rPr lang="en-US" b="0" i="0" u="none" strike="noStrike" dirty="0" err="1">
                <a:solidFill>
                  <a:srgbClr val="6A6A6A"/>
                </a:solidFill>
                <a:effectLst/>
                <a:latin typeface="Segoe UI" panose="020B0502040204020203" pitchFamily="34" charset="0"/>
              </a:rPr>
              <a:t>safeadmin</a:t>
            </a:r>
            <a:r>
              <a:rPr lang="en-US" b="0" i="0" u="none" strike="noStrike" dirty="0">
                <a:solidFill>
                  <a:srgbClr val="6A6A6A"/>
                </a:solidFill>
                <a:effectLst/>
                <a:latin typeface="Segoe UI" panose="020B0502040204020203" pitchFamily="34" charset="0"/>
              </a:rPr>
              <a:t> itself stops, as well as </a:t>
            </a:r>
            <a:r>
              <a:rPr lang="en-US" b="0" i="0" u="none" strike="noStrike" dirty="0" err="1">
                <a:solidFill>
                  <a:srgbClr val="6A6A6A"/>
                </a:solidFill>
                <a:effectLst/>
                <a:latin typeface="Segoe UI" panose="020B0502040204020203" pitchFamily="34" charset="0"/>
              </a:rPr>
              <a:t>safewebserver</a:t>
            </a:r>
            <a:r>
              <a:rPr lang="en-US" b="0" i="0" u="none" strike="noStrike" dirty="0">
                <a:solidFill>
                  <a:srgbClr val="6A6A6A"/>
                </a:solidFill>
                <a:effectLst/>
                <a:latin typeface="Segoe UI" panose="020B0502040204020203" pitchFamily="34" charset="0"/>
              </a:rPr>
              <a:t>.</a:t>
            </a: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a:latin typeface="Verdana" pitchFamily="34" charset="0"/>
                <a:ea typeface="Verdana" pitchFamily="34" charset="0"/>
                <a:cs typeface="Verdana" pitchFamily="34" charset="0"/>
              </a:rPr>
              <a:pPr/>
              <a:t>11</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06853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discuss the firewall setup for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This involves adding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firewall rules for both Microsoft Windows Firewall and Linux firewall D or IP tables. </a:t>
            </a:r>
          </a:p>
          <a:p>
            <a:pPr algn="l"/>
            <a:r>
              <a:rPr lang="en-US" dirty="0"/>
              <a:t>The firewall configuration is important for web console communications, for communications of the </a:t>
            </a:r>
            <a:r>
              <a:rPr lang="en-US" dirty="0" err="1"/>
              <a:t>SafeKit</a:t>
            </a:r>
            <a:r>
              <a:rPr lang="en-US" dirty="0"/>
              <a:t> framework between modules, and executing global commands.</a:t>
            </a:r>
            <a:endParaRPr lang="en-US" b="0" i="0" u="none" strike="noStrike" dirty="0">
              <a:solidFill>
                <a:srgbClr val="6A6A6A"/>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For Windows since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8.2.3 and for Linux, no action is required if the firewall automatic configuration was accepted during the installation. </a:t>
            </a:r>
          </a:p>
          <a:p>
            <a:pPr algn="l"/>
            <a:r>
              <a:rPr lang="en-US" b="0" i="0" u="none" strike="noStrike" dirty="0">
                <a:solidFill>
                  <a:srgbClr val="6A6A6A"/>
                </a:solidFill>
                <a:effectLst/>
                <a:latin typeface="Segoe UI" panose="020B0502040204020203" pitchFamily="34" charset="0"/>
              </a:rPr>
              <a:t>For a manual setup on Windows, open a PowerShell as an administrator on each node and run the command </a:t>
            </a:r>
            <a:r>
              <a:rPr lang="en-US" b="0" i="0" u="none" strike="noStrike" dirty="0" err="1">
                <a:solidFill>
                  <a:srgbClr val="6A6A6A"/>
                </a:solidFill>
                <a:effectLst/>
                <a:latin typeface="Segoe UI" panose="020B0502040204020203" pitchFamily="34" charset="0"/>
              </a:rPr>
              <a:t>firewallCFG</a:t>
            </a:r>
            <a:r>
              <a:rPr lang="en-US" b="0" i="0" u="none" strike="noStrike" dirty="0">
                <a:solidFill>
                  <a:srgbClr val="6A6A6A"/>
                </a:solidFill>
                <a:effectLst/>
                <a:latin typeface="Segoe UI" panose="020B0502040204020203" pitchFamily="34" charset="0"/>
              </a:rPr>
              <a:t> add. On Linux, open a shell as root on each node and run the same command </a:t>
            </a:r>
            <a:r>
              <a:rPr lang="en-US" b="0" i="0" u="none" strike="noStrike" dirty="0" err="1">
                <a:solidFill>
                  <a:srgbClr val="6A6A6A"/>
                </a:solidFill>
                <a:effectLst/>
                <a:latin typeface="Segoe UI" panose="020B0502040204020203" pitchFamily="34" charset="0"/>
              </a:rPr>
              <a:t>firewallCFG</a:t>
            </a:r>
            <a:r>
              <a:rPr lang="en-US" b="0" i="0" u="none" strike="noStrike" dirty="0">
                <a:solidFill>
                  <a:srgbClr val="6A6A6A"/>
                </a:solidFill>
                <a:effectLst/>
                <a:latin typeface="Segoe UI" panose="020B0502040204020203" pitchFamily="34" charset="0"/>
              </a:rPr>
              <a:t> add. </a:t>
            </a:r>
            <a:r>
              <a:rPr lang="en-US" b="0" i="0" dirty="0">
                <a:solidFill>
                  <a:srgbClr val="242424"/>
                </a:solidFill>
                <a:effectLst/>
                <a:latin typeface="Segoe UI" panose="020B0502040204020203" pitchFamily="34" charset="0"/>
              </a:rPr>
              <a:t>You can reapply this command multiple times without any consequences. </a:t>
            </a:r>
            <a:endParaRPr lang="en-US" b="0" i="0" u="none" strike="noStrike" dirty="0">
              <a:solidFill>
                <a:srgbClr val="6A6A6A"/>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For other firewalls, refer to “Firewall settings” in the SafeKit User’s Guide where the list of processes and the list of ports used by SafeKit are described.</a:t>
            </a:r>
          </a:p>
        </p:txBody>
      </p:sp>
    </p:spTree>
    <p:extLst>
      <p:ext uri="{BB962C8B-B14F-4D97-AF65-F5344CB8AC3E}">
        <p14:creationId xmlns:p14="http://schemas.microsoft.com/office/powerpoint/2010/main" val="1970660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discuss the setup of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web service. This process involves initializing the user admin with its password for the web console and activating the global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command.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For Windows since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8.2.3 and for Linux, no action is required if the password initialization was done during the installation.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Now, let's move on to the manual setup. For Windows, open a PowerShell as an administrator on each node and run the </a:t>
            </a:r>
            <a:r>
              <a:rPr lang="en-US" b="0" i="0" u="none" strike="noStrike" dirty="0" err="1">
                <a:solidFill>
                  <a:srgbClr val="6A6A6A"/>
                </a:solidFill>
                <a:effectLst/>
                <a:latin typeface="Segoe UI" panose="020B0502040204020203" pitchFamily="34" charset="0"/>
              </a:rPr>
              <a:t>webserverCFG</a:t>
            </a:r>
            <a:r>
              <a:rPr lang="en-US" b="0" i="0" u="none" strike="noStrike" dirty="0">
                <a:solidFill>
                  <a:srgbClr val="6A6A6A"/>
                </a:solidFill>
                <a:effectLst/>
                <a:latin typeface="Segoe UI" panose="020B0502040204020203" pitchFamily="34" charset="0"/>
              </a:rPr>
              <a:t> command  to set the password.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For Linux, open a shell as root on each node and run the same </a:t>
            </a:r>
            <a:r>
              <a:rPr lang="en-US" b="0" i="0" u="none" strike="noStrike" dirty="0" err="1">
                <a:solidFill>
                  <a:srgbClr val="6A6A6A"/>
                </a:solidFill>
                <a:effectLst/>
                <a:latin typeface="Segoe UI" panose="020B0502040204020203" pitchFamily="34" charset="0"/>
              </a:rPr>
              <a:t>webserverCFG</a:t>
            </a:r>
            <a:r>
              <a:rPr lang="en-US" b="0" i="0" u="none" strike="noStrike" dirty="0">
                <a:solidFill>
                  <a:srgbClr val="6A6A6A"/>
                </a:solidFill>
                <a:effectLst/>
                <a:latin typeface="Segoe UI" panose="020B0502040204020203" pitchFamily="34" charset="0"/>
              </a:rPr>
              <a:t>  command to set the password.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You can reapply this command to reset the admin password. Please note that the admin user's password should be identical on all nodes, otherwise the web console and the global command will not work.</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This is the minimum setup required. For advanced authentication on https, please refer to "Securing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web service" in the User’s Guide.</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4221459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the setup of antivirus exclusions for </a:t>
            </a:r>
            <a:r>
              <a:rPr lang="en-US" dirty="0" err="1"/>
              <a:t>SafeKit</a:t>
            </a:r>
            <a:r>
              <a:rPr lang="en-US" dirty="0"/>
              <a:t>. </a:t>
            </a:r>
            <a:r>
              <a:rPr lang="en-US" b="0" i="0" dirty="0">
                <a:solidFill>
                  <a:srgbClr val="242424"/>
                </a:solidFill>
                <a:effectLst/>
                <a:latin typeface="Segoe UI" panose="020B0502040204020203" pitchFamily="34" charset="0"/>
              </a:rPr>
              <a:t>In some cases, due to </a:t>
            </a:r>
            <a:r>
              <a:rPr lang="en-US" b="0" i="0" dirty="0" err="1">
                <a:solidFill>
                  <a:srgbClr val="242424"/>
                </a:solidFill>
                <a:effectLst/>
                <a:latin typeface="Segoe UI" panose="020B0502040204020203" pitchFamily="34" charset="0"/>
              </a:rPr>
              <a:t>SafeKit's</a:t>
            </a:r>
            <a:r>
              <a:rPr lang="en-US" b="0" i="0" dirty="0">
                <a:solidFill>
                  <a:srgbClr val="242424"/>
                </a:solidFill>
                <a:effectLst/>
                <a:latin typeface="Segoe UI" panose="020B0502040204020203" pitchFamily="34" charset="0"/>
              </a:rPr>
              <a:t> close integration with the operating system, it may be necessary to configure the antivirus to exclude certain directories to ensure smooth operation.</a:t>
            </a:r>
            <a:r>
              <a:rPr lang="en-US" dirty="0"/>
              <a:t> Let's talk about the directories that need to be excluded. For Windows, exclude the </a:t>
            </a:r>
            <a:r>
              <a:rPr lang="en-US" dirty="0" err="1"/>
              <a:t>safekit</a:t>
            </a:r>
            <a:r>
              <a:rPr lang="en-US" dirty="0"/>
              <a:t> directory in the C drive which contains the binaries and the var directory. On Linux, exclude the </a:t>
            </a:r>
            <a:r>
              <a:rPr lang="en-US" dirty="0" err="1"/>
              <a:t>safekit</a:t>
            </a:r>
            <a:r>
              <a:rPr lang="en-US" dirty="0"/>
              <a:t> directory in /opt and /var. Additionally, all replicated folders defined in mirror modules should be excluded. For more information, please refer to 'Antivirus settings' in the </a:t>
            </a:r>
            <a:r>
              <a:rPr lang="en-US" dirty="0" err="1"/>
              <a:t>SafeKit</a:t>
            </a:r>
            <a:r>
              <a:rPr lang="en-US" dirty="0"/>
              <a:t> User’s Guide.</a:t>
            </a:r>
          </a:p>
        </p:txBody>
      </p:sp>
    </p:spTree>
    <p:extLst>
      <p:ext uri="{BB962C8B-B14F-4D97-AF65-F5344CB8AC3E}">
        <p14:creationId xmlns:p14="http://schemas.microsoft.com/office/powerpoint/2010/main" val="609899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talk about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license key setup.</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Firstly, let's discuss the free trial license key. Without a license,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will start, but will stop every three days. To avoid this, you can get a free one-month trial key for any hostname and any operating.</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Secondly, for those who have made a purchase order, you can obtain a permanent license key based on your hostname and operating system.</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Thirdly, let's move on to the license installation process on each node. Follow these steps: copy the license key file into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/CONF directory. Then, check the license with the web console or by using the command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level.</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15</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84703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now examine how to make an upgrade of </a:t>
            </a:r>
            <a:r>
              <a:rPr lang="en-US" dirty="0" err="1"/>
              <a:t>SafeKit</a:t>
            </a:r>
            <a:r>
              <a:rPr lang="en-US" dirty="0"/>
              <a:t>.</a:t>
            </a:r>
          </a:p>
        </p:txBody>
      </p:sp>
    </p:spTree>
    <p:extLst>
      <p:ext uri="{BB962C8B-B14F-4D97-AF65-F5344CB8AC3E}">
        <p14:creationId xmlns:p14="http://schemas.microsoft.com/office/powerpoint/2010/main" val="617082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The upgrade procedure involves three important steps to ensure a smooth transition.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Firstly, before upgrading, check the list of fixes in the Software Release Bulletin and read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Release Notes for migration instructions. You can then select your version of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Secondly, let's start with the uninstall of the current package. Stop all running modules by executing the command: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shutdown.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For Windows, to uninstall the current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package, use the Control Panel to Add/Remove Programs.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For Linux,  to uninstall the current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package, run the command: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uninstall.</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Please note that the main configuration files (cluster, module, license, etc.) are not removed during this process.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Thirdly, proceed with the installation of the new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package. Download and install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package from the support website. If it is a major upgrade, apply the migration instructions as specified in the release notes. For versions before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8.2.3, run the manual firewall setup in Windows. For versions before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8.2.1, re-apply the modules configuration using the command: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config with the module name as parameter. Before using the web console, make sure to clear the browser’s cache by holding CTRL and SHIFT while tapping the DELETE key.</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17</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98714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consider a minor upgrade fixing the same version of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and ensuring a smooth transition with minimal downtime.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At step 1 in the figure, the cluster to upgrade is running PRIM-SECOND.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At step 2, we stop node 2, upgrade it, and then restart it. During the upgrade of node 2, the application is not interrupted and runs on node 1.</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At step 3, the module is started on node 2 and has resynchronized application data.</a:t>
            </a:r>
            <a:endParaRPr lang="en-US" b="0" i="0" dirty="0">
              <a:solidFill>
                <a:srgbClr val="171717"/>
              </a:solidFill>
              <a:effectLst/>
              <a:latin typeface="Segoe UI" panose="020B0502040204020203" pitchFamily="34" charset="0"/>
            </a:endParaRPr>
          </a:p>
          <a:p>
            <a:pPr algn="l"/>
            <a:r>
              <a:rPr lang="en-US" b="0" i="0" dirty="0">
                <a:solidFill>
                  <a:srgbClr val="242424"/>
                </a:solidFill>
                <a:effectLst/>
                <a:latin typeface="Segoe UI" panose="020B0502040204020203" pitchFamily="34" charset="0"/>
              </a:rPr>
              <a:t>At step 4, we stop the module on node 1. Then there is an automatic restart of the application on node 2, resulting in a downtime associated with this restart. If everything works well on the upgraded node 2, then node 1 can be upgraded. If something is not working correctly on node 2, it is possible to make a rollback by stopping the module on node 2 and forcing the start as primary on node 1 with the old version before the upgrade.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At step 5, after the upgrade of node 1, we can start the module on node 1 which resynchronizes the application data before becoming secondary.</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cluster is then upgraded with a minimum downtime associated with the restart of the application at step 4.</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2151062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42424"/>
                </a:solidFill>
                <a:effectLst/>
                <a:latin typeface="Segoe UI" panose="020B0502040204020203" pitchFamily="34" charset="0"/>
              </a:rPr>
              <a:t>Let's now consider a major upgrade involving a change in the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version.</a:t>
            </a:r>
          </a:p>
          <a:p>
            <a:pPr algn="l"/>
            <a:r>
              <a:rPr lang="en-US" b="0" i="0" dirty="0">
                <a:solidFill>
                  <a:srgbClr val="242424"/>
                </a:solidFill>
                <a:effectLst/>
                <a:latin typeface="Segoe UI" panose="020B0502040204020203" pitchFamily="34" charset="0"/>
              </a:rPr>
              <a:t>At step 1 in the figure, the cluster to upgrade is running PRIM-SECOND.</a:t>
            </a:r>
          </a:p>
          <a:p>
            <a:pPr algn="l"/>
            <a:r>
              <a:rPr lang="en-US" b="0" i="0" dirty="0">
                <a:solidFill>
                  <a:srgbClr val="242424"/>
                </a:solidFill>
                <a:effectLst/>
                <a:latin typeface="Segoe UI" panose="020B0502040204020203" pitchFamily="34" charset="0"/>
              </a:rPr>
              <a:t>At step 2, we stop the entire cluster, starting with node 2, to avoid an unnecessary failover. Then, we upgrade node 1.</a:t>
            </a:r>
          </a:p>
          <a:p>
            <a:pPr algn="l"/>
            <a:r>
              <a:rPr lang="en-US" b="0" i="0" dirty="0">
                <a:solidFill>
                  <a:srgbClr val="242424"/>
                </a:solidFill>
                <a:effectLst/>
                <a:latin typeface="Segoe UI" panose="020B0502040204020203" pitchFamily="34" charset="0"/>
              </a:rPr>
              <a:t>At step 3, we restart the module on node 1 and check that everything works well. If it does, we can upgrade node 2. If not, we can stop node 1 and force node 2 to start as primary with the old version before the upgrade.</a:t>
            </a:r>
          </a:p>
          <a:p>
            <a:pPr algn="l"/>
            <a:r>
              <a:rPr lang="en-US" b="0" i="0" dirty="0">
                <a:solidFill>
                  <a:srgbClr val="242424"/>
                </a:solidFill>
                <a:effectLst/>
                <a:latin typeface="Segoe UI" panose="020B0502040204020203" pitchFamily="34" charset="0"/>
              </a:rPr>
              <a:t>At step 4, after upgrading node 2, we restart the module on it. Node 2 resynchronizes application data before becoming the secondary.</a:t>
            </a:r>
          </a:p>
          <a:p>
            <a:pPr algn="l"/>
            <a:r>
              <a:rPr lang="en-US" b="0" i="0" dirty="0">
                <a:solidFill>
                  <a:srgbClr val="242424"/>
                </a:solidFill>
                <a:effectLst/>
                <a:latin typeface="Segoe UI" panose="020B0502040204020203" pitchFamily="34" charset="0"/>
              </a:rPr>
              <a:t>The entire cluster is upgraded with downtime limited to the upgrade of node 1 at step 2.</a:t>
            </a:r>
            <a:endParaRPr lang="en-US" dirty="0"/>
          </a:p>
        </p:txBody>
      </p:sp>
    </p:spTree>
    <p:extLst>
      <p:ext uri="{BB962C8B-B14F-4D97-AF65-F5344CB8AC3E}">
        <p14:creationId xmlns:p14="http://schemas.microsoft.com/office/powerpoint/2010/main" val="534479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an overview.</a:t>
            </a:r>
          </a:p>
        </p:txBody>
      </p:sp>
    </p:spTree>
    <p:extLst>
      <p:ext uri="{BB962C8B-B14F-4D97-AF65-F5344CB8AC3E}">
        <p14:creationId xmlns:p14="http://schemas.microsoft.com/office/powerpoint/2010/main" val="2665948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attention. If you have any questions or need further clarification, please feel free to ask.</a:t>
            </a:r>
          </a:p>
        </p:txBody>
      </p:sp>
    </p:spTree>
    <p:extLst>
      <p:ext uri="{BB962C8B-B14F-4D97-AF65-F5344CB8AC3E}">
        <p14:creationId xmlns:p14="http://schemas.microsoft.com/office/powerpoint/2010/main" val="2437151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To install and configure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follow these steps: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1, install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package on all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nodes.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2, configure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nodes by setting up security settings and license keys.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3, configure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cluster by specifying the nodes in the cluster.</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4, configure a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module by deploying either a mirror or a farm module.</a:t>
            </a:r>
            <a:endParaRPr lang="en-US" b="0" i="0" dirty="0">
              <a:solidFill>
                <a:srgbClr val="171717"/>
              </a:solidFill>
              <a:effectLst/>
              <a:latin typeface="Segoe UI" panose="020B0502040204020203" pitchFamily="34" charset="0"/>
            </a:endParaRPr>
          </a:p>
          <a:p>
            <a:pPr algn="l"/>
            <a:r>
              <a:rPr lang="en-US" b="0" i="0" dirty="0">
                <a:solidFill>
                  <a:srgbClr val="242424"/>
                </a:solidFill>
                <a:effectLst/>
                <a:latin typeface="Segoe UI" panose="020B0502040204020203" pitchFamily="34" charset="0"/>
              </a:rPr>
              <a:t>Steps 1 and 2 are explained in these slides, while steps 3 and 4 are detailed in the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web console" or "Command line interface" slides.</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3</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46518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by analyzing the prerequisites before installation.</a:t>
            </a:r>
          </a:p>
        </p:txBody>
      </p:sp>
    </p:spTree>
    <p:extLst>
      <p:ext uri="{BB962C8B-B14F-4D97-AF65-F5344CB8AC3E}">
        <p14:creationId xmlns:p14="http://schemas.microsoft.com/office/powerpoint/2010/main" val="3370150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review the prerequisites for installing a mirror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1, ensure that the operating system is either Windows or Linux, and that all nodes are running the same OS and version. It is also important to align the clocks. This ensures accurate log analysis and proper file management across the servers.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2, for the application, make sure it is installed with the same settings on all nodes. Additionally, disable the automatic start at boot of the application. The application start will be managed by the automatic start at boot of the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3, for the network, ensure that all nodes are on the same IP network if using a virtual IP. If possible, set up a dedicated replication network to enhance performance.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4, for file replication, ensure that the replicated directories have the same path on all nodes. On Linux, align the user IDs and group IDs.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On the schema, you can see the principle of a mirror module, which operates in the PRIM-SECOND state. Each node has its own physical IP address, IP1 and IP2. The virtual IP is configured by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on the network interface of the PRIM node only, as an alias IP address. Clients connect to the virtual IP and are routed to the PRIM node. The application is started by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on the PRIM node using a start script. The folders to replicate are synchronized in real-time and synchronously, with only modifications inside files being replicated.</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5</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68914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go over the prerequisites for setting up a farm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1, for the operating system, ensure that you are using either Windows or Linux, and that all nodes are running the same OS and version. If you're using Linux, make sure to install the kernel compilation tools for the VIP kernel module. It is also important to align the clocks. This ensures accurate log analysis across the servers.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2, for the network, all nodes should be on the same IP network if you're using a virtual IP.</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3, for the application, install it with the same settings on all nodes and disable the automatic start at boot of the application. The application start will be managed by the automatic start at boot of the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On the schema, you can see the principle of a farm module, which operates in the UP-UP state. Each node has its own physical IP address, IP1 and IP2. The application is started by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on both nodes using a start script. The virtual IP is configured by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on the network interface of each node, as an alias IP address. Clients are connected to the virtual IP and their TCP sessions are load balanced between node 1 and node 2, thanks to a </a:t>
            </a:r>
            <a:r>
              <a:rPr lang="en-US" b="0" i="0" u="none" strike="noStrike" dirty="0" err="1">
                <a:solidFill>
                  <a:srgbClr val="6A6A6A"/>
                </a:solidFill>
                <a:effectLst/>
                <a:latin typeface="Segoe UI" panose="020B0502040204020203" pitchFamily="34" charset="0"/>
              </a:rPr>
              <a:t>vip</a:t>
            </a:r>
            <a:r>
              <a:rPr lang="en-US" b="0" i="0" u="none" strike="noStrike" dirty="0">
                <a:solidFill>
                  <a:srgbClr val="6A6A6A"/>
                </a:solidFill>
                <a:effectLst/>
                <a:latin typeface="Segoe UI" panose="020B0502040204020203" pitchFamily="34" charset="0"/>
              </a:rPr>
              <a:t> kernel module. </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6</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75402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Segoe UI" panose="020B0502040204020203" pitchFamily="34" charset="0"/>
              </a:rPr>
              <a:t>Let's examine how to install the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package.</a:t>
            </a:r>
            <a:endParaRPr lang="en-US" dirty="0"/>
          </a:p>
        </p:txBody>
      </p:sp>
    </p:spTree>
    <p:extLst>
      <p:ext uri="{BB962C8B-B14F-4D97-AF65-F5344CB8AC3E}">
        <p14:creationId xmlns:p14="http://schemas.microsoft.com/office/powerpoint/2010/main" val="425623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go over the steps before installing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1, download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package.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2, make sure to check the free disk space: you'll need 97 MB for the installation directory and 3 GB per module for the var directory.</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3, for Windows, the installation directories are in the C drive. For Linux, the installation directories are in /opt and /var. A command line interface is provided on Windows and Linux, and all the commands are prefixed by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command followed by parameters. A web console is also provided and can be accessed from a browser on port 9010.</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step 4, for any help, review the three main documentation. The User’s Guide contains all technical information. The Software Release Bulletin gives an up-to-date list of supported operating systems and a list of fixes.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Release Notes details migration instructions and major changes.</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8</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91325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examine the package installation and start with the installation of the Windows package. As an administrator, you will need to double-click on the safekitwindows.msi package to begin the process. </a:t>
            </a:r>
            <a:r>
              <a:rPr lang="en-US" b="0" i="0" dirty="0">
                <a:solidFill>
                  <a:srgbClr val="242424"/>
                </a:solidFill>
                <a:effectLst/>
                <a:latin typeface="Segoe UI" panose="020B0502040204020203" pitchFamily="34" charset="0"/>
              </a:rPr>
              <a:t>At the end of the installation, a window displays a checkbox with the message: "Set console credentials and firewall rules now". Check the box, e</a:t>
            </a:r>
            <a:r>
              <a:rPr lang="en-US" b="0" i="0" u="none" strike="noStrike" dirty="0">
                <a:solidFill>
                  <a:srgbClr val="6A6A6A"/>
                </a:solidFill>
                <a:effectLst/>
                <a:latin typeface="Segoe UI" panose="020B0502040204020203" pitchFamily="34" charset="0"/>
              </a:rPr>
              <a:t>nter a password for the admin user and assign the same password on all nodes.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Let's move on to the installation of the Linux package. As root, you will need to make the downloaded </a:t>
            </a:r>
            <a:r>
              <a:rPr lang="en-US" b="0" i="0" u="none" strike="noStrike" dirty="0" err="1">
                <a:solidFill>
                  <a:srgbClr val="6A6A6A"/>
                </a:solidFill>
                <a:effectLst/>
                <a:latin typeface="Segoe UI" panose="020B0502040204020203" pitchFamily="34" charset="0"/>
              </a:rPr>
              <a:t>safekitlinux.bin</a:t>
            </a:r>
            <a:r>
              <a:rPr lang="en-US" b="0" i="0" u="none" strike="noStrike" dirty="0">
                <a:solidFill>
                  <a:srgbClr val="6A6A6A"/>
                </a:solidFill>
                <a:effectLst/>
                <a:latin typeface="Segoe UI" panose="020B0502040204020203" pitchFamily="34" charset="0"/>
              </a:rPr>
              <a:t> file executable. Then, execute the file to start the installation process. It will extract the package and the </a:t>
            </a:r>
            <a:r>
              <a:rPr lang="en-US" b="0" i="0" u="none" strike="noStrike" dirty="0" err="1">
                <a:solidFill>
                  <a:srgbClr val="6A6A6A"/>
                </a:solidFill>
                <a:effectLst/>
                <a:latin typeface="Segoe UI" panose="020B0502040204020203" pitchFamily="34" charset="0"/>
              </a:rPr>
              <a:t>safekitinstall</a:t>
            </a:r>
            <a:r>
              <a:rPr lang="en-US" b="0" i="0" u="none" strike="noStrike" dirty="0">
                <a:solidFill>
                  <a:srgbClr val="6A6A6A"/>
                </a:solidFill>
                <a:effectLst/>
                <a:latin typeface="Segoe UI" panose="020B0502040204020203" pitchFamily="34" charset="0"/>
              </a:rPr>
              <a:t> script. Run </a:t>
            </a:r>
            <a:r>
              <a:rPr lang="en-US" b="0" i="0" u="none" strike="noStrike" dirty="0" err="1">
                <a:solidFill>
                  <a:srgbClr val="6A6A6A"/>
                </a:solidFill>
                <a:effectLst/>
                <a:latin typeface="Segoe UI" panose="020B0502040204020203" pitchFamily="34" charset="0"/>
              </a:rPr>
              <a:t>safekitinstall</a:t>
            </a:r>
            <a:r>
              <a:rPr lang="en-US" b="0" i="0" u="none" strike="noStrike" dirty="0">
                <a:solidFill>
                  <a:srgbClr val="6A6A6A"/>
                </a:solidFill>
                <a:effectLst/>
                <a:latin typeface="Segoe UI" panose="020B0502040204020203" pitchFamily="34" charset="0"/>
              </a:rPr>
              <a:t>, reply "yes" for firewall automatic configuration, enter a password for the admin user, and assign the same password on all nodes.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Now, let's move on to the installation of the modules. First, choose a module from the list provided on our web site. Each module comes with a quick installation guide and a free trial. Once you have selected a module, copy the .safe file to the generic directory. A .safe file is essentially a zip file that contains start and stop scripts, as well as a configuration file named userconfig.xml.</a:t>
            </a: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a:latin typeface="Verdana" pitchFamily="34" charset="0"/>
                <a:ea typeface="Verdana" pitchFamily="34" charset="0"/>
                <a:cs typeface="Verdana" pitchFamily="34" charset="0"/>
              </a:rPr>
              <a:pPr/>
              <a:t>9</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04982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eep blue">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BF6968EE-29E2-08A4-4B9F-6B9725253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Tree>
    <p:extLst>
      <p:ext uri="{BB962C8B-B14F-4D97-AF65-F5344CB8AC3E}">
        <p14:creationId xmlns:p14="http://schemas.microsoft.com/office/powerpoint/2010/main" val="3044890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1" name="Text Placeholder 5">
            <a:extLst>
              <a:ext uri="{FF2B5EF4-FFF2-40B4-BE49-F238E27FC236}">
                <a16:creationId xmlns:a16="http://schemas.microsoft.com/office/drawing/2014/main" id="{0F61FD8B-EBAC-431F-8905-95E0C7426B9E}"/>
              </a:ext>
            </a:extLst>
          </p:cNvPr>
          <p:cNvSpPr>
            <a:spLocks noGrp="1"/>
          </p:cNvSpPr>
          <p:nvPr>
            <p:ph type="body" sz="quarter" idx="11"/>
          </p:nvPr>
        </p:nvSpPr>
        <p:spPr>
          <a:xfrm>
            <a:off x="316800" y="1316038"/>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74A7F2C9-5B52-4373-9742-E65FC6C6DD35}"/>
              </a:ext>
            </a:extLst>
          </p:cNvPr>
          <p:cNvSpPr>
            <a:spLocks noGrp="1"/>
          </p:cNvSpPr>
          <p:nvPr>
            <p:ph type="body" sz="quarter" idx="13"/>
          </p:nvPr>
        </p:nvSpPr>
        <p:spPr>
          <a:xfrm>
            <a:off x="6258231" y="1316037"/>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724301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Text Placeholder 5">
            <a:extLst>
              <a:ext uri="{FF2B5EF4-FFF2-40B4-BE49-F238E27FC236}">
                <a16:creationId xmlns:a16="http://schemas.microsoft.com/office/drawing/2014/main" id="{6673F966-8056-4DE2-B799-EF36BC12AE93}"/>
              </a:ext>
            </a:extLst>
          </p:cNvPr>
          <p:cNvSpPr>
            <a:spLocks noGrp="1"/>
          </p:cNvSpPr>
          <p:nvPr>
            <p:ph type="body" sz="quarter" idx="11"/>
          </p:nvPr>
        </p:nvSpPr>
        <p:spPr>
          <a:xfrm>
            <a:off x="316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DDD60F31-EC58-4827-AE70-2A037AD8A328}"/>
              </a:ext>
            </a:extLst>
          </p:cNvPr>
          <p:cNvSpPr>
            <a:spLocks noGrp="1"/>
          </p:cNvSpPr>
          <p:nvPr>
            <p:ph type="body" sz="quarter" idx="16"/>
          </p:nvPr>
        </p:nvSpPr>
        <p:spPr>
          <a:xfrm>
            <a:off x="4258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8" name="Text Placeholder 5">
            <a:extLst>
              <a:ext uri="{FF2B5EF4-FFF2-40B4-BE49-F238E27FC236}">
                <a16:creationId xmlns:a16="http://schemas.microsoft.com/office/drawing/2014/main" id="{EF2B20C0-85C2-4DF4-A44F-BC3996D47AF6}"/>
              </a:ext>
            </a:extLst>
          </p:cNvPr>
          <p:cNvSpPr>
            <a:spLocks noGrp="1"/>
          </p:cNvSpPr>
          <p:nvPr>
            <p:ph type="body" sz="quarter" idx="17"/>
          </p:nvPr>
        </p:nvSpPr>
        <p:spPr>
          <a:xfrm>
            <a:off x="8200800" y="1316037"/>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110043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 small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6750477"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6750477"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7334885" y="471915"/>
            <a:ext cx="4464910"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9" name="Text Placeholder 5">
            <a:extLst>
              <a:ext uri="{FF2B5EF4-FFF2-40B4-BE49-F238E27FC236}">
                <a16:creationId xmlns:a16="http://schemas.microsoft.com/office/drawing/2014/main" id="{26BC8A62-F5B1-434F-9116-260E0EED5724}"/>
              </a:ext>
            </a:extLst>
          </p:cNvPr>
          <p:cNvSpPr>
            <a:spLocks noGrp="1"/>
          </p:cNvSpPr>
          <p:nvPr>
            <p:ph type="body" sz="quarter" idx="11"/>
          </p:nvPr>
        </p:nvSpPr>
        <p:spPr>
          <a:xfrm>
            <a:off x="316800" y="1316038"/>
            <a:ext cx="5677192"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917402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 big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4181414"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4182375"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4913419" y="471915"/>
            <a:ext cx="6885414"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8" name="Text Placeholder 5">
            <a:extLst>
              <a:ext uri="{FF2B5EF4-FFF2-40B4-BE49-F238E27FC236}">
                <a16:creationId xmlns:a16="http://schemas.microsoft.com/office/drawing/2014/main" id="{FB9542F9-32A5-410D-9629-E8AEBA046707}"/>
              </a:ext>
            </a:extLst>
          </p:cNvPr>
          <p:cNvSpPr>
            <a:spLocks noGrp="1"/>
          </p:cNvSpPr>
          <p:nvPr>
            <p:ph type="body" sz="quarter" idx="11"/>
          </p:nvPr>
        </p:nvSpPr>
        <p:spPr>
          <a:xfrm>
            <a:off x="316800" y="1316038"/>
            <a:ext cx="4181414"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496863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 chart r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5420705" y="1316764"/>
            <a:ext cx="6380095"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056049E1-8871-4DD9-80BA-F04283E24506}"/>
              </a:ext>
            </a:extLst>
          </p:cNvPr>
          <p:cNvSpPr>
            <a:spLocks noGrp="1"/>
          </p:cNvSpPr>
          <p:nvPr>
            <p:ph type="body" sz="quarter" idx="11"/>
          </p:nvPr>
        </p:nvSpPr>
        <p:spPr>
          <a:xfrm>
            <a:off x="316800" y="1316038"/>
            <a:ext cx="4707669"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2191551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 chart lef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414338" y="1316764"/>
            <a:ext cx="5037248"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DDA4C3D8-8F24-457D-A0D3-C853BE2888F2}"/>
              </a:ext>
            </a:extLst>
          </p:cNvPr>
          <p:cNvSpPr>
            <a:spLocks noGrp="1"/>
          </p:cNvSpPr>
          <p:nvPr>
            <p:ph type="body" sz="quarter" idx="11"/>
          </p:nvPr>
        </p:nvSpPr>
        <p:spPr>
          <a:xfrm>
            <a:off x="6188704" y="1316503"/>
            <a:ext cx="5612095" cy="4636563"/>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2280844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image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Picture Placeholder 5">
            <a:extLst>
              <a:ext uri="{FF2B5EF4-FFF2-40B4-BE49-F238E27FC236}">
                <a16:creationId xmlns:a16="http://schemas.microsoft.com/office/drawing/2014/main" id="{4DA07A1E-7E43-40F2-95A9-1DAE8473B2B8}"/>
              </a:ext>
            </a:extLst>
          </p:cNvPr>
          <p:cNvSpPr>
            <a:spLocks noGrp="1"/>
          </p:cNvSpPr>
          <p:nvPr>
            <p:ph type="pic" sz="quarter" idx="14" hasCustomPrompt="1"/>
          </p:nvPr>
        </p:nvSpPr>
        <p:spPr>
          <a:xfrm>
            <a:off x="41433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0" name="Picture Placeholder 5">
            <a:extLst>
              <a:ext uri="{FF2B5EF4-FFF2-40B4-BE49-F238E27FC236}">
                <a16:creationId xmlns:a16="http://schemas.microsoft.com/office/drawing/2014/main" id="{BA3582E0-15F7-4939-B5EE-0DCB1F5EB669}"/>
              </a:ext>
            </a:extLst>
          </p:cNvPr>
          <p:cNvSpPr>
            <a:spLocks noGrp="1"/>
          </p:cNvSpPr>
          <p:nvPr>
            <p:ph type="pic" sz="quarter" idx="20" hasCustomPrompt="1"/>
          </p:nvPr>
        </p:nvSpPr>
        <p:spPr>
          <a:xfrm>
            <a:off x="629251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4" name="Picture Placeholder 5">
            <a:extLst>
              <a:ext uri="{FF2B5EF4-FFF2-40B4-BE49-F238E27FC236}">
                <a16:creationId xmlns:a16="http://schemas.microsoft.com/office/drawing/2014/main" id="{B75F2EC0-3A73-4ED4-A42B-B55C74D832F1}"/>
              </a:ext>
            </a:extLst>
          </p:cNvPr>
          <p:cNvSpPr>
            <a:spLocks noGrp="1"/>
          </p:cNvSpPr>
          <p:nvPr>
            <p:ph type="pic" sz="quarter" idx="22" hasCustomPrompt="1"/>
          </p:nvPr>
        </p:nvSpPr>
        <p:spPr>
          <a:xfrm>
            <a:off x="41433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6" name="Picture Placeholder 5">
            <a:extLst>
              <a:ext uri="{FF2B5EF4-FFF2-40B4-BE49-F238E27FC236}">
                <a16:creationId xmlns:a16="http://schemas.microsoft.com/office/drawing/2014/main" id="{5AF3F779-9DC3-4AAF-AE3B-9FE0C5FA02B0}"/>
              </a:ext>
            </a:extLst>
          </p:cNvPr>
          <p:cNvSpPr>
            <a:spLocks noGrp="1"/>
          </p:cNvSpPr>
          <p:nvPr>
            <p:ph type="pic" sz="quarter" idx="24" hasCustomPrompt="1"/>
          </p:nvPr>
        </p:nvSpPr>
        <p:spPr>
          <a:xfrm>
            <a:off x="629251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14" name="Text Placeholder 4">
            <a:extLst>
              <a:ext uri="{FF2B5EF4-FFF2-40B4-BE49-F238E27FC236}">
                <a16:creationId xmlns:a16="http://schemas.microsoft.com/office/drawing/2014/main" id="{033AC978-A238-4386-8624-0CCD5A155122}"/>
              </a:ext>
            </a:extLst>
          </p:cNvPr>
          <p:cNvSpPr>
            <a:spLocks noGrp="1"/>
          </p:cNvSpPr>
          <p:nvPr>
            <p:ph type="body" sz="quarter" idx="38"/>
          </p:nvPr>
        </p:nvSpPr>
        <p:spPr bwMode="invGray">
          <a:xfrm>
            <a:off x="2805716"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7" name="Text Placeholder 4">
            <a:extLst>
              <a:ext uri="{FF2B5EF4-FFF2-40B4-BE49-F238E27FC236}">
                <a16:creationId xmlns:a16="http://schemas.microsoft.com/office/drawing/2014/main" id="{47AFCE78-5C36-44C8-91C8-92D9BA8B2A07}"/>
              </a:ext>
            </a:extLst>
          </p:cNvPr>
          <p:cNvSpPr>
            <a:spLocks noGrp="1"/>
          </p:cNvSpPr>
          <p:nvPr>
            <p:ph type="body" sz="quarter" idx="39"/>
          </p:nvPr>
        </p:nvSpPr>
        <p:spPr bwMode="invGray">
          <a:xfrm>
            <a:off x="2805716"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8" name="Text Placeholder 4">
            <a:extLst>
              <a:ext uri="{FF2B5EF4-FFF2-40B4-BE49-F238E27FC236}">
                <a16:creationId xmlns:a16="http://schemas.microsoft.com/office/drawing/2014/main" id="{B1908094-B0A8-4A77-A781-2F7092A350B6}"/>
              </a:ext>
            </a:extLst>
          </p:cNvPr>
          <p:cNvSpPr>
            <a:spLocks noGrp="1"/>
          </p:cNvSpPr>
          <p:nvPr>
            <p:ph type="body" sz="quarter" idx="40"/>
          </p:nvPr>
        </p:nvSpPr>
        <p:spPr bwMode="invGray">
          <a:xfrm>
            <a:off x="8668800" y="1429965"/>
            <a:ext cx="3132000" cy="2130358"/>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FBDCD943-E55C-4177-BFF5-0964EED39798}"/>
              </a:ext>
            </a:extLst>
          </p:cNvPr>
          <p:cNvSpPr>
            <a:spLocks noGrp="1"/>
          </p:cNvSpPr>
          <p:nvPr>
            <p:ph type="body" sz="quarter" idx="41"/>
          </p:nvPr>
        </p:nvSpPr>
        <p:spPr bwMode="invGray">
          <a:xfrm>
            <a:off x="8668800"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729499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31256"/>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787614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highlight blocks centered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3869489"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3833087" y="3847180"/>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4064487"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4064487" y="4049837"/>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14195"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14195"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09193"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09193"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316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316799" y="3847180"/>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259071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blocks with titl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7" name="Text Placeholder 4">
            <a:extLst>
              <a:ext uri="{FF2B5EF4-FFF2-40B4-BE49-F238E27FC236}">
                <a16:creationId xmlns:a16="http://schemas.microsoft.com/office/drawing/2014/main" id="{D2459CEC-A4CF-4DD4-81E8-93B3A5F65365}"/>
              </a:ext>
            </a:extLst>
          </p:cNvPr>
          <p:cNvSpPr>
            <a:spLocks noGrp="1"/>
          </p:cNvSpPr>
          <p:nvPr>
            <p:ph type="body" sz="quarter" idx="37"/>
          </p:nvPr>
        </p:nvSpPr>
        <p:spPr bwMode="invGray">
          <a:xfrm>
            <a:off x="808836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8741328C-C085-4599-8E8E-9F2675721AAB}"/>
              </a:ext>
            </a:extLst>
          </p:cNvPr>
          <p:cNvSpPr>
            <a:spLocks noGrp="1"/>
          </p:cNvSpPr>
          <p:nvPr>
            <p:ph type="body" sz="quarter" idx="39"/>
          </p:nvPr>
        </p:nvSpPr>
        <p:spPr bwMode="invGray">
          <a:xfrm>
            <a:off x="8088365"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4BC0F70D-170B-4864-9328-0FB2F231130D}"/>
              </a:ext>
            </a:extLst>
          </p:cNvPr>
          <p:cNvSpPr>
            <a:spLocks noGrp="1"/>
          </p:cNvSpPr>
          <p:nvPr>
            <p:ph type="body" sz="quarter" idx="42"/>
          </p:nvPr>
        </p:nvSpPr>
        <p:spPr bwMode="invGray">
          <a:xfrm>
            <a:off x="316800"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0" name="Text Placeholder 4">
            <a:extLst>
              <a:ext uri="{FF2B5EF4-FFF2-40B4-BE49-F238E27FC236}">
                <a16:creationId xmlns:a16="http://schemas.microsoft.com/office/drawing/2014/main" id="{36370263-69FE-4CD9-9FFD-457F6EC1ED91}"/>
              </a:ext>
            </a:extLst>
          </p:cNvPr>
          <p:cNvSpPr>
            <a:spLocks noGrp="1"/>
          </p:cNvSpPr>
          <p:nvPr>
            <p:ph type="body" sz="quarter" idx="43"/>
          </p:nvPr>
        </p:nvSpPr>
        <p:spPr bwMode="invGray">
          <a:xfrm>
            <a:off x="316800"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3" name="Text Placeholder 4">
            <a:extLst>
              <a:ext uri="{FF2B5EF4-FFF2-40B4-BE49-F238E27FC236}">
                <a16:creationId xmlns:a16="http://schemas.microsoft.com/office/drawing/2014/main" id="{2EF3C9B2-76EC-4D51-8D58-B549BD2659BB}"/>
              </a:ext>
            </a:extLst>
          </p:cNvPr>
          <p:cNvSpPr>
            <a:spLocks noGrp="1"/>
          </p:cNvSpPr>
          <p:nvPr>
            <p:ph type="body" sz="quarter" idx="46"/>
          </p:nvPr>
        </p:nvSpPr>
        <p:spPr bwMode="invGray">
          <a:xfrm>
            <a:off x="418472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4" name="Text Placeholder 4">
            <a:extLst>
              <a:ext uri="{FF2B5EF4-FFF2-40B4-BE49-F238E27FC236}">
                <a16:creationId xmlns:a16="http://schemas.microsoft.com/office/drawing/2014/main" id="{6073B89A-ABDB-42BA-B930-F2CDCAD2D5F5}"/>
              </a:ext>
            </a:extLst>
          </p:cNvPr>
          <p:cNvSpPr>
            <a:spLocks noGrp="1"/>
          </p:cNvSpPr>
          <p:nvPr>
            <p:ph type="body" sz="quarter" idx="47"/>
          </p:nvPr>
        </p:nvSpPr>
        <p:spPr bwMode="invGray">
          <a:xfrm>
            <a:off x="4184726"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5" name="Text Placeholder 4">
            <a:extLst>
              <a:ext uri="{FF2B5EF4-FFF2-40B4-BE49-F238E27FC236}">
                <a16:creationId xmlns:a16="http://schemas.microsoft.com/office/drawing/2014/main" id="{320C2A9B-1446-42B5-9866-6A529B7EB425}"/>
              </a:ext>
            </a:extLst>
          </p:cNvPr>
          <p:cNvSpPr>
            <a:spLocks noGrp="1"/>
          </p:cNvSpPr>
          <p:nvPr>
            <p:ph type="body" sz="quarter" idx="48"/>
          </p:nvPr>
        </p:nvSpPr>
        <p:spPr bwMode="invGray">
          <a:xfrm>
            <a:off x="316800"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6" name="Text Placeholder 4">
            <a:extLst>
              <a:ext uri="{FF2B5EF4-FFF2-40B4-BE49-F238E27FC236}">
                <a16:creationId xmlns:a16="http://schemas.microsoft.com/office/drawing/2014/main" id="{C5F06084-AC16-49C2-BFAC-0A404A7435D0}"/>
              </a:ext>
            </a:extLst>
          </p:cNvPr>
          <p:cNvSpPr>
            <a:spLocks noGrp="1"/>
          </p:cNvSpPr>
          <p:nvPr>
            <p:ph type="body" sz="quarter" idx="49"/>
          </p:nvPr>
        </p:nvSpPr>
        <p:spPr bwMode="invGray">
          <a:xfrm>
            <a:off x="316800"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8" name="Text Placeholder 4">
            <a:extLst>
              <a:ext uri="{FF2B5EF4-FFF2-40B4-BE49-F238E27FC236}">
                <a16:creationId xmlns:a16="http://schemas.microsoft.com/office/drawing/2014/main" id="{45397D41-59D2-4B16-B530-4079DF1ED91A}"/>
              </a:ext>
            </a:extLst>
          </p:cNvPr>
          <p:cNvSpPr>
            <a:spLocks noGrp="1"/>
          </p:cNvSpPr>
          <p:nvPr>
            <p:ph type="body" sz="quarter" idx="50"/>
          </p:nvPr>
        </p:nvSpPr>
        <p:spPr bwMode="invGray">
          <a:xfrm>
            <a:off x="4184726"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9" name="Text Placeholder 4">
            <a:extLst>
              <a:ext uri="{FF2B5EF4-FFF2-40B4-BE49-F238E27FC236}">
                <a16:creationId xmlns:a16="http://schemas.microsoft.com/office/drawing/2014/main" id="{6877C2CE-0D3D-4F51-B4FB-44CA0AC4CDE8}"/>
              </a:ext>
            </a:extLst>
          </p:cNvPr>
          <p:cNvSpPr>
            <a:spLocks noGrp="1"/>
          </p:cNvSpPr>
          <p:nvPr>
            <p:ph type="body" sz="quarter" idx="51"/>
          </p:nvPr>
        </p:nvSpPr>
        <p:spPr bwMode="invGray">
          <a:xfrm>
            <a:off x="4184726"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0" name="Text Placeholder 4">
            <a:extLst>
              <a:ext uri="{FF2B5EF4-FFF2-40B4-BE49-F238E27FC236}">
                <a16:creationId xmlns:a16="http://schemas.microsoft.com/office/drawing/2014/main" id="{5D027021-1D69-4E2B-AA72-76DABF09EC76}"/>
              </a:ext>
            </a:extLst>
          </p:cNvPr>
          <p:cNvSpPr>
            <a:spLocks noGrp="1"/>
          </p:cNvSpPr>
          <p:nvPr>
            <p:ph type="body" sz="quarter" idx="52"/>
          </p:nvPr>
        </p:nvSpPr>
        <p:spPr bwMode="invGray">
          <a:xfrm>
            <a:off x="8088367"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1" name="Text Placeholder 4">
            <a:extLst>
              <a:ext uri="{FF2B5EF4-FFF2-40B4-BE49-F238E27FC236}">
                <a16:creationId xmlns:a16="http://schemas.microsoft.com/office/drawing/2014/main" id="{FF652AAD-B456-43BF-B19B-120FF398F9C1}"/>
              </a:ext>
            </a:extLst>
          </p:cNvPr>
          <p:cNvSpPr>
            <a:spLocks noGrp="1"/>
          </p:cNvSpPr>
          <p:nvPr>
            <p:ph type="body" sz="quarter" idx="53"/>
          </p:nvPr>
        </p:nvSpPr>
        <p:spPr bwMode="invGray">
          <a:xfrm>
            <a:off x="8088367"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803653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2948536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block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4681353"/>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621205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285769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4483260" y="1386659"/>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8548673" y="138666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1384" y="1481550"/>
            <a:ext cx="2952925" cy="312176"/>
          </a:xfrm>
          <a:prstGeom prst="rect">
            <a:avLst/>
          </a:prstGeom>
        </p:spPr>
        <p:txBody>
          <a:bodyPr lIns="90000" tIns="46800" rIns="90000" bIns="46800"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1846"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4627259"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4627259"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8692672"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8692672"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163276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28599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ored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4" name="Rectangle: Rounded Corners 23">
            <a:extLst>
              <a:ext uri="{FF2B5EF4-FFF2-40B4-BE49-F238E27FC236}">
                <a16:creationId xmlns:a16="http://schemas.microsoft.com/office/drawing/2014/main" id="{84EEE4F9-1953-4BE2-AAB6-AF624FA0F7FE}"/>
              </a:ext>
            </a:extLst>
          </p:cNvPr>
          <p:cNvSpPr/>
          <p:nvPr userDrawn="1"/>
        </p:nvSpPr>
        <p:spPr>
          <a:xfrm>
            <a:off x="417847" y="1376137"/>
            <a:ext cx="3600000" cy="4554881"/>
          </a:xfrm>
          <a:prstGeom prst="roundRect">
            <a:avLst>
              <a:gd name="adj" fmla="val 3617"/>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tangle: Rounded Corners 24">
            <a:extLst>
              <a:ext uri="{FF2B5EF4-FFF2-40B4-BE49-F238E27FC236}">
                <a16:creationId xmlns:a16="http://schemas.microsoft.com/office/drawing/2014/main" id="{1FC0C31A-EADE-475B-8659-B247694C8156}"/>
              </a:ext>
            </a:extLst>
          </p:cNvPr>
          <p:cNvSpPr/>
          <p:nvPr userDrawn="1"/>
        </p:nvSpPr>
        <p:spPr>
          <a:xfrm>
            <a:off x="4318095" y="1376136"/>
            <a:ext cx="3600000" cy="4554881"/>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tangle: Rounded Corners 25">
            <a:extLst>
              <a:ext uri="{FF2B5EF4-FFF2-40B4-BE49-F238E27FC236}">
                <a16:creationId xmlns:a16="http://schemas.microsoft.com/office/drawing/2014/main" id="{C783D2F0-C63F-4ED3-B982-C7543245DEE7}"/>
              </a:ext>
            </a:extLst>
          </p:cNvPr>
          <p:cNvSpPr/>
          <p:nvPr userDrawn="1"/>
        </p:nvSpPr>
        <p:spPr>
          <a:xfrm>
            <a:off x="8218343" y="1376135"/>
            <a:ext cx="3600000" cy="4554881"/>
          </a:xfrm>
          <a:prstGeom prst="roundRect">
            <a:avLst>
              <a:gd name="adj" fmla="val 3617"/>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2D2D2D"/>
              </a:solidFill>
            </a:endParaRPr>
          </a:p>
        </p:txBody>
      </p:sp>
      <p:sp>
        <p:nvSpPr>
          <p:cNvPr id="27" name="Text Placeholder 20">
            <a:extLst>
              <a:ext uri="{FF2B5EF4-FFF2-40B4-BE49-F238E27FC236}">
                <a16:creationId xmlns:a16="http://schemas.microsoft.com/office/drawing/2014/main" id="{0DDB1D8F-E5AF-4D25-B6DF-68652F4E84D3}"/>
              </a:ext>
            </a:extLst>
          </p:cNvPr>
          <p:cNvSpPr>
            <a:spLocks noGrp="1"/>
          </p:cNvSpPr>
          <p:nvPr>
            <p:ph type="body" sz="quarter" idx="16"/>
          </p:nvPr>
        </p:nvSpPr>
        <p:spPr>
          <a:xfrm>
            <a:off x="499378" y="1479121"/>
            <a:ext cx="3436938" cy="352271"/>
          </a:xfrm>
          <a:prstGeom prst="rect">
            <a:avLst/>
          </a:prstGeom>
        </p:spPr>
        <p:txBody>
          <a:bodyPr>
            <a:normAutofit/>
          </a:bodyPr>
          <a:lstStyle>
            <a:lvl1pPr marL="0" indent="0" algn="l">
              <a:buNone/>
              <a:defRPr sz="1600">
                <a:solidFill>
                  <a:schemeClr val="bg1"/>
                </a:solidFill>
                <a:latin typeface="Montserrat SemiBold" pitchFamily="2" charset="0"/>
              </a:defRPr>
            </a:lvl1pPr>
          </a:lstStyle>
          <a:p>
            <a:pPr lvl="0"/>
            <a:r>
              <a:rPr lang="fr-FR"/>
              <a:t>Cliquez pour modifier les styles du texte du masque</a:t>
            </a:r>
          </a:p>
        </p:txBody>
      </p:sp>
      <p:sp>
        <p:nvSpPr>
          <p:cNvPr id="28" name="Text Placeholder 20">
            <a:extLst>
              <a:ext uri="{FF2B5EF4-FFF2-40B4-BE49-F238E27FC236}">
                <a16:creationId xmlns:a16="http://schemas.microsoft.com/office/drawing/2014/main" id="{A7F0CE21-4019-4FC6-A3A0-36B6B7A8C518}"/>
              </a:ext>
            </a:extLst>
          </p:cNvPr>
          <p:cNvSpPr>
            <a:spLocks noGrp="1"/>
          </p:cNvSpPr>
          <p:nvPr>
            <p:ph type="body" sz="quarter" idx="17"/>
          </p:nvPr>
        </p:nvSpPr>
        <p:spPr>
          <a:xfrm>
            <a:off x="439962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29" name="Text Placeholder 20">
            <a:extLst>
              <a:ext uri="{FF2B5EF4-FFF2-40B4-BE49-F238E27FC236}">
                <a16:creationId xmlns:a16="http://schemas.microsoft.com/office/drawing/2014/main" id="{BE854316-9D8B-4ACC-8002-506C758C2F09}"/>
              </a:ext>
            </a:extLst>
          </p:cNvPr>
          <p:cNvSpPr>
            <a:spLocks noGrp="1"/>
          </p:cNvSpPr>
          <p:nvPr>
            <p:ph type="body" sz="quarter" idx="18"/>
          </p:nvPr>
        </p:nvSpPr>
        <p:spPr>
          <a:xfrm>
            <a:off x="830257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30" name="Text Placeholder 20">
            <a:extLst>
              <a:ext uri="{FF2B5EF4-FFF2-40B4-BE49-F238E27FC236}">
                <a16:creationId xmlns:a16="http://schemas.microsoft.com/office/drawing/2014/main" id="{083BF51F-0691-49F7-A008-3E8F6B3A3C44}"/>
              </a:ext>
            </a:extLst>
          </p:cNvPr>
          <p:cNvSpPr>
            <a:spLocks noGrp="1"/>
          </p:cNvSpPr>
          <p:nvPr>
            <p:ph type="body" sz="quarter" idx="19"/>
          </p:nvPr>
        </p:nvSpPr>
        <p:spPr>
          <a:xfrm>
            <a:off x="499378" y="1973739"/>
            <a:ext cx="3436938" cy="3887796"/>
          </a:xfrm>
          <a:prstGeom prst="rect">
            <a:avLst/>
          </a:prstGeom>
        </p:spPr>
        <p:txBody>
          <a:bodyPr>
            <a:normAutofit/>
          </a:bodyPr>
          <a:lstStyle>
            <a:lvl1pPr marL="0" indent="0" algn="l">
              <a:buNone/>
              <a:defRPr sz="1200">
                <a:solidFill>
                  <a:schemeClr val="bg1"/>
                </a:solidFill>
                <a:latin typeface="Montserrat" panose="00000500000000000000" pitchFamily="2" charset="0"/>
              </a:defRPr>
            </a:lvl1pPr>
          </a:lstStyle>
          <a:p>
            <a:pPr lvl="0"/>
            <a:r>
              <a:rPr lang="fr-FR"/>
              <a:t>Cliquez pour modifier les styles du texte du masque</a:t>
            </a:r>
          </a:p>
        </p:txBody>
      </p:sp>
      <p:sp>
        <p:nvSpPr>
          <p:cNvPr id="31" name="Text Placeholder 20">
            <a:extLst>
              <a:ext uri="{FF2B5EF4-FFF2-40B4-BE49-F238E27FC236}">
                <a16:creationId xmlns:a16="http://schemas.microsoft.com/office/drawing/2014/main" id="{03D91854-B70D-43CC-9CA1-D173962CB0A2}"/>
              </a:ext>
            </a:extLst>
          </p:cNvPr>
          <p:cNvSpPr>
            <a:spLocks noGrp="1"/>
          </p:cNvSpPr>
          <p:nvPr>
            <p:ph type="body" sz="quarter" idx="20"/>
          </p:nvPr>
        </p:nvSpPr>
        <p:spPr>
          <a:xfrm>
            <a:off x="4399626" y="1973739"/>
            <a:ext cx="3436938" cy="3887796"/>
          </a:xfrm>
          <a:prstGeom prst="rect">
            <a:avLst/>
          </a:prstGeom>
        </p:spPr>
        <p:txBody>
          <a:bodyPr>
            <a:normAutofit/>
          </a:bodyPr>
          <a:lstStyle>
            <a:lvl1pPr marL="0" indent="0" algn="l">
              <a:buNone/>
              <a:defRPr sz="1200">
                <a:solidFill>
                  <a:srgbClr val="2D2D2D"/>
                </a:solidFill>
                <a:latin typeface="Montserrat" panose="00000500000000000000" pitchFamily="2" charset="0"/>
              </a:defRPr>
            </a:lvl1pPr>
          </a:lstStyle>
          <a:p>
            <a:pPr lvl="0"/>
            <a:r>
              <a:rPr lang="fr-FR"/>
              <a:t>Cliquez pour modifier les styles du texte du masque</a:t>
            </a:r>
          </a:p>
        </p:txBody>
      </p:sp>
      <p:sp>
        <p:nvSpPr>
          <p:cNvPr id="32" name="Text Placeholder 20">
            <a:extLst>
              <a:ext uri="{FF2B5EF4-FFF2-40B4-BE49-F238E27FC236}">
                <a16:creationId xmlns:a16="http://schemas.microsoft.com/office/drawing/2014/main" id="{97EC2FAB-088C-474C-A92D-32F83C396147}"/>
              </a:ext>
            </a:extLst>
          </p:cNvPr>
          <p:cNvSpPr>
            <a:spLocks noGrp="1"/>
          </p:cNvSpPr>
          <p:nvPr>
            <p:ph type="body" sz="quarter" idx="21"/>
          </p:nvPr>
        </p:nvSpPr>
        <p:spPr>
          <a:xfrm>
            <a:off x="8299874" y="1973739"/>
            <a:ext cx="3436938" cy="3887796"/>
          </a:xfrm>
          <a:prstGeom prst="rect">
            <a:avLst/>
          </a:prstGeom>
        </p:spPr>
        <p:txBody>
          <a:bodyPr>
            <a:normAutofit/>
          </a:bodyPr>
          <a:lstStyle>
            <a:lvl1pPr marL="0" indent="0" algn="l">
              <a:buNone/>
              <a:defRPr sz="1200">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074022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bars with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73DD9479-32BE-4255-8D4F-4216693171D1}"/>
              </a:ext>
            </a:extLst>
          </p:cNvPr>
          <p:cNvSpPr/>
          <p:nvPr userDrawn="1"/>
        </p:nvSpPr>
        <p:spPr>
          <a:xfrm>
            <a:off x="413556" y="1414671"/>
            <a:ext cx="9354024" cy="1800000"/>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ext Placeholder 20">
            <a:extLst>
              <a:ext uri="{FF2B5EF4-FFF2-40B4-BE49-F238E27FC236}">
                <a16:creationId xmlns:a16="http://schemas.microsoft.com/office/drawing/2014/main" id="{359A2CB8-6225-4B92-8899-576771C47E5E}"/>
              </a:ext>
            </a:extLst>
          </p:cNvPr>
          <p:cNvSpPr>
            <a:spLocks noGrp="1"/>
          </p:cNvSpPr>
          <p:nvPr>
            <p:ph type="body" sz="quarter" idx="21"/>
          </p:nvPr>
        </p:nvSpPr>
        <p:spPr>
          <a:xfrm>
            <a:off x="507517" y="1510019"/>
            <a:ext cx="9188242" cy="1641734"/>
          </a:xfrm>
          <a:prstGeom prst="rect">
            <a:avLst/>
          </a:prstGeom>
        </p:spPr>
        <p:txBody>
          <a:bodyPr>
            <a:normAutofit/>
          </a:bodyPr>
          <a:lstStyle>
            <a:lvl1pPr marL="0" indent="0" algn="l">
              <a:buNone/>
              <a:defRPr sz="1400">
                <a:solidFill>
                  <a:srgbClr val="000000"/>
                </a:solidFill>
                <a:latin typeface="Montserrat Bold" panose="00000800000000000000" pitchFamily="2" charset="0"/>
              </a:defRPr>
            </a:lvl1pPr>
          </a:lstStyle>
          <a:p>
            <a:pPr lvl="0"/>
            <a:r>
              <a:rPr lang="fr-FR"/>
              <a:t>Cliquez pour modifier les styles du texte du masque</a:t>
            </a:r>
          </a:p>
        </p:txBody>
      </p:sp>
      <p:sp>
        <p:nvSpPr>
          <p:cNvPr id="35" name="Picture Placeholder 3">
            <a:extLst>
              <a:ext uri="{FF2B5EF4-FFF2-40B4-BE49-F238E27FC236}">
                <a16:creationId xmlns:a16="http://schemas.microsoft.com/office/drawing/2014/main" id="{A4910E2B-FFA5-49E8-A92C-549A7A70AA43}"/>
              </a:ext>
            </a:extLst>
          </p:cNvPr>
          <p:cNvSpPr>
            <a:spLocks noGrp="1"/>
          </p:cNvSpPr>
          <p:nvPr>
            <p:ph type="pic" sz="quarter" idx="24" hasCustomPrompt="1"/>
          </p:nvPr>
        </p:nvSpPr>
        <p:spPr>
          <a:xfrm>
            <a:off x="9843083" y="1414671"/>
            <a:ext cx="1935361" cy="4440752"/>
          </a:xfrm>
          <a:prstGeom prst="roundRect">
            <a:avLst>
              <a:gd name="adj" fmla="val 3028"/>
            </a:avLst>
          </a:prstGeom>
        </p:spPr>
        <p:txBody>
          <a:bodyPr anchor="ctr">
            <a:normAutofit/>
          </a:bodyPr>
          <a:lstStyle>
            <a:lvl1pPr marL="0" indent="0" algn="ctr">
              <a:buNone/>
              <a:defRPr sz="1600">
                <a:latin typeface="Raleway Light" pitchFamily="2" charset="0"/>
              </a:defRPr>
            </a:lvl1pPr>
          </a:lstStyle>
          <a:p>
            <a:r>
              <a:rPr lang="en-NL" dirty="0"/>
              <a:t>Select image by clicking here</a:t>
            </a:r>
            <a:br>
              <a:rPr lang="en-NL" dirty="0"/>
            </a:br>
            <a:br>
              <a:rPr lang="en-NL" dirty="0"/>
            </a:br>
            <a:br>
              <a:rPr lang="en-NL" dirty="0"/>
            </a:br>
            <a:br>
              <a:rPr lang="en-NL" dirty="0"/>
            </a:br>
            <a:endParaRPr lang="nl-NL" dirty="0"/>
          </a:p>
        </p:txBody>
      </p:sp>
      <p:sp>
        <p:nvSpPr>
          <p:cNvPr id="36" name="Text Placeholder 20">
            <a:extLst>
              <a:ext uri="{FF2B5EF4-FFF2-40B4-BE49-F238E27FC236}">
                <a16:creationId xmlns:a16="http://schemas.microsoft.com/office/drawing/2014/main" id="{2036E1FB-7710-4F84-9459-CC3C9AB1DFE4}"/>
              </a:ext>
            </a:extLst>
          </p:cNvPr>
          <p:cNvSpPr>
            <a:spLocks noGrp="1"/>
          </p:cNvSpPr>
          <p:nvPr>
            <p:ph type="body" sz="quarter" idx="25"/>
          </p:nvPr>
        </p:nvSpPr>
        <p:spPr>
          <a:xfrm>
            <a:off x="507517" y="3428999"/>
            <a:ext cx="9188242" cy="2426423"/>
          </a:xfrm>
          <a:prstGeom prst="rect">
            <a:avLst/>
          </a:prstGeom>
        </p:spPr>
        <p:txBody>
          <a:bodyPr>
            <a:normAutofit/>
          </a:bodyPr>
          <a:lstStyle>
            <a:lvl1pPr marL="0" indent="0" algn="l">
              <a:buNone/>
              <a:defRPr sz="1200">
                <a:solidFill>
                  <a:srgbClr val="000000"/>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018554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ircle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Oval 19">
            <a:extLst>
              <a:ext uri="{FF2B5EF4-FFF2-40B4-BE49-F238E27FC236}">
                <a16:creationId xmlns:a16="http://schemas.microsoft.com/office/drawing/2014/main" id="{AF3D8963-5580-4C5D-83BD-9F4EE3E85093}"/>
              </a:ext>
            </a:extLst>
          </p:cNvPr>
          <p:cNvSpPr/>
          <p:nvPr/>
        </p:nvSpPr>
        <p:spPr>
          <a:xfrm>
            <a:off x="72782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939567"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727827"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564704"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463186"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361669"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4" name="Oval 23">
            <a:extLst>
              <a:ext uri="{FF2B5EF4-FFF2-40B4-BE49-F238E27FC236}">
                <a16:creationId xmlns:a16="http://schemas.microsoft.com/office/drawing/2014/main" id="{287C6481-0ED3-49FF-ADEF-DF9A6101CF3F}"/>
              </a:ext>
            </a:extLst>
          </p:cNvPr>
          <p:cNvSpPr/>
          <p:nvPr userDrawn="1"/>
        </p:nvSpPr>
        <p:spPr>
          <a:xfrm>
            <a:off x="3564703"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a:extLst>
              <a:ext uri="{FF2B5EF4-FFF2-40B4-BE49-F238E27FC236}">
                <a16:creationId xmlns:a16="http://schemas.microsoft.com/office/drawing/2014/main" id="{0DF03BF8-9606-472E-9E21-26E6D18548B6}"/>
              </a:ext>
            </a:extLst>
          </p:cNvPr>
          <p:cNvSpPr/>
          <p:nvPr userDrawn="1"/>
        </p:nvSpPr>
        <p:spPr>
          <a:xfrm>
            <a:off x="646318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C5C88E66-6B8E-44CF-85CF-949AA8FFCC5B}"/>
              </a:ext>
            </a:extLst>
          </p:cNvPr>
          <p:cNvSpPr/>
          <p:nvPr userDrawn="1"/>
        </p:nvSpPr>
        <p:spPr>
          <a:xfrm>
            <a:off x="9361669" y="1481550"/>
            <a:ext cx="2160000" cy="2160000"/>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Text Placeholder 4">
            <a:extLst>
              <a:ext uri="{FF2B5EF4-FFF2-40B4-BE49-F238E27FC236}">
                <a16:creationId xmlns:a16="http://schemas.microsoft.com/office/drawing/2014/main" id="{2A3174F6-D1C7-4E9C-B759-7D978E426553}"/>
              </a:ext>
            </a:extLst>
          </p:cNvPr>
          <p:cNvSpPr>
            <a:spLocks noGrp="1"/>
          </p:cNvSpPr>
          <p:nvPr>
            <p:ph type="body" sz="quarter" idx="55"/>
          </p:nvPr>
        </p:nvSpPr>
        <p:spPr bwMode="invGray">
          <a:xfrm>
            <a:off x="3775873"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8" name="Text Placeholder 4">
            <a:extLst>
              <a:ext uri="{FF2B5EF4-FFF2-40B4-BE49-F238E27FC236}">
                <a16:creationId xmlns:a16="http://schemas.microsoft.com/office/drawing/2014/main" id="{2F6FC99F-5A17-427C-AED6-461BAD458AEF}"/>
              </a:ext>
            </a:extLst>
          </p:cNvPr>
          <p:cNvSpPr>
            <a:spLocks noGrp="1"/>
          </p:cNvSpPr>
          <p:nvPr>
            <p:ph type="body" sz="quarter" idx="56"/>
          </p:nvPr>
        </p:nvSpPr>
        <p:spPr bwMode="invGray">
          <a:xfrm>
            <a:off x="6661112"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9559595"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A0BB3E2-7BA1-4789-A4A6-6EFF562664A7}"/>
              </a:ext>
            </a:extLst>
          </p:cNvPr>
          <p:cNvSpPr>
            <a:spLocks noGrp="1"/>
          </p:cNvSpPr>
          <p:nvPr>
            <p:ph type="body" sz="quarter" idx="58" hasCustomPrompt="1"/>
          </p:nvPr>
        </p:nvSpPr>
        <p:spPr bwMode="invGray">
          <a:xfrm>
            <a:off x="297522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1" name="Text Placeholder 4">
            <a:extLst>
              <a:ext uri="{FF2B5EF4-FFF2-40B4-BE49-F238E27FC236}">
                <a16:creationId xmlns:a16="http://schemas.microsoft.com/office/drawing/2014/main" id="{06BC21B3-F035-4282-BB79-3822948CABA3}"/>
              </a:ext>
            </a:extLst>
          </p:cNvPr>
          <p:cNvSpPr>
            <a:spLocks noGrp="1"/>
          </p:cNvSpPr>
          <p:nvPr>
            <p:ph type="body" sz="quarter" idx="59" hasCustomPrompt="1"/>
          </p:nvPr>
        </p:nvSpPr>
        <p:spPr bwMode="invGray">
          <a:xfrm>
            <a:off x="584290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2" name="Text Placeholder 4">
            <a:extLst>
              <a:ext uri="{FF2B5EF4-FFF2-40B4-BE49-F238E27FC236}">
                <a16:creationId xmlns:a16="http://schemas.microsoft.com/office/drawing/2014/main" id="{9E0633CC-D902-4913-A17B-900CE3FB9FD6}"/>
              </a:ext>
            </a:extLst>
          </p:cNvPr>
          <p:cNvSpPr>
            <a:spLocks noGrp="1"/>
          </p:cNvSpPr>
          <p:nvPr>
            <p:ph type="body" sz="quarter" idx="60" hasCustomPrompt="1"/>
          </p:nvPr>
        </p:nvSpPr>
        <p:spPr bwMode="invGray">
          <a:xfrm>
            <a:off x="8741384"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Tree>
    <p:extLst>
      <p:ext uri="{BB962C8B-B14F-4D97-AF65-F5344CB8AC3E}">
        <p14:creationId xmlns:p14="http://schemas.microsoft.com/office/powerpoint/2010/main" val="1937671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ircles horizontal">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2279790" y="1347661"/>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26" name="Oval 25">
            <a:extLst>
              <a:ext uri="{FF2B5EF4-FFF2-40B4-BE49-F238E27FC236}">
                <a16:creationId xmlns:a16="http://schemas.microsoft.com/office/drawing/2014/main" id="{C5C88E66-6B8E-44CF-85CF-949AA8FFCC5B}"/>
              </a:ext>
            </a:extLst>
          </p:cNvPr>
          <p:cNvSpPr/>
          <p:nvPr userDrawn="1"/>
        </p:nvSpPr>
        <p:spPr>
          <a:xfrm>
            <a:off x="417847" y="1347660"/>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557050" y="1669562"/>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23" name="Oval 22">
            <a:extLst>
              <a:ext uri="{FF2B5EF4-FFF2-40B4-BE49-F238E27FC236}">
                <a16:creationId xmlns:a16="http://schemas.microsoft.com/office/drawing/2014/main" id="{59A7601F-B392-4306-8ECD-E925556B0797}"/>
              </a:ext>
            </a:extLst>
          </p:cNvPr>
          <p:cNvSpPr/>
          <p:nvPr userDrawn="1"/>
        </p:nvSpPr>
        <p:spPr>
          <a:xfrm>
            <a:off x="417847" y="2936438"/>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Text Placeholder 4">
            <a:extLst>
              <a:ext uri="{FF2B5EF4-FFF2-40B4-BE49-F238E27FC236}">
                <a16:creationId xmlns:a16="http://schemas.microsoft.com/office/drawing/2014/main" id="{24A23DF1-E7E1-4875-BC1D-65EDC9D7ECE1}"/>
              </a:ext>
            </a:extLst>
          </p:cNvPr>
          <p:cNvSpPr>
            <a:spLocks noGrp="1"/>
          </p:cNvSpPr>
          <p:nvPr>
            <p:ph type="body" sz="quarter" idx="58"/>
          </p:nvPr>
        </p:nvSpPr>
        <p:spPr bwMode="invGray">
          <a:xfrm>
            <a:off x="557050" y="3258340"/>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4" name="Oval 33">
            <a:extLst>
              <a:ext uri="{FF2B5EF4-FFF2-40B4-BE49-F238E27FC236}">
                <a16:creationId xmlns:a16="http://schemas.microsoft.com/office/drawing/2014/main" id="{2B9D9238-2B28-4FF0-8A62-94856DDF363B}"/>
              </a:ext>
            </a:extLst>
          </p:cNvPr>
          <p:cNvSpPr/>
          <p:nvPr userDrawn="1"/>
        </p:nvSpPr>
        <p:spPr>
          <a:xfrm>
            <a:off x="417847" y="4525216"/>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Text Placeholder 4">
            <a:extLst>
              <a:ext uri="{FF2B5EF4-FFF2-40B4-BE49-F238E27FC236}">
                <a16:creationId xmlns:a16="http://schemas.microsoft.com/office/drawing/2014/main" id="{EC99944B-2516-4F0A-A4F6-CFB5AFA88B3A}"/>
              </a:ext>
            </a:extLst>
          </p:cNvPr>
          <p:cNvSpPr>
            <a:spLocks noGrp="1"/>
          </p:cNvSpPr>
          <p:nvPr>
            <p:ph type="body" sz="quarter" idx="59"/>
          </p:nvPr>
        </p:nvSpPr>
        <p:spPr bwMode="invGray">
          <a:xfrm>
            <a:off x="557050" y="4847118"/>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C396290-4E8F-4DF9-9DA2-0E13006E7F31}"/>
              </a:ext>
            </a:extLst>
          </p:cNvPr>
          <p:cNvSpPr>
            <a:spLocks noGrp="1"/>
          </p:cNvSpPr>
          <p:nvPr>
            <p:ph type="body" sz="quarter" idx="60"/>
          </p:nvPr>
        </p:nvSpPr>
        <p:spPr bwMode="invGray">
          <a:xfrm>
            <a:off x="2279790" y="2936438"/>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1DCD6FFA-2908-47A4-9EED-8F42FA9CF2D9}"/>
              </a:ext>
            </a:extLst>
          </p:cNvPr>
          <p:cNvSpPr>
            <a:spLocks noGrp="1"/>
          </p:cNvSpPr>
          <p:nvPr>
            <p:ph type="body" sz="quarter" idx="61"/>
          </p:nvPr>
        </p:nvSpPr>
        <p:spPr bwMode="invGray">
          <a:xfrm>
            <a:off x="2279790" y="4525215"/>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780470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8" name="Picture Placeholder 5">
            <a:extLst>
              <a:ext uri="{FF2B5EF4-FFF2-40B4-BE49-F238E27FC236}">
                <a16:creationId xmlns:a16="http://schemas.microsoft.com/office/drawing/2014/main" id="{27368E06-8E66-425C-8041-488A92DF4D82}"/>
              </a:ext>
            </a:extLst>
          </p:cNvPr>
          <p:cNvSpPr>
            <a:spLocks noGrp="1"/>
          </p:cNvSpPr>
          <p:nvPr>
            <p:ph type="pic" sz="quarter" idx="14" hasCustomPrompt="1"/>
          </p:nvPr>
        </p:nvSpPr>
        <p:spPr>
          <a:xfrm>
            <a:off x="9093756" y="1641049"/>
            <a:ext cx="2694915" cy="4146802"/>
          </a:xfrm>
          <a:prstGeom prst="roundRect">
            <a:avLst>
              <a:gd name="adj" fmla="val 1612"/>
            </a:avLst>
          </a:prstGeom>
        </p:spPr>
        <p:txBody>
          <a:bodyPr anchor="ctr">
            <a:normAutofit/>
          </a:bodyPr>
          <a:lstStyle>
            <a:lvl1pPr marL="0" indent="0" algn="ctr">
              <a:buNone/>
              <a:defRPr sz="1600">
                <a:latin typeface="Montserrat" panose="00000500000000000000" pitchFamily="2" charset="0"/>
              </a:defRPr>
            </a:lvl1pPr>
          </a:lstStyle>
          <a:p>
            <a:r>
              <a:rPr lang="en-NL" dirty="0"/>
              <a:t>Click here to add an image</a:t>
            </a:r>
          </a:p>
          <a:p>
            <a:endParaRPr lang="en-NL" dirty="0"/>
          </a:p>
          <a:p>
            <a:endParaRPr lang="en-NL" dirty="0"/>
          </a:p>
        </p:txBody>
      </p:sp>
      <p:sp>
        <p:nvSpPr>
          <p:cNvPr id="29" name="Rectangle: Rounded Corners 28">
            <a:extLst>
              <a:ext uri="{FF2B5EF4-FFF2-40B4-BE49-F238E27FC236}">
                <a16:creationId xmlns:a16="http://schemas.microsoft.com/office/drawing/2014/main" id="{8FA79DE3-D5C8-416C-96D7-B11C85C27DE5}"/>
              </a:ext>
            </a:extLst>
          </p:cNvPr>
          <p:cNvSpPr/>
          <p:nvPr userDrawn="1"/>
        </p:nvSpPr>
        <p:spPr>
          <a:xfrm>
            <a:off x="780797" y="1641049"/>
            <a:ext cx="7991413" cy="3021386"/>
          </a:xfrm>
          <a:prstGeom prst="roundRect">
            <a:avLst>
              <a:gd name="adj" fmla="val 4815"/>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TextBox 29">
            <a:extLst>
              <a:ext uri="{FF2B5EF4-FFF2-40B4-BE49-F238E27FC236}">
                <a16:creationId xmlns:a16="http://schemas.microsoft.com/office/drawing/2014/main" id="{258A6315-20C5-4602-806F-A9FAD2BA25B0}"/>
              </a:ext>
            </a:extLst>
          </p:cNvPr>
          <p:cNvSpPr txBox="1"/>
          <p:nvPr userDrawn="1"/>
        </p:nvSpPr>
        <p:spPr>
          <a:xfrm>
            <a:off x="875664" y="1601365"/>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1" name="TextBox 30">
            <a:extLst>
              <a:ext uri="{FF2B5EF4-FFF2-40B4-BE49-F238E27FC236}">
                <a16:creationId xmlns:a16="http://schemas.microsoft.com/office/drawing/2014/main" id="{5E9D8150-EF26-4C53-AE98-C126E4C0EED7}"/>
              </a:ext>
            </a:extLst>
          </p:cNvPr>
          <p:cNvSpPr txBox="1"/>
          <p:nvPr userDrawn="1"/>
        </p:nvSpPr>
        <p:spPr>
          <a:xfrm>
            <a:off x="7953269" y="3770401"/>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6" name="Text Placeholder 4">
            <a:extLst>
              <a:ext uri="{FF2B5EF4-FFF2-40B4-BE49-F238E27FC236}">
                <a16:creationId xmlns:a16="http://schemas.microsoft.com/office/drawing/2014/main" id="{579CE8E9-A79A-4D25-83BE-9B8D0934AC97}"/>
              </a:ext>
            </a:extLst>
          </p:cNvPr>
          <p:cNvSpPr>
            <a:spLocks noGrp="1"/>
          </p:cNvSpPr>
          <p:nvPr>
            <p:ph type="body" sz="quarter" idx="57"/>
          </p:nvPr>
        </p:nvSpPr>
        <p:spPr bwMode="invGray">
          <a:xfrm>
            <a:off x="1807944" y="1881072"/>
            <a:ext cx="5937118" cy="2541340"/>
          </a:xfrm>
          <a:prstGeom prst="rect">
            <a:avLst/>
          </a:prstGeom>
        </p:spPr>
        <p:txBody>
          <a:bodyPr anchor="ctr">
            <a:normAutofit/>
          </a:bodyPr>
          <a:lstStyle>
            <a:lvl1pPr marL="0" indent="0" algn="ctr">
              <a:buNone/>
              <a:defRPr sz="1800" i="1">
                <a:solidFill>
                  <a:srgbClr val="2D2D2D"/>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016993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2711649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36826075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Tree>
    <p:extLst>
      <p:ext uri="{BB962C8B-B14F-4D97-AF65-F5344CB8AC3E}">
        <p14:creationId xmlns:p14="http://schemas.microsoft.com/office/powerpoint/2010/main" val="23573928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Four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CA5578-48F8-48F0-B63A-6207C42776B7}"/>
              </a:ext>
            </a:extLst>
          </p:cNvPr>
          <p:cNvSpPr/>
          <p:nvPr userDrawn="1"/>
        </p:nvSpPr>
        <p:spPr bwMode="invGray">
          <a:xfrm>
            <a:off x="443637" y="3760765"/>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5A7ECD16-5800-4004-A2E1-80FD33B55E31}"/>
              </a:ext>
            </a:extLst>
          </p:cNvPr>
          <p:cNvSpPr/>
          <p:nvPr userDrawn="1"/>
        </p:nvSpPr>
        <p:spPr bwMode="invGray">
          <a:xfrm>
            <a:off x="6208205" y="3760765"/>
            <a:ext cx="1219200" cy="1219200"/>
          </a:xfrm>
          <a:prstGeom prst="ellipse">
            <a:avLst/>
          </a:prstGeom>
          <a:gradFill flip="none" rotWithShape="1">
            <a:gsLst>
              <a:gs pos="25000">
                <a:srgbClr val="000000">
                  <a:alpha val="0"/>
                </a:srgbClr>
              </a:gs>
              <a:gs pos="100000">
                <a:srgbClr val="000000"/>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E46CDADF-D8FC-4F51-804A-F053CD8807F3}"/>
              </a:ext>
            </a:extLst>
          </p:cNvPr>
          <p:cNvSpPr/>
          <p:nvPr userDrawn="1"/>
        </p:nvSpPr>
        <p:spPr bwMode="invGray">
          <a:xfrm>
            <a:off x="6208205" y="1292312"/>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6" name="Oval 25">
            <a:extLst>
              <a:ext uri="{FF2B5EF4-FFF2-40B4-BE49-F238E27FC236}">
                <a16:creationId xmlns:a16="http://schemas.microsoft.com/office/drawing/2014/main" id="{9077E065-72E5-4934-9A50-2319553E0BD6}"/>
              </a:ext>
            </a:extLst>
          </p:cNvPr>
          <p:cNvSpPr/>
          <p:nvPr userDrawn="1"/>
        </p:nvSpPr>
        <p:spPr bwMode="invGray">
          <a:xfrm>
            <a:off x="443637" y="1292312"/>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799164" y="1550211"/>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7590039" y="1550211"/>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3" name="Text Placeholder 5">
            <a:extLst>
              <a:ext uri="{FF2B5EF4-FFF2-40B4-BE49-F238E27FC236}">
                <a16:creationId xmlns:a16="http://schemas.microsoft.com/office/drawing/2014/main" id="{25151AA9-F1AE-42EA-81BD-CE6A771801E4}"/>
              </a:ext>
            </a:extLst>
          </p:cNvPr>
          <p:cNvSpPr>
            <a:spLocks noGrp="1"/>
          </p:cNvSpPr>
          <p:nvPr>
            <p:ph type="body" sz="quarter" idx="32" hasCustomPrompt="1"/>
          </p:nvPr>
        </p:nvSpPr>
        <p:spPr bwMode="invGray">
          <a:xfrm>
            <a:off x="1799164" y="4018667"/>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4" name="Text Placeholder 5">
            <a:extLst>
              <a:ext uri="{FF2B5EF4-FFF2-40B4-BE49-F238E27FC236}">
                <a16:creationId xmlns:a16="http://schemas.microsoft.com/office/drawing/2014/main" id="{84591BF7-D684-400E-ADB3-8BA8566583A4}"/>
              </a:ext>
            </a:extLst>
          </p:cNvPr>
          <p:cNvSpPr>
            <a:spLocks noGrp="1"/>
          </p:cNvSpPr>
          <p:nvPr>
            <p:ph type="body" sz="quarter" idx="33" hasCustomPrompt="1"/>
          </p:nvPr>
        </p:nvSpPr>
        <p:spPr bwMode="invGray">
          <a:xfrm>
            <a:off x="7590039" y="4018667"/>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8" name="Text Placeholder 5">
            <a:extLst>
              <a:ext uri="{FF2B5EF4-FFF2-40B4-BE49-F238E27FC236}">
                <a16:creationId xmlns:a16="http://schemas.microsoft.com/office/drawing/2014/main" id="{7D219C71-7DFD-48A6-947F-3615F84EA79D}"/>
              </a:ext>
            </a:extLst>
          </p:cNvPr>
          <p:cNvSpPr>
            <a:spLocks noGrp="1"/>
          </p:cNvSpPr>
          <p:nvPr>
            <p:ph type="body" sz="quarter" idx="35" hasCustomPrompt="1"/>
          </p:nvPr>
        </p:nvSpPr>
        <p:spPr bwMode="invGray">
          <a:xfrm>
            <a:off x="939959" y="1614655"/>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31" name="Text Placeholder 5">
            <a:extLst>
              <a:ext uri="{FF2B5EF4-FFF2-40B4-BE49-F238E27FC236}">
                <a16:creationId xmlns:a16="http://schemas.microsoft.com/office/drawing/2014/main" id="{AFEC8A96-BE1D-46F4-B8D3-623534550827}"/>
              </a:ext>
            </a:extLst>
          </p:cNvPr>
          <p:cNvSpPr>
            <a:spLocks noGrp="1"/>
          </p:cNvSpPr>
          <p:nvPr>
            <p:ph type="body" sz="quarter" idx="36" hasCustomPrompt="1"/>
          </p:nvPr>
        </p:nvSpPr>
        <p:spPr bwMode="invGray">
          <a:xfrm>
            <a:off x="921791" y="4083109"/>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2" name="Text Placeholder 5">
            <a:extLst>
              <a:ext uri="{FF2B5EF4-FFF2-40B4-BE49-F238E27FC236}">
                <a16:creationId xmlns:a16="http://schemas.microsoft.com/office/drawing/2014/main" id="{AD18C644-4CF1-429A-9B90-F7ED19A34A93}"/>
              </a:ext>
            </a:extLst>
          </p:cNvPr>
          <p:cNvSpPr>
            <a:spLocks noGrp="1"/>
          </p:cNvSpPr>
          <p:nvPr>
            <p:ph type="body" sz="quarter" idx="37" hasCustomPrompt="1"/>
          </p:nvPr>
        </p:nvSpPr>
        <p:spPr bwMode="invGray">
          <a:xfrm>
            <a:off x="6686359" y="161465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3" name="Text Placeholder 5">
            <a:extLst>
              <a:ext uri="{FF2B5EF4-FFF2-40B4-BE49-F238E27FC236}">
                <a16:creationId xmlns:a16="http://schemas.microsoft.com/office/drawing/2014/main" id="{77BF248C-7C12-48A0-9663-31D29549B2F1}"/>
              </a:ext>
            </a:extLst>
          </p:cNvPr>
          <p:cNvSpPr>
            <a:spLocks noGrp="1"/>
          </p:cNvSpPr>
          <p:nvPr>
            <p:ph type="body" sz="quarter" idx="38" hasCustomPrompt="1"/>
          </p:nvPr>
        </p:nvSpPr>
        <p:spPr bwMode="invGray">
          <a:xfrm>
            <a:off x="6683154" y="4083109"/>
            <a:ext cx="269305"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
        <p:nvSpPr>
          <p:cNvPr id="3" name="Title 1">
            <a:extLst>
              <a:ext uri="{FF2B5EF4-FFF2-40B4-BE49-F238E27FC236}">
                <a16:creationId xmlns:a16="http://schemas.microsoft.com/office/drawing/2014/main" id="{0AB560E2-3CA3-4287-2484-E258BF5F6B77}"/>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967EF17B-F4E5-2E85-4238-E11005EE5F2D}"/>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698546014"/>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443637"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443637"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443637"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869500" y="1432984"/>
            <a:ext cx="422650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869500" y="3090412"/>
            <a:ext cx="422650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869500" y="4747840"/>
            <a:ext cx="422650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939959" y="181628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921791" y="347371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921791" y="5131143"/>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 name="Title 1">
            <a:extLst>
              <a:ext uri="{FF2B5EF4-FFF2-40B4-BE49-F238E27FC236}">
                <a16:creationId xmlns:a16="http://schemas.microsoft.com/office/drawing/2014/main" id="{22F11744-4B11-3083-9E88-0F1E6516B75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F96CAD7-6F19-7B5D-FAFA-C6A78DE2CF33}"/>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 name="Oval 22">
            <a:extLst>
              <a:ext uri="{FF2B5EF4-FFF2-40B4-BE49-F238E27FC236}">
                <a16:creationId xmlns:a16="http://schemas.microsoft.com/office/drawing/2014/main" id="{E3053D28-8CA7-2131-D5BB-815ECF03D6F4}"/>
              </a:ext>
            </a:extLst>
          </p:cNvPr>
          <p:cNvSpPr/>
          <p:nvPr userDrawn="1"/>
        </p:nvSpPr>
        <p:spPr bwMode="invGray">
          <a:xfrm>
            <a:off x="6221249" y="1418922"/>
            <a:ext cx="1219200" cy="1219200"/>
          </a:xfrm>
          <a:prstGeom prst="ellipse">
            <a:avLst/>
          </a:prstGeom>
          <a:gradFill flip="none" rotWithShape="1">
            <a:gsLst>
              <a:gs pos="25000">
                <a:srgbClr val="000000">
                  <a:alpha val="0"/>
                </a:srgbClr>
              </a:gs>
              <a:gs pos="100000">
                <a:srgbClr val="000000"/>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 name="Text Placeholder 5">
            <a:extLst>
              <a:ext uri="{FF2B5EF4-FFF2-40B4-BE49-F238E27FC236}">
                <a16:creationId xmlns:a16="http://schemas.microsoft.com/office/drawing/2014/main" id="{12821430-BEF0-B71D-7253-EC3216CB04E9}"/>
              </a:ext>
            </a:extLst>
          </p:cNvPr>
          <p:cNvSpPr>
            <a:spLocks noGrp="1"/>
          </p:cNvSpPr>
          <p:nvPr>
            <p:ph type="body" sz="quarter" idx="33" hasCustomPrompt="1"/>
          </p:nvPr>
        </p:nvSpPr>
        <p:spPr bwMode="invGray">
          <a:xfrm>
            <a:off x="7582294" y="1418922"/>
            <a:ext cx="4145280" cy="1355182"/>
          </a:xfrm>
        </p:spPr>
        <p:txBody>
          <a:bodyPr lIns="0" tIns="0" rIns="0" bIns="0" anchor="ctr"/>
          <a:lstStyle>
            <a:lvl1pPr marL="243834" indent="-243834" algn="l">
              <a:buFont typeface="Arial" panose="020B0604020202020204" pitchFamily="34" charset="0"/>
              <a:buChar char="•"/>
              <a:defRPr lang="en-US" sz="1600" kern="1200" dirty="0">
                <a:solidFill>
                  <a:srgbClr val="000000"/>
                </a:solidFill>
                <a:latin typeface="+mn-lt"/>
                <a:ea typeface="+mn-ea"/>
                <a:cs typeface="+mn-cs"/>
              </a:defRPr>
            </a:lvl1pPr>
          </a:lstStyle>
          <a:p>
            <a:pPr lvl="0"/>
            <a:r>
              <a:rPr lang="en-US" dirty="0"/>
              <a:t>Text</a:t>
            </a:r>
          </a:p>
        </p:txBody>
      </p:sp>
      <p:sp>
        <p:nvSpPr>
          <p:cNvPr id="6" name="Text Placeholder 5">
            <a:extLst>
              <a:ext uri="{FF2B5EF4-FFF2-40B4-BE49-F238E27FC236}">
                <a16:creationId xmlns:a16="http://schemas.microsoft.com/office/drawing/2014/main" id="{A609E1C9-AF18-DB07-81E9-A6D865E34025}"/>
              </a:ext>
            </a:extLst>
          </p:cNvPr>
          <p:cNvSpPr>
            <a:spLocks noGrp="1"/>
          </p:cNvSpPr>
          <p:nvPr>
            <p:ph type="body" sz="quarter" idx="38" hasCustomPrompt="1"/>
          </p:nvPr>
        </p:nvSpPr>
        <p:spPr bwMode="invGray">
          <a:xfrm>
            <a:off x="6696198" y="1741266"/>
            <a:ext cx="269305"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Tree>
    <p:extLst>
      <p:ext uri="{BB962C8B-B14F-4D97-AF65-F5344CB8AC3E}">
        <p14:creationId xmlns:p14="http://schemas.microsoft.com/office/powerpoint/2010/main" val="3193738387"/>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443637"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443637"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443637"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869500" y="1432984"/>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869500" y="3090412"/>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869500" y="4747840"/>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939959" y="181628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921791" y="347371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921791" y="5131143"/>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 name="Title 1">
            <a:extLst>
              <a:ext uri="{FF2B5EF4-FFF2-40B4-BE49-F238E27FC236}">
                <a16:creationId xmlns:a16="http://schemas.microsoft.com/office/drawing/2014/main" id="{22F11744-4B11-3083-9E88-0F1E6516B75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F96CAD7-6F19-7B5D-FAFA-C6A78DE2CF33}"/>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335309498"/>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wo titles">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863FB3A0-AAAC-4191-B457-22FBE9D6EC4E}"/>
              </a:ext>
            </a:extLst>
          </p:cNvPr>
          <p:cNvSpPr txBox="1"/>
          <p:nvPr userDrawn="1"/>
        </p:nvSpPr>
        <p:spPr bwMode="invGray">
          <a:xfrm>
            <a:off x="431801" y="1440624"/>
            <a:ext cx="3726542" cy="731520"/>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8" name="TextBox 27">
            <a:extLst>
              <a:ext uri="{FF2B5EF4-FFF2-40B4-BE49-F238E27FC236}">
                <a16:creationId xmlns:a16="http://schemas.microsoft.com/office/drawing/2014/main" id="{88644FCC-2D7D-4A92-A351-05D1EECE4B58}"/>
              </a:ext>
            </a:extLst>
          </p:cNvPr>
          <p:cNvSpPr txBox="1"/>
          <p:nvPr userDrawn="1"/>
        </p:nvSpPr>
        <p:spPr bwMode="invGray">
          <a:xfrm>
            <a:off x="4396509" y="1440624"/>
            <a:ext cx="3723049" cy="731520"/>
          </a:xfrm>
          <a:prstGeom prst="rect">
            <a:avLst/>
          </a:prstGeom>
          <a:gradFill flip="none" rotWithShape="1">
            <a:gsLst>
              <a:gs pos="0">
                <a:srgbClr val="002D3C">
                  <a:alpha val="0"/>
                </a:srgbClr>
              </a:gs>
              <a:gs pos="100000">
                <a:srgbClr val="002D3C"/>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6" name="Text Placeholder 5">
            <a:extLst>
              <a:ext uri="{FF2B5EF4-FFF2-40B4-BE49-F238E27FC236}">
                <a16:creationId xmlns:a16="http://schemas.microsoft.com/office/drawing/2014/main" id="{DED1562F-7727-42AD-B83F-B500F206D106}"/>
              </a:ext>
            </a:extLst>
          </p:cNvPr>
          <p:cNvSpPr>
            <a:spLocks noGrp="1"/>
          </p:cNvSpPr>
          <p:nvPr>
            <p:ph type="body" sz="quarter" idx="27" hasCustomPrompt="1"/>
          </p:nvPr>
        </p:nvSpPr>
        <p:spPr bwMode="invGray">
          <a:xfrm>
            <a:off x="4396509" y="1440624"/>
            <a:ext cx="3637148"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25" name="Text Placeholder 5">
            <a:extLst>
              <a:ext uri="{FF2B5EF4-FFF2-40B4-BE49-F238E27FC236}">
                <a16:creationId xmlns:a16="http://schemas.microsoft.com/office/drawing/2014/main" id="{1AD75614-E53F-4AA5-8BD7-EF0EB52F42D3}"/>
              </a:ext>
            </a:extLst>
          </p:cNvPr>
          <p:cNvSpPr>
            <a:spLocks noGrp="1"/>
          </p:cNvSpPr>
          <p:nvPr>
            <p:ph type="body" sz="quarter" idx="23" hasCustomPrompt="1"/>
          </p:nvPr>
        </p:nvSpPr>
        <p:spPr bwMode="invGray">
          <a:xfrm>
            <a:off x="431801" y="1440624"/>
            <a:ext cx="3726542"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567267" y="2286002"/>
            <a:ext cx="3471333" cy="177437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4503060" y="2286001"/>
            <a:ext cx="3530597" cy="1774371"/>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 name="Title 1">
            <a:extLst>
              <a:ext uri="{FF2B5EF4-FFF2-40B4-BE49-F238E27FC236}">
                <a16:creationId xmlns:a16="http://schemas.microsoft.com/office/drawing/2014/main" id="{3044DB7B-9781-03FE-0A8C-04BB8EBD25C0}"/>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6F840D0E-FE26-8109-E459-FA4CEE46217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5" name="Rectangle 4">
            <a:extLst>
              <a:ext uri="{FF2B5EF4-FFF2-40B4-BE49-F238E27FC236}">
                <a16:creationId xmlns:a16="http://schemas.microsoft.com/office/drawing/2014/main" id="{0ACA062E-63F5-9F5C-EEEF-23BB6A51D7BB}"/>
              </a:ext>
            </a:extLst>
          </p:cNvPr>
          <p:cNvSpPr/>
          <p:nvPr userDrawn="1"/>
        </p:nvSpPr>
        <p:spPr>
          <a:xfrm>
            <a:off x="431801" y="1440624"/>
            <a:ext cx="3726542" cy="4649281"/>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DEB8FCD-8C64-E77E-ACE0-3A4C52A5B1DF}"/>
              </a:ext>
            </a:extLst>
          </p:cNvPr>
          <p:cNvSpPr/>
          <p:nvPr userDrawn="1"/>
        </p:nvSpPr>
        <p:spPr>
          <a:xfrm>
            <a:off x="4393016" y="1449092"/>
            <a:ext cx="3726542" cy="4649281"/>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30">
            <a:extLst>
              <a:ext uri="{FF2B5EF4-FFF2-40B4-BE49-F238E27FC236}">
                <a16:creationId xmlns:a16="http://schemas.microsoft.com/office/drawing/2014/main" id="{305FA311-6776-ED4B-762B-E12F3926A0D9}"/>
              </a:ext>
            </a:extLst>
          </p:cNvPr>
          <p:cNvSpPr txBox="1"/>
          <p:nvPr userDrawn="1"/>
        </p:nvSpPr>
        <p:spPr bwMode="invGray">
          <a:xfrm>
            <a:off x="8354231" y="1449092"/>
            <a:ext cx="3726542" cy="731520"/>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11" name="Text Placeholder 5">
            <a:extLst>
              <a:ext uri="{FF2B5EF4-FFF2-40B4-BE49-F238E27FC236}">
                <a16:creationId xmlns:a16="http://schemas.microsoft.com/office/drawing/2014/main" id="{F0FF6C25-FB27-655B-15E2-822F9C6A6635}"/>
              </a:ext>
            </a:extLst>
          </p:cNvPr>
          <p:cNvSpPr>
            <a:spLocks noGrp="1"/>
          </p:cNvSpPr>
          <p:nvPr>
            <p:ph type="body" sz="quarter" idx="28" hasCustomPrompt="1"/>
          </p:nvPr>
        </p:nvSpPr>
        <p:spPr bwMode="invGray">
          <a:xfrm>
            <a:off x="8354231" y="1449092"/>
            <a:ext cx="3726542"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12" name="Text Placeholder 5">
            <a:extLst>
              <a:ext uri="{FF2B5EF4-FFF2-40B4-BE49-F238E27FC236}">
                <a16:creationId xmlns:a16="http://schemas.microsoft.com/office/drawing/2014/main" id="{F6340E6B-A6D1-3106-7DDC-E045F5CE60B9}"/>
              </a:ext>
            </a:extLst>
          </p:cNvPr>
          <p:cNvSpPr>
            <a:spLocks noGrp="1"/>
          </p:cNvSpPr>
          <p:nvPr>
            <p:ph type="body" sz="quarter" idx="29" hasCustomPrompt="1"/>
          </p:nvPr>
        </p:nvSpPr>
        <p:spPr bwMode="invGray">
          <a:xfrm>
            <a:off x="8489697" y="2294469"/>
            <a:ext cx="3471333" cy="1765903"/>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3" name="Rectangle 12">
            <a:extLst>
              <a:ext uri="{FF2B5EF4-FFF2-40B4-BE49-F238E27FC236}">
                <a16:creationId xmlns:a16="http://schemas.microsoft.com/office/drawing/2014/main" id="{FFAB6102-E73F-F12D-697A-D7A545EBE053}"/>
              </a:ext>
            </a:extLst>
          </p:cNvPr>
          <p:cNvSpPr/>
          <p:nvPr userDrawn="1"/>
        </p:nvSpPr>
        <p:spPr>
          <a:xfrm>
            <a:off x="8354231" y="1449092"/>
            <a:ext cx="3726542" cy="4649281"/>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ext Placeholder 5">
            <a:extLst>
              <a:ext uri="{FF2B5EF4-FFF2-40B4-BE49-F238E27FC236}">
                <a16:creationId xmlns:a16="http://schemas.microsoft.com/office/drawing/2014/main" id="{4297E8FB-20EC-1100-DC21-DEB464E68420}"/>
              </a:ext>
            </a:extLst>
          </p:cNvPr>
          <p:cNvSpPr>
            <a:spLocks noGrp="1"/>
          </p:cNvSpPr>
          <p:nvPr>
            <p:ph type="body" sz="quarter" idx="30" hasCustomPrompt="1"/>
          </p:nvPr>
        </p:nvSpPr>
        <p:spPr bwMode="invGray">
          <a:xfrm>
            <a:off x="567267" y="4230928"/>
            <a:ext cx="3471333" cy="177437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6" name="Text Placeholder 5">
            <a:extLst>
              <a:ext uri="{FF2B5EF4-FFF2-40B4-BE49-F238E27FC236}">
                <a16:creationId xmlns:a16="http://schemas.microsoft.com/office/drawing/2014/main" id="{1FC478F4-E6C1-F261-FDA8-7B305862BC7A}"/>
              </a:ext>
            </a:extLst>
          </p:cNvPr>
          <p:cNvSpPr>
            <a:spLocks noGrp="1"/>
          </p:cNvSpPr>
          <p:nvPr>
            <p:ph type="body" sz="quarter" idx="31" hasCustomPrompt="1"/>
          </p:nvPr>
        </p:nvSpPr>
        <p:spPr bwMode="invGray">
          <a:xfrm>
            <a:off x="4503060" y="4227313"/>
            <a:ext cx="3530597" cy="177437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7" name="Text Placeholder 5">
            <a:extLst>
              <a:ext uri="{FF2B5EF4-FFF2-40B4-BE49-F238E27FC236}">
                <a16:creationId xmlns:a16="http://schemas.microsoft.com/office/drawing/2014/main" id="{ACBBBCE5-C17A-EDDE-FCBC-418746ACCA1E}"/>
              </a:ext>
            </a:extLst>
          </p:cNvPr>
          <p:cNvSpPr>
            <a:spLocks noGrp="1"/>
          </p:cNvSpPr>
          <p:nvPr>
            <p:ph type="body" sz="quarter" idx="32" hasCustomPrompt="1"/>
          </p:nvPr>
        </p:nvSpPr>
        <p:spPr bwMode="invGray">
          <a:xfrm>
            <a:off x="8489697" y="4231546"/>
            <a:ext cx="3471333" cy="1765903"/>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Tree>
    <p:extLst>
      <p:ext uri="{BB962C8B-B14F-4D97-AF65-F5344CB8AC3E}">
        <p14:creationId xmlns:p14="http://schemas.microsoft.com/office/powerpoint/2010/main" val="3309193269"/>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 Deep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A3B2FA-F421-A0DB-E0D6-5EA5F350BA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Tree>
    <p:extLst>
      <p:ext uri="{BB962C8B-B14F-4D97-AF65-F5344CB8AC3E}">
        <p14:creationId xmlns:p14="http://schemas.microsoft.com/office/powerpoint/2010/main" val="6478926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pic>
        <p:nvPicPr>
          <p:cNvPr id="7" name="Graphic 6">
            <a:extLst>
              <a:ext uri="{FF2B5EF4-FFF2-40B4-BE49-F238E27FC236}">
                <a16:creationId xmlns:a16="http://schemas.microsoft.com/office/drawing/2014/main" id="{70523335-FB70-41A4-AD57-4B5B78CEC3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550994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21706343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27954405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2890433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40623830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40345399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800584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2421500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Text Placeholder 5">
            <a:extLst>
              <a:ext uri="{FF2B5EF4-FFF2-40B4-BE49-F238E27FC236}">
                <a16:creationId xmlns:a16="http://schemas.microsoft.com/office/drawing/2014/main" id="{2BAE1A89-9C65-45A4-8923-6131F16037FA}"/>
              </a:ext>
            </a:extLst>
          </p:cNvPr>
          <p:cNvSpPr>
            <a:spLocks noGrp="1"/>
          </p:cNvSpPr>
          <p:nvPr>
            <p:ph type="body" sz="quarter" idx="11"/>
          </p:nvPr>
        </p:nvSpPr>
        <p:spPr>
          <a:xfrm>
            <a:off x="316799" y="1316038"/>
            <a:ext cx="11484000" cy="4637087"/>
          </a:xfrm>
          <a:prstGeom prst="rect">
            <a:avLst/>
          </a:prstGeom>
        </p:spPr>
        <p:txBody>
          <a:bodyPr vert="horz" lIns="91440" tIns="45720" rIns="91440" bIns="45720" rtlCol="0">
            <a:no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347564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1" name="Text Placeholder 5">
            <a:extLst>
              <a:ext uri="{FF2B5EF4-FFF2-40B4-BE49-F238E27FC236}">
                <a16:creationId xmlns:a16="http://schemas.microsoft.com/office/drawing/2014/main" id="{0F61FD8B-EBAC-431F-8905-95E0C7426B9E}"/>
              </a:ext>
            </a:extLst>
          </p:cNvPr>
          <p:cNvSpPr>
            <a:spLocks noGrp="1"/>
          </p:cNvSpPr>
          <p:nvPr>
            <p:ph type="body" sz="quarter" idx="11"/>
          </p:nvPr>
        </p:nvSpPr>
        <p:spPr>
          <a:xfrm>
            <a:off x="316800" y="1316038"/>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74A7F2C9-5B52-4373-9742-E65FC6C6DD35}"/>
              </a:ext>
            </a:extLst>
          </p:cNvPr>
          <p:cNvSpPr>
            <a:spLocks noGrp="1"/>
          </p:cNvSpPr>
          <p:nvPr>
            <p:ph type="body" sz="quarter" idx="13"/>
          </p:nvPr>
        </p:nvSpPr>
        <p:spPr>
          <a:xfrm>
            <a:off x="6258231" y="1316037"/>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22006137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hree colum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Text Placeholder 5">
            <a:extLst>
              <a:ext uri="{FF2B5EF4-FFF2-40B4-BE49-F238E27FC236}">
                <a16:creationId xmlns:a16="http://schemas.microsoft.com/office/drawing/2014/main" id="{6673F966-8056-4DE2-B799-EF36BC12AE93}"/>
              </a:ext>
            </a:extLst>
          </p:cNvPr>
          <p:cNvSpPr>
            <a:spLocks noGrp="1"/>
          </p:cNvSpPr>
          <p:nvPr>
            <p:ph type="body" sz="quarter" idx="11"/>
          </p:nvPr>
        </p:nvSpPr>
        <p:spPr>
          <a:xfrm>
            <a:off x="316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DDD60F31-EC58-4827-AE70-2A037AD8A328}"/>
              </a:ext>
            </a:extLst>
          </p:cNvPr>
          <p:cNvSpPr>
            <a:spLocks noGrp="1"/>
          </p:cNvSpPr>
          <p:nvPr>
            <p:ph type="body" sz="quarter" idx="16"/>
          </p:nvPr>
        </p:nvSpPr>
        <p:spPr>
          <a:xfrm>
            <a:off x="4258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8" name="Text Placeholder 5">
            <a:extLst>
              <a:ext uri="{FF2B5EF4-FFF2-40B4-BE49-F238E27FC236}">
                <a16:creationId xmlns:a16="http://schemas.microsoft.com/office/drawing/2014/main" id="{EF2B20C0-85C2-4DF4-A44F-BC3996D47AF6}"/>
              </a:ext>
            </a:extLst>
          </p:cNvPr>
          <p:cNvSpPr>
            <a:spLocks noGrp="1"/>
          </p:cNvSpPr>
          <p:nvPr>
            <p:ph type="body" sz="quarter" idx="17"/>
          </p:nvPr>
        </p:nvSpPr>
        <p:spPr>
          <a:xfrm>
            <a:off x="8200800" y="1316037"/>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6856306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One column - small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6750477"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6750477"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7334885" y="471915"/>
            <a:ext cx="4464910"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9" name="Text Placeholder 5">
            <a:extLst>
              <a:ext uri="{FF2B5EF4-FFF2-40B4-BE49-F238E27FC236}">
                <a16:creationId xmlns:a16="http://schemas.microsoft.com/office/drawing/2014/main" id="{26BC8A62-F5B1-434F-9116-260E0EED5724}"/>
              </a:ext>
            </a:extLst>
          </p:cNvPr>
          <p:cNvSpPr>
            <a:spLocks noGrp="1"/>
          </p:cNvSpPr>
          <p:nvPr>
            <p:ph type="body" sz="quarter" idx="11"/>
          </p:nvPr>
        </p:nvSpPr>
        <p:spPr>
          <a:xfrm>
            <a:off x="316800" y="1316038"/>
            <a:ext cx="5677192"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0449281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One column - big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4181414"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4182375"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4913419" y="471915"/>
            <a:ext cx="6885414"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8" name="Text Placeholder 5">
            <a:extLst>
              <a:ext uri="{FF2B5EF4-FFF2-40B4-BE49-F238E27FC236}">
                <a16:creationId xmlns:a16="http://schemas.microsoft.com/office/drawing/2014/main" id="{FB9542F9-32A5-410D-9629-E8AEBA046707}"/>
              </a:ext>
            </a:extLst>
          </p:cNvPr>
          <p:cNvSpPr>
            <a:spLocks noGrp="1"/>
          </p:cNvSpPr>
          <p:nvPr>
            <p:ph type="body" sz="quarter" idx="11"/>
          </p:nvPr>
        </p:nvSpPr>
        <p:spPr>
          <a:xfrm>
            <a:off x="316800" y="1316038"/>
            <a:ext cx="4181414"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40545669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One column - chart r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5420705" y="1316764"/>
            <a:ext cx="6380095"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056049E1-8871-4DD9-80BA-F04283E24506}"/>
              </a:ext>
            </a:extLst>
          </p:cNvPr>
          <p:cNvSpPr>
            <a:spLocks noGrp="1"/>
          </p:cNvSpPr>
          <p:nvPr>
            <p:ph type="body" sz="quarter" idx="11"/>
          </p:nvPr>
        </p:nvSpPr>
        <p:spPr>
          <a:xfrm>
            <a:off x="316800" y="1316038"/>
            <a:ext cx="4707669"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6300418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One column - chart lef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414338" y="1316764"/>
            <a:ext cx="5037248"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DDA4C3D8-8F24-457D-A0D3-C853BE2888F2}"/>
              </a:ext>
            </a:extLst>
          </p:cNvPr>
          <p:cNvSpPr>
            <a:spLocks noGrp="1"/>
          </p:cNvSpPr>
          <p:nvPr>
            <p:ph type="body" sz="quarter" idx="11"/>
          </p:nvPr>
        </p:nvSpPr>
        <p:spPr>
          <a:xfrm>
            <a:off x="6188704" y="1316503"/>
            <a:ext cx="5612095" cy="4636563"/>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2115340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4132530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Four image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Picture Placeholder 5">
            <a:extLst>
              <a:ext uri="{FF2B5EF4-FFF2-40B4-BE49-F238E27FC236}">
                <a16:creationId xmlns:a16="http://schemas.microsoft.com/office/drawing/2014/main" id="{4DA07A1E-7E43-40F2-95A9-1DAE8473B2B8}"/>
              </a:ext>
            </a:extLst>
          </p:cNvPr>
          <p:cNvSpPr>
            <a:spLocks noGrp="1"/>
          </p:cNvSpPr>
          <p:nvPr>
            <p:ph type="pic" sz="quarter" idx="14" hasCustomPrompt="1"/>
          </p:nvPr>
        </p:nvSpPr>
        <p:spPr>
          <a:xfrm>
            <a:off x="41433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0" name="Picture Placeholder 5">
            <a:extLst>
              <a:ext uri="{FF2B5EF4-FFF2-40B4-BE49-F238E27FC236}">
                <a16:creationId xmlns:a16="http://schemas.microsoft.com/office/drawing/2014/main" id="{BA3582E0-15F7-4939-B5EE-0DCB1F5EB669}"/>
              </a:ext>
            </a:extLst>
          </p:cNvPr>
          <p:cNvSpPr>
            <a:spLocks noGrp="1"/>
          </p:cNvSpPr>
          <p:nvPr>
            <p:ph type="pic" sz="quarter" idx="20" hasCustomPrompt="1"/>
          </p:nvPr>
        </p:nvSpPr>
        <p:spPr>
          <a:xfrm>
            <a:off x="629251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4" name="Picture Placeholder 5">
            <a:extLst>
              <a:ext uri="{FF2B5EF4-FFF2-40B4-BE49-F238E27FC236}">
                <a16:creationId xmlns:a16="http://schemas.microsoft.com/office/drawing/2014/main" id="{B75F2EC0-3A73-4ED4-A42B-B55C74D832F1}"/>
              </a:ext>
            </a:extLst>
          </p:cNvPr>
          <p:cNvSpPr>
            <a:spLocks noGrp="1"/>
          </p:cNvSpPr>
          <p:nvPr>
            <p:ph type="pic" sz="quarter" idx="22" hasCustomPrompt="1"/>
          </p:nvPr>
        </p:nvSpPr>
        <p:spPr>
          <a:xfrm>
            <a:off x="41433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6" name="Picture Placeholder 5">
            <a:extLst>
              <a:ext uri="{FF2B5EF4-FFF2-40B4-BE49-F238E27FC236}">
                <a16:creationId xmlns:a16="http://schemas.microsoft.com/office/drawing/2014/main" id="{5AF3F779-9DC3-4AAF-AE3B-9FE0C5FA02B0}"/>
              </a:ext>
            </a:extLst>
          </p:cNvPr>
          <p:cNvSpPr>
            <a:spLocks noGrp="1"/>
          </p:cNvSpPr>
          <p:nvPr>
            <p:ph type="pic" sz="quarter" idx="24" hasCustomPrompt="1"/>
          </p:nvPr>
        </p:nvSpPr>
        <p:spPr>
          <a:xfrm>
            <a:off x="629251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14" name="Text Placeholder 4">
            <a:extLst>
              <a:ext uri="{FF2B5EF4-FFF2-40B4-BE49-F238E27FC236}">
                <a16:creationId xmlns:a16="http://schemas.microsoft.com/office/drawing/2014/main" id="{033AC978-A238-4386-8624-0CCD5A155122}"/>
              </a:ext>
            </a:extLst>
          </p:cNvPr>
          <p:cNvSpPr>
            <a:spLocks noGrp="1"/>
          </p:cNvSpPr>
          <p:nvPr>
            <p:ph type="body" sz="quarter" idx="38"/>
          </p:nvPr>
        </p:nvSpPr>
        <p:spPr bwMode="invGray">
          <a:xfrm>
            <a:off x="2805716"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7" name="Text Placeholder 4">
            <a:extLst>
              <a:ext uri="{FF2B5EF4-FFF2-40B4-BE49-F238E27FC236}">
                <a16:creationId xmlns:a16="http://schemas.microsoft.com/office/drawing/2014/main" id="{47AFCE78-5C36-44C8-91C8-92D9BA8B2A07}"/>
              </a:ext>
            </a:extLst>
          </p:cNvPr>
          <p:cNvSpPr>
            <a:spLocks noGrp="1"/>
          </p:cNvSpPr>
          <p:nvPr>
            <p:ph type="body" sz="quarter" idx="39"/>
          </p:nvPr>
        </p:nvSpPr>
        <p:spPr bwMode="invGray">
          <a:xfrm>
            <a:off x="2805716"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8" name="Text Placeholder 4">
            <a:extLst>
              <a:ext uri="{FF2B5EF4-FFF2-40B4-BE49-F238E27FC236}">
                <a16:creationId xmlns:a16="http://schemas.microsoft.com/office/drawing/2014/main" id="{B1908094-B0A8-4A77-A781-2F7092A350B6}"/>
              </a:ext>
            </a:extLst>
          </p:cNvPr>
          <p:cNvSpPr>
            <a:spLocks noGrp="1"/>
          </p:cNvSpPr>
          <p:nvPr>
            <p:ph type="body" sz="quarter" idx="40"/>
          </p:nvPr>
        </p:nvSpPr>
        <p:spPr bwMode="invGray">
          <a:xfrm>
            <a:off x="8668800" y="1429965"/>
            <a:ext cx="3132000" cy="2130358"/>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FBDCD943-E55C-4177-BFF5-0964EED39798}"/>
              </a:ext>
            </a:extLst>
          </p:cNvPr>
          <p:cNvSpPr>
            <a:spLocks noGrp="1"/>
          </p:cNvSpPr>
          <p:nvPr>
            <p:ph type="body" sz="quarter" idx="41"/>
          </p:nvPr>
        </p:nvSpPr>
        <p:spPr bwMode="invGray">
          <a:xfrm>
            <a:off x="8668800"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7053897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26922"/>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257448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Four highlight blocks centered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3869489"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3833087" y="3847180"/>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4064487"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4064487" y="4049837"/>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14195"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14195"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09193"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09193"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316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316799" y="3847180"/>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016308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ix blocks with titl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7" name="Text Placeholder 4">
            <a:extLst>
              <a:ext uri="{FF2B5EF4-FFF2-40B4-BE49-F238E27FC236}">
                <a16:creationId xmlns:a16="http://schemas.microsoft.com/office/drawing/2014/main" id="{D2459CEC-A4CF-4DD4-81E8-93B3A5F65365}"/>
              </a:ext>
            </a:extLst>
          </p:cNvPr>
          <p:cNvSpPr>
            <a:spLocks noGrp="1"/>
          </p:cNvSpPr>
          <p:nvPr>
            <p:ph type="body" sz="quarter" idx="37"/>
          </p:nvPr>
        </p:nvSpPr>
        <p:spPr bwMode="invGray">
          <a:xfrm>
            <a:off x="808836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8741328C-C085-4599-8E8E-9F2675721AAB}"/>
              </a:ext>
            </a:extLst>
          </p:cNvPr>
          <p:cNvSpPr>
            <a:spLocks noGrp="1"/>
          </p:cNvSpPr>
          <p:nvPr>
            <p:ph type="body" sz="quarter" idx="39"/>
          </p:nvPr>
        </p:nvSpPr>
        <p:spPr bwMode="invGray">
          <a:xfrm>
            <a:off x="8088365"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4BC0F70D-170B-4864-9328-0FB2F231130D}"/>
              </a:ext>
            </a:extLst>
          </p:cNvPr>
          <p:cNvSpPr>
            <a:spLocks noGrp="1"/>
          </p:cNvSpPr>
          <p:nvPr>
            <p:ph type="body" sz="quarter" idx="42"/>
          </p:nvPr>
        </p:nvSpPr>
        <p:spPr bwMode="invGray">
          <a:xfrm>
            <a:off x="316800"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0" name="Text Placeholder 4">
            <a:extLst>
              <a:ext uri="{FF2B5EF4-FFF2-40B4-BE49-F238E27FC236}">
                <a16:creationId xmlns:a16="http://schemas.microsoft.com/office/drawing/2014/main" id="{36370263-69FE-4CD9-9FFD-457F6EC1ED91}"/>
              </a:ext>
            </a:extLst>
          </p:cNvPr>
          <p:cNvSpPr>
            <a:spLocks noGrp="1"/>
          </p:cNvSpPr>
          <p:nvPr>
            <p:ph type="body" sz="quarter" idx="43"/>
          </p:nvPr>
        </p:nvSpPr>
        <p:spPr bwMode="invGray">
          <a:xfrm>
            <a:off x="316800"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3" name="Text Placeholder 4">
            <a:extLst>
              <a:ext uri="{FF2B5EF4-FFF2-40B4-BE49-F238E27FC236}">
                <a16:creationId xmlns:a16="http://schemas.microsoft.com/office/drawing/2014/main" id="{2EF3C9B2-76EC-4D51-8D58-B549BD2659BB}"/>
              </a:ext>
            </a:extLst>
          </p:cNvPr>
          <p:cNvSpPr>
            <a:spLocks noGrp="1"/>
          </p:cNvSpPr>
          <p:nvPr>
            <p:ph type="body" sz="quarter" idx="46"/>
          </p:nvPr>
        </p:nvSpPr>
        <p:spPr bwMode="invGray">
          <a:xfrm>
            <a:off x="418472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4" name="Text Placeholder 4">
            <a:extLst>
              <a:ext uri="{FF2B5EF4-FFF2-40B4-BE49-F238E27FC236}">
                <a16:creationId xmlns:a16="http://schemas.microsoft.com/office/drawing/2014/main" id="{6073B89A-ABDB-42BA-B930-F2CDCAD2D5F5}"/>
              </a:ext>
            </a:extLst>
          </p:cNvPr>
          <p:cNvSpPr>
            <a:spLocks noGrp="1"/>
          </p:cNvSpPr>
          <p:nvPr>
            <p:ph type="body" sz="quarter" idx="47"/>
          </p:nvPr>
        </p:nvSpPr>
        <p:spPr bwMode="invGray">
          <a:xfrm>
            <a:off x="4184726"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5" name="Text Placeholder 4">
            <a:extLst>
              <a:ext uri="{FF2B5EF4-FFF2-40B4-BE49-F238E27FC236}">
                <a16:creationId xmlns:a16="http://schemas.microsoft.com/office/drawing/2014/main" id="{320C2A9B-1446-42B5-9866-6A529B7EB425}"/>
              </a:ext>
            </a:extLst>
          </p:cNvPr>
          <p:cNvSpPr>
            <a:spLocks noGrp="1"/>
          </p:cNvSpPr>
          <p:nvPr>
            <p:ph type="body" sz="quarter" idx="48"/>
          </p:nvPr>
        </p:nvSpPr>
        <p:spPr bwMode="invGray">
          <a:xfrm>
            <a:off x="316800"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6" name="Text Placeholder 4">
            <a:extLst>
              <a:ext uri="{FF2B5EF4-FFF2-40B4-BE49-F238E27FC236}">
                <a16:creationId xmlns:a16="http://schemas.microsoft.com/office/drawing/2014/main" id="{C5F06084-AC16-49C2-BFAC-0A404A7435D0}"/>
              </a:ext>
            </a:extLst>
          </p:cNvPr>
          <p:cNvSpPr>
            <a:spLocks noGrp="1"/>
          </p:cNvSpPr>
          <p:nvPr>
            <p:ph type="body" sz="quarter" idx="49"/>
          </p:nvPr>
        </p:nvSpPr>
        <p:spPr bwMode="invGray">
          <a:xfrm>
            <a:off x="316800"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8" name="Text Placeholder 4">
            <a:extLst>
              <a:ext uri="{FF2B5EF4-FFF2-40B4-BE49-F238E27FC236}">
                <a16:creationId xmlns:a16="http://schemas.microsoft.com/office/drawing/2014/main" id="{45397D41-59D2-4B16-B530-4079DF1ED91A}"/>
              </a:ext>
            </a:extLst>
          </p:cNvPr>
          <p:cNvSpPr>
            <a:spLocks noGrp="1"/>
          </p:cNvSpPr>
          <p:nvPr>
            <p:ph type="body" sz="quarter" idx="50"/>
          </p:nvPr>
        </p:nvSpPr>
        <p:spPr bwMode="invGray">
          <a:xfrm>
            <a:off x="4184726"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9" name="Text Placeholder 4">
            <a:extLst>
              <a:ext uri="{FF2B5EF4-FFF2-40B4-BE49-F238E27FC236}">
                <a16:creationId xmlns:a16="http://schemas.microsoft.com/office/drawing/2014/main" id="{6877C2CE-0D3D-4F51-B4FB-44CA0AC4CDE8}"/>
              </a:ext>
            </a:extLst>
          </p:cNvPr>
          <p:cNvSpPr>
            <a:spLocks noGrp="1"/>
          </p:cNvSpPr>
          <p:nvPr>
            <p:ph type="body" sz="quarter" idx="51"/>
          </p:nvPr>
        </p:nvSpPr>
        <p:spPr bwMode="invGray">
          <a:xfrm>
            <a:off x="4184726"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0" name="Text Placeholder 4">
            <a:extLst>
              <a:ext uri="{FF2B5EF4-FFF2-40B4-BE49-F238E27FC236}">
                <a16:creationId xmlns:a16="http://schemas.microsoft.com/office/drawing/2014/main" id="{5D027021-1D69-4E2B-AA72-76DABF09EC76}"/>
              </a:ext>
            </a:extLst>
          </p:cNvPr>
          <p:cNvSpPr>
            <a:spLocks noGrp="1"/>
          </p:cNvSpPr>
          <p:nvPr>
            <p:ph type="body" sz="quarter" idx="52"/>
          </p:nvPr>
        </p:nvSpPr>
        <p:spPr bwMode="invGray">
          <a:xfrm>
            <a:off x="8088367"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1" name="Text Placeholder 4">
            <a:extLst>
              <a:ext uri="{FF2B5EF4-FFF2-40B4-BE49-F238E27FC236}">
                <a16:creationId xmlns:a16="http://schemas.microsoft.com/office/drawing/2014/main" id="{FF652AAD-B456-43BF-B19B-120FF398F9C1}"/>
              </a:ext>
            </a:extLst>
          </p:cNvPr>
          <p:cNvSpPr>
            <a:spLocks noGrp="1"/>
          </p:cNvSpPr>
          <p:nvPr>
            <p:ph type="body" sz="quarter" idx="53"/>
          </p:nvPr>
        </p:nvSpPr>
        <p:spPr bwMode="invGray">
          <a:xfrm>
            <a:off x="8088367"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0488662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Four block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4681353"/>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3984685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wo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323480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hree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4483260" y="1386659"/>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8548673" y="138666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1384" y="1481550"/>
            <a:ext cx="2952925" cy="312176"/>
          </a:xfrm>
          <a:prstGeom prst="rect">
            <a:avLst/>
          </a:prstGeom>
        </p:spPr>
        <p:txBody>
          <a:bodyPr lIns="90000" tIns="46800" rIns="90000" bIns="46800"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1846"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4627259"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4627259"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8692672"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8692672"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8303990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Four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7188961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hree colored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4" name="Rectangle: Rounded Corners 23">
            <a:extLst>
              <a:ext uri="{FF2B5EF4-FFF2-40B4-BE49-F238E27FC236}">
                <a16:creationId xmlns:a16="http://schemas.microsoft.com/office/drawing/2014/main" id="{84EEE4F9-1953-4BE2-AAB6-AF624FA0F7FE}"/>
              </a:ext>
            </a:extLst>
          </p:cNvPr>
          <p:cNvSpPr/>
          <p:nvPr userDrawn="1"/>
        </p:nvSpPr>
        <p:spPr>
          <a:xfrm>
            <a:off x="417847" y="1376137"/>
            <a:ext cx="3600000" cy="4554881"/>
          </a:xfrm>
          <a:prstGeom prst="roundRect">
            <a:avLst>
              <a:gd name="adj" fmla="val 3617"/>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tangle: Rounded Corners 24">
            <a:extLst>
              <a:ext uri="{FF2B5EF4-FFF2-40B4-BE49-F238E27FC236}">
                <a16:creationId xmlns:a16="http://schemas.microsoft.com/office/drawing/2014/main" id="{1FC0C31A-EADE-475B-8659-B247694C8156}"/>
              </a:ext>
            </a:extLst>
          </p:cNvPr>
          <p:cNvSpPr/>
          <p:nvPr userDrawn="1"/>
        </p:nvSpPr>
        <p:spPr>
          <a:xfrm>
            <a:off x="4318095" y="1376136"/>
            <a:ext cx="3600000" cy="4554881"/>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tangle: Rounded Corners 25">
            <a:extLst>
              <a:ext uri="{FF2B5EF4-FFF2-40B4-BE49-F238E27FC236}">
                <a16:creationId xmlns:a16="http://schemas.microsoft.com/office/drawing/2014/main" id="{C783D2F0-C63F-4ED3-B982-C7543245DEE7}"/>
              </a:ext>
            </a:extLst>
          </p:cNvPr>
          <p:cNvSpPr/>
          <p:nvPr userDrawn="1"/>
        </p:nvSpPr>
        <p:spPr>
          <a:xfrm>
            <a:off x="8218343" y="1376135"/>
            <a:ext cx="3600000" cy="4554881"/>
          </a:xfrm>
          <a:prstGeom prst="roundRect">
            <a:avLst>
              <a:gd name="adj" fmla="val 3617"/>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2D2D2D"/>
              </a:solidFill>
            </a:endParaRPr>
          </a:p>
        </p:txBody>
      </p:sp>
      <p:sp>
        <p:nvSpPr>
          <p:cNvPr id="27" name="Text Placeholder 20">
            <a:extLst>
              <a:ext uri="{FF2B5EF4-FFF2-40B4-BE49-F238E27FC236}">
                <a16:creationId xmlns:a16="http://schemas.microsoft.com/office/drawing/2014/main" id="{0DDB1D8F-E5AF-4D25-B6DF-68652F4E84D3}"/>
              </a:ext>
            </a:extLst>
          </p:cNvPr>
          <p:cNvSpPr>
            <a:spLocks noGrp="1"/>
          </p:cNvSpPr>
          <p:nvPr>
            <p:ph type="body" sz="quarter" idx="16"/>
          </p:nvPr>
        </p:nvSpPr>
        <p:spPr>
          <a:xfrm>
            <a:off x="499378" y="1479121"/>
            <a:ext cx="3436938" cy="352271"/>
          </a:xfrm>
          <a:prstGeom prst="rect">
            <a:avLst/>
          </a:prstGeom>
        </p:spPr>
        <p:txBody>
          <a:bodyPr>
            <a:normAutofit/>
          </a:bodyPr>
          <a:lstStyle>
            <a:lvl1pPr marL="0" indent="0" algn="l">
              <a:buNone/>
              <a:defRPr sz="1600">
                <a:solidFill>
                  <a:schemeClr val="bg1"/>
                </a:solidFill>
                <a:latin typeface="Montserrat SemiBold" pitchFamily="2" charset="0"/>
              </a:defRPr>
            </a:lvl1pPr>
          </a:lstStyle>
          <a:p>
            <a:pPr lvl="0"/>
            <a:r>
              <a:rPr lang="fr-FR"/>
              <a:t>Cliquez pour modifier les styles du texte du masque</a:t>
            </a:r>
          </a:p>
        </p:txBody>
      </p:sp>
      <p:sp>
        <p:nvSpPr>
          <p:cNvPr id="28" name="Text Placeholder 20">
            <a:extLst>
              <a:ext uri="{FF2B5EF4-FFF2-40B4-BE49-F238E27FC236}">
                <a16:creationId xmlns:a16="http://schemas.microsoft.com/office/drawing/2014/main" id="{A7F0CE21-4019-4FC6-A3A0-36B6B7A8C518}"/>
              </a:ext>
            </a:extLst>
          </p:cNvPr>
          <p:cNvSpPr>
            <a:spLocks noGrp="1"/>
          </p:cNvSpPr>
          <p:nvPr>
            <p:ph type="body" sz="quarter" idx="17"/>
          </p:nvPr>
        </p:nvSpPr>
        <p:spPr>
          <a:xfrm>
            <a:off x="439962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29" name="Text Placeholder 20">
            <a:extLst>
              <a:ext uri="{FF2B5EF4-FFF2-40B4-BE49-F238E27FC236}">
                <a16:creationId xmlns:a16="http://schemas.microsoft.com/office/drawing/2014/main" id="{BE854316-9D8B-4ACC-8002-506C758C2F09}"/>
              </a:ext>
            </a:extLst>
          </p:cNvPr>
          <p:cNvSpPr>
            <a:spLocks noGrp="1"/>
          </p:cNvSpPr>
          <p:nvPr>
            <p:ph type="body" sz="quarter" idx="18"/>
          </p:nvPr>
        </p:nvSpPr>
        <p:spPr>
          <a:xfrm>
            <a:off x="830257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30" name="Text Placeholder 20">
            <a:extLst>
              <a:ext uri="{FF2B5EF4-FFF2-40B4-BE49-F238E27FC236}">
                <a16:creationId xmlns:a16="http://schemas.microsoft.com/office/drawing/2014/main" id="{083BF51F-0691-49F7-A008-3E8F6B3A3C44}"/>
              </a:ext>
            </a:extLst>
          </p:cNvPr>
          <p:cNvSpPr>
            <a:spLocks noGrp="1"/>
          </p:cNvSpPr>
          <p:nvPr>
            <p:ph type="body" sz="quarter" idx="19"/>
          </p:nvPr>
        </p:nvSpPr>
        <p:spPr>
          <a:xfrm>
            <a:off x="499378" y="1973739"/>
            <a:ext cx="3436938" cy="3887796"/>
          </a:xfrm>
          <a:prstGeom prst="rect">
            <a:avLst/>
          </a:prstGeom>
        </p:spPr>
        <p:txBody>
          <a:bodyPr>
            <a:normAutofit/>
          </a:bodyPr>
          <a:lstStyle>
            <a:lvl1pPr marL="0" indent="0" algn="l">
              <a:buNone/>
              <a:defRPr sz="1200">
                <a:solidFill>
                  <a:schemeClr val="bg1"/>
                </a:solidFill>
                <a:latin typeface="Montserrat" panose="00000500000000000000" pitchFamily="2" charset="0"/>
              </a:defRPr>
            </a:lvl1pPr>
          </a:lstStyle>
          <a:p>
            <a:pPr lvl="0"/>
            <a:r>
              <a:rPr lang="fr-FR" dirty="0"/>
              <a:t>Cliquez pour modifier les styles du texte du masque</a:t>
            </a:r>
          </a:p>
        </p:txBody>
      </p:sp>
      <p:sp>
        <p:nvSpPr>
          <p:cNvPr id="31" name="Text Placeholder 20">
            <a:extLst>
              <a:ext uri="{FF2B5EF4-FFF2-40B4-BE49-F238E27FC236}">
                <a16:creationId xmlns:a16="http://schemas.microsoft.com/office/drawing/2014/main" id="{03D91854-B70D-43CC-9CA1-D173962CB0A2}"/>
              </a:ext>
            </a:extLst>
          </p:cNvPr>
          <p:cNvSpPr>
            <a:spLocks noGrp="1"/>
          </p:cNvSpPr>
          <p:nvPr>
            <p:ph type="body" sz="quarter" idx="20"/>
          </p:nvPr>
        </p:nvSpPr>
        <p:spPr>
          <a:xfrm>
            <a:off x="4399626" y="1973739"/>
            <a:ext cx="3436938" cy="3887796"/>
          </a:xfrm>
          <a:prstGeom prst="rect">
            <a:avLst/>
          </a:prstGeom>
        </p:spPr>
        <p:txBody>
          <a:bodyPr>
            <a:normAutofit/>
          </a:bodyPr>
          <a:lstStyle>
            <a:lvl1pPr marL="0" indent="0" algn="l">
              <a:buNone/>
              <a:defRPr sz="1200">
                <a:solidFill>
                  <a:srgbClr val="2D2D2D"/>
                </a:solidFill>
                <a:latin typeface="Montserrat" panose="00000500000000000000" pitchFamily="2" charset="0"/>
              </a:defRPr>
            </a:lvl1pPr>
          </a:lstStyle>
          <a:p>
            <a:pPr lvl="0"/>
            <a:r>
              <a:rPr lang="fr-FR"/>
              <a:t>Cliquez pour modifier les styles du texte du masque</a:t>
            </a:r>
          </a:p>
        </p:txBody>
      </p:sp>
      <p:sp>
        <p:nvSpPr>
          <p:cNvPr id="32" name="Text Placeholder 20">
            <a:extLst>
              <a:ext uri="{FF2B5EF4-FFF2-40B4-BE49-F238E27FC236}">
                <a16:creationId xmlns:a16="http://schemas.microsoft.com/office/drawing/2014/main" id="{97EC2FAB-088C-474C-A92D-32F83C396147}"/>
              </a:ext>
            </a:extLst>
          </p:cNvPr>
          <p:cNvSpPr>
            <a:spLocks noGrp="1"/>
          </p:cNvSpPr>
          <p:nvPr>
            <p:ph type="body" sz="quarter" idx="21"/>
          </p:nvPr>
        </p:nvSpPr>
        <p:spPr>
          <a:xfrm>
            <a:off x="8299874" y="1973739"/>
            <a:ext cx="3436938" cy="3887796"/>
          </a:xfrm>
          <a:prstGeom prst="rect">
            <a:avLst/>
          </a:prstGeom>
        </p:spPr>
        <p:txBody>
          <a:bodyPr>
            <a:normAutofit/>
          </a:bodyPr>
          <a:lstStyle>
            <a:lvl1pPr marL="0" indent="0" algn="l">
              <a:buNone/>
              <a:defRPr sz="1200">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0602519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wo bars with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73DD9479-32BE-4255-8D4F-4216693171D1}"/>
              </a:ext>
            </a:extLst>
          </p:cNvPr>
          <p:cNvSpPr/>
          <p:nvPr userDrawn="1"/>
        </p:nvSpPr>
        <p:spPr>
          <a:xfrm>
            <a:off x="413556" y="1414671"/>
            <a:ext cx="9354024" cy="1800000"/>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ext Placeholder 20">
            <a:extLst>
              <a:ext uri="{FF2B5EF4-FFF2-40B4-BE49-F238E27FC236}">
                <a16:creationId xmlns:a16="http://schemas.microsoft.com/office/drawing/2014/main" id="{359A2CB8-6225-4B92-8899-576771C47E5E}"/>
              </a:ext>
            </a:extLst>
          </p:cNvPr>
          <p:cNvSpPr>
            <a:spLocks noGrp="1"/>
          </p:cNvSpPr>
          <p:nvPr>
            <p:ph type="body" sz="quarter" idx="21"/>
          </p:nvPr>
        </p:nvSpPr>
        <p:spPr>
          <a:xfrm>
            <a:off x="507517" y="1510019"/>
            <a:ext cx="9188242" cy="1641734"/>
          </a:xfrm>
          <a:prstGeom prst="rect">
            <a:avLst/>
          </a:prstGeom>
        </p:spPr>
        <p:txBody>
          <a:bodyPr>
            <a:normAutofit/>
          </a:bodyPr>
          <a:lstStyle>
            <a:lvl1pPr marL="0" indent="0" algn="l">
              <a:buNone/>
              <a:defRPr sz="1400">
                <a:solidFill>
                  <a:srgbClr val="000000"/>
                </a:solidFill>
                <a:latin typeface="Montserrat Bold" panose="00000800000000000000" pitchFamily="2" charset="0"/>
              </a:defRPr>
            </a:lvl1pPr>
          </a:lstStyle>
          <a:p>
            <a:pPr lvl="0"/>
            <a:r>
              <a:rPr lang="fr-FR"/>
              <a:t>Cliquez pour modifier les styles du texte du masque</a:t>
            </a:r>
          </a:p>
        </p:txBody>
      </p:sp>
      <p:sp>
        <p:nvSpPr>
          <p:cNvPr id="35" name="Picture Placeholder 3">
            <a:extLst>
              <a:ext uri="{FF2B5EF4-FFF2-40B4-BE49-F238E27FC236}">
                <a16:creationId xmlns:a16="http://schemas.microsoft.com/office/drawing/2014/main" id="{A4910E2B-FFA5-49E8-A92C-549A7A70AA43}"/>
              </a:ext>
            </a:extLst>
          </p:cNvPr>
          <p:cNvSpPr>
            <a:spLocks noGrp="1"/>
          </p:cNvSpPr>
          <p:nvPr>
            <p:ph type="pic" sz="quarter" idx="24" hasCustomPrompt="1"/>
          </p:nvPr>
        </p:nvSpPr>
        <p:spPr>
          <a:xfrm>
            <a:off x="9843083" y="1414671"/>
            <a:ext cx="1935361" cy="4440752"/>
          </a:xfrm>
          <a:prstGeom prst="roundRect">
            <a:avLst>
              <a:gd name="adj" fmla="val 3028"/>
            </a:avLst>
          </a:prstGeom>
        </p:spPr>
        <p:txBody>
          <a:bodyPr anchor="ctr">
            <a:normAutofit/>
          </a:bodyPr>
          <a:lstStyle>
            <a:lvl1pPr marL="0" indent="0" algn="ctr">
              <a:buNone/>
              <a:defRPr sz="1600">
                <a:latin typeface="Raleway Light" pitchFamily="2" charset="0"/>
              </a:defRPr>
            </a:lvl1pPr>
          </a:lstStyle>
          <a:p>
            <a:r>
              <a:rPr lang="en-NL" dirty="0"/>
              <a:t>Select image by clicking here</a:t>
            </a:r>
            <a:br>
              <a:rPr lang="en-NL" dirty="0"/>
            </a:br>
            <a:br>
              <a:rPr lang="en-NL" dirty="0"/>
            </a:br>
            <a:br>
              <a:rPr lang="en-NL" dirty="0"/>
            </a:br>
            <a:br>
              <a:rPr lang="en-NL" dirty="0"/>
            </a:br>
            <a:endParaRPr lang="nl-NL" dirty="0"/>
          </a:p>
        </p:txBody>
      </p:sp>
      <p:sp>
        <p:nvSpPr>
          <p:cNvPr id="36" name="Text Placeholder 20">
            <a:extLst>
              <a:ext uri="{FF2B5EF4-FFF2-40B4-BE49-F238E27FC236}">
                <a16:creationId xmlns:a16="http://schemas.microsoft.com/office/drawing/2014/main" id="{2036E1FB-7710-4F84-9459-CC3C9AB1DFE4}"/>
              </a:ext>
            </a:extLst>
          </p:cNvPr>
          <p:cNvSpPr>
            <a:spLocks noGrp="1"/>
          </p:cNvSpPr>
          <p:nvPr>
            <p:ph type="body" sz="quarter" idx="25"/>
          </p:nvPr>
        </p:nvSpPr>
        <p:spPr>
          <a:xfrm>
            <a:off x="507517" y="3428999"/>
            <a:ext cx="9188242" cy="2426423"/>
          </a:xfrm>
          <a:prstGeom prst="rect">
            <a:avLst/>
          </a:prstGeom>
        </p:spPr>
        <p:txBody>
          <a:bodyPr>
            <a:normAutofit/>
          </a:bodyPr>
          <a:lstStyle>
            <a:lvl1pPr marL="0" indent="0" algn="l">
              <a:buNone/>
              <a:defRPr sz="1200">
                <a:solidFill>
                  <a:srgbClr val="000000"/>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999662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12848478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Four circle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Oval 19">
            <a:extLst>
              <a:ext uri="{FF2B5EF4-FFF2-40B4-BE49-F238E27FC236}">
                <a16:creationId xmlns:a16="http://schemas.microsoft.com/office/drawing/2014/main" id="{AF3D8963-5580-4C5D-83BD-9F4EE3E85093}"/>
              </a:ext>
            </a:extLst>
          </p:cNvPr>
          <p:cNvSpPr/>
          <p:nvPr/>
        </p:nvSpPr>
        <p:spPr>
          <a:xfrm>
            <a:off x="72782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939567"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727827"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564704"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463186"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361669"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4" name="Oval 23">
            <a:extLst>
              <a:ext uri="{FF2B5EF4-FFF2-40B4-BE49-F238E27FC236}">
                <a16:creationId xmlns:a16="http://schemas.microsoft.com/office/drawing/2014/main" id="{287C6481-0ED3-49FF-ADEF-DF9A6101CF3F}"/>
              </a:ext>
            </a:extLst>
          </p:cNvPr>
          <p:cNvSpPr/>
          <p:nvPr userDrawn="1"/>
        </p:nvSpPr>
        <p:spPr>
          <a:xfrm>
            <a:off x="3564703"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a:extLst>
              <a:ext uri="{FF2B5EF4-FFF2-40B4-BE49-F238E27FC236}">
                <a16:creationId xmlns:a16="http://schemas.microsoft.com/office/drawing/2014/main" id="{0DF03BF8-9606-472E-9E21-26E6D18548B6}"/>
              </a:ext>
            </a:extLst>
          </p:cNvPr>
          <p:cNvSpPr/>
          <p:nvPr userDrawn="1"/>
        </p:nvSpPr>
        <p:spPr>
          <a:xfrm>
            <a:off x="646318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C5C88E66-6B8E-44CF-85CF-949AA8FFCC5B}"/>
              </a:ext>
            </a:extLst>
          </p:cNvPr>
          <p:cNvSpPr/>
          <p:nvPr userDrawn="1"/>
        </p:nvSpPr>
        <p:spPr>
          <a:xfrm>
            <a:off x="9361669" y="1481550"/>
            <a:ext cx="2160000" cy="2160000"/>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Text Placeholder 4">
            <a:extLst>
              <a:ext uri="{FF2B5EF4-FFF2-40B4-BE49-F238E27FC236}">
                <a16:creationId xmlns:a16="http://schemas.microsoft.com/office/drawing/2014/main" id="{2A3174F6-D1C7-4E9C-B759-7D978E426553}"/>
              </a:ext>
            </a:extLst>
          </p:cNvPr>
          <p:cNvSpPr>
            <a:spLocks noGrp="1"/>
          </p:cNvSpPr>
          <p:nvPr>
            <p:ph type="body" sz="quarter" idx="55"/>
          </p:nvPr>
        </p:nvSpPr>
        <p:spPr bwMode="invGray">
          <a:xfrm>
            <a:off x="3775873"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8" name="Text Placeholder 4">
            <a:extLst>
              <a:ext uri="{FF2B5EF4-FFF2-40B4-BE49-F238E27FC236}">
                <a16:creationId xmlns:a16="http://schemas.microsoft.com/office/drawing/2014/main" id="{2F6FC99F-5A17-427C-AED6-461BAD458AEF}"/>
              </a:ext>
            </a:extLst>
          </p:cNvPr>
          <p:cNvSpPr>
            <a:spLocks noGrp="1"/>
          </p:cNvSpPr>
          <p:nvPr>
            <p:ph type="body" sz="quarter" idx="56"/>
          </p:nvPr>
        </p:nvSpPr>
        <p:spPr bwMode="invGray">
          <a:xfrm>
            <a:off x="6661112"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9559595"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A0BB3E2-7BA1-4789-A4A6-6EFF562664A7}"/>
              </a:ext>
            </a:extLst>
          </p:cNvPr>
          <p:cNvSpPr>
            <a:spLocks noGrp="1"/>
          </p:cNvSpPr>
          <p:nvPr>
            <p:ph type="body" sz="quarter" idx="58" hasCustomPrompt="1"/>
          </p:nvPr>
        </p:nvSpPr>
        <p:spPr bwMode="invGray">
          <a:xfrm>
            <a:off x="297522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1" name="Text Placeholder 4">
            <a:extLst>
              <a:ext uri="{FF2B5EF4-FFF2-40B4-BE49-F238E27FC236}">
                <a16:creationId xmlns:a16="http://schemas.microsoft.com/office/drawing/2014/main" id="{06BC21B3-F035-4282-BB79-3822948CABA3}"/>
              </a:ext>
            </a:extLst>
          </p:cNvPr>
          <p:cNvSpPr>
            <a:spLocks noGrp="1"/>
          </p:cNvSpPr>
          <p:nvPr>
            <p:ph type="body" sz="quarter" idx="59" hasCustomPrompt="1"/>
          </p:nvPr>
        </p:nvSpPr>
        <p:spPr bwMode="invGray">
          <a:xfrm>
            <a:off x="584290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2" name="Text Placeholder 4">
            <a:extLst>
              <a:ext uri="{FF2B5EF4-FFF2-40B4-BE49-F238E27FC236}">
                <a16:creationId xmlns:a16="http://schemas.microsoft.com/office/drawing/2014/main" id="{9E0633CC-D902-4913-A17B-900CE3FB9FD6}"/>
              </a:ext>
            </a:extLst>
          </p:cNvPr>
          <p:cNvSpPr>
            <a:spLocks noGrp="1"/>
          </p:cNvSpPr>
          <p:nvPr>
            <p:ph type="body" sz="quarter" idx="60" hasCustomPrompt="1"/>
          </p:nvPr>
        </p:nvSpPr>
        <p:spPr bwMode="invGray">
          <a:xfrm>
            <a:off x="8741384"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Tree>
    <p:extLst>
      <p:ext uri="{BB962C8B-B14F-4D97-AF65-F5344CB8AC3E}">
        <p14:creationId xmlns:p14="http://schemas.microsoft.com/office/powerpoint/2010/main" val="5859268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hree circles horizontal">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2279790" y="1347661"/>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26" name="Oval 25">
            <a:extLst>
              <a:ext uri="{FF2B5EF4-FFF2-40B4-BE49-F238E27FC236}">
                <a16:creationId xmlns:a16="http://schemas.microsoft.com/office/drawing/2014/main" id="{C5C88E66-6B8E-44CF-85CF-949AA8FFCC5B}"/>
              </a:ext>
            </a:extLst>
          </p:cNvPr>
          <p:cNvSpPr/>
          <p:nvPr userDrawn="1"/>
        </p:nvSpPr>
        <p:spPr>
          <a:xfrm>
            <a:off x="417847" y="1347660"/>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557050" y="1669562"/>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23" name="Oval 22">
            <a:extLst>
              <a:ext uri="{FF2B5EF4-FFF2-40B4-BE49-F238E27FC236}">
                <a16:creationId xmlns:a16="http://schemas.microsoft.com/office/drawing/2014/main" id="{59A7601F-B392-4306-8ECD-E925556B0797}"/>
              </a:ext>
            </a:extLst>
          </p:cNvPr>
          <p:cNvSpPr/>
          <p:nvPr userDrawn="1"/>
        </p:nvSpPr>
        <p:spPr>
          <a:xfrm>
            <a:off x="417847" y="2936438"/>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Text Placeholder 4">
            <a:extLst>
              <a:ext uri="{FF2B5EF4-FFF2-40B4-BE49-F238E27FC236}">
                <a16:creationId xmlns:a16="http://schemas.microsoft.com/office/drawing/2014/main" id="{24A23DF1-E7E1-4875-BC1D-65EDC9D7ECE1}"/>
              </a:ext>
            </a:extLst>
          </p:cNvPr>
          <p:cNvSpPr>
            <a:spLocks noGrp="1"/>
          </p:cNvSpPr>
          <p:nvPr>
            <p:ph type="body" sz="quarter" idx="58"/>
          </p:nvPr>
        </p:nvSpPr>
        <p:spPr bwMode="invGray">
          <a:xfrm>
            <a:off x="557050" y="3258340"/>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4" name="Oval 33">
            <a:extLst>
              <a:ext uri="{FF2B5EF4-FFF2-40B4-BE49-F238E27FC236}">
                <a16:creationId xmlns:a16="http://schemas.microsoft.com/office/drawing/2014/main" id="{2B9D9238-2B28-4FF0-8A62-94856DDF363B}"/>
              </a:ext>
            </a:extLst>
          </p:cNvPr>
          <p:cNvSpPr/>
          <p:nvPr userDrawn="1"/>
        </p:nvSpPr>
        <p:spPr>
          <a:xfrm>
            <a:off x="417847" y="4525216"/>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Text Placeholder 4">
            <a:extLst>
              <a:ext uri="{FF2B5EF4-FFF2-40B4-BE49-F238E27FC236}">
                <a16:creationId xmlns:a16="http://schemas.microsoft.com/office/drawing/2014/main" id="{EC99944B-2516-4F0A-A4F6-CFB5AFA88B3A}"/>
              </a:ext>
            </a:extLst>
          </p:cNvPr>
          <p:cNvSpPr>
            <a:spLocks noGrp="1"/>
          </p:cNvSpPr>
          <p:nvPr>
            <p:ph type="body" sz="quarter" idx="59"/>
          </p:nvPr>
        </p:nvSpPr>
        <p:spPr bwMode="invGray">
          <a:xfrm>
            <a:off x="557050" y="4847118"/>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C396290-4E8F-4DF9-9DA2-0E13006E7F31}"/>
              </a:ext>
            </a:extLst>
          </p:cNvPr>
          <p:cNvSpPr>
            <a:spLocks noGrp="1"/>
          </p:cNvSpPr>
          <p:nvPr>
            <p:ph type="body" sz="quarter" idx="60"/>
          </p:nvPr>
        </p:nvSpPr>
        <p:spPr bwMode="invGray">
          <a:xfrm>
            <a:off x="2279790" y="2936438"/>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1DCD6FFA-2908-47A4-9EED-8F42FA9CF2D9}"/>
              </a:ext>
            </a:extLst>
          </p:cNvPr>
          <p:cNvSpPr>
            <a:spLocks noGrp="1"/>
          </p:cNvSpPr>
          <p:nvPr>
            <p:ph type="body" sz="quarter" idx="61"/>
          </p:nvPr>
        </p:nvSpPr>
        <p:spPr bwMode="invGray">
          <a:xfrm>
            <a:off x="2279790" y="4525215"/>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7203358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8" name="Picture Placeholder 5">
            <a:extLst>
              <a:ext uri="{FF2B5EF4-FFF2-40B4-BE49-F238E27FC236}">
                <a16:creationId xmlns:a16="http://schemas.microsoft.com/office/drawing/2014/main" id="{27368E06-8E66-425C-8041-488A92DF4D82}"/>
              </a:ext>
            </a:extLst>
          </p:cNvPr>
          <p:cNvSpPr>
            <a:spLocks noGrp="1"/>
          </p:cNvSpPr>
          <p:nvPr>
            <p:ph type="pic" sz="quarter" idx="14" hasCustomPrompt="1"/>
          </p:nvPr>
        </p:nvSpPr>
        <p:spPr>
          <a:xfrm>
            <a:off x="9093756" y="1641049"/>
            <a:ext cx="2694915" cy="4146802"/>
          </a:xfrm>
          <a:prstGeom prst="roundRect">
            <a:avLst>
              <a:gd name="adj" fmla="val 1612"/>
            </a:avLst>
          </a:prstGeom>
        </p:spPr>
        <p:txBody>
          <a:bodyPr anchor="ctr">
            <a:normAutofit/>
          </a:bodyPr>
          <a:lstStyle>
            <a:lvl1pPr marL="0" indent="0" algn="ctr">
              <a:buNone/>
              <a:defRPr sz="1600">
                <a:latin typeface="Montserrat" panose="00000500000000000000" pitchFamily="2" charset="0"/>
              </a:defRPr>
            </a:lvl1pPr>
          </a:lstStyle>
          <a:p>
            <a:r>
              <a:rPr lang="en-NL" dirty="0"/>
              <a:t>Click here to add an image</a:t>
            </a:r>
          </a:p>
          <a:p>
            <a:endParaRPr lang="en-NL" dirty="0"/>
          </a:p>
          <a:p>
            <a:endParaRPr lang="en-NL" dirty="0"/>
          </a:p>
        </p:txBody>
      </p:sp>
      <p:sp>
        <p:nvSpPr>
          <p:cNvPr id="29" name="Rectangle: Rounded Corners 28">
            <a:extLst>
              <a:ext uri="{FF2B5EF4-FFF2-40B4-BE49-F238E27FC236}">
                <a16:creationId xmlns:a16="http://schemas.microsoft.com/office/drawing/2014/main" id="{8FA79DE3-D5C8-416C-96D7-B11C85C27DE5}"/>
              </a:ext>
            </a:extLst>
          </p:cNvPr>
          <p:cNvSpPr/>
          <p:nvPr userDrawn="1"/>
        </p:nvSpPr>
        <p:spPr>
          <a:xfrm>
            <a:off x="780797" y="1641049"/>
            <a:ext cx="7991413" cy="3021386"/>
          </a:xfrm>
          <a:prstGeom prst="roundRect">
            <a:avLst>
              <a:gd name="adj" fmla="val 4815"/>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TextBox 29">
            <a:extLst>
              <a:ext uri="{FF2B5EF4-FFF2-40B4-BE49-F238E27FC236}">
                <a16:creationId xmlns:a16="http://schemas.microsoft.com/office/drawing/2014/main" id="{258A6315-20C5-4602-806F-A9FAD2BA25B0}"/>
              </a:ext>
            </a:extLst>
          </p:cNvPr>
          <p:cNvSpPr txBox="1"/>
          <p:nvPr userDrawn="1"/>
        </p:nvSpPr>
        <p:spPr>
          <a:xfrm>
            <a:off x="875664" y="1601365"/>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1" name="TextBox 30">
            <a:extLst>
              <a:ext uri="{FF2B5EF4-FFF2-40B4-BE49-F238E27FC236}">
                <a16:creationId xmlns:a16="http://schemas.microsoft.com/office/drawing/2014/main" id="{5E9D8150-EF26-4C53-AE98-C126E4C0EED7}"/>
              </a:ext>
            </a:extLst>
          </p:cNvPr>
          <p:cNvSpPr txBox="1"/>
          <p:nvPr userDrawn="1"/>
        </p:nvSpPr>
        <p:spPr>
          <a:xfrm>
            <a:off x="7953269" y="3770401"/>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6" name="Text Placeholder 4">
            <a:extLst>
              <a:ext uri="{FF2B5EF4-FFF2-40B4-BE49-F238E27FC236}">
                <a16:creationId xmlns:a16="http://schemas.microsoft.com/office/drawing/2014/main" id="{579CE8E9-A79A-4D25-83BE-9B8D0934AC97}"/>
              </a:ext>
            </a:extLst>
          </p:cNvPr>
          <p:cNvSpPr>
            <a:spLocks noGrp="1"/>
          </p:cNvSpPr>
          <p:nvPr>
            <p:ph type="body" sz="quarter" idx="57"/>
          </p:nvPr>
        </p:nvSpPr>
        <p:spPr bwMode="invGray">
          <a:xfrm>
            <a:off x="1807944" y="1881072"/>
            <a:ext cx="5937118" cy="2541340"/>
          </a:xfrm>
          <a:prstGeom prst="rect">
            <a:avLst/>
          </a:prstGeom>
        </p:spPr>
        <p:txBody>
          <a:bodyPr anchor="ctr">
            <a:normAutofit/>
          </a:bodyPr>
          <a:lstStyle>
            <a:lvl1pPr marL="0" indent="0" algn="ctr">
              <a:buNone/>
              <a:defRPr sz="1800" i="1">
                <a:solidFill>
                  <a:srgbClr val="2D2D2D"/>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5235223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4627271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Tree>
    <p:extLst>
      <p:ext uri="{BB962C8B-B14F-4D97-AF65-F5344CB8AC3E}">
        <p14:creationId xmlns:p14="http://schemas.microsoft.com/office/powerpoint/2010/main" val="29684691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 Deep blu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
        <p:nvSpPr>
          <p:cNvPr id="7" name="AddCustomFooter#1">
            <a:extLst>
              <a:ext uri="{FF2B5EF4-FFF2-40B4-BE49-F238E27FC236}">
                <a16:creationId xmlns:a16="http://schemas.microsoft.com/office/drawing/2014/main" id="{C06D46CF-8691-F3FA-BDB9-F212D56DCF49}"/>
              </a:ext>
            </a:extLst>
          </p:cNvPr>
          <p:cNvSpPr txBox="1"/>
          <p:nvPr userDrawn="1"/>
        </p:nvSpPr>
        <p:spPr bwMode="invGray">
          <a:xfrm>
            <a:off x="5774099" y="6373305"/>
            <a:ext cx="569066" cy="10002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en-US"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a:t>
            </a:r>
            <a:r>
              <a:rPr kumimoji="0" lang="nl-NL" sz="650" b="0" i="0" u="none" strike="noStrike" kern="1200" cap="none" spc="0" normalizeH="0" baseline="0" noProof="0" dirty="0" err="1">
                <a:ln>
                  <a:noFill/>
                </a:ln>
                <a:solidFill>
                  <a:srgbClr val="ECECED"/>
                </a:solidFill>
                <a:effectLst/>
                <a:uLnTx/>
                <a:uFillTx/>
                <a:latin typeface="+mn-lt"/>
                <a:ea typeface="Verdana" pitchFamily="34" charset="0"/>
                <a:cs typeface="Verdana" pitchFamily="34" charset="0"/>
              </a:rPr>
              <a:t>Eviden</a:t>
            </a:r>
            <a:r>
              <a:rPr kumimoji="0" lang="nl-NL"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SAS</a:t>
            </a:r>
            <a:endParaRPr lang="nl-NL" sz="650" baseline="0" dirty="0">
              <a:solidFill>
                <a:srgbClr val="ECECED"/>
              </a:solidFill>
              <a:latin typeface="+mn-lt"/>
              <a:ea typeface="Verdana" pitchFamily="34" charset="0"/>
              <a:cs typeface="Verdana" pitchFamily="34" charset="0"/>
            </a:endParaRPr>
          </a:p>
        </p:txBody>
      </p:sp>
    </p:spTree>
    <p:extLst>
      <p:ext uri="{BB962C8B-B14F-4D97-AF65-F5344CB8AC3E}">
        <p14:creationId xmlns:p14="http://schemas.microsoft.com/office/powerpoint/2010/main" val="13742516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12446638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30532834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9826685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4070122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8928007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33995387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5323770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9154922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Text Placeholder 5">
            <a:extLst>
              <a:ext uri="{FF2B5EF4-FFF2-40B4-BE49-F238E27FC236}">
                <a16:creationId xmlns:a16="http://schemas.microsoft.com/office/drawing/2014/main" id="{2BAE1A89-9C65-45A4-8923-6131F16037FA}"/>
              </a:ext>
            </a:extLst>
          </p:cNvPr>
          <p:cNvSpPr>
            <a:spLocks noGrp="1"/>
          </p:cNvSpPr>
          <p:nvPr>
            <p:ph type="body" sz="quarter" idx="11"/>
          </p:nvPr>
        </p:nvSpPr>
        <p:spPr>
          <a:xfrm>
            <a:off x="316799" y="1316038"/>
            <a:ext cx="11484000" cy="4637087"/>
          </a:xfrm>
          <a:prstGeom prst="rect">
            <a:avLst/>
          </a:prstGeom>
        </p:spPr>
        <p:txBody>
          <a:bodyPr vert="horz" lIns="91440" tIns="45720" rIns="91440" bIns="45720" rtlCol="0">
            <a:no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16251357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1" name="Text Placeholder 5">
            <a:extLst>
              <a:ext uri="{FF2B5EF4-FFF2-40B4-BE49-F238E27FC236}">
                <a16:creationId xmlns:a16="http://schemas.microsoft.com/office/drawing/2014/main" id="{0F61FD8B-EBAC-431F-8905-95E0C7426B9E}"/>
              </a:ext>
            </a:extLst>
          </p:cNvPr>
          <p:cNvSpPr>
            <a:spLocks noGrp="1"/>
          </p:cNvSpPr>
          <p:nvPr>
            <p:ph type="body" sz="quarter" idx="11"/>
          </p:nvPr>
        </p:nvSpPr>
        <p:spPr>
          <a:xfrm>
            <a:off x="316800" y="1316038"/>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74A7F2C9-5B52-4373-9742-E65FC6C6DD35}"/>
              </a:ext>
            </a:extLst>
          </p:cNvPr>
          <p:cNvSpPr>
            <a:spLocks noGrp="1"/>
          </p:cNvSpPr>
          <p:nvPr>
            <p:ph type="body" sz="quarter" idx="13"/>
          </p:nvPr>
        </p:nvSpPr>
        <p:spPr>
          <a:xfrm>
            <a:off x="6258231" y="1316037"/>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19863021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Text Placeholder 5">
            <a:extLst>
              <a:ext uri="{FF2B5EF4-FFF2-40B4-BE49-F238E27FC236}">
                <a16:creationId xmlns:a16="http://schemas.microsoft.com/office/drawing/2014/main" id="{6673F966-8056-4DE2-B799-EF36BC12AE93}"/>
              </a:ext>
            </a:extLst>
          </p:cNvPr>
          <p:cNvSpPr>
            <a:spLocks noGrp="1"/>
          </p:cNvSpPr>
          <p:nvPr>
            <p:ph type="body" sz="quarter" idx="11"/>
          </p:nvPr>
        </p:nvSpPr>
        <p:spPr>
          <a:xfrm>
            <a:off x="316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DDD60F31-EC58-4827-AE70-2A037AD8A328}"/>
              </a:ext>
            </a:extLst>
          </p:cNvPr>
          <p:cNvSpPr>
            <a:spLocks noGrp="1"/>
          </p:cNvSpPr>
          <p:nvPr>
            <p:ph type="body" sz="quarter" idx="16"/>
          </p:nvPr>
        </p:nvSpPr>
        <p:spPr>
          <a:xfrm>
            <a:off x="4258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8" name="Text Placeholder 5">
            <a:extLst>
              <a:ext uri="{FF2B5EF4-FFF2-40B4-BE49-F238E27FC236}">
                <a16:creationId xmlns:a16="http://schemas.microsoft.com/office/drawing/2014/main" id="{EF2B20C0-85C2-4DF4-A44F-BC3996D47AF6}"/>
              </a:ext>
            </a:extLst>
          </p:cNvPr>
          <p:cNvSpPr>
            <a:spLocks noGrp="1"/>
          </p:cNvSpPr>
          <p:nvPr>
            <p:ph type="body" sz="quarter" idx="17"/>
          </p:nvPr>
        </p:nvSpPr>
        <p:spPr>
          <a:xfrm>
            <a:off x="8200800" y="1316037"/>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4584775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ne column - small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6750477"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6750477"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7334885" y="471915"/>
            <a:ext cx="4464910"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9" name="Text Placeholder 5">
            <a:extLst>
              <a:ext uri="{FF2B5EF4-FFF2-40B4-BE49-F238E27FC236}">
                <a16:creationId xmlns:a16="http://schemas.microsoft.com/office/drawing/2014/main" id="{26BC8A62-F5B1-434F-9116-260E0EED5724}"/>
              </a:ext>
            </a:extLst>
          </p:cNvPr>
          <p:cNvSpPr>
            <a:spLocks noGrp="1"/>
          </p:cNvSpPr>
          <p:nvPr>
            <p:ph type="body" sz="quarter" idx="11"/>
          </p:nvPr>
        </p:nvSpPr>
        <p:spPr>
          <a:xfrm>
            <a:off x="316800" y="1316038"/>
            <a:ext cx="5677192"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23562208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ne column - big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4181414"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4182375"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4913419" y="471915"/>
            <a:ext cx="6885414"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8" name="Text Placeholder 5">
            <a:extLst>
              <a:ext uri="{FF2B5EF4-FFF2-40B4-BE49-F238E27FC236}">
                <a16:creationId xmlns:a16="http://schemas.microsoft.com/office/drawing/2014/main" id="{FB9542F9-32A5-410D-9629-E8AEBA046707}"/>
              </a:ext>
            </a:extLst>
          </p:cNvPr>
          <p:cNvSpPr>
            <a:spLocks noGrp="1"/>
          </p:cNvSpPr>
          <p:nvPr>
            <p:ph type="body" sz="quarter" idx="11"/>
          </p:nvPr>
        </p:nvSpPr>
        <p:spPr>
          <a:xfrm>
            <a:off x="316800" y="1316038"/>
            <a:ext cx="4181414"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4959573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ne column - chart r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5420705" y="1316764"/>
            <a:ext cx="6380095"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056049E1-8871-4DD9-80BA-F04283E24506}"/>
              </a:ext>
            </a:extLst>
          </p:cNvPr>
          <p:cNvSpPr>
            <a:spLocks noGrp="1"/>
          </p:cNvSpPr>
          <p:nvPr>
            <p:ph type="body" sz="quarter" idx="11"/>
          </p:nvPr>
        </p:nvSpPr>
        <p:spPr>
          <a:xfrm>
            <a:off x="316800" y="1316038"/>
            <a:ext cx="4707669"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20113435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ne column - chart lef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414338" y="1316764"/>
            <a:ext cx="5037248"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DDA4C3D8-8F24-457D-A0D3-C853BE2888F2}"/>
              </a:ext>
            </a:extLst>
          </p:cNvPr>
          <p:cNvSpPr>
            <a:spLocks noGrp="1"/>
          </p:cNvSpPr>
          <p:nvPr>
            <p:ph type="body" sz="quarter" idx="11"/>
          </p:nvPr>
        </p:nvSpPr>
        <p:spPr>
          <a:xfrm>
            <a:off x="6188704" y="1316503"/>
            <a:ext cx="5612095" cy="4636563"/>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741067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32411305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our image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Picture Placeholder 5">
            <a:extLst>
              <a:ext uri="{FF2B5EF4-FFF2-40B4-BE49-F238E27FC236}">
                <a16:creationId xmlns:a16="http://schemas.microsoft.com/office/drawing/2014/main" id="{4DA07A1E-7E43-40F2-95A9-1DAE8473B2B8}"/>
              </a:ext>
            </a:extLst>
          </p:cNvPr>
          <p:cNvSpPr>
            <a:spLocks noGrp="1"/>
          </p:cNvSpPr>
          <p:nvPr>
            <p:ph type="pic" sz="quarter" idx="14" hasCustomPrompt="1"/>
          </p:nvPr>
        </p:nvSpPr>
        <p:spPr>
          <a:xfrm>
            <a:off x="41433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0" name="Picture Placeholder 5">
            <a:extLst>
              <a:ext uri="{FF2B5EF4-FFF2-40B4-BE49-F238E27FC236}">
                <a16:creationId xmlns:a16="http://schemas.microsoft.com/office/drawing/2014/main" id="{BA3582E0-15F7-4939-B5EE-0DCB1F5EB669}"/>
              </a:ext>
            </a:extLst>
          </p:cNvPr>
          <p:cNvSpPr>
            <a:spLocks noGrp="1"/>
          </p:cNvSpPr>
          <p:nvPr>
            <p:ph type="pic" sz="quarter" idx="20" hasCustomPrompt="1"/>
          </p:nvPr>
        </p:nvSpPr>
        <p:spPr>
          <a:xfrm>
            <a:off x="629251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4" name="Picture Placeholder 5">
            <a:extLst>
              <a:ext uri="{FF2B5EF4-FFF2-40B4-BE49-F238E27FC236}">
                <a16:creationId xmlns:a16="http://schemas.microsoft.com/office/drawing/2014/main" id="{B75F2EC0-3A73-4ED4-A42B-B55C74D832F1}"/>
              </a:ext>
            </a:extLst>
          </p:cNvPr>
          <p:cNvSpPr>
            <a:spLocks noGrp="1"/>
          </p:cNvSpPr>
          <p:nvPr>
            <p:ph type="pic" sz="quarter" idx="22" hasCustomPrompt="1"/>
          </p:nvPr>
        </p:nvSpPr>
        <p:spPr>
          <a:xfrm>
            <a:off x="41433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6" name="Picture Placeholder 5">
            <a:extLst>
              <a:ext uri="{FF2B5EF4-FFF2-40B4-BE49-F238E27FC236}">
                <a16:creationId xmlns:a16="http://schemas.microsoft.com/office/drawing/2014/main" id="{5AF3F779-9DC3-4AAF-AE3B-9FE0C5FA02B0}"/>
              </a:ext>
            </a:extLst>
          </p:cNvPr>
          <p:cNvSpPr>
            <a:spLocks noGrp="1"/>
          </p:cNvSpPr>
          <p:nvPr>
            <p:ph type="pic" sz="quarter" idx="24" hasCustomPrompt="1"/>
          </p:nvPr>
        </p:nvSpPr>
        <p:spPr>
          <a:xfrm>
            <a:off x="629251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14" name="Text Placeholder 4">
            <a:extLst>
              <a:ext uri="{FF2B5EF4-FFF2-40B4-BE49-F238E27FC236}">
                <a16:creationId xmlns:a16="http://schemas.microsoft.com/office/drawing/2014/main" id="{033AC978-A238-4386-8624-0CCD5A155122}"/>
              </a:ext>
            </a:extLst>
          </p:cNvPr>
          <p:cNvSpPr>
            <a:spLocks noGrp="1"/>
          </p:cNvSpPr>
          <p:nvPr>
            <p:ph type="body" sz="quarter" idx="38"/>
          </p:nvPr>
        </p:nvSpPr>
        <p:spPr bwMode="invGray">
          <a:xfrm>
            <a:off x="2805716"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7" name="Text Placeholder 4">
            <a:extLst>
              <a:ext uri="{FF2B5EF4-FFF2-40B4-BE49-F238E27FC236}">
                <a16:creationId xmlns:a16="http://schemas.microsoft.com/office/drawing/2014/main" id="{47AFCE78-5C36-44C8-91C8-92D9BA8B2A07}"/>
              </a:ext>
            </a:extLst>
          </p:cNvPr>
          <p:cNvSpPr>
            <a:spLocks noGrp="1"/>
          </p:cNvSpPr>
          <p:nvPr>
            <p:ph type="body" sz="quarter" idx="39"/>
          </p:nvPr>
        </p:nvSpPr>
        <p:spPr bwMode="invGray">
          <a:xfrm>
            <a:off x="2805716"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8" name="Text Placeholder 4">
            <a:extLst>
              <a:ext uri="{FF2B5EF4-FFF2-40B4-BE49-F238E27FC236}">
                <a16:creationId xmlns:a16="http://schemas.microsoft.com/office/drawing/2014/main" id="{B1908094-B0A8-4A77-A781-2F7092A350B6}"/>
              </a:ext>
            </a:extLst>
          </p:cNvPr>
          <p:cNvSpPr>
            <a:spLocks noGrp="1"/>
          </p:cNvSpPr>
          <p:nvPr>
            <p:ph type="body" sz="quarter" idx="40"/>
          </p:nvPr>
        </p:nvSpPr>
        <p:spPr bwMode="invGray">
          <a:xfrm>
            <a:off x="8668800" y="1429965"/>
            <a:ext cx="3132000" cy="2130358"/>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FBDCD943-E55C-4177-BFF5-0964EED39798}"/>
              </a:ext>
            </a:extLst>
          </p:cNvPr>
          <p:cNvSpPr>
            <a:spLocks noGrp="1"/>
          </p:cNvSpPr>
          <p:nvPr>
            <p:ph type="body" sz="quarter" idx="41"/>
          </p:nvPr>
        </p:nvSpPr>
        <p:spPr bwMode="invGray">
          <a:xfrm>
            <a:off x="8668800"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341181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31256"/>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8648267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our highlight blocks centered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3869489"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3833087" y="3847180"/>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4064487"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4064487" y="4049837"/>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14195"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14195"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09193"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09193"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316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316799" y="3847180"/>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8566761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ix blocks with titl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7" name="Text Placeholder 4">
            <a:extLst>
              <a:ext uri="{FF2B5EF4-FFF2-40B4-BE49-F238E27FC236}">
                <a16:creationId xmlns:a16="http://schemas.microsoft.com/office/drawing/2014/main" id="{D2459CEC-A4CF-4DD4-81E8-93B3A5F65365}"/>
              </a:ext>
            </a:extLst>
          </p:cNvPr>
          <p:cNvSpPr>
            <a:spLocks noGrp="1"/>
          </p:cNvSpPr>
          <p:nvPr>
            <p:ph type="body" sz="quarter" idx="37"/>
          </p:nvPr>
        </p:nvSpPr>
        <p:spPr bwMode="invGray">
          <a:xfrm>
            <a:off x="808836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8741328C-C085-4599-8E8E-9F2675721AAB}"/>
              </a:ext>
            </a:extLst>
          </p:cNvPr>
          <p:cNvSpPr>
            <a:spLocks noGrp="1"/>
          </p:cNvSpPr>
          <p:nvPr>
            <p:ph type="body" sz="quarter" idx="39"/>
          </p:nvPr>
        </p:nvSpPr>
        <p:spPr bwMode="invGray">
          <a:xfrm>
            <a:off x="8088365"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4BC0F70D-170B-4864-9328-0FB2F231130D}"/>
              </a:ext>
            </a:extLst>
          </p:cNvPr>
          <p:cNvSpPr>
            <a:spLocks noGrp="1"/>
          </p:cNvSpPr>
          <p:nvPr>
            <p:ph type="body" sz="quarter" idx="42"/>
          </p:nvPr>
        </p:nvSpPr>
        <p:spPr bwMode="invGray">
          <a:xfrm>
            <a:off x="316800"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0" name="Text Placeholder 4">
            <a:extLst>
              <a:ext uri="{FF2B5EF4-FFF2-40B4-BE49-F238E27FC236}">
                <a16:creationId xmlns:a16="http://schemas.microsoft.com/office/drawing/2014/main" id="{36370263-69FE-4CD9-9FFD-457F6EC1ED91}"/>
              </a:ext>
            </a:extLst>
          </p:cNvPr>
          <p:cNvSpPr>
            <a:spLocks noGrp="1"/>
          </p:cNvSpPr>
          <p:nvPr>
            <p:ph type="body" sz="quarter" idx="43"/>
          </p:nvPr>
        </p:nvSpPr>
        <p:spPr bwMode="invGray">
          <a:xfrm>
            <a:off x="316800"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3" name="Text Placeholder 4">
            <a:extLst>
              <a:ext uri="{FF2B5EF4-FFF2-40B4-BE49-F238E27FC236}">
                <a16:creationId xmlns:a16="http://schemas.microsoft.com/office/drawing/2014/main" id="{2EF3C9B2-76EC-4D51-8D58-B549BD2659BB}"/>
              </a:ext>
            </a:extLst>
          </p:cNvPr>
          <p:cNvSpPr>
            <a:spLocks noGrp="1"/>
          </p:cNvSpPr>
          <p:nvPr>
            <p:ph type="body" sz="quarter" idx="46"/>
          </p:nvPr>
        </p:nvSpPr>
        <p:spPr bwMode="invGray">
          <a:xfrm>
            <a:off x="418472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4" name="Text Placeholder 4">
            <a:extLst>
              <a:ext uri="{FF2B5EF4-FFF2-40B4-BE49-F238E27FC236}">
                <a16:creationId xmlns:a16="http://schemas.microsoft.com/office/drawing/2014/main" id="{6073B89A-ABDB-42BA-B930-F2CDCAD2D5F5}"/>
              </a:ext>
            </a:extLst>
          </p:cNvPr>
          <p:cNvSpPr>
            <a:spLocks noGrp="1"/>
          </p:cNvSpPr>
          <p:nvPr>
            <p:ph type="body" sz="quarter" idx="47"/>
          </p:nvPr>
        </p:nvSpPr>
        <p:spPr bwMode="invGray">
          <a:xfrm>
            <a:off x="4184726"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5" name="Text Placeholder 4">
            <a:extLst>
              <a:ext uri="{FF2B5EF4-FFF2-40B4-BE49-F238E27FC236}">
                <a16:creationId xmlns:a16="http://schemas.microsoft.com/office/drawing/2014/main" id="{320C2A9B-1446-42B5-9866-6A529B7EB425}"/>
              </a:ext>
            </a:extLst>
          </p:cNvPr>
          <p:cNvSpPr>
            <a:spLocks noGrp="1"/>
          </p:cNvSpPr>
          <p:nvPr>
            <p:ph type="body" sz="quarter" idx="48"/>
          </p:nvPr>
        </p:nvSpPr>
        <p:spPr bwMode="invGray">
          <a:xfrm>
            <a:off x="316800"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6" name="Text Placeholder 4">
            <a:extLst>
              <a:ext uri="{FF2B5EF4-FFF2-40B4-BE49-F238E27FC236}">
                <a16:creationId xmlns:a16="http://schemas.microsoft.com/office/drawing/2014/main" id="{C5F06084-AC16-49C2-BFAC-0A404A7435D0}"/>
              </a:ext>
            </a:extLst>
          </p:cNvPr>
          <p:cNvSpPr>
            <a:spLocks noGrp="1"/>
          </p:cNvSpPr>
          <p:nvPr>
            <p:ph type="body" sz="quarter" idx="49"/>
          </p:nvPr>
        </p:nvSpPr>
        <p:spPr bwMode="invGray">
          <a:xfrm>
            <a:off x="316800"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8" name="Text Placeholder 4">
            <a:extLst>
              <a:ext uri="{FF2B5EF4-FFF2-40B4-BE49-F238E27FC236}">
                <a16:creationId xmlns:a16="http://schemas.microsoft.com/office/drawing/2014/main" id="{45397D41-59D2-4B16-B530-4079DF1ED91A}"/>
              </a:ext>
            </a:extLst>
          </p:cNvPr>
          <p:cNvSpPr>
            <a:spLocks noGrp="1"/>
          </p:cNvSpPr>
          <p:nvPr>
            <p:ph type="body" sz="quarter" idx="50"/>
          </p:nvPr>
        </p:nvSpPr>
        <p:spPr bwMode="invGray">
          <a:xfrm>
            <a:off x="4184726"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9" name="Text Placeholder 4">
            <a:extLst>
              <a:ext uri="{FF2B5EF4-FFF2-40B4-BE49-F238E27FC236}">
                <a16:creationId xmlns:a16="http://schemas.microsoft.com/office/drawing/2014/main" id="{6877C2CE-0D3D-4F51-B4FB-44CA0AC4CDE8}"/>
              </a:ext>
            </a:extLst>
          </p:cNvPr>
          <p:cNvSpPr>
            <a:spLocks noGrp="1"/>
          </p:cNvSpPr>
          <p:nvPr>
            <p:ph type="body" sz="quarter" idx="51"/>
          </p:nvPr>
        </p:nvSpPr>
        <p:spPr bwMode="invGray">
          <a:xfrm>
            <a:off x="4184726"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0" name="Text Placeholder 4">
            <a:extLst>
              <a:ext uri="{FF2B5EF4-FFF2-40B4-BE49-F238E27FC236}">
                <a16:creationId xmlns:a16="http://schemas.microsoft.com/office/drawing/2014/main" id="{5D027021-1D69-4E2B-AA72-76DABF09EC76}"/>
              </a:ext>
            </a:extLst>
          </p:cNvPr>
          <p:cNvSpPr>
            <a:spLocks noGrp="1"/>
          </p:cNvSpPr>
          <p:nvPr>
            <p:ph type="body" sz="quarter" idx="52"/>
          </p:nvPr>
        </p:nvSpPr>
        <p:spPr bwMode="invGray">
          <a:xfrm>
            <a:off x="8088367"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1" name="Text Placeholder 4">
            <a:extLst>
              <a:ext uri="{FF2B5EF4-FFF2-40B4-BE49-F238E27FC236}">
                <a16:creationId xmlns:a16="http://schemas.microsoft.com/office/drawing/2014/main" id="{FF652AAD-B456-43BF-B19B-120FF398F9C1}"/>
              </a:ext>
            </a:extLst>
          </p:cNvPr>
          <p:cNvSpPr>
            <a:spLocks noGrp="1"/>
          </p:cNvSpPr>
          <p:nvPr>
            <p:ph type="body" sz="quarter" idx="53"/>
          </p:nvPr>
        </p:nvSpPr>
        <p:spPr bwMode="invGray">
          <a:xfrm>
            <a:off x="8088367"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4997758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ur block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4681353"/>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3314904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4334694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4483260" y="1386659"/>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8548673" y="138666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1384" y="1481550"/>
            <a:ext cx="2952925" cy="312176"/>
          </a:xfrm>
          <a:prstGeom prst="rect">
            <a:avLst/>
          </a:prstGeom>
        </p:spPr>
        <p:txBody>
          <a:bodyPr lIns="90000" tIns="46800" rIns="90000" bIns="46800"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1846"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4627259"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4627259"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8692672"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8692672"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9300408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our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8561324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ree colored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4" name="Rectangle: Rounded Corners 23">
            <a:extLst>
              <a:ext uri="{FF2B5EF4-FFF2-40B4-BE49-F238E27FC236}">
                <a16:creationId xmlns:a16="http://schemas.microsoft.com/office/drawing/2014/main" id="{84EEE4F9-1953-4BE2-AAB6-AF624FA0F7FE}"/>
              </a:ext>
            </a:extLst>
          </p:cNvPr>
          <p:cNvSpPr/>
          <p:nvPr userDrawn="1"/>
        </p:nvSpPr>
        <p:spPr>
          <a:xfrm>
            <a:off x="417847" y="1376137"/>
            <a:ext cx="3600000" cy="4554881"/>
          </a:xfrm>
          <a:prstGeom prst="roundRect">
            <a:avLst>
              <a:gd name="adj" fmla="val 3617"/>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tangle: Rounded Corners 24">
            <a:extLst>
              <a:ext uri="{FF2B5EF4-FFF2-40B4-BE49-F238E27FC236}">
                <a16:creationId xmlns:a16="http://schemas.microsoft.com/office/drawing/2014/main" id="{1FC0C31A-EADE-475B-8659-B247694C8156}"/>
              </a:ext>
            </a:extLst>
          </p:cNvPr>
          <p:cNvSpPr/>
          <p:nvPr userDrawn="1"/>
        </p:nvSpPr>
        <p:spPr>
          <a:xfrm>
            <a:off x="4318095" y="1376136"/>
            <a:ext cx="3600000" cy="4554881"/>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tangle: Rounded Corners 25">
            <a:extLst>
              <a:ext uri="{FF2B5EF4-FFF2-40B4-BE49-F238E27FC236}">
                <a16:creationId xmlns:a16="http://schemas.microsoft.com/office/drawing/2014/main" id="{C783D2F0-C63F-4ED3-B982-C7543245DEE7}"/>
              </a:ext>
            </a:extLst>
          </p:cNvPr>
          <p:cNvSpPr/>
          <p:nvPr userDrawn="1"/>
        </p:nvSpPr>
        <p:spPr>
          <a:xfrm>
            <a:off x="8218343" y="1376135"/>
            <a:ext cx="3600000" cy="4554881"/>
          </a:xfrm>
          <a:prstGeom prst="roundRect">
            <a:avLst>
              <a:gd name="adj" fmla="val 3617"/>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2D2D2D"/>
              </a:solidFill>
            </a:endParaRPr>
          </a:p>
        </p:txBody>
      </p:sp>
      <p:sp>
        <p:nvSpPr>
          <p:cNvPr id="27" name="Text Placeholder 20">
            <a:extLst>
              <a:ext uri="{FF2B5EF4-FFF2-40B4-BE49-F238E27FC236}">
                <a16:creationId xmlns:a16="http://schemas.microsoft.com/office/drawing/2014/main" id="{0DDB1D8F-E5AF-4D25-B6DF-68652F4E84D3}"/>
              </a:ext>
            </a:extLst>
          </p:cNvPr>
          <p:cNvSpPr>
            <a:spLocks noGrp="1"/>
          </p:cNvSpPr>
          <p:nvPr>
            <p:ph type="body" sz="quarter" idx="16"/>
          </p:nvPr>
        </p:nvSpPr>
        <p:spPr>
          <a:xfrm>
            <a:off x="499378" y="1479121"/>
            <a:ext cx="3436938" cy="352271"/>
          </a:xfrm>
          <a:prstGeom prst="rect">
            <a:avLst/>
          </a:prstGeom>
        </p:spPr>
        <p:txBody>
          <a:bodyPr>
            <a:normAutofit/>
          </a:bodyPr>
          <a:lstStyle>
            <a:lvl1pPr marL="0" indent="0" algn="l">
              <a:buNone/>
              <a:defRPr sz="1600">
                <a:solidFill>
                  <a:schemeClr val="bg1"/>
                </a:solidFill>
                <a:latin typeface="Montserrat SemiBold" pitchFamily="2" charset="0"/>
              </a:defRPr>
            </a:lvl1pPr>
          </a:lstStyle>
          <a:p>
            <a:pPr lvl="0"/>
            <a:r>
              <a:rPr lang="fr-FR"/>
              <a:t>Cliquez pour modifier les styles du texte du masque</a:t>
            </a:r>
          </a:p>
        </p:txBody>
      </p:sp>
      <p:sp>
        <p:nvSpPr>
          <p:cNvPr id="28" name="Text Placeholder 20">
            <a:extLst>
              <a:ext uri="{FF2B5EF4-FFF2-40B4-BE49-F238E27FC236}">
                <a16:creationId xmlns:a16="http://schemas.microsoft.com/office/drawing/2014/main" id="{A7F0CE21-4019-4FC6-A3A0-36B6B7A8C518}"/>
              </a:ext>
            </a:extLst>
          </p:cNvPr>
          <p:cNvSpPr>
            <a:spLocks noGrp="1"/>
          </p:cNvSpPr>
          <p:nvPr>
            <p:ph type="body" sz="quarter" idx="17"/>
          </p:nvPr>
        </p:nvSpPr>
        <p:spPr>
          <a:xfrm>
            <a:off x="439962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29" name="Text Placeholder 20">
            <a:extLst>
              <a:ext uri="{FF2B5EF4-FFF2-40B4-BE49-F238E27FC236}">
                <a16:creationId xmlns:a16="http://schemas.microsoft.com/office/drawing/2014/main" id="{BE854316-9D8B-4ACC-8002-506C758C2F09}"/>
              </a:ext>
            </a:extLst>
          </p:cNvPr>
          <p:cNvSpPr>
            <a:spLocks noGrp="1"/>
          </p:cNvSpPr>
          <p:nvPr>
            <p:ph type="body" sz="quarter" idx="18"/>
          </p:nvPr>
        </p:nvSpPr>
        <p:spPr>
          <a:xfrm>
            <a:off x="830257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30" name="Text Placeholder 20">
            <a:extLst>
              <a:ext uri="{FF2B5EF4-FFF2-40B4-BE49-F238E27FC236}">
                <a16:creationId xmlns:a16="http://schemas.microsoft.com/office/drawing/2014/main" id="{083BF51F-0691-49F7-A008-3E8F6B3A3C44}"/>
              </a:ext>
            </a:extLst>
          </p:cNvPr>
          <p:cNvSpPr>
            <a:spLocks noGrp="1"/>
          </p:cNvSpPr>
          <p:nvPr>
            <p:ph type="body" sz="quarter" idx="19"/>
          </p:nvPr>
        </p:nvSpPr>
        <p:spPr>
          <a:xfrm>
            <a:off x="499378" y="1973739"/>
            <a:ext cx="3436938" cy="3887796"/>
          </a:xfrm>
          <a:prstGeom prst="rect">
            <a:avLst/>
          </a:prstGeom>
        </p:spPr>
        <p:txBody>
          <a:bodyPr>
            <a:normAutofit/>
          </a:bodyPr>
          <a:lstStyle>
            <a:lvl1pPr marL="0" indent="0" algn="l">
              <a:buNone/>
              <a:defRPr sz="1200">
                <a:solidFill>
                  <a:schemeClr val="bg1"/>
                </a:solidFill>
                <a:latin typeface="Montserrat" panose="00000500000000000000" pitchFamily="2" charset="0"/>
              </a:defRPr>
            </a:lvl1pPr>
          </a:lstStyle>
          <a:p>
            <a:pPr lvl="0"/>
            <a:r>
              <a:rPr lang="fr-FR"/>
              <a:t>Cliquez pour modifier les styles du texte du masque</a:t>
            </a:r>
          </a:p>
        </p:txBody>
      </p:sp>
      <p:sp>
        <p:nvSpPr>
          <p:cNvPr id="31" name="Text Placeholder 20">
            <a:extLst>
              <a:ext uri="{FF2B5EF4-FFF2-40B4-BE49-F238E27FC236}">
                <a16:creationId xmlns:a16="http://schemas.microsoft.com/office/drawing/2014/main" id="{03D91854-B70D-43CC-9CA1-D173962CB0A2}"/>
              </a:ext>
            </a:extLst>
          </p:cNvPr>
          <p:cNvSpPr>
            <a:spLocks noGrp="1"/>
          </p:cNvSpPr>
          <p:nvPr>
            <p:ph type="body" sz="quarter" idx="20"/>
          </p:nvPr>
        </p:nvSpPr>
        <p:spPr>
          <a:xfrm>
            <a:off x="4399626" y="1973739"/>
            <a:ext cx="3436938" cy="3887796"/>
          </a:xfrm>
          <a:prstGeom prst="rect">
            <a:avLst/>
          </a:prstGeom>
        </p:spPr>
        <p:txBody>
          <a:bodyPr>
            <a:normAutofit/>
          </a:bodyPr>
          <a:lstStyle>
            <a:lvl1pPr marL="0" indent="0" algn="l">
              <a:buNone/>
              <a:defRPr sz="1200">
                <a:solidFill>
                  <a:srgbClr val="2D2D2D"/>
                </a:solidFill>
                <a:latin typeface="Montserrat" panose="00000500000000000000" pitchFamily="2" charset="0"/>
              </a:defRPr>
            </a:lvl1pPr>
          </a:lstStyle>
          <a:p>
            <a:pPr lvl="0"/>
            <a:r>
              <a:rPr lang="fr-FR"/>
              <a:t>Cliquez pour modifier les styles du texte du masque</a:t>
            </a:r>
          </a:p>
        </p:txBody>
      </p:sp>
      <p:sp>
        <p:nvSpPr>
          <p:cNvPr id="32" name="Text Placeholder 20">
            <a:extLst>
              <a:ext uri="{FF2B5EF4-FFF2-40B4-BE49-F238E27FC236}">
                <a16:creationId xmlns:a16="http://schemas.microsoft.com/office/drawing/2014/main" id="{97EC2FAB-088C-474C-A92D-32F83C396147}"/>
              </a:ext>
            </a:extLst>
          </p:cNvPr>
          <p:cNvSpPr>
            <a:spLocks noGrp="1"/>
          </p:cNvSpPr>
          <p:nvPr>
            <p:ph type="body" sz="quarter" idx="21"/>
          </p:nvPr>
        </p:nvSpPr>
        <p:spPr>
          <a:xfrm>
            <a:off x="8299874" y="1973739"/>
            <a:ext cx="3436938" cy="3887796"/>
          </a:xfrm>
          <a:prstGeom prst="rect">
            <a:avLst/>
          </a:prstGeom>
        </p:spPr>
        <p:txBody>
          <a:bodyPr>
            <a:normAutofit/>
          </a:bodyPr>
          <a:lstStyle>
            <a:lvl1pPr marL="0" indent="0" algn="l">
              <a:buNone/>
              <a:defRPr sz="1200">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0185696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bars with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73DD9479-32BE-4255-8D4F-4216693171D1}"/>
              </a:ext>
            </a:extLst>
          </p:cNvPr>
          <p:cNvSpPr/>
          <p:nvPr userDrawn="1"/>
        </p:nvSpPr>
        <p:spPr>
          <a:xfrm>
            <a:off x="413556" y="1414671"/>
            <a:ext cx="9354024" cy="1800000"/>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ext Placeholder 20">
            <a:extLst>
              <a:ext uri="{FF2B5EF4-FFF2-40B4-BE49-F238E27FC236}">
                <a16:creationId xmlns:a16="http://schemas.microsoft.com/office/drawing/2014/main" id="{359A2CB8-6225-4B92-8899-576771C47E5E}"/>
              </a:ext>
            </a:extLst>
          </p:cNvPr>
          <p:cNvSpPr>
            <a:spLocks noGrp="1"/>
          </p:cNvSpPr>
          <p:nvPr>
            <p:ph type="body" sz="quarter" idx="21"/>
          </p:nvPr>
        </p:nvSpPr>
        <p:spPr>
          <a:xfrm>
            <a:off x="507517" y="1510019"/>
            <a:ext cx="9188242" cy="1641734"/>
          </a:xfrm>
          <a:prstGeom prst="rect">
            <a:avLst/>
          </a:prstGeom>
        </p:spPr>
        <p:txBody>
          <a:bodyPr>
            <a:normAutofit/>
          </a:bodyPr>
          <a:lstStyle>
            <a:lvl1pPr marL="0" indent="0" algn="l">
              <a:buNone/>
              <a:defRPr sz="1400">
                <a:solidFill>
                  <a:srgbClr val="000000"/>
                </a:solidFill>
                <a:latin typeface="Montserrat Bold" panose="00000800000000000000" pitchFamily="2" charset="0"/>
              </a:defRPr>
            </a:lvl1pPr>
          </a:lstStyle>
          <a:p>
            <a:pPr lvl="0"/>
            <a:r>
              <a:rPr lang="fr-FR"/>
              <a:t>Cliquez pour modifier les styles du texte du masque</a:t>
            </a:r>
          </a:p>
        </p:txBody>
      </p:sp>
      <p:sp>
        <p:nvSpPr>
          <p:cNvPr id="35" name="Picture Placeholder 3">
            <a:extLst>
              <a:ext uri="{FF2B5EF4-FFF2-40B4-BE49-F238E27FC236}">
                <a16:creationId xmlns:a16="http://schemas.microsoft.com/office/drawing/2014/main" id="{A4910E2B-FFA5-49E8-A92C-549A7A70AA43}"/>
              </a:ext>
            </a:extLst>
          </p:cNvPr>
          <p:cNvSpPr>
            <a:spLocks noGrp="1"/>
          </p:cNvSpPr>
          <p:nvPr>
            <p:ph type="pic" sz="quarter" idx="24" hasCustomPrompt="1"/>
          </p:nvPr>
        </p:nvSpPr>
        <p:spPr>
          <a:xfrm>
            <a:off x="9843083" y="1414671"/>
            <a:ext cx="1935361" cy="4440752"/>
          </a:xfrm>
          <a:prstGeom prst="roundRect">
            <a:avLst>
              <a:gd name="adj" fmla="val 3028"/>
            </a:avLst>
          </a:prstGeom>
        </p:spPr>
        <p:txBody>
          <a:bodyPr anchor="ctr">
            <a:normAutofit/>
          </a:bodyPr>
          <a:lstStyle>
            <a:lvl1pPr marL="0" indent="0" algn="ctr">
              <a:buNone/>
              <a:defRPr sz="1600">
                <a:latin typeface="Raleway Light" pitchFamily="2" charset="0"/>
              </a:defRPr>
            </a:lvl1pPr>
          </a:lstStyle>
          <a:p>
            <a:r>
              <a:rPr lang="en-NL" dirty="0"/>
              <a:t>Select image by clicking here</a:t>
            </a:r>
            <a:br>
              <a:rPr lang="en-NL" dirty="0"/>
            </a:br>
            <a:br>
              <a:rPr lang="en-NL" dirty="0"/>
            </a:br>
            <a:br>
              <a:rPr lang="en-NL" dirty="0"/>
            </a:br>
            <a:br>
              <a:rPr lang="en-NL" dirty="0"/>
            </a:br>
            <a:endParaRPr lang="nl-NL" dirty="0"/>
          </a:p>
        </p:txBody>
      </p:sp>
      <p:sp>
        <p:nvSpPr>
          <p:cNvPr id="36" name="Text Placeholder 20">
            <a:extLst>
              <a:ext uri="{FF2B5EF4-FFF2-40B4-BE49-F238E27FC236}">
                <a16:creationId xmlns:a16="http://schemas.microsoft.com/office/drawing/2014/main" id="{2036E1FB-7710-4F84-9459-CC3C9AB1DFE4}"/>
              </a:ext>
            </a:extLst>
          </p:cNvPr>
          <p:cNvSpPr>
            <a:spLocks noGrp="1"/>
          </p:cNvSpPr>
          <p:nvPr>
            <p:ph type="body" sz="quarter" idx="25"/>
          </p:nvPr>
        </p:nvSpPr>
        <p:spPr>
          <a:xfrm>
            <a:off x="507517" y="3428999"/>
            <a:ext cx="9188242" cy="2426423"/>
          </a:xfrm>
          <a:prstGeom prst="rect">
            <a:avLst/>
          </a:prstGeom>
        </p:spPr>
        <p:txBody>
          <a:bodyPr>
            <a:normAutofit/>
          </a:bodyPr>
          <a:lstStyle>
            <a:lvl1pPr marL="0" indent="0" algn="l">
              <a:buNone/>
              <a:defRPr sz="1200">
                <a:solidFill>
                  <a:srgbClr val="000000"/>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659454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Text Placeholder 5">
            <a:extLst>
              <a:ext uri="{FF2B5EF4-FFF2-40B4-BE49-F238E27FC236}">
                <a16:creationId xmlns:a16="http://schemas.microsoft.com/office/drawing/2014/main" id="{2BAE1A89-9C65-45A4-8923-6131F16037FA}"/>
              </a:ext>
            </a:extLst>
          </p:cNvPr>
          <p:cNvSpPr>
            <a:spLocks noGrp="1"/>
          </p:cNvSpPr>
          <p:nvPr>
            <p:ph type="body" sz="quarter" idx="11"/>
          </p:nvPr>
        </p:nvSpPr>
        <p:spPr>
          <a:xfrm>
            <a:off x="316799" y="1316038"/>
            <a:ext cx="11484000" cy="4637087"/>
          </a:xfrm>
          <a:prstGeom prst="rect">
            <a:avLst/>
          </a:prstGeom>
        </p:spPr>
        <p:txBody>
          <a:bodyPr vert="horz" lIns="91440" tIns="45720" rIns="91440" bIns="45720" rtlCol="0">
            <a:no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28096765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our circle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Oval 19">
            <a:extLst>
              <a:ext uri="{FF2B5EF4-FFF2-40B4-BE49-F238E27FC236}">
                <a16:creationId xmlns:a16="http://schemas.microsoft.com/office/drawing/2014/main" id="{AF3D8963-5580-4C5D-83BD-9F4EE3E85093}"/>
              </a:ext>
            </a:extLst>
          </p:cNvPr>
          <p:cNvSpPr/>
          <p:nvPr/>
        </p:nvSpPr>
        <p:spPr>
          <a:xfrm>
            <a:off x="72782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939567"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727827"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564704"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463186"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361669"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4" name="Oval 23">
            <a:extLst>
              <a:ext uri="{FF2B5EF4-FFF2-40B4-BE49-F238E27FC236}">
                <a16:creationId xmlns:a16="http://schemas.microsoft.com/office/drawing/2014/main" id="{287C6481-0ED3-49FF-ADEF-DF9A6101CF3F}"/>
              </a:ext>
            </a:extLst>
          </p:cNvPr>
          <p:cNvSpPr/>
          <p:nvPr userDrawn="1"/>
        </p:nvSpPr>
        <p:spPr>
          <a:xfrm>
            <a:off x="3564703"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a:extLst>
              <a:ext uri="{FF2B5EF4-FFF2-40B4-BE49-F238E27FC236}">
                <a16:creationId xmlns:a16="http://schemas.microsoft.com/office/drawing/2014/main" id="{0DF03BF8-9606-472E-9E21-26E6D18548B6}"/>
              </a:ext>
            </a:extLst>
          </p:cNvPr>
          <p:cNvSpPr/>
          <p:nvPr userDrawn="1"/>
        </p:nvSpPr>
        <p:spPr>
          <a:xfrm>
            <a:off x="646318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C5C88E66-6B8E-44CF-85CF-949AA8FFCC5B}"/>
              </a:ext>
            </a:extLst>
          </p:cNvPr>
          <p:cNvSpPr/>
          <p:nvPr userDrawn="1"/>
        </p:nvSpPr>
        <p:spPr>
          <a:xfrm>
            <a:off x="9361669" y="1481550"/>
            <a:ext cx="2160000" cy="2160000"/>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Text Placeholder 4">
            <a:extLst>
              <a:ext uri="{FF2B5EF4-FFF2-40B4-BE49-F238E27FC236}">
                <a16:creationId xmlns:a16="http://schemas.microsoft.com/office/drawing/2014/main" id="{2A3174F6-D1C7-4E9C-B759-7D978E426553}"/>
              </a:ext>
            </a:extLst>
          </p:cNvPr>
          <p:cNvSpPr>
            <a:spLocks noGrp="1"/>
          </p:cNvSpPr>
          <p:nvPr>
            <p:ph type="body" sz="quarter" idx="55"/>
          </p:nvPr>
        </p:nvSpPr>
        <p:spPr bwMode="invGray">
          <a:xfrm>
            <a:off x="3775873"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8" name="Text Placeholder 4">
            <a:extLst>
              <a:ext uri="{FF2B5EF4-FFF2-40B4-BE49-F238E27FC236}">
                <a16:creationId xmlns:a16="http://schemas.microsoft.com/office/drawing/2014/main" id="{2F6FC99F-5A17-427C-AED6-461BAD458AEF}"/>
              </a:ext>
            </a:extLst>
          </p:cNvPr>
          <p:cNvSpPr>
            <a:spLocks noGrp="1"/>
          </p:cNvSpPr>
          <p:nvPr>
            <p:ph type="body" sz="quarter" idx="56"/>
          </p:nvPr>
        </p:nvSpPr>
        <p:spPr bwMode="invGray">
          <a:xfrm>
            <a:off x="6661112"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9559595"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A0BB3E2-7BA1-4789-A4A6-6EFF562664A7}"/>
              </a:ext>
            </a:extLst>
          </p:cNvPr>
          <p:cNvSpPr>
            <a:spLocks noGrp="1"/>
          </p:cNvSpPr>
          <p:nvPr>
            <p:ph type="body" sz="quarter" idx="58" hasCustomPrompt="1"/>
          </p:nvPr>
        </p:nvSpPr>
        <p:spPr bwMode="invGray">
          <a:xfrm>
            <a:off x="297522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1" name="Text Placeholder 4">
            <a:extLst>
              <a:ext uri="{FF2B5EF4-FFF2-40B4-BE49-F238E27FC236}">
                <a16:creationId xmlns:a16="http://schemas.microsoft.com/office/drawing/2014/main" id="{06BC21B3-F035-4282-BB79-3822948CABA3}"/>
              </a:ext>
            </a:extLst>
          </p:cNvPr>
          <p:cNvSpPr>
            <a:spLocks noGrp="1"/>
          </p:cNvSpPr>
          <p:nvPr>
            <p:ph type="body" sz="quarter" idx="59" hasCustomPrompt="1"/>
          </p:nvPr>
        </p:nvSpPr>
        <p:spPr bwMode="invGray">
          <a:xfrm>
            <a:off x="584290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2" name="Text Placeholder 4">
            <a:extLst>
              <a:ext uri="{FF2B5EF4-FFF2-40B4-BE49-F238E27FC236}">
                <a16:creationId xmlns:a16="http://schemas.microsoft.com/office/drawing/2014/main" id="{9E0633CC-D902-4913-A17B-900CE3FB9FD6}"/>
              </a:ext>
            </a:extLst>
          </p:cNvPr>
          <p:cNvSpPr>
            <a:spLocks noGrp="1"/>
          </p:cNvSpPr>
          <p:nvPr>
            <p:ph type="body" sz="quarter" idx="60" hasCustomPrompt="1"/>
          </p:nvPr>
        </p:nvSpPr>
        <p:spPr bwMode="invGray">
          <a:xfrm>
            <a:off x="8741384"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Tree>
    <p:extLst>
      <p:ext uri="{BB962C8B-B14F-4D97-AF65-F5344CB8AC3E}">
        <p14:creationId xmlns:p14="http://schemas.microsoft.com/office/powerpoint/2010/main" val="28614604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circles horizontal">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2279790" y="1347661"/>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26" name="Oval 25">
            <a:extLst>
              <a:ext uri="{FF2B5EF4-FFF2-40B4-BE49-F238E27FC236}">
                <a16:creationId xmlns:a16="http://schemas.microsoft.com/office/drawing/2014/main" id="{C5C88E66-6B8E-44CF-85CF-949AA8FFCC5B}"/>
              </a:ext>
            </a:extLst>
          </p:cNvPr>
          <p:cNvSpPr/>
          <p:nvPr userDrawn="1"/>
        </p:nvSpPr>
        <p:spPr>
          <a:xfrm>
            <a:off x="417847" y="1347660"/>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557050" y="1669562"/>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23" name="Oval 22">
            <a:extLst>
              <a:ext uri="{FF2B5EF4-FFF2-40B4-BE49-F238E27FC236}">
                <a16:creationId xmlns:a16="http://schemas.microsoft.com/office/drawing/2014/main" id="{59A7601F-B392-4306-8ECD-E925556B0797}"/>
              </a:ext>
            </a:extLst>
          </p:cNvPr>
          <p:cNvSpPr/>
          <p:nvPr userDrawn="1"/>
        </p:nvSpPr>
        <p:spPr>
          <a:xfrm>
            <a:off x="417847" y="2936438"/>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Text Placeholder 4">
            <a:extLst>
              <a:ext uri="{FF2B5EF4-FFF2-40B4-BE49-F238E27FC236}">
                <a16:creationId xmlns:a16="http://schemas.microsoft.com/office/drawing/2014/main" id="{24A23DF1-E7E1-4875-BC1D-65EDC9D7ECE1}"/>
              </a:ext>
            </a:extLst>
          </p:cNvPr>
          <p:cNvSpPr>
            <a:spLocks noGrp="1"/>
          </p:cNvSpPr>
          <p:nvPr>
            <p:ph type="body" sz="quarter" idx="58"/>
          </p:nvPr>
        </p:nvSpPr>
        <p:spPr bwMode="invGray">
          <a:xfrm>
            <a:off x="557050" y="3258340"/>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4" name="Oval 33">
            <a:extLst>
              <a:ext uri="{FF2B5EF4-FFF2-40B4-BE49-F238E27FC236}">
                <a16:creationId xmlns:a16="http://schemas.microsoft.com/office/drawing/2014/main" id="{2B9D9238-2B28-4FF0-8A62-94856DDF363B}"/>
              </a:ext>
            </a:extLst>
          </p:cNvPr>
          <p:cNvSpPr/>
          <p:nvPr userDrawn="1"/>
        </p:nvSpPr>
        <p:spPr>
          <a:xfrm>
            <a:off x="417847" y="4525216"/>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Text Placeholder 4">
            <a:extLst>
              <a:ext uri="{FF2B5EF4-FFF2-40B4-BE49-F238E27FC236}">
                <a16:creationId xmlns:a16="http://schemas.microsoft.com/office/drawing/2014/main" id="{EC99944B-2516-4F0A-A4F6-CFB5AFA88B3A}"/>
              </a:ext>
            </a:extLst>
          </p:cNvPr>
          <p:cNvSpPr>
            <a:spLocks noGrp="1"/>
          </p:cNvSpPr>
          <p:nvPr>
            <p:ph type="body" sz="quarter" idx="59"/>
          </p:nvPr>
        </p:nvSpPr>
        <p:spPr bwMode="invGray">
          <a:xfrm>
            <a:off x="557050" y="4847118"/>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C396290-4E8F-4DF9-9DA2-0E13006E7F31}"/>
              </a:ext>
            </a:extLst>
          </p:cNvPr>
          <p:cNvSpPr>
            <a:spLocks noGrp="1"/>
          </p:cNvSpPr>
          <p:nvPr>
            <p:ph type="body" sz="quarter" idx="60"/>
          </p:nvPr>
        </p:nvSpPr>
        <p:spPr bwMode="invGray">
          <a:xfrm>
            <a:off x="2279790" y="2936438"/>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1DCD6FFA-2908-47A4-9EED-8F42FA9CF2D9}"/>
              </a:ext>
            </a:extLst>
          </p:cNvPr>
          <p:cNvSpPr>
            <a:spLocks noGrp="1"/>
          </p:cNvSpPr>
          <p:nvPr>
            <p:ph type="body" sz="quarter" idx="61"/>
          </p:nvPr>
        </p:nvSpPr>
        <p:spPr bwMode="invGray">
          <a:xfrm>
            <a:off x="2279790" y="4525215"/>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6342728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8" name="Picture Placeholder 5">
            <a:extLst>
              <a:ext uri="{FF2B5EF4-FFF2-40B4-BE49-F238E27FC236}">
                <a16:creationId xmlns:a16="http://schemas.microsoft.com/office/drawing/2014/main" id="{27368E06-8E66-425C-8041-488A92DF4D82}"/>
              </a:ext>
            </a:extLst>
          </p:cNvPr>
          <p:cNvSpPr>
            <a:spLocks noGrp="1"/>
          </p:cNvSpPr>
          <p:nvPr>
            <p:ph type="pic" sz="quarter" idx="14" hasCustomPrompt="1"/>
          </p:nvPr>
        </p:nvSpPr>
        <p:spPr>
          <a:xfrm>
            <a:off x="9093756" y="1641049"/>
            <a:ext cx="2694915" cy="4146802"/>
          </a:xfrm>
          <a:prstGeom prst="roundRect">
            <a:avLst>
              <a:gd name="adj" fmla="val 1612"/>
            </a:avLst>
          </a:prstGeom>
        </p:spPr>
        <p:txBody>
          <a:bodyPr anchor="ctr">
            <a:normAutofit/>
          </a:bodyPr>
          <a:lstStyle>
            <a:lvl1pPr marL="0" indent="0" algn="ctr">
              <a:buNone/>
              <a:defRPr sz="1600">
                <a:latin typeface="Montserrat" panose="00000500000000000000" pitchFamily="2" charset="0"/>
              </a:defRPr>
            </a:lvl1pPr>
          </a:lstStyle>
          <a:p>
            <a:r>
              <a:rPr lang="en-NL" dirty="0"/>
              <a:t>Click here to add an image</a:t>
            </a:r>
          </a:p>
          <a:p>
            <a:endParaRPr lang="en-NL" dirty="0"/>
          </a:p>
          <a:p>
            <a:endParaRPr lang="en-NL" dirty="0"/>
          </a:p>
        </p:txBody>
      </p:sp>
      <p:sp>
        <p:nvSpPr>
          <p:cNvPr id="29" name="Rectangle: Rounded Corners 28">
            <a:extLst>
              <a:ext uri="{FF2B5EF4-FFF2-40B4-BE49-F238E27FC236}">
                <a16:creationId xmlns:a16="http://schemas.microsoft.com/office/drawing/2014/main" id="{8FA79DE3-D5C8-416C-96D7-B11C85C27DE5}"/>
              </a:ext>
            </a:extLst>
          </p:cNvPr>
          <p:cNvSpPr/>
          <p:nvPr userDrawn="1"/>
        </p:nvSpPr>
        <p:spPr>
          <a:xfrm>
            <a:off x="780797" y="1641049"/>
            <a:ext cx="7991413" cy="3021386"/>
          </a:xfrm>
          <a:prstGeom prst="roundRect">
            <a:avLst>
              <a:gd name="adj" fmla="val 4815"/>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TextBox 29">
            <a:extLst>
              <a:ext uri="{FF2B5EF4-FFF2-40B4-BE49-F238E27FC236}">
                <a16:creationId xmlns:a16="http://schemas.microsoft.com/office/drawing/2014/main" id="{258A6315-20C5-4602-806F-A9FAD2BA25B0}"/>
              </a:ext>
            </a:extLst>
          </p:cNvPr>
          <p:cNvSpPr txBox="1"/>
          <p:nvPr userDrawn="1"/>
        </p:nvSpPr>
        <p:spPr>
          <a:xfrm>
            <a:off x="875664" y="1601365"/>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1" name="TextBox 30">
            <a:extLst>
              <a:ext uri="{FF2B5EF4-FFF2-40B4-BE49-F238E27FC236}">
                <a16:creationId xmlns:a16="http://schemas.microsoft.com/office/drawing/2014/main" id="{5E9D8150-EF26-4C53-AE98-C126E4C0EED7}"/>
              </a:ext>
            </a:extLst>
          </p:cNvPr>
          <p:cNvSpPr txBox="1"/>
          <p:nvPr userDrawn="1"/>
        </p:nvSpPr>
        <p:spPr>
          <a:xfrm>
            <a:off x="7953269" y="3770401"/>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6" name="Text Placeholder 4">
            <a:extLst>
              <a:ext uri="{FF2B5EF4-FFF2-40B4-BE49-F238E27FC236}">
                <a16:creationId xmlns:a16="http://schemas.microsoft.com/office/drawing/2014/main" id="{579CE8E9-A79A-4D25-83BE-9B8D0934AC97}"/>
              </a:ext>
            </a:extLst>
          </p:cNvPr>
          <p:cNvSpPr>
            <a:spLocks noGrp="1"/>
          </p:cNvSpPr>
          <p:nvPr>
            <p:ph type="body" sz="quarter" idx="57"/>
          </p:nvPr>
        </p:nvSpPr>
        <p:spPr bwMode="invGray">
          <a:xfrm>
            <a:off x="1807944" y="1881072"/>
            <a:ext cx="5937118" cy="2541340"/>
          </a:xfrm>
          <a:prstGeom prst="rect">
            <a:avLst/>
          </a:prstGeom>
        </p:spPr>
        <p:txBody>
          <a:bodyPr anchor="ctr">
            <a:normAutofit/>
          </a:bodyPr>
          <a:lstStyle>
            <a:lvl1pPr marL="0" indent="0" algn="ctr">
              <a:buNone/>
              <a:defRPr sz="1800" i="1">
                <a:solidFill>
                  <a:srgbClr val="2D2D2D"/>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7296998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24667529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Tree>
    <p:extLst>
      <p:ext uri="{BB962C8B-B14F-4D97-AF65-F5344CB8AC3E}">
        <p14:creationId xmlns:p14="http://schemas.microsoft.com/office/powerpoint/2010/main" val="61146018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image" Target="../media/image2.sv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image" Target="../media/image2.svg"/><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image" Target="../media/image1.png"/><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theme" Target="../theme/theme2.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8"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E3CA9F28-221C-ADB7-0904-F4ABB527065A}"/>
              </a:ext>
            </a:extLst>
          </p:cNvPr>
          <p:cNvSpPr>
            <a:spLocks noGrp="1"/>
          </p:cNvSpPr>
          <p:nvPr>
            <p:ph type="title"/>
          </p:nvPr>
        </p:nvSpPr>
        <p:spPr>
          <a:xfrm>
            <a:off x="316633" y="471600"/>
            <a:ext cx="11484000" cy="342000"/>
          </a:xfrm>
          <a:prstGeom prst="rect">
            <a:avLst/>
          </a:prstGeom>
        </p:spPr>
        <p:txBody>
          <a:bodyPr vert="horz" lIns="91440" tIns="0" rIns="91440" bIns="0" rtlCol="0" anchor="t" anchorCtr="0">
            <a:spAutoFit/>
          </a:bodyPr>
          <a:lstStyle/>
          <a:p>
            <a:r>
              <a:rPr lang="fr-FR"/>
              <a:t>Modifiez le style du titre</a:t>
            </a:r>
            <a:endParaRPr lang="en-IN" dirty="0"/>
          </a:p>
        </p:txBody>
      </p:sp>
      <p:sp>
        <p:nvSpPr>
          <p:cNvPr id="5" name="Text Placeholder 4">
            <a:extLst>
              <a:ext uri="{FF2B5EF4-FFF2-40B4-BE49-F238E27FC236}">
                <a16:creationId xmlns:a16="http://schemas.microsoft.com/office/drawing/2014/main" id="{032CDE84-856E-EC95-99B3-55B7775D7CE4}"/>
              </a:ext>
            </a:extLst>
          </p:cNvPr>
          <p:cNvSpPr>
            <a:spLocks noGrp="1"/>
          </p:cNvSpPr>
          <p:nvPr>
            <p:ph type="body" idx="1"/>
          </p:nvPr>
        </p:nvSpPr>
        <p:spPr>
          <a:xfrm>
            <a:off x="316635" y="1317600"/>
            <a:ext cx="114840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8" name="Slide Number Placeholder 10">
            <a:extLst>
              <a:ext uri="{FF2B5EF4-FFF2-40B4-BE49-F238E27FC236}">
                <a16:creationId xmlns:a16="http://schemas.microsoft.com/office/drawing/2014/main" id="{45ED4079-4E3E-0F43-541E-94FDA6BFDAF0}"/>
              </a:ext>
            </a:extLst>
          </p:cNvPr>
          <p:cNvSpPr txBox="1">
            <a:spLocks/>
          </p:cNvSpPr>
          <p:nvPr userDrawn="1"/>
        </p:nvSpPr>
        <p:spPr>
          <a:xfrm>
            <a:off x="11429230" y="6276961"/>
            <a:ext cx="458064" cy="216025"/>
          </a:xfrm>
          <a:prstGeom prst="rect">
            <a:avLst/>
          </a:prstGeom>
        </p:spPr>
        <p:txBody>
          <a:bodyPr vert="horz" lIns="91440" tIns="45720" rIns="91440" bIns="45720" rtlCol="0" anchor="ctr"/>
          <a:lstStyle>
            <a:defPPr>
              <a:defRPr lang="nl-NL"/>
            </a:defPPr>
            <a:lvl1pPr marL="0" algn="l" defTabSz="914400" rtl="0" eaLnBrk="1" latinLnBrk="0" hangingPunct="1">
              <a:defRPr lang="nl-NL" sz="1200" kern="1200" smtClean="0">
                <a:solidFill>
                  <a:srgbClr val="FF6D43"/>
                </a:solidFill>
                <a:latin typeface="Montserrat SemiBold" pitchFamily="2" charset="0"/>
                <a:ea typeface="Verdana" pitchFamily="34" charset="0"/>
                <a:cs typeface="Montserrat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AF489CC-3B7A-4DA5-A8C0-4984788D0EC5}" type="slidenum">
              <a:rPr lang="en-IN" sz="1100" smtClean="0"/>
              <a:pPr algn="r"/>
              <a:t>‹N°›</a:t>
            </a:fld>
            <a:endParaRPr lang="en-IN" sz="1100" dirty="0"/>
          </a:p>
        </p:txBody>
      </p:sp>
      <p:sp>
        <p:nvSpPr>
          <p:cNvPr id="2" name="AddCustomFooter#1">
            <a:extLst>
              <a:ext uri="{FF2B5EF4-FFF2-40B4-BE49-F238E27FC236}">
                <a16:creationId xmlns:a16="http://schemas.microsoft.com/office/drawing/2014/main" id="{A4CC9EA1-36F7-9E11-71BE-BA17FA614B91}"/>
              </a:ext>
            </a:extLst>
          </p:cNvPr>
          <p:cNvSpPr txBox="1"/>
          <p:nvPr userDrawn="1"/>
        </p:nvSpPr>
        <p:spPr bwMode="invGray">
          <a:xfrm>
            <a:off x="5841124" y="6300335"/>
            <a:ext cx="509755"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nl-NL" sz="1100" b="0" i="0" u="none" strike="noStrike" kern="1200" cap="none" spc="0" normalizeH="0" baseline="0" noProof="0" dirty="0" err="1">
                <a:ln>
                  <a:noFill/>
                </a:ln>
                <a:solidFill>
                  <a:schemeClr val="bg1">
                    <a:lumMod val="50000"/>
                  </a:schemeClr>
                </a:solidFill>
                <a:effectLst/>
                <a:uLnTx/>
                <a:uFillTx/>
                <a:latin typeface="+mn-lt"/>
                <a:ea typeface="Verdana" pitchFamily="34" charset="0"/>
                <a:cs typeface="Verdana" pitchFamily="34" charset="0"/>
              </a:rPr>
              <a:t>SafeKit</a:t>
            </a:r>
            <a:endParaRPr lang="nl-NL" sz="1100" baseline="0" dirty="0">
              <a:solidFill>
                <a:schemeClr val="bg1">
                  <a:lumMod val="50000"/>
                </a:schemeClr>
              </a:solidFill>
              <a:latin typeface="+mn-lt"/>
              <a:ea typeface="Verdana" pitchFamily="34" charset="0"/>
              <a:cs typeface="Verdana" pitchFamily="34" charset="0"/>
            </a:endParaRPr>
          </a:p>
        </p:txBody>
      </p:sp>
      <p:pic>
        <p:nvPicPr>
          <p:cNvPr id="7" name="Graphic 6">
            <a:extLst>
              <a:ext uri="{FF2B5EF4-FFF2-40B4-BE49-F238E27FC236}">
                <a16:creationId xmlns:a16="http://schemas.microsoft.com/office/drawing/2014/main" id="{52B91234-E3E0-5B4E-33D1-E6FA66C38D58}"/>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316633" y="6189275"/>
            <a:ext cx="391396" cy="391396"/>
          </a:xfrm>
          <a:prstGeom prst="rect">
            <a:avLst/>
          </a:prstGeom>
        </p:spPr>
      </p:pic>
    </p:spTree>
    <p:extLst>
      <p:ext uri="{BB962C8B-B14F-4D97-AF65-F5344CB8AC3E}">
        <p14:creationId xmlns:p14="http://schemas.microsoft.com/office/powerpoint/2010/main" val="237895187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691" r:id="rId35"/>
    <p:sldLayoutId id="2147483650" r:id="rId36"/>
    <p:sldLayoutId id="2147483662" r:id="rId37"/>
    <p:sldLayoutId id="2147483692" r:id="rId38"/>
    <p:sldLayoutId id="2147483693" r:id="rId39"/>
    <p:sldLayoutId id="2147483694" r:id="rId40"/>
    <p:sldLayoutId id="2147483663" r:id="rId41"/>
    <p:sldLayoutId id="2147483695" r:id="rId42"/>
    <p:sldLayoutId id="2147483676" r:id="rId43"/>
    <p:sldLayoutId id="2147483664" r:id="rId44"/>
    <p:sldLayoutId id="2147483665" r:id="rId45"/>
    <p:sldLayoutId id="2147483666" r:id="rId46"/>
    <p:sldLayoutId id="2147483667" r:id="rId47"/>
    <p:sldLayoutId id="2147483668" r:id="rId48"/>
    <p:sldLayoutId id="2147483669" r:id="rId49"/>
    <p:sldLayoutId id="2147483670" r:id="rId50"/>
    <p:sldLayoutId id="2147483678" r:id="rId51"/>
    <p:sldLayoutId id="2147483686" r:id="rId52"/>
    <p:sldLayoutId id="2147483673" r:id="rId53"/>
    <p:sldLayoutId id="2147483679" r:id="rId54"/>
    <p:sldLayoutId id="2147483685" r:id="rId55"/>
    <p:sldLayoutId id="2147483683" r:id="rId56"/>
    <p:sldLayoutId id="2147483680" r:id="rId57"/>
    <p:sldLayoutId id="2147483687" r:id="rId58"/>
    <p:sldLayoutId id="2147483688" r:id="rId59"/>
    <p:sldLayoutId id="2147483681" r:id="rId60"/>
    <p:sldLayoutId id="2147483684" r:id="rId61"/>
    <p:sldLayoutId id="2147483682" r:id="rId62"/>
    <p:sldLayoutId id="2147483674" r:id="rId63"/>
    <p:sldLayoutId id="2147483689" r:id="rId64"/>
  </p:sldLayoutIdLst>
  <p:hf hdr="0" ftr="0" dt="0"/>
  <p:txStyles>
    <p:titleStyle>
      <a:lvl1pPr algn="l" defTabSz="914400" rtl="0" eaLnBrk="1" latinLnBrk="0" hangingPunct="1">
        <a:lnSpc>
          <a:spcPct val="100000"/>
        </a:lnSpc>
        <a:spcBef>
          <a:spcPct val="0"/>
        </a:spcBef>
        <a:buNone/>
        <a:defRPr sz="2200" kern="1200">
          <a:solidFill>
            <a:srgbClr val="000000"/>
          </a:solidFill>
          <a:latin typeface="Montserrat Bold" panose="00000800000000000000" pitchFamily="2" charset="0"/>
          <a:ea typeface="+mj-ea"/>
          <a:cs typeface="+mj-cs"/>
        </a:defRPr>
      </a:lvl1pPr>
    </p:titleStyle>
    <p:body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22">
          <p15:clr>
            <a:srgbClr val="F26B43"/>
          </p15:clr>
        </p15:guide>
        <p15:guide id="3" pos="7430">
          <p15:clr>
            <a:srgbClr val="F26B43"/>
          </p15:clr>
        </p15:guide>
        <p15:guide id="4" orient="horz" pos="3906">
          <p15:clr>
            <a:srgbClr val="F26B43"/>
          </p15:clr>
        </p15:guide>
        <p15:guide id="5" pos="25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E3CA9F28-221C-ADB7-0904-F4ABB527065A}"/>
              </a:ext>
            </a:extLst>
          </p:cNvPr>
          <p:cNvSpPr>
            <a:spLocks noGrp="1"/>
          </p:cNvSpPr>
          <p:nvPr>
            <p:ph type="title"/>
          </p:nvPr>
        </p:nvSpPr>
        <p:spPr>
          <a:xfrm>
            <a:off x="316633" y="471600"/>
            <a:ext cx="11484000" cy="342000"/>
          </a:xfrm>
          <a:prstGeom prst="rect">
            <a:avLst/>
          </a:prstGeom>
        </p:spPr>
        <p:txBody>
          <a:bodyPr vert="horz" lIns="91440" tIns="0" rIns="91440" bIns="0" rtlCol="0" anchor="t" anchorCtr="0">
            <a:spAutoFit/>
          </a:bodyPr>
          <a:lstStyle/>
          <a:p>
            <a:r>
              <a:rPr lang="fr-FR"/>
              <a:t>Modifiez le style du titre</a:t>
            </a:r>
            <a:endParaRPr lang="en-IN" dirty="0"/>
          </a:p>
        </p:txBody>
      </p:sp>
      <p:sp>
        <p:nvSpPr>
          <p:cNvPr id="5" name="Text Placeholder 4">
            <a:extLst>
              <a:ext uri="{FF2B5EF4-FFF2-40B4-BE49-F238E27FC236}">
                <a16:creationId xmlns:a16="http://schemas.microsoft.com/office/drawing/2014/main" id="{032CDE84-856E-EC95-99B3-55B7775D7CE4}"/>
              </a:ext>
            </a:extLst>
          </p:cNvPr>
          <p:cNvSpPr>
            <a:spLocks noGrp="1"/>
          </p:cNvSpPr>
          <p:nvPr>
            <p:ph type="body" idx="1"/>
          </p:nvPr>
        </p:nvSpPr>
        <p:spPr>
          <a:xfrm>
            <a:off x="316635" y="1317600"/>
            <a:ext cx="114840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8" name="Slide Number Placeholder 10">
            <a:extLst>
              <a:ext uri="{FF2B5EF4-FFF2-40B4-BE49-F238E27FC236}">
                <a16:creationId xmlns:a16="http://schemas.microsoft.com/office/drawing/2014/main" id="{45ED4079-4E3E-0F43-541E-94FDA6BFDAF0}"/>
              </a:ext>
            </a:extLst>
          </p:cNvPr>
          <p:cNvSpPr txBox="1">
            <a:spLocks/>
          </p:cNvSpPr>
          <p:nvPr userDrawn="1"/>
        </p:nvSpPr>
        <p:spPr>
          <a:xfrm>
            <a:off x="11429230" y="6276961"/>
            <a:ext cx="458064" cy="216025"/>
          </a:xfrm>
          <a:prstGeom prst="rect">
            <a:avLst/>
          </a:prstGeom>
        </p:spPr>
        <p:txBody>
          <a:bodyPr vert="horz" lIns="91440" tIns="45720" rIns="91440" bIns="45720" rtlCol="0" anchor="ctr"/>
          <a:lstStyle>
            <a:defPPr>
              <a:defRPr lang="nl-NL"/>
            </a:defPPr>
            <a:lvl1pPr marL="0" algn="l" defTabSz="914400" rtl="0" eaLnBrk="1" latinLnBrk="0" hangingPunct="1">
              <a:defRPr lang="nl-NL" sz="1200" kern="1200" smtClean="0">
                <a:solidFill>
                  <a:srgbClr val="FF6D43"/>
                </a:solidFill>
                <a:latin typeface="Montserrat SemiBold" pitchFamily="2" charset="0"/>
                <a:ea typeface="Verdana" pitchFamily="34" charset="0"/>
                <a:cs typeface="Montserrat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AF489CC-3B7A-4DA5-A8C0-4984788D0EC5}" type="slidenum">
              <a:rPr lang="en-IN" sz="1100" smtClean="0"/>
              <a:pPr algn="r"/>
              <a:t>‹N°›</a:t>
            </a:fld>
            <a:endParaRPr lang="en-IN" sz="1100" dirty="0"/>
          </a:p>
        </p:txBody>
      </p:sp>
      <p:sp>
        <p:nvSpPr>
          <p:cNvPr id="2" name="AddCustomFooter#1">
            <a:extLst>
              <a:ext uri="{FF2B5EF4-FFF2-40B4-BE49-F238E27FC236}">
                <a16:creationId xmlns:a16="http://schemas.microsoft.com/office/drawing/2014/main" id="{A4CC9EA1-36F7-9E11-71BE-BA17FA614B91}"/>
              </a:ext>
            </a:extLst>
          </p:cNvPr>
          <p:cNvSpPr txBox="1"/>
          <p:nvPr userDrawn="1"/>
        </p:nvSpPr>
        <p:spPr bwMode="invGray">
          <a:xfrm>
            <a:off x="5841124" y="6300335"/>
            <a:ext cx="509755"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nl-NL" sz="1100" b="0" i="0" u="none" strike="noStrike" kern="1200" cap="none" spc="0" normalizeH="0" baseline="0" noProof="0" dirty="0" err="1">
                <a:ln>
                  <a:noFill/>
                </a:ln>
                <a:solidFill>
                  <a:schemeClr val="bg1">
                    <a:lumMod val="50000"/>
                  </a:schemeClr>
                </a:solidFill>
                <a:effectLst/>
                <a:uLnTx/>
                <a:uFillTx/>
                <a:latin typeface="+mn-lt"/>
                <a:ea typeface="Verdana" pitchFamily="34" charset="0"/>
                <a:cs typeface="Verdana" pitchFamily="34" charset="0"/>
              </a:rPr>
              <a:t>SafeKit</a:t>
            </a:r>
            <a:endParaRPr lang="nl-NL" sz="1100" baseline="0" dirty="0">
              <a:solidFill>
                <a:schemeClr val="bg1">
                  <a:lumMod val="50000"/>
                </a:schemeClr>
              </a:solidFill>
              <a:latin typeface="+mn-lt"/>
              <a:ea typeface="Verdana" pitchFamily="34" charset="0"/>
              <a:cs typeface="Verdana" pitchFamily="34" charset="0"/>
            </a:endParaRPr>
          </a:p>
        </p:txBody>
      </p:sp>
      <p:pic>
        <p:nvPicPr>
          <p:cNvPr id="7" name="Graphic 6">
            <a:extLst>
              <a:ext uri="{FF2B5EF4-FFF2-40B4-BE49-F238E27FC236}">
                <a16:creationId xmlns:a16="http://schemas.microsoft.com/office/drawing/2014/main" id="{52B91234-E3E0-5B4E-33D1-E6FA66C38D58}"/>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316633" y="6189275"/>
            <a:ext cx="391396" cy="391396"/>
          </a:xfrm>
          <a:prstGeom prst="rect">
            <a:avLst/>
          </a:prstGeom>
        </p:spPr>
      </p:pic>
    </p:spTree>
    <p:extLst>
      <p:ext uri="{BB962C8B-B14F-4D97-AF65-F5344CB8AC3E}">
        <p14:creationId xmlns:p14="http://schemas.microsoft.com/office/powerpoint/2010/main" val="418382122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Lst>
  <p:hf hdr="0" ftr="0" dt="0"/>
  <p:txStyles>
    <p:titleStyle>
      <a:lvl1pPr algn="l" defTabSz="914400" rtl="0" eaLnBrk="1" latinLnBrk="0" hangingPunct="1">
        <a:lnSpc>
          <a:spcPct val="100000"/>
        </a:lnSpc>
        <a:spcBef>
          <a:spcPct val="0"/>
        </a:spcBef>
        <a:buNone/>
        <a:defRPr sz="2200" kern="1200">
          <a:solidFill>
            <a:srgbClr val="000000"/>
          </a:solidFill>
          <a:latin typeface="Montserrat Bold" panose="00000800000000000000" pitchFamily="2" charset="0"/>
          <a:ea typeface="+mj-ea"/>
          <a:cs typeface="+mj-cs"/>
        </a:defRPr>
      </a:lvl1pPr>
    </p:titleStyle>
    <p:body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22">
          <p15:clr>
            <a:srgbClr val="F26B43"/>
          </p15:clr>
        </p15:guide>
        <p15:guide id="3" pos="7430">
          <p15:clr>
            <a:srgbClr val="F26B43"/>
          </p15:clr>
        </p15:guide>
        <p15:guide id="4" orient="horz" pos="3906">
          <p15:clr>
            <a:srgbClr val="F26B43"/>
          </p15:clr>
        </p15:guide>
        <p15:guide id="5" pos="25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8.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8.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5.png"/><Relationship Id="rId3" Type="http://schemas.openxmlformats.org/officeDocument/2006/relationships/slideLayout" Target="../slideLayouts/slideLayout9.xml"/><Relationship Id="rId7" Type="http://schemas.openxmlformats.org/officeDocument/2006/relationships/image" Target="../media/image31.png"/><Relationship Id="rId12" Type="http://schemas.openxmlformats.org/officeDocument/2006/relationships/image" Target="../media/image26.sv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0.svg"/><Relationship Id="rId11" Type="http://schemas.openxmlformats.org/officeDocument/2006/relationships/image" Target="../media/image25.png"/><Relationship Id="rId5" Type="http://schemas.openxmlformats.org/officeDocument/2006/relationships/image" Target="../media/image29.png"/><Relationship Id="rId15" Type="http://schemas.openxmlformats.org/officeDocument/2006/relationships/image" Target="../media/image18.png"/><Relationship Id="rId10" Type="http://schemas.openxmlformats.org/officeDocument/2006/relationships/image" Target="../media/image34.svg"/><Relationship Id="rId4" Type="http://schemas.openxmlformats.org/officeDocument/2006/relationships/notesSlide" Target="../notesSlides/notesSlide18.xml"/><Relationship Id="rId9" Type="http://schemas.openxmlformats.org/officeDocument/2006/relationships/image" Target="../media/image33.png"/><Relationship Id="rId14" Type="http://schemas.openxmlformats.org/officeDocument/2006/relationships/image" Target="../media/image36.svg"/></Relationships>
</file>

<file path=ppt/slides/_rels/slide19.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3.png"/><Relationship Id="rId3" Type="http://schemas.openxmlformats.org/officeDocument/2006/relationships/slideLayout" Target="../slideLayouts/slideLayout9.xml"/><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18.png"/><Relationship Id="rId2" Type="http://schemas.openxmlformats.org/officeDocument/2006/relationships/audio" Target="../media/media19.wav"/><Relationship Id="rId16" Type="http://schemas.openxmlformats.org/officeDocument/2006/relationships/image" Target="../media/image38.svg"/><Relationship Id="rId1" Type="http://schemas.microsoft.com/office/2007/relationships/media" Target="../media/media19.wav"/><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7.png"/><Relationship Id="rId10" Type="http://schemas.openxmlformats.org/officeDocument/2006/relationships/image" Target="../media/image26.svg"/><Relationship Id="rId4" Type="http://schemas.openxmlformats.org/officeDocument/2006/relationships/notesSlide" Target="../notesSlides/notesSlide19.xml"/><Relationship Id="rId9" Type="http://schemas.openxmlformats.org/officeDocument/2006/relationships/image" Target="../media/image25.png"/><Relationship Id="rId14"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8.png"/><Relationship Id="rId3" Type="http://schemas.openxmlformats.org/officeDocument/2006/relationships/slideLayout" Target="../slideLayouts/slideLayout32.xml"/><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notesSlide" Target="../notesSlides/notesSlide5.xml"/><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slideLayout" Target="../slideLayouts/slideLayout33.xml"/><Relationship Id="rId7" Type="http://schemas.openxmlformats.org/officeDocument/2006/relationships/image" Target="../media/image27.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6.svg"/><Relationship Id="rId11" Type="http://schemas.openxmlformats.org/officeDocument/2006/relationships/image" Target="../media/image18.png"/><Relationship Id="rId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notesSlide" Target="../notesSlides/notesSlide6.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30" descr="Une image contenant Appareils électroniques, léger&#10;&#10;Description générée automatiquement">
            <a:extLst>
              <a:ext uri="{FF2B5EF4-FFF2-40B4-BE49-F238E27FC236}">
                <a16:creationId xmlns:a16="http://schemas.microsoft.com/office/drawing/2014/main" id="{57AFBABA-4F51-570C-B190-8C636C41B4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A2B485C-767D-BC72-B21A-6B73ACA54F2F}"/>
              </a:ext>
            </a:extLst>
          </p:cNvPr>
          <p:cNvSpPr>
            <a:spLocks noGrp="1"/>
          </p:cNvSpPr>
          <p:nvPr>
            <p:ph type="ctrTitle"/>
          </p:nvPr>
        </p:nvSpPr>
        <p:spPr>
          <a:xfrm>
            <a:off x="804016" y="4234993"/>
            <a:ext cx="9144000" cy="1137797"/>
          </a:xfrm>
        </p:spPr>
        <p:txBody>
          <a:bodyPr/>
          <a:lstStyle/>
          <a:p>
            <a:r>
              <a:rPr lang="en-US" dirty="0" err="1"/>
              <a:t>SafeKit</a:t>
            </a:r>
            <a:r>
              <a:rPr lang="en-US" dirty="0"/>
              <a:t> Installation</a:t>
            </a:r>
            <a:endParaRPr lang="fr-FR" dirty="0"/>
          </a:p>
        </p:txBody>
      </p:sp>
      <p:sp>
        <p:nvSpPr>
          <p:cNvPr id="3" name="Sous-titre 2">
            <a:extLst>
              <a:ext uri="{FF2B5EF4-FFF2-40B4-BE49-F238E27FC236}">
                <a16:creationId xmlns:a16="http://schemas.microsoft.com/office/drawing/2014/main" id="{60EA4350-67AE-0B4B-A6E2-AAB66C486E61}"/>
              </a:ext>
            </a:extLst>
          </p:cNvPr>
          <p:cNvSpPr>
            <a:spLocks noGrp="1"/>
          </p:cNvSpPr>
          <p:nvPr>
            <p:ph type="subTitle" idx="1"/>
          </p:nvPr>
        </p:nvSpPr>
        <p:spPr>
          <a:xfrm>
            <a:off x="797609" y="5396270"/>
            <a:ext cx="9144000" cy="551218"/>
          </a:xfrm>
        </p:spPr>
        <p:txBody>
          <a:bodyPr/>
          <a:lstStyle/>
          <a:p>
            <a:r>
              <a:rPr lang="fr-FR" dirty="0"/>
              <a:t>Install, configure, upgrade</a:t>
            </a:r>
          </a:p>
        </p:txBody>
      </p:sp>
      <p:sp>
        <p:nvSpPr>
          <p:cNvPr id="4" name="Espace réservé du texte 3">
            <a:extLst>
              <a:ext uri="{FF2B5EF4-FFF2-40B4-BE49-F238E27FC236}">
                <a16:creationId xmlns:a16="http://schemas.microsoft.com/office/drawing/2014/main" id="{D5171EC6-2568-E559-8D19-CB8DAB410A79}"/>
              </a:ext>
            </a:extLst>
          </p:cNvPr>
          <p:cNvSpPr>
            <a:spLocks noGrp="1"/>
          </p:cNvSpPr>
          <p:nvPr>
            <p:ph type="body" sz="quarter" idx="13"/>
          </p:nvPr>
        </p:nvSpPr>
        <p:spPr/>
        <p:txBody>
          <a:bodyPr/>
          <a:lstStyle/>
          <a:p>
            <a:endParaRPr lang="fr-FR"/>
          </a:p>
        </p:txBody>
      </p:sp>
      <p:pic>
        <p:nvPicPr>
          <p:cNvPr id="7" name="install-1-1">
            <a:hlinkClick r:id="" action="ppaction://media"/>
            <a:extLst>
              <a:ext uri="{FF2B5EF4-FFF2-40B4-BE49-F238E27FC236}">
                <a16:creationId xmlns:a16="http://schemas.microsoft.com/office/drawing/2014/main" id="{E4F370A3-1AE6-B354-12DB-1A9FD2AA6A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25657" y="6301694"/>
            <a:ext cx="487363" cy="487363"/>
          </a:xfrm>
          <a:prstGeom prst="rect">
            <a:avLst/>
          </a:prstGeom>
        </p:spPr>
      </p:pic>
    </p:spTree>
    <p:extLst>
      <p:ext uri="{BB962C8B-B14F-4D97-AF65-F5344CB8AC3E}">
        <p14:creationId xmlns:p14="http://schemas.microsoft.com/office/powerpoint/2010/main" val="283544269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5"/>
                                        </p:tgtEl>
                                      </p:cBhvr>
                                      <p:by x="150000" y="150000"/>
                                    </p:animScale>
                                  </p:childTnLst>
                                </p:cTn>
                              </p:par>
                              <p:par>
                                <p:cTn id="7" presetID="1" presetClass="mediacall" presetSubtype="0" fill="hold" nodeType="withEffect">
                                  <p:stCondLst>
                                    <p:cond delay="0"/>
                                  </p:stCondLst>
                                  <p:childTnLst>
                                    <p:cmd type="call" cmd="playFrom(0.0)">
                                      <p:cBhvr>
                                        <p:cTn id="8" dur="87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ECC8957-5BEB-2869-28E3-932617EE637B}"/>
              </a:ext>
            </a:extLst>
          </p:cNvPr>
          <p:cNvSpPr>
            <a:spLocks noGrp="1"/>
          </p:cNvSpPr>
          <p:nvPr>
            <p:ph type="body" sz="quarter" idx="10"/>
          </p:nvPr>
        </p:nvSpPr>
        <p:spPr/>
        <p:txBody>
          <a:bodyPr/>
          <a:lstStyle/>
          <a:p>
            <a:r>
              <a:rPr lang="en-GB" dirty="0"/>
              <a:t>Configure </a:t>
            </a:r>
            <a:r>
              <a:rPr lang="en-GB" dirty="0" err="1"/>
              <a:t>SafeKit</a:t>
            </a:r>
            <a:r>
              <a:rPr lang="en-GB" dirty="0"/>
              <a:t> Nodes</a:t>
            </a:r>
          </a:p>
        </p:txBody>
      </p:sp>
      <p:sp>
        <p:nvSpPr>
          <p:cNvPr id="3" name="Espace réservé du texte 2">
            <a:extLst>
              <a:ext uri="{FF2B5EF4-FFF2-40B4-BE49-F238E27FC236}">
                <a16:creationId xmlns:a16="http://schemas.microsoft.com/office/drawing/2014/main" id="{816906F6-2EF0-FBB5-A448-89C2042DF5A6}"/>
              </a:ext>
            </a:extLst>
          </p:cNvPr>
          <p:cNvSpPr>
            <a:spLocks noGrp="1"/>
          </p:cNvSpPr>
          <p:nvPr>
            <p:ph type="body" sz="quarter" idx="16"/>
          </p:nvPr>
        </p:nvSpPr>
        <p:spPr/>
        <p:txBody>
          <a:bodyPr/>
          <a:lstStyle/>
          <a:p>
            <a:endParaRPr lang="fr-FR"/>
          </a:p>
        </p:txBody>
      </p:sp>
      <p:pic>
        <p:nvPicPr>
          <p:cNvPr id="4" name="install-10">
            <a:hlinkClick r:id="" action="ppaction://media"/>
            <a:extLst>
              <a:ext uri="{FF2B5EF4-FFF2-40B4-BE49-F238E27FC236}">
                <a16:creationId xmlns:a16="http://schemas.microsoft.com/office/drawing/2014/main" id="{9094CCA9-69FA-00F0-F6DA-C199DACE44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35353" y="6232525"/>
            <a:ext cx="487363" cy="487363"/>
          </a:xfrm>
          <a:prstGeom prst="rect">
            <a:avLst/>
          </a:prstGeom>
        </p:spPr>
      </p:pic>
    </p:spTree>
    <p:extLst>
      <p:ext uri="{BB962C8B-B14F-4D97-AF65-F5344CB8AC3E}">
        <p14:creationId xmlns:p14="http://schemas.microsoft.com/office/powerpoint/2010/main" val="1004381488"/>
      </p:ext>
    </p:extLst>
  </p:cSld>
  <p:clrMapOvr>
    <a:masterClrMapping/>
  </p:clrMapOvr>
  <mc:AlternateContent xmlns:mc="http://schemas.openxmlformats.org/markup-compatibility/2006" xmlns:p14="http://schemas.microsoft.com/office/powerpoint/2010/main">
    <mc:Choice Requires="p14">
      <p:transition spd="slow" p14:dur="2000" advClick="0" advTm="3100"/>
    </mc:Choice>
    <mc:Fallback xmlns="">
      <p:transition spd="slow" advClick="0" advTm="3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texte 14">
            <a:extLst>
              <a:ext uri="{FF2B5EF4-FFF2-40B4-BE49-F238E27FC236}">
                <a16:creationId xmlns:a16="http://schemas.microsoft.com/office/drawing/2014/main" id="{42B62F15-F2DC-4C42-AC15-BE20BDE16BED}"/>
              </a:ext>
            </a:extLst>
          </p:cNvPr>
          <p:cNvSpPr>
            <a:spLocks noGrp="1"/>
          </p:cNvSpPr>
          <p:nvPr>
            <p:ph type="body" sz="quarter" idx="27"/>
          </p:nvPr>
        </p:nvSpPr>
        <p:spPr/>
        <p:txBody>
          <a:bodyPr/>
          <a:lstStyle/>
          <a:p>
            <a:r>
              <a:rPr lang="en-GB" sz="1600" dirty="0" err="1"/>
              <a:t>safewebserver</a:t>
            </a:r>
            <a:endParaRPr lang="fr-FR" sz="1600" dirty="0"/>
          </a:p>
        </p:txBody>
      </p:sp>
      <p:sp>
        <p:nvSpPr>
          <p:cNvPr id="13" name="Espace réservé du texte 12">
            <a:extLst>
              <a:ext uri="{FF2B5EF4-FFF2-40B4-BE49-F238E27FC236}">
                <a16:creationId xmlns:a16="http://schemas.microsoft.com/office/drawing/2014/main" id="{493B3741-1EF9-4BAD-985D-5174F174D9F4}"/>
              </a:ext>
            </a:extLst>
          </p:cNvPr>
          <p:cNvSpPr>
            <a:spLocks noGrp="1"/>
          </p:cNvSpPr>
          <p:nvPr>
            <p:ph type="body" sz="quarter" idx="23"/>
          </p:nvPr>
        </p:nvSpPr>
        <p:spPr/>
        <p:txBody>
          <a:bodyPr/>
          <a:lstStyle/>
          <a:p>
            <a:r>
              <a:rPr lang="en-GB" sz="1600" dirty="0" err="1"/>
              <a:t>safeadmin</a:t>
            </a:r>
            <a:endParaRPr lang="fr-FR" sz="1600" dirty="0"/>
          </a:p>
        </p:txBody>
      </p:sp>
      <p:sp>
        <p:nvSpPr>
          <p:cNvPr id="11" name="Espace réservé du texte 10">
            <a:extLst>
              <a:ext uri="{FF2B5EF4-FFF2-40B4-BE49-F238E27FC236}">
                <a16:creationId xmlns:a16="http://schemas.microsoft.com/office/drawing/2014/main" id="{757907CE-FAC7-4CF6-B429-65249519D740}"/>
              </a:ext>
            </a:extLst>
          </p:cNvPr>
          <p:cNvSpPr>
            <a:spLocks noGrp="1"/>
          </p:cNvSpPr>
          <p:nvPr>
            <p:ph type="body" sz="quarter" idx="13"/>
          </p:nvPr>
        </p:nvSpPr>
        <p:spPr>
          <a:xfrm>
            <a:off x="567267" y="2286001"/>
            <a:ext cx="3471333" cy="1957525"/>
          </a:xfrm>
        </p:spPr>
        <p:txBody>
          <a:bodyPr/>
          <a:lstStyle/>
          <a:p>
            <a:pPr marL="0" indent="0">
              <a:lnSpc>
                <a:spcPct val="150000"/>
              </a:lnSpc>
              <a:buNone/>
            </a:pPr>
            <a:r>
              <a:rPr lang="en-US" sz="1200" dirty="0"/>
              <a:t>Runs the </a:t>
            </a:r>
            <a:r>
              <a:rPr lang="en-US" sz="1200" dirty="0" err="1"/>
              <a:t>SafeKit</a:t>
            </a:r>
            <a:r>
              <a:rPr lang="en-US" sz="1200" dirty="0"/>
              <a:t> framework</a:t>
            </a:r>
          </a:p>
          <a:p>
            <a:pPr>
              <a:lnSpc>
                <a:spcPct val="150000"/>
              </a:lnSpc>
              <a:buFont typeface="Courier New" panose="02070309020205020404" pitchFamily="49" charset="0"/>
              <a:buChar char="o"/>
            </a:pPr>
            <a:r>
              <a:rPr lang="en-US" sz="1000" dirty="0"/>
              <a:t>manage the start and stop of modules</a:t>
            </a:r>
          </a:p>
          <a:p>
            <a:pPr>
              <a:lnSpc>
                <a:spcPct val="150000"/>
              </a:lnSpc>
              <a:buFont typeface="Courier New" panose="02070309020205020404" pitchFamily="49" charset="0"/>
              <a:buChar char="o"/>
            </a:pPr>
            <a:r>
              <a:rPr lang="en-US" sz="1000" dirty="0"/>
              <a:t>each module has its own real-time replication, virtual IP, failover processes</a:t>
            </a:r>
          </a:p>
          <a:p>
            <a:pPr>
              <a:lnSpc>
                <a:spcPct val="150000"/>
              </a:lnSpc>
              <a:buFont typeface="Courier New" panose="02070309020205020404" pitchFamily="49" charset="0"/>
              <a:buChar char="o"/>
            </a:pPr>
            <a:r>
              <a:rPr lang="en-US" sz="1000" dirty="0"/>
              <a:t>in the </a:t>
            </a:r>
            <a:r>
              <a:rPr lang="en-US" sz="1000" dirty="0" err="1"/>
              <a:t>localsystem</a:t>
            </a:r>
            <a:r>
              <a:rPr lang="en-US" sz="1000" dirty="0"/>
              <a:t> account on Windows (no password)</a:t>
            </a:r>
          </a:p>
          <a:p>
            <a:pPr>
              <a:lnSpc>
                <a:spcPct val="150000"/>
              </a:lnSpc>
              <a:buFont typeface="Courier New" panose="02070309020205020404" pitchFamily="49" charset="0"/>
              <a:buChar char="o"/>
            </a:pPr>
            <a:r>
              <a:rPr lang="en-US" sz="1000" dirty="0"/>
              <a:t>in the root account on Linux (password)</a:t>
            </a:r>
          </a:p>
        </p:txBody>
      </p:sp>
      <p:sp>
        <p:nvSpPr>
          <p:cNvPr id="14" name="Espace réservé du texte 13">
            <a:extLst>
              <a:ext uri="{FF2B5EF4-FFF2-40B4-BE49-F238E27FC236}">
                <a16:creationId xmlns:a16="http://schemas.microsoft.com/office/drawing/2014/main" id="{B77603A5-4568-43BA-BE9B-8671B4F85227}"/>
              </a:ext>
            </a:extLst>
          </p:cNvPr>
          <p:cNvSpPr>
            <a:spLocks noGrp="1"/>
          </p:cNvSpPr>
          <p:nvPr>
            <p:ph type="body" sz="quarter" idx="26"/>
          </p:nvPr>
        </p:nvSpPr>
        <p:spPr/>
        <p:txBody>
          <a:bodyPr/>
          <a:lstStyle/>
          <a:p>
            <a:pPr marL="0" indent="0">
              <a:lnSpc>
                <a:spcPct val="150000"/>
              </a:lnSpc>
              <a:buNone/>
            </a:pPr>
            <a:r>
              <a:rPr lang="fr-FR" sz="1200" dirty="0"/>
              <a:t>Runs the Apache server </a:t>
            </a:r>
            <a:r>
              <a:rPr lang="fr-FR" sz="1200" dirty="0" err="1"/>
              <a:t>required</a:t>
            </a:r>
            <a:r>
              <a:rPr lang="fr-FR" sz="1200" dirty="0"/>
              <a:t> for</a:t>
            </a:r>
          </a:p>
          <a:p>
            <a:pPr>
              <a:lnSpc>
                <a:spcPct val="150000"/>
              </a:lnSpc>
              <a:buFont typeface="Courier New" panose="02070309020205020404" pitchFamily="49" charset="0"/>
              <a:buChar char="o"/>
            </a:pPr>
            <a:r>
              <a:rPr lang="fr-FR" sz="1000" dirty="0"/>
              <a:t>the web console, the global </a:t>
            </a:r>
            <a:r>
              <a:rPr lang="fr-FR" sz="1000" dirty="0" err="1"/>
              <a:t>safekit</a:t>
            </a:r>
            <a:r>
              <a:rPr lang="fr-FR" sz="1000" dirty="0"/>
              <a:t> command, the module checker</a:t>
            </a:r>
          </a:p>
          <a:p>
            <a:pPr>
              <a:lnSpc>
                <a:spcPct val="150000"/>
              </a:lnSpc>
              <a:buFont typeface="Courier New" panose="02070309020205020404" pitchFamily="49" charset="0"/>
              <a:buChar char="o"/>
            </a:pPr>
            <a:r>
              <a:rPr lang="fr-FR" sz="1000" dirty="0"/>
              <a:t>in a </a:t>
            </a:r>
            <a:r>
              <a:rPr lang="fr-FR" sz="1000" dirty="0" err="1"/>
              <a:t>virtual</a:t>
            </a:r>
            <a:r>
              <a:rPr lang="fr-FR" sz="1000" dirty="0"/>
              <a:t> </a:t>
            </a:r>
            <a:r>
              <a:rPr lang="fr-FR" sz="1000" dirty="0" err="1"/>
              <a:t>account</a:t>
            </a:r>
            <a:r>
              <a:rPr lang="fr-FR" sz="1000" dirty="0"/>
              <a:t> on Windows (no </a:t>
            </a:r>
            <a:r>
              <a:rPr lang="fr-FR" sz="1000" dirty="0" err="1"/>
              <a:t>password</a:t>
            </a:r>
            <a:r>
              <a:rPr lang="fr-FR" sz="1000" dirty="0"/>
              <a:t>)</a:t>
            </a:r>
          </a:p>
          <a:p>
            <a:pPr>
              <a:lnSpc>
                <a:spcPct val="150000"/>
              </a:lnSpc>
              <a:buFont typeface="Courier New" panose="02070309020205020404" pitchFamily="49" charset="0"/>
              <a:buChar char="o"/>
            </a:pPr>
            <a:r>
              <a:rPr lang="en-US" sz="1000" dirty="0"/>
              <a:t>in the </a:t>
            </a:r>
            <a:r>
              <a:rPr lang="en-US" sz="1000" dirty="0" err="1"/>
              <a:t>safekit</a:t>
            </a:r>
            <a:r>
              <a:rPr lang="en-US" sz="1000" dirty="0"/>
              <a:t> account </a:t>
            </a:r>
            <a:r>
              <a:rPr lang="en-US" sz="1000"/>
              <a:t>on Linux </a:t>
            </a:r>
            <a:r>
              <a:rPr lang="en-US" sz="1000" dirty="0"/>
              <a:t>(locked password)</a:t>
            </a:r>
            <a:endParaRPr lang="fr-FR" sz="1000" dirty="0"/>
          </a:p>
          <a:p>
            <a:pPr lvl="1">
              <a:lnSpc>
                <a:spcPct val="150000"/>
              </a:lnSpc>
              <a:buFont typeface="Courier New" panose="02070309020205020404" pitchFamily="49" charset="0"/>
              <a:buChar char="o"/>
            </a:pPr>
            <a:endParaRPr lang="en-US" sz="800" dirty="0">
              <a:latin typeface="+mn-lt"/>
            </a:endParaRPr>
          </a:p>
        </p:txBody>
      </p:sp>
      <p:sp>
        <p:nvSpPr>
          <p:cNvPr id="10" name="Titre 9">
            <a:extLst>
              <a:ext uri="{FF2B5EF4-FFF2-40B4-BE49-F238E27FC236}">
                <a16:creationId xmlns:a16="http://schemas.microsoft.com/office/drawing/2014/main" id="{3B7FE931-C8F2-42D6-A3FF-89E9842FE096}"/>
              </a:ext>
            </a:extLst>
          </p:cNvPr>
          <p:cNvSpPr>
            <a:spLocks noGrp="1"/>
          </p:cNvSpPr>
          <p:nvPr>
            <p:ph type="title"/>
          </p:nvPr>
        </p:nvSpPr>
        <p:spPr/>
        <p:txBody>
          <a:bodyPr/>
          <a:lstStyle/>
          <a:p>
            <a:r>
              <a:rPr lang="en-GB" dirty="0" err="1"/>
              <a:t>SafeKit</a:t>
            </a:r>
            <a:r>
              <a:rPr lang="en-GB" dirty="0"/>
              <a:t> services installed on each node</a:t>
            </a:r>
            <a:endParaRPr lang="fr-FR" dirty="0">
              <a:solidFill>
                <a:srgbClr val="FF6D43"/>
              </a:solidFill>
            </a:endParaRPr>
          </a:p>
        </p:txBody>
      </p:sp>
      <p:sp>
        <p:nvSpPr>
          <p:cNvPr id="5" name="Espace réservé du texte 4">
            <a:extLst>
              <a:ext uri="{FF2B5EF4-FFF2-40B4-BE49-F238E27FC236}">
                <a16:creationId xmlns:a16="http://schemas.microsoft.com/office/drawing/2014/main" id="{A84E8F99-EA19-F6D7-3A95-F915055F50B0}"/>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a16="http://schemas.microsoft.com/office/drawing/2014/main" id="{8E25B0D6-E324-B10E-8467-57866764E987}"/>
              </a:ext>
            </a:extLst>
          </p:cNvPr>
          <p:cNvSpPr>
            <a:spLocks noGrp="1"/>
          </p:cNvSpPr>
          <p:nvPr>
            <p:ph type="body" sz="quarter" idx="28"/>
          </p:nvPr>
        </p:nvSpPr>
        <p:spPr/>
        <p:txBody>
          <a:bodyPr/>
          <a:lstStyle/>
          <a:p>
            <a:r>
              <a:rPr lang="en-GB" sz="1600" dirty="0"/>
              <a:t>Boot and shutdown</a:t>
            </a:r>
          </a:p>
        </p:txBody>
      </p:sp>
      <p:sp>
        <p:nvSpPr>
          <p:cNvPr id="4" name="Espace réservé du texte 3">
            <a:extLst>
              <a:ext uri="{FF2B5EF4-FFF2-40B4-BE49-F238E27FC236}">
                <a16:creationId xmlns:a16="http://schemas.microsoft.com/office/drawing/2014/main" id="{10D86141-9121-3340-2030-8A6FEED3F127}"/>
              </a:ext>
            </a:extLst>
          </p:cNvPr>
          <p:cNvSpPr>
            <a:spLocks noGrp="1"/>
          </p:cNvSpPr>
          <p:nvPr>
            <p:ph type="body" sz="quarter" idx="29"/>
          </p:nvPr>
        </p:nvSpPr>
        <p:spPr/>
        <p:txBody>
          <a:bodyPr/>
          <a:lstStyle/>
          <a:p>
            <a:pPr marL="0" indent="0">
              <a:lnSpc>
                <a:spcPct val="150000"/>
              </a:lnSpc>
              <a:buNone/>
            </a:pPr>
            <a:r>
              <a:rPr lang="en-US" sz="1200" dirty="0"/>
              <a:t>At boot</a:t>
            </a:r>
          </a:p>
          <a:p>
            <a:pPr marL="171450" indent="-171450">
              <a:lnSpc>
                <a:spcPct val="150000"/>
              </a:lnSpc>
              <a:buFont typeface="Courier New" panose="02070309020205020404" pitchFamily="49" charset="0"/>
              <a:buChar char="o"/>
            </a:pPr>
            <a:r>
              <a:rPr lang="en-US" sz="1000" dirty="0" err="1"/>
              <a:t>safeadmin</a:t>
            </a:r>
            <a:r>
              <a:rPr lang="en-US" sz="1000" dirty="0"/>
              <a:t> starts</a:t>
            </a:r>
          </a:p>
          <a:p>
            <a:pPr marL="171450" indent="-171450">
              <a:lnSpc>
                <a:spcPct val="150000"/>
              </a:lnSpc>
              <a:buFont typeface="Courier New" panose="02070309020205020404" pitchFamily="49" charset="0"/>
              <a:buChar char="o"/>
            </a:pPr>
            <a:r>
              <a:rPr lang="en-US" sz="1000" dirty="0" err="1"/>
              <a:t>safewebserver</a:t>
            </a:r>
            <a:r>
              <a:rPr lang="en-US" sz="1000" dirty="0"/>
              <a:t> starts</a:t>
            </a:r>
          </a:p>
          <a:p>
            <a:pPr marL="171450" indent="-171450">
              <a:lnSpc>
                <a:spcPct val="150000"/>
              </a:lnSpc>
              <a:buFont typeface="Courier New" panose="02070309020205020404" pitchFamily="49" charset="0"/>
              <a:buChar char="o"/>
            </a:pPr>
            <a:r>
              <a:rPr lang="en-US" sz="1000" dirty="0" err="1"/>
              <a:t>safeadmin</a:t>
            </a:r>
            <a:r>
              <a:rPr lang="en-US" sz="1000" dirty="0"/>
              <a:t> starts modules configured to start at boot</a:t>
            </a:r>
          </a:p>
        </p:txBody>
      </p:sp>
      <p:sp>
        <p:nvSpPr>
          <p:cNvPr id="6" name="Espace réservé du texte 5">
            <a:extLst>
              <a:ext uri="{FF2B5EF4-FFF2-40B4-BE49-F238E27FC236}">
                <a16:creationId xmlns:a16="http://schemas.microsoft.com/office/drawing/2014/main" id="{19A95B0A-C531-AD42-CF8C-3B33B41A3B07}"/>
              </a:ext>
            </a:extLst>
          </p:cNvPr>
          <p:cNvSpPr>
            <a:spLocks noGrp="1"/>
          </p:cNvSpPr>
          <p:nvPr>
            <p:ph type="body" sz="quarter" idx="30"/>
          </p:nvPr>
        </p:nvSpPr>
        <p:spPr>
          <a:xfrm>
            <a:off x="567267" y="4654756"/>
            <a:ext cx="3471333" cy="1465954"/>
          </a:xfrm>
        </p:spPr>
        <p:txBody>
          <a:bodyPr/>
          <a:lstStyle/>
          <a:p>
            <a:pPr marL="0" indent="0">
              <a:lnSpc>
                <a:spcPct val="150000"/>
              </a:lnSpc>
              <a:buNone/>
            </a:pPr>
            <a:r>
              <a:rPr lang="en-US" sz="1200" dirty="0"/>
              <a:t>Commands</a:t>
            </a:r>
          </a:p>
          <a:p>
            <a:pPr>
              <a:lnSpc>
                <a:spcPct val="150000"/>
              </a:lnSpc>
              <a:buFont typeface="Courier New" panose="02070309020205020404" pitchFamily="49" charset="0"/>
              <a:buChar char="o"/>
            </a:pPr>
            <a:r>
              <a:rPr lang="en-US" sz="1000" dirty="0"/>
              <a:t>Windows</a:t>
            </a:r>
          </a:p>
          <a:p>
            <a:pPr marL="188166" lvl="1" indent="0">
              <a:lnSpc>
                <a:spcPct val="150000"/>
              </a:lnSpc>
              <a:buNone/>
            </a:pPr>
            <a:r>
              <a:rPr lang="en-US" sz="1000" dirty="0">
                <a:latin typeface="Courier New" panose="02070309020205020404" pitchFamily="49" charset="0"/>
                <a:cs typeface="Courier New" panose="02070309020205020404" pitchFamily="49" charset="0"/>
              </a:rPr>
              <a:t>net start | stop safeadmin</a:t>
            </a:r>
          </a:p>
          <a:p>
            <a:pPr>
              <a:lnSpc>
                <a:spcPct val="150000"/>
              </a:lnSpc>
              <a:buFont typeface="Courier New" panose="02070309020205020404" pitchFamily="49" charset="0"/>
              <a:buChar char="o"/>
            </a:pPr>
            <a:r>
              <a:rPr lang="en-US" sz="1000" dirty="0"/>
              <a:t>Linux</a:t>
            </a:r>
          </a:p>
          <a:p>
            <a:pPr marL="188166" lvl="1" indent="0">
              <a:lnSpc>
                <a:spcPct val="150000"/>
              </a:lnSpc>
              <a:buNone/>
            </a:pPr>
            <a:r>
              <a:rPr lang="en-US" sz="1000" dirty="0">
                <a:latin typeface="Courier New" panose="02070309020205020404" pitchFamily="49" charset="0"/>
                <a:cs typeface="Courier New" panose="02070309020205020404" pitchFamily="49" charset="0"/>
              </a:rPr>
              <a:t>systemctl start | stop safeadmin</a:t>
            </a:r>
          </a:p>
          <a:p>
            <a:endParaRPr lang="fr-FR" sz="800" dirty="0"/>
          </a:p>
        </p:txBody>
      </p:sp>
      <p:sp>
        <p:nvSpPr>
          <p:cNvPr id="7" name="Espace réservé du texte 6">
            <a:extLst>
              <a:ext uri="{FF2B5EF4-FFF2-40B4-BE49-F238E27FC236}">
                <a16:creationId xmlns:a16="http://schemas.microsoft.com/office/drawing/2014/main" id="{1F941ED5-D0A2-4BFE-549D-85317FCF234A}"/>
              </a:ext>
            </a:extLst>
          </p:cNvPr>
          <p:cNvSpPr>
            <a:spLocks noGrp="1"/>
          </p:cNvSpPr>
          <p:nvPr>
            <p:ph type="body" sz="quarter" idx="31"/>
          </p:nvPr>
        </p:nvSpPr>
        <p:spPr>
          <a:xfrm>
            <a:off x="4503060" y="4654756"/>
            <a:ext cx="3530597" cy="1462339"/>
          </a:xfrm>
        </p:spPr>
        <p:txBody>
          <a:bodyPr/>
          <a:lstStyle/>
          <a:p>
            <a:pPr marL="0" indent="0">
              <a:lnSpc>
                <a:spcPct val="150000"/>
              </a:lnSpc>
              <a:buNone/>
            </a:pPr>
            <a:r>
              <a:rPr lang="fr-FR" sz="1200" dirty="0" err="1"/>
              <a:t>Commands</a:t>
            </a:r>
            <a:r>
              <a:rPr lang="fr-FR" sz="1200" dirty="0"/>
              <a:t> </a:t>
            </a:r>
          </a:p>
          <a:p>
            <a:pPr>
              <a:lnSpc>
                <a:spcPct val="150000"/>
              </a:lnSpc>
              <a:buFont typeface="Courier New" panose="02070309020205020404" pitchFamily="49" charset="0"/>
              <a:buChar char="o"/>
            </a:pPr>
            <a:r>
              <a:rPr lang="fr-FR" sz="1000" dirty="0" err="1">
                <a:latin typeface="Courier New" panose="02070309020205020404" pitchFamily="49" charset="0"/>
                <a:cs typeface="Courier New" panose="02070309020205020404" pitchFamily="49" charset="0"/>
              </a:rPr>
              <a:t>safekit</a:t>
            </a:r>
            <a:r>
              <a:rPr lang="fr-FR" sz="1000" dirty="0">
                <a:latin typeface="Courier New" panose="02070309020205020404" pitchFamily="49" charset="0"/>
                <a:cs typeface="Courier New" panose="02070309020205020404" pitchFamily="49" charset="0"/>
              </a:rPr>
              <a:t> </a:t>
            </a:r>
            <a:r>
              <a:rPr lang="fr-FR" sz="1000" dirty="0" err="1">
                <a:latin typeface="Courier New" panose="02070309020205020404" pitchFamily="49" charset="0"/>
                <a:cs typeface="Courier New" panose="02070309020205020404" pitchFamily="49" charset="0"/>
              </a:rPr>
              <a:t>webserver</a:t>
            </a:r>
            <a:r>
              <a:rPr lang="fr-FR" sz="1000" dirty="0">
                <a:latin typeface="Courier New" panose="02070309020205020404" pitchFamily="49" charset="0"/>
                <a:cs typeface="Courier New" panose="02070309020205020404" pitchFamily="49" charset="0"/>
              </a:rPr>
              <a:t> start | stop | restart</a:t>
            </a:r>
          </a:p>
        </p:txBody>
      </p:sp>
      <p:sp>
        <p:nvSpPr>
          <p:cNvPr id="8" name="Espace réservé du texte 7">
            <a:extLst>
              <a:ext uri="{FF2B5EF4-FFF2-40B4-BE49-F238E27FC236}">
                <a16:creationId xmlns:a16="http://schemas.microsoft.com/office/drawing/2014/main" id="{799F5CBF-1A0D-0708-6F2B-D41DE758732E}"/>
              </a:ext>
            </a:extLst>
          </p:cNvPr>
          <p:cNvSpPr>
            <a:spLocks noGrp="1"/>
          </p:cNvSpPr>
          <p:nvPr>
            <p:ph type="body" sz="quarter" idx="32"/>
          </p:nvPr>
        </p:nvSpPr>
        <p:spPr>
          <a:xfrm>
            <a:off x="8489697" y="4654756"/>
            <a:ext cx="3471333" cy="1458106"/>
          </a:xfrm>
        </p:spPr>
        <p:txBody>
          <a:bodyPr/>
          <a:lstStyle/>
          <a:p>
            <a:pPr marL="0" indent="0">
              <a:lnSpc>
                <a:spcPct val="150000"/>
              </a:lnSpc>
              <a:buNone/>
            </a:pPr>
            <a:r>
              <a:rPr lang="en-US" sz="1200" dirty="0"/>
              <a:t>At shutdown</a:t>
            </a:r>
          </a:p>
          <a:p>
            <a:pPr marL="171450" indent="-171450">
              <a:lnSpc>
                <a:spcPct val="150000"/>
              </a:lnSpc>
              <a:buFont typeface="Courier New" panose="02070309020205020404" pitchFamily="49" charset="0"/>
              <a:buChar char="o"/>
            </a:pPr>
            <a:r>
              <a:rPr lang="en-US" sz="1000" dirty="0"/>
              <a:t>safeadmin stops running modules</a:t>
            </a:r>
          </a:p>
          <a:p>
            <a:pPr marL="171450" indent="-171450">
              <a:lnSpc>
                <a:spcPct val="150000"/>
              </a:lnSpc>
              <a:buFont typeface="Courier New" panose="02070309020205020404" pitchFamily="49" charset="0"/>
              <a:buChar char="o"/>
            </a:pPr>
            <a:r>
              <a:rPr lang="en-US" sz="1000" dirty="0"/>
              <a:t>safeadmin stops</a:t>
            </a:r>
          </a:p>
          <a:p>
            <a:pPr marL="171450" indent="-171450">
              <a:lnSpc>
                <a:spcPct val="150000"/>
              </a:lnSpc>
              <a:buFont typeface="Courier New" panose="02070309020205020404" pitchFamily="49" charset="0"/>
              <a:buChar char="o"/>
            </a:pPr>
            <a:r>
              <a:rPr lang="en-US" sz="1000" dirty="0"/>
              <a:t>safewebserver stops</a:t>
            </a:r>
          </a:p>
        </p:txBody>
      </p:sp>
      <p:pic>
        <p:nvPicPr>
          <p:cNvPr id="9" name="install-11">
            <a:hlinkClick r:id="" action="ppaction://media"/>
            <a:extLst>
              <a:ext uri="{FF2B5EF4-FFF2-40B4-BE49-F238E27FC236}">
                <a16:creationId xmlns:a16="http://schemas.microsoft.com/office/drawing/2014/main" id="{008719F4-9160-FED9-820B-91D9908004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04725" y="6186024"/>
            <a:ext cx="487363" cy="487363"/>
          </a:xfrm>
          <a:prstGeom prst="rect">
            <a:avLst/>
          </a:prstGeom>
        </p:spPr>
      </p:pic>
    </p:spTree>
    <p:extLst>
      <p:ext uri="{BB962C8B-B14F-4D97-AF65-F5344CB8AC3E}">
        <p14:creationId xmlns:p14="http://schemas.microsoft.com/office/powerpoint/2010/main" val="3703801999"/>
      </p:ext>
    </p:extLst>
  </p:cSld>
  <p:clrMapOvr>
    <a:masterClrMapping/>
  </p:clrMapOvr>
  <mc:AlternateContent xmlns:mc="http://schemas.openxmlformats.org/markup-compatibility/2006" xmlns:p14="http://schemas.microsoft.com/office/powerpoint/2010/main">
    <mc:Choice Requires="p14">
      <p:transition spd="slow" p14:dur="2000" advClick="0" advTm="75000"/>
    </mc:Choice>
    <mc:Fallback xmlns="">
      <p:transition spd="slow" advClick="0" advTm="7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3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4C112555-D483-A0A5-FFCD-28F21AD8507A}"/>
              </a:ext>
            </a:extLst>
          </p:cNvPr>
          <p:cNvSpPr>
            <a:spLocks noGrp="1"/>
          </p:cNvSpPr>
          <p:nvPr>
            <p:ph type="title"/>
          </p:nvPr>
        </p:nvSpPr>
        <p:spPr/>
        <p:txBody>
          <a:bodyPr/>
          <a:lstStyle/>
          <a:p>
            <a:r>
              <a:rPr lang="en-GB" dirty="0"/>
              <a:t>Firewall setup*</a:t>
            </a:r>
            <a:endParaRPr lang="en-US" dirty="0"/>
          </a:p>
        </p:txBody>
      </p:sp>
      <p:sp>
        <p:nvSpPr>
          <p:cNvPr id="11" name="Espace réservé du texte 10">
            <a:extLst>
              <a:ext uri="{FF2B5EF4-FFF2-40B4-BE49-F238E27FC236}">
                <a16:creationId xmlns:a16="http://schemas.microsoft.com/office/drawing/2014/main" id="{969EB37A-334C-311E-27A2-EA9774D82211}"/>
              </a:ext>
            </a:extLst>
          </p:cNvPr>
          <p:cNvSpPr>
            <a:spLocks noGrp="1"/>
          </p:cNvSpPr>
          <p:nvPr>
            <p:ph type="body" sz="quarter" idx="10"/>
          </p:nvPr>
        </p:nvSpPr>
        <p:spPr/>
        <p:txBody>
          <a:bodyPr/>
          <a:lstStyle/>
          <a:p>
            <a:r>
              <a:rPr lang="en-US" sz="1600" dirty="0">
                <a:latin typeface="+mn-lt"/>
              </a:rPr>
              <a:t>Add SafeKit firewall rules </a:t>
            </a:r>
            <a:r>
              <a:rPr lang="en-US" dirty="0">
                <a:latin typeface="+mn-lt"/>
              </a:rPr>
              <a:t>for </a:t>
            </a:r>
            <a:r>
              <a:rPr lang="en-US" sz="1600" dirty="0">
                <a:latin typeface="+mn-lt"/>
              </a:rPr>
              <a:t>Microsoft Windows Firewall and Linux firewalld/iptables</a:t>
            </a:r>
          </a:p>
        </p:txBody>
      </p:sp>
      <p:sp>
        <p:nvSpPr>
          <p:cNvPr id="13" name="TextBox 30">
            <a:extLst>
              <a:ext uri="{FF2B5EF4-FFF2-40B4-BE49-F238E27FC236}">
                <a16:creationId xmlns:a16="http://schemas.microsoft.com/office/drawing/2014/main" id="{71C3C32C-3229-6ED3-C4B1-4A04CF0121E2}"/>
              </a:ext>
            </a:extLst>
          </p:cNvPr>
          <p:cNvSpPr txBox="1"/>
          <p:nvPr/>
        </p:nvSpPr>
        <p:spPr bwMode="invGray">
          <a:xfrm>
            <a:off x="492589" y="2758441"/>
            <a:ext cx="5547360" cy="529365"/>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14" name="TextBox 27">
            <a:extLst>
              <a:ext uri="{FF2B5EF4-FFF2-40B4-BE49-F238E27FC236}">
                <a16:creationId xmlns:a16="http://schemas.microsoft.com/office/drawing/2014/main" id="{279A53D0-0780-67B8-496E-F52BC2815CF7}"/>
              </a:ext>
            </a:extLst>
          </p:cNvPr>
          <p:cNvSpPr txBox="1"/>
          <p:nvPr/>
        </p:nvSpPr>
        <p:spPr bwMode="invGray">
          <a:xfrm>
            <a:off x="6253439" y="2758441"/>
            <a:ext cx="5547360" cy="529365"/>
          </a:xfrm>
          <a:prstGeom prst="rect">
            <a:avLst/>
          </a:prstGeom>
          <a:gradFill flip="none" rotWithShape="1">
            <a:gsLst>
              <a:gs pos="0">
                <a:srgbClr val="002D3C">
                  <a:alpha val="0"/>
                </a:srgbClr>
              </a:gs>
              <a:gs pos="100000">
                <a:srgbClr val="002D3C"/>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15" name="Text Placeholder 5">
            <a:extLst>
              <a:ext uri="{FF2B5EF4-FFF2-40B4-BE49-F238E27FC236}">
                <a16:creationId xmlns:a16="http://schemas.microsoft.com/office/drawing/2014/main" id="{6C79E508-1F9F-6D38-CDC8-0F99C543C824}"/>
              </a:ext>
            </a:extLst>
          </p:cNvPr>
          <p:cNvSpPr txBox="1">
            <a:spLocks/>
          </p:cNvSpPr>
          <p:nvPr/>
        </p:nvSpPr>
        <p:spPr bwMode="invGray">
          <a:xfrm>
            <a:off x="6253439" y="2758441"/>
            <a:ext cx="5547360" cy="529365"/>
          </a:xfrm>
          <a:prstGeom prst="rect">
            <a:avLst/>
          </a:prstGeom>
        </p:spPr>
        <p:txBody>
          <a:bodyPr lIns="91440" tIns="45720" rIns="91440" bIns="45720" anchor="ctr"/>
          <a:lstStyle>
            <a:lvl1pPr marL="0" indent="0" algn="ctr" defTabSz="914400" rtl="0" eaLnBrk="1" latinLnBrk="0" hangingPunct="1">
              <a:lnSpc>
                <a:spcPct val="100000"/>
              </a:lnSpc>
              <a:spcBef>
                <a:spcPts val="0"/>
              </a:spcBef>
              <a:spcAft>
                <a:spcPts val="400"/>
              </a:spcAft>
              <a:buFont typeface="Arial" panose="020B0604020202020204" pitchFamily="34" charset="0"/>
              <a:buNone/>
              <a:defRPr sz="1867" kern="1200">
                <a:solidFill>
                  <a:schemeClr val="tx1"/>
                </a:solidFill>
                <a:latin typeface="+mj-lt"/>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Manual setup</a:t>
            </a:r>
          </a:p>
        </p:txBody>
      </p:sp>
      <p:sp>
        <p:nvSpPr>
          <p:cNvPr id="16" name="Text Placeholder 5">
            <a:extLst>
              <a:ext uri="{FF2B5EF4-FFF2-40B4-BE49-F238E27FC236}">
                <a16:creationId xmlns:a16="http://schemas.microsoft.com/office/drawing/2014/main" id="{65AB875A-A56E-F760-1D9E-B767F60ABCAA}"/>
              </a:ext>
            </a:extLst>
          </p:cNvPr>
          <p:cNvSpPr txBox="1">
            <a:spLocks/>
          </p:cNvSpPr>
          <p:nvPr/>
        </p:nvSpPr>
        <p:spPr bwMode="invGray">
          <a:xfrm>
            <a:off x="492589" y="2758441"/>
            <a:ext cx="5547360" cy="529365"/>
          </a:xfrm>
          <a:prstGeom prst="rect">
            <a:avLst/>
          </a:prstGeom>
        </p:spPr>
        <p:txBody>
          <a:bodyPr lIns="91440" tIns="45720" rIns="91440" bIns="45720" anchor="ctr"/>
          <a:lstStyle>
            <a:lvl1pPr marL="0" indent="0" algn="ctr" defTabSz="914400" rtl="0" eaLnBrk="1" latinLnBrk="0" hangingPunct="1">
              <a:lnSpc>
                <a:spcPct val="100000"/>
              </a:lnSpc>
              <a:spcBef>
                <a:spcPts val="0"/>
              </a:spcBef>
              <a:spcAft>
                <a:spcPts val="400"/>
              </a:spcAft>
              <a:buFont typeface="Arial" panose="020B0604020202020204" pitchFamily="34" charset="0"/>
              <a:buNone/>
              <a:defRPr sz="1867" kern="1200">
                <a:solidFill>
                  <a:schemeClr val="tx1"/>
                </a:solidFill>
                <a:latin typeface="+mj-lt"/>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Setup after install</a:t>
            </a:r>
          </a:p>
        </p:txBody>
      </p:sp>
      <p:sp>
        <p:nvSpPr>
          <p:cNvPr id="19" name="Rectangle 18">
            <a:extLst>
              <a:ext uri="{FF2B5EF4-FFF2-40B4-BE49-F238E27FC236}">
                <a16:creationId xmlns:a16="http://schemas.microsoft.com/office/drawing/2014/main" id="{A905941F-D1C4-BCA3-6946-CB9CCE95A449}"/>
              </a:ext>
            </a:extLst>
          </p:cNvPr>
          <p:cNvSpPr/>
          <p:nvPr/>
        </p:nvSpPr>
        <p:spPr>
          <a:xfrm>
            <a:off x="492589" y="2758442"/>
            <a:ext cx="5547360" cy="3364458"/>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CEBC8F7B-F60D-FCDC-F1A7-6D9641053151}"/>
              </a:ext>
            </a:extLst>
          </p:cNvPr>
          <p:cNvSpPr/>
          <p:nvPr/>
        </p:nvSpPr>
        <p:spPr>
          <a:xfrm>
            <a:off x="6249946" y="2766910"/>
            <a:ext cx="5547360" cy="3364458"/>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11">
            <a:extLst>
              <a:ext uri="{FF2B5EF4-FFF2-40B4-BE49-F238E27FC236}">
                <a16:creationId xmlns:a16="http://schemas.microsoft.com/office/drawing/2014/main" id="{42E18BD3-BEC6-2ED0-0874-BE6E35509631}"/>
              </a:ext>
            </a:extLst>
          </p:cNvPr>
          <p:cNvSpPr txBox="1">
            <a:spLocks/>
          </p:cNvSpPr>
          <p:nvPr/>
        </p:nvSpPr>
        <p:spPr>
          <a:xfrm>
            <a:off x="603502" y="3415559"/>
            <a:ext cx="5325533" cy="2519076"/>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r>
              <a:rPr lang="en-US" sz="1200" dirty="0">
                <a:latin typeface="+mn-lt"/>
              </a:rPr>
              <a:t>Windows</a:t>
            </a:r>
          </a:p>
          <a:p>
            <a:pPr marL="359616" lvl="1" indent="-171450"/>
            <a:r>
              <a:rPr lang="en-US" sz="1200" dirty="0"/>
              <a:t>Before SafeKit 8.2.3</a:t>
            </a:r>
          </a:p>
          <a:p>
            <a:pPr marL="404166" lvl="2" indent="0">
              <a:buNone/>
            </a:pPr>
            <a:r>
              <a:rPr lang="en-US" sz="1200" dirty="0"/>
              <a:t>Run the manual setup</a:t>
            </a:r>
          </a:p>
          <a:p>
            <a:pPr marL="359616" lvl="1" indent="-171450"/>
            <a:r>
              <a:rPr lang="en-US" sz="1200" dirty="0"/>
              <a:t>Since SafeKit 8.2.3</a:t>
            </a:r>
          </a:p>
          <a:p>
            <a:pPr marL="404166" lvl="2" indent="0">
              <a:buNone/>
            </a:pPr>
            <a:r>
              <a:rPr lang="en-GB" sz="1200" dirty="0">
                <a:latin typeface="+mn-lt"/>
              </a:rPr>
              <a:t>No action required when firewall automatic configuration has been accepted during install</a:t>
            </a:r>
            <a:endParaRPr lang="en-US" sz="1200" dirty="0">
              <a:latin typeface="+mn-lt"/>
            </a:endParaRPr>
          </a:p>
          <a:p>
            <a:pPr>
              <a:buFont typeface="Courier New" panose="02070309020205020404" pitchFamily="49" charset="0"/>
              <a:buChar char="o"/>
            </a:pPr>
            <a:endParaRPr lang="en-US" sz="1200" dirty="0">
              <a:latin typeface="+mn-lt"/>
            </a:endParaRPr>
          </a:p>
          <a:p>
            <a:pPr>
              <a:buFont typeface="Courier New" panose="02070309020205020404" pitchFamily="49" charset="0"/>
              <a:buChar char="o"/>
            </a:pPr>
            <a:r>
              <a:rPr lang="en-US" sz="1200" dirty="0"/>
              <a:t>Linux</a:t>
            </a:r>
          </a:p>
          <a:p>
            <a:pPr marL="188166" lvl="1" indent="0">
              <a:lnSpc>
                <a:spcPct val="150000"/>
              </a:lnSpc>
              <a:buFont typeface="Arial" panose="020B0604020202020204" pitchFamily="34" charset="0"/>
              <a:buNone/>
            </a:pPr>
            <a:r>
              <a:rPr lang="en-GB" sz="1200" dirty="0">
                <a:latin typeface="+mn-lt"/>
              </a:rPr>
              <a:t>No action required when firewall automatic configuration has been accepted during install</a:t>
            </a:r>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latin typeface="+mn-lt"/>
            </a:endParaRPr>
          </a:p>
          <a:p>
            <a:pPr marL="0" indent="0">
              <a:buFont typeface="Arial" panose="020B0604020202020204" pitchFamily="34" charset="0"/>
              <a:buNone/>
            </a:pPr>
            <a:endParaRPr lang="en-US" dirty="0"/>
          </a:p>
        </p:txBody>
      </p:sp>
      <p:sp>
        <p:nvSpPr>
          <p:cNvPr id="22" name="Espace réservé du texte 13">
            <a:extLst>
              <a:ext uri="{FF2B5EF4-FFF2-40B4-BE49-F238E27FC236}">
                <a16:creationId xmlns:a16="http://schemas.microsoft.com/office/drawing/2014/main" id="{F04EBE3D-077E-94EF-CDBB-516A785ABEFC}"/>
              </a:ext>
            </a:extLst>
          </p:cNvPr>
          <p:cNvSpPr txBox="1">
            <a:spLocks/>
          </p:cNvSpPr>
          <p:nvPr/>
        </p:nvSpPr>
        <p:spPr>
          <a:xfrm>
            <a:off x="6471774" y="3415559"/>
            <a:ext cx="5325532" cy="2285999"/>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Courier New" panose="02070309020205020404" pitchFamily="49" charset="0"/>
              <a:buChar char="o"/>
            </a:pPr>
            <a:r>
              <a:rPr lang="en-US" sz="1200" dirty="0">
                <a:latin typeface="+mn-lt"/>
              </a:rPr>
              <a:t>Windows</a:t>
            </a:r>
          </a:p>
          <a:p>
            <a:pPr marL="531066" lvl="1" indent="-342900">
              <a:lnSpc>
                <a:spcPct val="150000"/>
              </a:lnSpc>
              <a:buFont typeface="+mj-lt"/>
              <a:buAutoNum type="arabicPeriod"/>
            </a:pPr>
            <a:r>
              <a:rPr lang="en-US" sz="1200" dirty="0">
                <a:latin typeface="+mn-lt"/>
              </a:rPr>
              <a:t>Open a PowerShell as administrator on each node</a:t>
            </a:r>
          </a:p>
          <a:p>
            <a:pPr marL="531066" lvl="1" indent="-342900">
              <a:lnSpc>
                <a:spcPct val="150000"/>
              </a:lnSpc>
              <a:buFont typeface="+mj-lt"/>
              <a:buAutoNum type="arabicPeriod"/>
            </a:pPr>
            <a:r>
              <a:rPr lang="en-US" sz="1200" dirty="0">
                <a:latin typeface="+mn-lt"/>
              </a:rPr>
              <a:t>Run </a:t>
            </a:r>
            <a:r>
              <a:rPr lang="en-US" sz="1200" dirty="0">
                <a:latin typeface="Courier New" panose="02070309020205020404" pitchFamily="49" charset="0"/>
                <a:cs typeface="Courier New" panose="02070309020205020404" pitchFamily="49" charset="0"/>
              </a:rPr>
              <a:t>C:/safekit/private/bin/firewallcfg add</a:t>
            </a:r>
          </a:p>
          <a:p>
            <a:pPr marL="0" indent="0">
              <a:buFont typeface="Arial" panose="020B0604020202020204" pitchFamily="34" charset="0"/>
              <a:buNone/>
            </a:pPr>
            <a:endParaRPr lang="en-US" sz="1200" dirty="0"/>
          </a:p>
          <a:p>
            <a:pPr>
              <a:buFont typeface="Courier New" panose="02070309020205020404" pitchFamily="49" charset="0"/>
              <a:buChar char="o"/>
            </a:pPr>
            <a:r>
              <a:rPr lang="en-US" sz="1200" dirty="0"/>
              <a:t>Linux</a:t>
            </a:r>
          </a:p>
          <a:p>
            <a:pPr marL="531066" lvl="1" indent="-342900">
              <a:lnSpc>
                <a:spcPct val="150000"/>
              </a:lnSpc>
              <a:buFont typeface="+mj-lt"/>
              <a:buAutoNum type="arabicPeriod"/>
            </a:pPr>
            <a:r>
              <a:rPr lang="en-US" sz="1200" dirty="0">
                <a:latin typeface="+mn-lt"/>
              </a:rPr>
              <a:t>Open a shell as root on each node</a:t>
            </a:r>
          </a:p>
          <a:p>
            <a:pPr marL="531066" lvl="1" indent="-342900">
              <a:lnSpc>
                <a:spcPct val="150000"/>
              </a:lnSpc>
              <a:buFont typeface="+mj-lt"/>
              <a:buAutoNum type="arabicPeriod"/>
            </a:pPr>
            <a:r>
              <a:rPr lang="en-US" sz="1200" dirty="0">
                <a:latin typeface="+mn-lt"/>
              </a:rPr>
              <a:t>Run </a:t>
            </a:r>
            <a:r>
              <a:rPr lang="en-US" sz="1200" dirty="0">
                <a:latin typeface="Courier New" panose="02070309020205020404" pitchFamily="49" charset="0"/>
                <a:cs typeface="Courier New" panose="02070309020205020404" pitchFamily="49" charset="0"/>
              </a:rPr>
              <a:t>/opt/safekit/private/bin/firewallcfg add</a:t>
            </a:r>
          </a:p>
          <a:p>
            <a:pPr marL="531066" lvl="1" indent="-342900">
              <a:lnSpc>
                <a:spcPct val="150000"/>
              </a:lnSpc>
              <a:buFont typeface="+mj-lt"/>
              <a:buAutoNum type="arabicPeriod"/>
            </a:pPr>
            <a:endParaRPr lang="en-US" sz="1200" b="1" dirty="0">
              <a:latin typeface="+mn-lt"/>
              <a:cs typeface="Courier New" panose="02070309020205020404" pitchFamily="49" charset="0"/>
            </a:endParaRPr>
          </a:p>
          <a:p>
            <a:pPr marL="0" indent="0">
              <a:lnSpc>
                <a:spcPct val="150000"/>
              </a:lnSpc>
              <a:buFont typeface="Arial" panose="020B0604020202020204" pitchFamily="34" charset="0"/>
              <a:buNone/>
            </a:pPr>
            <a:endParaRPr lang="en-US" sz="1200" b="1" dirty="0">
              <a:latin typeface="+mn-lt"/>
              <a:cs typeface="Courier New" panose="02070309020205020404" pitchFamily="49" charset="0"/>
            </a:endParaRP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grpSp>
        <p:nvGrpSpPr>
          <p:cNvPr id="23" name="Groupe 22">
            <a:extLst>
              <a:ext uri="{FF2B5EF4-FFF2-40B4-BE49-F238E27FC236}">
                <a16:creationId xmlns:a16="http://schemas.microsoft.com/office/drawing/2014/main" id="{FD5C4488-5DDB-BCBB-34FF-E8FD5178682B}"/>
              </a:ext>
            </a:extLst>
          </p:cNvPr>
          <p:cNvGrpSpPr/>
          <p:nvPr/>
        </p:nvGrpSpPr>
        <p:grpSpPr>
          <a:xfrm>
            <a:off x="2494254" y="1280776"/>
            <a:ext cx="6640286" cy="1383624"/>
            <a:chOff x="3929743" y="1390480"/>
            <a:chExt cx="6640286" cy="1383624"/>
          </a:xfrm>
        </p:grpSpPr>
        <p:sp>
          <p:nvSpPr>
            <p:cNvPr id="24" name="Rectangle : coins arrondis 23">
              <a:extLst>
                <a:ext uri="{FF2B5EF4-FFF2-40B4-BE49-F238E27FC236}">
                  <a16:creationId xmlns:a16="http://schemas.microsoft.com/office/drawing/2014/main" id="{41BD3DFB-57AA-99C3-F172-2BB73F7CA5BA}"/>
                </a:ext>
              </a:extLst>
            </p:cNvPr>
            <p:cNvSpPr/>
            <p:nvPr/>
          </p:nvSpPr>
          <p:spPr>
            <a:xfrm>
              <a:off x="3929743" y="1390480"/>
              <a:ext cx="6640286" cy="1383624"/>
            </a:xfrm>
            <a:prstGeom prst="roundRect">
              <a:avLst/>
            </a:prstGeom>
            <a:solidFill>
              <a:srgbClr val="EC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00"/>
            </a:p>
          </p:txBody>
        </p:sp>
        <p:cxnSp>
          <p:nvCxnSpPr>
            <p:cNvPr id="25" name="Connecteur droit avec flèche 24">
              <a:extLst>
                <a:ext uri="{FF2B5EF4-FFF2-40B4-BE49-F238E27FC236}">
                  <a16:creationId xmlns:a16="http://schemas.microsoft.com/office/drawing/2014/main" id="{0DF1B233-0462-D4B7-E167-5C412565780C}"/>
                </a:ext>
              </a:extLst>
            </p:cNvPr>
            <p:cNvCxnSpPr>
              <a:cxnSpLocks/>
            </p:cNvCxnSpPr>
            <p:nvPr/>
          </p:nvCxnSpPr>
          <p:spPr>
            <a:xfrm>
              <a:off x="7000191" y="2265310"/>
              <a:ext cx="2620579" cy="0"/>
            </a:xfrm>
            <a:prstGeom prst="straightConnector1">
              <a:avLst/>
            </a:prstGeom>
            <a:ln w="9525">
              <a:solidFill>
                <a:schemeClr val="tx1"/>
              </a:solidFill>
              <a:prstDash val="dashDot"/>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901280A9-129C-A17F-8841-47C69C9FEAE7}"/>
                </a:ext>
              </a:extLst>
            </p:cNvPr>
            <p:cNvCxnSpPr>
              <a:cxnSpLocks/>
            </p:cNvCxnSpPr>
            <p:nvPr/>
          </p:nvCxnSpPr>
          <p:spPr>
            <a:xfrm>
              <a:off x="5034284" y="2280597"/>
              <a:ext cx="1505459" cy="0"/>
            </a:xfrm>
            <a:prstGeom prst="straightConnector1">
              <a:avLst/>
            </a:prstGeom>
            <a:ln w="9525">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27" name="ZoneTexte 23">
              <a:extLst>
                <a:ext uri="{FF2B5EF4-FFF2-40B4-BE49-F238E27FC236}">
                  <a16:creationId xmlns:a16="http://schemas.microsoft.com/office/drawing/2014/main" id="{83031A2D-06C3-0CC7-4E57-32C7EED9954A}"/>
                </a:ext>
              </a:extLst>
            </p:cNvPr>
            <p:cNvSpPr txBox="1"/>
            <p:nvPr/>
          </p:nvSpPr>
          <p:spPr>
            <a:xfrm>
              <a:off x="5088714" y="1889654"/>
              <a:ext cx="1191352" cy="276999"/>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a:ea typeface="Verdana" panose="020B0604030504040204" pitchFamily="34" charset="0"/>
                  <a:cs typeface="Verdana" panose="020B0604030504040204" pitchFamily="34" charset="0"/>
                </a:rPr>
                <a:t>Web console</a:t>
              </a:r>
            </a:p>
          </p:txBody>
        </p:sp>
        <p:sp>
          <p:nvSpPr>
            <p:cNvPr id="28" name="ZoneTexte 27">
              <a:extLst>
                <a:ext uri="{FF2B5EF4-FFF2-40B4-BE49-F238E27FC236}">
                  <a16:creationId xmlns:a16="http://schemas.microsoft.com/office/drawing/2014/main" id="{BB32CAFD-8B55-99F4-8E42-DB130AB13CCF}"/>
                </a:ext>
              </a:extLst>
            </p:cNvPr>
            <p:cNvSpPr txBox="1"/>
            <p:nvPr/>
          </p:nvSpPr>
          <p:spPr>
            <a:xfrm>
              <a:off x="7175283" y="1713864"/>
              <a:ext cx="2481771" cy="46166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err="1">
                  <a:ea typeface="Verdana" panose="020B0604030504040204" pitchFamily="34" charset="0"/>
                  <a:cs typeface="Verdana" panose="020B0604030504040204" pitchFamily="34" charset="0"/>
                </a:rPr>
                <a:t>SafeKit</a:t>
              </a:r>
              <a:r>
                <a:rPr lang="fr-FR" sz="1200" dirty="0">
                  <a:ea typeface="Verdana" panose="020B0604030504040204" pitchFamily="34" charset="0"/>
                  <a:cs typeface="Verdana" panose="020B0604030504040204" pitchFamily="34" charset="0"/>
                </a:rPr>
                <a:t> </a:t>
              </a:r>
              <a:r>
                <a:rPr lang="fr-FR" sz="1200" dirty="0" err="1">
                  <a:ea typeface="Verdana" panose="020B0604030504040204" pitchFamily="34" charset="0"/>
                  <a:cs typeface="Verdana" panose="020B0604030504040204" pitchFamily="34" charset="0"/>
                </a:rPr>
                <a:t>framework</a:t>
              </a:r>
              <a:endParaRPr lang="fr-FR" sz="1200" dirty="0">
                <a:ea typeface="Verdana" panose="020B0604030504040204" pitchFamily="34" charset="0"/>
                <a:cs typeface="Verdana" panose="020B0604030504040204" pitchFamily="34" charset="0"/>
              </a:endParaRPr>
            </a:p>
            <a:p>
              <a:r>
                <a:rPr lang="fr-FR" sz="1200" dirty="0">
                  <a:ea typeface="Verdana" panose="020B0604030504040204" pitchFamily="34" charset="0"/>
                  <a:cs typeface="Verdana" panose="020B0604030504040204" pitchFamily="34" charset="0"/>
                </a:rPr>
                <a:t>Global </a:t>
              </a:r>
              <a:r>
                <a:rPr lang="fr-FR" sz="1200" dirty="0" err="1">
                  <a:ea typeface="Verdana" panose="020B0604030504040204" pitchFamily="34" charset="0"/>
                  <a:cs typeface="Courier New" panose="02070309020205020404" pitchFamily="49" charset="0"/>
                </a:rPr>
                <a:t>safekit</a:t>
              </a:r>
              <a:r>
                <a:rPr lang="fr-FR" sz="1200" dirty="0">
                  <a:ea typeface="Verdana" panose="020B0604030504040204" pitchFamily="34" charset="0"/>
                  <a:cs typeface="Verdana" panose="020B0604030504040204" pitchFamily="34" charset="0"/>
                </a:rPr>
                <a:t> </a:t>
              </a:r>
              <a:r>
                <a:rPr lang="fr-FR" sz="1200" dirty="0" err="1">
                  <a:ea typeface="Verdana" panose="020B0604030504040204" pitchFamily="34" charset="0"/>
                  <a:cs typeface="Verdana" panose="020B0604030504040204" pitchFamily="34" charset="0"/>
                </a:rPr>
                <a:t>commands</a:t>
              </a:r>
              <a:endParaRPr lang="fr-FR" sz="1200" dirty="0">
                <a:ea typeface="Verdana" panose="020B0604030504040204" pitchFamily="34" charset="0"/>
                <a:cs typeface="Verdana" panose="020B0604030504040204" pitchFamily="34" charset="0"/>
              </a:endParaRPr>
            </a:p>
          </p:txBody>
        </p:sp>
        <p:sp>
          <p:nvSpPr>
            <p:cNvPr id="29" name="ZoneTexte 28">
              <a:extLst>
                <a:ext uri="{FF2B5EF4-FFF2-40B4-BE49-F238E27FC236}">
                  <a16:creationId xmlns:a16="http://schemas.microsoft.com/office/drawing/2014/main" id="{CD311B0D-B315-6A0E-1B0F-A929511BD691}"/>
                </a:ext>
              </a:extLst>
            </p:cNvPr>
            <p:cNvSpPr txBox="1"/>
            <p:nvPr/>
          </p:nvSpPr>
          <p:spPr>
            <a:xfrm>
              <a:off x="6456182" y="1533251"/>
              <a:ext cx="611065" cy="276999"/>
            </a:xfrm>
            <a:prstGeom prst="rect">
              <a:avLst/>
            </a:prstGeom>
            <a:noFill/>
          </p:spPr>
          <p:txBody>
            <a:bodyPr wrap="none" rtlCol="0">
              <a:spAutoFit/>
            </a:bodyPr>
            <a:lstStyle/>
            <a:p>
              <a:r>
                <a:rPr lang="fr-FR" sz="1200" dirty="0"/>
                <a:t>node1</a:t>
              </a:r>
            </a:p>
          </p:txBody>
        </p:sp>
        <p:sp>
          <p:nvSpPr>
            <p:cNvPr id="30" name="ZoneTexte 29">
              <a:extLst>
                <a:ext uri="{FF2B5EF4-FFF2-40B4-BE49-F238E27FC236}">
                  <a16:creationId xmlns:a16="http://schemas.microsoft.com/office/drawing/2014/main" id="{EBAA205C-3A84-8AEA-5469-E3D57469BE8F}"/>
                </a:ext>
              </a:extLst>
            </p:cNvPr>
            <p:cNvSpPr txBox="1"/>
            <p:nvPr/>
          </p:nvSpPr>
          <p:spPr>
            <a:xfrm>
              <a:off x="9533341" y="1542255"/>
              <a:ext cx="627095" cy="276999"/>
            </a:xfrm>
            <a:prstGeom prst="rect">
              <a:avLst/>
            </a:prstGeom>
            <a:noFill/>
          </p:spPr>
          <p:txBody>
            <a:bodyPr wrap="none" rtlCol="0">
              <a:spAutoFit/>
            </a:bodyPr>
            <a:lstStyle/>
            <a:p>
              <a:r>
                <a:rPr lang="fr-FR" sz="1200" dirty="0"/>
                <a:t>node2</a:t>
              </a:r>
            </a:p>
          </p:txBody>
        </p:sp>
        <p:pic>
          <p:nvPicPr>
            <p:cNvPr id="31" name="Graphique 30" descr="Utilisateurs contour">
              <a:extLst>
                <a:ext uri="{FF2B5EF4-FFF2-40B4-BE49-F238E27FC236}">
                  <a16:creationId xmlns:a16="http://schemas.microsoft.com/office/drawing/2014/main" id="{A2FBA7C7-5C79-1D79-0905-2224DE492F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22288" y="1828627"/>
              <a:ext cx="676051" cy="676051"/>
            </a:xfrm>
            <a:prstGeom prst="rect">
              <a:avLst/>
            </a:prstGeom>
          </p:spPr>
        </p:pic>
        <p:sp>
          <p:nvSpPr>
            <p:cNvPr id="32" name="Forme libre : forme 31">
              <a:extLst>
                <a:ext uri="{FF2B5EF4-FFF2-40B4-BE49-F238E27FC236}">
                  <a16:creationId xmlns:a16="http://schemas.microsoft.com/office/drawing/2014/main" id="{17DF77E4-F1D6-F735-518E-F7D92D9740F8}"/>
                </a:ext>
              </a:extLst>
            </p:cNvPr>
            <p:cNvSpPr/>
            <p:nvPr/>
          </p:nvSpPr>
          <p:spPr>
            <a:xfrm>
              <a:off x="9620770" y="1863236"/>
              <a:ext cx="424425" cy="642694"/>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1000"/>
            </a:p>
          </p:txBody>
        </p:sp>
        <p:sp>
          <p:nvSpPr>
            <p:cNvPr id="33" name="Forme libre : forme 32">
              <a:extLst>
                <a:ext uri="{FF2B5EF4-FFF2-40B4-BE49-F238E27FC236}">
                  <a16:creationId xmlns:a16="http://schemas.microsoft.com/office/drawing/2014/main" id="{01C5424E-3984-346B-7FCE-C7F9A1B42938}"/>
                </a:ext>
              </a:extLst>
            </p:cNvPr>
            <p:cNvSpPr/>
            <p:nvPr/>
          </p:nvSpPr>
          <p:spPr>
            <a:xfrm>
              <a:off x="6562050" y="1863933"/>
              <a:ext cx="424425" cy="642694"/>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1000"/>
            </a:p>
          </p:txBody>
        </p:sp>
      </p:grpSp>
      <p:sp>
        <p:nvSpPr>
          <p:cNvPr id="34" name="ZoneTexte 33">
            <a:extLst>
              <a:ext uri="{FF2B5EF4-FFF2-40B4-BE49-F238E27FC236}">
                <a16:creationId xmlns:a16="http://schemas.microsoft.com/office/drawing/2014/main" id="{0A34EB56-C416-375F-8A4A-442DBACDC8C5}"/>
              </a:ext>
            </a:extLst>
          </p:cNvPr>
          <p:cNvSpPr txBox="1"/>
          <p:nvPr/>
        </p:nvSpPr>
        <p:spPr>
          <a:xfrm>
            <a:off x="3584176" y="610781"/>
            <a:ext cx="8216623" cy="246221"/>
          </a:xfrm>
          <a:prstGeom prst="rect">
            <a:avLst/>
          </a:prstGeom>
          <a:noFill/>
        </p:spPr>
        <p:txBody>
          <a:bodyPr wrap="square">
            <a:spAutoFit/>
          </a:bodyPr>
          <a:lstStyle/>
          <a:p>
            <a:pPr algn="r"/>
            <a:r>
              <a:rPr lang="en-GB" sz="1000" dirty="0">
                <a:latin typeface="+mn-lt"/>
              </a:rPr>
              <a:t>*For other cases, refer to “Firewall settings” in the SafeKit User’s Guide</a:t>
            </a:r>
          </a:p>
        </p:txBody>
      </p:sp>
      <p:pic>
        <p:nvPicPr>
          <p:cNvPr id="2" name="install-12">
            <a:hlinkClick r:id="" action="ppaction://media"/>
            <a:extLst>
              <a:ext uri="{FF2B5EF4-FFF2-40B4-BE49-F238E27FC236}">
                <a16:creationId xmlns:a16="http://schemas.microsoft.com/office/drawing/2014/main" id="{BE6B882E-F778-9FA7-9042-572D0DB05E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08092" y="6180900"/>
            <a:ext cx="487363" cy="487363"/>
          </a:xfrm>
          <a:prstGeom prst="rect">
            <a:avLst/>
          </a:prstGeom>
        </p:spPr>
      </p:pic>
    </p:spTree>
    <p:extLst>
      <p:ext uri="{BB962C8B-B14F-4D97-AF65-F5344CB8AC3E}">
        <p14:creationId xmlns:p14="http://schemas.microsoft.com/office/powerpoint/2010/main" val="4262114389"/>
      </p:ext>
    </p:extLst>
  </p:cSld>
  <p:clrMapOvr>
    <a:masterClrMapping/>
  </p:clrMapOvr>
  <mc:AlternateContent xmlns:mc="http://schemas.openxmlformats.org/markup-compatibility/2006" xmlns:p14="http://schemas.microsoft.com/office/powerpoint/2010/main">
    <mc:Choice Requires="p14">
      <p:transition spd="slow" p14:dur="2000" advClick="0" advTm="59000"/>
    </mc:Choice>
    <mc:Fallback xmlns="">
      <p:transition spd="slow"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4C112555-D483-A0A5-FFCD-28F21AD8507A}"/>
              </a:ext>
            </a:extLst>
          </p:cNvPr>
          <p:cNvSpPr>
            <a:spLocks noGrp="1"/>
          </p:cNvSpPr>
          <p:nvPr>
            <p:ph type="title"/>
          </p:nvPr>
        </p:nvSpPr>
        <p:spPr/>
        <p:txBody>
          <a:bodyPr/>
          <a:lstStyle/>
          <a:p>
            <a:r>
              <a:rPr lang="en-GB" dirty="0"/>
              <a:t>SafeKit web service setup*</a:t>
            </a:r>
            <a:endParaRPr lang="en-US" dirty="0"/>
          </a:p>
        </p:txBody>
      </p:sp>
      <p:sp>
        <p:nvSpPr>
          <p:cNvPr id="11" name="Espace réservé du texte 10">
            <a:extLst>
              <a:ext uri="{FF2B5EF4-FFF2-40B4-BE49-F238E27FC236}">
                <a16:creationId xmlns:a16="http://schemas.microsoft.com/office/drawing/2014/main" id="{969EB37A-334C-311E-27A2-EA9774D82211}"/>
              </a:ext>
            </a:extLst>
          </p:cNvPr>
          <p:cNvSpPr>
            <a:spLocks noGrp="1"/>
          </p:cNvSpPr>
          <p:nvPr>
            <p:ph type="body" sz="quarter" idx="10"/>
          </p:nvPr>
        </p:nvSpPr>
        <p:spPr/>
        <p:txBody>
          <a:bodyPr/>
          <a:lstStyle/>
          <a:p>
            <a:r>
              <a:rPr lang="fr-FR" sz="1600" dirty="0" err="1">
                <a:latin typeface="+mn-lt"/>
              </a:rPr>
              <a:t>Initialize</a:t>
            </a:r>
            <a:r>
              <a:rPr lang="fr-FR" sz="1600" dirty="0">
                <a:latin typeface="+mn-lt"/>
              </a:rPr>
              <a:t> the user </a:t>
            </a:r>
            <a:r>
              <a:rPr lang="fr-FR" sz="1600" dirty="0">
                <a:latin typeface="+mn-lt"/>
                <a:cs typeface="Courier New" panose="02070309020205020404" pitchFamily="49" charset="0"/>
              </a:rPr>
              <a:t>admin</a:t>
            </a:r>
            <a:r>
              <a:rPr lang="fr-FR" sz="1600" dirty="0">
                <a:latin typeface="+mn-lt"/>
              </a:rPr>
              <a:t> </a:t>
            </a:r>
            <a:r>
              <a:rPr lang="fr-FR" sz="1600" dirty="0" err="1">
                <a:latin typeface="+mn-lt"/>
              </a:rPr>
              <a:t>with</a:t>
            </a:r>
            <a:r>
              <a:rPr lang="fr-FR" sz="1600" dirty="0">
                <a:latin typeface="+mn-lt"/>
              </a:rPr>
              <a:t> </a:t>
            </a:r>
            <a:r>
              <a:rPr lang="fr-FR" sz="1600" dirty="0" err="1">
                <a:latin typeface="+mn-lt"/>
              </a:rPr>
              <a:t>its</a:t>
            </a:r>
            <a:r>
              <a:rPr lang="fr-FR" sz="1600" dirty="0">
                <a:latin typeface="+mn-lt"/>
              </a:rPr>
              <a:t> </a:t>
            </a:r>
            <a:r>
              <a:rPr lang="fr-FR" sz="1600" dirty="0" err="1">
                <a:latin typeface="+mn-lt"/>
              </a:rPr>
              <a:t>password</a:t>
            </a:r>
            <a:r>
              <a:rPr lang="fr-FR" sz="1600" dirty="0">
                <a:latin typeface="+mn-lt"/>
              </a:rPr>
              <a:t> for the web console and </a:t>
            </a:r>
            <a:r>
              <a:rPr lang="fr-FR" sz="1600" dirty="0" err="1">
                <a:latin typeface="+mn-lt"/>
              </a:rPr>
              <a:t>activate</a:t>
            </a:r>
            <a:r>
              <a:rPr lang="fr-FR" sz="1600" dirty="0">
                <a:latin typeface="+mn-lt"/>
              </a:rPr>
              <a:t> the global </a:t>
            </a:r>
            <a:r>
              <a:rPr lang="fr-FR" sz="1600" dirty="0">
                <a:latin typeface="+mn-lt"/>
                <a:cs typeface="Courier New" panose="02070309020205020404" pitchFamily="49" charset="0"/>
              </a:rPr>
              <a:t>safekit command</a:t>
            </a:r>
            <a:endParaRPr lang="en-US" sz="1600" dirty="0">
              <a:latin typeface="+mn-lt"/>
            </a:endParaRPr>
          </a:p>
        </p:txBody>
      </p:sp>
      <p:sp>
        <p:nvSpPr>
          <p:cNvPr id="13" name="TextBox 30">
            <a:extLst>
              <a:ext uri="{FF2B5EF4-FFF2-40B4-BE49-F238E27FC236}">
                <a16:creationId xmlns:a16="http://schemas.microsoft.com/office/drawing/2014/main" id="{71C3C32C-3229-6ED3-C4B1-4A04CF0121E2}"/>
              </a:ext>
            </a:extLst>
          </p:cNvPr>
          <p:cNvSpPr txBox="1"/>
          <p:nvPr/>
        </p:nvSpPr>
        <p:spPr bwMode="invGray">
          <a:xfrm>
            <a:off x="492589" y="2758441"/>
            <a:ext cx="5547360" cy="529365"/>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14" name="TextBox 27">
            <a:extLst>
              <a:ext uri="{FF2B5EF4-FFF2-40B4-BE49-F238E27FC236}">
                <a16:creationId xmlns:a16="http://schemas.microsoft.com/office/drawing/2014/main" id="{279A53D0-0780-67B8-496E-F52BC2815CF7}"/>
              </a:ext>
            </a:extLst>
          </p:cNvPr>
          <p:cNvSpPr txBox="1"/>
          <p:nvPr/>
        </p:nvSpPr>
        <p:spPr bwMode="invGray">
          <a:xfrm>
            <a:off x="6253439" y="2758441"/>
            <a:ext cx="5547360" cy="529365"/>
          </a:xfrm>
          <a:prstGeom prst="rect">
            <a:avLst/>
          </a:prstGeom>
          <a:gradFill flip="none" rotWithShape="1">
            <a:gsLst>
              <a:gs pos="0">
                <a:srgbClr val="002D3C">
                  <a:alpha val="0"/>
                </a:srgbClr>
              </a:gs>
              <a:gs pos="100000">
                <a:srgbClr val="002D3C"/>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15" name="Text Placeholder 5">
            <a:extLst>
              <a:ext uri="{FF2B5EF4-FFF2-40B4-BE49-F238E27FC236}">
                <a16:creationId xmlns:a16="http://schemas.microsoft.com/office/drawing/2014/main" id="{6C79E508-1F9F-6D38-CDC8-0F99C543C824}"/>
              </a:ext>
            </a:extLst>
          </p:cNvPr>
          <p:cNvSpPr txBox="1">
            <a:spLocks/>
          </p:cNvSpPr>
          <p:nvPr/>
        </p:nvSpPr>
        <p:spPr bwMode="invGray">
          <a:xfrm>
            <a:off x="6253439" y="2758441"/>
            <a:ext cx="5547360" cy="529365"/>
          </a:xfrm>
          <a:prstGeom prst="rect">
            <a:avLst/>
          </a:prstGeom>
        </p:spPr>
        <p:txBody>
          <a:bodyPr lIns="91440" tIns="45720" rIns="91440" bIns="45720" anchor="ctr"/>
          <a:lstStyle>
            <a:lvl1pPr marL="0" indent="0" algn="ctr" defTabSz="914400" rtl="0" eaLnBrk="1" latinLnBrk="0" hangingPunct="1">
              <a:lnSpc>
                <a:spcPct val="100000"/>
              </a:lnSpc>
              <a:spcBef>
                <a:spcPts val="0"/>
              </a:spcBef>
              <a:spcAft>
                <a:spcPts val="400"/>
              </a:spcAft>
              <a:buFont typeface="Arial" panose="020B0604020202020204" pitchFamily="34" charset="0"/>
              <a:buNone/>
              <a:defRPr sz="1867" kern="1200">
                <a:solidFill>
                  <a:schemeClr val="tx1"/>
                </a:solidFill>
                <a:latin typeface="+mj-lt"/>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Manual setup</a:t>
            </a:r>
          </a:p>
        </p:txBody>
      </p:sp>
      <p:sp>
        <p:nvSpPr>
          <p:cNvPr id="16" name="Text Placeholder 5">
            <a:extLst>
              <a:ext uri="{FF2B5EF4-FFF2-40B4-BE49-F238E27FC236}">
                <a16:creationId xmlns:a16="http://schemas.microsoft.com/office/drawing/2014/main" id="{65AB875A-A56E-F760-1D9E-B767F60ABCAA}"/>
              </a:ext>
            </a:extLst>
          </p:cNvPr>
          <p:cNvSpPr txBox="1">
            <a:spLocks/>
          </p:cNvSpPr>
          <p:nvPr/>
        </p:nvSpPr>
        <p:spPr bwMode="invGray">
          <a:xfrm>
            <a:off x="492589" y="2758441"/>
            <a:ext cx="5547360" cy="529365"/>
          </a:xfrm>
          <a:prstGeom prst="rect">
            <a:avLst/>
          </a:prstGeom>
        </p:spPr>
        <p:txBody>
          <a:bodyPr lIns="91440" tIns="45720" rIns="91440" bIns="45720" anchor="ctr"/>
          <a:lstStyle>
            <a:lvl1pPr marL="0" indent="0" algn="ctr" defTabSz="914400" rtl="0" eaLnBrk="1" latinLnBrk="0" hangingPunct="1">
              <a:lnSpc>
                <a:spcPct val="100000"/>
              </a:lnSpc>
              <a:spcBef>
                <a:spcPts val="0"/>
              </a:spcBef>
              <a:spcAft>
                <a:spcPts val="400"/>
              </a:spcAft>
              <a:buFont typeface="Arial" panose="020B0604020202020204" pitchFamily="34" charset="0"/>
              <a:buNone/>
              <a:defRPr sz="1867" kern="1200">
                <a:solidFill>
                  <a:schemeClr val="tx1"/>
                </a:solidFill>
                <a:latin typeface="+mj-lt"/>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Setup after install</a:t>
            </a:r>
          </a:p>
        </p:txBody>
      </p:sp>
      <p:sp>
        <p:nvSpPr>
          <p:cNvPr id="19" name="Rectangle 18">
            <a:extLst>
              <a:ext uri="{FF2B5EF4-FFF2-40B4-BE49-F238E27FC236}">
                <a16:creationId xmlns:a16="http://schemas.microsoft.com/office/drawing/2014/main" id="{A905941F-D1C4-BCA3-6946-CB9CCE95A449}"/>
              </a:ext>
            </a:extLst>
          </p:cNvPr>
          <p:cNvSpPr/>
          <p:nvPr/>
        </p:nvSpPr>
        <p:spPr>
          <a:xfrm>
            <a:off x="492589" y="2758442"/>
            <a:ext cx="5547360" cy="3364458"/>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CEBC8F7B-F60D-FCDC-F1A7-6D9641053151}"/>
              </a:ext>
            </a:extLst>
          </p:cNvPr>
          <p:cNvSpPr/>
          <p:nvPr/>
        </p:nvSpPr>
        <p:spPr>
          <a:xfrm>
            <a:off x="6249946" y="2766910"/>
            <a:ext cx="5547360" cy="3364458"/>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11">
            <a:extLst>
              <a:ext uri="{FF2B5EF4-FFF2-40B4-BE49-F238E27FC236}">
                <a16:creationId xmlns:a16="http://schemas.microsoft.com/office/drawing/2014/main" id="{42E18BD3-BEC6-2ED0-0874-BE6E35509631}"/>
              </a:ext>
            </a:extLst>
          </p:cNvPr>
          <p:cNvSpPr txBox="1">
            <a:spLocks/>
          </p:cNvSpPr>
          <p:nvPr/>
        </p:nvSpPr>
        <p:spPr>
          <a:xfrm>
            <a:off x="603502" y="3429000"/>
            <a:ext cx="5325533" cy="2285999"/>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r>
              <a:rPr lang="en-US" sz="1200" dirty="0">
                <a:latin typeface="+mn-lt"/>
              </a:rPr>
              <a:t>Windows</a:t>
            </a:r>
          </a:p>
          <a:p>
            <a:pPr marL="359616" lvl="1" indent="-171450"/>
            <a:r>
              <a:rPr lang="en-US" sz="1200" dirty="0"/>
              <a:t>Before SafeKit 8.2.3</a:t>
            </a:r>
          </a:p>
          <a:p>
            <a:pPr marL="404166" lvl="2" indent="0">
              <a:buNone/>
            </a:pPr>
            <a:r>
              <a:rPr lang="en-US" sz="1200" dirty="0"/>
              <a:t>Run the manual setup</a:t>
            </a:r>
          </a:p>
          <a:p>
            <a:pPr marL="359616" lvl="1" indent="-171450"/>
            <a:r>
              <a:rPr lang="en-US" sz="1200" dirty="0"/>
              <a:t>Since SafeKit 8.2.3</a:t>
            </a:r>
          </a:p>
          <a:p>
            <a:pPr marL="404166" lvl="2" indent="0">
              <a:buNone/>
            </a:pPr>
            <a:r>
              <a:rPr lang="en-GB" sz="1200" dirty="0">
                <a:latin typeface="+mn-lt"/>
              </a:rPr>
              <a:t>No action required </a:t>
            </a:r>
            <a:r>
              <a:rPr lang="en-US" sz="1200" dirty="0">
                <a:latin typeface="+mn-lt"/>
              </a:rPr>
              <a:t>when password initialization has been done during install</a:t>
            </a:r>
            <a:endParaRPr lang="en-GB" sz="1200" dirty="0">
              <a:latin typeface="+mn-lt"/>
            </a:endParaRPr>
          </a:p>
          <a:p>
            <a:pPr marL="0" indent="0">
              <a:buNone/>
            </a:pPr>
            <a:endParaRPr lang="en-US" sz="1200" dirty="0">
              <a:latin typeface="+mn-lt"/>
            </a:endParaRPr>
          </a:p>
          <a:p>
            <a:pPr>
              <a:buFont typeface="Courier New" panose="02070309020205020404" pitchFamily="49" charset="0"/>
              <a:buChar char="o"/>
            </a:pPr>
            <a:r>
              <a:rPr lang="en-US" sz="1200" dirty="0"/>
              <a:t>Linux</a:t>
            </a:r>
          </a:p>
          <a:p>
            <a:pPr marL="188166" lvl="1" indent="0">
              <a:lnSpc>
                <a:spcPct val="150000"/>
              </a:lnSpc>
              <a:buFont typeface="Arial" panose="020B0604020202020204" pitchFamily="34" charset="0"/>
              <a:buNone/>
            </a:pPr>
            <a:r>
              <a:rPr lang="en-GB" sz="1200" dirty="0">
                <a:latin typeface="+mn-lt"/>
              </a:rPr>
              <a:t>No action required when </a:t>
            </a:r>
            <a:r>
              <a:rPr lang="en-US" sz="1200" dirty="0">
                <a:latin typeface="+mn-lt"/>
              </a:rPr>
              <a:t>when password initialization has been done during install</a:t>
            </a:r>
            <a:endParaRPr lang="en-GB" sz="1200" dirty="0">
              <a:latin typeface="+mn-lt"/>
            </a:endParaRPr>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latin typeface="+mn-lt"/>
            </a:endParaRPr>
          </a:p>
          <a:p>
            <a:pPr marL="0" indent="0">
              <a:buFont typeface="Arial" panose="020B0604020202020204" pitchFamily="34" charset="0"/>
              <a:buNone/>
            </a:pPr>
            <a:endParaRPr lang="en-US" dirty="0"/>
          </a:p>
        </p:txBody>
      </p:sp>
      <p:sp>
        <p:nvSpPr>
          <p:cNvPr id="22" name="Espace réservé du texte 13">
            <a:extLst>
              <a:ext uri="{FF2B5EF4-FFF2-40B4-BE49-F238E27FC236}">
                <a16:creationId xmlns:a16="http://schemas.microsoft.com/office/drawing/2014/main" id="{F04EBE3D-077E-94EF-CDBB-516A785ABEFC}"/>
              </a:ext>
            </a:extLst>
          </p:cNvPr>
          <p:cNvSpPr txBox="1">
            <a:spLocks/>
          </p:cNvSpPr>
          <p:nvPr/>
        </p:nvSpPr>
        <p:spPr>
          <a:xfrm>
            <a:off x="6373879" y="3347448"/>
            <a:ext cx="5325532" cy="2724278"/>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Courier New" panose="02070309020205020404" pitchFamily="49" charset="0"/>
              <a:buChar char="o"/>
            </a:pPr>
            <a:r>
              <a:rPr lang="en-US" sz="1200" dirty="0">
                <a:latin typeface="+mn-lt"/>
              </a:rPr>
              <a:t>Windows</a:t>
            </a:r>
          </a:p>
          <a:p>
            <a:pPr marL="531066" lvl="1" indent="-342900">
              <a:lnSpc>
                <a:spcPct val="150000"/>
              </a:lnSpc>
              <a:buFont typeface="+mj-lt"/>
              <a:buAutoNum type="arabicPeriod"/>
            </a:pPr>
            <a:r>
              <a:rPr lang="en-US" sz="1200" dirty="0">
                <a:latin typeface="+mn-lt"/>
              </a:rPr>
              <a:t>Open a PowerShell as administrator on each node</a:t>
            </a:r>
          </a:p>
          <a:p>
            <a:pPr marL="531066" lvl="1" indent="-342900">
              <a:lnSpc>
                <a:spcPct val="150000"/>
              </a:lnSpc>
              <a:buFont typeface="+mj-lt"/>
              <a:buAutoNum type="arabicPeriod"/>
            </a:pPr>
            <a:r>
              <a:rPr lang="en-US" sz="1200" dirty="0">
                <a:latin typeface="+mn-lt"/>
              </a:rPr>
              <a:t>Run </a:t>
            </a:r>
            <a:r>
              <a:rPr lang="en-US" sz="1000" dirty="0">
                <a:latin typeface="Courier New" panose="02070309020205020404" pitchFamily="49" charset="0"/>
                <a:cs typeface="Courier New" panose="02070309020205020404" pitchFamily="49" charset="0"/>
              </a:rPr>
              <a:t>C:/safekit/private/bin/webservercfg -passwd </a:t>
            </a:r>
            <a:r>
              <a:rPr lang="en-US" sz="1000" dirty="0" err="1">
                <a:latin typeface="Courier New" panose="02070309020205020404" pitchFamily="49" charset="0"/>
                <a:cs typeface="Courier New" panose="02070309020205020404" pitchFamily="49" charset="0"/>
              </a:rPr>
              <a:t>pwd</a:t>
            </a:r>
            <a:endParaRPr lang="en-US" sz="1000" dirty="0">
              <a:latin typeface="Courier New" panose="02070309020205020404" pitchFamily="49" charset="0"/>
              <a:cs typeface="Courier New" panose="02070309020205020404" pitchFamily="49" charset="0"/>
            </a:endParaRPr>
          </a:p>
          <a:p>
            <a:pPr>
              <a:buFont typeface="Courier New" panose="02070309020205020404" pitchFamily="49" charset="0"/>
              <a:buChar char="o"/>
            </a:pPr>
            <a:r>
              <a:rPr lang="en-US" sz="1200" dirty="0"/>
              <a:t>Linux</a:t>
            </a:r>
          </a:p>
          <a:p>
            <a:pPr marL="531066" lvl="1" indent="-342900">
              <a:lnSpc>
                <a:spcPct val="150000"/>
              </a:lnSpc>
              <a:buFont typeface="+mj-lt"/>
              <a:buAutoNum type="arabicPeriod"/>
            </a:pPr>
            <a:r>
              <a:rPr lang="en-US" sz="1200" dirty="0">
                <a:latin typeface="+mn-lt"/>
              </a:rPr>
              <a:t>Open a shell as root on each node</a:t>
            </a:r>
          </a:p>
          <a:p>
            <a:pPr marL="531066" lvl="1" indent="-342900">
              <a:lnSpc>
                <a:spcPct val="150000"/>
              </a:lnSpc>
              <a:buFont typeface="+mj-lt"/>
              <a:buAutoNum type="arabicPeriod"/>
            </a:pPr>
            <a:r>
              <a:rPr lang="en-US" sz="1200" dirty="0">
                <a:latin typeface="+mn-lt"/>
              </a:rPr>
              <a:t>Run </a:t>
            </a:r>
            <a:r>
              <a:rPr lang="en-US" sz="1000" dirty="0">
                <a:latin typeface="Courier New" panose="02070309020205020404" pitchFamily="49" charset="0"/>
                <a:cs typeface="Courier New" panose="02070309020205020404" pitchFamily="49" charset="0"/>
              </a:rPr>
              <a:t>/opt/safekit/private/bin/</a:t>
            </a:r>
            <a:r>
              <a:rPr lang="en-US" sz="1000" dirty="0" err="1">
                <a:latin typeface="Courier New" panose="02070309020205020404" pitchFamily="49" charset="0"/>
                <a:cs typeface="Courier New" panose="02070309020205020404" pitchFamily="49" charset="0"/>
              </a:rPr>
              <a:t>webservercfg</a:t>
            </a:r>
            <a:r>
              <a:rPr lang="en-US" sz="1000" dirty="0">
                <a:latin typeface="Courier New" panose="02070309020205020404" pitchFamily="49" charset="0"/>
                <a:cs typeface="Courier New" panose="02070309020205020404" pitchFamily="49" charset="0"/>
              </a:rPr>
              <a:t> -passwd </a:t>
            </a:r>
            <a:r>
              <a:rPr lang="en-US" sz="1000" dirty="0" err="1">
                <a:latin typeface="Courier New" panose="02070309020205020404" pitchFamily="49" charset="0"/>
                <a:cs typeface="Courier New" panose="02070309020205020404" pitchFamily="49" charset="0"/>
              </a:rPr>
              <a:t>pwd</a:t>
            </a:r>
            <a:endParaRPr lang="en-US" sz="1000" dirty="0">
              <a:latin typeface="Courier New" panose="02070309020205020404" pitchFamily="49" charset="0"/>
              <a:cs typeface="Courier New" panose="02070309020205020404" pitchFamily="49" charset="0"/>
            </a:endParaRPr>
          </a:p>
          <a:p>
            <a:pPr marL="0" indent="-27834">
              <a:lnSpc>
                <a:spcPct val="150000"/>
              </a:lnSpc>
              <a:buNone/>
            </a:pPr>
            <a:endParaRPr lang="en-US" sz="1200" dirty="0">
              <a:latin typeface="+mn-lt"/>
            </a:endParaRPr>
          </a:p>
          <a:p>
            <a:pPr marL="0" indent="-27834">
              <a:lnSpc>
                <a:spcPct val="150000"/>
              </a:lnSpc>
              <a:buNone/>
            </a:pPr>
            <a:r>
              <a:rPr lang="en-US" sz="1200" dirty="0" err="1">
                <a:latin typeface="Courier New" panose="02070309020205020404" pitchFamily="49" charset="0"/>
                <a:cs typeface="Courier New" panose="02070309020205020404" pitchFamily="49" charset="0"/>
              </a:rPr>
              <a:t>pwd</a:t>
            </a:r>
            <a:r>
              <a:rPr lang="en-US" sz="1200" dirty="0">
                <a:latin typeface="+mn-lt"/>
              </a:rPr>
              <a:t> is the admin user’s </a:t>
            </a:r>
            <a:r>
              <a:rPr lang="en-US" sz="1200" b="1" dirty="0">
                <a:latin typeface="+mn-lt"/>
              </a:rPr>
              <a:t>password</a:t>
            </a:r>
            <a:r>
              <a:rPr lang="en-US" sz="1200" dirty="0">
                <a:latin typeface="+mn-lt"/>
              </a:rPr>
              <a:t> that is </a:t>
            </a:r>
            <a:r>
              <a:rPr lang="en-US" sz="1200" b="1" dirty="0">
                <a:latin typeface="+mn-lt"/>
              </a:rPr>
              <a:t>identical on all nodes</a:t>
            </a:r>
            <a:endParaRPr lang="en-US" sz="1200" b="1" dirty="0">
              <a:latin typeface="+mn-lt"/>
              <a:cs typeface="Courier New" panose="02070309020205020404" pitchFamily="49" charset="0"/>
            </a:endParaRPr>
          </a:p>
          <a:p>
            <a:pPr marL="531066" lvl="1" indent="-342900">
              <a:lnSpc>
                <a:spcPct val="150000"/>
              </a:lnSpc>
              <a:buFont typeface="+mj-lt"/>
              <a:buAutoNum type="arabicPeriod"/>
            </a:pPr>
            <a:endParaRPr lang="en-US" sz="1200" b="1" dirty="0">
              <a:latin typeface="+mn-lt"/>
              <a:cs typeface="Courier New" panose="02070309020205020404" pitchFamily="49" charset="0"/>
            </a:endParaRPr>
          </a:p>
          <a:p>
            <a:pPr marL="0" indent="0">
              <a:lnSpc>
                <a:spcPct val="150000"/>
              </a:lnSpc>
              <a:buFont typeface="Arial" panose="020B0604020202020204" pitchFamily="34" charset="0"/>
              <a:buNone/>
            </a:pPr>
            <a:endParaRPr lang="en-US" sz="1200" b="1" dirty="0">
              <a:latin typeface="+mn-lt"/>
              <a:cs typeface="Courier New" panose="02070309020205020404" pitchFamily="49" charset="0"/>
            </a:endParaRP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2" name="ZoneTexte 1">
            <a:extLst>
              <a:ext uri="{FF2B5EF4-FFF2-40B4-BE49-F238E27FC236}">
                <a16:creationId xmlns:a16="http://schemas.microsoft.com/office/drawing/2014/main" id="{D6CD315C-63E8-6911-7ED5-10077BF263A3}"/>
              </a:ext>
            </a:extLst>
          </p:cNvPr>
          <p:cNvSpPr txBox="1"/>
          <p:nvPr/>
        </p:nvSpPr>
        <p:spPr>
          <a:xfrm>
            <a:off x="3584176" y="610781"/>
            <a:ext cx="8216623" cy="246221"/>
          </a:xfrm>
          <a:prstGeom prst="rect">
            <a:avLst/>
          </a:prstGeom>
          <a:noFill/>
        </p:spPr>
        <p:txBody>
          <a:bodyPr wrap="square">
            <a:spAutoFit/>
          </a:bodyPr>
          <a:lstStyle/>
          <a:p>
            <a:pPr algn="r"/>
            <a:r>
              <a:rPr lang="en-GB" sz="1000" dirty="0">
                <a:latin typeface="+mn-lt"/>
              </a:rPr>
              <a:t>*Minimum setup else refer to </a:t>
            </a:r>
            <a:r>
              <a:rPr lang="en-GB" sz="1000" dirty="0"/>
              <a:t>"</a:t>
            </a:r>
            <a:r>
              <a:rPr lang="en-US" sz="1000" dirty="0">
                <a:latin typeface="+mn-lt"/>
              </a:rPr>
              <a:t>Securing the </a:t>
            </a:r>
            <a:r>
              <a:rPr lang="en-US" sz="1000" dirty="0" err="1">
                <a:latin typeface="+mn-lt"/>
              </a:rPr>
              <a:t>SafeKit</a:t>
            </a:r>
            <a:r>
              <a:rPr lang="en-US" sz="1000" dirty="0">
                <a:latin typeface="+mn-lt"/>
              </a:rPr>
              <a:t> web service</a:t>
            </a:r>
            <a:r>
              <a:rPr lang="en-GB" sz="1000" dirty="0">
                <a:latin typeface="+mn-lt"/>
              </a:rPr>
              <a:t>” in the </a:t>
            </a:r>
            <a:r>
              <a:rPr lang="en-GB" sz="1000" dirty="0" err="1">
                <a:latin typeface="+mn-lt"/>
              </a:rPr>
              <a:t>SafeKit</a:t>
            </a:r>
            <a:r>
              <a:rPr lang="en-GB" sz="1000" dirty="0">
                <a:latin typeface="+mn-lt"/>
              </a:rPr>
              <a:t> User’s Guide</a:t>
            </a:r>
          </a:p>
        </p:txBody>
      </p:sp>
      <p:grpSp>
        <p:nvGrpSpPr>
          <p:cNvPr id="17" name="Groupe 16">
            <a:extLst>
              <a:ext uri="{FF2B5EF4-FFF2-40B4-BE49-F238E27FC236}">
                <a16:creationId xmlns:a16="http://schemas.microsoft.com/office/drawing/2014/main" id="{8A1841C9-3466-8413-8163-DEF4D747EE69}"/>
              </a:ext>
            </a:extLst>
          </p:cNvPr>
          <p:cNvGrpSpPr/>
          <p:nvPr/>
        </p:nvGrpSpPr>
        <p:grpSpPr>
          <a:xfrm>
            <a:off x="2494254" y="1280776"/>
            <a:ext cx="6640286" cy="1383624"/>
            <a:chOff x="3929743" y="1390480"/>
            <a:chExt cx="6640286" cy="1383624"/>
          </a:xfrm>
        </p:grpSpPr>
        <p:sp>
          <p:nvSpPr>
            <p:cNvPr id="18" name="Rectangle : coins arrondis 17">
              <a:extLst>
                <a:ext uri="{FF2B5EF4-FFF2-40B4-BE49-F238E27FC236}">
                  <a16:creationId xmlns:a16="http://schemas.microsoft.com/office/drawing/2014/main" id="{4975C228-426B-D458-3A7E-0441777F1FB4}"/>
                </a:ext>
              </a:extLst>
            </p:cNvPr>
            <p:cNvSpPr/>
            <p:nvPr/>
          </p:nvSpPr>
          <p:spPr>
            <a:xfrm>
              <a:off x="3929743" y="1390480"/>
              <a:ext cx="6640286" cy="1383624"/>
            </a:xfrm>
            <a:prstGeom prst="roundRect">
              <a:avLst/>
            </a:prstGeom>
            <a:solidFill>
              <a:srgbClr val="EC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00"/>
            </a:p>
          </p:txBody>
        </p:sp>
        <p:cxnSp>
          <p:nvCxnSpPr>
            <p:cNvPr id="35" name="Connecteur droit avec flèche 34">
              <a:extLst>
                <a:ext uri="{FF2B5EF4-FFF2-40B4-BE49-F238E27FC236}">
                  <a16:creationId xmlns:a16="http://schemas.microsoft.com/office/drawing/2014/main" id="{F373CEA2-2271-6893-9100-EE42C20B31D3}"/>
                </a:ext>
              </a:extLst>
            </p:cNvPr>
            <p:cNvCxnSpPr>
              <a:cxnSpLocks/>
            </p:cNvCxnSpPr>
            <p:nvPr/>
          </p:nvCxnSpPr>
          <p:spPr>
            <a:xfrm>
              <a:off x="7000191" y="2265310"/>
              <a:ext cx="2620579" cy="0"/>
            </a:xfrm>
            <a:prstGeom prst="straightConnector1">
              <a:avLst/>
            </a:prstGeom>
            <a:ln w="9525">
              <a:solidFill>
                <a:schemeClr val="tx1"/>
              </a:solidFill>
              <a:prstDash val="dashDot"/>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id="{50C52433-EC28-5FEB-67F5-436C8C5CC6B0}"/>
                </a:ext>
              </a:extLst>
            </p:cNvPr>
            <p:cNvCxnSpPr>
              <a:cxnSpLocks/>
            </p:cNvCxnSpPr>
            <p:nvPr/>
          </p:nvCxnSpPr>
          <p:spPr>
            <a:xfrm>
              <a:off x="5034284" y="2280597"/>
              <a:ext cx="1505459" cy="0"/>
            </a:xfrm>
            <a:prstGeom prst="straightConnector1">
              <a:avLst/>
            </a:prstGeom>
            <a:ln w="9525">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A643F71C-6149-BF90-804D-795F81503059}"/>
                </a:ext>
              </a:extLst>
            </p:cNvPr>
            <p:cNvSpPr txBox="1"/>
            <p:nvPr/>
          </p:nvSpPr>
          <p:spPr>
            <a:xfrm>
              <a:off x="7171354" y="1966029"/>
              <a:ext cx="2481771" cy="276999"/>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a:ea typeface="Verdana" panose="020B0604030504040204" pitchFamily="34" charset="0"/>
                  <a:cs typeface="Verdana" panose="020B0604030504040204" pitchFamily="34" charset="0"/>
                </a:rPr>
                <a:t>Global </a:t>
              </a:r>
              <a:r>
                <a:rPr lang="fr-FR" sz="1200" dirty="0">
                  <a:ea typeface="Verdana" panose="020B0604030504040204" pitchFamily="34" charset="0"/>
                  <a:cs typeface="Courier New" panose="02070309020205020404" pitchFamily="49" charset="0"/>
                </a:rPr>
                <a:t>safekit</a:t>
              </a:r>
              <a:r>
                <a:rPr lang="fr-FR" sz="1200" dirty="0">
                  <a:ea typeface="Verdana" panose="020B0604030504040204" pitchFamily="34" charset="0"/>
                  <a:cs typeface="Verdana" panose="020B0604030504040204" pitchFamily="34" charset="0"/>
                </a:rPr>
                <a:t> </a:t>
              </a:r>
              <a:r>
                <a:rPr lang="fr-FR" sz="1200" dirty="0" err="1">
                  <a:ea typeface="Verdana" panose="020B0604030504040204" pitchFamily="34" charset="0"/>
                  <a:cs typeface="Verdana" panose="020B0604030504040204" pitchFamily="34" charset="0"/>
                </a:rPr>
                <a:t>commands</a:t>
              </a:r>
              <a:endParaRPr lang="fr-FR" sz="1200" dirty="0">
                <a:ea typeface="Verdana" panose="020B0604030504040204" pitchFamily="34" charset="0"/>
                <a:cs typeface="Verdana" panose="020B0604030504040204" pitchFamily="34" charset="0"/>
              </a:endParaRPr>
            </a:p>
          </p:txBody>
        </p:sp>
        <p:sp>
          <p:nvSpPr>
            <p:cNvPr id="39" name="ZoneTexte 38">
              <a:extLst>
                <a:ext uri="{FF2B5EF4-FFF2-40B4-BE49-F238E27FC236}">
                  <a16:creationId xmlns:a16="http://schemas.microsoft.com/office/drawing/2014/main" id="{16C44B95-1C3F-780C-811C-435018E53EAF}"/>
                </a:ext>
              </a:extLst>
            </p:cNvPr>
            <p:cNvSpPr txBox="1"/>
            <p:nvPr/>
          </p:nvSpPr>
          <p:spPr>
            <a:xfrm>
              <a:off x="6456182" y="1533251"/>
              <a:ext cx="611065" cy="276999"/>
            </a:xfrm>
            <a:prstGeom prst="rect">
              <a:avLst/>
            </a:prstGeom>
            <a:noFill/>
          </p:spPr>
          <p:txBody>
            <a:bodyPr wrap="none" rtlCol="0">
              <a:spAutoFit/>
            </a:bodyPr>
            <a:lstStyle/>
            <a:p>
              <a:r>
                <a:rPr lang="fr-FR" sz="1200" dirty="0"/>
                <a:t>node1</a:t>
              </a:r>
            </a:p>
          </p:txBody>
        </p:sp>
        <p:sp>
          <p:nvSpPr>
            <p:cNvPr id="40" name="ZoneTexte 39">
              <a:extLst>
                <a:ext uri="{FF2B5EF4-FFF2-40B4-BE49-F238E27FC236}">
                  <a16:creationId xmlns:a16="http://schemas.microsoft.com/office/drawing/2014/main" id="{9A0A46EB-7EB4-5B55-7958-60B02588EF2D}"/>
                </a:ext>
              </a:extLst>
            </p:cNvPr>
            <p:cNvSpPr txBox="1"/>
            <p:nvPr/>
          </p:nvSpPr>
          <p:spPr>
            <a:xfrm>
              <a:off x="9533341" y="1542255"/>
              <a:ext cx="627095" cy="276999"/>
            </a:xfrm>
            <a:prstGeom prst="rect">
              <a:avLst/>
            </a:prstGeom>
            <a:noFill/>
          </p:spPr>
          <p:txBody>
            <a:bodyPr wrap="none" rtlCol="0">
              <a:spAutoFit/>
            </a:bodyPr>
            <a:lstStyle/>
            <a:p>
              <a:r>
                <a:rPr lang="fr-FR" sz="1200" dirty="0"/>
                <a:t>node2</a:t>
              </a:r>
            </a:p>
          </p:txBody>
        </p:sp>
        <p:pic>
          <p:nvPicPr>
            <p:cNvPr id="41" name="Graphique 40" descr="Utilisateurs contour">
              <a:extLst>
                <a:ext uri="{FF2B5EF4-FFF2-40B4-BE49-F238E27FC236}">
                  <a16:creationId xmlns:a16="http://schemas.microsoft.com/office/drawing/2014/main" id="{744FD46D-D644-5AB3-A462-FEB91C0C26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22288" y="1828627"/>
              <a:ext cx="676051" cy="676051"/>
            </a:xfrm>
            <a:prstGeom prst="rect">
              <a:avLst/>
            </a:prstGeom>
          </p:spPr>
        </p:pic>
        <p:sp>
          <p:nvSpPr>
            <p:cNvPr id="42" name="Forme libre : forme 41">
              <a:extLst>
                <a:ext uri="{FF2B5EF4-FFF2-40B4-BE49-F238E27FC236}">
                  <a16:creationId xmlns:a16="http://schemas.microsoft.com/office/drawing/2014/main" id="{109FB08A-80A5-7329-CE6E-C490DE48C163}"/>
                </a:ext>
              </a:extLst>
            </p:cNvPr>
            <p:cNvSpPr/>
            <p:nvPr/>
          </p:nvSpPr>
          <p:spPr>
            <a:xfrm>
              <a:off x="9620770" y="1863236"/>
              <a:ext cx="424425" cy="642694"/>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1000"/>
            </a:p>
          </p:txBody>
        </p:sp>
        <p:sp>
          <p:nvSpPr>
            <p:cNvPr id="43" name="Forme libre : forme 42">
              <a:extLst>
                <a:ext uri="{FF2B5EF4-FFF2-40B4-BE49-F238E27FC236}">
                  <a16:creationId xmlns:a16="http://schemas.microsoft.com/office/drawing/2014/main" id="{8883BB3B-D236-9F45-5FA9-DA5D11C70E7E}"/>
                </a:ext>
              </a:extLst>
            </p:cNvPr>
            <p:cNvSpPr/>
            <p:nvPr/>
          </p:nvSpPr>
          <p:spPr>
            <a:xfrm>
              <a:off x="6562050" y="1863933"/>
              <a:ext cx="424425" cy="642694"/>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1000"/>
            </a:p>
          </p:txBody>
        </p:sp>
      </p:grpSp>
      <p:sp>
        <p:nvSpPr>
          <p:cNvPr id="55" name="ZoneTexte 23">
            <a:extLst>
              <a:ext uri="{FF2B5EF4-FFF2-40B4-BE49-F238E27FC236}">
                <a16:creationId xmlns:a16="http://schemas.microsoft.com/office/drawing/2014/main" id="{DABEAA73-D13A-650F-7F51-4A5F45185E92}"/>
              </a:ext>
            </a:extLst>
          </p:cNvPr>
          <p:cNvSpPr txBox="1"/>
          <p:nvPr/>
        </p:nvSpPr>
        <p:spPr>
          <a:xfrm>
            <a:off x="3575238" y="1695757"/>
            <a:ext cx="1609736" cy="1015663"/>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a:ea typeface="Verdana" panose="020B0604030504040204" pitchFamily="34" charset="0"/>
                <a:cs typeface="Verdana" panose="020B0604030504040204" pitchFamily="34" charset="0"/>
              </a:rPr>
              <a:t>Web console</a:t>
            </a:r>
            <a:br>
              <a:rPr lang="fr-FR" sz="1200" dirty="0">
                <a:ea typeface="Verdana" panose="020B0604030504040204" pitchFamily="34" charset="0"/>
                <a:cs typeface="Verdana" panose="020B0604030504040204" pitchFamily="34" charset="0"/>
              </a:rPr>
            </a:br>
            <a:r>
              <a:rPr lang="fr-FR" sz="1200" dirty="0">
                <a:ea typeface="Verdana" panose="020B0604030504040204" pitchFamily="34" charset="0"/>
                <a:cs typeface="Courier New" panose="02070309020205020404" pitchFamily="49" charset="0"/>
              </a:rPr>
              <a:t>http://node1:9010</a:t>
            </a:r>
          </a:p>
          <a:p>
            <a:endParaRPr lang="fr-FR" sz="1200" dirty="0">
              <a:ea typeface="Verdana" panose="020B0604030504040204" pitchFamily="34" charset="0"/>
              <a:cs typeface="Courier New" panose="02070309020205020404" pitchFamily="49" charset="0"/>
            </a:endParaRPr>
          </a:p>
          <a:p>
            <a:r>
              <a:rPr lang="fr-FR" sz="1200" dirty="0">
                <a:ea typeface="Verdana" panose="020B0604030504040204" pitchFamily="34" charset="0"/>
                <a:cs typeface="Courier New" panose="02070309020205020404" pitchFamily="49" charset="0"/>
              </a:rPr>
              <a:t>admin, </a:t>
            </a:r>
            <a:r>
              <a:rPr lang="fr-FR" sz="1200" dirty="0" err="1">
                <a:ea typeface="Verdana" panose="020B0604030504040204" pitchFamily="34" charset="0"/>
                <a:cs typeface="Courier New" panose="02070309020205020404" pitchFamily="49" charset="0"/>
              </a:rPr>
              <a:t>pwd</a:t>
            </a:r>
            <a:endParaRPr lang="fr-FR" sz="1200" dirty="0">
              <a:ea typeface="Verdana" panose="020B0604030504040204" pitchFamily="34" charset="0"/>
              <a:cs typeface="Courier New" panose="02070309020205020404" pitchFamily="49" charset="0"/>
            </a:endParaRPr>
          </a:p>
          <a:p>
            <a:endParaRPr lang="fr-FR" sz="1200" dirty="0">
              <a:ea typeface="Verdana" panose="020B0604030504040204" pitchFamily="34" charset="0"/>
              <a:cs typeface="Verdana" panose="020B0604030504040204" pitchFamily="34" charset="0"/>
            </a:endParaRPr>
          </a:p>
        </p:txBody>
      </p:sp>
      <p:pic>
        <p:nvPicPr>
          <p:cNvPr id="4" name="install-13">
            <a:hlinkClick r:id="" action="ppaction://media"/>
            <a:extLst>
              <a:ext uri="{FF2B5EF4-FFF2-40B4-BE49-F238E27FC236}">
                <a16:creationId xmlns:a16="http://schemas.microsoft.com/office/drawing/2014/main" id="{ED93DA95-D3FC-BF93-6C13-EA918038EA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15610" y="6276068"/>
            <a:ext cx="487363" cy="487363"/>
          </a:xfrm>
          <a:prstGeom prst="rect">
            <a:avLst/>
          </a:prstGeom>
        </p:spPr>
      </p:pic>
    </p:spTree>
    <p:extLst>
      <p:ext uri="{BB962C8B-B14F-4D97-AF65-F5344CB8AC3E}">
        <p14:creationId xmlns:p14="http://schemas.microsoft.com/office/powerpoint/2010/main" val="2221145689"/>
      </p:ext>
    </p:extLst>
  </p:cSld>
  <p:clrMapOvr>
    <a:masterClrMapping/>
  </p:clrMapOvr>
  <mc:AlternateContent xmlns:mc="http://schemas.openxmlformats.org/markup-compatibility/2006" xmlns:p14="http://schemas.microsoft.com/office/powerpoint/2010/main">
    <mc:Choice Requires="p14">
      <p:transition spd="slow" p14:dur="2000" advClick="0" advTm="62000"/>
    </mc:Choice>
    <mc:Fallback xmlns="">
      <p:transition spd="slow" advClick="0" advTm="6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F5059E-9E21-C92D-D991-7DB8CF4E4DBC}"/>
              </a:ext>
            </a:extLst>
          </p:cNvPr>
          <p:cNvSpPr>
            <a:spLocks noGrp="1"/>
          </p:cNvSpPr>
          <p:nvPr>
            <p:ph type="title"/>
          </p:nvPr>
        </p:nvSpPr>
        <p:spPr/>
        <p:txBody>
          <a:bodyPr/>
          <a:lstStyle/>
          <a:p>
            <a:r>
              <a:rPr lang="en-GB" dirty="0"/>
              <a:t>Antivirus setup</a:t>
            </a:r>
            <a:endParaRPr lang="en-US" dirty="0"/>
          </a:p>
        </p:txBody>
      </p:sp>
      <p:sp>
        <p:nvSpPr>
          <p:cNvPr id="3" name="Espace réservé du texte 2">
            <a:extLst>
              <a:ext uri="{FF2B5EF4-FFF2-40B4-BE49-F238E27FC236}">
                <a16:creationId xmlns:a16="http://schemas.microsoft.com/office/drawing/2014/main" id="{4316BC1A-A5FA-9FF9-A8F5-4D07F0038285}"/>
              </a:ext>
            </a:extLst>
          </p:cNvPr>
          <p:cNvSpPr>
            <a:spLocks noGrp="1"/>
          </p:cNvSpPr>
          <p:nvPr>
            <p:ph type="body" sz="quarter" idx="10"/>
          </p:nvPr>
        </p:nvSpPr>
        <p:spPr/>
        <p:txBody>
          <a:bodyPr/>
          <a:lstStyle/>
          <a:p>
            <a:r>
              <a:rPr lang="en-US" b="0" i="0" dirty="0">
                <a:solidFill>
                  <a:srgbClr val="000000"/>
                </a:solidFill>
                <a:effectLst/>
                <a:latin typeface="Verdana" panose="020B0604030504040204" pitchFamily="34" charset="0"/>
              </a:rPr>
              <a:t>Exclude legitimate </a:t>
            </a:r>
            <a:r>
              <a:rPr lang="en-US" b="0" i="0" dirty="0" err="1">
                <a:solidFill>
                  <a:srgbClr val="000000"/>
                </a:solidFill>
                <a:effectLst/>
                <a:latin typeface="Verdana" panose="020B0604030504040204" pitchFamily="34" charset="0"/>
              </a:rPr>
              <a:t>SafeKit</a:t>
            </a:r>
            <a:r>
              <a:rPr lang="en-US" b="0" i="0" dirty="0">
                <a:solidFill>
                  <a:srgbClr val="000000"/>
                </a:solidFill>
                <a:effectLst/>
                <a:latin typeface="Verdana" panose="020B0604030504040204" pitchFamily="34" charset="0"/>
              </a:rPr>
              <a:t> directories</a:t>
            </a:r>
            <a:endParaRPr lang="en-US" dirty="0"/>
          </a:p>
        </p:txBody>
      </p:sp>
      <p:graphicFrame>
        <p:nvGraphicFramePr>
          <p:cNvPr id="6" name="Tableau 2">
            <a:extLst>
              <a:ext uri="{FF2B5EF4-FFF2-40B4-BE49-F238E27FC236}">
                <a16:creationId xmlns:a16="http://schemas.microsoft.com/office/drawing/2014/main" id="{57B006E4-8AE9-9487-8C44-63F1C4C59622}"/>
              </a:ext>
            </a:extLst>
          </p:cNvPr>
          <p:cNvGraphicFramePr>
            <a:graphicFrameLocks noGrp="1"/>
          </p:cNvGraphicFramePr>
          <p:nvPr>
            <p:extLst>
              <p:ext uri="{D42A27DB-BD31-4B8C-83A1-F6EECF244321}">
                <p14:modId xmlns:p14="http://schemas.microsoft.com/office/powerpoint/2010/main" val="2145814844"/>
              </p:ext>
            </p:extLst>
          </p:nvPr>
        </p:nvGraphicFramePr>
        <p:xfrm>
          <a:off x="436142" y="3199660"/>
          <a:ext cx="3851788" cy="1833748"/>
        </p:xfrm>
        <a:graphic>
          <a:graphicData uri="http://schemas.openxmlformats.org/drawingml/2006/table">
            <a:tbl>
              <a:tblPr firstRow="1" bandRow="1">
                <a:tableStyleId>{2D5ABB26-0587-4C30-8999-92F81FD0307C}</a:tableStyleId>
              </a:tblPr>
              <a:tblGrid>
                <a:gridCol w="1063765">
                  <a:extLst>
                    <a:ext uri="{9D8B030D-6E8A-4147-A177-3AD203B41FA5}">
                      <a16:colId xmlns:a16="http://schemas.microsoft.com/office/drawing/2014/main" val="214548950"/>
                    </a:ext>
                  </a:extLst>
                </a:gridCol>
                <a:gridCol w="2788023">
                  <a:extLst>
                    <a:ext uri="{9D8B030D-6E8A-4147-A177-3AD203B41FA5}">
                      <a16:colId xmlns:a16="http://schemas.microsoft.com/office/drawing/2014/main" val="1134786164"/>
                    </a:ext>
                  </a:extLst>
                </a:gridCol>
              </a:tblGrid>
              <a:tr h="386582">
                <a:tc gridSpan="2">
                  <a:txBody>
                    <a:bodyPr/>
                    <a:lstStyle/>
                    <a:p>
                      <a:pPr marL="0" indent="0">
                        <a:buFont typeface="Arial" panose="020B0604020202020204" pitchFamily="34" charset="0"/>
                        <a:buNone/>
                      </a:pPr>
                      <a:r>
                        <a:rPr lang="en-US" sz="1200" b="0" dirty="0">
                          <a:latin typeface="+mn-lt"/>
                        </a:rPr>
                        <a:t>Directories</a:t>
                      </a:r>
                    </a:p>
                  </a:txBody>
                  <a:tcPr marL="121920" marR="121920" marT="60960" marB="60960" anchor="ctr">
                    <a:lnB w="6350" cap="flat" cmpd="sng" algn="ctr">
                      <a:solidFill>
                        <a:schemeClr val="accent1"/>
                      </a:solidFill>
                      <a:prstDash val="solid"/>
                      <a:round/>
                      <a:headEnd type="none" w="med" len="med"/>
                      <a:tailEnd type="none" w="med" len="med"/>
                    </a:lnB>
                  </a:tcPr>
                </a:tc>
                <a:tc hMerge="1">
                  <a:txBody>
                    <a:bodyPr/>
                    <a:lstStyle/>
                    <a:p>
                      <a:pPr marL="0" indent="0">
                        <a:buFont typeface="Arial" panose="020B0604020202020204" pitchFamily="34" charset="0"/>
                        <a:buNone/>
                      </a:pPr>
                      <a:r>
                        <a:rPr lang="en-US" sz="1000" b="0" dirty="0">
                          <a:latin typeface="+mn-lt"/>
                        </a:rPr>
                        <a:t>Data</a:t>
                      </a:r>
                    </a:p>
                  </a:txBody>
                  <a:tcPr marL="121920" marR="121920" marT="60960" marB="60960" anchor="ctr">
                    <a:lnL w="6350" cap="flat" cmpd="sng" algn="ctr">
                      <a:solidFill>
                        <a:srgbClr val="FF6D43"/>
                      </a:solidFill>
                      <a:prstDash val="solid"/>
                      <a:round/>
                      <a:headEnd type="none" w="med" len="med"/>
                      <a:tailEnd type="none" w="med" len="med"/>
                    </a:lnL>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194722180"/>
                  </a:ext>
                </a:extLst>
              </a:tr>
              <a:tr h="351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accent1"/>
                          </a:solidFill>
                          <a:effectLst/>
                          <a:latin typeface="+mn-lt"/>
                          <a:cs typeface="Courier New" panose="02070309020205020404" pitchFamily="49" charset="0"/>
                        </a:rPr>
                        <a:t>SAFE</a:t>
                      </a:r>
                    </a:p>
                  </a:txBody>
                  <a:tcPr marL="121920" marR="121920" marT="60960" marB="60960" anchor="ctr">
                    <a:lnR w="6350" cap="flat" cmpd="sng" algn="ctr">
                      <a:solidFill>
                        <a:srgbClr val="FF6D43"/>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GB" sz="900" b="0" dirty="0">
                          <a:latin typeface="+mn-lt"/>
                          <a:cs typeface="Courier New" panose="02070309020205020404" pitchFamily="49" charset="0"/>
                        </a:rPr>
                        <a:t>C:/safekit/ in Windows</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900" b="0" i="0" baseline="0" dirty="0">
                          <a:latin typeface="+mn-lt"/>
                          <a:cs typeface="Courier New" pitchFamily="49" charset="0"/>
                        </a:rPr>
                        <a:t>/opt/safekit in Linux</a:t>
                      </a:r>
                    </a:p>
                  </a:txBody>
                  <a:tcPr marL="121920" marR="121920" marT="60960" marB="60960" anchor="ctr">
                    <a:lnL w="6350" cap="flat" cmpd="sng" algn="ctr">
                      <a:solidFill>
                        <a:srgbClr val="FF6D43"/>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349530018"/>
                  </a:ext>
                </a:extLst>
              </a:tr>
              <a:tr h="351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accent1"/>
                          </a:solidFill>
                          <a:effectLst/>
                          <a:latin typeface="+mn-lt"/>
                          <a:cs typeface="Courier New" panose="02070309020205020404" pitchFamily="49" charset="0"/>
                        </a:rPr>
                        <a:t>SAFEVAR</a:t>
                      </a:r>
                    </a:p>
                  </a:txBody>
                  <a:tcPr marL="121920" marR="121920" marT="60960" marB="60960" anchor="ctr">
                    <a:lnR w="6350" cap="flat" cmpd="sng" algn="ctr">
                      <a:solidFill>
                        <a:srgbClr val="FF6D43"/>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GB" sz="900" b="0" dirty="0">
                          <a:latin typeface="+mn-lt"/>
                          <a:cs typeface="Courier New" panose="02070309020205020404" pitchFamily="49" charset="0"/>
                        </a:rPr>
                        <a:t>C:/safekit/var in Windows</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900" b="0" i="0" baseline="0" dirty="0">
                          <a:latin typeface="+mn-lt"/>
                          <a:cs typeface="Courier New" pitchFamily="49" charset="0"/>
                        </a:rPr>
                        <a:t>/var/safekit in Linux</a:t>
                      </a:r>
                    </a:p>
                  </a:txBody>
                  <a:tcPr marL="121920" marR="121920" marT="60960" marB="60960" anchor="ctr">
                    <a:lnL w="6350" cap="flat" cmpd="sng" algn="ctr">
                      <a:solidFill>
                        <a:srgbClr val="FF6D43"/>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060004775"/>
                  </a:ext>
                </a:extLst>
              </a:tr>
              <a:tr h="351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accent1"/>
                          </a:solidFill>
                          <a:effectLst/>
                          <a:latin typeface="+mn-lt"/>
                          <a:cs typeface="Courier New" panose="02070309020205020404" pitchFamily="49" charset="0"/>
                        </a:rPr>
                        <a:t>Replicated directories</a:t>
                      </a:r>
                    </a:p>
                  </a:txBody>
                  <a:tcPr marL="121920" marR="121920" marT="60960" marB="60960" anchor="ctr">
                    <a:lnR w="6350" cap="flat" cmpd="sng" algn="ctr">
                      <a:solidFill>
                        <a:srgbClr val="FF6D43"/>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effectLst/>
                          <a:latin typeface="+mn-lt"/>
                          <a:cs typeface="Courier New" panose="02070309020205020404" pitchFamily="49" charset="0"/>
                        </a:rPr>
                        <a:t>All replicated folders defined into mirror modules</a:t>
                      </a:r>
                    </a:p>
                  </a:txBody>
                  <a:tcPr marL="121920" marR="121920" marT="60960" marB="60960" anchor="ctr">
                    <a:lnL w="6350" cap="flat" cmpd="sng" algn="ctr">
                      <a:solidFill>
                        <a:srgbClr val="FF6D43"/>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58540670"/>
                  </a:ext>
                </a:extLst>
              </a:tr>
            </a:tbl>
          </a:graphicData>
        </a:graphic>
      </p:graphicFrame>
      <p:sp>
        <p:nvSpPr>
          <p:cNvPr id="4" name="Espace réservé du texte 13">
            <a:extLst>
              <a:ext uri="{FF2B5EF4-FFF2-40B4-BE49-F238E27FC236}">
                <a16:creationId xmlns:a16="http://schemas.microsoft.com/office/drawing/2014/main" id="{8298E95D-A074-DAB2-7E59-7BC6B49D1261}"/>
              </a:ext>
            </a:extLst>
          </p:cNvPr>
          <p:cNvSpPr txBox="1">
            <a:spLocks/>
          </p:cNvSpPr>
          <p:nvPr/>
        </p:nvSpPr>
        <p:spPr>
          <a:xfrm>
            <a:off x="436142" y="1491835"/>
            <a:ext cx="9875520" cy="1341120"/>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fr-FR" sz="1400" dirty="0">
                <a:solidFill>
                  <a:schemeClr val="accent1"/>
                </a:solidFill>
              </a:rPr>
              <a:t>If an antivirus </a:t>
            </a:r>
            <a:r>
              <a:rPr lang="fr-FR" sz="1400" dirty="0" err="1">
                <a:solidFill>
                  <a:schemeClr val="accent1"/>
                </a:solidFill>
              </a:rPr>
              <a:t>interferes</a:t>
            </a:r>
            <a:r>
              <a:rPr lang="fr-FR" sz="1400" dirty="0">
                <a:solidFill>
                  <a:schemeClr val="accent1"/>
                </a:solidFill>
              </a:rPr>
              <a:t> </a:t>
            </a:r>
            <a:r>
              <a:rPr lang="fr-FR" sz="1400" dirty="0" err="1">
                <a:solidFill>
                  <a:schemeClr val="accent1"/>
                </a:solidFill>
              </a:rPr>
              <a:t>with</a:t>
            </a:r>
            <a:r>
              <a:rPr lang="fr-FR" sz="1400" dirty="0">
                <a:solidFill>
                  <a:schemeClr val="accent1"/>
                </a:solidFill>
              </a:rPr>
              <a:t> the </a:t>
            </a:r>
            <a:r>
              <a:rPr lang="fr-FR" sz="1400" dirty="0" err="1">
                <a:solidFill>
                  <a:schemeClr val="accent1"/>
                </a:solidFill>
              </a:rPr>
              <a:t>operation</a:t>
            </a:r>
            <a:r>
              <a:rPr lang="fr-FR" sz="1400" dirty="0">
                <a:solidFill>
                  <a:schemeClr val="accent1"/>
                </a:solidFill>
              </a:rPr>
              <a:t> of </a:t>
            </a:r>
            <a:r>
              <a:rPr lang="fr-FR" sz="1400" dirty="0" err="1">
                <a:solidFill>
                  <a:schemeClr val="accent1"/>
                </a:solidFill>
              </a:rPr>
              <a:t>SafeKit</a:t>
            </a:r>
            <a:endParaRPr lang="fr-FR" sz="1400" dirty="0">
              <a:solidFill>
                <a:schemeClr val="accent1"/>
              </a:solidFill>
            </a:endParaRPr>
          </a:p>
          <a:p>
            <a:pPr>
              <a:lnSpc>
                <a:spcPct val="150000"/>
              </a:lnSpc>
              <a:buFont typeface="Courier New" panose="02070309020205020404" pitchFamily="49" charset="0"/>
              <a:buChar char="o"/>
            </a:pPr>
            <a:r>
              <a:rPr lang="en-US" sz="1200" dirty="0"/>
              <a:t>Exclude the </a:t>
            </a:r>
            <a:r>
              <a:rPr lang="en-US" sz="1200" dirty="0" err="1"/>
              <a:t>SafeKit</a:t>
            </a:r>
            <a:r>
              <a:rPr lang="en-US" sz="1200" dirty="0"/>
              <a:t> binaries and var directory (SAFE and SAFEVAR)</a:t>
            </a:r>
          </a:p>
          <a:p>
            <a:pPr>
              <a:lnSpc>
                <a:spcPct val="150000"/>
              </a:lnSpc>
              <a:buFont typeface="Courier New" panose="02070309020205020404" pitchFamily="49" charset="0"/>
              <a:buChar char="o"/>
            </a:pPr>
            <a:r>
              <a:rPr lang="en-US" sz="1200" dirty="0"/>
              <a:t>Exclude all replicated folders of a mirror module</a:t>
            </a:r>
          </a:p>
          <a:p>
            <a:pPr>
              <a:lnSpc>
                <a:spcPct val="150000"/>
              </a:lnSpc>
              <a:buFont typeface="Courier New" panose="02070309020205020404" pitchFamily="49" charset="0"/>
              <a:buChar char="o"/>
            </a:pPr>
            <a:r>
              <a:rPr lang="en-GB" sz="1200" dirty="0"/>
              <a:t>For more information, r</a:t>
            </a:r>
            <a:r>
              <a:rPr lang="en-GB" sz="1200" dirty="0">
                <a:latin typeface="+mn-lt"/>
              </a:rPr>
              <a:t>efer to </a:t>
            </a:r>
            <a:r>
              <a:rPr lang="en-GB" sz="1200" dirty="0"/>
              <a:t>"</a:t>
            </a:r>
            <a:r>
              <a:rPr lang="en-US" sz="1200" dirty="0">
                <a:latin typeface="+mn-lt"/>
              </a:rPr>
              <a:t>Antivirus settings</a:t>
            </a:r>
            <a:r>
              <a:rPr lang="en-GB" sz="1200" dirty="0">
                <a:latin typeface="+mn-lt"/>
              </a:rPr>
              <a:t>” in the </a:t>
            </a:r>
            <a:r>
              <a:rPr lang="en-GB" sz="1200" dirty="0" err="1">
                <a:latin typeface="+mn-lt"/>
              </a:rPr>
              <a:t>SafeKit</a:t>
            </a:r>
            <a:r>
              <a:rPr lang="en-GB" sz="1200" dirty="0">
                <a:latin typeface="+mn-lt"/>
              </a:rPr>
              <a:t> User’s Guide</a:t>
            </a:r>
          </a:p>
        </p:txBody>
      </p:sp>
      <p:pic>
        <p:nvPicPr>
          <p:cNvPr id="8" name="install-14">
            <a:hlinkClick r:id="" action="ppaction://media"/>
            <a:extLst>
              <a:ext uri="{FF2B5EF4-FFF2-40B4-BE49-F238E27FC236}">
                <a16:creationId xmlns:a16="http://schemas.microsoft.com/office/drawing/2014/main" id="{64014D06-CE29-9280-5332-4C5279D578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61182" y="6112782"/>
            <a:ext cx="487363" cy="487363"/>
          </a:xfrm>
          <a:prstGeom prst="rect">
            <a:avLst/>
          </a:prstGeom>
        </p:spPr>
      </p:pic>
    </p:spTree>
    <p:extLst>
      <p:ext uri="{BB962C8B-B14F-4D97-AF65-F5344CB8AC3E}">
        <p14:creationId xmlns:p14="http://schemas.microsoft.com/office/powerpoint/2010/main" val="1518254289"/>
      </p:ext>
    </p:extLst>
  </p:cSld>
  <p:clrMapOvr>
    <a:masterClrMapping/>
  </p:clrMapOvr>
  <mc:AlternateContent xmlns:mc="http://schemas.openxmlformats.org/markup-compatibility/2006" xmlns:p14="http://schemas.microsoft.com/office/powerpoint/2010/main">
    <mc:Choice Requires="p14">
      <p:transition spd="slow" p14:dur="2000" advClick="0" advTm="40400"/>
    </mc:Choice>
    <mc:Fallback xmlns="">
      <p:transition spd="slow" advClick="0" advTm="40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37013A90-18EC-4BA8-8737-47A25DDF81B4}"/>
              </a:ext>
            </a:extLst>
          </p:cNvPr>
          <p:cNvSpPr>
            <a:spLocks noGrp="1"/>
          </p:cNvSpPr>
          <p:nvPr>
            <p:ph type="body" sz="quarter" idx="13"/>
          </p:nvPr>
        </p:nvSpPr>
        <p:spPr/>
        <p:txBody>
          <a:bodyPr/>
          <a:lstStyle/>
          <a:p>
            <a:pPr marL="0" indent="0">
              <a:lnSpc>
                <a:spcPct val="150000"/>
              </a:lnSpc>
              <a:buNone/>
            </a:pPr>
            <a:r>
              <a:rPr lang="fr-FR" sz="1400" dirty="0">
                <a:solidFill>
                  <a:schemeClr val="accent1"/>
                </a:solidFill>
              </a:rPr>
              <a:t>Free trial </a:t>
            </a:r>
            <a:r>
              <a:rPr lang="fr-FR" sz="1400" dirty="0" err="1">
                <a:solidFill>
                  <a:schemeClr val="accent1"/>
                </a:solidFill>
              </a:rPr>
              <a:t>license</a:t>
            </a:r>
            <a:r>
              <a:rPr lang="fr-FR" sz="1400" dirty="0">
                <a:solidFill>
                  <a:schemeClr val="accent1"/>
                </a:solidFill>
              </a:rPr>
              <a:t> key</a:t>
            </a:r>
          </a:p>
          <a:p>
            <a:pPr>
              <a:lnSpc>
                <a:spcPct val="150000"/>
              </a:lnSpc>
              <a:buFont typeface="Courier New" panose="02070309020205020404" pitchFamily="49" charset="0"/>
              <a:buChar char="o"/>
            </a:pPr>
            <a:r>
              <a:rPr lang="en-US" sz="1200" dirty="0"/>
              <a:t>Without license, SafeKit starts but stops every 3 days</a:t>
            </a:r>
          </a:p>
          <a:p>
            <a:pPr>
              <a:lnSpc>
                <a:spcPct val="150000"/>
              </a:lnSpc>
              <a:buFont typeface="Courier New" panose="02070309020205020404" pitchFamily="49" charset="0"/>
              <a:buChar char="o"/>
            </a:pPr>
            <a:r>
              <a:rPr lang="en-US" sz="1200" dirty="0"/>
              <a:t>Get a free one-month trial key "any hostname"/"any OS"</a:t>
            </a:r>
            <a:endParaRPr lang="en-US" sz="1400" dirty="0">
              <a:solidFill>
                <a:schemeClr val="accent1"/>
              </a:solidFill>
            </a:endParaRPr>
          </a:p>
        </p:txBody>
      </p:sp>
      <p:sp>
        <p:nvSpPr>
          <p:cNvPr id="16" name="Espace réservé du texte 15">
            <a:extLst>
              <a:ext uri="{FF2B5EF4-FFF2-40B4-BE49-F238E27FC236}">
                <a16:creationId xmlns:a16="http://schemas.microsoft.com/office/drawing/2014/main" id="{F002FA30-5D95-49CF-AD32-BD42CC1C5B90}"/>
              </a:ext>
            </a:extLst>
          </p:cNvPr>
          <p:cNvSpPr>
            <a:spLocks noGrp="1"/>
          </p:cNvSpPr>
          <p:nvPr>
            <p:ph type="body" sz="quarter" idx="26"/>
          </p:nvPr>
        </p:nvSpPr>
        <p:spPr/>
        <p:txBody>
          <a:bodyPr/>
          <a:lstStyle/>
          <a:p>
            <a:pPr marL="0" indent="0">
              <a:buNone/>
            </a:pPr>
            <a:r>
              <a:rPr lang="en-US" sz="1400" dirty="0">
                <a:solidFill>
                  <a:srgbClr val="002D3C"/>
                </a:solidFill>
              </a:rPr>
              <a:t>Permanent license key (license.txt)</a:t>
            </a:r>
          </a:p>
          <a:p>
            <a:pPr algn="l">
              <a:lnSpc>
                <a:spcPct val="150000"/>
              </a:lnSpc>
              <a:buFont typeface="Courier New" panose="02070309020205020404" pitchFamily="49" charset="0"/>
              <a:buChar char="o"/>
            </a:pPr>
            <a:r>
              <a:rPr lang="en-US" sz="1200" dirty="0">
                <a:latin typeface="+mn-lt"/>
              </a:rPr>
              <a:t>After a purchase order, get a permanent key based on hostname/OS</a:t>
            </a:r>
            <a:endParaRPr lang="en-US" sz="1200" dirty="0">
              <a:solidFill>
                <a:srgbClr val="002D3C"/>
              </a:solidFill>
            </a:endParaRPr>
          </a:p>
        </p:txBody>
      </p:sp>
      <p:sp>
        <p:nvSpPr>
          <p:cNvPr id="17" name="Espace réservé du texte 16">
            <a:extLst>
              <a:ext uri="{FF2B5EF4-FFF2-40B4-BE49-F238E27FC236}">
                <a16:creationId xmlns:a16="http://schemas.microsoft.com/office/drawing/2014/main" id="{09536AC4-3ED4-4D1E-B6D3-93BC423F8C12}"/>
              </a:ext>
            </a:extLst>
          </p:cNvPr>
          <p:cNvSpPr>
            <a:spLocks noGrp="1"/>
          </p:cNvSpPr>
          <p:nvPr>
            <p:ph type="body" sz="quarter" idx="28"/>
          </p:nvPr>
        </p:nvSpPr>
        <p:spPr/>
        <p:txBody>
          <a:bodyPr/>
          <a:lstStyle/>
          <a:p>
            <a:pPr marL="0" indent="0">
              <a:lnSpc>
                <a:spcPct val="150000"/>
              </a:lnSpc>
              <a:buNone/>
            </a:pPr>
            <a:r>
              <a:rPr lang="en-US" sz="1400" dirty="0">
                <a:solidFill>
                  <a:schemeClr val="bg1">
                    <a:lumMod val="50000"/>
                  </a:schemeClr>
                </a:solidFill>
              </a:rPr>
              <a:t>License installation, on each node</a:t>
            </a:r>
          </a:p>
          <a:p>
            <a:pPr marL="285750" indent="-285750" algn="l">
              <a:lnSpc>
                <a:spcPct val="150000"/>
              </a:lnSpc>
              <a:buFont typeface="Courier New" panose="02070309020205020404" pitchFamily="49" charset="0"/>
              <a:buChar char="o"/>
            </a:pPr>
            <a:r>
              <a:rPr lang="en-US" sz="1200" dirty="0"/>
              <a:t>Copy the license key file into </a:t>
            </a:r>
            <a:r>
              <a:rPr lang="en-US" sz="1200" dirty="0">
                <a:cs typeface="Courier New" panose="02070309020205020404" pitchFamily="49" charset="0"/>
              </a:rPr>
              <a:t>safekit/conf</a:t>
            </a:r>
          </a:p>
          <a:p>
            <a:pPr marL="285750" indent="-285750" algn="l">
              <a:lnSpc>
                <a:spcPct val="150000"/>
              </a:lnSpc>
              <a:buFont typeface="Courier New" panose="02070309020205020404" pitchFamily="49" charset="0"/>
              <a:buChar char="o"/>
            </a:pPr>
            <a:r>
              <a:rPr lang="en-US" sz="1200" dirty="0"/>
              <a:t>Check the license with the web console or the command </a:t>
            </a:r>
            <a:r>
              <a:rPr lang="en-US" sz="1200" dirty="0" err="1">
                <a:latin typeface="Courier New" panose="02070309020205020404" pitchFamily="49" charset="0"/>
                <a:cs typeface="Courier New" panose="02070309020205020404" pitchFamily="49" charset="0"/>
              </a:rPr>
              <a:t>safekit</a:t>
            </a:r>
            <a:r>
              <a:rPr lang="en-US" sz="1200" dirty="0">
                <a:latin typeface="Courier New" panose="02070309020205020404" pitchFamily="49" charset="0"/>
                <a:cs typeface="Courier New" panose="02070309020205020404" pitchFamily="49" charset="0"/>
              </a:rPr>
              <a:t> level</a:t>
            </a:r>
          </a:p>
        </p:txBody>
      </p:sp>
      <p:sp>
        <p:nvSpPr>
          <p:cNvPr id="24" name="Espace réservé du texte 23">
            <a:extLst>
              <a:ext uri="{FF2B5EF4-FFF2-40B4-BE49-F238E27FC236}">
                <a16:creationId xmlns:a16="http://schemas.microsoft.com/office/drawing/2014/main" id="{A36AFD14-150E-1691-B3F7-B2DF4735E3C3}"/>
              </a:ext>
            </a:extLst>
          </p:cNvPr>
          <p:cNvSpPr>
            <a:spLocks noGrp="1"/>
          </p:cNvSpPr>
          <p:nvPr>
            <p:ph type="body" sz="quarter" idx="35"/>
          </p:nvPr>
        </p:nvSpPr>
        <p:spPr>
          <a:xfrm>
            <a:off x="961866" y="1816318"/>
            <a:ext cx="182742" cy="574453"/>
          </a:xfrm>
        </p:spPr>
        <p:txBody>
          <a:bodyPr/>
          <a:lstStyle/>
          <a:p>
            <a:r>
              <a:rPr lang="fr-FR" dirty="0"/>
              <a:t>1</a:t>
            </a:r>
          </a:p>
        </p:txBody>
      </p:sp>
      <p:sp>
        <p:nvSpPr>
          <p:cNvPr id="25" name="Espace réservé du texte 24">
            <a:extLst>
              <a:ext uri="{FF2B5EF4-FFF2-40B4-BE49-F238E27FC236}">
                <a16:creationId xmlns:a16="http://schemas.microsoft.com/office/drawing/2014/main" id="{28660213-F580-1867-24F9-420B5B7E396F}"/>
              </a:ext>
            </a:extLst>
          </p:cNvPr>
          <p:cNvSpPr>
            <a:spLocks noGrp="1"/>
          </p:cNvSpPr>
          <p:nvPr>
            <p:ph type="body" sz="quarter" idx="36"/>
          </p:nvPr>
        </p:nvSpPr>
        <p:spPr>
          <a:xfrm>
            <a:off x="912173" y="3473746"/>
            <a:ext cx="282130" cy="574453"/>
          </a:xfrm>
        </p:spPr>
        <p:txBody>
          <a:bodyPr/>
          <a:lstStyle/>
          <a:p>
            <a:r>
              <a:rPr lang="fr-FR" dirty="0"/>
              <a:t>2</a:t>
            </a:r>
          </a:p>
        </p:txBody>
      </p:sp>
      <p:sp>
        <p:nvSpPr>
          <p:cNvPr id="26" name="Espace réservé du texte 25">
            <a:extLst>
              <a:ext uri="{FF2B5EF4-FFF2-40B4-BE49-F238E27FC236}">
                <a16:creationId xmlns:a16="http://schemas.microsoft.com/office/drawing/2014/main" id="{A7247097-CCCF-DFF6-7137-E0F87EA6561D}"/>
              </a:ext>
            </a:extLst>
          </p:cNvPr>
          <p:cNvSpPr>
            <a:spLocks noGrp="1"/>
          </p:cNvSpPr>
          <p:nvPr>
            <p:ph type="body" sz="quarter" idx="37"/>
          </p:nvPr>
        </p:nvSpPr>
        <p:spPr>
          <a:xfrm>
            <a:off x="914578" y="5131174"/>
            <a:ext cx="277320" cy="574453"/>
          </a:xfrm>
        </p:spPr>
        <p:txBody>
          <a:bodyPr/>
          <a:lstStyle/>
          <a:p>
            <a:r>
              <a:rPr lang="fr-FR" dirty="0"/>
              <a:t>3</a:t>
            </a:r>
          </a:p>
        </p:txBody>
      </p:sp>
      <p:sp>
        <p:nvSpPr>
          <p:cNvPr id="13" name="Titre 12">
            <a:extLst>
              <a:ext uri="{FF2B5EF4-FFF2-40B4-BE49-F238E27FC236}">
                <a16:creationId xmlns:a16="http://schemas.microsoft.com/office/drawing/2014/main" id="{400900E5-A94B-4FBD-8546-E32271A5CD39}"/>
              </a:ext>
            </a:extLst>
          </p:cNvPr>
          <p:cNvSpPr>
            <a:spLocks noGrp="1"/>
          </p:cNvSpPr>
          <p:nvPr>
            <p:ph type="title"/>
          </p:nvPr>
        </p:nvSpPr>
        <p:spPr/>
        <p:txBody>
          <a:bodyPr/>
          <a:lstStyle/>
          <a:p>
            <a:r>
              <a:rPr lang="en-GB" dirty="0" err="1"/>
              <a:t>SafeKit</a:t>
            </a:r>
            <a:r>
              <a:rPr lang="en-GB" dirty="0"/>
              <a:t> license key</a:t>
            </a:r>
          </a:p>
        </p:txBody>
      </p:sp>
      <p:sp>
        <p:nvSpPr>
          <p:cNvPr id="15" name="Espace réservé du texte 14">
            <a:extLst>
              <a:ext uri="{FF2B5EF4-FFF2-40B4-BE49-F238E27FC236}">
                <a16:creationId xmlns:a16="http://schemas.microsoft.com/office/drawing/2014/main" id="{811A8951-1B7C-468D-8498-289AAA633018}"/>
              </a:ext>
            </a:extLst>
          </p:cNvPr>
          <p:cNvSpPr>
            <a:spLocks noGrp="1"/>
          </p:cNvSpPr>
          <p:nvPr>
            <p:ph type="body" sz="quarter" idx="10"/>
          </p:nvPr>
        </p:nvSpPr>
        <p:spPr/>
        <p:txBody>
          <a:bodyPr/>
          <a:lstStyle/>
          <a:p>
            <a:endParaRPr lang="en-GB" dirty="0"/>
          </a:p>
        </p:txBody>
      </p:sp>
      <p:pic>
        <p:nvPicPr>
          <p:cNvPr id="2" name="install-15-1">
            <a:hlinkClick r:id="" action="ppaction://media"/>
            <a:extLst>
              <a:ext uri="{FF2B5EF4-FFF2-40B4-BE49-F238E27FC236}">
                <a16:creationId xmlns:a16="http://schemas.microsoft.com/office/drawing/2014/main" id="{C1E76CE0-2B83-AF59-A62A-5DBF9C0BBB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28096" y="6247039"/>
            <a:ext cx="487363" cy="487363"/>
          </a:xfrm>
          <a:prstGeom prst="rect">
            <a:avLst/>
          </a:prstGeom>
        </p:spPr>
      </p:pic>
    </p:spTree>
    <p:extLst>
      <p:ext uri="{BB962C8B-B14F-4D97-AF65-F5344CB8AC3E}">
        <p14:creationId xmlns:p14="http://schemas.microsoft.com/office/powerpoint/2010/main" val="1298850668"/>
      </p:ext>
    </p:extLst>
  </p:cSld>
  <p:clrMapOvr>
    <a:masterClrMapping/>
  </p:clrMapOvr>
  <mc:AlternateContent xmlns:mc="http://schemas.openxmlformats.org/markup-compatibility/2006" xmlns:p14="http://schemas.microsoft.com/office/powerpoint/2010/main">
    <mc:Choice Requires="p14">
      <p:transition spd="slow" p14:dur="2000" advClick="0" advTm="44000"/>
    </mc:Choice>
    <mc:Fallback xmlns="">
      <p:transition spd="slow" advClick="0" advTm="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3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66518A0-6465-EF63-08F8-8939017B4FBB}"/>
              </a:ext>
            </a:extLst>
          </p:cNvPr>
          <p:cNvSpPr>
            <a:spLocks noGrp="1"/>
          </p:cNvSpPr>
          <p:nvPr>
            <p:ph type="body" sz="quarter" idx="10"/>
          </p:nvPr>
        </p:nvSpPr>
        <p:spPr/>
        <p:txBody>
          <a:bodyPr/>
          <a:lstStyle/>
          <a:p>
            <a:r>
              <a:rPr lang="fr-FR" dirty="0"/>
              <a:t>Upgrade</a:t>
            </a:r>
          </a:p>
        </p:txBody>
      </p:sp>
      <p:sp>
        <p:nvSpPr>
          <p:cNvPr id="3" name="Espace réservé du texte 2">
            <a:extLst>
              <a:ext uri="{FF2B5EF4-FFF2-40B4-BE49-F238E27FC236}">
                <a16:creationId xmlns:a16="http://schemas.microsoft.com/office/drawing/2014/main" id="{D3F81D2F-E578-3BFC-71B9-F97F24736C23}"/>
              </a:ext>
            </a:extLst>
          </p:cNvPr>
          <p:cNvSpPr>
            <a:spLocks noGrp="1"/>
          </p:cNvSpPr>
          <p:nvPr>
            <p:ph type="body" sz="quarter" idx="16"/>
          </p:nvPr>
        </p:nvSpPr>
        <p:spPr/>
        <p:txBody>
          <a:bodyPr/>
          <a:lstStyle/>
          <a:p>
            <a:endParaRPr lang="fr-FR"/>
          </a:p>
        </p:txBody>
      </p:sp>
      <p:pic>
        <p:nvPicPr>
          <p:cNvPr id="4" name="install-16">
            <a:hlinkClick r:id="" action="ppaction://media"/>
            <a:extLst>
              <a:ext uri="{FF2B5EF4-FFF2-40B4-BE49-F238E27FC236}">
                <a16:creationId xmlns:a16="http://schemas.microsoft.com/office/drawing/2014/main" id="{7AB98F52-EB47-DA60-017F-FE99065B40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42825" y="6213475"/>
            <a:ext cx="487363" cy="487363"/>
          </a:xfrm>
          <a:prstGeom prst="rect">
            <a:avLst/>
          </a:prstGeom>
        </p:spPr>
      </p:pic>
    </p:spTree>
    <p:extLst>
      <p:ext uri="{BB962C8B-B14F-4D97-AF65-F5344CB8AC3E}">
        <p14:creationId xmlns:p14="http://schemas.microsoft.com/office/powerpoint/2010/main" val="366854352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86EDFE20-2AE2-472F-A71B-B3BE246903B6}"/>
              </a:ext>
            </a:extLst>
          </p:cNvPr>
          <p:cNvSpPr>
            <a:spLocks noGrp="1"/>
          </p:cNvSpPr>
          <p:nvPr>
            <p:ph type="title"/>
          </p:nvPr>
        </p:nvSpPr>
        <p:spPr/>
        <p:txBody>
          <a:bodyPr/>
          <a:lstStyle/>
          <a:p>
            <a:r>
              <a:rPr lang="en-GB" dirty="0" err="1"/>
              <a:t>SafeKit</a:t>
            </a:r>
            <a:r>
              <a:rPr lang="en-GB" dirty="0"/>
              <a:t> Upgrade Procedure</a:t>
            </a:r>
          </a:p>
        </p:txBody>
      </p:sp>
      <p:sp>
        <p:nvSpPr>
          <p:cNvPr id="2" name="Espace réservé du texte 1">
            <a:extLst>
              <a:ext uri="{FF2B5EF4-FFF2-40B4-BE49-F238E27FC236}">
                <a16:creationId xmlns:a16="http://schemas.microsoft.com/office/drawing/2014/main" id="{0025FCF8-64FB-A565-EFCD-FACBB779CA42}"/>
              </a:ext>
            </a:extLst>
          </p:cNvPr>
          <p:cNvSpPr>
            <a:spLocks noGrp="1"/>
          </p:cNvSpPr>
          <p:nvPr>
            <p:ph type="body" sz="quarter" idx="10"/>
          </p:nvPr>
        </p:nvSpPr>
        <p:spPr/>
        <p:txBody>
          <a:bodyPr/>
          <a:lstStyle/>
          <a:p>
            <a:endParaRPr lang="fr-FR"/>
          </a:p>
        </p:txBody>
      </p:sp>
      <p:sp>
        <p:nvSpPr>
          <p:cNvPr id="16" name="Espace réservé du texte 15">
            <a:extLst>
              <a:ext uri="{FF2B5EF4-FFF2-40B4-BE49-F238E27FC236}">
                <a16:creationId xmlns:a16="http://schemas.microsoft.com/office/drawing/2014/main" id="{45D4D126-2B48-45A1-A534-40434004DF53}"/>
              </a:ext>
            </a:extLst>
          </p:cNvPr>
          <p:cNvSpPr>
            <a:spLocks noGrp="1"/>
          </p:cNvSpPr>
          <p:nvPr>
            <p:ph type="body" sz="quarter" idx="16"/>
          </p:nvPr>
        </p:nvSpPr>
        <p:spPr/>
        <p:txBody>
          <a:bodyPr>
            <a:noAutofit/>
          </a:bodyPr>
          <a:lstStyle/>
          <a:p>
            <a:pPr>
              <a:lnSpc>
                <a:spcPct val="150000"/>
              </a:lnSpc>
            </a:pPr>
            <a:r>
              <a:rPr lang="en-GB" sz="1600" dirty="0"/>
              <a:t>Before upgrading</a:t>
            </a:r>
          </a:p>
        </p:txBody>
      </p:sp>
      <p:sp>
        <p:nvSpPr>
          <p:cNvPr id="17" name="Espace réservé du texte 16">
            <a:extLst>
              <a:ext uri="{FF2B5EF4-FFF2-40B4-BE49-F238E27FC236}">
                <a16:creationId xmlns:a16="http://schemas.microsoft.com/office/drawing/2014/main" id="{751AB24C-DAAB-4C19-B6C6-7F0E774C6D5A}"/>
              </a:ext>
            </a:extLst>
          </p:cNvPr>
          <p:cNvSpPr>
            <a:spLocks noGrp="1"/>
          </p:cNvSpPr>
          <p:nvPr>
            <p:ph type="body" sz="quarter" idx="17"/>
          </p:nvPr>
        </p:nvSpPr>
        <p:spPr/>
        <p:txBody>
          <a:bodyPr>
            <a:normAutofit/>
          </a:bodyPr>
          <a:lstStyle/>
          <a:p>
            <a:r>
              <a:rPr lang="en-GB" dirty="0"/>
              <a:t>Uninstall the current package</a:t>
            </a:r>
          </a:p>
        </p:txBody>
      </p:sp>
      <p:sp>
        <p:nvSpPr>
          <p:cNvPr id="18" name="Espace réservé du texte 17">
            <a:extLst>
              <a:ext uri="{FF2B5EF4-FFF2-40B4-BE49-F238E27FC236}">
                <a16:creationId xmlns:a16="http://schemas.microsoft.com/office/drawing/2014/main" id="{B4388A06-19E3-4946-880E-9949296E06C5}"/>
              </a:ext>
            </a:extLst>
          </p:cNvPr>
          <p:cNvSpPr>
            <a:spLocks noGrp="1"/>
          </p:cNvSpPr>
          <p:nvPr>
            <p:ph type="body" sz="quarter" idx="18"/>
          </p:nvPr>
        </p:nvSpPr>
        <p:spPr/>
        <p:txBody>
          <a:bodyPr/>
          <a:lstStyle/>
          <a:p>
            <a:r>
              <a:rPr lang="en-GB" dirty="0"/>
              <a:t>Install the new package</a:t>
            </a:r>
          </a:p>
        </p:txBody>
      </p:sp>
      <p:sp>
        <p:nvSpPr>
          <p:cNvPr id="19" name="Espace réservé du texte 18">
            <a:extLst>
              <a:ext uri="{FF2B5EF4-FFF2-40B4-BE49-F238E27FC236}">
                <a16:creationId xmlns:a16="http://schemas.microsoft.com/office/drawing/2014/main" id="{4DD241FE-ACC3-4D35-BDC4-FDFF43B9A8A6}"/>
              </a:ext>
            </a:extLst>
          </p:cNvPr>
          <p:cNvSpPr>
            <a:spLocks noGrp="1"/>
          </p:cNvSpPr>
          <p:nvPr>
            <p:ph type="body" sz="quarter" idx="19"/>
          </p:nvPr>
        </p:nvSpPr>
        <p:spPr/>
        <p:txBody>
          <a:bodyPr>
            <a:normAutofit/>
          </a:bodyPr>
          <a:lstStyle/>
          <a:p>
            <a:pPr marL="0" indent="0">
              <a:lnSpc>
                <a:spcPct val="150000"/>
              </a:lnSpc>
              <a:buNone/>
            </a:pPr>
            <a:r>
              <a:rPr lang="en-GB" dirty="0"/>
              <a:t>For a fix, check the </a:t>
            </a:r>
            <a:r>
              <a:rPr lang="en-US" dirty="0"/>
              <a:t>list of fixes in the Software Release Bulletin</a:t>
            </a:r>
          </a:p>
          <a:p>
            <a:pPr marL="0" indent="0">
              <a:lnSpc>
                <a:spcPct val="150000"/>
              </a:lnSpc>
              <a:buNone/>
            </a:pPr>
            <a:endParaRPr lang="en-US" dirty="0"/>
          </a:p>
          <a:p>
            <a:pPr marL="0" indent="0">
              <a:lnSpc>
                <a:spcPct val="150000"/>
              </a:lnSpc>
              <a:buNone/>
            </a:pPr>
            <a:r>
              <a:rPr lang="en-GB" dirty="0"/>
              <a:t>For a migration, read the SafeKit Release Notes</a:t>
            </a:r>
            <a:r>
              <a:rPr lang="en-GB" dirty="0">
                <a:solidFill>
                  <a:srgbClr val="0563C1"/>
                </a:solidFill>
              </a:rPr>
              <a:t> </a:t>
            </a:r>
            <a:r>
              <a:rPr lang="en-GB" dirty="0"/>
              <a:t>for migration instructions</a:t>
            </a:r>
          </a:p>
          <a:p>
            <a:pPr marL="0" indent="0">
              <a:lnSpc>
                <a:spcPct val="150000"/>
              </a:lnSpc>
              <a:buNone/>
            </a:pPr>
            <a:endParaRPr lang="en-GB" dirty="0"/>
          </a:p>
          <a:p>
            <a:pPr marL="0" indent="0">
              <a:lnSpc>
                <a:spcPct val="150000"/>
              </a:lnSpc>
              <a:buNone/>
            </a:pPr>
            <a:r>
              <a:rPr lang="en-US" dirty="0"/>
              <a:t>Select your version of </a:t>
            </a:r>
            <a:r>
              <a:rPr lang="en-US" dirty="0" err="1"/>
              <a:t>SafeKit</a:t>
            </a:r>
            <a:endParaRPr lang="en-GB" dirty="0"/>
          </a:p>
        </p:txBody>
      </p:sp>
      <p:sp>
        <p:nvSpPr>
          <p:cNvPr id="20" name="Espace réservé du texte 19">
            <a:extLst>
              <a:ext uri="{FF2B5EF4-FFF2-40B4-BE49-F238E27FC236}">
                <a16:creationId xmlns:a16="http://schemas.microsoft.com/office/drawing/2014/main" id="{7704CF4F-4767-4BBD-93A9-C71720BDB65C}"/>
              </a:ext>
            </a:extLst>
          </p:cNvPr>
          <p:cNvSpPr>
            <a:spLocks noGrp="1"/>
          </p:cNvSpPr>
          <p:nvPr>
            <p:ph type="body" sz="quarter" idx="20"/>
          </p:nvPr>
        </p:nvSpPr>
        <p:spPr/>
        <p:txBody>
          <a:bodyPr/>
          <a:lstStyle/>
          <a:p>
            <a:pPr marL="342900" indent="-342900">
              <a:lnSpc>
                <a:spcPct val="150000"/>
              </a:lnSpc>
              <a:buFont typeface="+mj-lt"/>
              <a:buAutoNum type="arabicPeriod"/>
            </a:pPr>
            <a:r>
              <a:rPr lang="en-GB" sz="1200" dirty="0"/>
              <a:t>Stop all running modules</a:t>
            </a:r>
          </a:p>
          <a:p>
            <a:pPr marL="216000" lvl="1" indent="0">
              <a:lnSpc>
                <a:spcPct val="150000"/>
              </a:lnSpc>
              <a:buNone/>
            </a:pPr>
            <a:r>
              <a:rPr lang="en-GB" sz="1000" dirty="0">
                <a:latin typeface="Courier New" panose="02070309020205020404" pitchFamily="49" charset="0"/>
                <a:cs typeface="Courier New" panose="02070309020205020404" pitchFamily="49" charset="0"/>
              </a:rPr>
              <a:t>  safekit shutdown</a:t>
            </a:r>
          </a:p>
          <a:p>
            <a:pPr marL="342900" indent="-342900">
              <a:lnSpc>
                <a:spcPct val="150000"/>
              </a:lnSpc>
              <a:buFont typeface="+mj-lt"/>
              <a:buAutoNum type="arabicPeriod"/>
            </a:pPr>
            <a:r>
              <a:rPr lang="en-GB" sz="1200" dirty="0"/>
              <a:t>Uninstall the </a:t>
            </a:r>
            <a:r>
              <a:rPr lang="en-GB" sz="1200" dirty="0" err="1"/>
              <a:t>SafeKit</a:t>
            </a:r>
            <a:r>
              <a:rPr lang="en-GB" sz="1200" dirty="0"/>
              <a:t> package</a:t>
            </a:r>
          </a:p>
          <a:p>
            <a:pPr lvl="1">
              <a:lnSpc>
                <a:spcPct val="150000"/>
              </a:lnSpc>
              <a:buFont typeface="Courier New" panose="02070309020205020404" pitchFamily="49" charset="0"/>
              <a:buChar char="o"/>
            </a:pPr>
            <a:r>
              <a:rPr lang="en-GB" sz="1000" dirty="0">
                <a:latin typeface="+mn-lt"/>
              </a:rPr>
              <a:t>Windows: </a:t>
            </a:r>
            <a:r>
              <a:rPr lang="en-US" sz="1000" dirty="0">
                <a:latin typeface="Courier New" panose="02070309020205020404" pitchFamily="49" charset="0"/>
                <a:cs typeface="Courier New" panose="02070309020205020404" pitchFamily="49" charset="0"/>
              </a:rPr>
              <a:t>Control Panel – Add/Remove Programs</a:t>
            </a:r>
          </a:p>
          <a:p>
            <a:pPr lvl="1">
              <a:lnSpc>
                <a:spcPct val="150000"/>
              </a:lnSpc>
              <a:buFont typeface="Courier New" panose="02070309020205020404" pitchFamily="49" charset="0"/>
              <a:buChar char="o"/>
            </a:pPr>
            <a:r>
              <a:rPr lang="en-US" sz="1000" dirty="0">
                <a:latin typeface="+mn-lt"/>
              </a:rPr>
              <a:t>Linux: </a:t>
            </a:r>
            <a:r>
              <a:rPr lang="en-US" sz="1000" dirty="0" err="1">
                <a:latin typeface="Courier New" panose="02070309020205020404" pitchFamily="49" charset="0"/>
                <a:cs typeface="Courier New" panose="02070309020205020404" pitchFamily="49" charset="0"/>
              </a:rPr>
              <a:t>safekit</a:t>
            </a:r>
            <a:r>
              <a:rPr lang="en-US" sz="1000" dirty="0">
                <a:latin typeface="Courier New" panose="02070309020205020404" pitchFamily="49" charset="0"/>
                <a:cs typeface="Courier New" panose="02070309020205020404" pitchFamily="49" charset="0"/>
              </a:rPr>
              <a:t> uninstall</a:t>
            </a:r>
          </a:p>
          <a:p>
            <a:pPr marL="0" indent="0">
              <a:lnSpc>
                <a:spcPct val="150000"/>
              </a:lnSpc>
              <a:buNone/>
            </a:pPr>
            <a:r>
              <a:rPr lang="en-US" sz="1200" dirty="0">
                <a:cs typeface="Courier New" panose="02070309020205020404" pitchFamily="49" charset="0"/>
              </a:rPr>
              <a:t>The main configurations files (cluster, module, license, …) are not removed.</a:t>
            </a:r>
          </a:p>
        </p:txBody>
      </p:sp>
      <p:sp>
        <p:nvSpPr>
          <p:cNvPr id="21" name="Espace réservé du texte 20">
            <a:extLst>
              <a:ext uri="{FF2B5EF4-FFF2-40B4-BE49-F238E27FC236}">
                <a16:creationId xmlns:a16="http://schemas.microsoft.com/office/drawing/2014/main" id="{342C6C37-87F0-4D15-8E18-21832B522103}"/>
              </a:ext>
            </a:extLst>
          </p:cNvPr>
          <p:cNvSpPr>
            <a:spLocks noGrp="1"/>
          </p:cNvSpPr>
          <p:nvPr>
            <p:ph type="body" sz="quarter" idx="21"/>
          </p:nvPr>
        </p:nvSpPr>
        <p:spPr/>
        <p:txBody>
          <a:bodyPr>
            <a:normAutofit/>
          </a:bodyPr>
          <a:lstStyle/>
          <a:p>
            <a:pPr marL="304792" indent="-304792">
              <a:lnSpc>
                <a:spcPct val="150000"/>
              </a:lnSpc>
              <a:buFont typeface="+mj-lt"/>
              <a:buAutoNum type="arabicPeriod"/>
            </a:pPr>
            <a:r>
              <a:rPr lang="en-GB" sz="1200" dirty="0"/>
              <a:t>Download and install the </a:t>
            </a:r>
            <a:r>
              <a:rPr lang="en-GB" sz="1200" dirty="0" err="1"/>
              <a:t>SafeKit</a:t>
            </a:r>
            <a:r>
              <a:rPr lang="en-GB" sz="1200" dirty="0"/>
              <a:t> package</a:t>
            </a:r>
          </a:p>
          <a:p>
            <a:pPr marL="304792" indent="-304792">
              <a:lnSpc>
                <a:spcPct val="150000"/>
              </a:lnSpc>
              <a:buFont typeface="+mj-lt"/>
              <a:buAutoNum type="arabicPeriod"/>
            </a:pPr>
            <a:r>
              <a:rPr lang="en-GB" sz="1200" dirty="0"/>
              <a:t>If major upgrade, apply migration instructions (see release notes)</a:t>
            </a:r>
          </a:p>
          <a:p>
            <a:pPr marL="304792" indent="-304792">
              <a:lnSpc>
                <a:spcPct val="150000"/>
              </a:lnSpc>
              <a:buFont typeface="+mj-lt"/>
              <a:buAutoNum type="arabicPeriod"/>
            </a:pPr>
            <a:r>
              <a:rPr lang="en-GB" sz="1200" dirty="0"/>
              <a:t>Before SafeKit 8.2.3, run manual firewall setup in Windows</a:t>
            </a:r>
          </a:p>
          <a:p>
            <a:pPr marL="304792" indent="-304792">
              <a:lnSpc>
                <a:spcPct val="150000"/>
              </a:lnSpc>
              <a:buFont typeface="+mj-lt"/>
              <a:buAutoNum type="arabicPeriod"/>
            </a:pPr>
            <a:r>
              <a:rPr lang="en-GB" sz="1200" dirty="0"/>
              <a:t>Before SafeKit 8.2.1, re-apply modules configuration</a:t>
            </a:r>
          </a:p>
          <a:p>
            <a:pPr marL="188166" lvl="1" indent="0">
              <a:lnSpc>
                <a:spcPct val="150000"/>
              </a:lnSpc>
              <a:buNone/>
            </a:pPr>
            <a:r>
              <a:rPr lang="en-GB" sz="1000" dirty="0">
                <a:cs typeface="Courier New" panose="02070309020205020404" pitchFamily="49" charset="0"/>
              </a:rPr>
              <a:t>    </a:t>
            </a:r>
            <a:r>
              <a:rPr lang="en-GB" sz="1000" dirty="0">
                <a:latin typeface="Courier New" panose="02070309020205020404" pitchFamily="49" charset="0"/>
                <a:cs typeface="Courier New" panose="02070309020205020404" pitchFamily="49" charset="0"/>
              </a:rPr>
              <a:t>safekit config -m AM </a:t>
            </a:r>
            <a:br>
              <a:rPr lang="en-GB" sz="1000" dirty="0">
                <a:latin typeface="Courier New" panose="02070309020205020404" pitchFamily="49" charset="0"/>
                <a:cs typeface="Courier New" panose="02070309020205020404" pitchFamily="49" charset="0"/>
              </a:rPr>
            </a:br>
            <a:r>
              <a:rPr lang="en-GB" sz="1000" dirty="0">
                <a:latin typeface="Courier New" panose="02070309020205020404" pitchFamily="49" charset="0"/>
                <a:cs typeface="Courier New" panose="02070309020205020404" pitchFamily="49" charset="0"/>
              </a:rPr>
              <a:t> </a:t>
            </a:r>
            <a:r>
              <a:rPr lang="en-GB" sz="1000" dirty="0">
                <a:cs typeface="Courier New" panose="02070309020205020404" pitchFamily="49" charset="0"/>
              </a:rPr>
              <a:t>(where AM is the module name)</a:t>
            </a:r>
            <a:endParaRPr lang="en-GB" sz="1200" dirty="0">
              <a:cs typeface="Courier New" panose="02070309020205020404" pitchFamily="49" charset="0"/>
            </a:endParaRPr>
          </a:p>
          <a:p>
            <a:pPr marL="0" indent="0">
              <a:lnSpc>
                <a:spcPct val="150000"/>
              </a:lnSpc>
              <a:buNone/>
            </a:pPr>
            <a:r>
              <a:rPr lang="en-US" sz="1000" dirty="0"/>
              <a:t>Before using the web console, clear the browser’s cache (hold CTRL and SHIFT while tapping the DELETE key)</a:t>
            </a:r>
            <a:endParaRPr lang="en-GB" sz="1000" dirty="0">
              <a:cs typeface="Courier New" panose="02070309020205020404" pitchFamily="49" charset="0"/>
            </a:endParaRPr>
          </a:p>
          <a:p>
            <a:pPr marL="0" indent="0">
              <a:buNone/>
            </a:pPr>
            <a:endParaRPr lang="en-GB" dirty="0"/>
          </a:p>
        </p:txBody>
      </p:sp>
      <p:pic>
        <p:nvPicPr>
          <p:cNvPr id="4" name="install-17-1">
            <a:hlinkClick r:id="" action="ppaction://media"/>
            <a:extLst>
              <a:ext uri="{FF2B5EF4-FFF2-40B4-BE49-F238E27FC236}">
                <a16:creationId xmlns:a16="http://schemas.microsoft.com/office/drawing/2014/main" id="{363B8A89-CDC8-4235-9E50-8045E2E83A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68440" y="6145439"/>
            <a:ext cx="487363" cy="487363"/>
          </a:xfrm>
          <a:prstGeom prst="rect">
            <a:avLst/>
          </a:prstGeom>
        </p:spPr>
      </p:pic>
    </p:spTree>
    <p:extLst>
      <p:ext uri="{BB962C8B-B14F-4D97-AF65-F5344CB8AC3E}">
        <p14:creationId xmlns:p14="http://schemas.microsoft.com/office/powerpoint/2010/main" val="3916402837"/>
      </p:ext>
    </p:extLst>
  </p:cSld>
  <p:clrMapOvr>
    <a:masterClrMapping/>
  </p:clrMapOvr>
  <mc:AlternateContent xmlns:mc="http://schemas.openxmlformats.org/markup-compatibility/2006" xmlns:p14="http://schemas.microsoft.com/office/powerpoint/2010/main">
    <mc:Choice Requires="p14">
      <p:transition spd="slow" p14:dur="2000" advClick="0" advTm="86000"/>
    </mc:Choice>
    <mc:Fallback xmlns="">
      <p:transition spd="slow" advClick="0" advTm="8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34A83-1830-9AFE-1FC8-33835AA468F6}"/>
              </a:ext>
            </a:extLst>
          </p:cNvPr>
          <p:cNvSpPr>
            <a:spLocks noGrp="1"/>
          </p:cNvSpPr>
          <p:nvPr>
            <p:ph type="title"/>
          </p:nvPr>
        </p:nvSpPr>
        <p:spPr/>
        <p:txBody>
          <a:bodyPr/>
          <a:lstStyle/>
          <a:p>
            <a:r>
              <a:rPr lang="en-GB" dirty="0"/>
              <a:t>Minor upgrade</a:t>
            </a:r>
            <a:endParaRPr lang="fr-FR" dirty="0"/>
          </a:p>
        </p:txBody>
      </p:sp>
      <p:sp>
        <p:nvSpPr>
          <p:cNvPr id="3" name="Espace réservé du texte 2">
            <a:extLst>
              <a:ext uri="{FF2B5EF4-FFF2-40B4-BE49-F238E27FC236}">
                <a16:creationId xmlns:a16="http://schemas.microsoft.com/office/drawing/2014/main" id="{83486EA5-9504-AA19-BA27-75BEAA918D21}"/>
              </a:ext>
            </a:extLst>
          </p:cNvPr>
          <p:cNvSpPr>
            <a:spLocks noGrp="1"/>
          </p:cNvSpPr>
          <p:nvPr>
            <p:ph type="body" sz="quarter" idx="10"/>
          </p:nvPr>
        </p:nvSpPr>
        <p:spPr/>
        <p:txBody>
          <a:bodyPr/>
          <a:lstStyle/>
          <a:p>
            <a:r>
              <a:rPr lang="fr-FR" dirty="0"/>
              <a:t>Fix on the </a:t>
            </a:r>
            <a:r>
              <a:rPr lang="fr-FR" dirty="0" err="1"/>
              <a:t>same</a:t>
            </a:r>
            <a:r>
              <a:rPr lang="fr-FR" dirty="0"/>
              <a:t> version of </a:t>
            </a:r>
            <a:r>
              <a:rPr lang="fr-FR" dirty="0" err="1"/>
              <a:t>SafeKit</a:t>
            </a:r>
            <a:endParaRPr lang="fr-FR" dirty="0"/>
          </a:p>
        </p:txBody>
      </p:sp>
      <p:sp>
        <p:nvSpPr>
          <p:cNvPr id="73" name="Légende : encadrée 72">
            <a:extLst>
              <a:ext uri="{FF2B5EF4-FFF2-40B4-BE49-F238E27FC236}">
                <a16:creationId xmlns:a16="http://schemas.microsoft.com/office/drawing/2014/main" id="{B3C4C1E8-0988-E8BD-B191-3FC5EF3D1BAD}"/>
              </a:ext>
            </a:extLst>
          </p:cNvPr>
          <p:cNvSpPr/>
          <p:nvPr/>
        </p:nvSpPr>
        <p:spPr>
          <a:xfrm>
            <a:off x="6610612" y="2235889"/>
            <a:ext cx="2062875" cy="673359"/>
          </a:xfrm>
          <a:prstGeom prst="borderCallout1">
            <a:avLst>
              <a:gd name="adj1" fmla="val 60621"/>
              <a:gd name="adj2" fmla="val -3774"/>
              <a:gd name="adj3" fmla="val 85689"/>
              <a:gd name="adj4" fmla="val -16261"/>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000" dirty="0"/>
              <a:t>Stop node 2, upgrade it and restart it</a:t>
            </a:r>
            <a:endParaRPr lang="fr-FR" sz="1000" dirty="0"/>
          </a:p>
        </p:txBody>
      </p:sp>
      <p:sp>
        <p:nvSpPr>
          <p:cNvPr id="74" name="Légende : encadrée 73">
            <a:extLst>
              <a:ext uri="{FF2B5EF4-FFF2-40B4-BE49-F238E27FC236}">
                <a16:creationId xmlns:a16="http://schemas.microsoft.com/office/drawing/2014/main" id="{43B24785-FB29-9AD8-4870-EF519501CF41}"/>
              </a:ext>
            </a:extLst>
          </p:cNvPr>
          <p:cNvSpPr/>
          <p:nvPr/>
        </p:nvSpPr>
        <p:spPr>
          <a:xfrm>
            <a:off x="834507" y="5090667"/>
            <a:ext cx="2209789" cy="673359"/>
          </a:xfrm>
          <a:prstGeom prst="borderCallout1">
            <a:avLst>
              <a:gd name="adj1" fmla="val 51392"/>
              <a:gd name="adj2" fmla="val 102627"/>
              <a:gd name="adj3" fmla="val 14497"/>
              <a:gd name="adj4" fmla="val 148267"/>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000" dirty="0"/>
              <a:t>Upgrade node 1 and restart it</a:t>
            </a:r>
            <a:endParaRPr lang="fr-FR" sz="1000" dirty="0"/>
          </a:p>
        </p:txBody>
      </p:sp>
      <p:sp>
        <p:nvSpPr>
          <p:cNvPr id="79" name="Légende : encadrée 78">
            <a:extLst>
              <a:ext uri="{FF2B5EF4-FFF2-40B4-BE49-F238E27FC236}">
                <a16:creationId xmlns:a16="http://schemas.microsoft.com/office/drawing/2014/main" id="{5CD0F207-6C94-3855-F74E-EA5E0FDCA7D6}"/>
              </a:ext>
            </a:extLst>
          </p:cNvPr>
          <p:cNvSpPr/>
          <p:nvPr/>
        </p:nvSpPr>
        <p:spPr>
          <a:xfrm>
            <a:off x="6616678" y="4276580"/>
            <a:ext cx="4113617" cy="1251264"/>
          </a:xfrm>
          <a:prstGeom prst="borderCallout1">
            <a:avLst>
              <a:gd name="adj1" fmla="val 54282"/>
              <a:gd name="adj2" fmla="val -2161"/>
              <a:gd name="adj3" fmla="val 54340"/>
              <a:gd name="adj4" fmla="val -8343"/>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000" dirty="0">
                <a:solidFill>
                  <a:schemeClr val="tx1"/>
                </a:solidFill>
              </a:rPr>
              <a:t>Rollback if ALONE not working</a:t>
            </a:r>
          </a:p>
          <a:p>
            <a:pPr marL="285750" indent="-285750" algn="l">
              <a:lnSpc>
                <a:spcPct val="150000"/>
              </a:lnSpc>
              <a:buFont typeface="Courier New" panose="02070309020205020404" pitchFamily="49" charset="0"/>
              <a:buChar char="o"/>
            </a:pPr>
            <a:r>
              <a:rPr lang="en-US" sz="1000" dirty="0">
                <a:solidFill>
                  <a:schemeClr val="tx1"/>
                </a:solidFill>
              </a:rPr>
              <a:t>stop the ALONE node</a:t>
            </a:r>
          </a:p>
          <a:p>
            <a:pPr marL="285750" indent="-285750" algn="l">
              <a:lnSpc>
                <a:spcPct val="150000"/>
              </a:lnSpc>
              <a:buFont typeface="Courier New" panose="02070309020205020404" pitchFamily="49" charset="0"/>
              <a:buChar char="o"/>
            </a:pPr>
            <a:r>
              <a:rPr lang="en-US" sz="1000" dirty="0">
                <a:solidFill>
                  <a:schemeClr val="tx1"/>
                </a:solidFill>
              </a:rPr>
              <a:t>force node 1 to start as primary (before its upgrade)</a:t>
            </a:r>
            <a:endParaRPr lang="en-US" sz="1000" dirty="0">
              <a:solidFill>
                <a:schemeClr val="tx1"/>
              </a:solidFill>
              <a:cs typeface="Courier New" panose="02070309020205020404" pitchFamily="49" charset="0"/>
            </a:endParaRPr>
          </a:p>
          <a:p>
            <a:pPr marL="285750" indent="-285750" algn="l">
              <a:lnSpc>
                <a:spcPct val="150000"/>
              </a:lnSpc>
              <a:buFont typeface="Courier New" panose="02070309020205020404" pitchFamily="49" charset="0"/>
              <a:buChar char="o"/>
            </a:pPr>
            <a:r>
              <a:rPr lang="en-US" sz="1000" dirty="0">
                <a:solidFill>
                  <a:schemeClr val="tx1"/>
                </a:solidFill>
                <a:cs typeface="Courier New" panose="02070309020205020404" pitchFamily="49" charset="0"/>
              </a:rPr>
              <a:t>reinstall the previous version on node 2</a:t>
            </a:r>
            <a:endParaRPr lang="en-US" sz="1000" dirty="0">
              <a:solidFill>
                <a:schemeClr val="tx1"/>
              </a:solidFill>
            </a:endParaRPr>
          </a:p>
        </p:txBody>
      </p:sp>
      <p:sp>
        <p:nvSpPr>
          <p:cNvPr id="82" name="Légende : encadrée 81">
            <a:extLst>
              <a:ext uri="{FF2B5EF4-FFF2-40B4-BE49-F238E27FC236}">
                <a16:creationId xmlns:a16="http://schemas.microsoft.com/office/drawing/2014/main" id="{FF7FD56E-9E90-01B9-C60B-F5B0275995DB}"/>
              </a:ext>
            </a:extLst>
          </p:cNvPr>
          <p:cNvSpPr/>
          <p:nvPr/>
        </p:nvSpPr>
        <p:spPr>
          <a:xfrm>
            <a:off x="834507" y="4024732"/>
            <a:ext cx="2209790" cy="673359"/>
          </a:xfrm>
          <a:prstGeom prst="borderCallout1">
            <a:avLst>
              <a:gd name="adj1" fmla="val 51392"/>
              <a:gd name="adj2" fmla="val 102627"/>
              <a:gd name="adj3" fmla="val 89647"/>
              <a:gd name="adj4" fmla="val 147965"/>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000" dirty="0"/>
              <a:t>Stop node 1. Downtime equals the time of the failover</a:t>
            </a:r>
            <a:endParaRPr lang="fr-FR" sz="1000" dirty="0"/>
          </a:p>
        </p:txBody>
      </p:sp>
      <p:pic>
        <p:nvPicPr>
          <p:cNvPr id="84" name="Graphique 83" descr="Badge 1 avec un remplissage uni">
            <a:extLst>
              <a:ext uri="{FF2B5EF4-FFF2-40B4-BE49-F238E27FC236}">
                <a16:creationId xmlns:a16="http://schemas.microsoft.com/office/drawing/2014/main" id="{5627DB3B-870F-27EA-E1D1-95271F6CF8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71776" y="2393646"/>
            <a:ext cx="338554" cy="338554"/>
          </a:xfrm>
          <a:prstGeom prst="rect">
            <a:avLst/>
          </a:prstGeom>
        </p:spPr>
      </p:pic>
      <p:pic>
        <p:nvPicPr>
          <p:cNvPr id="86" name="Graphique 85" descr="Badge avec un remplissage uni">
            <a:extLst>
              <a:ext uri="{FF2B5EF4-FFF2-40B4-BE49-F238E27FC236}">
                <a16:creationId xmlns:a16="http://schemas.microsoft.com/office/drawing/2014/main" id="{9CDA2EBF-58F7-B526-19DC-377018E6D6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8975" y="4234240"/>
            <a:ext cx="365707" cy="365707"/>
          </a:xfrm>
          <a:prstGeom prst="rect">
            <a:avLst/>
          </a:prstGeom>
        </p:spPr>
      </p:pic>
      <p:pic>
        <p:nvPicPr>
          <p:cNvPr id="88" name="Graphique 87" descr="Badge 3 avec un remplissage uni">
            <a:extLst>
              <a:ext uri="{FF2B5EF4-FFF2-40B4-BE49-F238E27FC236}">
                <a16:creationId xmlns:a16="http://schemas.microsoft.com/office/drawing/2014/main" id="{CDF4C7F5-0B14-84BA-E42D-BCDC1B3368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6128" y="5229194"/>
            <a:ext cx="338554" cy="338554"/>
          </a:xfrm>
          <a:prstGeom prst="rect">
            <a:avLst/>
          </a:prstGeom>
        </p:spPr>
      </p:pic>
      <p:grpSp>
        <p:nvGrpSpPr>
          <p:cNvPr id="143" name="Groupe 142">
            <a:extLst>
              <a:ext uri="{FF2B5EF4-FFF2-40B4-BE49-F238E27FC236}">
                <a16:creationId xmlns:a16="http://schemas.microsoft.com/office/drawing/2014/main" id="{D4D1B654-AFF6-5297-9F19-DCDD7C5022AE}"/>
              </a:ext>
            </a:extLst>
          </p:cNvPr>
          <p:cNvGrpSpPr>
            <a:grpSpLocks noChangeAspect="1"/>
          </p:cNvGrpSpPr>
          <p:nvPr/>
        </p:nvGrpSpPr>
        <p:grpSpPr>
          <a:xfrm>
            <a:off x="4169797" y="1600753"/>
            <a:ext cx="2011304" cy="4585861"/>
            <a:chOff x="7342720" y="1169485"/>
            <a:chExt cx="1676087" cy="3821551"/>
          </a:xfrm>
        </p:grpSpPr>
        <p:grpSp>
          <p:nvGrpSpPr>
            <p:cNvPr id="144" name="Groupe 143">
              <a:extLst>
                <a:ext uri="{FF2B5EF4-FFF2-40B4-BE49-F238E27FC236}">
                  <a16:creationId xmlns:a16="http://schemas.microsoft.com/office/drawing/2014/main" id="{B43FA8AB-38E5-A87E-89E5-5C43F21C067B}"/>
                </a:ext>
              </a:extLst>
            </p:cNvPr>
            <p:cNvGrpSpPr>
              <a:grpSpLocks noChangeAspect="1"/>
            </p:cNvGrpSpPr>
            <p:nvPr/>
          </p:nvGrpSpPr>
          <p:grpSpPr>
            <a:xfrm>
              <a:off x="8506292" y="1169485"/>
              <a:ext cx="501337" cy="538608"/>
              <a:chOff x="382127" y="1134700"/>
              <a:chExt cx="662576" cy="711834"/>
            </a:xfrm>
          </p:grpSpPr>
          <p:grpSp>
            <p:nvGrpSpPr>
              <p:cNvPr id="199" name="Groupe 198">
                <a:extLst>
                  <a:ext uri="{FF2B5EF4-FFF2-40B4-BE49-F238E27FC236}">
                    <a16:creationId xmlns:a16="http://schemas.microsoft.com/office/drawing/2014/main" id="{B3977601-FA7D-11B6-E519-4470B1D79C9D}"/>
                  </a:ext>
                </a:extLst>
              </p:cNvPr>
              <p:cNvGrpSpPr/>
              <p:nvPr/>
            </p:nvGrpSpPr>
            <p:grpSpPr>
              <a:xfrm>
                <a:off x="382127" y="1134700"/>
                <a:ext cx="662576" cy="711834"/>
                <a:chOff x="3605481" y="1185815"/>
                <a:chExt cx="662576" cy="711834"/>
              </a:xfrm>
            </p:grpSpPr>
            <p:sp>
              <p:nvSpPr>
                <p:cNvPr id="201" name="Rectangle 200">
                  <a:extLst>
                    <a:ext uri="{FF2B5EF4-FFF2-40B4-BE49-F238E27FC236}">
                      <a16:creationId xmlns:a16="http://schemas.microsoft.com/office/drawing/2014/main" id="{C8C0260D-9C7B-538E-78EF-4CC99C860466}"/>
                    </a:ext>
                  </a:extLst>
                </p:cNvPr>
                <p:cNvSpPr/>
                <p:nvPr/>
              </p:nvSpPr>
              <p:spPr>
                <a:xfrm>
                  <a:off x="3605481" y="1185815"/>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202" name="Rectangle 201">
                  <a:extLst>
                    <a:ext uri="{FF2B5EF4-FFF2-40B4-BE49-F238E27FC236}">
                      <a16:creationId xmlns:a16="http://schemas.microsoft.com/office/drawing/2014/main" id="{DDC0A880-617D-B4A2-EE3F-20C1917EED17}"/>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SECOND</a:t>
                  </a:r>
                </a:p>
              </p:txBody>
            </p:sp>
            <p:sp>
              <p:nvSpPr>
                <p:cNvPr id="203" name="Rectangle 202">
                  <a:extLst>
                    <a:ext uri="{FF2B5EF4-FFF2-40B4-BE49-F238E27FC236}">
                      <a16:creationId xmlns:a16="http://schemas.microsoft.com/office/drawing/2014/main" id="{92688C66-426E-6770-6A1D-6A7A8112B6F5}"/>
                    </a:ext>
                  </a:extLst>
                </p:cNvPr>
                <p:cNvSpPr>
                  <a:spLocks noChangeArrowheads="1"/>
                </p:cNvSpPr>
                <p:nvPr/>
              </p:nvSpPr>
              <p:spPr bwMode="auto">
                <a:xfrm>
                  <a:off x="3609799" y="1207594"/>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200" name="Graphique 199">
                <a:extLst>
                  <a:ext uri="{FF2B5EF4-FFF2-40B4-BE49-F238E27FC236}">
                    <a16:creationId xmlns:a16="http://schemas.microsoft.com/office/drawing/2014/main" id="{625D8351-3A22-D772-9FAB-B3025F695DB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9588" y="1267388"/>
                <a:ext cx="457200" cy="457200"/>
              </a:xfrm>
              <a:prstGeom prst="rect">
                <a:avLst/>
              </a:prstGeom>
            </p:spPr>
          </p:pic>
        </p:grpSp>
        <p:grpSp>
          <p:nvGrpSpPr>
            <p:cNvPr id="145" name="Groupe 144">
              <a:extLst>
                <a:ext uri="{FF2B5EF4-FFF2-40B4-BE49-F238E27FC236}">
                  <a16:creationId xmlns:a16="http://schemas.microsoft.com/office/drawing/2014/main" id="{0B78C984-0DE8-9123-AA03-FB10A1B4B306}"/>
                </a:ext>
              </a:extLst>
            </p:cNvPr>
            <p:cNvGrpSpPr>
              <a:grpSpLocks noChangeAspect="1"/>
            </p:cNvGrpSpPr>
            <p:nvPr/>
          </p:nvGrpSpPr>
          <p:grpSpPr>
            <a:xfrm>
              <a:off x="7366502" y="1176564"/>
              <a:ext cx="501337" cy="538608"/>
              <a:chOff x="382127" y="1134698"/>
              <a:chExt cx="662576" cy="711834"/>
            </a:xfrm>
          </p:grpSpPr>
          <p:grpSp>
            <p:nvGrpSpPr>
              <p:cNvPr id="194" name="Groupe 193">
                <a:extLst>
                  <a:ext uri="{FF2B5EF4-FFF2-40B4-BE49-F238E27FC236}">
                    <a16:creationId xmlns:a16="http://schemas.microsoft.com/office/drawing/2014/main" id="{8FA3A538-8339-CC43-4E71-8FD9195E6E4D}"/>
                  </a:ext>
                </a:extLst>
              </p:cNvPr>
              <p:cNvGrpSpPr/>
              <p:nvPr/>
            </p:nvGrpSpPr>
            <p:grpSpPr>
              <a:xfrm>
                <a:off x="382127" y="1134698"/>
                <a:ext cx="662576" cy="711834"/>
                <a:chOff x="3605481" y="1185813"/>
                <a:chExt cx="662576" cy="711834"/>
              </a:xfrm>
            </p:grpSpPr>
            <p:sp>
              <p:nvSpPr>
                <p:cNvPr id="196" name="Rectangle 195">
                  <a:extLst>
                    <a:ext uri="{FF2B5EF4-FFF2-40B4-BE49-F238E27FC236}">
                      <a16:creationId xmlns:a16="http://schemas.microsoft.com/office/drawing/2014/main" id="{EA2D0475-6AE1-E8A0-1719-5DA1A59135FA}"/>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197" name="Rectangle 196">
                  <a:extLst>
                    <a:ext uri="{FF2B5EF4-FFF2-40B4-BE49-F238E27FC236}">
                      <a16:creationId xmlns:a16="http://schemas.microsoft.com/office/drawing/2014/main" id="{848BBB6A-6B71-CC94-FB75-CE70C26C105E}"/>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PRIM</a:t>
                  </a:r>
                </a:p>
              </p:txBody>
            </p:sp>
            <p:sp>
              <p:nvSpPr>
                <p:cNvPr id="198" name="Rectangle 197">
                  <a:extLst>
                    <a:ext uri="{FF2B5EF4-FFF2-40B4-BE49-F238E27FC236}">
                      <a16:creationId xmlns:a16="http://schemas.microsoft.com/office/drawing/2014/main" id="{A1D75EE2-E526-DFED-9624-E3733B0FF7C9}"/>
                    </a:ext>
                  </a:extLst>
                </p:cNvPr>
                <p:cNvSpPr>
                  <a:spLocks noChangeArrowheads="1"/>
                </p:cNvSpPr>
                <p:nvPr/>
              </p:nvSpPr>
              <p:spPr bwMode="auto">
                <a:xfrm>
                  <a:off x="3609799" y="1207595"/>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195" name="Graphique 194">
                <a:extLst>
                  <a:ext uri="{FF2B5EF4-FFF2-40B4-BE49-F238E27FC236}">
                    <a16:creationId xmlns:a16="http://schemas.microsoft.com/office/drawing/2014/main" id="{677AF19E-8CDF-A6CA-F915-AD304CD5438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9588" y="1267388"/>
                <a:ext cx="457200" cy="457200"/>
              </a:xfrm>
              <a:prstGeom prst="rect">
                <a:avLst/>
              </a:prstGeom>
            </p:spPr>
          </p:pic>
        </p:grpSp>
        <p:grpSp>
          <p:nvGrpSpPr>
            <p:cNvPr id="146" name="Groupe 145">
              <a:extLst>
                <a:ext uri="{FF2B5EF4-FFF2-40B4-BE49-F238E27FC236}">
                  <a16:creationId xmlns:a16="http://schemas.microsoft.com/office/drawing/2014/main" id="{5C839DDE-280D-3012-3235-E40FF417AF37}"/>
                </a:ext>
              </a:extLst>
            </p:cNvPr>
            <p:cNvGrpSpPr>
              <a:grpSpLocks noChangeAspect="1"/>
            </p:cNvGrpSpPr>
            <p:nvPr/>
          </p:nvGrpSpPr>
          <p:grpSpPr>
            <a:xfrm>
              <a:off x="7377680" y="2007627"/>
              <a:ext cx="501337" cy="538608"/>
              <a:chOff x="382127" y="1134700"/>
              <a:chExt cx="662576" cy="711834"/>
            </a:xfrm>
          </p:grpSpPr>
          <p:grpSp>
            <p:nvGrpSpPr>
              <p:cNvPr id="189" name="Groupe 188">
                <a:extLst>
                  <a:ext uri="{FF2B5EF4-FFF2-40B4-BE49-F238E27FC236}">
                    <a16:creationId xmlns:a16="http://schemas.microsoft.com/office/drawing/2014/main" id="{67F3FEE9-26BA-EE70-2387-5E202C4B338C}"/>
                  </a:ext>
                </a:extLst>
              </p:cNvPr>
              <p:cNvGrpSpPr/>
              <p:nvPr/>
            </p:nvGrpSpPr>
            <p:grpSpPr>
              <a:xfrm>
                <a:off x="382127" y="1134700"/>
                <a:ext cx="662576" cy="711834"/>
                <a:chOff x="3605481" y="1185815"/>
                <a:chExt cx="662576" cy="711834"/>
              </a:xfrm>
            </p:grpSpPr>
            <p:sp>
              <p:nvSpPr>
                <p:cNvPr id="191" name="Rectangle 190">
                  <a:extLst>
                    <a:ext uri="{FF2B5EF4-FFF2-40B4-BE49-F238E27FC236}">
                      <a16:creationId xmlns:a16="http://schemas.microsoft.com/office/drawing/2014/main" id="{50F101B1-EC5A-B1CC-FD8B-21450592D945}"/>
                    </a:ext>
                  </a:extLst>
                </p:cNvPr>
                <p:cNvSpPr/>
                <p:nvPr/>
              </p:nvSpPr>
              <p:spPr>
                <a:xfrm>
                  <a:off x="3605481" y="1185815"/>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192" name="Rectangle 191">
                  <a:extLst>
                    <a:ext uri="{FF2B5EF4-FFF2-40B4-BE49-F238E27FC236}">
                      <a16:creationId xmlns:a16="http://schemas.microsoft.com/office/drawing/2014/main" id="{4AEAD9A2-2BC3-CAE0-85F5-5A59B717B22D}"/>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ALONE</a:t>
                  </a:r>
                </a:p>
              </p:txBody>
            </p:sp>
            <p:sp>
              <p:nvSpPr>
                <p:cNvPr id="193" name="Rectangle 192">
                  <a:extLst>
                    <a:ext uri="{FF2B5EF4-FFF2-40B4-BE49-F238E27FC236}">
                      <a16:creationId xmlns:a16="http://schemas.microsoft.com/office/drawing/2014/main" id="{F91C2DE3-1891-055C-538F-FB1ED362C36E}"/>
                    </a:ext>
                  </a:extLst>
                </p:cNvPr>
                <p:cNvSpPr>
                  <a:spLocks noChangeArrowheads="1"/>
                </p:cNvSpPr>
                <p:nvPr/>
              </p:nvSpPr>
              <p:spPr bwMode="auto">
                <a:xfrm>
                  <a:off x="3609799" y="1207594"/>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190" name="Graphique 189">
                <a:extLst>
                  <a:ext uri="{FF2B5EF4-FFF2-40B4-BE49-F238E27FC236}">
                    <a16:creationId xmlns:a16="http://schemas.microsoft.com/office/drawing/2014/main" id="{A043DEA4-28AF-4CC2-A3BA-7428E730A6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9588" y="1267388"/>
                <a:ext cx="457200" cy="457200"/>
              </a:xfrm>
              <a:prstGeom prst="rect">
                <a:avLst/>
              </a:prstGeom>
            </p:spPr>
          </p:pic>
        </p:grpSp>
        <p:grpSp>
          <p:nvGrpSpPr>
            <p:cNvPr id="147" name="Groupe 146">
              <a:extLst>
                <a:ext uri="{FF2B5EF4-FFF2-40B4-BE49-F238E27FC236}">
                  <a16:creationId xmlns:a16="http://schemas.microsoft.com/office/drawing/2014/main" id="{A580673A-0D67-7FCF-48D6-10B17D15484B}"/>
                </a:ext>
              </a:extLst>
            </p:cNvPr>
            <p:cNvGrpSpPr>
              <a:grpSpLocks noChangeAspect="1"/>
            </p:cNvGrpSpPr>
            <p:nvPr/>
          </p:nvGrpSpPr>
          <p:grpSpPr>
            <a:xfrm>
              <a:off x="8506292" y="2015210"/>
              <a:ext cx="500400" cy="537601"/>
              <a:chOff x="1346583" y="3245751"/>
              <a:chExt cx="662576" cy="711834"/>
            </a:xfrm>
          </p:grpSpPr>
          <p:grpSp>
            <p:nvGrpSpPr>
              <p:cNvPr id="184" name="Groupe 183">
                <a:extLst>
                  <a:ext uri="{FF2B5EF4-FFF2-40B4-BE49-F238E27FC236}">
                    <a16:creationId xmlns:a16="http://schemas.microsoft.com/office/drawing/2014/main" id="{27AC50B8-5AB3-8ABE-82A7-C3DC8C1B8EFD}"/>
                  </a:ext>
                </a:extLst>
              </p:cNvPr>
              <p:cNvGrpSpPr/>
              <p:nvPr/>
            </p:nvGrpSpPr>
            <p:grpSpPr>
              <a:xfrm>
                <a:off x="1346583" y="3245751"/>
                <a:ext cx="662576" cy="711834"/>
                <a:chOff x="3605481" y="1185813"/>
                <a:chExt cx="662576" cy="711834"/>
              </a:xfrm>
            </p:grpSpPr>
            <p:sp>
              <p:nvSpPr>
                <p:cNvPr id="186" name="Rectangle 185">
                  <a:extLst>
                    <a:ext uri="{FF2B5EF4-FFF2-40B4-BE49-F238E27FC236}">
                      <a16:creationId xmlns:a16="http://schemas.microsoft.com/office/drawing/2014/main" id="{894D652F-3D67-D88A-6D87-F0236D346C25}"/>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187" name="Rectangle 186">
                  <a:extLst>
                    <a:ext uri="{FF2B5EF4-FFF2-40B4-BE49-F238E27FC236}">
                      <a16:creationId xmlns:a16="http://schemas.microsoft.com/office/drawing/2014/main" id="{6CF19B27-27F2-A041-A1D5-C2632947C925}"/>
                    </a:ext>
                  </a:extLst>
                </p:cNvPr>
                <p:cNvSpPr>
                  <a:spLocks noChangeArrowheads="1"/>
                </p:cNvSpPr>
                <p:nvPr/>
              </p:nvSpPr>
              <p:spPr bwMode="auto">
                <a:xfrm>
                  <a:off x="3605484" y="1712981"/>
                  <a:ext cx="662573" cy="16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STOP</a:t>
                  </a:r>
                </a:p>
              </p:txBody>
            </p:sp>
            <p:sp>
              <p:nvSpPr>
                <p:cNvPr id="188" name="Rectangle 187">
                  <a:extLst>
                    <a:ext uri="{FF2B5EF4-FFF2-40B4-BE49-F238E27FC236}">
                      <a16:creationId xmlns:a16="http://schemas.microsoft.com/office/drawing/2014/main" id="{D0B1CD11-2144-DD76-B9C6-939D14E3DE79}"/>
                    </a:ext>
                  </a:extLst>
                </p:cNvPr>
                <p:cNvSpPr>
                  <a:spLocks noChangeArrowheads="1"/>
                </p:cNvSpPr>
                <p:nvPr/>
              </p:nvSpPr>
              <p:spPr bwMode="auto">
                <a:xfrm>
                  <a:off x="3609798" y="1207594"/>
                  <a:ext cx="653940" cy="32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BB0900"/>
                      </a:solidFill>
                    </a:rPr>
                    <a:t>NotReady</a:t>
                  </a:r>
                </a:p>
              </p:txBody>
            </p:sp>
          </p:grpSp>
          <p:pic>
            <p:nvPicPr>
              <p:cNvPr id="185" name="Graphique 184">
                <a:extLst>
                  <a:ext uri="{FF2B5EF4-FFF2-40B4-BE49-F238E27FC236}">
                    <a16:creationId xmlns:a16="http://schemas.microsoft.com/office/drawing/2014/main" id="{E86B4F89-E672-753D-205C-ECA4935C3A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34347" y="3371085"/>
                <a:ext cx="431482" cy="431483"/>
              </a:xfrm>
              <a:prstGeom prst="rect">
                <a:avLst/>
              </a:prstGeom>
            </p:spPr>
          </p:pic>
        </p:grpSp>
        <p:grpSp>
          <p:nvGrpSpPr>
            <p:cNvPr id="148" name="Groupe 147">
              <a:extLst>
                <a:ext uri="{FF2B5EF4-FFF2-40B4-BE49-F238E27FC236}">
                  <a16:creationId xmlns:a16="http://schemas.microsoft.com/office/drawing/2014/main" id="{CC05CA1C-7E90-4862-7020-2237CD73C5C4}"/>
                </a:ext>
              </a:extLst>
            </p:cNvPr>
            <p:cNvGrpSpPr>
              <a:grpSpLocks noChangeAspect="1"/>
            </p:cNvGrpSpPr>
            <p:nvPr/>
          </p:nvGrpSpPr>
          <p:grpSpPr>
            <a:xfrm>
              <a:off x="8506292" y="2809267"/>
              <a:ext cx="501337" cy="538608"/>
              <a:chOff x="382127" y="1134700"/>
              <a:chExt cx="662576" cy="711834"/>
            </a:xfrm>
          </p:grpSpPr>
          <p:grpSp>
            <p:nvGrpSpPr>
              <p:cNvPr id="179" name="Groupe 178">
                <a:extLst>
                  <a:ext uri="{FF2B5EF4-FFF2-40B4-BE49-F238E27FC236}">
                    <a16:creationId xmlns:a16="http://schemas.microsoft.com/office/drawing/2014/main" id="{05DB979E-FF57-DD1A-84D5-49DFCE0E8F7C}"/>
                  </a:ext>
                </a:extLst>
              </p:cNvPr>
              <p:cNvGrpSpPr/>
              <p:nvPr/>
            </p:nvGrpSpPr>
            <p:grpSpPr>
              <a:xfrm>
                <a:off x="382127" y="1134700"/>
                <a:ext cx="662576" cy="711834"/>
                <a:chOff x="3605481" y="1185815"/>
                <a:chExt cx="662576" cy="711834"/>
              </a:xfrm>
            </p:grpSpPr>
            <p:sp>
              <p:nvSpPr>
                <p:cNvPr id="181" name="Rectangle 180">
                  <a:extLst>
                    <a:ext uri="{FF2B5EF4-FFF2-40B4-BE49-F238E27FC236}">
                      <a16:creationId xmlns:a16="http://schemas.microsoft.com/office/drawing/2014/main" id="{32B87901-6031-AF8A-3B9A-A09317D50701}"/>
                    </a:ext>
                  </a:extLst>
                </p:cNvPr>
                <p:cNvSpPr/>
                <p:nvPr/>
              </p:nvSpPr>
              <p:spPr>
                <a:xfrm>
                  <a:off x="3605481" y="1185815"/>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182" name="Rectangle 181">
                  <a:extLst>
                    <a:ext uri="{FF2B5EF4-FFF2-40B4-BE49-F238E27FC236}">
                      <a16:creationId xmlns:a16="http://schemas.microsoft.com/office/drawing/2014/main" id="{934CBAE4-74FF-B1D0-EBED-0877445B149B}"/>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SECOND</a:t>
                  </a:r>
                </a:p>
              </p:txBody>
            </p:sp>
            <p:sp>
              <p:nvSpPr>
                <p:cNvPr id="183" name="Rectangle 182">
                  <a:extLst>
                    <a:ext uri="{FF2B5EF4-FFF2-40B4-BE49-F238E27FC236}">
                      <a16:creationId xmlns:a16="http://schemas.microsoft.com/office/drawing/2014/main" id="{7ACC4D70-A177-EF9B-0F30-D0E0784E4DE6}"/>
                    </a:ext>
                  </a:extLst>
                </p:cNvPr>
                <p:cNvSpPr>
                  <a:spLocks noChangeArrowheads="1"/>
                </p:cNvSpPr>
                <p:nvPr/>
              </p:nvSpPr>
              <p:spPr bwMode="auto">
                <a:xfrm>
                  <a:off x="3609799" y="1207594"/>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180" name="Graphique 179">
                <a:extLst>
                  <a:ext uri="{FF2B5EF4-FFF2-40B4-BE49-F238E27FC236}">
                    <a16:creationId xmlns:a16="http://schemas.microsoft.com/office/drawing/2014/main" id="{B991F686-67EB-87C2-1601-87CC5B797B3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9588" y="1267388"/>
                <a:ext cx="457200" cy="457200"/>
              </a:xfrm>
              <a:prstGeom prst="rect">
                <a:avLst/>
              </a:prstGeom>
            </p:spPr>
          </p:pic>
        </p:grpSp>
        <p:grpSp>
          <p:nvGrpSpPr>
            <p:cNvPr id="149" name="Groupe 148">
              <a:extLst>
                <a:ext uri="{FF2B5EF4-FFF2-40B4-BE49-F238E27FC236}">
                  <a16:creationId xmlns:a16="http://schemas.microsoft.com/office/drawing/2014/main" id="{851C1189-AAC0-2740-7DE5-240325E3BA6B}"/>
                </a:ext>
              </a:extLst>
            </p:cNvPr>
            <p:cNvGrpSpPr>
              <a:grpSpLocks noChangeAspect="1"/>
            </p:cNvGrpSpPr>
            <p:nvPr/>
          </p:nvGrpSpPr>
          <p:grpSpPr>
            <a:xfrm>
              <a:off x="7366502" y="2816346"/>
              <a:ext cx="501337" cy="538608"/>
              <a:chOff x="382127" y="1134698"/>
              <a:chExt cx="662576" cy="711834"/>
            </a:xfrm>
          </p:grpSpPr>
          <p:grpSp>
            <p:nvGrpSpPr>
              <p:cNvPr id="174" name="Groupe 173">
                <a:extLst>
                  <a:ext uri="{FF2B5EF4-FFF2-40B4-BE49-F238E27FC236}">
                    <a16:creationId xmlns:a16="http://schemas.microsoft.com/office/drawing/2014/main" id="{A3086DCB-1970-E9D4-0608-FD559794833D}"/>
                  </a:ext>
                </a:extLst>
              </p:cNvPr>
              <p:cNvGrpSpPr/>
              <p:nvPr/>
            </p:nvGrpSpPr>
            <p:grpSpPr>
              <a:xfrm>
                <a:off x="382127" y="1134698"/>
                <a:ext cx="662576" cy="711834"/>
                <a:chOff x="3605481" y="1185813"/>
                <a:chExt cx="662576" cy="711834"/>
              </a:xfrm>
            </p:grpSpPr>
            <p:sp>
              <p:nvSpPr>
                <p:cNvPr id="176" name="Rectangle 175">
                  <a:extLst>
                    <a:ext uri="{FF2B5EF4-FFF2-40B4-BE49-F238E27FC236}">
                      <a16:creationId xmlns:a16="http://schemas.microsoft.com/office/drawing/2014/main" id="{926BE9F3-0140-56BD-4308-0716B94CB41F}"/>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177" name="Rectangle 176">
                  <a:extLst>
                    <a:ext uri="{FF2B5EF4-FFF2-40B4-BE49-F238E27FC236}">
                      <a16:creationId xmlns:a16="http://schemas.microsoft.com/office/drawing/2014/main" id="{6D5A6726-D5D6-D2E9-B0D4-1ACADC204A0A}"/>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PRIM</a:t>
                  </a:r>
                </a:p>
              </p:txBody>
            </p:sp>
            <p:sp>
              <p:nvSpPr>
                <p:cNvPr id="178" name="Rectangle 177">
                  <a:extLst>
                    <a:ext uri="{FF2B5EF4-FFF2-40B4-BE49-F238E27FC236}">
                      <a16:creationId xmlns:a16="http://schemas.microsoft.com/office/drawing/2014/main" id="{4AB721AB-D14C-4C33-998D-7F5AB1E39EB3}"/>
                    </a:ext>
                  </a:extLst>
                </p:cNvPr>
                <p:cNvSpPr>
                  <a:spLocks noChangeArrowheads="1"/>
                </p:cNvSpPr>
                <p:nvPr/>
              </p:nvSpPr>
              <p:spPr bwMode="auto">
                <a:xfrm>
                  <a:off x="3609799" y="1207595"/>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175" name="Graphique 174">
                <a:extLst>
                  <a:ext uri="{FF2B5EF4-FFF2-40B4-BE49-F238E27FC236}">
                    <a16:creationId xmlns:a16="http://schemas.microsoft.com/office/drawing/2014/main" id="{63D2AB12-6789-AD73-6BDF-BE120FE166D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9588" y="1267388"/>
                <a:ext cx="457200" cy="457200"/>
              </a:xfrm>
              <a:prstGeom prst="rect">
                <a:avLst/>
              </a:prstGeom>
            </p:spPr>
          </p:pic>
        </p:grpSp>
        <p:grpSp>
          <p:nvGrpSpPr>
            <p:cNvPr id="150" name="Groupe 149">
              <a:extLst>
                <a:ext uri="{FF2B5EF4-FFF2-40B4-BE49-F238E27FC236}">
                  <a16:creationId xmlns:a16="http://schemas.microsoft.com/office/drawing/2014/main" id="{130215CE-080F-EF9C-0319-A7054143F5C5}"/>
                </a:ext>
              </a:extLst>
            </p:cNvPr>
            <p:cNvGrpSpPr>
              <a:grpSpLocks noChangeAspect="1"/>
            </p:cNvGrpSpPr>
            <p:nvPr/>
          </p:nvGrpSpPr>
          <p:grpSpPr>
            <a:xfrm>
              <a:off x="8517470" y="3625794"/>
              <a:ext cx="501337" cy="538608"/>
              <a:chOff x="382127" y="1134700"/>
              <a:chExt cx="662576" cy="711834"/>
            </a:xfrm>
          </p:grpSpPr>
          <p:grpSp>
            <p:nvGrpSpPr>
              <p:cNvPr id="169" name="Groupe 168">
                <a:extLst>
                  <a:ext uri="{FF2B5EF4-FFF2-40B4-BE49-F238E27FC236}">
                    <a16:creationId xmlns:a16="http://schemas.microsoft.com/office/drawing/2014/main" id="{AABF73EA-B52B-6411-F227-6DE73152E31A}"/>
                  </a:ext>
                </a:extLst>
              </p:cNvPr>
              <p:cNvGrpSpPr/>
              <p:nvPr/>
            </p:nvGrpSpPr>
            <p:grpSpPr>
              <a:xfrm>
                <a:off x="382127" y="1134700"/>
                <a:ext cx="662576" cy="711834"/>
                <a:chOff x="3605481" y="1185815"/>
                <a:chExt cx="662576" cy="711834"/>
              </a:xfrm>
            </p:grpSpPr>
            <p:sp>
              <p:nvSpPr>
                <p:cNvPr id="171" name="Rectangle 170">
                  <a:extLst>
                    <a:ext uri="{FF2B5EF4-FFF2-40B4-BE49-F238E27FC236}">
                      <a16:creationId xmlns:a16="http://schemas.microsoft.com/office/drawing/2014/main" id="{743E4FB1-4F2C-CB38-7B70-F20258B64001}"/>
                    </a:ext>
                  </a:extLst>
                </p:cNvPr>
                <p:cNvSpPr/>
                <p:nvPr/>
              </p:nvSpPr>
              <p:spPr>
                <a:xfrm>
                  <a:off x="3605481" y="1185815"/>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172" name="Rectangle 171">
                  <a:extLst>
                    <a:ext uri="{FF2B5EF4-FFF2-40B4-BE49-F238E27FC236}">
                      <a16:creationId xmlns:a16="http://schemas.microsoft.com/office/drawing/2014/main" id="{A3414496-DCB3-363E-A95D-B8DA07675650}"/>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ALONE</a:t>
                  </a:r>
                </a:p>
              </p:txBody>
            </p:sp>
            <p:sp>
              <p:nvSpPr>
                <p:cNvPr id="173" name="Rectangle 172">
                  <a:extLst>
                    <a:ext uri="{FF2B5EF4-FFF2-40B4-BE49-F238E27FC236}">
                      <a16:creationId xmlns:a16="http://schemas.microsoft.com/office/drawing/2014/main" id="{D1617FF1-34DB-A3F3-44C4-1D3CCE37F007}"/>
                    </a:ext>
                  </a:extLst>
                </p:cNvPr>
                <p:cNvSpPr>
                  <a:spLocks noChangeArrowheads="1"/>
                </p:cNvSpPr>
                <p:nvPr/>
              </p:nvSpPr>
              <p:spPr bwMode="auto">
                <a:xfrm>
                  <a:off x="3609799" y="1207594"/>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170" name="Graphique 169">
                <a:extLst>
                  <a:ext uri="{FF2B5EF4-FFF2-40B4-BE49-F238E27FC236}">
                    <a16:creationId xmlns:a16="http://schemas.microsoft.com/office/drawing/2014/main" id="{EA596D36-9E01-573D-5DBE-18B5725F73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9588" y="1267388"/>
                <a:ext cx="457200" cy="457200"/>
              </a:xfrm>
              <a:prstGeom prst="rect">
                <a:avLst/>
              </a:prstGeom>
            </p:spPr>
          </p:pic>
        </p:grpSp>
        <p:grpSp>
          <p:nvGrpSpPr>
            <p:cNvPr id="151" name="Groupe 150">
              <a:extLst>
                <a:ext uri="{FF2B5EF4-FFF2-40B4-BE49-F238E27FC236}">
                  <a16:creationId xmlns:a16="http://schemas.microsoft.com/office/drawing/2014/main" id="{50A726BD-968A-2398-B6C2-323A48F6A121}"/>
                </a:ext>
              </a:extLst>
            </p:cNvPr>
            <p:cNvGrpSpPr>
              <a:grpSpLocks noChangeAspect="1"/>
            </p:cNvGrpSpPr>
            <p:nvPr/>
          </p:nvGrpSpPr>
          <p:grpSpPr>
            <a:xfrm>
              <a:off x="7364172" y="3633377"/>
              <a:ext cx="500400" cy="537601"/>
              <a:chOff x="1346583" y="3245751"/>
              <a:chExt cx="662576" cy="711834"/>
            </a:xfrm>
          </p:grpSpPr>
          <p:grpSp>
            <p:nvGrpSpPr>
              <p:cNvPr id="164" name="Groupe 163">
                <a:extLst>
                  <a:ext uri="{FF2B5EF4-FFF2-40B4-BE49-F238E27FC236}">
                    <a16:creationId xmlns:a16="http://schemas.microsoft.com/office/drawing/2014/main" id="{1AD754E3-AA60-F60C-36A7-27782D5D2D5E}"/>
                  </a:ext>
                </a:extLst>
              </p:cNvPr>
              <p:cNvGrpSpPr/>
              <p:nvPr/>
            </p:nvGrpSpPr>
            <p:grpSpPr>
              <a:xfrm>
                <a:off x="1346583" y="3245751"/>
                <a:ext cx="662576" cy="711834"/>
                <a:chOff x="3605481" y="1185813"/>
                <a:chExt cx="662576" cy="711834"/>
              </a:xfrm>
            </p:grpSpPr>
            <p:sp>
              <p:nvSpPr>
                <p:cNvPr id="166" name="Rectangle 165">
                  <a:extLst>
                    <a:ext uri="{FF2B5EF4-FFF2-40B4-BE49-F238E27FC236}">
                      <a16:creationId xmlns:a16="http://schemas.microsoft.com/office/drawing/2014/main" id="{816AA4E9-E395-A16D-A961-2CD7C5476F7C}"/>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167" name="Rectangle 166">
                  <a:extLst>
                    <a:ext uri="{FF2B5EF4-FFF2-40B4-BE49-F238E27FC236}">
                      <a16:creationId xmlns:a16="http://schemas.microsoft.com/office/drawing/2014/main" id="{560C56AE-BB17-4102-48B1-0A152C87C108}"/>
                    </a:ext>
                  </a:extLst>
                </p:cNvPr>
                <p:cNvSpPr>
                  <a:spLocks noChangeArrowheads="1"/>
                </p:cNvSpPr>
                <p:nvPr/>
              </p:nvSpPr>
              <p:spPr bwMode="auto">
                <a:xfrm>
                  <a:off x="3605484" y="1712981"/>
                  <a:ext cx="662573" cy="16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STOP</a:t>
                  </a:r>
                </a:p>
              </p:txBody>
            </p:sp>
            <p:sp>
              <p:nvSpPr>
                <p:cNvPr id="168" name="Rectangle 167">
                  <a:extLst>
                    <a:ext uri="{FF2B5EF4-FFF2-40B4-BE49-F238E27FC236}">
                      <a16:creationId xmlns:a16="http://schemas.microsoft.com/office/drawing/2014/main" id="{084002A8-2537-732C-481B-BDAA64303B04}"/>
                    </a:ext>
                  </a:extLst>
                </p:cNvPr>
                <p:cNvSpPr>
                  <a:spLocks noChangeArrowheads="1"/>
                </p:cNvSpPr>
                <p:nvPr/>
              </p:nvSpPr>
              <p:spPr bwMode="auto">
                <a:xfrm>
                  <a:off x="3609798" y="1207594"/>
                  <a:ext cx="653940" cy="32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BB0900"/>
                      </a:solidFill>
                    </a:rPr>
                    <a:t>NotReady</a:t>
                  </a:r>
                </a:p>
              </p:txBody>
            </p:sp>
          </p:grpSp>
          <p:pic>
            <p:nvPicPr>
              <p:cNvPr id="165" name="Graphique 164">
                <a:extLst>
                  <a:ext uri="{FF2B5EF4-FFF2-40B4-BE49-F238E27FC236}">
                    <a16:creationId xmlns:a16="http://schemas.microsoft.com/office/drawing/2014/main" id="{DBC8EE5F-047C-DC03-045A-01022F78E15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34347" y="3371085"/>
                <a:ext cx="431482" cy="431483"/>
              </a:xfrm>
              <a:prstGeom prst="rect">
                <a:avLst/>
              </a:prstGeom>
            </p:spPr>
          </p:pic>
        </p:grpSp>
        <p:grpSp>
          <p:nvGrpSpPr>
            <p:cNvPr id="152" name="Groupe 151">
              <a:extLst>
                <a:ext uri="{FF2B5EF4-FFF2-40B4-BE49-F238E27FC236}">
                  <a16:creationId xmlns:a16="http://schemas.microsoft.com/office/drawing/2014/main" id="{490A6A47-2823-9A19-7B06-1FD7C4302A6F}"/>
                </a:ext>
              </a:extLst>
            </p:cNvPr>
            <p:cNvGrpSpPr>
              <a:grpSpLocks noChangeAspect="1"/>
            </p:cNvGrpSpPr>
            <p:nvPr/>
          </p:nvGrpSpPr>
          <p:grpSpPr>
            <a:xfrm>
              <a:off x="7342720" y="4445349"/>
              <a:ext cx="501337" cy="538608"/>
              <a:chOff x="382127" y="1134700"/>
              <a:chExt cx="662576" cy="711834"/>
            </a:xfrm>
          </p:grpSpPr>
          <p:grpSp>
            <p:nvGrpSpPr>
              <p:cNvPr id="159" name="Groupe 158">
                <a:extLst>
                  <a:ext uri="{FF2B5EF4-FFF2-40B4-BE49-F238E27FC236}">
                    <a16:creationId xmlns:a16="http://schemas.microsoft.com/office/drawing/2014/main" id="{53D75126-469F-1633-007C-06BB89353BC9}"/>
                  </a:ext>
                </a:extLst>
              </p:cNvPr>
              <p:cNvGrpSpPr/>
              <p:nvPr/>
            </p:nvGrpSpPr>
            <p:grpSpPr>
              <a:xfrm>
                <a:off x="382127" y="1134700"/>
                <a:ext cx="662576" cy="711834"/>
                <a:chOff x="3605481" y="1185815"/>
                <a:chExt cx="662576" cy="711834"/>
              </a:xfrm>
            </p:grpSpPr>
            <p:sp>
              <p:nvSpPr>
                <p:cNvPr id="161" name="Rectangle 160">
                  <a:extLst>
                    <a:ext uri="{FF2B5EF4-FFF2-40B4-BE49-F238E27FC236}">
                      <a16:creationId xmlns:a16="http://schemas.microsoft.com/office/drawing/2014/main" id="{E438FB48-94A8-FE79-3DA0-FDBC42A7DA99}"/>
                    </a:ext>
                  </a:extLst>
                </p:cNvPr>
                <p:cNvSpPr/>
                <p:nvPr/>
              </p:nvSpPr>
              <p:spPr>
                <a:xfrm>
                  <a:off x="3605481" y="1185815"/>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162" name="Rectangle 161">
                  <a:extLst>
                    <a:ext uri="{FF2B5EF4-FFF2-40B4-BE49-F238E27FC236}">
                      <a16:creationId xmlns:a16="http://schemas.microsoft.com/office/drawing/2014/main" id="{DF0B8641-606A-F5BB-628D-7AB727D41191}"/>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SECOND</a:t>
                  </a:r>
                </a:p>
              </p:txBody>
            </p:sp>
            <p:sp>
              <p:nvSpPr>
                <p:cNvPr id="163" name="Rectangle 162">
                  <a:extLst>
                    <a:ext uri="{FF2B5EF4-FFF2-40B4-BE49-F238E27FC236}">
                      <a16:creationId xmlns:a16="http://schemas.microsoft.com/office/drawing/2014/main" id="{124B2947-5447-E2A1-C974-5CD3800EEF33}"/>
                    </a:ext>
                  </a:extLst>
                </p:cNvPr>
                <p:cNvSpPr>
                  <a:spLocks noChangeArrowheads="1"/>
                </p:cNvSpPr>
                <p:nvPr/>
              </p:nvSpPr>
              <p:spPr bwMode="auto">
                <a:xfrm>
                  <a:off x="3609799" y="1207594"/>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160" name="Graphique 159">
                <a:extLst>
                  <a:ext uri="{FF2B5EF4-FFF2-40B4-BE49-F238E27FC236}">
                    <a16:creationId xmlns:a16="http://schemas.microsoft.com/office/drawing/2014/main" id="{B0EC3CBD-8334-A627-C841-DF61EB572FD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9588" y="1267388"/>
                <a:ext cx="457200" cy="457200"/>
              </a:xfrm>
              <a:prstGeom prst="rect">
                <a:avLst/>
              </a:prstGeom>
            </p:spPr>
          </p:pic>
        </p:grpSp>
        <p:grpSp>
          <p:nvGrpSpPr>
            <p:cNvPr id="153" name="Groupe 152">
              <a:extLst>
                <a:ext uri="{FF2B5EF4-FFF2-40B4-BE49-F238E27FC236}">
                  <a16:creationId xmlns:a16="http://schemas.microsoft.com/office/drawing/2014/main" id="{D23B7357-C027-F7A7-100B-838860EF0E33}"/>
                </a:ext>
              </a:extLst>
            </p:cNvPr>
            <p:cNvGrpSpPr>
              <a:grpSpLocks noChangeAspect="1"/>
            </p:cNvGrpSpPr>
            <p:nvPr/>
          </p:nvGrpSpPr>
          <p:grpSpPr>
            <a:xfrm>
              <a:off x="8505822" y="4452428"/>
              <a:ext cx="501337" cy="538608"/>
              <a:chOff x="382127" y="1134698"/>
              <a:chExt cx="662576" cy="711834"/>
            </a:xfrm>
          </p:grpSpPr>
          <p:grpSp>
            <p:nvGrpSpPr>
              <p:cNvPr id="154" name="Groupe 153">
                <a:extLst>
                  <a:ext uri="{FF2B5EF4-FFF2-40B4-BE49-F238E27FC236}">
                    <a16:creationId xmlns:a16="http://schemas.microsoft.com/office/drawing/2014/main" id="{69C9BF24-99BC-B3F8-13CE-DFD241AF458E}"/>
                  </a:ext>
                </a:extLst>
              </p:cNvPr>
              <p:cNvGrpSpPr/>
              <p:nvPr/>
            </p:nvGrpSpPr>
            <p:grpSpPr>
              <a:xfrm>
                <a:off x="382127" y="1134698"/>
                <a:ext cx="662576" cy="711834"/>
                <a:chOff x="3605481" y="1185813"/>
                <a:chExt cx="662576" cy="711834"/>
              </a:xfrm>
            </p:grpSpPr>
            <p:sp>
              <p:nvSpPr>
                <p:cNvPr id="156" name="Rectangle 155">
                  <a:extLst>
                    <a:ext uri="{FF2B5EF4-FFF2-40B4-BE49-F238E27FC236}">
                      <a16:creationId xmlns:a16="http://schemas.microsoft.com/office/drawing/2014/main" id="{87DDA6C8-8E6E-C1C4-48DB-4E9C324710B2}"/>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157" name="Rectangle 156">
                  <a:extLst>
                    <a:ext uri="{FF2B5EF4-FFF2-40B4-BE49-F238E27FC236}">
                      <a16:creationId xmlns:a16="http://schemas.microsoft.com/office/drawing/2014/main" id="{8257D2A3-DA92-91C1-42DB-195A381EB960}"/>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PRIM</a:t>
                  </a:r>
                </a:p>
              </p:txBody>
            </p:sp>
            <p:sp>
              <p:nvSpPr>
                <p:cNvPr id="158" name="Rectangle 157">
                  <a:extLst>
                    <a:ext uri="{FF2B5EF4-FFF2-40B4-BE49-F238E27FC236}">
                      <a16:creationId xmlns:a16="http://schemas.microsoft.com/office/drawing/2014/main" id="{C31EA929-3F58-6F2C-448B-FF27C85889E5}"/>
                    </a:ext>
                  </a:extLst>
                </p:cNvPr>
                <p:cNvSpPr>
                  <a:spLocks noChangeArrowheads="1"/>
                </p:cNvSpPr>
                <p:nvPr/>
              </p:nvSpPr>
              <p:spPr bwMode="auto">
                <a:xfrm>
                  <a:off x="3609799" y="1207595"/>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155" name="Graphique 154">
                <a:extLst>
                  <a:ext uri="{FF2B5EF4-FFF2-40B4-BE49-F238E27FC236}">
                    <a16:creationId xmlns:a16="http://schemas.microsoft.com/office/drawing/2014/main" id="{AAE0F45A-01C1-A869-15C9-3751094ED4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9588" y="1267388"/>
                <a:ext cx="457200" cy="457200"/>
              </a:xfrm>
              <a:prstGeom prst="rect">
                <a:avLst/>
              </a:prstGeom>
            </p:spPr>
          </p:pic>
        </p:grpSp>
      </p:grpSp>
      <p:sp>
        <p:nvSpPr>
          <p:cNvPr id="204" name="Rectangle 203">
            <a:extLst>
              <a:ext uri="{FF2B5EF4-FFF2-40B4-BE49-F238E27FC236}">
                <a16:creationId xmlns:a16="http://schemas.microsoft.com/office/drawing/2014/main" id="{447C0711-9877-000E-FF57-069EA82E864B}"/>
              </a:ext>
            </a:extLst>
          </p:cNvPr>
          <p:cNvSpPr>
            <a:spLocks noChangeArrowheads="1"/>
          </p:cNvSpPr>
          <p:nvPr/>
        </p:nvSpPr>
        <p:spPr bwMode="auto">
          <a:xfrm>
            <a:off x="4189371" y="1305820"/>
            <a:ext cx="60160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node1</a:t>
            </a:r>
          </a:p>
        </p:txBody>
      </p:sp>
      <p:sp>
        <p:nvSpPr>
          <p:cNvPr id="205" name="Rectangle 204">
            <a:extLst>
              <a:ext uri="{FF2B5EF4-FFF2-40B4-BE49-F238E27FC236}">
                <a16:creationId xmlns:a16="http://schemas.microsoft.com/office/drawing/2014/main" id="{6258E6AA-DF7F-2872-3316-4FBFBFBD64B9}"/>
              </a:ext>
            </a:extLst>
          </p:cNvPr>
          <p:cNvSpPr>
            <a:spLocks noChangeArrowheads="1"/>
          </p:cNvSpPr>
          <p:nvPr/>
        </p:nvSpPr>
        <p:spPr bwMode="auto">
          <a:xfrm>
            <a:off x="5540343" y="1305820"/>
            <a:ext cx="60160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node2</a:t>
            </a:r>
          </a:p>
        </p:txBody>
      </p:sp>
      <p:sp>
        <p:nvSpPr>
          <p:cNvPr id="206" name="Rectangle 205">
            <a:extLst>
              <a:ext uri="{FF2B5EF4-FFF2-40B4-BE49-F238E27FC236}">
                <a16:creationId xmlns:a16="http://schemas.microsoft.com/office/drawing/2014/main" id="{ADBE004D-B03F-F081-F88B-3AF41EDEEC4D}"/>
              </a:ext>
            </a:extLst>
          </p:cNvPr>
          <p:cNvSpPr>
            <a:spLocks noChangeArrowheads="1"/>
          </p:cNvSpPr>
          <p:nvPr/>
        </p:nvSpPr>
        <p:spPr bwMode="auto">
          <a:xfrm>
            <a:off x="3696630" y="1877761"/>
            <a:ext cx="60160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en-US" sz="800" b="1" dirty="0"/>
              <a:t>Step 1</a:t>
            </a:r>
          </a:p>
        </p:txBody>
      </p:sp>
      <p:sp>
        <p:nvSpPr>
          <p:cNvPr id="207" name="Rectangle 206">
            <a:extLst>
              <a:ext uri="{FF2B5EF4-FFF2-40B4-BE49-F238E27FC236}">
                <a16:creationId xmlns:a16="http://schemas.microsoft.com/office/drawing/2014/main" id="{03F8BB9E-340C-8139-5147-BC71BB928561}"/>
              </a:ext>
            </a:extLst>
          </p:cNvPr>
          <p:cNvSpPr>
            <a:spLocks noChangeArrowheads="1"/>
          </p:cNvSpPr>
          <p:nvPr/>
        </p:nvSpPr>
        <p:spPr bwMode="auto">
          <a:xfrm>
            <a:off x="3696630" y="2889661"/>
            <a:ext cx="60160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en-US" sz="800" b="1" dirty="0"/>
              <a:t>Step 2</a:t>
            </a:r>
          </a:p>
        </p:txBody>
      </p:sp>
      <p:sp>
        <p:nvSpPr>
          <p:cNvPr id="208" name="Rectangle 207">
            <a:extLst>
              <a:ext uri="{FF2B5EF4-FFF2-40B4-BE49-F238E27FC236}">
                <a16:creationId xmlns:a16="http://schemas.microsoft.com/office/drawing/2014/main" id="{5C7385DB-C7BF-C435-911A-A38A490E6CC7}"/>
              </a:ext>
            </a:extLst>
          </p:cNvPr>
          <p:cNvSpPr>
            <a:spLocks noChangeArrowheads="1"/>
          </p:cNvSpPr>
          <p:nvPr/>
        </p:nvSpPr>
        <p:spPr bwMode="auto">
          <a:xfrm>
            <a:off x="3696630" y="3847565"/>
            <a:ext cx="60160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en-US" sz="800" b="1" dirty="0"/>
              <a:t>Step 3</a:t>
            </a:r>
          </a:p>
        </p:txBody>
      </p:sp>
      <p:sp>
        <p:nvSpPr>
          <p:cNvPr id="209" name="Rectangle 208">
            <a:extLst>
              <a:ext uri="{FF2B5EF4-FFF2-40B4-BE49-F238E27FC236}">
                <a16:creationId xmlns:a16="http://schemas.microsoft.com/office/drawing/2014/main" id="{3AD20FF8-7D88-6AFF-1DB3-D634FC54DDC9}"/>
              </a:ext>
            </a:extLst>
          </p:cNvPr>
          <p:cNvSpPr>
            <a:spLocks noChangeArrowheads="1"/>
          </p:cNvSpPr>
          <p:nvPr/>
        </p:nvSpPr>
        <p:spPr bwMode="auto">
          <a:xfrm>
            <a:off x="3696630" y="4868084"/>
            <a:ext cx="60160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en-US" sz="800" b="1" dirty="0"/>
              <a:t>Step 4</a:t>
            </a:r>
          </a:p>
        </p:txBody>
      </p:sp>
      <p:sp>
        <p:nvSpPr>
          <p:cNvPr id="210" name="Rectangle 209">
            <a:extLst>
              <a:ext uri="{FF2B5EF4-FFF2-40B4-BE49-F238E27FC236}">
                <a16:creationId xmlns:a16="http://schemas.microsoft.com/office/drawing/2014/main" id="{34707F1D-113C-86F0-4954-A8B8BF7C703A}"/>
              </a:ext>
            </a:extLst>
          </p:cNvPr>
          <p:cNvSpPr>
            <a:spLocks noChangeArrowheads="1"/>
          </p:cNvSpPr>
          <p:nvPr/>
        </p:nvSpPr>
        <p:spPr bwMode="auto">
          <a:xfrm>
            <a:off x="3696630" y="5807035"/>
            <a:ext cx="60160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en-US" sz="800" b="1" dirty="0"/>
              <a:t>Step 5</a:t>
            </a:r>
          </a:p>
        </p:txBody>
      </p:sp>
      <p:pic>
        <p:nvPicPr>
          <p:cNvPr id="5" name="install-18">
            <a:hlinkClick r:id="" action="ppaction://media"/>
            <a:extLst>
              <a:ext uri="{FF2B5EF4-FFF2-40B4-BE49-F238E27FC236}">
                <a16:creationId xmlns:a16="http://schemas.microsoft.com/office/drawing/2014/main" id="{DA893A53-7FB4-1BC0-C899-1BD4BE5A4CA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2068" y="6241043"/>
            <a:ext cx="487363" cy="487363"/>
          </a:xfrm>
          <a:prstGeom prst="rect">
            <a:avLst/>
          </a:prstGeom>
        </p:spPr>
      </p:pic>
    </p:spTree>
    <p:extLst>
      <p:ext uri="{BB962C8B-B14F-4D97-AF65-F5344CB8AC3E}">
        <p14:creationId xmlns:p14="http://schemas.microsoft.com/office/powerpoint/2010/main" val="2669095402"/>
      </p:ext>
    </p:extLst>
  </p:cSld>
  <p:clrMapOvr>
    <a:masterClrMapping/>
  </p:clrMapOvr>
  <mc:AlternateContent xmlns:mc="http://schemas.openxmlformats.org/markup-compatibility/2006" xmlns:p14="http://schemas.microsoft.com/office/powerpoint/2010/main">
    <mc:Choice Requires="p14">
      <p:transition spd="slow" p14:dur="2000" advClick="0" advTm="72000"/>
    </mc:Choice>
    <mc:Fallback xmlns="">
      <p:transition spd="slow" advClick="0" advTm="7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4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34A83-1830-9AFE-1FC8-33835AA468F6}"/>
              </a:ext>
            </a:extLst>
          </p:cNvPr>
          <p:cNvSpPr>
            <a:spLocks noGrp="1"/>
          </p:cNvSpPr>
          <p:nvPr>
            <p:ph type="title"/>
          </p:nvPr>
        </p:nvSpPr>
        <p:spPr/>
        <p:txBody>
          <a:bodyPr/>
          <a:lstStyle/>
          <a:p>
            <a:r>
              <a:rPr lang="en-GB" dirty="0"/>
              <a:t>Major upgrade</a:t>
            </a:r>
            <a:endParaRPr lang="fr-FR" dirty="0"/>
          </a:p>
        </p:txBody>
      </p:sp>
      <p:sp>
        <p:nvSpPr>
          <p:cNvPr id="3" name="Espace réservé du texte 2">
            <a:extLst>
              <a:ext uri="{FF2B5EF4-FFF2-40B4-BE49-F238E27FC236}">
                <a16:creationId xmlns:a16="http://schemas.microsoft.com/office/drawing/2014/main" id="{83486EA5-9504-AA19-BA27-75BEAA918D21}"/>
              </a:ext>
            </a:extLst>
          </p:cNvPr>
          <p:cNvSpPr>
            <a:spLocks noGrp="1"/>
          </p:cNvSpPr>
          <p:nvPr>
            <p:ph type="body" sz="quarter" idx="10"/>
          </p:nvPr>
        </p:nvSpPr>
        <p:spPr/>
        <p:txBody>
          <a:bodyPr/>
          <a:lstStyle/>
          <a:p>
            <a:r>
              <a:rPr lang="fr-FR" dirty="0"/>
              <a:t>Change of </a:t>
            </a:r>
            <a:r>
              <a:rPr lang="fr-FR" dirty="0" err="1"/>
              <a:t>SafeKit</a:t>
            </a:r>
            <a:r>
              <a:rPr lang="fr-FR" dirty="0"/>
              <a:t> version </a:t>
            </a:r>
            <a:r>
              <a:rPr lang="fr-FR" dirty="0" err="1"/>
              <a:t>with</a:t>
            </a:r>
            <a:r>
              <a:rPr lang="fr-FR" dirty="0"/>
              <a:t> migration instructions in the release notes</a:t>
            </a:r>
          </a:p>
        </p:txBody>
      </p:sp>
      <p:sp>
        <p:nvSpPr>
          <p:cNvPr id="73" name="Légende : encadrée 72">
            <a:extLst>
              <a:ext uri="{FF2B5EF4-FFF2-40B4-BE49-F238E27FC236}">
                <a16:creationId xmlns:a16="http://schemas.microsoft.com/office/drawing/2014/main" id="{B3C4C1E8-0988-E8BD-B191-3FC5EF3D1BAD}"/>
              </a:ext>
            </a:extLst>
          </p:cNvPr>
          <p:cNvSpPr/>
          <p:nvPr/>
        </p:nvSpPr>
        <p:spPr>
          <a:xfrm>
            <a:off x="8475557" y="2127227"/>
            <a:ext cx="2364077" cy="673359"/>
          </a:xfrm>
          <a:prstGeom prst="borderCallout1">
            <a:avLst>
              <a:gd name="adj1" fmla="val 60621"/>
              <a:gd name="adj2" fmla="val -3774"/>
              <a:gd name="adj3" fmla="val 85689"/>
              <a:gd name="adj4" fmla="val -16261"/>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000" dirty="0"/>
              <a:t>Stop node 2 then node 1</a:t>
            </a:r>
            <a:endParaRPr lang="fr-FR" sz="1000" dirty="0"/>
          </a:p>
        </p:txBody>
      </p:sp>
      <p:sp>
        <p:nvSpPr>
          <p:cNvPr id="79" name="Légende : encadrée 78">
            <a:extLst>
              <a:ext uri="{FF2B5EF4-FFF2-40B4-BE49-F238E27FC236}">
                <a16:creationId xmlns:a16="http://schemas.microsoft.com/office/drawing/2014/main" id="{5CD0F207-6C94-3855-F74E-EA5E0FDCA7D6}"/>
              </a:ext>
            </a:extLst>
          </p:cNvPr>
          <p:cNvSpPr/>
          <p:nvPr/>
        </p:nvSpPr>
        <p:spPr>
          <a:xfrm>
            <a:off x="771539" y="4521819"/>
            <a:ext cx="4113617" cy="1251264"/>
          </a:xfrm>
          <a:prstGeom prst="borderCallout1">
            <a:avLst>
              <a:gd name="adj1" fmla="val 10293"/>
              <a:gd name="adj2" fmla="val 102292"/>
              <a:gd name="adj3" fmla="val -19447"/>
              <a:gd name="adj4" fmla="val 112727"/>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000" dirty="0">
                <a:solidFill>
                  <a:schemeClr val="tx1"/>
                </a:solidFill>
              </a:rPr>
              <a:t>Rollback if ALONE not working</a:t>
            </a:r>
          </a:p>
          <a:p>
            <a:pPr marL="285750" indent="-285750" algn="l">
              <a:lnSpc>
                <a:spcPct val="150000"/>
              </a:lnSpc>
              <a:buFont typeface="Courier New" panose="02070309020205020404" pitchFamily="49" charset="0"/>
              <a:buChar char="o"/>
            </a:pPr>
            <a:r>
              <a:rPr lang="en-US" sz="1000" dirty="0">
                <a:solidFill>
                  <a:schemeClr val="tx1"/>
                </a:solidFill>
              </a:rPr>
              <a:t>stop the ALONE node</a:t>
            </a:r>
          </a:p>
          <a:p>
            <a:pPr marL="285750" indent="-285750" algn="l">
              <a:lnSpc>
                <a:spcPct val="150000"/>
              </a:lnSpc>
              <a:buFont typeface="Courier New" panose="02070309020205020404" pitchFamily="49" charset="0"/>
              <a:buChar char="o"/>
            </a:pPr>
            <a:r>
              <a:rPr lang="en-US" sz="1000" dirty="0">
                <a:solidFill>
                  <a:schemeClr val="tx1"/>
                </a:solidFill>
              </a:rPr>
              <a:t>force node 2 to start as primary (before its upgrade)</a:t>
            </a:r>
            <a:endParaRPr lang="en-US" sz="1000" dirty="0">
              <a:solidFill>
                <a:schemeClr val="tx1"/>
              </a:solidFill>
              <a:cs typeface="Courier New" panose="02070309020205020404" pitchFamily="49" charset="0"/>
            </a:endParaRPr>
          </a:p>
          <a:p>
            <a:pPr marL="285750" indent="-285750" algn="l">
              <a:lnSpc>
                <a:spcPct val="150000"/>
              </a:lnSpc>
              <a:buFont typeface="Courier New" panose="02070309020205020404" pitchFamily="49" charset="0"/>
              <a:buChar char="o"/>
            </a:pPr>
            <a:r>
              <a:rPr lang="en-US" sz="1000" dirty="0">
                <a:solidFill>
                  <a:schemeClr val="tx1"/>
                </a:solidFill>
                <a:cs typeface="Courier New" panose="02070309020205020404" pitchFamily="49" charset="0"/>
              </a:rPr>
              <a:t>reinstall the previous version on node 1</a:t>
            </a:r>
            <a:endParaRPr lang="en-US" sz="1000" dirty="0">
              <a:solidFill>
                <a:schemeClr val="tx1"/>
              </a:solidFill>
            </a:endParaRPr>
          </a:p>
        </p:txBody>
      </p:sp>
      <p:sp>
        <p:nvSpPr>
          <p:cNvPr id="82" name="Légende : encadrée 81">
            <a:extLst>
              <a:ext uri="{FF2B5EF4-FFF2-40B4-BE49-F238E27FC236}">
                <a16:creationId xmlns:a16="http://schemas.microsoft.com/office/drawing/2014/main" id="{FF7FD56E-9E90-01B9-C60B-F5B0275995DB}"/>
              </a:ext>
            </a:extLst>
          </p:cNvPr>
          <p:cNvSpPr/>
          <p:nvPr/>
        </p:nvSpPr>
        <p:spPr>
          <a:xfrm>
            <a:off x="771539" y="2463907"/>
            <a:ext cx="4113617" cy="673359"/>
          </a:xfrm>
          <a:prstGeom prst="borderCallout1">
            <a:avLst>
              <a:gd name="adj1" fmla="val 51392"/>
              <a:gd name="adj2" fmla="val 102627"/>
              <a:gd name="adj3" fmla="val 72508"/>
              <a:gd name="adj4" fmla="val 110039"/>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000" dirty="0"/>
              <a:t>Upgrade node 1 </a:t>
            </a:r>
            <a:endParaRPr lang="fr-FR" sz="1000" dirty="0"/>
          </a:p>
        </p:txBody>
      </p:sp>
      <p:pic>
        <p:nvPicPr>
          <p:cNvPr id="84" name="Graphique 83" descr="Badge 1 avec un remplissage uni">
            <a:extLst>
              <a:ext uri="{FF2B5EF4-FFF2-40B4-BE49-F238E27FC236}">
                <a16:creationId xmlns:a16="http://schemas.microsoft.com/office/drawing/2014/main" id="{5627DB3B-870F-27EA-E1D1-95271F6CF8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34815" y="2364276"/>
            <a:ext cx="338554" cy="338554"/>
          </a:xfrm>
          <a:prstGeom prst="rect">
            <a:avLst/>
          </a:prstGeom>
        </p:spPr>
      </p:pic>
      <p:pic>
        <p:nvPicPr>
          <p:cNvPr id="86" name="Graphique 85" descr="Badge avec un remplissage uni">
            <a:extLst>
              <a:ext uri="{FF2B5EF4-FFF2-40B4-BE49-F238E27FC236}">
                <a16:creationId xmlns:a16="http://schemas.microsoft.com/office/drawing/2014/main" id="{9CDA2EBF-58F7-B526-19DC-377018E6D6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6008" y="2646781"/>
            <a:ext cx="365707" cy="365707"/>
          </a:xfrm>
          <a:prstGeom prst="rect">
            <a:avLst/>
          </a:prstGeom>
        </p:spPr>
      </p:pic>
      <p:grpSp>
        <p:nvGrpSpPr>
          <p:cNvPr id="4" name="Groupe 3">
            <a:extLst>
              <a:ext uri="{FF2B5EF4-FFF2-40B4-BE49-F238E27FC236}">
                <a16:creationId xmlns:a16="http://schemas.microsoft.com/office/drawing/2014/main" id="{CCFAA802-67C2-1210-B68A-66D90D5B262D}"/>
              </a:ext>
            </a:extLst>
          </p:cNvPr>
          <p:cNvGrpSpPr>
            <a:grpSpLocks noChangeAspect="1"/>
          </p:cNvGrpSpPr>
          <p:nvPr/>
        </p:nvGrpSpPr>
        <p:grpSpPr>
          <a:xfrm>
            <a:off x="7359373" y="1733093"/>
            <a:ext cx="601604" cy="646330"/>
            <a:chOff x="382127" y="1134700"/>
            <a:chExt cx="662576" cy="711834"/>
          </a:xfrm>
        </p:grpSpPr>
        <p:grpSp>
          <p:nvGrpSpPr>
            <p:cNvPr id="75" name="Groupe 74">
              <a:extLst>
                <a:ext uri="{FF2B5EF4-FFF2-40B4-BE49-F238E27FC236}">
                  <a16:creationId xmlns:a16="http://schemas.microsoft.com/office/drawing/2014/main" id="{735BDA53-401E-001D-7E80-F0D91850848D}"/>
                </a:ext>
              </a:extLst>
            </p:cNvPr>
            <p:cNvGrpSpPr/>
            <p:nvPr/>
          </p:nvGrpSpPr>
          <p:grpSpPr>
            <a:xfrm>
              <a:off x="382127" y="1134700"/>
              <a:ext cx="662576" cy="711834"/>
              <a:chOff x="3605481" y="1185815"/>
              <a:chExt cx="662576" cy="711834"/>
            </a:xfrm>
          </p:grpSpPr>
          <p:sp>
            <p:nvSpPr>
              <p:cNvPr id="77" name="Rectangle 76">
                <a:extLst>
                  <a:ext uri="{FF2B5EF4-FFF2-40B4-BE49-F238E27FC236}">
                    <a16:creationId xmlns:a16="http://schemas.microsoft.com/office/drawing/2014/main" id="{E2A5F9F7-1BC7-B2EE-5A5F-BC523152AEB2}"/>
                  </a:ext>
                </a:extLst>
              </p:cNvPr>
              <p:cNvSpPr/>
              <p:nvPr/>
            </p:nvSpPr>
            <p:spPr>
              <a:xfrm>
                <a:off x="3605481" y="1185815"/>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78" name="Rectangle 77">
                <a:extLst>
                  <a:ext uri="{FF2B5EF4-FFF2-40B4-BE49-F238E27FC236}">
                    <a16:creationId xmlns:a16="http://schemas.microsoft.com/office/drawing/2014/main" id="{993B1EFD-BAC0-1D13-43D0-FC5A56DCE6BC}"/>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SECOND</a:t>
                </a:r>
              </a:p>
            </p:txBody>
          </p:sp>
          <p:sp>
            <p:nvSpPr>
              <p:cNvPr id="80" name="Rectangle 79">
                <a:extLst>
                  <a:ext uri="{FF2B5EF4-FFF2-40B4-BE49-F238E27FC236}">
                    <a16:creationId xmlns:a16="http://schemas.microsoft.com/office/drawing/2014/main" id="{5B0E9A54-AE77-FC05-C6B7-3BA02A6DF85E}"/>
                  </a:ext>
                </a:extLst>
              </p:cNvPr>
              <p:cNvSpPr>
                <a:spLocks noChangeArrowheads="1"/>
              </p:cNvSpPr>
              <p:nvPr/>
            </p:nvSpPr>
            <p:spPr bwMode="auto">
              <a:xfrm>
                <a:off x="3609799" y="1207594"/>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76" name="Graphique 75">
              <a:extLst>
                <a:ext uri="{FF2B5EF4-FFF2-40B4-BE49-F238E27FC236}">
                  <a16:creationId xmlns:a16="http://schemas.microsoft.com/office/drawing/2014/main" id="{B8E2267C-6C0B-5197-4F3D-3975EA4D36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9588" y="1267388"/>
              <a:ext cx="457200" cy="457200"/>
            </a:xfrm>
            <a:prstGeom prst="rect">
              <a:avLst/>
            </a:prstGeom>
          </p:spPr>
        </p:pic>
      </p:grpSp>
      <p:grpSp>
        <p:nvGrpSpPr>
          <p:cNvPr id="81" name="Groupe 80">
            <a:extLst>
              <a:ext uri="{FF2B5EF4-FFF2-40B4-BE49-F238E27FC236}">
                <a16:creationId xmlns:a16="http://schemas.microsoft.com/office/drawing/2014/main" id="{7E9F63B6-C126-D982-07B7-B24F33C718E8}"/>
              </a:ext>
            </a:extLst>
          </p:cNvPr>
          <p:cNvGrpSpPr>
            <a:grpSpLocks noChangeAspect="1"/>
          </p:cNvGrpSpPr>
          <p:nvPr/>
        </p:nvGrpSpPr>
        <p:grpSpPr>
          <a:xfrm>
            <a:off x="5991625" y="1741588"/>
            <a:ext cx="601604" cy="646330"/>
            <a:chOff x="382127" y="1134698"/>
            <a:chExt cx="662576" cy="711834"/>
          </a:xfrm>
        </p:grpSpPr>
        <p:grpSp>
          <p:nvGrpSpPr>
            <p:cNvPr id="83" name="Groupe 82">
              <a:extLst>
                <a:ext uri="{FF2B5EF4-FFF2-40B4-BE49-F238E27FC236}">
                  <a16:creationId xmlns:a16="http://schemas.microsoft.com/office/drawing/2014/main" id="{C1B9A8B7-EFA0-D9E3-EC2D-2B56959A18F6}"/>
                </a:ext>
              </a:extLst>
            </p:cNvPr>
            <p:cNvGrpSpPr/>
            <p:nvPr/>
          </p:nvGrpSpPr>
          <p:grpSpPr>
            <a:xfrm>
              <a:off x="382127" y="1134698"/>
              <a:ext cx="662576" cy="711834"/>
              <a:chOff x="3605481" y="1185813"/>
              <a:chExt cx="662576" cy="711834"/>
            </a:xfrm>
          </p:grpSpPr>
          <p:sp>
            <p:nvSpPr>
              <p:cNvPr id="87" name="Rectangle 86">
                <a:extLst>
                  <a:ext uri="{FF2B5EF4-FFF2-40B4-BE49-F238E27FC236}">
                    <a16:creationId xmlns:a16="http://schemas.microsoft.com/office/drawing/2014/main" id="{14A01A3F-8FDD-187D-1637-5743454F7913}"/>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89" name="Rectangle 88">
                <a:extLst>
                  <a:ext uri="{FF2B5EF4-FFF2-40B4-BE49-F238E27FC236}">
                    <a16:creationId xmlns:a16="http://schemas.microsoft.com/office/drawing/2014/main" id="{56F24D3E-8832-6096-B86D-DA020D377DEC}"/>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PRIM</a:t>
                </a:r>
              </a:p>
            </p:txBody>
          </p:sp>
          <p:sp>
            <p:nvSpPr>
              <p:cNvPr id="90" name="Rectangle 89">
                <a:extLst>
                  <a:ext uri="{FF2B5EF4-FFF2-40B4-BE49-F238E27FC236}">
                    <a16:creationId xmlns:a16="http://schemas.microsoft.com/office/drawing/2014/main" id="{52473662-5302-4306-2676-674298D1966E}"/>
                  </a:ext>
                </a:extLst>
              </p:cNvPr>
              <p:cNvSpPr>
                <a:spLocks noChangeArrowheads="1"/>
              </p:cNvSpPr>
              <p:nvPr/>
            </p:nvSpPr>
            <p:spPr bwMode="auto">
              <a:xfrm>
                <a:off x="3609799" y="1207595"/>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85" name="Graphique 84">
              <a:extLst>
                <a:ext uri="{FF2B5EF4-FFF2-40B4-BE49-F238E27FC236}">
                  <a16:creationId xmlns:a16="http://schemas.microsoft.com/office/drawing/2014/main" id="{F89C9045-6BBF-4FAE-4F0E-9439BA0301A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9588" y="1267388"/>
              <a:ext cx="457200" cy="457200"/>
            </a:xfrm>
            <a:prstGeom prst="rect">
              <a:avLst/>
            </a:prstGeom>
          </p:spPr>
        </p:pic>
      </p:grpSp>
      <p:grpSp>
        <p:nvGrpSpPr>
          <p:cNvPr id="91" name="Groupe 90">
            <a:extLst>
              <a:ext uri="{FF2B5EF4-FFF2-40B4-BE49-F238E27FC236}">
                <a16:creationId xmlns:a16="http://schemas.microsoft.com/office/drawing/2014/main" id="{501D8AAE-EDD8-E769-8EEB-01F139FCE6BB}"/>
              </a:ext>
            </a:extLst>
          </p:cNvPr>
          <p:cNvGrpSpPr>
            <a:grpSpLocks noChangeAspect="1"/>
          </p:cNvGrpSpPr>
          <p:nvPr/>
        </p:nvGrpSpPr>
        <p:grpSpPr>
          <a:xfrm>
            <a:off x="7359373" y="2747963"/>
            <a:ext cx="600480" cy="645121"/>
            <a:chOff x="1346583" y="3245751"/>
            <a:chExt cx="662576" cy="711834"/>
          </a:xfrm>
        </p:grpSpPr>
        <p:grpSp>
          <p:nvGrpSpPr>
            <p:cNvPr id="92" name="Groupe 91">
              <a:extLst>
                <a:ext uri="{FF2B5EF4-FFF2-40B4-BE49-F238E27FC236}">
                  <a16:creationId xmlns:a16="http://schemas.microsoft.com/office/drawing/2014/main" id="{E1BFD2F9-DBA6-1639-FC69-B951B7E3D256}"/>
                </a:ext>
              </a:extLst>
            </p:cNvPr>
            <p:cNvGrpSpPr/>
            <p:nvPr/>
          </p:nvGrpSpPr>
          <p:grpSpPr>
            <a:xfrm>
              <a:off x="1346583" y="3245751"/>
              <a:ext cx="662576" cy="711834"/>
              <a:chOff x="3605481" y="1185813"/>
              <a:chExt cx="662576" cy="711834"/>
            </a:xfrm>
          </p:grpSpPr>
          <p:sp>
            <p:nvSpPr>
              <p:cNvPr id="94" name="Rectangle 93">
                <a:extLst>
                  <a:ext uri="{FF2B5EF4-FFF2-40B4-BE49-F238E27FC236}">
                    <a16:creationId xmlns:a16="http://schemas.microsoft.com/office/drawing/2014/main" id="{3ADE25D7-6C71-FE10-5A43-7FBA59780C4A}"/>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95" name="Rectangle 94">
                <a:extLst>
                  <a:ext uri="{FF2B5EF4-FFF2-40B4-BE49-F238E27FC236}">
                    <a16:creationId xmlns:a16="http://schemas.microsoft.com/office/drawing/2014/main" id="{80CC1935-27FC-059D-9922-8172020CCA1B}"/>
                  </a:ext>
                </a:extLst>
              </p:cNvPr>
              <p:cNvSpPr>
                <a:spLocks noChangeArrowheads="1"/>
              </p:cNvSpPr>
              <p:nvPr/>
            </p:nvSpPr>
            <p:spPr bwMode="auto">
              <a:xfrm>
                <a:off x="3605484" y="1712981"/>
                <a:ext cx="662573" cy="16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STOP</a:t>
                </a:r>
              </a:p>
            </p:txBody>
          </p:sp>
          <p:sp>
            <p:nvSpPr>
              <p:cNvPr id="96" name="Rectangle 95">
                <a:extLst>
                  <a:ext uri="{FF2B5EF4-FFF2-40B4-BE49-F238E27FC236}">
                    <a16:creationId xmlns:a16="http://schemas.microsoft.com/office/drawing/2014/main" id="{211390A9-0F3F-5E1E-AC42-584AAF6174DA}"/>
                  </a:ext>
                </a:extLst>
              </p:cNvPr>
              <p:cNvSpPr>
                <a:spLocks noChangeArrowheads="1"/>
              </p:cNvSpPr>
              <p:nvPr/>
            </p:nvSpPr>
            <p:spPr bwMode="auto">
              <a:xfrm>
                <a:off x="3609798" y="1207594"/>
                <a:ext cx="653940" cy="32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BB0900"/>
                    </a:solidFill>
                  </a:rPr>
                  <a:t>NotReady</a:t>
                </a:r>
              </a:p>
            </p:txBody>
          </p:sp>
        </p:grpSp>
        <p:pic>
          <p:nvPicPr>
            <p:cNvPr id="93" name="Graphique 92">
              <a:extLst>
                <a:ext uri="{FF2B5EF4-FFF2-40B4-BE49-F238E27FC236}">
                  <a16:creationId xmlns:a16="http://schemas.microsoft.com/office/drawing/2014/main" id="{19DB7FE6-B178-FF0F-523C-B674605A024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34347" y="3371085"/>
              <a:ext cx="431482" cy="431483"/>
            </a:xfrm>
            <a:prstGeom prst="rect">
              <a:avLst/>
            </a:prstGeom>
          </p:spPr>
        </p:pic>
      </p:grpSp>
      <p:grpSp>
        <p:nvGrpSpPr>
          <p:cNvPr id="97" name="Groupe 96">
            <a:extLst>
              <a:ext uri="{FF2B5EF4-FFF2-40B4-BE49-F238E27FC236}">
                <a16:creationId xmlns:a16="http://schemas.microsoft.com/office/drawing/2014/main" id="{7658FBB7-0770-B405-A681-7398ADCDD1C9}"/>
              </a:ext>
            </a:extLst>
          </p:cNvPr>
          <p:cNvGrpSpPr>
            <a:grpSpLocks noChangeAspect="1"/>
          </p:cNvGrpSpPr>
          <p:nvPr/>
        </p:nvGrpSpPr>
        <p:grpSpPr>
          <a:xfrm>
            <a:off x="5991625" y="3709326"/>
            <a:ext cx="601604" cy="646330"/>
            <a:chOff x="382127" y="1134698"/>
            <a:chExt cx="662576" cy="711834"/>
          </a:xfrm>
        </p:grpSpPr>
        <p:grpSp>
          <p:nvGrpSpPr>
            <p:cNvPr id="98" name="Groupe 97">
              <a:extLst>
                <a:ext uri="{FF2B5EF4-FFF2-40B4-BE49-F238E27FC236}">
                  <a16:creationId xmlns:a16="http://schemas.microsoft.com/office/drawing/2014/main" id="{42D59CCF-9C59-4EF0-FF4D-170A474FCDDA}"/>
                </a:ext>
              </a:extLst>
            </p:cNvPr>
            <p:cNvGrpSpPr/>
            <p:nvPr/>
          </p:nvGrpSpPr>
          <p:grpSpPr>
            <a:xfrm>
              <a:off x="382127" y="1134698"/>
              <a:ext cx="662576" cy="711834"/>
              <a:chOff x="3605481" y="1185813"/>
              <a:chExt cx="662576" cy="711834"/>
            </a:xfrm>
          </p:grpSpPr>
          <p:sp>
            <p:nvSpPr>
              <p:cNvPr id="100" name="Rectangle 99">
                <a:extLst>
                  <a:ext uri="{FF2B5EF4-FFF2-40B4-BE49-F238E27FC236}">
                    <a16:creationId xmlns:a16="http://schemas.microsoft.com/office/drawing/2014/main" id="{FEB3530E-34D7-4A8E-CEF8-DB7A41E4FFD7}"/>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101" name="Rectangle 100">
                <a:extLst>
                  <a:ext uri="{FF2B5EF4-FFF2-40B4-BE49-F238E27FC236}">
                    <a16:creationId xmlns:a16="http://schemas.microsoft.com/office/drawing/2014/main" id="{9493CC2D-BFA2-1B86-2084-27B605168674}"/>
                  </a:ext>
                </a:extLst>
              </p:cNvPr>
              <p:cNvSpPr>
                <a:spLocks noChangeArrowheads="1"/>
              </p:cNvSpPr>
              <p:nvPr/>
            </p:nvSpPr>
            <p:spPr bwMode="auto">
              <a:xfrm>
                <a:off x="3605484" y="1712981"/>
                <a:ext cx="662573" cy="13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ALONE</a:t>
                </a:r>
              </a:p>
            </p:txBody>
          </p:sp>
          <p:sp>
            <p:nvSpPr>
              <p:cNvPr id="102" name="Rectangle 101">
                <a:extLst>
                  <a:ext uri="{FF2B5EF4-FFF2-40B4-BE49-F238E27FC236}">
                    <a16:creationId xmlns:a16="http://schemas.microsoft.com/office/drawing/2014/main" id="{E13939A6-5657-B44D-2E5E-74F9A029BB8A}"/>
                  </a:ext>
                </a:extLst>
              </p:cNvPr>
              <p:cNvSpPr>
                <a:spLocks noChangeArrowheads="1"/>
              </p:cNvSpPr>
              <p:nvPr/>
            </p:nvSpPr>
            <p:spPr bwMode="auto">
              <a:xfrm>
                <a:off x="3609799" y="1207595"/>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99" name="Graphique 98">
              <a:extLst>
                <a:ext uri="{FF2B5EF4-FFF2-40B4-BE49-F238E27FC236}">
                  <a16:creationId xmlns:a16="http://schemas.microsoft.com/office/drawing/2014/main" id="{7DD1D524-6888-5DF9-8E60-A7B8C07680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9588" y="1267388"/>
              <a:ext cx="457200" cy="457200"/>
            </a:xfrm>
            <a:prstGeom prst="rect">
              <a:avLst/>
            </a:prstGeom>
          </p:spPr>
        </p:pic>
      </p:grpSp>
      <p:sp>
        <p:nvSpPr>
          <p:cNvPr id="103" name="Rectangle 102">
            <a:extLst>
              <a:ext uri="{FF2B5EF4-FFF2-40B4-BE49-F238E27FC236}">
                <a16:creationId xmlns:a16="http://schemas.microsoft.com/office/drawing/2014/main" id="{3E164F92-6703-5933-AD6F-B1A1E16E4B25}"/>
              </a:ext>
            </a:extLst>
          </p:cNvPr>
          <p:cNvSpPr>
            <a:spLocks noChangeArrowheads="1"/>
          </p:cNvSpPr>
          <p:nvPr/>
        </p:nvSpPr>
        <p:spPr bwMode="auto">
          <a:xfrm>
            <a:off x="5982661" y="1438160"/>
            <a:ext cx="60160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node1</a:t>
            </a:r>
          </a:p>
        </p:txBody>
      </p:sp>
      <p:sp>
        <p:nvSpPr>
          <p:cNvPr id="104" name="Rectangle 103">
            <a:extLst>
              <a:ext uri="{FF2B5EF4-FFF2-40B4-BE49-F238E27FC236}">
                <a16:creationId xmlns:a16="http://schemas.microsoft.com/office/drawing/2014/main" id="{614E8059-08C5-5351-ECF8-88859387725B}"/>
              </a:ext>
            </a:extLst>
          </p:cNvPr>
          <p:cNvSpPr>
            <a:spLocks noChangeArrowheads="1"/>
          </p:cNvSpPr>
          <p:nvPr/>
        </p:nvSpPr>
        <p:spPr bwMode="auto">
          <a:xfrm>
            <a:off x="7333633" y="1438160"/>
            <a:ext cx="60160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node2</a:t>
            </a:r>
          </a:p>
        </p:txBody>
      </p:sp>
      <p:sp>
        <p:nvSpPr>
          <p:cNvPr id="105" name="Rectangle 104">
            <a:extLst>
              <a:ext uri="{FF2B5EF4-FFF2-40B4-BE49-F238E27FC236}">
                <a16:creationId xmlns:a16="http://schemas.microsoft.com/office/drawing/2014/main" id="{EB592D4A-B271-9EAE-806D-534217D0F8D8}"/>
              </a:ext>
            </a:extLst>
          </p:cNvPr>
          <p:cNvSpPr>
            <a:spLocks noChangeArrowheads="1"/>
          </p:cNvSpPr>
          <p:nvPr/>
        </p:nvSpPr>
        <p:spPr bwMode="auto">
          <a:xfrm>
            <a:off x="5489920" y="2010101"/>
            <a:ext cx="60160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en-US" sz="800" b="1" dirty="0"/>
              <a:t>Step 1</a:t>
            </a:r>
          </a:p>
        </p:txBody>
      </p:sp>
      <p:sp>
        <p:nvSpPr>
          <p:cNvPr id="106" name="Rectangle 105">
            <a:extLst>
              <a:ext uri="{FF2B5EF4-FFF2-40B4-BE49-F238E27FC236}">
                <a16:creationId xmlns:a16="http://schemas.microsoft.com/office/drawing/2014/main" id="{616067FB-69C1-8BDC-B848-86DE978769DC}"/>
              </a:ext>
            </a:extLst>
          </p:cNvPr>
          <p:cNvSpPr>
            <a:spLocks noChangeArrowheads="1"/>
          </p:cNvSpPr>
          <p:nvPr/>
        </p:nvSpPr>
        <p:spPr bwMode="auto">
          <a:xfrm>
            <a:off x="5489920" y="3022001"/>
            <a:ext cx="60160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en-US" sz="800" b="1" dirty="0"/>
              <a:t>Step 2</a:t>
            </a:r>
          </a:p>
        </p:txBody>
      </p:sp>
      <p:sp>
        <p:nvSpPr>
          <p:cNvPr id="107" name="Rectangle 106">
            <a:extLst>
              <a:ext uri="{FF2B5EF4-FFF2-40B4-BE49-F238E27FC236}">
                <a16:creationId xmlns:a16="http://schemas.microsoft.com/office/drawing/2014/main" id="{7FD826EF-8514-303B-8B04-073EF371FB1F}"/>
              </a:ext>
            </a:extLst>
          </p:cNvPr>
          <p:cNvSpPr>
            <a:spLocks noChangeArrowheads="1"/>
          </p:cNvSpPr>
          <p:nvPr/>
        </p:nvSpPr>
        <p:spPr bwMode="auto">
          <a:xfrm>
            <a:off x="5489920" y="3979905"/>
            <a:ext cx="60160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en-US" sz="800" b="1" dirty="0"/>
              <a:t>Step 3</a:t>
            </a:r>
          </a:p>
        </p:txBody>
      </p:sp>
      <p:sp>
        <p:nvSpPr>
          <p:cNvPr id="108" name="Rectangle 107">
            <a:extLst>
              <a:ext uri="{FF2B5EF4-FFF2-40B4-BE49-F238E27FC236}">
                <a16:creationId xmlns:a16="http://schemas.microsoft.com/office/drawing/2014/main" id="{5E9D791D-F6F0-BF30-C7C0-10C7AE5FE31B}"/>
              </a:ext>
            </a:extLst>
          </p:cNvPr>
          <p:cNvSpPr>
            <a:spLocks noChangeArrowheads="1"/>
          </p:cNvSpPr>
          <p:nvPr/>
        </p:nvSpPr>
        <p:spPr bwMode="auto">
          <a:xfrm>
            <a:off x="5489920" y="5000424"/>
            <a:ext cx="60160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en-US" sz="800" b="1" dirty="0"/>
              <a:t>Step 4</a:t>
            </a:r>
          </a:p>
        </p:txBody>
      </p:sp>
      <p:grpSp>
        <p:nvGrpSpPr>
          <p:cNvPr id="109" name="Groupe 108">
            <a:extLst>
              <a:ext uri="{FF2B5EF4-FFF2-40B4-BE49-F238E27FC236}">
                <a16:creationId xmlns:a16="http://schemas.microsoft.com/office/drawing/2014/main" id="{F331196E-E809-F9ED-4995-58AA778AE1D2}"/>
              </a:ext>
            </a:extLst>
          </p:cNvPr>
          <p:cNvGrpSpPr>
            <a:grpSpLocks noChangeAspect="1"/>
          </p:cNvGrpSpPr>
          <p:nvPr/>
        </p:nvGrpSpPr>
        <p:grpSpPr>
          <a:xfrm>
            <a:off x="5988827" y="2780846"/>
            <a:ext cx="600480" cy="645121"/>
            <a:chOff x="1346583" y="3245751"/>
            <a:chExt cx="662576" cy="711834"/>
          </a:xfrm>
        </p:grpSpPr>
        <p:grpSp>
          <p:nvGrpSpPr>
            <p:cNvPr id="110" name="Groupe 109">
              <a:extLst>
                <a:ext uri="{FF2B5EF4-FFF2-40B4-BE49-F238E27FC236}">
                  <a16:creationId xmlns:a16="http://schemas.microsoft.com/office/drawing/2014/main" id="{A5AA99BC-D5EA-81FC-F864-29D631D17DCF}"/>
                </a:ext>
              </a:extLst>
            </p:cNvPr>
            <p:cNvGrpSpPr/>
            <p:nvPr/>
          </p:nvGrpSpPr>
          <p:grpSpPr>
            <a:xfrm>
              <a:off x="1346583" y="3245751"/>
              <a:ext cx="662576" cy="711834"/>
              <a:chOff x="3605481" y="1185813"/>
              <a:chExt cx="662576" cy="711834"/>
            </a:xfrm>
          </p:grpSpPr>
          <p:sp>
            <p:nvSpPr>
              <p:cNvPr id="112" name="Rectangle 111">
                <a:extLst>
                  <a:ext uri="{FF2B5EF4-FFF2-40B4-BE49-F238E27FC236}">
                    <a16:creationId xmlns:a16="http://schemas.microsoft.com/office/drawing/2014/main" id="{A4716C97-7A7C-B65C-4C7C-3D685631AF0C}"/>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113" name="Rectangle 112">
                <a:extLst>
                  <a:ext uri="{FF2B5EF4-FFF2-40B4-BE49-F238E27FC236}">
                    <a16:creationId xmlns:a16="http://schemas.microsoft.com/office/drawing/2014/main" id="{BD381120-E9B2-9B9C-B57C-416E044B12B0}"/>
                  </a:ext>
                </a:extLst>
              </p:cNvPr>
              <p:cNvSpPr>
                <a:spLocks noChangeArrowheads="1"/>
              </p:cNvSpPr>
              <p:nvPr/>
            </p:nvSpPr>
            <p:spPr bwMode="auto">
              <a:xfrm>
                <a:off x="3605484" y="1712981"/>
                <a:ext cx="662573" cy="16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STOP</a:t>
                </a:r>
              </a:p>
            </p:txBody>
          </p:sp>
          <p:sp>
            <p:nvSpPr>
              <p:cNvPr id="114" name="Rectangle 113">
                <a:extLst>
                  <a:ext uri="{FF2B5EF4-FFF2-40B4-BE49-F238E27FC236}">
                    <a16:creationId xmlns:a16="http://schemas.microsoft.com/office/drawing/2014/main" id="{97A197F5-37AB-07D8-66F2-0BAE7B47E76B}"/>
                  </a:ext>
                </a:extLst>
              </p:cNvPr>
              <p:cNvSpPr>
                <a:spLocks noChangeArrowheads="1"/>
              </p:cNvSpPr>
              <p:nvPr/>
            </p:nvSpPr>
            <p:spPr bwMode="auto">
              <a:xfrm>
                <a:off x="3609798" y="1207594"/>
                <a:ext cx="653940" cy="32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BB0900"/>
                    </a:solidFill>
                  </a:rPr>
                  <a:t>NotReady</a:t>
                </a:r>
              </a:p>
            </p:txBody>
          </p:sp>
        </p:grpSp>
        <p:pic>
          <p:nvPicPr>
            <p:cNvPr id="111" name="Graphique 110">
              <a:extLst>
                <a:ext uri="{FF2B5EF4-FFF2-40B4-BE49-F238E27FC236}">
                  <a16:creationId xmlns:a16="http://schemas.microsoft.com/office/drawing/2014/main" id="{511091CA-ACB3-FF98-AD0C-69EDDFCEE62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34347" y="3371085"/>
              <a:ext cx="431482" cy="431483"/>
            </a:xfrm>
            <a:prstGeom prst="rect">
              <a:avLst/>
            </a:prstGeom>
          </p:spPr>
        </p:pic>
      </p:grpSp>
      <p:grpSp>
        <p:nvGrpSpPr>
          <p:cNvPr id="115" name="Groupe 114">
            <a:extLst>
              <a:ext uri="{FF2B5EF4-FFF2-40B4-BE49-F238E27FC236}">
                <a16:creationId xmlns:a16="http://schemas.microsoft.com/office/drawing/2014/main" id="{703F70E6-7C18-74E5-1B69-F4541CD46726}"/>
              </a:ext>
            </a:extLst>
          </p:cNvPr>
          <p:cNvGrpSpPr>
            <a:grpSpLocks noChangeAspect="1"/>
          </p:cNvGrpSpPr>
          <p:nvPr/>
        </p:nvGrpSpPr>
        <p:grpSpPr>
          <a:xfrm>
            <a:off x="7354127" y="3685586"/>
            <a:ext cx="600480" cy="645121"/>
            <a:chOff x="1346583" y="3245751"/>
            <a:chExt cx="662576" cy="711834"/>
          </a:xfrm>
        </p:grpSpPr>
        <p:grpSp>
          <p:nvGrpSpPr>
            <p:cNvPr id="116" name="Groupe 115">
              <a:extLst>
                <a:ext uri="{FF2B5EF4-FFF2-40B4-BE49-F238E27FC236}">
                  <a16:creationId xmlns:a16="http://schemas.microsoft.com/office/drawing/2014/main" id="{1B18C0F8-F5BF-0C3E-3A92-FF813CF2544A}"/>
                </a:ext>
              </a:extLst>
            </p:cNvPr>
            <p:cNvGrpSpPr/>
            <p:nvPr/>
          </p:nvGrpSpPr>
          <p:grpSpPr>
            <a:xfrm>
              <a:off x="1346583" y="3245751"/>
              <a:ext cx="662576" cy="711834"/>
              <a:chOff x="3605481" y="1185813"/>
              <a:chExt cx="662576" cy="711834"/>
            </a:xfrm>
          </p:grpSpPr>
          <p:sp>
            <p:nvSpPr>
              <p:cNvPr id="118" name="Rectangle 117">
                <a:extLst>
                  <a:ext uri="{FF2B5EF4-FFF2-40B4-BE49-F238E27FC236}">
                    <a16:creationId xmlns:a16="http://schemas.microsoft.com/office/drawing/2014/main" id="{37EA4524-442F-4D96-B015-1447640201B7}"/>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119" name="Rectangle 118">
                <a:extLst>
                  <a:ext uri="{FF2B5EF4-FFF2-40B4-BE49-F238E27FC236}">
                    <a16:creationId xmlns:a16="http://schemas.microsoft.com/office/drawing/2014/main" id="{39454C8B-E731-DC0D-A951-F243E85F6B40}"/>
                  </a:ext>
                </a:extLst>
              </p:cNvPr>
              <p:cNvSpPr>
                <a:spLocks noChangeArrowheads="1"/>
              </p:cNvSpPr>
              <p:nvPr/>
            </p:nvSpPr>
            <p:spPr bwMode="auto">
              <a:xfrm>
                <a:off x="3605484" y="1712981"/>
                <a:ext cx="662573" cy="16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STOP</a:t>
                </a:r>
              </a:p>
            </p:txBody>
          </p:sp>
          <p:sp>
            <p:nvSpPr>
              <p:cNvPr id="120" name="Rectangle 119">
                <a:extLst>
                  <a:ext uri="{FF2B5EF4-FFF2-40B4-BE49-F238E27FC236}">
                    <a16:creationId xmlns:a16="http://schemas.microsoft.com/office/drawing/2014/main" id="{0D299415-127C-F40D-146C-C17C1E5FFBE1}"/>
                  </a:ext>
                </a:extLst>
              </p:cNvPr>
              <p:cNvSpPr>
                <a:spLocks noChangeArrowheads="1"/>
              </p:cNvSpPr>
              <p:nvPr/>
            </p:nvSpPr>
            <p:spPr bwMode="auto">
              <a:xfrm>
                <a:off x="3609798" y="1207594"/>
                <a:ext cx="653940" cy="32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BB0900"/>
                    </a:solidFill>
                  </a:rPr>
                  <a:t>NotReady</a:t>
                </a:r>
              </a:p>
            </p:txBody>
          </p:sp>
        </p:grpSp>
        <p:pic>
          <p:nvPicPr>
            <p:cNvPr id="117" name="Graphique 116">
              <a:extLst>
                <a:ext uri="{FF2B5EF4-FFF2-40B4-BE49-F238E27FC236}">
                  <a16:creationId xmlns:a16="http://schemas.microsoft.com/office/drawing/2014/main" id="{12D2081E-216B-126B-5F70-F3CBFA935DA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34347" y="3371085"/>
              <a:ext cx="431482" cy="431483"/>
            </a:xfrm>
            <a:prstGeom prst="rect">
              <a:avLst/>
            </a:prstGeom>
          </p:spPr>
        </p:pic>
      </p:grpSp>
      <p:grpSp>
        <p:nvGrpSpPr>
          <p:cNvPr id="121" name="Groupe 120">
            <a:extLst>
              <a:ext uri="{FF2B5EF4-FFF2-40B4-BE49-F238E27FC236}">
                <a16:creationId xmlns:a16="http://schemas.microsoft.com/office/drawing/2014/main" id="{A21380E8-2BAF-5EE5-E9A9-076DE6E42D61}"/>
              </a:ext>
            </a:extLst>
          </p:cNvPr>
          <p:cNvGrpSpPr>
            <a:grpSpLocks noChangeAspect="1"/>
          </p:cNvGrpSpPr>
          <p:nvPr/>
        </p:nvGrpSpPr>
        <p:grpSpPr>
          <a:xfrm>
            <a:off x="7349088" y="4693044"/>
            <a:ext cx="601604" cy="646330"/>
            <a:chOff x="382127" y="1134700"/>
            <a:chExt cx="662576" cy="711834"/>
          </a:xfrm>
        </p:grpSpPr>
        <p:grpSp>
          <p:nvGrpSpPr>
            <p:cNvPr id="122" name="Groupe 121">
              <a:extLst>
                <a:ext uri="{FF2B5EF4-FFF2-40B4-BE49-F238E27FC236}">
                  <a16:creationId xmlns:a16="http://schemas.microsoft.com/office/drawing/2014/main" id="{9276867F-A553-5A6F-B6D6-40C4C8608690}"/>
                </a:ext>
              </a:extLst>
            </p:cNvPr>
            <p:cNvGrpSpPr/>
            <p:nvPr/>
          </p:nvGrpSpPr>
          <p:grpSpPr>
            <a:xfrm>
              <a:off x="382127" y="1134700"/>
              <a:ext cx="662576" cy="711834"/>
              <a:chOff x="3605481" y="1185815"/>
              <a:chExt cx="662576" cy="711834"/>
            </a:xfrm>
          </p:grpSpPr>
          <p:sp>
            <p:nvSpPr>
              <p:cNvPr id="124" name="Rectangle 123">
                <a:extLst>
                  <a:ext uri="{FF2B5EF4-FFF2-40B4-BE49-F238E27FC236}">
                    <a16:creationId xmlns:a16="http://schemas.microsoft.com/office/drawing/2014/main" id="{9069BA8D-16C9-3FC7-3B19-3DCCC44A5AF0}"/>
                  </a:ext>
                </a:extLst>
              </p:cNvPr>
              <p:cNvSpPr/>
              <p:nvPr/>
            </p:nvSpPr>
            <p:spPr>
              <a:xfrm>
                <a:off x="3605481" y="1185815"/>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125" name="Rectangle 124">
                <a:extLst>
                  <a:ext uri="{FF2B5EF4-FFF2-40B4-BE49-F238E27FC236}">
                    <a16:creationId xmlns:a16="http://schemas.microsoft.com/office/drawing/2014/main" id="{23214B4D-F45C-21A9-A49E-D613A472D589}"/>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SECOND</a:t>
                </a:r>
              </a:p>
            </p:txBody>
          </p:sp>
          <p:sp>
            <p:nvSpPr>
              <p:cNvPr id="126" name="Rectangle 125">
                <a:extLst>
                  <a:ext uri="{FF2B5EF4-FFF2-40B4-BE49-F238E27FC236}">
                    <a16:creationId xmlns:a16="http://schemas.microsoft.com/office/drawing/2014/main" id="{CF1A6563-A9B5-A082-AF8C-D100BE7A9621}"/>
                  </a:ext>
                </a:extLst>
              </p:cNvPr>
              <p:cNvSpPr>
                <a:spLocks noChangeArrowheads="1"/>
              </p:cNvSpPr>
              <p:nvPr/>
            </p:nvSpPr>
            <p:spPr bwMode="auto">
              <a:xfrm>
                <a:off x="3609799" y="1207594"/>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123" name="Graphique 122">
              <a:extLst>
                <a:ext uri="{FF2B5EF4-FFF2-40B4-BE49-F238E27FC236}">
                  <a16:creationId xmlns:a16="http://schemas.microsoft.com/office/drawing/2014/main" id="{9DA18591-40DB-AF9F-1EFF-B29E1DABDB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9588" y="1267388"/>
              <a:ext cx="457200" cy="457200"/>
            </a:xfrm>
            <a:prstGeom prst="rect">
              <a:avLst/>
            </a:prstGeom>
          </p:spPr>
        </p:pic>
      </p:grpSp>
      <p:grpSp>
        <p:nvGrpSpPr>
          <p:cNvPr id="127" name="Groupe 126">
            <a:extLst>
              <a:ext uri="{FF2B5EF4-FFF2-40B4-BE49-F238E27FC236}">
                <a16:creationId xmlns:a16="http://schemas.microsoft.com/office/drawing/2014/main" id="{5E1E9805-FBB6-7EAB-0CD5-4828A464200A}"/>
              </a:ext>
            </a:extLst>
          </p:cNvPr>
          <p:cNvGrpSpPr>
            <a:grpSpLocks noChangeAspect="1"/>
          </p:cNvGrpSpPr>
          <p:nvPr/>
        </p:nvGrpSpPr>
        <p:grpSpPr>
          <a:xfrm>
            <a:off x="5981340" y="4701539"/>
            <a:ext cx="601604" cy="646330"/>
            <a:chOff x="382127" y="1134698"/>
            <a:chExt cx="662576" cy="711834"/>
          </a:xfrm>
        </p:grpSpPr>
        <p:grpSp>
          <p:nvGrpSpPr>
            <p:cNvPr id="128" name="Groupe 127">
              <a:extLst>
                <a:ext uri="{FF2B5EF4-FFF2-40B4-BE49-F238E27FC236}">
                  <a16:creationId xmlns:a16="http://schemas.microsoft.com/office/drawing/2014/main" id="{6C829E2B-E030-2887-2FBE-B6B032A9CFB3}"/>
                </a:ext>
              </a:extLst>
            </p:cNvPr>
            <p:cNvGrpSpPr/>
            <p:nvPr/>
          </p:nvGrpSpPr>
          <p:grpSpPr>
            <a:xfrm>
              <a:off x="382127" y="1134698"/>
              <a:ext cx="662576" cy="711834"/>
              <a:chOff x="3605481" y="1185813"/>
              <a:chExt cx="662576" cy="711834"/>
            </a:xfrm>
          </p:grpSpPr>
          <p:sp>
            <p:nvSpPr>
              <p:cNvPr id="130" name="Rectangle 129">
                <a:extLst>
                  <a:ext uri="{FF2B5EF4-FFF2-40B4-BE49-F238E27FC236}">
                    <a16:creationId xmlns:a16="http://schemas.microsoft.com/office/drawing/2014/main" id="{4AA7D25F-A5B9-8274-1A79-C21D1C933903}"/>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131" name="Rectangle 130">
                <a:extLst>
                  <a:ext uri="{FF2B5EF4-FFF2-40B4-BE49-F238E27FC236}">
                    <a16:creationId xmlns:a16="http://schemas.microsoft.com/office/drawing/2014/main" id="{90D236D8-70E3-AD7A-99DB-FE6E016A160F}"/>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PRIM</a:t>
                </a:r>
              </a:p>
            </p:txBody>
          </p:sp>
          <p:sp>
            <p:nvSpPr>
              <p:cNvPr id="132" name="Rectangle 131">
                <a:extLst>
                  <a:ext uri="{FF2B5EF4-FFF2-40B4-BE49-F238E27FC236}">
                    <a16:creationId xmlns:a16="http://schemas.microsoft.com/office/drawing/2014/main" id="{150A94F8-DBA9-AAFF-EE71-F5EFCBF90A82}"/>
                  </a:ext>
                </a:extLst>
              </p:cNvPr>
              <p:cNvSpPr>
                <a:spLocks noChangeArrowheads="1"/>
              </p:cNvSpPr>
              <p:nvPr/>
            </p:nvSpPr>
            <p:spPr bwMode="auto">
              <a:xfrm>
                <a:off x="3609799" y="1207595"/>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129" name="Graphique 128">
              <a:extLst>
                <a:ext uri="{FF2B5EF4-FFF2-40B4-BE49-F238E27FC236}">
                  <a16:creationId xmlns:a16="http://schemas.microsoft.com/office/drawing/2014/main" id="{9D066537-ACC3-D52F-9627-7538E862CA6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9588" y="1267388"/>
              <a:ext cx="457200" cy="457200"/>
            </a:xfrm>
            <a:prstGeom prst="rect">
              <a:avLst/>
            </a:prstGeom>
          </p:spPr>
        </p:pic>
      </p:grpSp>
      <p:sp>
        <p:nvSpPr>
          <p:cNvPr id="133" name="Légende : encadrée 132">
            <a:extLst>
              <a:ext uri="{FF2B5EF4-FFF2-40B4-BE49-F238E27FC236}">
                <a16:creationId xmlns:a16="http://schemas.microsoft.com/office/drawing/2014/main" id="{2898F82D-FAB5-36FD-EDF0-9FEA618542F5}"/>
              </a:ext>
            </a:extLst>
          </p:cNvPr>
          <p:cNvSpPr/>
          <p:nvPr/>
        </p:nvSpPr>
        <p:spPr>
          <a:xfrm>
            <a:off x="771540" y="3492863"/>
            <a:ext cx="4113616" cy="673359"/>
          </a:xfrm>
          <a:prstGeom prst="borderCallout1">
            <a:avLst>
              <a:gd name="adj1" fmla="val 15795"/>
              <a:gd name="adj2" fmla="val 102627"/>
              <a:gd name="adj3" fmla="val 47458"/>
              <a:gd name="adj4" fmla="val 111488"/>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000" dirty="0"/>
              <a:t>Start node 1. </a:t>
            </a:r>
          </a:p>
          <a:p>
            <a:pPr marL="0" indent="0">
              <a:lnSpc>
                <a:spcPct val="150000"/>
              </a:lnSpc>
              <a:buNone/>
            </a:pPr>
            <a:r>
              <a:rPr lang="en-US" sz="1000" dirty="0"/>
              <a:t>Downtime equals the time to upgrade node 1</a:t>
            </a:r>
            <a:endParaRPr lang="fr-FR" sz="1000" dirty="0"/>
          </a:p>
        </p:txBody>
      </p:sp>
      <p:pic>
        <p:nvPicPr>
          <p:cNvPr id="134" name="Graphique 133" descr="Badge 3 avec un remplissage uni">
            <a:extLst>
              <a:ext uri="{FF2B5EF4-FFF2-40B4-BE49-F238E27FC236}">
                <a16:creationId xmlns:a16="http://schemas.microsoft.com/office/drawing/2014/main" id="{7EC2FB0E-A00C-533C-38D1-D0D0797C2CA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3540" y="3660265"/>
            <a:ext cx="338554" cy="338554"/>
          </a:xfrm>
          <a:prstGeom prst="rect">
            <a:avLst/>
          </a:prstGeom>
        </p:spPr>
      </p:pic>
      <p:sp>
        <p:nvSpPr>
          <p:cNvPr id="135" name="Légende : encadrée 134">
            <a:extLst>
              <a:ext uri="{FF2B5EF4-FFF2-40B4-BE49-F238E27FC236}">
                <a16:creationId xmlns:a16="http://schemas.microsoft.com/office/drawing/2014/main" id="{87C123BC-4140-2319-FC9A-33FEE7CCD630}"/>
              </a:ext>
            </a:extLst>
          </p:cNvPr>
          <p:cNvSpPr/>
          <p:nvPr/>
        </p:nvSpPr>
        <p:spPr>
          <a:xfrm>
            <a:off x="8475558" y="3549906"/>
            <a:ext cx="2364077" cy="673359"/>
          </a:xfrm>
          <a:prstGeom prst="borderCallout1">
            <a:avLst>
              <a:gd name="adj1" fmla="val 31616"/>
              <a:gd name="adj2" fmla="val -1896"/>
              <a:gd name="adj3" fmla="val 55365"/>
              <a:gd name="adj4" fmla="val -18101"/>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en-US" sz="1000" dirty="0"/>
              <a:t>Upgrade node 2 and restart it</a:t>
            </a:r>
            <a:endParaRPr lang="fr-FR" sz="1000" dirty="0"/>
          </a:p>
        </p:txBody>
      </p:sp>
      <p:pic>
        <p:nvPicPr>
          <p:cNvPr id="138" name="Graphique 137" descr="Badge 4 avec un remplissage uni">
            <a:extLst>
              <a:ext uri="{FF2B5EF4-FFF2-40B4-BE49-F238E27FC236}">
                <a16:creationId xmlns:a16="http://schemas.microsoft.com/office/drawing/2014/main" id="{1AD6FD75-083E-059B-DEBF-F48B34D9900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934815" y="3700206"/>
            <a:ext cx="338553" cy="338553"/>
          </a:xfrm>
          <a:prstGeom prst="rect">
            <a:avLst/>
          </a:prstGeom>
        </p:spPr>
      </p:pic>
      <p:pic>
        <p:nvPicPr>
          <p:cNvPr id="5" name="install-19">
            <a:hlinkClick r:id="" action="ppaction://media"/>
            <a:extLst>
              <a:ext uri="{FF2B5EF4-FFF2-40B4-BE49-F238E27FC236}">
                <a16:creationId xmlns:a16="http://schemas.microsoft.com/office/drawing/2014/main" id="{48AD176A-69D3-5810-185E-775D4BF8AB63}"/>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459153" y="6058353"/>
            <a:ext cx="487363" cy="487363"/>
          </a:xfrm>
          <a:prstGeom prst="rect">
            <a:avLst/>
          </a:prstGeom>
        </p:spPr>
      </p:pic>
    </p:spTree>
    <p:extLst>
      <p:ext uri="{BB962C8B-B14F-4D97-AF65-F5344CB8AC3E}">
        <p14:creationId xmlns:p14="http://schemas.microsoft.com/office/powerpoint/2010/main" val="2671290394"/>
      </p:ext>
    </p:extLst>
  </p:cSld>
  <p:clrMapOvr>
    <a:masterClrMapping/>
  </p:clrMapOvr>
  <mc:AlternateContent xmlns:mc="http://schemas.openxmlformats.org/markup-compatibility/2006" xmlns:p14="http://schemas.microsoft.com/office/powerpoint/2010/main">
    <mc:Choice Requires="p14">
      <p:transition spd="slow" p14:dur="2000" advClick="0" advTm="49000"/>
    </mc:Choice>
    <mc:Fallback xmlns="">
      <p:transition spd="slow" advClick="0" advTm="4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11808DB-260A-27A0-B273-CE867AA50A39}"/>
              </a:ext>
            </a:extLst>
          </p:cNvPr>
          <p:cNvSpPr>
            <a:spLocks noGrp="1"/>
          </p:cNvSpPr>
          <p:nvPr>
            <p:ph type="body" sz="quarter" idx="10"/>
          </p:nvPr>
        </p:nvSpPr>
        <p:spPr/>
        <p:txBody>
          <a:bodyPr/>
          <a:lstStyle/>
          <a:p>
            <a:r>
              <a:rPr lang="fr-FR" dirty="0" err="1"/>
              <a:t>Overview</a:t>
            </a:r>
            <a:endParaRPr lang="fr-FR" dirty="0"/>
          </a:p>
        </p:txBody>
      </p:sp>
      <p:sp>
        <p:nvSpPr>
          <p:cNvPr id="3" name="Espace réservé du texte 2">
            <a:extLst>
              <a:ext uri="{FF2B5EF4-FFF2-40B4-BE49-F238E27FC236}">
                <a16:creationId xmlns:a16="http://schemas.microsoft.com/office/drawing/2014/main" id="{8EDBE977-8A64-607A-1C22-D439709D3723}"/>
              </a:ext>
            </a:extLst>
          </p:cNvPr>
          <p:cNvSpPr>
            <a:spLocks noGrp="1"/>
          </p:cNvSpPr>
          <p:nvPr>
            <p:ph type="body" sz="quarter" idx="16"/>
          </p:nvPr>
        </p:nvSpPr>
        <p:spPr/>
        <p:txBody>
          <a:bodyPr/>
          <a:lstStyle/>
          <a:p>
            <a:endParaRPr lang="fr-FR"/>
          </a:p>
        </p:txBody>
      </p:sp>
      <p:pic>
        <p:nvPicPr>
          <p:cNvPr id="4" name="install-2">
            <a:hlinkClick r:id="" action="ppaction://media"/>
            <a:extLst>
              <a:ext uri="{FF2B5EF4-FFF2-40B4-BE49-F238E27FC236}">
                <a16:creationId xmlns:a16="http://schemas.microsoft.com/office/drawing/2014/main" id="{1F9B3A47-44AE-D2A0-CA27-0C3B79BBF9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37382" y="6221639"/>
            <a:ext cx="487363" cy="487363"/>
          </a:xfrm>
          <a:prstGeom prst="rect">
            <a:avLst/>
          </a:prstGeom>
        </p:spPr>
      </p:pic>
    </p:spTree>
    <p:extLst>
      <p:ext uri="{BB962C8B-B14F-4D97-AF65-F5344CB8AC3E}">
        <p14:creationId xmlns:p14="http://schemas.microsoft.com/office/powerpoint/2010/main" val="219252904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0" descr="Une image contenant Appareils électroniques, léger&#10;&#10;Description générée automatiquement">
            <a:extLst>
              <a:ext uri="{FF2B5EF4-FFF2-40B4-BE49-F238E27FC236}">
                <a16:creationId xmlns:a16="http://schemas.microsoft.com/office/drawing/2014/main" id="{C81813D9-B067-52E7-D9B1-05BC338123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9BB5BC-EFAC-C696-3075-446E33FCB600}"/>
              </a:ext>
            </a:extLst>
          </p:cNvPr>
          <p:cNvSpPr>
            <a:spLocks noGrp="1"/>
          </p:cNvSpPr>
          <p:nvPr>
            <p:ph type="ctrTitle"/>
          </p:nvPr>
        </p:nvSpPr>
        <p:spPr>
          <a:xfrm>
            <a:off x="804016" y="5185261"/>
            <a:ext cx="3591339" cy="682140"/>
          </a:xfrm>
        </p:spPr>
        <p:txBody>
          <a:bodyPr/>
          <a:lstStyle/>
          <a:p>
            <a:r>
              <a:rPr lang="nl-NL" dirty="0" err="1"/>
              <a:t>Thank</a:t>
            </a:r>
            <a:r>
              <a:rPr lang="nl-NL" dirty="0"/>
              <a:t> </a:t>
            </a:r>
            <a:r>
              <a:rPr lang="nl-NL" dirty="0" err="1"/>
              <a:t>you</a:t>
            </a:r>
            <a:r>
              <a:rPr lang="nl-NL" dirty="0"/>
              <a:t> !</a:t>
            </a:r>
          </a:p>
        </p:txBody>
      </p:sp>
      <p:pic>
        <p:nvPicPr>
          <p:cNvPr id="7" name="install-20">
            <a:hlinkClick r:id="" action="ppaction://media"/>
            <a:extLst>
              <a:ext uri="{FF2B5EF4-FFF2-40B4-BE49-F238E27FC236}">
                <a16:creationId xmlns:a16="http://schemas.microsoft.com/office/drawing/2014/main" id="{E432FE0E-775A-4F56-5CA5-C2FB90EC81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04725" y="6188856"/>
            <a:ext cx="487363" cy="487363"/>
          </a:xfrm>
          <a:prstGeom prst="rect">
            <a:avLst/>
          </a:prstGeom>
        </p:spPr>
      </p:pic>
      <p:sp>
        <p:nvSpPr>
          <p:cNvPr id="6" name="Sous-titre 5">
            <a:extLst>
              <a:ext uri="{FF2B5EF4-FFF2-40B4-BE49-F238E27FC236}">
                <a16:creationId xmlns:a16="http://schemas.microsoft.com/office/drawing/2014/main" id="{A3481223-4216-BADC-15E2-7C87F9BE92CC}"/>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60824808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1000"/>
                                  </p:stCondLst>
                                  <p:childTnLst>
                                    <p:animScale>
                                      <p:cBhvr>
                                        <p:cTn id="6" dur="7000" fill="hold"/>
                                        <p:tgtEl>
                                          <p:spTgt spid="4"/>
                                        </p:tgtEl>
                                      </p:cBhvr>
                                      <p:by x="150000" y="150000"/>
                                    </p:animScale>
                                  </p:childTnLst>
                                </p:cTn>
                              </p:par>
                              <p:par>
                                <p:cTn id="7" presetID="1" presetClass="mediacall" presetSubtype="0" fill="hold" nodeType="withEffect">
                                  <p:stCondLst>
                                    <p:cond delay="1000"/>
                                  </p:stCondLst>
                                  <p:childTnLst>
                                    <p:cmd type="call" cmd="playFrom(0.0)">
                                      <p:cBhvr>
                                        <p:cTn id="8" dur="6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Espace réservé du texte 26">
            <a:extLst>
              <a:ext uri="{FF2B5EF4-FFF2-40B4-BE49-F238E27FC236}">
                <a16:creationId xmlns:a16="http://schemas.microsoft.com/office/drawing/2014/main" id="{D92928EA-4A74-416A-81BD-2946A3275CD9}"/>
              </a:ext>
            </a:extLst>
          </p:cNvPr>
          <p:cNvSpPr>
            <a:spLocks noGrp="1"/>
          </p:cNvSpPr>
          <p:nvPr>
            <p:ph type="body" sz="quarter" idx="13"/>
          </p:nvPr>
        </p:nvSpPr>
        <p:spPr/>
        <p:txBody>
          <a:bodyPr/>
          <a:lstStyle/>
          <a:p>
            <a:pPr marL="0" indent="0">
              <a:buNone/>
            </a:pPr>
            <a:r>
              <a:rPr lang="en-GB" sz="1400" dirty="0">
                <a:solidFill>
                  <a:srgbClr val="FF6D43"/>
                </a:solidFill>
              </a:rPr>
              <a:t>Install the </a:t>
            </a:r>
            <a:r>
              <a:rPr lang="en-GB" sz="1400" dirty="0" err="1">
                <a:solidFill>
                  <a:srgbClr val="FF6D43"/>
                </a:solidFill>
              </a:rPr>
              <a:t>SafeKit</a:t>
            </a:r>
            <a:r>
              <a:rPr lang="en-GB" sz="1400" dirty="0">
                <a:solidFill>
                  <a:srgbClr val="FF6D43"/>
                </a:solidFill>
              </a:rPr>
              <a:t> package</a:t>
            </a:r>
          </a:p>
          <a:p>
            <a:pPr>
              <a:lnSpc>
                <a:spcPct val="150000"/>
              </a:lnSpc>
              <a:buFont typeface="Courier New" panose="02070309020205020404" pitchFamily="49" charset="0"/>
              <a:buChar char="o"/>
            </a:pPr>
            <a:r>
              <a:rPr lang="en-US" sz="1200" dirty="0"/>
              <a:t>Install it on all </a:t>
            </a:r>
            <a:r>
              <a:rPr lang="en-US" sz="1200" dirty="0" err="1"/>
              <a:t>SafeKit</a:t>
            </a:r>
            <a:r>
              <a:rPr lang="en-US" sz="1200" dirty="0"/>
              <a:t> nodes</a:t>
            </a:r>
          </a:p>
        </p:txBody>
      </p:sp>
      <p:sp>
        <p:nvSpPr>
          <p:cNvPr id="29" name="Espace réservé du texte 28">
            <a:extLst>
              <a:ext uri="{FF2B5EF4-FFF2-40B4-BE49-F238E27FC236}">
                <a16:creationId xmlns:a16="http://schemas.microsoft.com/office/drawing/2014/main" id="{6AC8620B-AFD4-4686-B05B-BE400A3093B3}"/>
              </a:ext>
            </a:extLst>
          </p:cNvPr>
          <p:cNvSpPr>
            <a:spLocks noGrp="1"/>
          </p:cNvSpPr>
          <p:nvPr>
            <p:ph type="body" sz="quarter" idx="26"/>
          </p:nvPr>
        </p:nvSpPr>
        <p:spPr/>
        <p:txBody>
          <a:bodyPr/>
          <a:lstStyle/>
          <a:p>
            <a:pPr marL="0" indent="0">
              <a:buNone/>
            </a:pPr>
            <a:r>
              <a:rPr lang="en-US" sz="1400" dirty="0">
                <a:solidFill>
                  <a:schemeClr val="bg1">
                    <a:lumMod val="50000"/>
                  </a:schemeClr>
                </a:solidFill>
              </a:rPr>
              <a:t>Configure the </a:t>
            </a:r>
            <a:r>
              <a:rPr lang="en-US" sz="1400" dirty="0" err="1">
                <a:solidFill>
                  <a:schemeClr val="bg1">
                    <a:lumMod val="50000"/>
                  </a:schemeClr>
                </a:solidFill>
              </a:rPr>
              <a:t>SafeKit</a:t>
            </a:r>
            <a:r>
              <a:rPr lang="en-US" sz="1400" dirty="0">
                <a:solidFill>
                  <a:schemeClr val="bg1">
                    <a:lumMod val="50000"/>
                  </a:schemeClr>
                </a:solidFill>
              </a:rPr>
              <a:t> cluster</a:t>
            </a:r>
          </a:p>
          <a:p>
            <a:pPr>
              <a:lnSpc>
                <a:spcPct val="150000"/>
              </a:lnSpc>
              <a:buFont typeface="Courier New" panose="02070309020205020404" pitchFamily="49" charset="0"/>
              <a:buChar char="o"/>
            </a:pPr>
            <a:r>
              <a:rPr lang="en-US" sz="1200" dirty="0"/>
              <a:t>Specify the </a:t>
            </a:r>
            <a:r>
              <a:rPr lang="en-US" sz="1200" dirty="0" err="1"/>
              <a:t>SafeKit</a:t>
            </a:r>
            <a:r>
              <a:rPr lang="en-US" sz="1200" dirty="0"/>
              <a:t> nodes in the cluster</a:t>
            </a:r>
          </a:p>
          <a:p>
            <a:pPr>
              <a:lnSpc>
                <a:spcPct val="150000"/>
              </a:lnSpc>
            </a:pPr>
            <a:endParaRPr lang="en-US" sz="1200" dirty="0"/>
          </a:p>
        </p:txBody>
      </p:sp>
      <p:sp>
        <p:nvSpPr>
          <p:cNvPr id="30" name="Espace réservé du texte 29">
            <a:extLst>
              <a:ext uri="{FF2B5EF4-FFF2-40B4-BE49-F238E27FC236}">
                <a16:creationId xmlns:a16="http://schemas.microsoft.com/office/drawing/2014/main" id="{9DA8996C-F96A-4AD5-8D81-1F10DBB1667B}"/>
              </a:ext>
            </a:extLst>
          </p:cNvPr>
          <p:cNvSpPr>
            <a:spLocks noGrp="1"/>
          </p:cNvSpPr>
          <p:nvPr>
            <p:ph type="body" sz="quarter" idx="32"/>
          </p:nvPr>
        </p:nvSpPr>
        <p:spPr/>
        <p:txBody>
          <a:bodyPr/>
          <a:lstStyle/>
          <a:p>
            <a:pPr marL="0" indent="0">
              <a:buNone/>
            </a:pPr>
            <a:r>
              <a:rPr lang="en-GB" sz="1400" dirty="0"/>
              <a:t>Configure the </a:t>
            </a:r>
            <a:r>
              <a:rPr lang="en-GB" sz="1400" dirty="0" err="1"/>
              <a:t>SafeKit</a:t>
            </a:r>
            <a:r>
              <a:rPr lang="en-GB" sz="1400" dirty="0"/>
              <a:t> nodes </a:t>
            </a:r>
          </a:p>
          <a:p>
            <a:pPr>
              <a:lnSpc>
                <a:spcPct val="150000"/>
              </a:lnSpc>
              <a:buFont typeface="Courier New" panose="02070309020205020404" pitchFamily="49" charset="0"/>
              <a:buChar char="o"/>
            </a:pPr>
            <a:r>
              <a:rPr lang="en-GB" sz="1200" dirty="0"/>
              <a:t>Configure security settings, </a:t>
            </a:r>
            <a:r>
              <a:rPr lang="en-GB" sz="1200"/>
              <a:t>license keys</a:t>
            </a:r>
            <a:endParaRPr lang="en-GB" sz="1200" dirty="0"/>
          </a:p>
        </p:txBody>
      </p:sp>
      <p:sp>
        <p:nvSpPr>
          <p:cNvPr id="31" name="Espace réservé du texte 30">
            <a:extLst>
              <a:ext uri="{FF2B5EF4-FFF2-40B4-BE49-F238E27FC236}">
                <a16:creationId xmlns:a16="http://schemas.microsoft.com/office/drawing/2014/main" id="{145C703C-8250-4549-933D-232819DD5C6E}"/>
              </a:ext>
            </a:extLst>
          </p:cNvPr>
          <p:cNvSpPr>
            <a:spLocks noGrp="1"/>
          </p:cNvSpPr>
          <p:nvPr>
            <p:ph type="body" sz="quarter" idx="33"/>
          </p:nvPr>
        </p:nvSpPr>
        <p:spPr/>
        <p:txBody>
          <a:bodyPr/>
          <a:lstStyle/>
          <a:p>
            <a:pPr marL="0" indent="0">
              <a:buNone/>
            </a:pPr>
            <a:r>
              <a:rPr lang="en-GB" sz="1400" dirty="0"/>
              <a:t>Configure a </a:t>
            </a:r>
            <a:r>
              <a:rPr lang="en-GB" sz="1400" dirty="0" err="1"/>
              <a:t>SafeKit</a:t>
            </a:r>
            <a:r>
              <a:rPr lang="en-GB" sz="1400" dirty="0"/>
              <a:t> module</a:t>
            </a:r>
            <a:endParaRPr lang="en-US" sz="1400" dirty="0"/>
          </a:p>
          <a:p>
            <a:pPr>
              <a:lnSpc>
                <a:spcPct val="150000"/>
              </a:lnSpc>
              <a:buFont typeface="Courier New" panose="02070309020205020404" pitchFamily="49" charset="0"/>
              <a:buChar char="o"/>
            </a:pPr>
            <a:r>
              <a:rPr lang="en-US" sz="1200" dirty="0"/>
              <a:t>Deploy a mirror or a farm module</a:t>
            </a:r>
          </a:p>
        </p:txBody>
      </p:sp>
      <p:sp>
        <p:nvSpPr>
          <p:cNvPr id="12" name="Espace réservé du texte 11">
            <a:extLst>
              <a:ext uri="{FF2B5EF4-FFF2-40B4-BE49-F238E27FC236}">
                <a16:creationId xmlns:a16="http://schemas.microsoft.com/office/drawing/2014/main" id="{17B04A85-DE6D-6520-1DB9-78664960F59A}"/>
              </a:ext>
            </a:extLst>
          </p:cNvPr>
          <p:cNvSpPr>
            <a:spLocks noGrp="1"/>
          </p:cNvSpPr>
          <p:nvPr>
            <p:ph type="body" sz="quarter" idx="35"/>
          </p:nvPr>
        </p:nvSpPr>
        <p:spPr>
          <a:xfrm>
            <a:off x="961866" y="1614686"/>
            <a:ext cx="182742" cy="574453"/>
          </a:xfrm>
        </p:spPr>
        <p:txBody>
          <a:bodyPr/>
          <a:lstStyle/>
          <a:p>
            <a:r>
              <a:rPr lang="fr-FR" dirty="0"/>
              <a:t>1</a:t>
            </a:r>
          </a:p>
        </p:txBody>
      </p:sp>
      <p:sp>
        <p:nvSpPr>
          <p:cNvPr id="13" name="Espace réservé du texte 12">
            <a:extLst>
              <a:ext uri="{FF2B5EF4-FFF2-40B4-BE49-F238E27FC236}">
                <a16:creationId xmlns:a16="http://schemas.microsoft.com/office/drawing/2014/main" id="{C77758BC-5A1E-546B-9316-5A4830CC5089}"/>
              </a:ext>
            </a:extLst>
          </p:cNvPr>
          <p:cNvSpPr>
            <a:spLocks noGrp="1"/>
          </p:cNvSpPr>
          <p:nvPr>
            <p:ph type="body" sz="quarter" idx="36"/>
          </p:nvPr>
        </p:nvSpPr>
        <p:spPr>
          <a:xfrm>
            <a:off x="912173" y="4083140"/>
            <a:ext cx="282130" cy="574453"/>
          </a:xfrm>
        </p:spPr>
        <p:txBody>
          <a:bodyPr/>
          <a:lstStyle/>
          <a:p>
            <a:r>
              <a:rPr lang="fr-FR" dirty="0"/>
              <a:t>2</a:t>
            </a:r>
          </a:p>
        </p:txBody>
      </p:sp>
      <p:sp>
        <p:nvSpPr>
          <p:cNvPr id="14" name="Espace réservé du texte 13">
            <a:extLst>
              <a:ext uri="{FF2B5EF4-FFF2-40B4-BE49-F238E27FC236}">
                <a16:creationId xmlns:a16="http://schemas.microsoft.com/office/drawing/2014/main" id="{4775C650-142A-B4C5-4869-7E650ABEB33E}"/>
              </a:ext>
            </a:extLst>
          </p:cNvPr>
          <p:cNvSpPr>
            <a:spLocks noGrp="1"/>
          </p:cNvSpPr>
          <p:nvPr>
            <p:ph type="body" sz="quarter" idx="37"/>
          </p:nvPr>
        </p:nvSpPr>
        <p:spPr>
          <a:xfrm>
            <a:off x="6679146" y="1614686"/>
            <a:ext cx="277320" cy="574453"/>
          </a:xfrm>
        </p:spPr>
        <p:txBody>
          <a:bodyPr/>
          <a:lstStyle/>
          <a:p>
            <a:r>
              <a:rPr lang="fr-FR" dirty="0"/>
              <a:t>3</a:t>
            </a:r>
          </a:p>
        </p:txBody>
      </p:sp>
      <p:sp>
        <p:nvSpPr>
          <p:cNvPr id="15" name="Espace réservé du texte 14">
            <a:extLst>
              <a:ext uri="{FF2B5EF4-FFF2-40B4-BE49-F238E27FC236}">
                <a16:creationId xmlns:a16="http://schemas.microsoft.com/office/drawing/2014/main" id="{CE014ADF-5CFB-B8A7-CA91-2268D545DA2D}"/>
              </a:ext>
            </a:extLst>
          </p:cNvPr>
          <p:cNvSpPr>
            <a:spLocks noGrp="1"/>
          </p:cNvSpPr>
          <p:nvPr>
            <p:ph type="body" sz="quarter" idx="38"/>
          </p:nvPr>
        </p:nvSpPr>
        <p:spPr>
          <a:xfrm>
            <a:off x="6680750" y="4083140"/>
            <a:ext cx="274114" cy="574453"/>
          </a:xfrm>
        </p:spPr>
        <p:txBody>
          <a:bodyPr/>
          <a:lstStyle/>
          <a:p>
            <a:r>
              <a:rPr lang="fr-FR" dirty="0"/>
              <a:t>4</a:t>
            </a:r>
          </a:p>
        </p:txBody>
      </p:sp>
      <p:sp>
        <p:nvSpPr>
          <p:cNvPr id="26" name="Titre 25">
            <a:extLst>
              <a:ext uri="{FF2B5EF4-FFF2-40B4-BE49-F238E27FC236}">
                <a16:creationId xmlns:a16="http://schemas.microsoft.com/office/drawing/2014/main" id="{A39CBAFF-C4F3-4ECC-A86D-7B3C7A22C397}"/>
              </a:ext>
            </a:extLst>
          </p:cNvPr>
          <p:cNvSpPr>
            <a:spLocks noGrp="1"/>
          </p:cNvSpPr>
          <p:nvPr>
            <p:ph type="title"/>
          </p:nvPr>
        </p:nvSpPr>
        <p:spPr/>
        <p:txBody>
          <a:bodyPr/>
          <a:lstStyle/>
          <a:p>
            <a:r>
              <a:rPr lang="en-GB" dirty="0"/>
              <a:t>Install and configure</a:t>
            </a:r>
          </a:p>
        </p:txBody>
      </p:sp>
      <p:sp>
        <p:nvSpPr>
          <p:cNvPr id="28" name="Espace réservé du texte 27">
            <a:extLst>
              <a:ext uri="{FF2B5EF4-FFF2-40B4-BE49-F238E27FC236}">
                <a16:creationId xmlns:a16="http://schemas.microsoft.com/office/drawing/2014/main" id="{DCD3DB32-612C-4A12-8426-83270C843EEE}"/>
              </a:ext>
            </a:extLst>
          </p:cNvPr>
          <p:cNvSpPr>
            <a:spLocks noGrp="1"/>
          </p:cNvSpPr>
          <p:nvPr>
            <p:ph type="body" sz="quarter" idx="10"/>
          </p:nvPr>
        </p:nvSpPr>
        <p:spPr/>
        <p:txBody>
          <a:bodyPr/>
          <a:lstStyle/>
          <a:p>
            <a:endParaRPr lang="en-GB" dirty="0"/>
          </a:p>
        </p:txBody>
      </p:sp>
      <p:sp>
        <p:nvSpPr>
          <p:cNvPr id="2" name="Espace réservé du texte 32">
            <a:extLst>
              <a:ext uri="{FF2B5EF4-FFF2-40B4-BE49-F238E27FC236}">
                <a16:creationId xmlns:a16="http://schemas.microsoft.com/office/drawing/2014/main" id="{07767682-7425-378C-6B31-427C4D2439FB}"/>
              </a:ext>
            </a:extLst>
          </p:cNvPr>
          <p:cNvSpPr txBox="1">
            <a:spLocks/>
          </p:cNvSpPr>
          <p:nvPr/>
        </p:nvSpPr>
        <p:spPr bwMode="gray">
          <a:xfrm>
            <a:off x="7590039" y="5174624"/>
            <a:ext cx="4412572" cy="1211461"/>
          </a:xfrm>
          <a:prstGeom prst="rect">
            <a:avLst/>
          </a:prstGeom>
        </p:spPr>
        <p:txBody>
          <a:bodyPr vert="horz" lIns="0" tIns="0" rIns="0" bIns="0" rtlCol="0" anchor="t">
            <a:noAutofit/>
          </a:bodyPr>
          <a:lstStyle>
            <a:lvl1pPr marL="182880" indent="-182880" algn="l" defTabSz="914400" rtl="0" eaLnBrk="1" latinLnBrk="0" hangingPunct="1">
              <a:spcBef>
                <a:spcPts val="0"/>
              </a:spcBef>
              <a:spcAft>
                <a:spcPts val="400"/>
              </a:spcAft>
              <a:buClr>
                <a:schemeClr val="tx1"/>
              </a:buClr>
              <a:buSzPct val="100000"/>
              <a:buFont typeface="Arial" panose="020B0604020202020204" pitchFamily="34" charset="0"/>
              <a:buChar char="•"/>
              <a:defRPr sz="1200" kern="1200" baseline="0">
                <a:solidFill>
                  <a:schemeClr val="tx1"/>
                </a:solidFill>
                <a:latin typeface="+mn-lt"/>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fr-FR" sz="1000" dirty="0"/>
              <a:t>3 &amp; 4 </a:t>
            </a:r>
            <a:r>
              <a:rPr lang="fr-FR" sz="1000" dirty="0" err="1"/>
              <a:t>explained</a:t>
            </a:r>
            <a:r>
              <a:rPr lang="fr-FR" sz="1000" dirty="0"/>
              <a:t> in: </a:t>
            </a:r>
          </a:p>
          <a:p>
            <a:pPr>
              <a:lnSpc>
                <a:spcPct val="150000"/>
              </a:lnSpc>
              <a:buFont typeface="Courier New" panose="02070309020205020404" pitchFamily="49" charset="0"/>
              <a:buChar char="o"/>
            </a:pPr>
            <a:r>
              <a:rPr lang="fr-FR" sz="1000" dirty="0"/>
              <a:t>"</a:t>
            </a:r>
            <a:r>
              <a:rPr lang="fr-FR" sz="1000" dirty="0" err="1"/>
              <a:t>SafeKit</a:t>
            </a:r>
            <a:r>
              <a:rPr lang="fr-FR" sz="1000" dirty="0"/>
              <a:t> web console" slides</a:t>
            </a:r>
          </a:p>
          <a:p>
            <a:pPr>
              <a:lnSpc>
                <a:spcPct val="150000"/>
              </a:lnSpc>
              <a:buFont typeface="Courier New" panose="02070309020205020404" pitchFamily="49" charset="0"/>
              <a:buChar char="o"/>
            </a:pPr>
            <a:r>
              <a:rPr lang="fr-FR" sz="1000" dirty="0"/>
              <a:t>"Command line interface" slides</a:t>
            </a:r>
          </a:p>
        </p:txBody>
      </p:sp>
      <p:pic>
        <p:nvPicPr>
          <p:cNvPr id="4" name="install-3-1">
            <a:hlinkClick r:id="" action="ppaction://media"/>
            <a:extLst>
              <a:ext uri="{FF2B5EF4-FFF2-40B4-BE49-F238E27FC236}">
                <a16:creationId xmlns:a16="http://schemas.microsoft.com/office/drawing/2014/main" id="{A09B7728-0F79-BD82-CB71-7EA8BC893E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84553" y="6142403"/>
            <a:ext cx="487363" cy="487363"/>
          </a:xfrm>
          <a:prstGeom prst="rect">
            <a:avLst/>
          </a:prstGeom>
        </p:spPr>
      </p:pic>
    </p:spTree>
    <p:extLst>
      <p:ext uri="{BB962C8B-B14F-4D97-AF65-F5344CB8AC3E}">
        <p14:creationId xmlns:p14="http://schemas.microsoft.com/office/powerpoint/2010/main" val="3282252329"/>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11808DB-260A-27A0-B273-CE867AA50A39}"/>
              </a:ext>
            </a:extLst>
          </p:cNvPr>
          <p:cNvSpPr>
            <a:spLocks noGrp="1"/>
          </p:cNvSpPr>
          <p:nvPr>
            <p:ph type="body" sz="quarter" idx="10"/>
          </p:nvPr>
        </p:nvSpPr>
        <p:spPr/>
        <p:txBody>
          <a:bodyPr/>
          <a:lstStyle/>
          <a:p>
            <a:r>
              <a:rPr lang="fr-FR" dirty="0" err="1"/>
              <a:t>Prerequisites</a:t>
            </a:r>
            <a:endParaRPr lang="fr-FR" dirty="0"/>
          </a:p>
        </p:txBody>
      </p:sp>
      <p:sp>
        <p:nvSpPr>
          <p:cNvPr id="3" name="Espace réservé du texte 2">
            <a:extLst>
              <a:ext uri="{FF2B5EF4-FFF2-40B4-BE49-F238E27FC236}">
                <a16:creationId xmlns:a16="http://schemas.microsoft.com/office/drawing/2014/main" id="{8EDBE977-8A64-607A-1C22-D439709D3723}"/>
              </a:ext>
            </a:extLst>
          </p:cNvPr>
          <p:cNvSpPr>
            <a:spLocks noGrp="1"/>
          </p:cNvSpPr>
          <p:nvPr>
            <p:ph type="body" sz="quarter" idx="16"/>
          </p:nvPr>
        </p:nvSpPr>
        <p:spPr/>
        <p:txBody>
          <a:bodyPr/>
          <a:lstStyle/>
          <a:p>
            <a:endParaRPr lang="fr-FR"/>
          </a:p>
        </p:txBody>
      </p:sp>
      <p:pic>
        <p:nvPicPr>
          <p:cNvPr id="4" name="install-4">
            <a:hlinkClick r:id="" action="ppaction://media"/>
            <a:extLst>
              <a:ext uri="{FF2B5EF4-FFF2-40B4-BE49-F238E27FC236}">
                <a16:creationId xmlns:a16="http://schemas.microsoft.com/office/drawing/2014/main" id="{6523EDF2-37A3-1336-AE9D-2A7847FBE5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02696" y="6188982"/>
            <a:ext cx="487363" cy="487363"/>
          </a:xfrm>
          <a:prstGeom prst="rect">
            <a:avLst/>
          </a:prstGeom>
        </p:spPr>
      </p:pic>
    </p:spTree>
    <p:extLst>
      <p:ext uri="{BB962C8B-B14F-4D97-AF65-F5344CB8AC3E}">
        <p14:creationId xmlns:p14="http://schemas.microsoft.com/office/powerpoint/2010/main" val="3632059022"/>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Espace réservé du texte 26">
            <a:extLst>
              <a:ext uri="{FF2B5EF4-FFF2-40B4-BE49-F238E27FC236}">
                <a16:creationId xmlns:a16="http://schemas.microsoft.com/office/drawing/2014/main" id="{D92928EA-4A74-416A-81BD-2946A3275CD9}"/>
              </a:ext>
            </a:extLst>
          </p:cNvPr>
          <p:cNvSpPr>
            <a:spLocks noGrp="1"/>
          </p:cNvSpPr>
          <p:nvPr>
            <p:ph type="body" sz="quarter" idx="13"/>
          </p:nvPr>
        </p:nvSpPr>
        <p:spPr/>
        <p:txBody>
          <a:bodyPr/>
          <a:lstStyle/>
          <a:p>
            <a:pPr marL="0" indent="0">
              <a:buNone/>
            </a:pPr>
            <a:r>
              <a:rPr lang="en-GB" sz="1400" dirty="0">
                <a:solidFill>
                  <a:srgbClr val="FF6D43"/>
                </a:solidFill>
              </a:rPr>
              <a:t>Operating system</a:t>
            </a:r>
            <a:endParaRPr lang="en-US" sz="1400" dirty="0">
              <a:solidFill>
                <a:srgbClr val="FF6D43"/>
              </a:solidFill>
            </a:endParaRPr>
          </a:p>
          <a:p>
            <a:pPr>
              <a:lnSpc>
                <a:spcPct val="150000"/>
              </a:lnSpc>
              <a:buFont typeface="Courier New" panose="02070309020205020404" pitchFamily="49" charset="0"/>
              <a:buChar char="o"/>
            </a:pPr>
            <a:r>
              <a:rPr lang="en-US" sz="1200" dirty="0"/>
              <a:t>Windows or Linux</a:t>
            </a:r>
          </a:p>
          <a:p>
            <a:pPr>
              <a:lnSpc>
                <a:spcPct val="150000"/>
              </a:lnSpc>
              <a:buFont typeface="Courier New" panose="02070309020205020404" pitchFamily="49" charset="0"/>
              <a:buChar char="o"/>
            </a:pPr>
            <a:r>
              <a:rPr lang="en-US" sz="1200" dirty="0"/>
              <a:t>Same OS and version</a:t>
            </a:r>
          </a:p>
          <a:p>
            <a:pPr>
              <a:lnSpc>
                <a:spcPct val="150000"/>
              </a:lnSpc>
              <a:buFont typeface="Courier New" panose="02070309020205020404" pitchFamily="49" charset="0"/>
              <a:buChar char="o"/>
            </a:pPr>
            <a:r>
              <a:rPr lang="en-US" sz="1200" dirty="0"/>
              <a:t>Align clocks (NTP)</a:t>
            </a:r>
          </a:p>
        </p:txBody>
      </p:sp>
      <p:sp>
        <p:nvSpPr>
          <p:cNvPr id="29" name="Espace réservé du texte 28">
            <a:extLst>
              <a:ext uri="{FF2B5EF4-FFF2-40B4-BE49-F238E27FC236}">
                <a16:creationId xmlns:a16="http://schemas.microsoft.com/office/drawing/2014/main" id="{6AC8620B-AFD4-4686-B05B-BE400A3093B3}"/>
              </a:ext>
            </a:extLst>
          </p:cNvPr>
          <p:cNvSpPr>
            <a:spLocks noGrp="1"/>
          </p:cNvSpPr>
          <p:nvPr>
            <p:ph type="body" sz="quarter" idx="26"/>
          </p:nvPr>
        </p:nvSpPr>
        <p:spPr/>
        <p:txBody>
          <a:bodyPr/>
          <a:lstStyle/>
          <a:p>
            <a:pPr marL="0" indent="0">
              <a:buNone/>
            </a:pPr>
            <a:r>
              <a:rPr lang="en-US" sz="1400" dirty="0">
                <a:solidFill>
                  <a:schemeClr val="bg1">
                    <a:lumMod val="50000"/>
                  </a:schemeClr>
                </a:solidFill>
              </a:rPr>
              <a:t>Application</a:t>
            </a:r>
          </a:p>
          <a:p>
            <a:pPr>
              <a:lnSpc>
                <a:spcPct val="150000"/>
              </a:lnSpc>
              <a:buFont typeface="Courier New" panose="02070309020205020404" pitchFamily="49" charset="0"/>
              <a:buChar char="o"/>
            </a:pPr>
            <a:r>
              <a:rPr lang="en-US" sz="1200" dirty="0"/>
              <a:t>Install with the same settings</a:t>
            </a:r>
          </a:p>
          <a:p>
            <a:pPr>
              <a:lnSpc>
                <a:spcPct val="150000"/>
              </a:lnSpc>
              <a:buFont typeface="Courier New" panose="02070309020205020404" pitchFamily="49" charset="0"/>
              <a:buChar char="o"/>
            </a:pPr>
            <a:r>
              <a:rPr lang="en-US" sz="1200" dirty="0"/>
              <a:t>Disable automatic start at boot of the application</a:t>
            </a:r>
          </a:p>
        </p:txBody>
      </p:sp>
      <p:sp>
        <p:nvSpPr>
          <p:cNvPr id="30" name="Espace réservé du texte 29">
            <a:extLst>
              <a:ext uri="{FF2B5EF4-FFF2-40B4-BE49-F238E27FC236}">
                <a16:creationId xmlns:a16="http://schemas.microsoft.com/office/drawing/2014/main" id="{9DA8996C-F96A-4AD5-8D81-1F10DBB1667B}"/>
              </a:ext>
            </a:extLst>
          </p:cNvPr>
          <p:cNvSpPr>
            <a:spLocks noGrp="1"/>
          </p:cNvSpPr>
          <p:nvPr>
            <p:ph type="body" sz="quarter" idx="28"/>
          </p:nvPr>
        </p:nvSpPr>
        <p:spPr/>
        <p:txBody>
          <a:bodyPr/>
          <a:lstStyle/>
          <a:p>
            <a:pPr marL="0" indent="0">
              <a:buNone/>
            </a:pPr>
            <a:r>
              <a:rPr lang="en-US" sz="1400" dirty="0">
                <a:solidFill>
                  <a:srgbClr val="002D3C"/>
                </a:solidFill>
              </a:rPr>
              <a:t>Network</a:t>
            </a:r>
          </a:p>
          <a:p>
            <a:pPr>
              <a:lnSpc>
                <a:spcPct val="150000"/>
              </a:lnSpc>
              <a:buFont typeface="Courier New" panose="02070309020205020404" pitchFamily="49" charset="0"/>
              <a:buChar char="o"/>
            </a:pPr>
            <a:r>
              <a:rPr lang="en-US" sz="1200" dirty="0"/>
              <a:t>Same IP network if using &lt;</a:t>
            </a:r>
            <a:r>
              <a:rPr lang="en-US" sz="1200" dirty="0" err="1"/>
              <a:t>vip</a:t>
            </a:r>
            <a:r>
              <a:rPr lang="en-US" sz="1200" dirty="0"/>
              <a:t>&gt;</a:t>
            </a:r>
          </a:p>
          <a:p>
            <a:pPr>
              <a:lnSpc>
                <a:spcPct val="150000"/>
              </a:lnSpc>
              <a:buFont typeface="Courier New" panose="02070309020205020404" pitchFamily="49" charset="0"/>
              <a:buChar char="o"/>
            </a:pPr>
            <a:r>
              <a:rPr lang="en-US" sz="1200" dirty="0"/>
              <a:t>If possible, 1 dedicated replication network</a:t>
            </a:r>
          </a:p>
          <a:p>
            <a:pPr marL="0" indent="0">
              <a:buNone/>
            </a:pPr>
            <a:endParaRPr lang="en-GB" dirty="0"/>
          </a:p>
        </p:txBody>
      </p:sp>
      <p:sp>
        <p:nvSpPr>
          <p:cNvPr id="12" name="Espace réservé du texte 11">
            <a:extLst>
              <a:ext uri="{FF2B5EF4-FFF2-40B4-BE49-F238E27FC236}">
                <a16:creationId xmlns:a16="http://schemas.microsoft.com/office/drawing/2014/main" id="{17B04A85-DE6D-6520-1DB9-78664960F59A}"/>
              </a:ext>
            </a:extLst>
          </p:cNvPr>
          <p:cNvSpPr>
            <a:spLocks noGrp="1"/>
          </p:cNvSpPr>
          <p:nvPr>
            <p:ph type="body" sz="quarter" idx="35"/>
          </p:nvPr>
        </p:nvSpPr>
        <p:spPr/>
        <p:txBody>
          <a:bodyPr/>
          <a:lstStyle/>
          <a:p>
            <a:r>
              <a:rPr lang="fr-FR" dirty="0"/>
              <a:t>1</a:t>
            </a:r>
          </a:p>
        </p:txBody>
      </p:sp>
      <p:sp>
        <p:nvSpPr>
          <p:cNvPr id="13" name="Espace réservé du texte 12">
            <a:extLst>
              <a:ext uri="{FF2B5EF4-FFF2-40B4-BE49-F238E27FC236}">
                <a16:creationId xmlns:a16="http://schemas.microsoft.com/office/drawing/2014/main" id="{C77758BC-5A1E-546B-9316-5A4830CC5089}"/>
              </a:ext>
            </a:extLst>
          </p:cNvPr>
          <p:cNvSpPr>
            <a:spLocks noGrp="1"/>
          </p:cNvSpPr>
          <p:nvPr>
            <p:ph type="body" sz="quarter" idx="36"/>
          </p:nvPr>
        </p:nvSpPr>
        <p:spPr/>
        <p:txBody>
          <a:bodyPr/>
          <a:lstStyle/>
          <a:p>
            <a:r>
              <a:rPr lang="fr-FR" dirty="0"/>
              <a:t>2</a:t>
            </a:r>
          </a:p>
        </p:txBody>
      </p:sp>
      <p:sp>
        <p:nvSpPr>
          <p:cNvPr id="14" name="Espace réservé du texte 13">
            <a:extLst>
              <a:ext uri="{FF2B5EF4-FFF2-40B4-BE49-F238E27FC236}">
                <a16:creationId xmlns:a16="http://schemas.microsoft.com/office/drawing/2014/main" id="{4775C650-142A-B4C5-4869-7E650ABEB33E}"/>
              </a:ext>
            </a:extLst>
          </p:cNvPr>
          <p:cNvSpPr>
            <a:spLocks noGrp="1"/>
          </p:cNvSpPr>
          <p:nvPr>
            <p:ph type="body" sz="quarter" idx="37"/>
          </p:nvPr>
        </p:nvSpPr>
        <p:spPr/>
        <p:txBody>
          <a:bodyPr/>
          <a:lstStyle/>
          <a:p>
            <a:r>
              <a:rPr lang="fr-FR" dirty="0"/>
              <a:t>3</a:t>
            </a:r>
          </a:p>
        </p:txBody>
      </p:sp>
      <p:sp>
        <p:nvSpPr>
          <p:cNvPr id="26" name="Titre 25">
            <a:extLst>
              <a:ext uri="{FF2B5EF4-FFF2-40B4-BE49-F238E27FC236}">
                <a16:creationId xmlns:a16="http://schemas.microsoft.com/office/drawing/2014/main" id="{A39CBAFF-C4F3-4ECC-A86D-7B3C7A22C397}"/>
              </a:ext>
            </a:extLst>
          </p:cNvPr>
          <p:cNvSpPr>
            <a:spLocks noGrp="1"/>
          </p:cNvSpPr>
          <p:nvPr>
            <p:ph type="title"/>
          </p:nvPr>
        </p:nvSpPr>
        <p:spPr/>
        <p:txBody>
          <a:bodyPr/>
          <a:lstStyle/>
          <a:p>
            <a:r>
              <a:rPr lang="en-GB" dirty="0"/>
              <a:t>Mirror module prerequisites</a:t>
            </a:r>
          </a:p>
        </p:txBody>
      </p:sp>
      <p:sp>
        <p:nvSpPr>
          <p:cNvPr id="43" name="Espace réservé du texte 42">
            <a:extLst>
              <a:ext uri="{FF2B5EF4-FFF2-40B4-BE49-F238E27FC236}">
                <a16:creationId xmlns:a16="http://schemas.microsoft.com/office/drawing/2014/main" id="{6A1517FC-A4F7-29E1-5B5C-6F7E4E4AB103}"/>
              </a:ext>
            </a:extLst>
          </p:cNvPr>
          <p:cNvSpPr>
            <a:spLocks noGrp="1"/>
          </p:cNvSpPr>
          <p:nvPr>
            <p:ph type="body" sz="quarter" idx="10"/>
          </p:nvPr>
        </p:nvSpPr>
        <p:spPr/>
        <p:txBody>
          <a:bodyPr/>
          <a:lstStyle/>
          <a:p>
            <a:endParaRPr lang="fr-FR"/>
          </a:p>
        </p:txBody>
      </p:sp>
      <p:sp>
        <p:nvSpPr>
          <p:cNvPr id="31" name="Espace réservé du texte 30">
            <a:extLst>
              <a:ext uri="{FF2B5EF4-FFF2-40B4-BE49-F238E27FC236}">
                <a16:creationId xmlns:a16="http://schemas.microsoft.com/office/drawing/2014/main" id="{145C703C-8250-4549-933D-232819DD5C6E}"/>
              </a:ext>
            </a:extLst>
          </p:cNvPr>
          <p:cNvSpPr>
            <a:spLocks noGrp="1"/>
          </p:cNvSpPr>
          <p:nvPr>
            <p:ph type="body" sz="quarter" idx="33"/>
          </p:nvPr>
        </p:nvSpPr>
        <p:spPr/>
        <p:txBody>
          <a:bodyPr/>
          <a:lstStyle/>
          <a:p>
            <a:pPr marL="0" indent="0">
              <a:buNone/>
            </a:pPr>
            <a:r>
              <a:rPr lang="en-GB" sz="1400" dirty="0"/>
              <a:t>File replication</a:t>
            </a:r>
            <a:endParaRPr lang="en-US" sz="1400" dirty="0"/>
          </a:p>
          <a:p>
            <a:pPr>
              <a:lnSpc>
                <a:spcPct val="150000"/>
              </a:lnSpc>
              <a:buFont typeface="Courier New" panose="02070309020205020404" pitchFamily="49" charset="0"/>
              <a:buChar char="o"/>
            </a:pPr>
            <a:r>
              <a:rPr lang="en-US" sz="1200" dirty="0"/>
              <a:t>Same path for replicated directories</a:t>
            </a:r>
          </a:p>
          <a:p>
            <a:pPr>
              <a:lnSpc>
                <a:spcPct val="150000"/>
              </a:lnSpc>
              <a:buFont typeface="Courier New" panose="02070309020205020404" pitchFamily="49" charset="0"/>
              <a:buChar char="o"/>
            </a:pPr>
            <a:r>
              <a:rPr lang="en-US" sz="1200" dirty="0"/>
              <a:t>On Linux, align </a:t>
            </a:r>
            <a:r>
              <a:rPr lang="en-US" sz="1200" dirty="0" err="1"/>
              <a:t>uids</a:t>
            </a:r>
            <a:r>
              <a:rPr lang="en-US" sz="1200" dirty="0"/>
              <a:t>/gids</a:t>
            </a:r>
          </a:p>
        </p:txBody>
      </p:sp>
      <p:sp>
        <p:nvSpPr>
          <p:cNvPr id="15" name="Espace réservé du texte 14">
            <a:extLst>
              <a:ext uri="{FF2B5EF4-FFF2-40B4-BE49-F238E27FC236}">
                <a16:creationId xmlns:a16="http://schemas.microsoft.com/office/drawing/2014/main" id="{CE014ADF-5CFB-B8A7-CA91-2268D545DA2D}"/>
              </a:ext>
            </a:extLst>
          </p:cNvPr>
          <p:cNvSpPr>
            <a:spLocks noGrp="1"/>
          </p:cNvSpPr>
          <p:nvPr>
            <p:ph type="body" sz="quarter" idx="38"/>
          </p:nvPr>
        </p:nvSpPr>
        <p:spPr/>
        <p:txBody>
          <a:bodyPr/>
          <a:lstStyle/>
          <a:p>
            <a:r>
              <a:rPr lang="fr-FR" dirty="0"/>
              <a:t>4</a:t>
            </a:r>
          </a:p>
        </p:txBody>
      </p:sp>
      <p:grpSp>
        <p:nvGrpSpPr>
          <p:cNvPr id="44" name="Groupe 43">
            <a:extLst>
              <a:ext uri="{FF2B5EF4-FFF2-40B4-BE49-F238E27FC236}">
                <a16:creationId xmlns:a16="http://schemas.microsoft.com/office/drawing/2014/main" id="{86FA1B19-AF35-F9BA-8F14-F5CFF2E6F869}"/>
              </a:ext>
            </a:extLst>
          </p:cNvPr>
          <p:cNvGrpSpPr>
            <a:grpSpLocks noChangeAspect="1"/>
          </p:cNvGrpSpPr>
          <p:nvPr/>
        </p:nvGrpSpPr>
        <p:grpSpPr>
          <a:xfrm>
            <a:off x="7437121" y="3023540"/>
            <a:ext cx="3078479" cy="3590620"/>
            <a:chOff x="7470621" y="3048398"/>
            <a:chExt cx="2368060" cy="2762015"/>
          </a:xfrm>
        </p:grpSpPr>
        <p:sp>
          <p:nvSpPr>
            <p:cNvPr id="42" name="Rectangle : coins arrondis 41">
              <a:extLst>
                <a:ext uri="{FF2B5EF4-FFF2-40B4-BE49-F238E27FC236}">
                  <a16:creationId xmlns:a16="http://schemas.microsoft.com/office/drawing/2014/main" id="{6BF34E76-07D1-728B-6F64-CC2D08C14214}"/>
                </a:ext>
              </a:extLst>
            </p:cNvPr>
            <p:cNvSpPr/>
            <p:nvPr/>
          </p:nvSpPr>
          <p:spPr>
            <a:xfrm>
              <a:off x="7470621" y="3048398"/>
              <a:ext cx="2368060" cy="2762015"/>
            </a:xfrm>
            <a:prstGeom prst="roundRect">
              <a:avLst/>
            </a:prstGeom>
            <a:solidFill>
              <a:srgbClr val="EC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00"/>
            </a:p>
          </p:txBody>
        </p:sp>
        <p:grpSp>
          <p:nvGrpSpPr>
            <p:cNvPr id="2" name="Groupe 1">
              <a:extLst>
                <a:ext uri="{FF2B5EF4-FFF2-40B4-BE49-F238E27FC236}">
                  <a16:creationId xmlns:a16="http://schemas.microsoft.com/office/drawing/2014/main" id="{9B09F414-21E5-208F-96FA-197AFBB9E62E}"/>
                </a:ext>
              </a:extLst>
            </p:cNvPr>
            <p:cNvGrpSpPr/>
            <p:nvPr/>
          </p:nvGrpSpPr>
          <p:grpSpPr>
            <a:xfrm>
              <a:off x="7654233" y="3266373"/>
              <a:ext cx="2000702" cy="2380348"/>
              <a:chOff x="6617461" y="1033511"/>
              <a:chExt cx="2000702" cy="2380348"/>
            </a:xfrm>
          </p:grpSpPr>
          <p:sp>
            <p:nvSpPr>
              <p:cNvPr id="3" name="Forme libre : forme 2">
                <a:extLst>
                  <a:ext uri="{FF2B5EF4-FFF2-40B4-BE49-F238E27FC236}">
                    <a16:creationId xmlns:a16="http://schemas.microsoft.com/office/drawing/2014/main" id="{D93CF92F-A748-245E-119F-EFD2BD6B68EF}"/>
                  </a:ext>
                </a:extLst>
              </p:cNvPr>
              <p:cNvSpPr/>
              <p:nvPr/>
            </p:nvSpPr>
            <p:spPr>
              <a:xfrm>
                <a:off x="6855751" y="2044866"/>
                <a:ext cx="374472" cy="605011"/>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1000"/>
              </a:p>
            </p:txBody>
          </p:sp>
          <p:sp>
            <p:nvSpPr>
              <p:cNvPr id="4" name="Forme libre : forme 3">
                <a:extLst>
                  <a:ext uri="{FF2B5EF4-FFF2-40B4-BE49-F238E27FC236}">
                    <a16:creationId xmlns:a16="http://schemas.microsoft.com/office/drawing/2014/main" id="{3F21AC71-688B-8311-BC3B-3DA12D6BBCB0}"/>
                  </a:ext>
                </a:extLst>
              </p:cNvPr>
              <p:cNvSpPr/>
              <p:nvPr/>
            </p:nvSpPr>
            <p:spPr>
              <a:xfrm>
                <a:off x="8061154" y="2044866"/>
                <a:ext cx="374472" cy="605011"/>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1000"/>
              </a:p>
            </p:txBody>
          </p:sp>
          <p:pic>
            <p:nvPicPr>
              <p:cNvPr id="5" name="Graphique 4" descr="Utilisateurs contour">
                <a:extLst>
                  <a:ext uri="{FF2B5EF4-FFF2-40B4-BE49-F238E27FC236}">
                    <a16:creationId xmlns:a16="http://schemas.microsoft.com/office/drawing/2014/main" id="{E225A770-BFA4-4C2D-AD3F-B2C31F5182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02803" y="1052253"/>
                <a:ext cx="522088" cy="522088"/>
              </a:xfrm>
              <a:prstGeom prst="rect">
                <a:avLst/>
              </a:prstGeom>
            </p:spPr>
          </p:pic>
          <p:pic>
            <p:nvPicPr>
              <p:cNvPr id="6" name="Graphique 5" descr="Dossier ouvert avec un remplissage uni">
                <a:extLst>
                  <a:ext uri="{FF2B5EF4-FFF2-40B4-BE49-F238E27FC236}">
                    <a16:creationId xmlns:a16="http://schemas.microsoft.com/office/drawing/2014/main" id="{2B84ABEA-669B-85BF-D0B3-FA04227C4C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47096" y="2707624"/>
                <a:ext cx="328385" cy="328385"/>
              </a:xfrm>
              <a:prstGeom prst="rect">
                <a:avLst/>
              </a:prstGeom>
            </p:spPr>
          </p:pic>
          <p:sp>
            <p:nvSpPr>
              <p:cNvPr id="7" name="Text Box 1809">
                <a:extLst>
                  <a:ext uri="{FF2B5EF4-FFF2-40B4-BE49-F238E27FC236}">
                    <a16:creationId xmlns:a16="http://schemas.microsoft.com/office/drawing/2014/main" id="{3594B6CE-B5BA-CD70-2801-0F0594EB0E33}"/>
                  </a:ext>
                </a:extLst>
              </p:cNvPr>
              <p:cNvSpPr txBox="1">
                <a:spLocks noChangeArrowheads="1"/>
              </p:cNvSpPr>
              <p:nvPr/>
            </p:nvSpPr>
            <p:spPr bwMode="auto">
              <a:xfrm>
                <a:off x="6617461" y="1783832"/>
                <a:ext cx="404130" cy="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1000" kern="0" baseline="0" dirty="0" err="1">
                    <a:latin typeface="+mn-lt"/>
                    <a:ea typeface="Verdana" panose="020B0604030504040204" pitchFamily="34" charset="0"/>
                    <a:cs typeface="Times New Roman" pitchFamily="18" charset="0"/>
                  </a:rPr>
                  <a:t>vip</a:t>
                </a:r>
                <a:endParaRPr lang="en-US" sz="1000" kern="0" baseline="0" dirty="0">
                  <a:latin typeface="+mn-lt"/>
                  <a:ea typeface="Verdana" panose="020B0604030504040204" pitchFamily="34" charset="0"/>
                  <a:cs typeface="Times New Roman" pitchFamily="18" charset="0"/>
                </a:endParaRPr>
              </a:p>
            </p:txBody>
          </p:sp>
          <p:sp>
            <p:nvSpPr>
              <p:cNvPr id="8" name="Text Box 1809">
                <a:extLst>
                  <a:ext uri="{FF2B5EF4-FFF2-40B4-BE49-F238E27FC236}">
                    <a16:creationId xmlns:a16="http://schemas.microsoft.com/office/drawing/2014/main" id="{2FA2A269-F6B4-B6B0-D467-5A6A0DF1FC33}"/>
                  </a:ext>
                </a:extLst>
              </p:cNvPr>
              <p:cNvSpPr txBox="1">
                <a:spLocks noChangeArrowheads="1"/>
              </p:cNvSpPr>
              <p:nvPr/>
            </p:nvSpPr>
            <p:spPr bwMode="auto">
              <a:xfrm>
                <a:off x="7086169" y="1797327"/>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1000" b="0" kern="0" baseline="0" dirty="0">
                    <a:latin typeface="+mn-lt"/>
                    <a:ea typeface="Verdana" panose="020B0604030504040204" pitchFamily="34" charset="0"/>
                    <a:cs typeface="Times New Roman" pitchFamily="18" charset="0"/>
                  </a:rPr>
                  <a:t>ip1</a:t>
                </a:r>
              </a:p>
            </p:txBody>
          </p:sp>
          <p:sp>
            <p:nvSpPr>
              <p:cNvPr id="9" name="Text Box 1809">
                <a:extLst>
                  <a:ext uri="{FF2B5EF4-FFF2-40B4-BE49-F238E27FC236}">
                    <a16:creationId xmlns:a16="http://schemas.microsoft.com/office/drawing/2014/main" id="{7B0700E3-2C89-D933-CA70-4E59B77BA558}"/>
                  </a:ext>
                </a:extLst>
              </p:cNvPr>
              <p:cNvSpPr txBox="1">
                <a:spLocks noChangeArrowheads="1"/>
              </p:cNvSpPr>
              <p:nvPr/>
            </p:nvSpPr>
            <p:spPr bwMode="auto">
              <a:xfrm>
                <a:off x="7825105" y="1799286"/>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1000" b="0" kern="0" baseline="0" dirty="0">
                    <a:latin typeface="+mn-lt"/>
                    <a:ea typeface="Verdana" panose="020B0604030504040204" pitchFamily="34" charset="0"/>
                    <a:cs typeface="Times New Roman" pitchFamily="18" charset="0"/>
                  </a:rPr>
                  <a:t>ip2</a:t>
                </a:r>
              </a:p>
            </p:txBody>
          </p:sp>
          <p:cxnSp>
            <p:nvCxnSpPr>
              <p:cNvPr id="10" name="Connecteur : en angle 9">
                <a:extLst>
                  <a:ext uri="{FF2B5EF4-FFF2-40B4-BE49-F238E27FC236}">
                    <a16:creationId xmlns:a16="http://schemas.microsoft.com/office/drawing/2014/main" id="{D8B5C263-3E78-E53D-06A2-0D5E7E3B9919}"/>
                  </a:ext>
                </a:extLst>
              </p:cNvPr>
              <p:cNvCxnSpPr>
                <a:cxnSpLocks/>
              </p:cNvCxnSpPr>
              <p:nvPr/>
            </p:nvCxnSpPr>
            <p:spPr>
              <a:xfrm rot="5400000">
                <a:off x="7108888" y="1381633"/>
                <a:ext cx="449873" cy="688635"/>
              </a:xfrm>
              <a:prstGeom prst="bentConnector3">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EEE3268D-2912-5A57-A663-8317E8BAB9C3}"/>
                  </a:ext>
                </a:extLst>
              </p:cNvPr>
              <p:cNvCxnSpPr>
                <a:cxnSpLocks/>
              </p:cNvCxnSpPr>
              <p:nvPr/>
            </p:nvCxnSpPr>
            <p:spPr>
              <a:xfrm>
                <a:off x="7125232" y="1760001"/>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B41440E4-0996-CCB7-E630-B14CEE8949B4}"/>
                  </a:ext>
                </a:extLst>
              </p:cNvPr>
              <p:cNvCxnSpPr>
                <a:cxnSpLocks/>
              </p:cNvCxnSpPr>
              <p:nvPr/>
            </p:nvCxnSpPr>
            <p:spPr>
              <a:xfrm>
                <a:off x="8246116" y="1760386"/>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21C15FFE-573D-6E2B-9F68-8D84AB9517A2}"/>
                  </a:ext>
                </a:extLst>
              </p:cNvPr>
              <p:cNvCxnSpPr>
                <a:cxnSpLocks/>
              </p:cNvCxnSpPr>
              <p:nvPr/>
            </p:nvCxnSpPr>
            <p:spPr>
              <a:xfrm flipV="1">
                <a:off x="7127818" y="1767095"/>
                <a:ext cx="1118297" cy="237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8" name="Graphique 17">
                <a:extLst>
                  <a:ext uri="{FF2B5EF4-FFF2-40B4-BE49-F238E27FC236}">
                    <a16:creationId xmlns:a16="http://schemas.microsoft.com/office/drawing/2014/main" id="{4F5B6439-4D9B-25C5-7C1B-4069A83489B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85974" y="1935152"/>
                <a:ext cx="342900" cy="342900"/>
              </a:xfrm>
              <a:prstGeom prst="rect">
                <a:avLst/>
              </a:prstGeom>
            </p:spPr>
          </p:pic>
          <p:grpSp>
            <p:nvGrpSpPr>
              <p:cNvPr id="19" name="Groupe 18">
                <a:extLst>
                  <a:ext uri="{FF2B5EF4-FFF2-40B4-BE49-F238E27FC236}">
                    <a16:creationId xmlns:a16="http://schemas.microsoft.com/office/drawing/2014/main" id="{EF7EAEC1-94DC-F437-258C-42E1C303F6F4}"/>
                  </a:ext>
                </a:extLst>
              </p:cNvPr>
              <p:cNvGrpSpPr>
                <a:grpSpLocks noChangeAspect="1"/>
              </p:cNvGrpSpPr>
              <p:nvPr/>
            </p:nvGrpSpPr>
            <p:grpSpPr>
              <a:xfrm>
                <a:off x="7972277" y="1037356"/>
                <a:ext cx="501337" cy="538608"/>
                <a:chOff x="382127" y="1134700"/>
                <a:chExt cx="662576" cy="711834"/>
              </a:xfrm>
            </p:grpSpPr>
            <p:grpSp>
              <p:nvGrpSpPr>
                <p:cNvPr id="37" name="Groupe 36">
                  <a:extLst>
                    <a:ext uri="{FF2B5EF4-FFF2-40B4-BE49-F238E27FC236}">
                      <a16:creationId xmlns:a16="http://schemas.microsoft.com/office/drawing/2014/main" id="{3C882873-B853-B12B-8036-15A0D440B113}"/>
                    </a:ext>
                  </a:extLst>
                </p:cNvPr>
                <p:cNvGrpSpPr/>
                <p:nvPr/>
              </p:nvGrpSpPr>
              <p:grpSpPr>
                <a:xfrm>
                  <a:off x="382127" y="1134700"/>
                  <a:ext cx="662576" cy="711834"/>
                  <a:chOff x="3605481" y="1185815"/>
                  <a:chExt cx="662576" cy="711834"/>
                </a:xfrm>
              </p:grpSpPr>
              <p:sp>
                <p:nvSpPr>
                  <p:cNvPr id="39" name="Rectangle 38">
                    <a:extLst>
                      <a:ext uri="{FF2B5EF4-FFF2-40B4-BE49-F238E27FC236}">
                        <a16:creationId xmlns:a16="http://schemas.microsoft.com/office/drawing/2014/main" id="{91F3C6D6-4443-F5EE-70F2-9559C6019D0A}"/>
                      </a:ext>
                    </a:extLst>
                  </p:cNvPr>
                  <p:cNvSpPr/>
                  <p:nvPr/>
                </p:nvSpPr>
                <p:spPr>
                  <a:xfrm>
                    <a:off x="3605481" y="1185815"/>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000" dirty="0"/>
                  </a:p>
                </p:txBody>
              </p:sp>
              <p:sp>
                <p:nvSpPr>
                  <p:cNvPr id="40" name="Rectangle 39">
                    <a:extLst>
                      <a:ext uri="{FF2B5EF4-FFF2-40B4-BE49-F238E27FC236}">
                        <a16:creationId xmlns:a16="http://schemas.microsoft.com/office/drawing/2014/main" id="{2C8856F0-EFF3-C681-DCB0-1744BF3D904B}"/>
                      </a:ext>
                    </a:extLst>
                  </p:cNvPr>
                  <p:cNvSpPr>
                    <a:spLocks noChangeArrowheads="1"/>
                  </p:cNvSpPr>
                  <p:nvPr/>
                </p:nvSpPr>
                <p:spPr bwMode="auto">
                  <a:xfrm>
                    <a:off x="3605484" y="1712981"/>
                    <a:ext cx="662573" cy="15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000" b="1" dirty="0"/>
                      <a:t>SECOND</a:t>
                    </a:r>
                  </a:p>
                </p:txBody>
              </p:sp>
              <p:sp>
                <p:nvSpPr>
                  <p:cNvPr id="41" name="Rectangle 40">
                    <a:extLst>
                      <a:ext uri="{FF2B5EF4-FFF2-40B4-BE49-F238E27FC236}">
                        <a16:creationId xmlns:a16="http://schemas.microsoft.com/office/drawing/2014/main" id="{1709E606-C5D3-691E-36F6-70005251BF2D}"/>
                      </a:ext>
                    </a:extLst>
                  </p:cNvPr>
                  <p:cNvSpPr>
                    <a:spLocks noChangeArrowheads="1"/>
                  </p:cNvSpPr>
                  <p:nvPr/>
                </p:nvSpPr>
                <p:spPr bwMode="auto">
                  <a:xfrm>
                    <a:off x="3609799" y="1207594"/>
                    <a:ext cx="653941" cy="15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000" dirty="0">
                        <a:solidFill>
                          <a:srgbClr val="2E7D48"/>
                        </a:solidFill>
                      </a:rPr>
                      <a:t>Ready</a:t>
                    </a:r>
                  </a:p>
                </p:txBody>
              </p:sp>
            </p:grpSp>
            <p:pic>
              <p:nvPicPr>
                <p:cNvPr id="38" name="Graphique 37">
                  <a:extLst>
                    <a:ext uri="{FF2B5EF4-FFF2-40B4-BE49-F238E27FC236}">
                      <a16:creationId xmlns:a16="http://schemas.microsoft.com/office/drawing/2014/main" id="{4804629E-3161-2DEB-3157-89FEF1A0591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9588" y="1267388"/>
                  <a:ext cx="457200" cy="457200"/>
                </a:xfrm>
                <a:prstGeom prst="rect">
                  <a:avLst/>
                </a:prstGeom>
              </p:spPr>
            </p:pic>
          </p:grpSp>
          <p:grpSp>
            <p:nvGrpSpPr>
              <p:cNvPr id="20" name="Groupe 19">
                <a:extLst>
                  <a:ext uri="{FF2B5EF4-FFF2-40B4-BE49-F238E27FC236}">
                    <a16:creationId xmlns:a16="http://schemas.microsoft.com/office/drawing/2014/main" id="{B41F86A6-EB88-8545-4377-9FEE2416E7F3}"/>
                  </a:ext>
                </a:extLst>
              </p:cNvPr>
              <p:cNvGrpSpPr>
                <a:grpSpLocks noChangeAspect="1"/>
              </p:cNvGrpSpPr>
              <p:nvPr/>
            </p:nvGrpSpPr>
            <p:grpSpPr>
              <a:xfrm>
                <a:off x="6832487" y="1033511"/>
                <a:ext cx="501337" cy="538608"/>
                <a:chOff x="382127" y="1134698"/>
                <a:chExt cx="662576" cy="711834"/>
              </a:xfrm>
            </p:grpSpPr>
            <p:grpSp>
              <p:nvGrpSpPr>
                <p:cNvPr id="32" name="Groupe 31">
                  <a:extLst>
                    <a:ext uri="{FF2B5EF4-FFF2-40B4-BE49-F238E27FC236}">
                      <a16:creationId xmlns:a16="http://schemas.microsoft.com/office/drawing/2014/main" id="{2C7F5052-E675-9D17-9F17-574D6337C29D}"/>
                    </a:ext>
                  </a:extLst>
                </p:cNvPr>
                <p:cNvGrpSpPr/>
                <p:nvPr/>
              </p:nvGrpSpPr>
              <p:grpSpPr>
                <a:xfrm>
                  <a:off x="382127" y="1134698"/>
                  <a:ext cx="662576" cy="711834"/>
                  <a:chOff x="3605481" y="1185813"/>
                  <a:chExt cx="662576" cy="711834"/>
                </a:xfrm>
              </p:grpSpPr>
              <p:sp>
                <p:nvSpPr>
                  <p:cNvPr id="34" name="Rectangle 33">
                    <a:extLst>
                      <a:ext uri="{FF2B5EF4-FFF2-40B4-BE49-F238E27FC236}">
                        <a16:creationId xmlns:a16="http://schemas.microsoft.com/office/drawing/2014/main" id="{0925F7CD-22B8-DE34-0904-CC46242D9BA9}"/>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000" dirty="0"/>
                  </a:p>
                </p:txBody>
              </p:sp>
              <p:sp>
                <p:nvSpPr>
                  <p:cNvPr id="35" name="Rectangle 34">
                    <a:extLst>
                      <a:ext uri="{FF2B5EF4-FFF2-40B4-BE49-F238E27FC236}">
                        <a16:creationId xmlns:a16="http://schemas.microsoft.com/office/drawing/2014/main" id="{ECFF9A39-28C9-E01A-BF30-2618E2163286}"/>
                      </a:ext>
                    </a:extLst>
                  </p:cNvPr>
                  <p:cNvSpPr>
                    <a:spLocks noChangeArrowheads="1"/>
                  </p:cNvSpPr>
                  <p:nvPr/>
                </p:nvSpPr>
                <p:spPr bwMode="auto">
                  <a:xfrm>
                    <a:off x="3605484" y="1712981"/>
                    <a:ext cx="662573" cy="15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000" b="1" dirty="0"/>
                      <a:t>PRIM</a:t>
                    </a:r>
                  </a:p>
                </p:txBody>
              </p:sp>
              <p:sp>
                <p:nvSpPr>
                  <p:cNvPr id="36" name="Rectangle 35">
                    <a:extLst>
                      <a:ext uri="{FF2B5EF4-FFF2-40B4-BE49-F238E27FC236}">
                        <a16:creationId xmlns:a16="http://schemas.microsoft.com/office/drawing/2014/main" id="{CFEB8C41-F3FC-2D17-4786-853B578D67B7}"/>
                      </a:ext>
                    </a:extLst>
                  </p:cNvPr>
                  <p:cNvSpPr>
                    <a:spLocks noChangeArrowheads="1"/>
                  </p:cNvSpPr>
                  <p:nvPr/>
                </p:nvSpPr>
                <p:spPr bwMode="auto">
                  <a:xfrm>
                    <a:off x="3609799" y="1207595"/>
                    <a:ext cx="653941" cy="15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000" dirty="0">
                        <a:solidFill>
                          <a:srgbClr val="2E7D48"/>
                        </a:solidFill>
                      </a:rPr>
                      <a:t>Ready</a:t>
                    </a:r>
                  </a:p>
                </p:txBody>
              </p:sp>
            </p:grpSp>
            <p:pic>
              <p:nvPicPr>
                <p:cNvPr id="33" name="Graphique 32">
                  <a:extLst>
                    <a:ext uri="{FF2B5EF4-FFF2-40B4-BE49-F238E27FC236}">
                      <a16:creationId xmlns:a16="http://schemas.microsoft.com/office/drawing/2014/main" id="{BDB5BFFC-AA20-0970-F132-E84F86EADBA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9588" y="1267388"/>
                  <a:ext cx="457200" cy="457200"/>
                </a:xfrm>
                <a:prstGeom prst="rect">
                  <a:avLst/>
                </a:prstGeom>
              </p:spPr>
            </p:pic>
          </p:grpSp>
          <p:sp>
            <p:nvSpPr>
              <p:cNvPr id="21" name="Text Box 1809">
                <a:extLst>
                  <a:ext uri="{FF2B5EF4-FFF2-40B4-BE49-F238E27FC236}">
                    <a16:creationId xmlns:a16="http://schemas.microsoft.com/office/drawing/2014/main" id="{B3F722FB-5AA9-6CF0-D472-B70E2447AD1F}"/>
                  </a:ext>
                </a:extLst>
              </p:cNvPr>
              <p:cNvSpPr txBox="1">
                <a:spLocks noChangeArrowheads="1"/>
              </p:cNvSpPr>
              <p:nvPr/>
            </p:nvSpPr>
            <p:spPr bwMode="auto">
              <a:xfrm>
                <a:off x="6652854" y="2302213"/>
                <a:ext cx="767984"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1000" kern="0" baseline="0" dirty="0" err="1">
                    <a:solidFill>
                      <a:srgbClr val="000000"/>
                    </a:solidFill>
                    <a:latin typeface="+mn-lt"/>
                    <a:ea typeface="Verdana" panose="020B0604030504040204" pitchFamily="34" charset="0"/>
                    <a:cs typeface="Times New Roman" pitchFamily="18" charset="0"/>
                  </a:rPr>
                  <a:t>appli</a:t>
                </a:r>
                <a:endParaRPr lang="en-US" sz="1000" kern="0" baseline="0" dirty="0">
                  <a:solidFill>
                    <a:srgbClr val="000000"/>
                  </a:solidFill>
                  <a:latin typeface="+mn-lt"/>
                  <a:ea typeface="Verdana" panose="020B0604030504040204" pitchFamily="34" charset="0"/>
                  <a:cs typeface="Times New Roman" pitchFamily="18" charset="0"/>
                </a:endParaRPr>
              </a:p>
            </p:txBody>
          </p:sp>
          <p:sp>
            <p:nvSpPr>
              <p:cNvPr id="22" name="TextBox 25">
                <a:extLst>
                  <a:ext uri="{FF2B5EF4-FFF2-40B4-BE49-F238E27FC236}">
                    <a16:creationId xmlns:a16="http://schemas.microsoft.com/office/drawing/2014/main" id="{761FA2E3-4EAA-058A-B7E1-E365F6FDE375}"/>
                  </a:ext>
                </a:extLst>
              </p:cNvPr>
              <p:cNvSpPr txBox="1"/>
              <p:nvPr/>
            </p:nvSpPr>
            <p:spPr>
              <a:xfrm>
                <a:off x="7532437" y="2757290"/>
                <a:ext cx="240697" cy="260426"/>
              </a:xfrm>
              <a:prstGeom prst="rect">
                <a:avLst/>
              </a:prstGeom>
              <a:noFill/>
            </p:spPr>
            <p:txBody>
              <a:bodyPr wrap="none" rtlCol="0">
                <a:spAutoFit/>
              </a:bodyPr>
              <a:lstStyle/>
              <a:p>
                <a:pPr algn="l"/>
                <a:r>
                  <a:rPr lang="fr-FR" sz="1600" dirty="0"/>
                  <a:t>=</a:t>
                </a:r>
              </a:p>
            </p:txBody>
          </p:sp>
          <p:sp>
            <p:nvSpPr>
              <p:cNvPr id="23" name="Text Box 1809">
                <a:extLst>
                  <a:ext uri="{FF2B5EF4-FFF2-40B4-BE49-F238E27FC236}">
                    <a16:creationId xmlns:a16="http://schemas.microsoft.com/office/drawing/2014/main" id="{2100827E-CE17-3A2C-C187-6C0DA29399EE}"/>
                  </a:ext>
                </a:extLst>
              </p:cNvPr>
              <p:cNvSpPr txBox="1">
                <a:spLocks noChangeArrowheads="1"/>
              </p:cNvSpPr>
              <p:nvPr/>
            </p:nvSpPr>
            <p:spPr bwMode="auto">
              <a:xfrm>
                <a:off x="6684802" y="2992116"/>
                <a:ext cx="1025238" cy="42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1000" b="0" kern="0" baseline="0" dirty="0">
                    <a:latin typeface="+mn-lt"/>
                    <a:ea typeface="Verdana" panose="020B0604030504040204" pitchFamily="34" charset="0"/>
                    <a:cs typeface="Times New Roman" pitchFamily="18" charset="0"/>
                  </a:rPr>
                  <a:t>/</a:t>
                </a:r>
                <a:r>
                  <a:rPr lang="en-US" sz="1000" b="0" kern="0" baseline="0" dirty="0" err="1">
                    <a:latin typeface="+mn-lt"/>
                    <a:ea typeface="Verdana" panose="020B0604030504040204" pitchFamily="34" charset="0"/>
                    <a:cs typeface="Times New Roman" pitchFamily="18" charset="0"/>
                  </a:rPr>
                  <a:t>repdir</a:t>
                </a:r>
                <a:endParaRPr lang="en-US" sz="1000" b="0" kern="0" baseline="0" dirty="0">
                  <a:latin typeface="+mn-lt"/>
                  <a:ea typeface="Verdana" panose="020B0604030504040204" pitchFamily="34" charset="0"/>
                  <a:cs typeface="Times New Roman" pitchFamily="18" charset="0"/>
                </a:endParaRPr>
              </a:p>
              <a:p>
                <a:pPr algn="ctr" defTabSz="914377" eaLnBrk="1" fontAlgn="base" hangingPunct="1">
                  <a:lnSpc>
                    <a:spcPts val="1200"/>
                  </a:lnSpc>
                  <a:spcBef>
                    <a:spcPct val="0"/>
                  </a:spcBef>
                  <a:spcAft>
                    <a:spcPts val="600"/>
                  </a:spcAft>
                  <a:defRPr/>
                </a:pPr>
                <a:r>
                  <a:rPr lang="en-US" sz="1000" kern="0" baseline="0" dirty="0">
                    <a:latin typeface="+mn-lt"/>
                    <a:ea typeface="Verdana" panose="020B0604030504040204" pitchFamily="34" charset="0"/>
                    <a:cs typeface="Times New Roman" pitchFamily="18" charset="0"/>
                  </a:rPr>
                  <a:t>uptodate</a:t>
                </a:r>
              </a:p>
            </p:txBody>
          </p:sp>
          <p:sp>
            <p:nvSpPr>
              <p:cNvPr id="24" name="Text Box 1809">
                <a:extLst>
                  <a:ext uri="{FF2B5EF4-FFF2-40B4-BE49-F238E27FC236}">
                    <a16:creationId xmlns:a16="http://schemas.microsoft.com/office/drawing/2014/main" id="{F660B5A6-E040-5A8E-4E2C-E2263B80D058}"/>
                  </a:ext>
                </a:extLst>
              </p:cNvPr>
              <p:cNvSpPr txBox="1">
                <a:spLocks noChangeArrowheads="1"/>
              </p:cNvSpPr>
              <p:nvPr/>
            </p:nvSpPr>
            <p:spPr bwMode="auto">
              <a:xfrm>
                <a:off x="7592925" y="2983906"/>
                <a:ext cx="1025238" cy="42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1000" b="0" kern="0" baseline="0" dirty="0">
                    <a:latin typeface="+mn-lt"/>
                    <a:ea typeface="Verdana" panose="020B0604030504040204" pitchFamily="34" charset="0"/>
                    <a:cs typeface="Times New Roman" pitchFamily="18" charset="0"/>
                  </a:rPr>
                  <a:t>/</a:t>
                </a:r>
                <a:r>
                  <a:rPr lang="en-US" sz="1000" b="0" kern="0" baseline="0" dirty="0" err="1">
                    <a:latin typeface="+mn-lt"/>
                    <a:ea typeface="Verdana" panose="020B0604030504040204" pitchFamily="34" charset="0"/>
                    <a:cs typeface="Times New Roman" pitchFamily="18" charset="0"/>
                  </a:rPr>
                  <a:t>repdir</a:t>
                </a:r>
                <a:endParaRPr lang="en-US" sz="1000" b="0" kern="0" baseline="0" dirty="0">
                  <a:latin typeface="+mn-lt"/>
                  <a:ea typeface="Verdana" panose="020B0604030504040204" pitchFamily="34" charset="0"/>
                  <a:cs typeface="Times New Roman" pitchFamily="18" charset="0"/>
                </a:endParaRPr>
              </a:p>
              <a:p>
                <a:pPr algn="ctr" defTabSz="914377" eaLnBrk="1" fontAlgn="base" hangingPunct="1">
                  <a:lnSpc>
                    <a:spcPts val="1200"/>
                  </a:lnSpc>
                  <a:spcBef>
                    <a:spcPct val="0"/>
                  </a:spcBef>
                  <a:spcAft>
                    <a:spcPts val="600"/>
                  </a:spcAft>
                  <a:defRPr/>
                </a:pPr>
                <a:r>
                  <a:rPr lang="en-US" sz="1000" kern="0" baseline="0" dirty="0">
                    <a:latin typeface="+mn-lt"/>
                    <a:ea typeface="Verdana" panose="020B0604030504040204" pitchFamily="34" charset="0"/>
                    <a:cs typeface="Times New Roman" pitchFamily="18" charset="0"/>
                  </a:rPr>
                  <a:t>uptodate</a:t>
                </a:r>
              </a:p>
            </p:txBody>
          </p:sp>
          <p:pic>
            <p:nvPicPr>
              <p:cNvPr id="25" name="Graphique 24" descr="Dossier ouvert avec un remplissage uni">
                <a:extLst>
                  <a:ext uri="{FF2B5EF4-FFF2-40B4-BE49-F238E27FC236}">
                    <a16:creationId xmlns:a16="http://schemas.microsoft.com/office/drawing/2014/main" id="{3CE48A75-AAAE-9EB8-FF9D-1FF8FAFA7E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13885" y="2709687"/>
                <a:ext cx="328385" cy="328385"/>
              </a:xfrm>
              <a:prstGeom prst="rect">
                <a:avLst/>
              </a:prstGeom>
            </p:spPr>
          </p:pic>
        </p:grpSp>
      </p:grpSp>
      <p:pic>
        <p:nvPicPr>
          <p:cNvPr id="47" name="install-5">
            <a:hlinkClick r:id="" action="ppaction://media"/>
            <a:extLst>
              <a:ext uri="{FF2B5EF4-FFF2-40B4-BE49-F238E27FC236}">
                <a16:creationId xmlns:a16="http://schemas.microsoft.com/office/drawing/2014/main" id="{B6A89066-A4E1-3A6F-AC95-FF5DB03FFD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15611" y="6276068"/>
            <a:ext cx="487363" cy="487363"/>
          </a:xfrm>
          <a:prstGeom prst="rect">
            <a:avLst/>
          </a:prstGeom>
        </p:spPr>
      </p:pic>
    </p:spTree>
    <p:extLst>
      <p:ext uri="{BB962C8B-B14F-4D97-AF65-F5344CB8AC3E}">
        <p14:creationId xmlns:p14="http://schemas.microsoft.com/office/powerpoint/2010/main" val="1057734889"/>
      </p:ext>
    </p:extLst>
  </p:cSld>
  <p:clrMapOvr>
    <a:masterClrMapping/>
  </p:clrMapOvr>
  <mc:AlternateContent xmlns:mc="http://schemas.openxmlformats.org/markup-compatibility/2006" xmlns:p14="http://schemas.microsoft.com/office/powerpoint/2010/main">
    <mc:Choice Requires="p14">
      <p:transition spd="slow" p14:dur="2000" advClick="0" advTm="95000"/>
    </mc:Choice>
    <mc:Fallback xmlns="">
      <p:transition spd="slow" advClick="0" advTm="9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537"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37013A90-18EC-4BA8-8737-47A25DDF81B4}"/>
              </a:ext>
            </a:extLst>
          </p:cNvPr>
          <p:cNvSpPr>
            <a:spLocks noGrp="1"/>
          </p:cNvSpPr>
          <p:nvPr>
            <p:ph type="body" sz="quarter" idx="13"/>
          </p:nvPr>
        </p:nvSpPr>
        <p:spPr/>
        <p:txBody>
          <a:bodyPr/>
          <a:lstStyle/>
          <a:p>
            <a:pPr marL="0" indent="0">
              <a:buNone/>
            </a:pPr>
            <a:r>
              <a:rPr lang="en-GB" sz="1400" dirty="0">
                <a:solidFill>
                  <a:schemeClr val="accent1"/>
                </a:solidFill>
              </a:rPr>
              <a:t>Operating system</a:t>
            </a:r>
            <a:endParaRPr lang="en-US" sz="1400" dirty="0">
              <a:solidFill>
                <a:schemeClr val="accent1"/>
              </a:solidFill>
            </a:endParaRPr>
          </a:p>
          <a:p>
            <a:pPr>
              <a:lnSpc>
                <a:spcPct val="150000"/>
              </a:lnSpc>
              <a:buFont typeface="Courier New" panose="02070309020205020404" pitchFamily="49" charset="0"/>
              <a:buChar char="o"/>
            </a:pPr>
            <a:r>
              <a:rPr lang="en-US" sz="1200" dirty="0"/>
              <a:t>Windows or Linux</a:t>
            </a:r>
          </a:p>
          <a:p>
            <a:pPr>
              <a:lnSpc>
                <a:spcPct val="150000"/>
              </a:lnSpc>
              <a:buFont typeface="Courier New" panose="02070309020205020404" pitchFamily="49" charset="0"/>
              <a:buChar char="o"/>
            </a:pPr>
            <a:r>
              <a:rPr lang="en-US" sz="1200" dirty="0"/>
              <a:t>Same OS and version</a:t>
            </a:r>
          </a:p>
          <a:p>
            <a:pPr>
              <a:lnSpc>
                <a:spcPct val="150000"/>
              </a:lnSpc>
              <a:buFont typeface="Courier New" panose="02070309020205020404" pitchFamily="49" charset="0"/>
              <a:buChar char="o"/>
            </a:pPr>
            <a:r>
              <a:rPr lang="en-US" sz="1200" dirty="0"/>
              <a:t>On Linux: install the kernel compilation tools for the </a:t>
            </a:r>
            <a:r>
              <a:rPr lang="en-US" sz="1200" dirty="0" err="1"/>
              <a:t>vip</a:t>
            </a:r>
            <a:r>
              <a:rPr lang="en-US" sz="1200" dirty="0"/>
              <a:t> kernel module</a:t>
            </a:r>
          </a:p>
          <a:p>
            <a:pPr>
              <a:lnSpc>
                <a:spcPct val="150000"/>
              </a:lnSpc>
              <a:buFont typeface="Courier New" panose="02070309020205020404" pitchFamily="49" charset="0"/>
              <a:buChar char="o"/>
            </a:pPr>
            <a:r>
              <a:rPr lang="en-US" sz="1200" dirty="0"/>
              <a:t>Align clocks (NTP)</a:t>
            </a:r>
          </a:p>
        </p:txBody>
      </p:sp>
      <p:sp>
        <p:nvSpPr>
          <p:cNvPr id="16" name="Espace réservé du texte 15">
            <a:extLst>
              <a:ext uri="{FF2B5EF4-FFF2-40B4-BE49-F238E27FC236}">
                <a16:creationId xmlns:a16="http://schemas.microsoft.com/office/drawing/2014/main" id="{F002FA30-5D95-49CF-AD32-BD42CC1C5B90}"/>
              </a:ext>
            </a:extLst>
          </p:cNvPr>
          <p:cNvSpPr>
            <a:spLocks noGrp="1"/>
          </p:cNvSpPr>
          <p:nvPr>
            <p:ph type="body" sz="quarter" idx="26"/>
          </p:nvPr>
        </p:nvSpPr>
        <p:spPr/>
        <p:txBody>
          <a:bodyPr/>
          <a:lstStyle/>
          <a:p>
            <a:pPr marL="0" indent="0">
              <a:buNone/>
            </a:pPr>
            <a:r>
              <a:rPr lang="en-US" sz="1400" dirty="0">
                <a:solidFill>
                  <a:srgbClr val="002D3C"/>
                </a:solidFill>
              </a:rPr>
              <a:t>Network</a:t>
            </a:r>
          </a:p>
          <a:p>
            <a:pPr>
              <a:lnSpc>
                <a:spcPct val="150000"/>
              </a:lnSpc>
              <a:buFont typeface="Courier New" panose="02070309020205020404" pitchFamily="49" charset="0"/>
              <a:buChar char="o"/>
            </a:pPr>
            <a:r>
              <a:rPr lang="en-US" sz="1200" dirty="0"/>
              <a:t>Same IP network if using &lt;</a:t>
            </a:r>
            <a:r>
              <a:rPr lang="en-US" sz="1200" dirty="0" err="1"/>
              <a:t>vip</a:t>
            </a:r>
            <a:r>
              <a:rPr lang="en-US" sz="1200" dirty="0"/>
              <a:t>&gt;</a:t>
            </a:r>
          </a:p>
        </p:txBody>
      </p:sp>
      <p:sp>
        <p:nvSpPr>
          <p:cNvPr id="17" name="Espace réservé du texte 16">
            <a:extLst>
              <a:ext uri="{FF2B5EF4-FFF2-40B4-BE49-F238E27FC236}">
                <a16:creationId xmlns:a16="http://schemas.microsoft.com/office/drawing/2014/main" id="{09536AC4-3ED4-4D1E-B6D3-93BC423F8C12}"/>
              </a:ext>
            </a:extLst>
          </p:cNvPr>
          <p:cNvSpPr>
            <a:spLocks noGrp="1"/>
          </p:cNvSpPr>
          <p:nvPr>
            <p:ph type="body" sz="quarter" idx="28"/>
          </p:nvPr>
        </p:nvSpPr>
        <p:spPr/>
        <p:txBody>
          <a:bodyPr/>
          <a:lstStyle/>
          <a:p>
            <a:pPr marL="0" indent="0">
              <a:buNone/>
            </a:pPr>
            <a:r>
              <a:rPr lang="en-US" sz="1400" dirty="0">
                <a:solidFill>
                  <a:schemeClr val="bg1">
                    <a:lumMod val="50000"/>
                  </a:schemeClr>
                </a:solidFill>
              </a:rPr>
              <a:t>Application</a:t>
            </a:r>
          </a:p>
          <a:p>
            <a:pPr>
              <a:lnSpc>
                <a:spcPct val="150000"/>
              </a:lnSpc>
              <a:buFont typeface="Courier New" panose="02070309020205020404" pitchFamily="49" charset="0"/>
              <a:buChar char="o"/>
            </a:pPr>
            <a:r>
              <a:rPr lang="en-US" sz="1200" dirty="0"/>
              <a:t>Install with the same settings</a:t>
            </a:r>
          </a:p>
          <a:p>
            <a:pPr>
              <a:lnSpc>
                <a:spcPct val="150000"/>
              </a:lnSpc>
              <a:buFont typeface="Courier New" panose="02070309020205020404" pitchFamily="49" charset="0"/>
              <a:buChar char="o"/>
            </a:pPr>
            <a:r>
              <a:rPr lang="en-US" sz="1200" dirty="0"/>
              <a:t>Disable automatic start at boot of application</a:t>
            </a:r>
          </a:p>
        </p:txBody>
      </p:sp>
      <p:sp>
        <p:nvSpPr>
          <p:cNvPr id="24" name="Espace réservé du texte 23">
            <a:extLst>
              <a:ext uri="{FF2B5EF4-FFF2-40B4-BE49-F238E27FC236}">
                <a16:creationId xmlns:a16="http://schemas.microsoft.com/office/drawing/2014/main" id="{A36AFD14-150E-1691-B3F7-B2DF4735E3C3}"/>
              </a:ext>
            </a:extLst>
          </p:cNvPr>
          <p:cNvSpPr>
            <a:spLocks noGrp="1"/>
          </p:cNvSpPr>
          <p:nvPr>
            <p:ph type="body" sz="quarter" idx="35"/>
          </p:nvPr>
        </p:nvSpPr>
        <p:spPr>
          <a:xfrm>
            <a:off x="961866" y="1816318"/>
            <a:ext cx="182742" cy="574453"/>
          </a:xfrm>
        </p:spPr>
        <p:txBody>
          <a:bodyPr/>
          <a:lstStyle/>
          <a:p>
            <a:r>
              <a:rPr lang="fr-FR" dirty="0"/>
              <a:t>1</a:t>
            </a:r>
          </a:p>
        </p:txBody>
      </p:sp>
      <p:sp>
        <p:nvSpPr>
          <p:cNvPr id="25" name="Espace réservé du texte 24">
            <a:extLst>
              <a:ext uri="{FF2B5EF4-FFF2-40B4-BE49-F238E27FC236}">
                <a16:creationId xmlns:a16="http://schemas.microsoft.com/office/drawing/2014/main" id="{28660213-F580-1867-24F9-420B5B7E396F}"/>
              </a:ext>
            </a:extLst>
          </p:cNvPr>
          <p:cNvSpPr>
            <a:spLocks noGrp="1"/>
          </p:cNvSpPr>
          <p:nvPr>
            <p:ph type="body" sz="quarter" idx="36"/>
          </p:nvPr>
        </p:nvSpPr>
        <p:spPr>
          <a:xfrm>
            <a:off x="912173" y="3473746"/>
            <a:ext cx="282130" cy="574453"/>
          </a:xfrm>
        </p:spPr>
        <p:txBody>
          <a:bodyPr/>
          <a:lstStyle/>
          <a:p>
            <a:r>
              <a:rPr lang="fr-FR" dirty="0"/>
              <a:t>2</a:t>
            </a:r>
          </a:p>
        </p:txBody>
      </p:sp>
      <p:sp>
        <p:nvSpPr>
          <p:cNvPr id="26" name="Espace réservé du texte 25">
            <a:extLst>
              <a:ext uri="{FF2B5EF4-FFF2-40B4-BE49-F238E27FC236}">
                <a16:creationId xmlns:a16="http://schemas.microsoft.com/office/drawing/2014/main" id="{A7247097-CCCF-DFF6-7137-E0F87EA6561D}"/>
              </a:ext>
            </a:extLst>
          </p:cNvPr>
          <p:cNvSpPr>
            <a:spLocks noGrp="1"/>
          </p:cNvSpPr>
          <p:nvPr>
            <p:ph type="body" sz="quarter" idx="37"/>
          </p:nvPr>
        </p:nvSpPr>
        <p:spPr>
          <a:xfrm>
            <a:off x="914578" y="5131174"/>
            <a:ext cx="277320" cy="574453"/>
          </a:xfrm>
        </p:spPr>
        <p:txBody>
          <a:bodyPr/>
          <a:lstStyle/>
          <a:p>
            <a:r>
              <a:rPr lang="fr-FR" dirty="0"/>
              <a:t>3</a:t>
            </a:r>
          </a:p>
        </p:txBody>
      </p:sp>
      <p:sp>
        <p:nvSpPr>
          <p:cNvPr id="13" name="Titre 12">
            <a:extLst>
              <a:ext uri="{FF2B5EF4-FFF2-40B4-BE49-F238E27FC236}">
                <a16:creationId xmlns:a16="http://schemas.microsoft.com/office/drawing/2014/main" id="{400900E5-A94B-4FBD-8546-E32271A5CD39}"/>
              </a:ext>
            </a:extLst>
          </p:cNvPr>
          <p:cNvSpPr>
            <a:spLocks noGrp="1"/>
          </p:cNvSpPr>
          <p:nvPr>
            <p:ph type="title"/>
          </p:nvPr>
        </p:nvSpPr>
        <p:spPr/>
        <p:txBody>
          <a:bodyPr/>
          <a:lstStyle/>
          <a:p>
            <a:r>
              <a:rPr lang="en-GB" dirty="0"/>
              <a:t>Farm module prerequisites</a:t>
            </a:r>
          </a:p>
        </p:txBody>
      </p:sp>
      <p:sp>
        <p:nvSpPr>
          <p:cNvPr id="15" name="Espace réservé du texte 14">
            <a:extLst>
              <a:ext uri="{FF2B5EF4-FFF2-40B4-BE49-F238E27FC236}">
                <a16:creationId xmlns:a16="http://schemas.microsoft.com/office/drawing/2014/main" id="{811A8951-1B7C-468D-8498-289AAA633018}"/>
              </a:ext>
            </a:extLst>
          </p:cNvPr>
          <p:cNvSpPr>
            <a:spLocks noGrp="1"/>
          </p:cNvSpPr>
          <p:nvPr>
            <p:ph type="body" sz="quarter" idx="10"/>
          </p:nvPr>
        </p:nvSpPr>
        <p:spPr/>
        <p:txBody>
          <a:bodyPr/>
          <a:lstStyle/>
          <a:p>
            <a:endParaRPr lang="en-GB" dirty="0"/>
          </a:p>
        </p:txBody>
      </p:sp>
      <p:grpSp>
        <p:nvGrpSpPr>
          <p:cNvPr id="49" name="Groupe 48">
            <a:extLst>
              <a:ext uri="{FF2B5EF4-FFF2-40B4-BE49-F238E27FC236}">
                <a16:creationId xmlns:a16="http://schemas.microsoft.com/office/drawing/2014/main" id="{8F7ACE58-DF30-7285-8C9E-2D065B9D2C39}"/>
              </a:ext>
            </a:extLst>
          </p:cNvPr>
          <p:cNvGrpSpPr>
            <a:grpSpLocks noChangeAspect="1"/>
          </p:cNvGrpSpPr>
          <p:nvPr/>
        </p:nvGrpSpPr>
        <p:grpSpPr>
          <a:xfrm>
            <a:off x="8288374" y="2910862"/>
            <a:ext cx="3026021" cy="2656817"/>
            <a:chOff x="8288375" y="2910863"/>
            <a:chExt cx="2336878" cy="2051756"/>
          </a:xfrm>
        </p:grpSpPr>
        <p:sp>
          <p:nvSpPr>
            <p:cNvPr id="48" name="Rectangle : coins arrondis 47">
              <a:extLst>
                <a:ext uri="{FF2B5EF4-FFF2-40B4-BE49-F238E27FC236}">
                  <a16:creationId xmlns:a16="http://schemas.microsoft.com/office/drawing/2014/main" id="{71F7F6B0-6580-BDF1-EECC-95CF2BC706B2}"/>
                </a:ext>
              </a:extLst>
            </p:cNvPr>
            <p:cNvSpPr/>
            <p:nvPr/>
          </p:nvSpPr>
          <p:spPr>
            <a:xfrm>
              <a:off x="8389398" y="2910863"/>
              <a:ext cx="2166152" cy="2051756"/>
            </a:xfrm>
            <a:prstGeom prst="roundRect">
              <a:avLst/>
            </a:prstGeom>
            <a:solidFill>
              <a:srgbClr val="EC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00"/>
            </a:p>
          </p:txBody>
        </p:sp>
        <p:grpSp>
          <p:nvGrpSpPr>
            <p:cNvPr id="3" name="Groupe 2">
              <a:extLst>
                <a:ext uri="{FF2B5EF4-FFF2-40B4-BE49-F238E27FC236}">
                  <a16:creationId xmlns:a16="http://schemas.microsoft.com/office/drawing/2014/main" id="{B60E5598-2573-2EDE-54BF-715499BCA3D6}"/>
                </a:ext>
              </a:extLst>
            </p:cNvPr>
            <p:cNvGrpSpPr/>
            <p:nvPr/>
          </p:nvGrpSpPr>
          <p:grpSpPr>
            <a:xfrm>
              <a:off x="8288375" y="3098562"/>
              <a:ext cx="2336878" cy="1705224"/>
              <a:chOff x="2725424" y="3380317"/>
              <a:chExt cx="2336878" cy="1705224"/>
            </a:xfrm>
          </p:grpSpPr>
          <p:sp>
            <p:nvSpPr>
              <p:cNvPr id="4" name="Forme libre : forme 3">
                <a:extLst>
                  <a:ext uri="{FF2B5EF4-FFF2-40B4-BE49-F238E27FC236}">
                    <a16:creationId xmlns:a16="http://schemas.microsoft.com/office/drawing/2014/main" id="{567967B9-BDC7-01A7-8888-A56718FD07B0}"/>
                  </a:ext>
                </a:extLst>
              </p:cNvPr>
              <p:cNvSpPr/>
              <p:nvPr/>
            </p:nvSpPr>
            <p:spPr>
              <a:xfrm>
                <a:off x="3105818" y="4477366"/>
                <a:ext cx="374472" cy="605011"/>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1000"/>
              </a:p>
            </p:txBody>
          </p:sp>
          <p:sp>
            <p:nvSpPr>
              <p:cNvPr id="5" name="Forme libre : forme 4">
                <a:extLst>
                  <a:ext uri="{FF2B5EF4-FFF2-40B4-BE49-F238E27FC236}">
                    <a16:creationId xmlns:a16="http://schemas.microsoft.com/office/drawing/2014/main" id="{D3763C50-CEEE-F29C-0666-AF91AF7CE057}"/>
                  </a:ext>
                </a:extLst>
              </p:cNvPr>
              <p:cNvSpPr/>
              <p:nvPr/>
            </p:nvSpPr>
            <p:spPr>
              <a:xfrm>
                <a:off x="4277117" y="4480530"/>
                <a:ext cx="374472" cy="605011"/>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1000"/>
              </a:p>
            </p:txBody>
          </p:sp>
          <p:grpSp>
            <p:nvGrpSpPr>
              <p:cNvPr id="6" name="Groupe 5">
                <a:extLst>
                  <a:ext uri="{FF2B5EF4-FFF2-40B4-BE49-F238E27FC236}">
                    <a16:creationId xmlns:a16="http://schemas.microsoft.com/office/drawing/2014/main" id="{D3EE2F3A-B12B-FEFE-1CC9-15E29BF4A518}"/>
                  </a:ext>
                </a:extLst>
              </p:cNvPr>
              <p:cNvGrpSpPr/>
              <p:nvPr/>
            </p:nvGrpSpPr>
            <p:grpSpPr>
              <a:xfrm>
                <a:off x="2725424" y="3405648"/>
                <a:ext cx="2336878" cy="1496067"/>
                <a:chOff x="84716" y="3271077"/>
                <a:chExt cx="2336878" cy="1496067"/>
              </a:xfrm>
            </p:grpSpPr>
            <p:grpSp>
              <p:nvGrpSpPr>
                <p:cNvPr id="8" name="Groupe 7">
                  <a:extLst>
                    <a:ext uri="{FF2B5EF4-FFF2-40B4-BE49-F238E27FC236}">
                      <a16:creationId xmlns:a16="http://schemas.microsoft.com/office/drawing/2014/main" id="{77ABBC11-898B-2C6E-AF3F-14E1B93EA65A}"/>
                    </a:ext>
                  </a:extLst>
                </p:cNvPr>
                <p:cNvGrpSpPr/>
                <p:nvPr/>
              </p:nvGrpSpPr>
              <p:grpSpPr>
                <a:xfrm>
                  <a:off x="84716" y="3271077"/>
                  <a:ext cx="2336878" cy="1496067"/>
                  <a:chOff x="84716" y="3271077"/>
                  <a:chExt cx="2336878" cy="1496067"/>
                </a:xfrm>
              </p:grpSpPr>
              <p:sp>
                <p:nvSpPr>
                  <p:cNvPr id="10" name="Text Box 1809">
                    <a:extLst>
                      <a:ext uri="{FF2B5EF4-FFF2-40B4-BE49-F238E27FC236}">
                        <a16:creationId xmlns:a16="http://schemas.microsoft.com/office/drawing/2014/main" id="{0A1A5184-493E-E351-8E76-D9413E25BD69}"/>
                      </a:ext>
                    </a:extLst>
                  </p:cNvPr>
                  <p:cNvSpPr txBox="1">
                    <a:spLocks noChangeArrowheads="1"/>
                  </p:cNvSpPr>
                  <p:nvPr/>
                </p:nvSpPr>
                <p:spPr bwMode="auto">
                  <a:xfrm>
                    <a:off x="656327" y="4034893"/>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1000" b="0" kern="0" baseline="0" dirty="0">
                        <a:latin typeface="+mn-lt"/>
                        <a:ea typeface="Verdana" panose="020B0604030504040204" pitchFamily="34" charset="0"/>
                        <a:cs typeface="Times New Roman" pitchFamily="18" charset="0"/>
                      </a:rPr>
                      <a:t>ip1</a:t>
                    </a:r>
                  </a:p>
                </p:txBody>
              </p:sp>
              <p:sp>
                <p:nvSpPr>
                  <p:cNvPr id="11" name="Text Box 1809">
                    <a:extLst>
                      <a:ext uri="{FF2B5EF4-FFF2-40B4-BE49-F238E27FC236}">
                        <a16:creationId xmlns:a16="http://schemas.microsoft.com/office/drawing/2014/main" id="{C7D47838-730E-3FC1-24D8-9D1F29B3091A}"/>
                      </a:ext>
                    </a:extLst>
                  </p:cNvPr>
                  <p:cNvSpPr txBox="1">
                    <a:spLocks noChangeArrowheads="1"/>
                  </p:cNvSpPr>
                  <p:nvPr/>
                </p:nvSpPr>
                <p:spPr bwMode="auto">
                  <a:xfrm>
                    <a:off x="1413019" y="4036852"/>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1000" b="0" kern="0" baseline="0" dirty="0">
                        <a:latin typeface="+mn-lt"/>
                        <a:ea typeface="Verdana" panose="020B0604030504040204" pitchFamily="34" charset="0"/>
                        <a:cs typeface="Times New Roman" pitchFamily="18" charset="0"/>
                      </a:rPr>
                      <a:t>ip2</a:t>
                    </a:r>
                  </a:p>
                </p:txBody>
              </p:sp>
              <p:cxnSp>
                <p:nvCxnSpPr>
                  <p:cNvPr id="12" name="Connecteur : en angle 11">
                    <a:extLst>
                      <a:ext uri="{FF2B5EF4-FFF2-40B4-BE49-F238E27FC236}">
                        <a16:creationId xmlns:a16="http://schemas.microsoft.com/office/drawing/2014/main" id="{47B8C32B-941C-BC29-E3F3-21DCC19CB3FE}"/>
                      </a:ext>
                    </a:extLst>
                  </p:cNvPr>
                  <p:cNvCxnSpPr>
                    <a:cxnSpLocks/>
                  </p:cNvCxnSpPr>
                  <p:nvPr/>
                </p:nvCxnSpPr>
                <p:spPr>
                  <a:xfrm rot="5400000">
                    <a:off x="723436" y="3619199"/>
                    <a:ext cx="449873" cy="688635"/>
                  </a:xfrm>
                  <a:prstGeom prst="bentConnector3">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28D53A57-DD61-7508-9B55-4D4874B227E9}"/>
                      </a:ext>
                    </a:extLst>
                  </p:cNvPr>
                  <p:cNvCxnSpPr>
                    <a:cxnSpLocks/>
                  </p:cNvCxnSpPr>
                  <p:nvPr/>
                </p:nvCxnSpPr>
                <p:spPr>
                  <a:xfrm>
                    <a:off x="739780" y="3997567"/>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F7003055-9156-F838-BECF-D3C5D29212E2}"/>
                      </a:ext>
                    </a:extLst>
                  </p:cNvPr>
                  <p:cNvCxnSpPr>
                    <a:cxnSpLocks/>
                  </p:cNvCxnSpPr>
                  <p:nvPr/>
                </p:nvCxnSpPr>
                <p:spPr>
                  <a:xfrm>
                    <a:off x="1786844" y="3997952"/>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D3D04715-6B2E-A5C6-7A7C-F7B4093D92D3}"/>
                      </a:ext>
                    </a:extLst>
                  </p:cNvPr>
                  <p:cNvCxnSpPr>
                    <a:cxnSpLocks/>
                  </p:cNvCxnSpPr>
                  <p:nvPr/>
                </p:nvCxnSpPr>
                <p:spPr>
                  <a:xfrm flipV="1">
                    <a:off x="742366" y="4004661"/>
                    <a:ext cx="1044000" cy="237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1" name="Groupe 20">
                    <a:extLst>
                      <a:ext uri="{FF2B5EF4-FFF2-40B4-BE49-F238E27FC236}">
                        <a16:creationId xmlns:a16="http://schemas.microsoft.com/office/drawing/2014/main" id="{E84AEA71-0FE1-30F6-02D9-3055E10E9FFB}"/>
                      </a:ext>
                    </a:extLst>
                  </p:cNvPr>
                  <p:cNvGrpSpPr>
                    <a:grpSpLocks noChangeAspect="1"/>
                  </p:cNvGrpSpPr>
                  <p:nvPr/>
                </p:nvGrpSpPr>
                <p:grpSpPr>
                  <a:xfrm>
                    <a:off x="1586825" y="3274922"/>
                    <a:ext cx="501337" cy="538608"/>
                    <a:chOff x="382127" y="1134700"/>
                    <a:chExt cx="662576" cy="711834"/>
                  </a:xfrm>
                </p:grpSpPr>
                <p:grpSp>
                  <p:nvGrpSpPr>
                    <p:cNvPr id="43" name="Groupe 42">
                      <a:extLst>
                        <a:ext uri="{FF2B5EF4-FFF2-40B4-BE49-F238E27FC236}">
                          <a16:creationId xmlns:a16="http://schemas.microsoft.com/office/drawing/2014/main" id="{1E5C2C79-F5E6-5780-B0E9-25B88192EC65}"/>
                        </a:ext>
                      </a:extLst>
                    </p:cNvPr>
                    <p:cNvGrpSpPr/>
                    <p:nvPr/>
                  </p:nvGrpSpPr>
                  <p:grpSpPr>
                    <a:xfrm>
                      <a:off x="382127" y="1134700"/>
                      <a:ext cx="662576" cy="711834"/>
                      <a:chOff x="3605481" y="1185815"/>
                      <a:chExt cx="662576" cy="711834"/>
                    </a:xfrm>
                  </p:grpSpPr>
                  <p:sp>
                    <p:nvSpPr>
                      <p:cNvPr id="45" name="Rectangle 44">
                        <a:extLst>
                          <a:ext uri="{FF2B5EF4-FFF2-40B4-BE49-F238E27FC236}">
                            <a16:creationId xmlns:a16="http://schemas.microsoft.com/office/drawing/2014/main" id="{CE2F539B-251A-1245-77C3-1E9DDD1C5E9A}"/>
                          </a:ext>
                        </a:extLst>
                      </p:cNvPr>
                      <p:cNvSpPr/>
                      <p:nvPr/>
                    </p:nvSpPr>
                    <p:spPr>
                      <a:xfrm>
                        <a:off x="3605481" y="1185815"/>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000" dirty="0"/>
                      </a:p>
                    </p:txBody>
                  </p:sp>
                  <p:sp>
                    <p:nvSpPr>
                      <p:cNvPr id="46" name="Rectangle 45">
                        <a:extLst>
                          <a:ext uri="{FF2B5EF4-FFF2-40B4-BE49-F238E27FC236}">
                            <a16:creationId xmlns:a16="http://schemas.microsoft.com/office/drawing/2014/main" id="{A378A654-86F9-8B82-FE82-7579A900FA4A}"/>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000" b="1" dirty="0"/>
                          <a:t>UP</a:t>
                        </a:r>
                      </a:p>
                    </p:txBody>
                  </p:sp>
                  <p:sp>
                    <p:nvSpPr>
                      <p:cNvPr id="47" name="Rectangle 46">
                        <a:extLst>
                          <a:ext uri="{FF2B5EF4-FFF2-40B4-BE49-F238E27FC236}">
                            <a16:creationId xmlns:a16="http://schemas.microsoft.com/office/drawing/2014/main" id="{4DF7B599-5C87-3831-C3B8-F107370E7FDA}"/>
                          </a:ext>
                        </a:extLst>
                      </p:cNvPr>
                      <p:cNvSpPr>
                        <a:spLocks noChangeArrowheads="1"/>
                      </p:cNvSpPr>
                      <p:nvPr/>
                    </p:nvSpPr>
                    <p:spPr bwMode="auto">
                      <a:xfrm>
                        <a:off x="3609799" y="1207594"/>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000" dirty="0">
                            <a:solidFill>
                              <a:srgbClr val="2E7D48"/>
                            </a:solidFill>
                          </a:rPr>
                          <a:t>Ready</a:t>
                        </a:r>
                      </a:p>
                    </p:txBody>
                  </p:sp>
                </p:grpSp>
                <p:pic>
                  <p:nvPicPr>
                    <p:cNvPr id="44" name="Graphique 43">
                      <a:extLst>
                        <a:ext uri="{FF2B5EF4-FFF2-40B4-BE49-F238E27FC236}">
                          <a16:creationId xmlns:a16="http://schemas.microsoft.com/office/drawing/2014/main" id="{C8A7300A-27BF-D2B8-AE4C-460A25DD94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22" name="Groupe 21">
                    <a:extLst>
                      <a:ext uri="{FF2B5EF4-FFF2-40B4-BE49-F238E27FC236}">
                        <a16:creationId xmlns:a16="http://schemas.microsoft.com/office/drawing/2014/main" id="{F8FB71BD-8D3C-D09A-2D84-BE70719EED95}"/>
                      </a:ext>
                    </a:extLst>
                  </p:cNvPr>
                  <p:cNvGrpSpPr>
                    <a:grpSpLocks noChangeAspect="1"/>
                  </p:cNvGrpSpPr>
                  <p:nvPr/>
                </p:nvGrpSpPr>
                <p:grpSpPr>
                  <a:xfrm>
                    <a:off x="447035" y="3271077"/>
                    <a:ext cx="501337" cy="538608"/>
                    <a:chOff x="382127" y="1134698"/>
                    <a:chExt cx="662576" cy="711834"/>
                  </a:xfrm>
                </p:grpSpPr>
                <p:grpSp>
                  <p:nvGrpSpPr>
                    <p:cNvPr id="38" name="Groupe 37">
                      <a:extLst>
                        <a:ext uri="{FF2B5EF4-FFF2-40B4-BE49-F238E27FC236}">
                          <a16:creationId xmlns:a16="http://schemas.microsoft.com/office/drawing/2014/main" id="{F9820109-B434-C0AC-46BA-998648E01E63}"/>
                        </a:ext>
                      </a:extLst>
                    </p:cNvPr>
                    <p:cNvGrpSpPr/>
                    <p:nvPr/>
                  </p:nvGrpSpPr>
                  <p:grpSpPr>
                    <a:xfrm>
                      <a:off x="382127" y="1134698"/>
                      <a:ext cx="662576" cy="711834"/>
                      <a:chOff x="3605481" y="1185813"/>
                      <a:chExt cx="662576" cy="711834"/>
                    </a:xfrm>
                  </p:grpSpPr>
                  <p:sp>
                    <p:nvSpPr>
                      <p:cNvPr id="40" name="Rectangle 39">
                        <a:extLst>
                          <a:ext uri="{FF2B5EF4-FFF2-40B4-BE49-F238E27FC236}">
                            <a16:creationId xmlns:a16="http://schemas.microsoft.com/office/drawing/2014/main" id="{FD835F6A-7DD9-AC93-AF4D-1EE7150E17F2}"/>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000" dirty="0"/>
                      </a:p>
                    </p:txBody>
                  </p:sp>
                  <p:sp>
                    <p:nvSpPr>
                      <p:cNvPr id="41" name="Rectangle 40">
                        <a:extLst>
                          <a:ext uri="{FF2B5EF4-FFF2-40B4-BE49-F238E27FC236}">
                            <a16:creationId xmlns:a16="http://schemas.microsoft.com/office/drawing/2014/main" id="{440FA3B2-015F-CB44-3347-D0054FBAC80E}"/>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000" b="1" dirty="0"/>
                          <a:t>UP</a:t>
                        </a:r>
                      </a:p>
                    </p:txBody>
                  </p:sp>
                  <p:sp>
                    <p:nvSpPr>
                      <p:cNvPr id="42" name="Rectangle 41">
                        <a:extLst>
                          <a:ext uri="{FF2B5EF4-FFF2-40B4-BE49-F238E27FC236}">
                            <a16:creationId xmlns:a16="http://schemas.microsoft.com/office/drawing/2014/main" id="{4B403655-0EF0-2360-A29D-C9131C5C03A8}"/>
                          </a:ext>
                        </a:extLst>
                      </p:cNvPr>
                      <p:cNvSpPr>
                        <a:spLocks noChangeArrowheads="1"/>
                      </p:cNvSpPr>
                      <p:nvPr/>
                    </p:nvSpPr>
                    <p:spPr bwMode="auto">
                      <a:xfrm>
                        <a:off x="3609799" y="1207595"/>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000" dirty="0">
                            <a:solidFill>
                              <a:srgbClr val="2E7D48"/>
                            </a:solidFill>
                          </a:rPr>
                          <a:t>Ready</a:t>
                        </a:r>
                      </a:p>
                    </p:txBody>
                  </p:sp>
                </p:grpSp>
                <p:pic>
                  <p:nvPicPr>
                    <p:cNvPr id="39" name="Graphique 38">
                      <a:extLst>
                        <a:ext uri="{FF2B5EF4-FFF2-40B4-BE49-F238E27FC236}">
                          <a16:creationId xmlns:a16="http://schemas.microsoft.com/office/drawing/2014/main" id="{12CF94B3-4FB3-0D96-33B4-33331042D0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23" name="Groupe 22">
                    <a:extLst>
                      <a:ext uri="{FF2B5EF4-FFF2-40B4-BE49-F238E27FC236}">
                        <a16:creationId xmlns:a16="http://schemas.microsoft.com/office/drawing/2014/main" id="{0498374B-E1E1-6BBA-9D9D-1519BF11FA22}"/>
                      </a:ext>
                    </a:extLst>
                  </p:cNvPr>
                  <p:cNvGrpSpPr/>
                  <p:nvPr/>
                </p:nvGrpSpPr>
                <p:grpSpPr>
                  <a:xfrm>
                    <a:off x="258524" y="4172718"/>
                    <a:ext cx="767984" cy="594426"/>
                    <a:chOff x="258524" y="4172718"/>
                    <a:chExt cx="767984" cy="594426"/>
                  </a:xfrm>
                </p:grpSpPr>
                <p:pic>
                  <p:nvPicPr>
                    <p:cNvPr id="36" name="Graphique 35">
                      <a:extLst>
                        <a:ext uri="{FF2B5EF4-FFF2-40B4-BE49-F238E27FC236}">
                          <a16:creationId xmlns:a16="http://schemas.microsoft.com/office/drawing/2014/main" id="{8E8C7AC5-07F0-7032-9982-A7B82514EE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0522" y="4172718"/>
                      <a:ext cx="342900" cy="342900"/>
                    </a:xfrm>
                    <a:prstGeom prst="rect">
                      <a:avLst/>
                    </a:prstGeom>
                  </p:spPr>
                </p:pic>
                <p:sp>
                  <p:nvSpPr>
                    <p:cNvPr id="37" name="Text Box 1809">
                      <a:extLst>
                        <a:ext uri="{FF2B5EF4-FFF2-40B4-BE49-F238E27FC236}">
                          <a16:creationId xmlns:a16="http://schemas.microsoft.com/office/drawing/2014/main" id="{3AB9B994-209B-7D0E-E3FB-2E919C2390B2}"/>
                        </a:ext>
                      </a:extLst>
                    </p:cNvPr>
                    <p:cNvSpPr txBox="1">
                      <a:spLocks noChangeArrowheads="1"/>
                    </p:cNvSpPr>
                    <p:nvPr/>
                  </p:nvSpPr>
                  <p:spPr bwMode="auto">
                    <a:xfrm>
                      <a:off x="258524" y="4566413"/>
                      <a:ext cx="767984"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1000" kern="0" baseline="0" dirty="0" err="1">
                          <a:solidFill>
                            <a:srgbClr val="000000"/>
                          </a:solidFill>
                          <a:latin typeface="+mn-lt"/>
                          <a:ea typeface="Verdana" panose="020B0604030504040204" pitchFamily="34" charset="0"/>
                          <a:cs typeface="Times New Roman" pitchFamily="18" charset="0"/>
                        </a:rPr>
                        <a:t>appli</a:t>
                      </a:r>
                      <a:endParaRPr lang="en-US" sz="1000" kern="0" baseline="0" dirty="0">
                        <a:solidFill>
                          <a:srgbClr val="000000"/>
                        </a:solidFill>
                        <a:latin typeface="+mn-lt"/>
                        <a:ea typeface="Verdana" panose="020B0604030504040204" pitchFamily="34" charset="0"/>
                        <a:cs typeface="Times New Roman" pitchFamily="18" charset="0"/>
                      </a:endParaRPr>
                    </a:p>
                  </p:txBody>
                </p:sp>
              </p:grpSp>
              <p:grpSp>
                <p:nvGrpSpPr>
                  <p:cNvPr id="27" name="Groupe 26">
                    <a:extLst>
                      <a:ext uri="{FF2B5EF4-FFF2-40B4-BE49-F238E27FC236}">
                        <a16:creationId xmlns:a16="http://schemas.microsoft.com/office/drawing/2014/main" id="{A5E011FC-0F38-27FB-E52E-3627342F32B3}"/>
                      </a:ext>
                    </a:extLst>
                  </p:cNvPr>
                  <p:cNvGrpSpPr/>
                  <p:nvPr/>
                </p:nvGrpSpPr>
                <p:grpSpPr>
                  <a:xfrm>
                    <a:off x="1439653" y="4172718"/>
                    <a:ext cx="767984" cy="594426"/>
                    <a:chOff x="267402" y="4172718"/>
                    <a:chExt cx="767984" cy="594426"/>
                  </a:xfrm>
                </p:grpSpPr>
                <p:pic>
                  <p:nvPicPr>
                    <p:cNvPr id="34" name="Graphique 33">
                      <a:extLst>
                        <a:ext uri="{FF2B5EF4-FFF2-40B4-BE49-F238E27FC236}">
                          <a16:creationId xmlns:a16="http://schemas.microsoft.com/office/drawing/2014/main" id="{82A537F5-0CF1-725B-632F-0FB93DDD52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0522" y="4172718"/>
                      <a:ext cx="342900" cy="342900"/>
                    </a:xfrm>
                    <a:prstGeom prst="rect">
                      <a:avLst/>
                    </a:prstGeom>
                  </p:spPr>
                </p:pic>
                <p:sp>
                  <p:nvSpPr>
                    <p:cNvPr id="35" name="Text Box 1809">
                      <a:extLst>
                        <a:ext uri="{FF2B5EF4-FFF2-40B4-BE49-F238E27FC236}">
                          <a16:creationId xmlns:a16="http://schemas.microsoft.com/office/drawing/2014/main" id="{C097B02F-C9E3-9D68-90B2-865528D66BC4}"/>
                        </a:ext>
                      </a:extLst>
                    </p:cNvPr>
                    <p:cNvSpPr txBox="1">
                      <a:spLocks noChangeArrowheads="1"/>
                    </p:cNvSpPr>
                    <p:nvPr/>
                  </p:nvSpPr>
                  <p:spPr bwMode="auto">
                    <a:xfrm>
                      <a:off x="267402" y="4566413"/>
                      <a:ext cx="767984"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1000" kern="0" baseline="0" dirty="0" err="1">
                          <a:solidFill>
                            <a:srgbClr val="000000"/>
                          </a:solidFill>
                          <a:latin typeface="+mn-lt"/>
                          <a:ea typeface="Verdana" panose="020B0604030504040204" pitchFamily="34" charset="0"/>
                          <a:cs typeface="Times New Roman" pitchFamily="18" charset="0"/>
                        </a:rPr>
                        <a:t>appli</a:t>
                      </a:r>
                      <a:endParaRPr lang="en-US" sz="1000" kern="0" baseline="0" dirty="0">
                        <a:solidFill>
                          <a:srgbClr val="000000"/>
                        </a:solidFill>
                        <a:latin typeface="+mn-lt"/>
                        <a:ea typeface="Verdana" panose="020B0604030504040204" pitchFamily="34" charset="0"/>
                        <a:cs typeface="Times New Roman" pitchFamily="18" charset="0"/>
                      </a:endParaRPr>
                    </a:p>
                  </p:txBody>
                </p:sp>
              </p:grpSp>
              <p:sp>
                <p:nvSpPr>
                  <p:cNvPr id="28" name="Text Box 1809">
                    <a:extLst>
                      <a:ext uri="{FF2B5EF4-FFF2-40B4-BE49-F238E27FC236}">
                        <a16:creationId xmlns:a16="http://schemas.microsoft.com/office/drawing/2014/main" id="{1D28B1D1-6797-C541-5ABF-4A9B187D1302}"/>
                      </a:ext>
                    </a:extLst>
                  </p:cNvPr>
                  <p:cNvSpPr txBox="1">
                    <a:spLocks noChangeArrowheads="1"/>
                  </p:cNvSpPr>
                  <p:nvPr/>
                </p:nvSpPr>
                <p:spPr bwMode="auto">
                  <a:xfrm>
                    <a:off x="1732198" y="3855008"/>
                    <a:ext cx="689396" cy="37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1000" kern="0" baseline="0" dirty="0">
                        <a:latin typeface="+mn-lt"/>
                        <a:ea typeface="Verdana" panose="020B0604030504040204" pitchFamily="34" charset="0"/>
                        <a:cs typeface="Times New Roman" pitchFamily="18" charset="0"/>
                      </a:rPr>
                      <a:t>50%</a:t>
                    </a:r>
                    <a:br>
                      <a:rPr lang="en-US" sz="1000" kern="0" baseline="0" dirty="0">
                        <a:latin typeface="+mn-lt"/>
                        <a:ea typeface="Verdana" panose="020B0604030504040204" pitchFamily="34" charset="0"/>
                        <a:cs typeface="Times New Roman" pitchFamily="18" charset="0"/>
                      </a:rPr>
                    </a:br>
                    <a:r>
                      <a:rPr lang="en-US" sz="1000" kern="0" baseline="0" dirty="0">
                        <a:latin typeface="+mn-lt"/>
                        <a:ea typeface="Verdana" panose="020B0604030504040204" pitchFamily="34" charset="0"/>
                        <a:cs typeface="Times New Roman" pitchFamily="18" charset="0"/>
                      </a:rPr>
                      <a:t>vip</a:t>
                    </a:r>
                  </a:p>
                </p:txBody>
              </p:sp>
              <p:sp>
                <p:nvSpPr>
                  <p:cNvPr id="29" name="Text Box 1809">
                    <a:extLst>
                      <a:ext uri="{FF2B5EF4-FFF2-40B4-BE49-F238E27FC236}">
                        <a16:creationId xmlns:a16="http://schemas.microsoft.com/office/drawing/2014/main" id="{AF7D8205-9EBA-AE66-F243-52A25B41F931}"/>
                      </a:ext>
                    </a:extLst>
                  </p:cNvPr>
                  <p:cNvSpPr txBox="1">
                    <a:spLocks noChangeArrowheads="1"/>
                  </p:cNvSpPr>
                  <p:nvPr/>
                </p:nvSpPr>
                <p:spPr bwMode="auto">
                  <a:xfrm>
                    <a:off x="84716" y="3860981"/>
                    <a:ext cx="689396" cy="37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1000" kern="0" baseline="0" dirty="0">
                        <a:latin typeface="+mn-lt"/>
                        <a:ea typeface="Verdana" panose="020B0604030504040204" pitchFamily="34" charset="0"/>
                        <a:cs typeface="Times New Roman" pitchFamily="18" charset="0"/>
                      </a:rPr>
                      <a:t>50%</a:t>
                    </a:r>
                    <a:br>
                      <a:rPr lang="en-US" sz="1000" kern="0" baseline="0" dirty="0">
                        <a:latin typeface="+mn-lt"/>
                        <a:ea typeface="Verdana" panose="020B0604030504040204" pitchFamily="34" charset="0"/>
                        <a:cs typeface="Times New Roman" pitchFamily="18" charset="0"/>
                      </a:rPr>
                    </a:br>
                    <a:r>
                      <a:rPr lang="en-US" sz="1000" kern="0" baseline="0" dirty="0">
                        <a:latin typeface="+mn-lt"/>
                        <a:ea typeface="Verdana" panose="020B0604030504040204" pitchFamily="34" charset="0"/>
                        <a:cs typeface="Times New Roman" pitchFamily="18" charset="0"/>
                      </a:rPr>
                      <a:t>vip</a:t>
                    </a:r>
                  </a:p>
                </p:txBody>
              </p:sp>
            </p:grpSp>
            <p:cxnSp>
              <p:nvCxnSpPr>
                <p:cNvPr id="9" name="Connecteur : en angle 8">
                  <a:extLst>
                    <a:ext uri="{FF2B5EF4-FFF2-40B4-BE49-F238E27FC236}">
                      <a16:creationId xmlns:a16="http://schemas.microsoft.com/office/drawing/2014/main" id="{9084DDE8-AA8B-D81D-1B58-295C5E2787D5}"/>
                    </a:ext>
                  </a:extLst>
                </p:cNvPr>
                <p:cNvCxnSpPr>
                  <a:cxnSpLocks/>
                </p:cNvCxnSpPr>
                <p:nvPr/>
              </p:nvCxnSpPr>
              <p:spPr>
                <a:xfrm rot="16200000" flipH="1">
                  <a:off x="1403753" y="3712654"/>
                  <a:ext cx="466720" cy="512530"/>
                </a:xfrm>
                <a:prstGeom prst="bentConnector3">
                  <a:avLst>
                    <a:gd name="adj1" fmla="val 50000"/>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pic>
            <p:nvPicPr>
              <p:cNvPr id="7" name="Graphique 6" descr="Utilisateurs contour">
                <a:extLst>
                  <a:ext uri="{FF2B5EF4-FFF2-40B4-BE49-F238E27FC236}">
                    <a16:creationId xmlns:a16="http://schemas.microsoft.com/office/drawing/2014/main" id="{EF49AB5B-6A8E-FB75-BBF7-37BC5CCA9B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66783" y="3380317"/>
                <a:ext cx="522088" cy="522088"/>
              </a:xfrm>
              <a:prstGeom prst="rect">
                <a:avLst/>
              </a:prstGeom>
            </p:spPr>
          </p:pic>
        </p:grpSp>
      </p:grpSp>
      <p:pic>
        <p:nvPicPr>
          <p:cNvPr id="2" name="install-6">
            <a:hlinkClick r:id="" action="ppaction://media"/>
            <a:extLst>
              <a:ext uri="{FF2B5EF4-FFF2-40B4-BE49-F238E27FC236}">
                <a16:creationId xmlns:a16="http://schemas.microsoft.com/office/drawing/2014/main" id="{FF492642-C948-190D-EF6A-3CFE95BEA07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02696" y="6129081"/>
            <a:ext cx="487363" cy="487363"/>
          </a:xfrm>
          <a:prstGeom prst="rect">
            <a:avLst/>
          </a:prstGeom>
        </p:spPr>
      </p:pic>
    </p:spTree>
    <p:extLst>
      <p:ext uri="{BB962C8B-B14F-4D97-AF65-F5344CB8AC3E}">
        <p14:creationId xmlns:p14="http://schemas.microsoft.com/office/powerpoint/2010/main" val="2922441873"/>
      </p:ext>
    </p:extLst>
  </p:cSld>
  <p:clrMapOvr>
    <a:masterClrMapping/>
  </p:clrMapOvr>
  <mc:AlternateContent xmlns:mc="http://schemas.openxmlformats.org/markup-compatibility/2006" xmlns:p14="http://schemas.microsoft.com/office/powerpoint/2010/main">
    <mc:Choice Requires="p14">
      <p:transition spd="slow" p14:dur="2000" advClick="0" advTm="77000"/>
    </mc:Choice>
    <mc:Fallback xmlns="">
      <p:transition spd="slow" advClick="0" advTm="7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9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D218844-EA54-1488-C119-410EA2CCC9CF}"/>
              </a:ext>
            </a:extLst>
          </p:cNvPr>
          <p:cNvSpPr>
            <a:spLocks noGrp="1"/>
          </p:cNvSpPr>
          <p:nvPr>
            <p:ph type="body" sz="quarter" idx="10"/>
          </p:nvPr>
        </p:nvSpPr>
        <p:spPr/>
        <p:txBody>
          <a:bodyPr/>
          <a:lstStyle/>
          <a:p>
            <a:r>
              <a:rPr lang="en-GB" dirty="0"/>
              <a:t>Install the </a:t>
            </a:r>
            <a:r>
              <a:rPr lang="en-GB" dirty="0" err="1"/>
              <a:t>SafeKit</a:t>
            </a:r>
            <a:r>
              <a:rPr lang="en-GB" dirty="0"/>
              <a:t> Package</a:t>
            </a:r>
          </a:p>
        </p:txBody>
      </p:sp>
      <p:sp>
        <p:nvSpPr>
          <p:cNvPr id="3" name="Espace réservé du texte 2">
            <a:extLst>
              <a:ext uri="{FF2B5EF4-FFF2-40B4-BE49-F238E27FC236}">
                <a16:creationId xmlns:a16="http://schemas.microsoft.com/office/drawing/2014/main" id="{72DC85A0-1B1C-A8FE-B3FE-3594F744802D}"/>
              </a:ext>
            </a:extLst>
          </p:cNvPr>
          <p:cNvSpPr>
            <a:spLocks noGrp="1"/>
          </p:cNvSpPr>
          <p:nvPr>
            <p:ph type="body" sz="quarter" idx="16"/>
          </p:nvPr>
        </p:nvSpPr>
        <p:spPr/>
        <p:txBody>
          <a:bodyPr/>
          <a:lstStyle/>
          <a:p>
            <a:endParaRPr lang="fr-FR"/>
          </a:p>
        </p:txBody>
      </p:sp>
      <p:pic>
        <p:nvPicPr>
          <p:cNvPr id="4" name="install-7">
            <a:hlinkClick r:id="" action="ppaction://media"/>
            <a:extLst>
              <a:ext uri="{FF2B5EF4-FFF2-40B4-BE49-F238E27FC236}">
                <a16:creationId xmlns:a16="http://schemas.microsoft.com/office/drawing/2014/main" id="{23DB9D31-027D-973B-3FF0-393CEA09CF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70039" y="6221640"/>
            <a:ext cx="487363" cy="487363"/>
          </a:xfrm>
          <a:prstGeom prst="rect">
            <a:avLst/>
          </a:prstGeom>
        </p:spPr>
      </p:pic>
    </p:spTree>
    <p:extLst>
      <p:ext uri="{BB962C8B-B14F-4D97-AF65-F5344CB8AC3E}">
        <p14:creationId xmlns:p14="http://schemas.microsoft.com/office/powerpoint/2010/main" val="142573973"/>
      </p:ext>
    </p:extLst>
  </p:cSld>
  <p:clrMapOvr>
    <a:masterClrMapping/>
  </p:clrMapOvr>
  <mc:AlternateContent xmlns:mc="http://schemas.openxmlformats.org/markup-compatibility/2006" xmlns:p14="http://schemas.microsoft.com/office/powerpoint/2010/main">
    <mc:Choice Requires="p14">
      <p:transition spd="slow" p14:dur="2000" advClick="0" advTm="3040"/>
    </mc:Choice>
    <mc:Fallback xmlns="">
      <p:transition spd="slow" advClick="0" advTm="3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Espace réservé du texte 26">
            <a:extLst>
              <a:ext uri="{FF2B5EF4-FFF2-40B4-BE49-F238E27FC236}">
                <a16:creationId xmlns:a16="http://schemas.microsoft.com/office/drawing/2014/main" id="{D92928EA-4A74-416A-81BD-2946A3275CD9}"/>
              </a:ext>
            </a:extLst>
          </p:cNvPr>
          <p:cNvSpPr>
            <a:spLocks noGrp="1"/>
          </p:cNvSpPr>
          <p:nvPr>
            <p:ph type="body" sz="quarter" idx="13"/>
          </p:nvPr>
        </p:nvSpPr>
        <p:spPr>
          <a:xfrm>
            <a:off x="1870075" y="1433513"/>
            <a:ext cx="4225925" cy="1339850"/>
          </a:xfrm>
        </p:spPr>
        <p:txBody>
          <a:bodyPr/>
          <a:lstStyle/>
          <a:p>
            <a:pPr marL="0" indent="0">
              <a:buNone/>
            </a:pPr>
            <a:r>
              <a:rPr lang="en-US" sz="1600" dirty="0">
                <a:solidFill>
                  <a:srgbClr val="FF6D43"/>
                </a:solidFill>
              </a:rPr>
              <a:t>Download the </a:t>
            </a:r>
            <a:r>
              <a:rPr lang="en-US" sz="1600" dirty="0" err="1">
                <a:solidFill>
                  <a:srgbClr val="FF6D43"/>
                </a:solidFill>
              </a:rPr>
              <a:t>SafeKit</a:t>
            </a:r>
            <a:r>
              <a:rPr lang="en-US" sz="1600" dirty="0">
                <a:solidFill>
                  <a:srgbClr val="FF6D43"/>
                </a:solidFill>
              </a:rPr>
              <a:t> package</a:t>
            </a:r>
          </a:p>
        </p:txBody>
      </p:sp>
      <p:sp>
        <p:nvSpPr>
          <p:cNvPr id="29" name="Espace réservé du texte 28">
            <a:extLst>
              <a:ext uri="{FF2B5EF4-FFF2-40B4-BE49-F238E27FC236}">
                <a16:creationId xmlns:a16="http://schemas.microsoft.com/office/drawing/2014/main" id="{6AC8620B-AFD4-4686-B05B-BE400A3093B3}"/>
              </a:ext>
            </a:extLst>
          </p:cNvPr>
          <p:cNvSpPr>
            <a:spLocks noGrp="1"/>
          </p:cNvSpPr>
          <p:nvPr>
            <p:ph type="body" sz="quarter" idx="26"/>
          </p:nvPr>
        </p:nvSpPr>
        <p:spPr>
          <a:xfrm>
            <a:off x="1869500" y="3090412"/>
            <a:ext cx="4226500" cy="1341120"/>
          </a:xfrm>
        </p:spPr>
        <p:txBody>
          <a:bodyPr/>
          <a:lstStyle/>
          <a:p>
            <a:pPr marL="0" indent="0">
              <a:buNone/>
            </a:pPr>
            <a:r>
              <a:rPr lang="en-US" sz="1600" dirty="0">
                <a:solidFill>
                  <a:schemeClr val="bg1">
                    <a:lumMod val="50000"/>
                  </a:schemeClr>
                </a:solidFill>
              </a:rPr>
              <a:t>Check the free disk space</a:t>
            </a:r>
          </a:p>
          <a:p>
            <a:pPr>
              <a:lnSpc>
                <a:spcPct val="150000"/>
              </a:lnSpc>
              <a:buFont typeface="Courier New" panose="02070309020205020404" pitchFamily="49" charset="0"/>
              <a:buChar char="o"/>
            </a:pPr>
            <a:r>
              <a:rPr lang="en-GB" sz="1400" dirty="0">
                <a:latin typeface="+mn-lt"/>
              </a:rPr>
              <a:t>97 MB for the installation directory </a:t>
            </a:r>
            <a:r>
              <a:rPr lang="en-GB" sz="1050" dirty="0">
                <a:latin typeface="+mn-lt"/>
              </a:rPr>
              <a:t>(SAFE)</a:t>
            </a:r>
          </a:p>
          <a:p>
            <a:pPr>
              <a:lnSpc>
                <a:spcPct val="150000"/>
              </a:lnSpc>
              <a:buFont typeface="Courier New" panose="02070309020205020404" pitchFamily="49" charset="0"/>
              <a:buChar char="o"/>
            </a:pPr>
            <a:r>
              <a:rPr lang="en-GB" sz="1400" dirty="0">
                <a:latin typeface="+mn-lt"/>
              </a:rPr>
              <a:t>3 GB per module </a:t>
            </a:r>
            <a:r>
              <a:rPr lang="en-GB" sz="1050" dirty="0">
                <a:latin typeface="+mn-lt"/>
              </a:rPr>
              <a:t>(SAFEVAR)</a:t>
            </a:r>
          </a:p>
        </p:txBody>
      </p:sp>
      <p:sp>
        <p:nvSpPr>
          <p:cNvPr id="31" name="Espace réservé du texte 30">
            <a:extLst>
              <a:ext uri="{FF2B5EF4-FFF2-40B4-BE49-F238E27FC236}">
                <a16:creationId xmlns:a16="http://schemas.microsoft.com/office/drawing/2014/main" id="{145C703C-8250-4549-933D-232819DD5C6E}"/>
              </a:ext>
            </a:extLst>
          </p:cNvPr>
          <p:cNvSpPr>
            <a:spLocks noGrp="1"/>
          </p:cNvSpPr>
          <p:nvPr>
            <p:ph type="body" sz="quarter" idx="28"/>
          </p:nvPr>
        </p:nvSpPr>
        <p:spPr>
          <a:xfrm>
            <a:off x="1852378" y="4872575"/>
            <a:ext cx="4225925" cy="1341437"/>
          </a:xfrm>
        </p:spPr>
        <p:txBody>
          <a:bodyPr/>
          <a:lstStyle/>
          <a:p>
            <a:endParaRPr lang="fr-FR" dirty="0"/>
          </a:p>
        </p:txBody>
      </p:sp>
      <p:sp>
        <p:nvSpPr>
          <p:cNvPr id="13" name="Espace réservé du texte 12">
            <a:extLst>
              <a:ext uri="{FF2B5EF4-FFF2-40B4-BE49-F238E27FC236}">
                <a16:creationId xmlns:a16="http://schemas.microsoft.com/office/drawing/2014/main" id="{C77758BC-5A1E-546B-9316-5A4830CC5089}"/>
              </a:ext>
            </a:extLst>
          </p:cNvPr>
          <p:cNvSpPr>
            <a:spLocks noGrp="1"/>
          </p:cNvSpPr>
          <p:nvPr>
            <p:ph type="body" sz="quarter" idx="35"/>
          </p:nvPr>
        </p:nvSpPr>
        <p:spPr>
          <a:xfrm>
            <a:off x="939959" y="1816287"/>
            <a:ext cx="226557" cy="574516"/>
          </a:xfrm>
        </p:spPr>
        <p:txBody>
          <a:bodyPr/>
          <a:lstStyle/>
          <a:p>
            <a:r>
              <a:rPr lang="fr-FR"/>
              <a:t>1</a:t>
            </a:r>
            <a:endParaRPr lang="fr-FR" dirty="0"/>
          </a:p>
        </p:txBody>
      </p:sp>
      <p:sp>
        <p:nvSpPr>
          <p:cNvPr id="14" name="Espace réservé du texte 13">
            <a:extLst>
              <a:ext uri="{FF2B5EF4-FFF2-40B4-BE49-F238E27FC236}">
                <a16:creationId xmlns:a16="http://schemas.microsoft.com/office/drawing/2014/main" id="{4775C650-142A-B4C5-4869-7E650ABEB33E}"/>
              </a:ext>
            </a:extLst>
          </p:cNvPr>
          <p:cNvSpPr>
            <a:spLocks noGrp="1"/>
          </p:cNvSpPr>
          <p:nvPr>
            <p:ph type="body" sz="quarter" idx="36"/>
          </p:nvPr>
        </p:nvSpPr>
        <p:spPr>
          <a:xfrm>
            <a:off x="921791" y="3473715"/>
            <a:ext cx="262893" cy="574516"/>
          </a:xfrm>
        </p:spPr>
        <p:txBody>
          <a:bodyPr/>
          <a:lstStyle/>
          <a:p>
            <a:r>
              <a:rPr lang="fr-FR"/>
              <a:t>2</a:t>
            </a:r>
            <a:endParaRPr lang="fr-FR" dirty="0"/>
          </a:p>
        </p:txBody>
      </p:sp>
      <p:sp>
        <p:nvSpPr>
          <p:cNvPr id="15" name="Espace réservé du texte 14">
            <a:extLst>
              <a:ext uri="{FF2B5EF4-FFF2-40B4-BE49-F238E27FC236}">
                <a16:creationId xmlns:a16="http://schemas.microsoft.com/office/drawing/2014/main" id="{CE014ADF-5CFB-B8A7-CA91-2268D545DA2D}"/>
              </a:ext>
            </a:extLst>
          </p:cNvPr>
          <p:cNvSpPr>
            <a:spLocks noGrp="1"/>
          </p:cNvSpPr>
          <p:nvPr>
            <p:ph type="body" sz="quarter" idx="37"/>
          </p:nvPr>
        </p:nvSpPr>
        <p:spPr>
          <a:xfrm>
            <a:off x="921791" y="5131143"/>
            <a:ext cx="262893" cy="574516"/>
          </a:xfrm>
        </p:spPr>
        <p:txBody>
          <a:bodyPr/>
          <a:lstStyle/>
          <a:p>
            <a:r>
              <a:rPr lang="fr-FR"/>
              <a:t>3</a:t>
            </a:r>
            <a:endParaRPr lang="fr-FR" dirty="0"/>
          </a:p>
        </p:txBody>
      </p:sp>
      <p:sp>
        <p:nvSpPr>
          <p:cNvPr id="26" name="Titre 25">
            <a:extLst>
              <a:ext uri="{FF2B5EF4-FFF2-40B4-BE49-F238E27FC236}">
                <a16:creationId xmlns:a16="http://schemas.microsoft.com/office/drawing/2014/main" id="{A39CBAFF-C4F3-4ECC-A86D-7B3C7A22C397}"/>
              </a:ext>
            </a:extLst>
          </p:cNvPr>
          <p:cNvSpPr>
            <a:spLocks noGrp="1"/>
          </p:cNvSpPr>
          <p:nvPr>
            <p:ph type="title"/>
          </p:nvPr>
        </p:nvSpPr>
        <p:spPr>
          <a:xfrm>
            <a:off x="316799" y="471915"/>
            <a:ext cx="11484000" cy="343237"/>
          </a:xfrm>
        </p:spPr>
        <p:txBody>
          <a:bodyPr/>
          <a:lstStyle/>
          <a:p>
            <a:r>
              <a:rPr lang="en-GB"/>
              <a:t>Before installation</a:t>
            </a:r>
            <a:endParaRPr lang="en-GB" dirty="0"/>
          </a:p>
        </p:txBody>
      </p:sp>
      <p:sp>
        <p:nvSpPr>
          <p:cNvPr id="30" name="Text Placeholder 29">
            <a:extLst>
              <a:ext uri="{FF2B5EF4-FFF2-40B4-BE49-F238E27FC236}">
                <a16:creationId xmlns:a16="http://schemas.microsoft.com/office/drawing/2014/main" id="{9CAD4F3D-A450-274A-874B-8742241635CB}"/>
              </a:ext>
            </a:extLst>
          </p:cNvPr>
          <p:cNvSpPr>
            <a:spLocks noGrp="1"/>
          </p:cNvSpPr>
          <p:nvPr>
            <p:ph type="body" sz="quarter" idx="10"/>
          </p:nvPr>
        </p:nvSpPr>
        <p:spPr/>
        <p:txBody>
          <a:bodyPr/>
          <a:lstStyle/>
          <a:p>
            <a:endParaRPr lang="en-US"/>
          </a:p>
        </p:txBody>
      </p:sp>
      <p:sp>
        <p:nvSpPr>
          <p:cNvPr id="12" name="Espace réservé du texte 11">
            <a:extLst>
              <a:ext uri="{FF2B5EF4-FFF2-40B4-BE49-F238E27FC236}">
                <a16:creationId xmlns:a16="http://schemas.microsoft.com/office/drawing/2014/main" id="{17B04A85-DE6D-6520-1DB9-78664960F59A}"/>
              </a:ext>
            </a:extLst>
          </p:cNvPr>
          <p:cNvSpPr>
            <a:spLocks noGrp="1"/>
          </p:cNvSpPr>
          <p:nvPr>
            <p:ph type="body" sz="quarter" idx="33"/>
          </p:nvPr>
        </p:nvSpPr>
        <p:spPr>
          <a:xfrm>
            <a:off x="7565701" y="1330325"/>
            <a:ext cx="4144963" cy="4286250"/>
          </a:xfrm>
        </p:spPr>
        <p:txBody>
          <a:bodyPr/>
          <a:lstStyle/>
          <a:p>
            <a:pPr marL="0" indent="0">
              <a:lnSpc>
                <a:spcPct val="150000"/>
              </a:lnSpc>
              <a:buNone/>
            </a:pPr>
            <a:r>
              <a:rPr lang="fr-FR" sz="1400" dirty="0"/>
              <a:t>Documentation</a:t>
            </a:r>
          </a:p>
          <a:p>
            <a:pPr>
              <a:lnSpc>
                <a:spcPct val="150000"/>
              </a:lnSpc>
              <a:buFont typeface="Courier New" panose="02070309020205020404" pitchFamily="49" charset="0"/>
              <a:buChar char="o"/>
            </a:pPr>
            <a:r>
              <a:rPr lang="fr-FR" sz="1200" dirty="0"/>
              <a:t>Full documentation and training</a:t>
            </a:r>
          </a:p>
          <a:p>
            <a:pPr lvl="1">
              <a:lnSpc>
                <a:spcPct val="150000"/>
              </a:lnSpc>
            </a:pPr>
            <a:r>
              <a:rPr lang="fr-FR" sz="1000" dirty="0" err="1"/>
              <a:t>User’s</a:t>
            </a:r>
            <a:r>
              <a:rPr lang="fr-FR" sz="1000" dirty="0"/>
              <a:t> Guide</a:t>
            </a:r>
          </a:p>
          <a:p>
            <a:pPr lvl="1">
              <a:lnSpc>
                <a:spcPct val="150000"/>
              </a:lnSpc>
            </a:pPr>
            <a:r>
              <a:rPr lang="fr-FR" sz="1000" dirty="0"/>
              <a:t>Training slides</a:t>
            </a:r>
            <a:endParaRPr lang="en-US" sz="1000" dirty="0"/>
          </a:p>
          <a:p>
            <a:pPr>
              <a:lnSpc>
                <a:spcPct val="150000"/>
              </a:lnSpc>
              <a:buFont typeface="Courier New" panose="02070309020205020404" pitchFamily="49" charset="0"/>
              <a:buChar char="o"/>
            </a:pPr>
            <a:r>
              <a:rPr lang="en-US" sz="1200" dirty="0">
                <a:latin typeface="+mn-lt"/>
              </a:rPr>
              <a:t>Software Release Bulletin</a:t>
            </a:r>
          </a:p>
          <a:p>
            <a:pPr lvl="1">
              <a:lnSpc>
                <a:spcPct val="150000"/>
              </a:lnSpc>
            </a:pPr>
            <a:r>
              <a:rPr lang="en-US" sz="1000" dirty="0">
                <a:latin typeface="+mn-lt"/>
              </a:rPr>
              <a:t>Up-to-date list of supported operating systems</a:t>
            </a:r>
          </a:p>
          <a:p>
            <a:pPr lvl="1">
              <a:lnSpc>
                <a:spcPct val="150000"/>
              </a:lnSpc>
            </a:pPr>
            <a:r>
              <a:rPr lang="en-US" sz="1000" dirty="0">
                <a:latin typeface="+mn-lt"/>
              </a:rPr>
              <a:t>List of fixes and changes</a:t>
            </a:r>
            <a:endParaRPr lang="en-GB" sz="1000" dirty="0">
              <a:latin typeface="+mn-lt"/>
            </a:endParaRPr>
          </a:p>
          <a:p>
            <a:pPr>
              <a:lnSpc>
                <a:spcPct val="150000"/>
              </a:lnSpc>
              <a:buFont typeface="Courier New" panose="02070309020205020404" pitchFamily="49" charset="0"/>
              <a:buChar char="o"/>
            </a:pPr>
            <a:r>
              <a:rPr lang="en-GB" sz="1200" dirty="0" err="1">
                <a:latin typeface="+mn-lt"/>
              </a:rPr>
              <a:t>SafeKit</a:t>
            </a:r>
            <a:r>
              <a:rPr lang="en-GB" sz="1200" dirty="0">
                <a:latin typeface="+mn-lt"/>
              </a:rPr>
              <a:t> Release Notes</a:t>
            </a:r>
          </a:p>
          <a:p>
            <a:pPr lvl="1">
              <a:lnSpc>
                <a:spcPct val="150000"/>
              </a:lnSpc>
              <a:buFont typeface="Courier New" panose="02070309020205020404" pitchFamily="49" charset="0"/>
              <a:buChar char="o"/>
            </a:pPr>
            <a:r>
              <a:rPr lang="en-GB" sz="1000" dirty="0">
                <a:latin typeface="+mn-lt"/>
              </a:rPr>
              <a:t>Migration instructions</a:t>
            </a:r>
          </a:p>
          <a:p>
            <a:pPr lvl="1">
              <a:lnSpc>
                <a:spcPct val="150000"/>
              </a:lnSpc>
              <a:buFont typeface="Courier New" panose="02070309020205020404" pitchFamily="49" charset="0"/>
              <a:buChar char="o"/>
            </a:pPr>
            <a:r>
              <a:rPr lang="en-GB" sz="1000" dirty="0">
                <a:latin typeface="+mn-lt"/>
              </a:rPr>
              <a:t>Major changes</a:t>
            </a:r>
          </a:p>
          <a:p>
            <a:pPr marL="0" indent="0">
              <a:buNone/>
            </a:pPr>
            <a:endParaRPr lang="fr-FR" dirty="0"/>
          </a:p>
        </p:txBody>
      </p:sp>
      <p:sp>
        <p:nvSpPr>
          <p:cNvPr id="32" name="Text Placeholder 31">
            <a:extLst>
              <a:ext uri="{FF2B5EF4-FFF2-40B4-BE49-F238E27FC236}">
                <a16:creationId xmlns:a16="http://schemas.microsoft.com/office/drawing/2014/main" id="{96670E0B-CCF4-E4AA-F223-14EE5DD26ADB}"/>
              </a:ext>
            </a:extLst>
          </p:cNvPr>
          <p:cNvSpPr>
            <a:spLocks noGrp="1"/>
          </p:cNvSpPr>
          <p:nvPr>
            <p:ph type="body" sz="quarter" idx="38"/>
          </p:nvPr>
        </p:nvSpPr>
        <p:spPr>
          <a:xfrm>
            <a:off x="6693794" y="1741297"/>
            <a:ext cx="274114" cy="574453"/>
          </a:xfrm>
        </p:spPr>
        <p:txBody>
          <a:bodyPr/>
          <a:lstStyle/>
          <a:p>
            <a:r>
              <a:rPr lang="fr-FR" dirty="0"/>
              <a:t>4</a:t>
            </a:r>
            <a:endParaRPr lang="en-US" dirty="0"/>
          </a:p>
        </p:txBody>
      </p:sp>
      <p:graphicFrame>
        <p:nvGraphicFramePr>
          <p:cNvPr id="2" name="Tableau 2">
            <a:extLst>
              <a:ext uri="{FF2B5EF4-FFF2-40B4-BE49-F238E27FC236}">
                <a16:creationId xmlns:a16="http://schemas.microsoft.com/office/drawing/2014/main" id="{05F2A2D5-EE18-4C50-68DC-841AC6C76605}"/>
              </a:ext>
            </a:extLst>
          </p:cNvPr>
          <p:cNvGraphicFramePr>
            <a:graphicFrameLocks noGrp="1"/>
          </p:cNvGraphicFramePr>
          <p:nvPr>
            <p:extLst>
              <p:ext uri="{D42A27DB-BD31-4B8C-83A1-F6EECF244321}">
                <p14:modId xmlns:p14="http://schemas.microsoft.com/office/powerpoint/2010/main" val="1856456736"/>
              </p:ext>
            </p:extLst>
          </p:nvPr>
        </p:nvGraphicFramePr>
        <p:xfrm>
          <a:off x="1852378" y="4696732"/>
          <a:ext cx="5713193" cy="1746314"/>
        </p:xfrm>
        <a:graphic>
          <a:graphicData uri="http://schemas.openxmlformats.org/drawingml/2006/table">
            <a:tbl>
              <a:tblPr firstRow="1" bandRow="1">
                <a:tableStyleId>{2D5ABB26-0587-4C30-8999-92F81FD0307C}</a:tableStyleId>
              </a:tblPr>
              <a:tblGrid>
                <a:gridCol w="919724">
                  <a:extLst>
                    <a:ext uri="{9D8B030D-6E8A-4147-A177-3AD203B41FA5}">
                      <a16:colId xmlns:a16="http://schemas.microsoft.com/office/drawing/2014/main" val="214548950"/>
                    </a:ext>
                  </a:extLst>
                </a:gridCol>
                <a:gridCol w="1428115">
                  <a:extLst>
                    <a:ext uri="{9D8B030D-6E8A-4147-A177-3AD203B41FA5}">
                      <a16:colId xmlns:a16="http://schemas.microsoft.com/office/drawing/2014/main" val="1134786164"/>
                    </a:ext>
                  </a:extLst>
                </a:gridCol>
                <a:gridCol w="2004640">
                  <a:extLst>
                    <a:ext uri="{9D8B030D-6E8A-4147-A177-3AD203B41FA5}">
                      <a16:colId xmlns:a16="http://schemas.microsoft.com/office/drawing/2014/main" val="2920774942"/>
                    </a:ext>
                  </a:extLst>
                </a:gridCol>
                <a:gridCol w="1360714">
                  <a:extLst>
                    <a:ext uri="{9D8B030D-6E8A-4147-A177-3AD203B41FA5}">
                      <a16:colId xmlns:a16="http://schemas.microsoft.com/office/drawing/2014/main" val="594009374"/>
                    </a:ext>
                  </a:extLst>
                </a:gridCol>
              </a:tblGrid>
              <a:tr h="3514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effectLst/>
                          <a:latin typeface="+mn-lt"/>
                          <a:cs typeface="Courier New" panose="02070309020205020404" pitchFamily="49" charset="0"/>
                        </a:rPr>
                        <a:t>OS</a:t>
                      </a:r>
                    </a:p>
                  </a:txBody>
                  <a:tcPr marL="121920" marR="121920" marT="60960" marB="60960" anchor="ctr">
                    <a:lnR w="6350" cap="flat" cmpd="sng" algn="ctr">
                      <a:solidFill>
                        <a:srgbClr val="FF6D43"/>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a:txBody>
                    <a:bodyPr/>
                    <a:lstStyle/>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200" dirty="0">
                          <a:solidFill>
                            <a:schemeClr val="accent1"/>
                          </a:solidFill>
                          <a:effectLst/>
                          <a:latin typeface="+mn-lt"/>
                          <a:cs typeface="Courier New" panose="02070309020205020404" pitchFamily="49" charset="0"/>
                        </a:rPr>
                        <a:t>SAFE</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200" dirty="0">
                          <a:solidFill>
                            <a:schemeClr val="accent1"/>
                          </a:solidFill>
                          <a:effectLst/>
                          <a:latin typeface="+mn-lt"/>
                          <a:cs typeface="Courier New" panose="02070309020205020404" pitchFamily="49" charset="0"/>
                        </a:rPr>
                        <a:t>SAFEVAR</a:t>
                      </a:r>
                      <a:endParaRPr lang="en-US" sz="1200" b="0" i="0" baseline="0" dirty="0">
                        <a:latin typeface="+mn-lt"/>
                        <a:cs typeface="Courier New" pitchFamily="49" charset="0"/>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50000"/>
                        </a:lnSpc>
                        <a:spcBef>
                          <a:spcPts val="0"/>
                        </a:spcBef>
                        <a:spcAft>
                          <a:spcPts val="0"/>
                        </a:spcAft>
                        <a:buClrTx/>
                        <a:buSzTx/>
                        <a:buFont typeface="Courier New" panose="02070309020205020404" pitchFamily="49" charset="0"/>
                        <a:buNone/>
                        <a:tabLst/>
                        <a:defRPr/>
                      </a:pPr>
                      <a:r>
                        <a:rPr lang="en-US" sz="1200" dirty="0">
                          <a:solidFill>
                            <a:schemeClr val="accent1"/>
                          </a:solidFill>
                          <a:effectLst/>
                          <a:latin typeface="+mn-lt"/>
                          <a:cs typeface="Courier New" panose="02070309020205020404" pitchFamily="49" charset="0"/>
                        </a:rPr>
                        <a:t>Command line</a:t>
                      </a:r>
                      <a:endParaRPr lang="en-US" sz="1200" b="0" i="0" baseline="0" dirty="0">
                        <a:latin typeface="+mn-lt"/>
                        <a:cs typeface="Courier New" pitchFamily="49" charset="0"/>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50000"/>
                        </a:lnSpc>
                        <a:spcBef>
                          <a:spcPts val="0"/>
                        </a:spcBef>
                        <a:spcAft>
                          <a:spcPts val="0"/>
                        </a:spcAft>
                        <a:buClrTx/>
                        <a:buSzTx/>
                        <a:buFont typeface="Courier New" panose="02070309020205020404" pitchFamily="49" charset="0"/>
                        <a:buNone/>
                        <a:tabLst/>
                        <a:defRPr/>
                      </a:pPr>
                      <a:r>
                        <a:rPr lang="en-US" sz="1200" dirty="0">
                          <a:solidFill>
                            <a:schemeClr val="accent1"/>
                          </a:solidFill>
                          <a:effectLst/>
                          <a:latin typeface="+mn-lt"/>
                          <a:cs typeface="Courier New" panose="02070309020205020404" pitchFamily="49" charset="0"/>
                        </a:rPr>
                        <a:t>Web console</a:t>
                      </a:r>
                    </a:p>
                  </a:txBody>
                  <a:tcPr marL="121920" marR="121920" marT="60960" marB="60960" anchor="ctr">
                    <a:lnL w="6350" cap="flat" cmpd="sng" algn="ctr">
                      <a:solidFill>
                        <a:srgbClr val="FF6D43"/>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349530018"/>
                  </a:ext>
                </a:extLst>
              </a:tr>
              <a:tr h="351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schemeClr val="tx1"/>
                          </a:solidFill>
                        </a:rPr>
                        <a:t>Windows</a:t>
                      </a:r>
                      <a:endParaRPr lang="en-US" sz="1000" dirty="0">
                        <a:solidFill>
                          <a:schemeClr val="accent1"/>
                        </a:solidFill>
                        <a:effectLst/>
                        <a:latin typeface="+mn-lt"/>
                        <a:cs typeface="Courier New" panose="02070309020205020404" pitchFamily="49" charset="0"/>
                      </a:endParaRPr>
                    </a:p>
                  </a:txBody>
                  <a:tcPr marL="121920" marR="121920" marT="60960" marB="60960" anchor="ctr">
                    <a:lnR w="6350" cap="flat" cmpd="sng" algn="ctr">
                      <a:solidFill>
                        <a:srgbClr val="FF6D43"/>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a:txBody>
                    <a:bodyPr/>
                    <a:lstStyle/>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GB" sz="1000" b="0" dirty="0">
                          <a:latin typeface="+mn-lt"/>
                          <a:cs typeface="Courier New" panose="02070309020205020404" pitchFamily="49" charset="0"/>
                        </a:rPr>
                        <a:t>C:/safekit/</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GB" sz="1000" b="0" dirty="0">
                          <a:latin typeface="+mn-lt"/>
                          <a:cs typeface="Courier New" panose="02070309020205020404" pitchFamily="49" charset="0"/>
                        </a:rPr>
                        <a:t>C:/safekit/var/</a:t>
                      </a:r>
                      <a:endParaRPr lang="en-US" sz="1000" b="0" i="0" baseline="0" dirty="0">
                        <a:latin typeface="+mn-lt"/>
                        <a:cs typeface="Courier New" pitchFamily="49" charset="0"/>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 typeface="Courier New" panose="02070309020205020404" pitchFamily="49" charset="0"/>
                        <a:buNone/>
                        <a:tabLst/>
                        <a:defRPr/>
                      </a:pPr>
                      <a:r>
                        <a:rPr lang="en-US" sz="1000" b="0" i="0" baseline="0" dirty="0">
                          <a:latin typeface="Courier New" panose="02070309020205020404" pitchFamily="49" charset="0"/>
                          <a:cs typeface="Courier New" panose="02070309020205020404" pitchFamily="49" charset="0"/>
                        </a:rPr>
                        <a:t>C:/safekit/safekit.exe</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rowSpan="2">
                  <a:txBody>
                    <a:bodyPr/>
                    <a:lstStyle/>
                    <a:p>
                      <a:pPr marL="0" marR="0" lvl="0" indent="0" algn="l" defTabSz="914400" rtl="0" eaLnBrk="1" fontAlgn="auto" latinLnBrk="0" hangingPunct="1">
                        <a:lnSpc>
                          <a:spcPct val="150000"/>
                        </a:lnSpc>
                        <a:spcBef>
                          <a:spcPts val="0"/>
                        </a:spcBef>
                        <a:spcAft>
                          <a:spcPts val="0"/>
                        </a:spcAft>
                        <a:buClrTx/>
                        <a:buSzTx/>
                        <a:buFont typeface="Courier New" panose="02070309020205020404" pitchFamily="49" charset="0"/>
                        <a:buNone/>
                        <a:tabLst/>
                        <a:defRPr/>
                      </a:pPr>
                      <a:r>
                        <a:rPr lang="en-US" sz="1000" b="0" i="0" baseline="0" dirty="0">
                          <a:latin typeface="+mn-lt"/>
                          <a:cs typeface="Courier New" pitchFamily="49" charset="0"/>
                        </a:rPr>
                        <a:t>http://host:9010</a:t>
                      </a:r>
                    </a:p>
                    <a:p>
                      <a:pPr marL="0" marR="0" lvl="0" indent="0" algn="l" defTabSz="914400" rtl="0" eaLnBrk="1" fontAlgn="auto" latinLnBrk="0" hangingPunct="1">
                        <a:lnSpc>
                          <a:spcPct val="150000"/>
                        </a:lnSpc>
                        <a:spcBef>
                          <a:spcPts val="0"/>
                        </a:spcBef>
                        <a:spcAft>
                          <a:spcPts val="0"/>
                        </a:spcAft>
                        <a:buClrTx/>
                        <a:buSzTx/>
                        <a:buFont typeface="Courier New" panose="02070309020205020404" pitchFamily="49" charset="0"/>
                        <a:buNone/>
                        <a:tabLst/>
                        <a:defRPr/>
                      </a:pPr>
                      <a:endParaRPr lang="en-US" sz="1000" b="0" i="0" baseline="0" dirty="0">
                        <a:latin typeface="+mn-lt"/>
                        <a:cs typeface="Courier New" pitchFamily="49" charset="0"/>
                      </a:endParaRPr>
                    </a:p>
                  </a:txBody>
                  <a:tcPr marL="121920" marR="121920" marT="60960" marB="60960" anchor="ctr">
                    <a:lnL w="6350" cap="flat" cmpd="sng" algn="ctr">
                      <a:solidFill>
                        <a:srgbClr val="FF6D43"/>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060004775"/>
                  </a:ext>
                </a:extLst>
              </a:tr>
              <a:tr h="351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schemeClr val="tx1"/>
                          </a:solidFill>
                        </a:rPr>
                        <a:t>Linux</a:t>
                      </a:r>
                      <a:endParaRPr lang="en-US" sz="1000" dirty="0">
                        <a:solidFill>
                          <a:schemeClr val="accent1"/>
                        </a:solidFill>
                        <a:effectLst/>
                        <a:latin typeface="+mn-lt"/>
                        <a:cs typeface="Courier New" panose="02070309020205020404" pitchFamily="49" charset="0"/>
                      </a:endParaRPr>
                    </a:p>
                  </a:txBody>
                  <a:tcPr marL="121920" marR="121920" marT="60960" marB="60960" anchor="ctr">
                    <a:lnR w="6350" cap="flat" cmpd="sng" algn="ctr">
                      <a:solidFill>
                        <a:srgbClr val="FF6D43"/>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a:txBody>
                    <a:bodyPr/>
                    <a:lstStyle/>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GB" sz="1000" b="0" dirty="0">
                          <a:latin typeface="+mn-lt"/>
                          <a:cs typeface="Courier New" panose="02070309020205020404" pitchFamily="49" charset="0"/>
                        </a:rPr>
                        <a:t>/opt/safekit/ </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GB" sz="1000" b="0" dirty="0">
                          <a:latin typeface="+mn-lt"/>
                          <a:cs typeface="Courier New" panose="02070309020205020404" pitchFamily="49" charset="0"/>
                        </a:rPr>
                        <a:t>/var/safekit/</a:t>
                      </a:r>
                      <a:endParaRPr lang="en-US" sz="1000" b="0" i="0" baseline="0" dirty="0">
                        <a:latin typeface="+mn-lt"/>
                        <a:cs typeface="Courier New" pitchFamily="49" charset="0"/>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000" b="0" i="0" baseline="0" dirty="0">
                          <a:latin typeface="Courier New" panose="02070309020205020404" pitchFamily="49" charset="0"/>
                          <a:cs typeface="Courier New" panose="02070309020205020404" pitchFamily="49" charset="0"/>
                        </a:rPr>
                        <a:t>/opt/safekit/safekit</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vMerge="1">
                  <a:txBody>
                    <a:bodyPr/>
                    <a:lstStyle/>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sz="1000" dirty="0">
                        <a:solidFill>
                          <a:srgbClr val="000000"/>
                        </a:solidFill>
                        <a:effectLst/>
                        <a:latin typeface="+mn-lt"/>
                        <a:cs typeface="Courier New" panose="02070309020205020404" pitchFamily="49" charset="0"/>
                      </a:endParaRPr>
                    </a:p>
                  </a:txBody>
                  <a:tcPr marL="121920" marR="121920" marT="60960" marB="60960" anchor="ctr">
                    <a:lnL w="6350" cap="flat" cmpd="sng" algn="ctr">
                      <a:solidFill>
                        <a:srgbClr val="FF6D43"/>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986395124"/>
                  </a:ext>
                </a:extLst>
              </a:tr>
            </a:tbl>
          </a:graphicData>
        </a:graphic>
      </p:graphicFrame>
      <p:pic>
        <p:nvPicPr>
          <p:cNvPr id="3" name="install-8-1">
            <a:hlinkClick r:id="" action="ppaction://media"/>
            <a:extLst>
              <a:ext uri="{FF2B5EF4-FFF2-40B4-BE49-F238E27FC236}">
                <a16:creationId xmlns:a16="http://schemas.microsoft.com/office/drawing/2014/main" id="{04FE1F04-B20E-56C8-809D-94CB0DDA33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13582" y="6199364"/>
            <a:ext cx="487363" cy="487363"/>
          </a:xfrm>
          <a:prstGeom prst="rect">
            <a:avLst/>
          </a:prstGeom>
        </p:spPr>
      </p:pic>
    </p:spTree>
    <p:extLst>
      <p:ext uri="{BB962C8B-B14F-4D97-AF65-F5344CB8AC3E}">
        <p14:creationId xmlns:p14="http://schemas.microsoft.com/office/powerpoint/2010/main" val="446117374"/>
      </p:ext>
    </p:extLst>
  </p:cSld>
  <p:clrMapOvr>
    <a:masterClrMapping/>
  </p:clrMapOvr>
  <mc:AlternateContent xmlns:mc="http://schemas.openxmlformats.org/markup-compatibility/2006" xmlns:p14="http://schemas.microsoft.com/office/powerpoint/2010/main">
    <mc:Choice Requires="p14">
      <p:transition spd="slow" p14:dur="2000" advClick="0" advTm="60300"/>
    </mc:Choice>
    <mc:Fallback xmlns="">
      <p:transition spd="slow" advClick="0" advTm="60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7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texte 14">
            <a:extLst>
              <a:ext uri="{FF2B5EF4-FFF2-40B4-BE49-F238E27FC236}">
                <a16:creationId xmlns:a16="http://schemas.microsoft.com/office/drawing/2014/main" id="{42B62F15-F2DC-4C42-AC15-BE20BDE16BED}"/>
              </a:ext>
            </a:extLst>
          </p:cNvPr>
          <p:cNvSpPr>
            <a:spLocks noGrp="1"/>
          </p:cNvSpPr>
          <p:nvPr>
            <p:ph type="body" sz="quarter" idx="27"/>
          </p:nvPr>
        </p:nvSpPr>
        <p:spPr/>
        <p:txBody>
          <a:bodyPr/>
          <a:lstStyle/>
          <a:p>
            <a:r>
              <a:rPr lang="fr-FR" sz="1600" dirty="0"/>
              <a:t>Linux package</a:t>
            </a:r>
          </a:p>
        </p:txBody>
      </p:sp>
      <p:sp>
        <p:nvSpPr>
          <p:cNvPr id="13" name="Espace réservé du texte 12">
            <a:extLst>
              <a:ext uri="{FF2B5EF4-FFF2-40B4-BE49-F238E27FC236}">
                <a16:creationId xmlns:a16="http://schemas.microsoft.com/office/drawing/2014/main" id="{493B3741-1EF9-4BAD-985D-5174F174D9F4}"/>
              </a:ext>
            </a:extLst>
          </p:cNvPr>
          <p:cNvSpPr>
            <a:spLocks noGrp="1"/>
          </p:cNvSpPr>
          <p:nvPr>
            <p:ph type="body" sz="quarter" idx="23"/>
          </p:nvPr>
        </p:nvSpPr>
        <p:spPr/>
        <p:txBody>
          <a:bodyPr/>
          <a:lstStyle/>
          <a:p>
            <a:r>
              <a:rPr lang="fr-FR" sz="1600" dirty="0"/>
              <a:t>Windows package</a:t>
            </a:r>
          </a:p>
        </p:txBody>
      </p:sp>
      <p:sp>
        <p:nvSpPr>
          <p:cNvPr id="11" name="Espace réservé du texte 10">
            <a:extLst>
              <a:ext uri="{FF2B5EF4-FFF2-40B4-BE49-F238E27FC236}">
                <a16:creationId xmlns:a16="http://schemas.microsoft.com/office/drawing/2014/main" id="{757907CE-FAC7-4CF6-B429-65249519D740}"/>
              </a:ext>
            </a:extLst>
          </p:cNvPr>
          <p:cNvSpPr>
            <a:spLocks noGrp="1"/>
          </p:cNvSpPr>
          <p:nvPr>
            <p:ph type="body" sz="quarter" idx="13"/>
          </p:nvPr>
        </p:nvSpPr>
        <p:spPr/>
        <p:txBody>
          <a:bodyPr/>
          <a:lstStyle/>
          <a:p>
            <a:pPr marL="0" indent="0">
              <a:lnSpc>
                <a:spcPct val="150000"/>
              </a:lnSpc>
              <a:buNone/>
            </a:pPr>
            <a:r>
              <a:rPr lang="en-GB" sz="1200" dirty="0"/>
              <a:t>As administrator</a:t>
            </a:r>
          </a:p>
          <a:p>
            <a:pPr marL="228600" indent="-228600">
              <a:lnSpc>
                <a:spcPct val="150000"/>
              </a:lnSpc>
              <a:buFont typeface="+mj-lt"/>
              <a:buAutoNum type="arabicPeriod"/>
            </a:pPr>
            <a:r>
              <a:rPr lang="en-GB" sz="1200" dirty="0"/>
              <a:t>Double click on the package safekitwindows.msi</a:t>
            </a:r>
          </a:p>
          <a:p>
            <a:pPr marL="228600" indent="-228600">
              <a:lnSpc>
                <a:spcPct val="150000"/>
              </a:lnSpc>
              <a:buFont typeface="+mj-lt"/>
              <a:buAutoNum type="arabicPeriod"/>
            </a:pPr>
            <a:r>
              <a:rPr lang="en-GB" sz="1200" dirty="0"/>
              <a:t>Check the box </a:t>
            </a:r>
            <a:r>
              <a:rPr lang="en-US" sz="1200" dirty="0"/>
              <a:t>check "Set console credentials and firewall rules now”</a:t>
            </a:r>
          </a:p>
          <a:p>
            <a:pPr lvl="1">
              <a:lnSpc>
                <a:spcPct val="150000"/>
              </a:lnSpc>
              <a:buFont typeface="Courier New" panose="02070309020205020404" pitchFamily="49" charset="0"/>
              <a:buChar char="o"/>
            </a:pPr>
            <a:r>
              <a:rPr lang="en-US" sz="1200" dirty="0">
                <a:latin typeface="+mn-lt"/>
              </a:rPr>
              <a:t>Enter a password for the admin user </a:t>
            </a:r>
          </a:p>
          <a:p>
            <a:pPr lvl="1">
              <a:lnSpc>
                <a:spcPct val="150000"/>
              </a:lnSpc>
              <a:buFont typeface="Courier New" panose="02070309020205020404" pitchFamily="49" charset="0"/>
              <a:buChar char="o"/>
            </a:pPr>
            <a:r>
              <a:rPr lang="en-US" sz="1200" dirty="0">
                <a:latin typeface="+mn-lt"/>
              </a:rPr>
              <a:t>Assign the </a:t>
            </a:r>
            <a:r>
              <a:rPr lang="en-US" sz="1200" b="1" u="sng" dirty="0">
                <a:latin typeface="+mn-lt"/>
              </a:rPr>
              <a:t>same password</a:t>
            </a:r>
            <a:r>
              <a:rPr lang="en-US" sz="1200" b="1" dirty="0">
                <a:latin typeface="+mn-lt"/>
              </a:rPr>
              <a:t> </a:t>
            </a:r>
            <a:r>
              <a:rPr lang="en-US" sz="1200" dirty="0">
                <a:latin typeface="+mn-lt"/>
              </a:rPr>
              <a:t>on all nodes</a:t>
            </a:r>
            <a:endParaRPr lang="en-GB" sz="1200" dirty="0"/>
          </a:p>
          <a:p>
            <a:pPr marL="228600" indent="-228600">
              <a:lnSpc>
                <a:spcPct val="150000"/>
              </a:lnSpc>
              <a:buFont typeface="+mj-lt"/>
              <a:buAutoNum type="arabicPeriod"/>
            </a:pPr>
            <a:endParaRPr lang="en-GB" sz="1200" dirty="0"/>
          </a:p>
          <a:p>
            <a:pPr marL="228600" indent="-228600">
              <a:lnSpc>
                <a:spcPct val="150000"/>
              </a:lnSpc>
              <a:buFont typeface="+mj-lt"/>
              <a:buAutoNum type="arabicPeriod"/>
            </a:pPr>
            <a:endParaRPr lang="en-GB" sz="1200" dirty="0"/>
          </a:p>
          <a:p>
            <a:endParaRPr lang="fr-FR" dirty="0"/>
          </a:p>
        </p:txBody>
      </p:sp>
      <p:sp>
        <p:nvSpPr>
          <p:cNvPr id="14" name="Espace réservé du texte 13">
            <a:extLst>
              <a:ext uri="{FF2B5EF4-FFF2-40B4-BE49-F238E27FC236}">
                <a16:creationId xmlns:a16="http://schemas.microsoft.com/office/drawing/2014/main" id="{B77603A5-4568-43BA-BE9B-8671B4F85227}"/>
              </a:ext>
            </a:extLst>
          </p:cNvPr>
          <p:cNvSpPr>
            <a:spLocks noGrp="1"/>
          </p:cNvSpPr>
          <p:nvPr>
            <p:ph type="body" sz="quarter" idx="26"/>
          </p:nvPr>
        </p:nvSpPr>
        <p:spPr/>
        <p:txBody>
          <a:bodyPr/>
          <a:lstStyle/>
          <a:p>
            <a:pPr marL="0" indent="0">
              <a:lnSpc>
                <a:spcPct val="150000"/>
              </a:lnSpc>
              <a:buNone/>
            </a:pPr>
            <a:r>
              <a:rPr lang="en-GB" sz="1200" dirty="0"/>
              <a:t>As root</a:t>
            </a:r>
          </a:p>
          <a:p>
            <a:pPr marL="228600" indent="-228600">
              <a:lnSpc>
                <a:spcPct val="150000"/>
              </a:lnSpc>
              <a:buFont typeface="+mj-lt"/>
              <a:buAutoNum type="arabicPeriod"/>
            </a:pPr>
            <a:r>
              <a:rPr lang="en-GB" sz="1200" dirty="0" err="1">
                <a:latin typeface="Courier New" panose="02070309020205020404" pitchFamily="49" charset="0"/>
                <a:cs typeface="Courier New" panose="02070309020205020404" pitchFamily="49" charset="0"/>
              </a:rPr>
              <a:t>chmod</a:t>
            </a:r>
            <a:r>
              <a:rPr lang="en-GB" sz="1200" dirty="0">
                <a:latin typeface="Courier New" panose="02070309020205020404" pitchFamily="49" charset="0"/>
                <a:cs typeface="Courier New" panose="02070309020205020404" pitchFamily="49" charset="0"/>
              </a:rPr>
              <a:t> +x </a:t>
            </a:r>
            <a:r>
              <a:rPr lang="en-US" sz="1200" dirty="0" err="1">
                <a:latin typeface="Courier New" panose="02070309020205020404" pitchFamily="49" charset="0"/>
                <a:cs typeface="Courier New" panose="02070309020205020404" pitchFamily="49" charset="0"/>
              </a:rPr>
              <a:t>safekitlinux.bin</a:t>
            </a:r>
            <a:r>
              <a:rPr lang="en-US" sz="1200" dirty="0">
                <a:latin typeface="Courier New" panose="02070309020205020404" pitchFamily="49" charset="0"/>
                <a:cs typeface="Courier New" panose="02070309020205020404" pitchFamily="49" charset="0"/>
              </a:rPr>
              <a:t> </a:t>
            </a:r>
            <a:endParaRPr lang="en-GB" sz="1200" dirty="0">
              <a:latin typeface="Courier New" panose="02070309020205020404" pitchFamily="49" charset="0"/>
              <a:cs typeface="Courier New" panose="02070309020205020404" pitchFamily="49" charset="0"/>
            </a:endParaRPr>
          </a:p>
          <a:p>
            <a:pPr marL="228600" indent="-228600">
              <a:lnSpc>
                <a:spcPct val="150000"/>
              </a:lnSpc>
              <a:buFont typeface="+mj-lt"/>
              <a:buAutoNum type="arabicPeriod"/>
            </a:pPr>
            <a:r>
              <a:rPr lang="en-US" sz="1200" dirty="0">
                <a:latin typeface="Courier New" panose="02070309020205020404" pitchFamily="49" charset="0"/>
                <a:cs typeface="Courier New" panose="02070309020205020404" pitchFamily="49" charset="0"/>
              </a:rPr>
              <a:t>./</a:t>
            </a:r>
            <a:r>
              <a:rPr lang="en-US" sz="1200" dirty="0" err="1">
                <a:latin typeface="Courier New" panose="02070309020205020404" pitchFamily="49" charset="0"/>
                <a:cs typeface="Courier New" panose="02070309020205020404" pitchFamily="49" charset="0"/>
              </a:rPr>
              <a:t>safekitlinux.bin</a:t>
            </a:r>
            <a:r>
              <a:rPr lang="en-US" sz="1200" dirty="0">
                <a:latin typeface="Courier New" panose="02070309020205020404" pitchFamily="49" charset="0"/>
                <a:cs typeface="Courier New" panose="02070309020205020404" pitchFamily="49" charset="0"/>
              </a:rPr>
              <a:t> </a:t>
            </a:r>
          </a:p>
          <a:p>
            <a:pPr marL="188166" lvl="1" indent="0">
              <a:lnSpc>
                <a:spcPct val="150000"/>
              </a:lnSpc>
              <a:buNone/>
            </a:pPr>
            <a:r>
              <a:rPr lang="en-US" sz="1000" dirty="0">
                <a:latin typeface="+mn-lt"/>
              </a:rPr>
              <a:t>Extract the package and the </a:t>
            </a:r>
            <a:r>
              <a:rPr lang="en-US" sz="1000" dirty="0" err="1">
                <a:latin typeface="+mn-lt"/>
              </a:rPr>
              <a:t>safekitinstall</a:t>
            </a:r>
            <a:r>
              <a:rPr lang="en-US" sz="1000" dirty="0">
                <a:latin typeface="+mn-lt"/>
              </a:rPr>
              <a:t> script</a:t>
            </a:r>
          </a:p>
          <a:p>
            <a:pPr marL="228600" indent="-228600">
              <a:lnSpc>
                <a:spcPct val="150000"/>
              </a:lnSpc>
              <a:buFont typeface="+mj-lt"/>
              <a:buAutoNum type="arabicPeriod"/>
            </a:pPr>
            <a:r>
              <a:rPr lang="en-US" sz="1200" dirty="0">
                <a:latin typeface="Courier New" panose="02070309020205020404" pitchFamily="49" charset="0"/>
                <a:cs typeface="Courier New" panose="02070309020205020404" pitchFamily="49" charset="0"/>
              </a:rPr>
              <a:t>./</a:t>
            </a:r>
            <a:r>
              <a:rPr lang="en-US" sz="1200" dirty="0" err="1">
                <a:latin typeface="Courier New" panose="02070309020205020404" pitchFamily="49" charset="0"/>
                <a:cs typeface="Courier New" panose="02070309020205020404" pitchFamily="49" charset="0"/>
              </a:rPr>
              <a:t>safekitinstall</a:t>
            </a:r>
            <a:endParaRPr lang="en-US" sz="1200" dirty="0">
              <a:latin typeface="Courier New" panose="02070309020205020404" pitchFamily="49" charset="0"/>
              <a:cs typeface="Courier New" panose="02070309020205020404" pitchFamily="49" charset="0"/>
            </a:endParaRPr>
          </a:p>
          <a:p>
            <a:pPr lvl="1">
              <a:lnSpc>
                <a:spcPct val="150000"/>
              </a:lnSpc>
              <a:buFont typeface="Courier New" panose="02070309020205020404" pitchFamily="49" charset="0"/>
              <a:buChar char="o"/>
            </a:pPr>
            <a:r>
              <a:rPr lang="en-GB" sz="1000" dirty="0">
                <a:latin typeface="+mn-lt"/>
              </a:rPr>
              <a:t>Reply yes for firewall automatic configuration</a:t>
            </a:r>
          </a:p>
          <a:p>
            <a:pPr lvl="1">
              <a:lnSpc>
                <a:spcPct val="150000"/>
              </a:lnSpc>
              <a:buFont typeface="Courier New" panose="02070309020205020404" pitchFamily="49" charset="0"/>
              <a:buChar char="o"/>
            </a:pPr>
            <a:r>
              <a:rPr lang="en-US" sz="1000" dirty="0">
                <a:latin typeface="+mn-lt"/>
              </a:rPr>
              <a:t>Enter a password for the admin user </a:t>
            </a:r>
          </a:p>
          <a:p>
            <a:pPr lvl="1">
              <a:lnSpc>
                <a:spcPct val="150000"/>
              </a:lnSpc>
              <a:buFont typeface="Courier New" panose="02070309020205020404" pitchFamily="49" charset="0"/>
              <a:buChar char="o"/>
            </a:pPr>
            <a:r>
              <a:rPr lang="en-US" sz="1000" dirty="0">
                <a:latin typeface="+mn-lt"/>
              </a:rPr>
              <a:t>Assign the </a:t>
            </a:r>
            <a:r>
              <a:rPr lang="en-US" sz="1000" b="1" u="sng" dirty="0">
                <a:latin typeface="+mn-lt"/>
              </a:rPr>
              <a:t>same password</a:t>
            </a:r>
            <a:r>
              <a:rPr lang="en-US" sz="1000" b="1" dirty="0">
                <a:latin typeface="+mn-lt"/>
              </a:rPr>
              <a:t> </a:t>
            </a:r>
            <a:r>
              <a:rPr lang="en-US" sz="1000" dirty="0">
                <a:latin typeface="+mn-lt"/>
              </a:rPr>
              <a:t>on all nodes</a:t>
            </a:r>
            <a:endParaRPr lang="en-US" sz="800" dirty="0">
              <a:latin typeface="+mn-lt"/>
            </a:endParaRPr>
          </a:p>
        </p:txBody>
      </p:sp>
      <p:sp>
        <p:nvSpPr>
          <p:cNvPr id="10" name="Titre 9">
            <a:extLst>
              <a:ext uri="{FF2B5EF4-FFF2-40B4-BE49-F238E27FC236}">
                <a16:creationId xmlns:a16="http://schemas.microsoft.com/office/drawing/2014/main" id="{3B7FE931-C8F2-42D6-A3FF-89E9842FE096}"/>
              </a:ext>
            </a:extLst>
          </p:cNvPr>
          <p:cNvSpPr>
            <a:spLocks noGrp="1"/>
          </p:cNvSpPr>
          <p:nvPr>
            <p:ph type="title"/>
          </p:nvPr>
        </p:nvSpPr>
        <p:spPr/>
        <p:txBody>
          <a:bodyPr/>
          <a:lstStyle/>
          <a:p>
            <a:r>
              <a:rPr lang="fr-FR" dirty="0"/>
              <a:t>Installation</a:t>
            </a:r>
            <a:endParaRPr lang="fr-FR" dirty="0">
              <a:solidFill>
                <a:srgbClr val="FF6D43"/>
              </a:solidFill>
            </a:endParaRPr>
          </a:p>
        </p:txBody>
      </p:sp>
      <p:sp>
        <p:nvSpPr>
          <p:cNvPr id="5" name="Espace réservé du texte 4">
            <a:extLst>
              <a:ext uri="{FF2B5EF4-FFF2-40B4-BE49-F238E27FC236}">
                <a16:creationId xmlns:a16="http://schemas.microsoft.com/office/drawing/2014/main" id="{A84E8F99-EA19-F6D7-3A95-F915055F50B0}"/>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a16="http://schemas.microsoft.com/office/drawing/2014/main" id="{8E25B0D6-E324-B10E-8467-57866764E987}"/>
              </a:ext>
            </a:extLst>
          </p:cNvPr>
          <p:cNvSpPr>
            <a:spLocks noGrp="1"/>
          </p:cNvSpPr>
          <p:nvPr>
            <p:ph type="body" sz="quarter" idx="28"/>
          </p:nvPr>
        </p:nvSpPr>
        <p:spPr/>
        <p:txBody>
          <a:bodyPr/>
          <a:lstStyle/>
          <a:p>
            <a:r>
              <a:rPr lang="fr-FR" sz="1600" dirty="0"/>
              <a:t>Modules (.</a:t>
            </a:r>
            <a:r>
              <a:rPr lang="fr-FR" sz="1600" dirty="0" err="1"/>
              <a:t>safe</a:t>
            </a:r>
            <a:r>
              <a:rPr lang="fr-FR" sz="1600" dirty="0"/>
              <a:t> files)</a:t>
            </a:r>
          </a:p>
        </p:txBody>
      </p:sp>
      <p:sp>
        <p:nvSpPr>
          <p:cNvPr id="4" name="Espace réservé du texte 3">
            <a:extLst>
              <a:ext uri="{FF2B5EF4-FFF2-40B4-BE49-F238E27FC236}">
                <a16:creationId xmlns:a16="http://schemas.microsoft.com/office/drawing/2014/main" id="{10D86141-9121-3340-2030-8A6FEED3F127}"/>
              </a:ext>
            </a:extLst>
          </p:cNvPr>
          <p:cNvSpPr>
            <a:spLocks noGrp="1"/>
          </p:cNvSpPr>
          <p:nvPr>
            <p:ph type="body" sz="quarter" idx="29"/>
          </p:nvPr>
        </p:nvSpPr>
        <p:spPr/>
        <p:txBody>
          <a:bodyPr/>
          <a:lstStyle/>
          <a:p>
            <a:pPr marL="228600" indent="-228600">
              <a:lnSpc>
                <a:spcPct val="150000"/>
              </a:lnSpc>
              <a:buFont typeface="+mj-lt"/>
              <a:buAutoNum type="arabicPeriod"/>
            </a:pPr>
            <a:r>
              <a:rPr lang="en-US" sz="1200" dirty="0"/>
              <a:t>Choose a module</a:t>
            </a:r>
          </a:p>
          <a:p>
            <a:pPr marL="188166" lvl="1" indent="0">
              <a:lnSpc>
                <a:spcPct val="150000"/>
              </a:lnSpc>
              <a:buNone/>
            </a:pPr>
            <a:r>
              <a:rPr lang="en-US" sz="1000" dirty="0"/>
              <a:t>Each .safe  comes with a quick installation guide and a free trial</a:t>
            </a:r>
          </a:p>
          <a:p>
            <a:pPr>
              <a:lnSpc>
                <a:spcPct val="150000"/>
              </a:lnSpc>
              <a:buFont typeface="+mj-lt"/>
              <a:buAutoNum type="arabicPeriod" startAt="2"/>
            </a:pPr>
            <a:r>
              <a:rPr lang="fr-FR" sz="1200" dirty="0"/>
              <a:t>Copy the .</a:t>
            </a:r>
            <a:r>
              <a:rPr lang="fr-FR" sz="1200" dirty="0" err="1"/>
              <a:t>safe</a:t>
            </a:r>
            <a:r>
              <a:rPr lang="fr-FR" sz="1200" dirty="0"/>
              <a:t> file in</a:t>
            </a:r>
          </a:p>
          <a:p>
            <a:pPr marL="188166" lvl="1" indent="0">
              <a:lnSpc>
                <a:spcPct val="150000"/>
              </a:lnSpc>
              <a:buNone/>
            </a:pPr>
            <a:r>
              <a:rPr lang="en-US" sz="1000" dirty="0"/>
              <a:t>SAFE/</a:t>
            </a:r>
            <a:r>
              <a:rPr lang="en-US" sz="1000" dirty="0" err="1"/>
              <a:t>Application_Modules</a:t>
            </a:r>
            <a:r>
              <a:rPr lang="en-US" sz="1000" dirty="0"/>
              <a:t>/generic/</a:t>
            </a:r>
          </a:p>
        </p:txBody>
      </p:sp>
      <p:sp>
        <p:nvSpPr>
          <p:cNvPr id="6" name="Espace réservé du texte 5">
            <a:extLst>
              <a:ext uri="{FF2B5EF4-FFF2-40B4-BE49-F238E27FC236}">
                <a16:creationId xmlns:a16="http://schemas.microsoft.com/office/drawing/2014/main" id="{19A95B0A-C531-AD42-CF8C-3B33B41A3B07}"/>
              </a:ext>
            </a:extLst>
          </p:cNvPr>
          <p:cNvSpPr>
            <a:spLocks noGrp="1"/>
          </p:cNvSpPr>
          <p:nvPr>
            <p:ph type="body" sz="quarter" idx="30"/>
          </p:nvPr>
        </p:nvSpPr>
        <p:spPr>
          <a:xfrm>
            <a:off x="567267" y="5236029"/>
            <a:ext cx="3471333" cy="769268"/>
          </a:xfrm>
        </p:spPr>
        <p:txBody>
          <a:bodyPr/>
          <a:lstStyle/>
          <a:p>
            <a:pPr marL="0" indent="0">
              <a:lnSpc>
                <a:spcPct val="150000"/>
              </a:lnSpc>
              <a:buNone/>
            </a:pPr>
            <a:r>
              <a:rPr lang="en-GB" sz="1000" dirty="0"/>
              <a:t>Silent installation as administrator</a:t>
            </a:r>
          </a:p>
          <a:p>
            <a:pPr marL="0" indent="0">
              <a:lnSpc>
                <a:spcPct val="150000"/>
              </a:lnSpc>
              <a:buNone/>
            </a:pPr>
            <a:r>
              <a:rPr lang="en-GB" sz="800" dirty="0" err="1">
                <a:latin typeface="Courier New" panose="02070309020205020404" pitchFamily="49" charset="0"/>
                <a:cs typeface="Courier New" panose="02070309020205020404" pitchFamily="49" charset="0"/>
              </a:rPr>
              <a:t>msiexec</a:t>
            </a:r>
            <a:r>
              <a:rPr lang="en-GB" sz="800" dirty="0">
                <a:latin typeface="Courier New" panose="02070309020205020404" pitchFamily="49" charset="0"/>
                <a:cs typeface="Courier New" panose="02070309020205020404" pitchFamily="49" charset="0"/>
              </a:rPr>
              <a:t> /</a:t>
            </a:r>
            <a:r>
              <a:rPr lang="en-GB" sz="800" dirty="0" err="1">
                <a:latin typeface="Courier New" panose="02070309020205020404" pitchFamily="49" charset="0"/>
                <a:cs typeface="Courier New" panose="02070309020205020404" pitchFamily="49" charset="0"/>
              </a:rPr>
              <a:t>i</a:t>
            </a:r>
            <a:r>
              <a:rPr lang="en-GB" sz="800" dirty="0">
                <a:latin typeface="Courier New" panose="02070309020205020404" pitchFamily="49" charset="0"/>
                <a:cs typeface="Courier New" panose="02070309020205020404" pitchFamily="49" charset="0"/>
              </a:rPr>
              <a:t> safekitwindows.msi /qn SAFEINSTALLDIR=C:\</a:t>
            </a:r>
            <a:endParaRPr lang="fr-FR" sz="800" dirty="0">
              <a:latin typeface="Courier New" panose="02070309020205020404" pitchFamily="49" charset="0"/>
              <a:cs typeface="Courier New" panose="02070309020205020404" pitchFamily="49" charset="0"/>
            </a:endParaRPr>
          </a:p>
          <a:p>
            <a:endParaRPr lang="fr-FR" sz="800" dirty="0"/>
          </a:p>
        </p:txBody>
      </p:sp>
      <p:sp>
        <p:nvSpPr>
          <p:cNvPr id="7" name="Espace réservé du texte 6">
            <a:extLst>
              <a:ext uri="{FF2B5EF4-FFF2-40B4-BE49-F238E27FC236}">
                <a16:creationId xmlns:a16="http://schemas.microsoft.com/office/drawing/2014/main" id="{1F941ED5-D0A2-4BFE-549D-85317FCF234A}"/>
              </a:ext>
            </a:extLst>
          </p:cNvPr>
          <p:cNvSpPr>
            <a:spLocks noGrp="1"/>
          </p:cNvSpPr>
          <p:nvPr>
            <p:ph type="body" sz="quarter" idx="31"/>
          </p:nvPr>
        </p:nvSpPr>
        <p:spPr>
          <a:xfrm>
            <a:off x="4503060" y="5236029"/>
            <a:ext cx="3530597" cy="765653"/>
          </a:xfrm>
        </p:spPr>
        <p:txBody>
          <a:bodyPr/>
          <a:lstStyle/>
          <a:p>
            <a:pPr marL="0" indent="0">
              <a:lnSpc>
                <a:spcPct val="150000"/>
              </a:lnSpc>
              <a:buNone/>
            </a:pPr>
            <a:r>
              <a:rPr lang="en-GB" sz="1000" dirty="0"/>
              <a:t>Silent installation as root</a:t>
            </a:r>
            <a:endParaRPr lang="en-US" sz="1000" dirty="0"/>
          </a:p>
          <a:p>
            <a:pPr marL="0" indent="0">
              <a:lnSpc>
                <a:spcPct val="150000"/>
              </a:lnSpc>
              <a:buNone/>
            </a:pPr>
            <a:r>
              <a:rPr lang="en-US" sz="800" dirty="0">
                <a:latin typeface="Courier New" panose="02070309020205020404" pitchFamily="49" charset="0"/>
                <a:cs typeface="Courier New" panose="02070309020205020404" pitchFamily="49" charset="0"/>
              </a:rPr>
              <a:t>./safekitinstall –q </a:t>
            </a:r>
            <a:r>
              <a:rPr lang="fr-FR" sz="800" dirty="0">
                <a:latin typeface="Courier New" panose="02070309020205020404" pitchFamily="49" charset="0"/>
                <a:cs typeface="Courier New" panose="02070309020205020404" pitchFamily="49" charset="0"/>
              </a:rPr>
              <a:t>–</a:t>
            </a:r>
            <a:r>
              <a:rPr lang="fr-FR" sz="800" dirty="0" err="1">
                <a:latin typeface="Courier New" panose="02070309020205020404" pitchFamily="49" charset="0"/>
                <a:cs typeface="Courier New" panose="02070309020205020404" pitchFamily="49" charset="0"/>
              </a:rPr>
              <a:t>passwd</a:t>
            </a:r>
            <a:r>
              <a:rPr lang="fr-FR" sz="800" dirty="0">
                <a:latin typeface="Courier New" panose="02070309020205020404" pitchFamily="49" charset="0"/>
                <a:cs typeface="Courier New" panose="02070309020205020404" pitchFamily="49" charset="0"/>
              </a:rPr>
              <a:t> </a:t>
            </a:r>
            <a:r>
              <a:rPr lang="fr-FR" sz="800" dirty="0" err="1">
                <a:latin typeface="Courier New" panose="02070309020205020404" pitchFamily="49" charset="0"/>
                <a:cs typeface="Courier New" panose="02070309020205020404" pitchFamily="49" charset="0"/>
              </a:rPr>
              <a:t>pwd</a:t>
            </a:r>
            <a:r>
              <a:rPr lang="fr-FR" sz="800" dirty="0">
                <a:latin typeface="Courier New" panose="02070309020205020404" pitchFamily="49" charset="0"/>
                <a:cs typeface="Courier New" panose="02070309020205020404" pitchFamily="49" charset="0"/>
              </a:rPr>
              <a:t> </a:t>
            </a:r>
            <a:r>
              <a:rPr lang="en-US" sz="800" dirty="0">
                <a:latin typeface="Courier New" panose="02070309020205020404" pitchFamily="49" charset="0"/>
                <a:cs typeface="Courier New" panose="02070309020205020404" pitchFamily="49" charset="0"/>
              </a:rPr>
              <a:t>[</a:t>
            </a:r>
            <a:r>
              <a:rPr lang="fr-FR" sz="800" dirty="0">
                <a:latin typeface="Courier New" panose="02070309020205020404" pitchFamily="49" charset="0"/>
                <a:cs typeface="Courier New" panose="02070309020205020404" pitchFamily="49" charset="0"/>
              </a:rPr>
              <a:t>-</a:t>
            </a:r>
            <a:r>
              <a:rPr lang="fr-FR" sz="800" dirty="0" err="1">
                <a:latin typeface="Courier New" panose="02070309020205020404" pitchFamily="49" charset="0"/>
                <a:cs typeface="Courier New" panose="02070309020205020404" pitchFamily="49" charset="0"/>
              </a:rPr>
              <a:t>nofirewall</a:t>
            </a:r>
            <a:r>
              <a:rPr lang="fr-FR" sz="800" dirty="0">
                <a:latin typeface="Courier New" panose="02070309020205020404" pitchFamily="49" charset="0"/>
                <a:cs typeface="Courier New" panose="02070309020205020404" pitchFamily="49" charset="0"/>
              </a:rPr>
              <a:t>]</a:t>
            </a:r>
            <a:endParaRPr lang="en-US" sz="800" dirty="0">
              <a:latin typeface="Courier New" panose="02070309020205020404" pitchFamily="49" charset="0"/>
              <a:cs typeface="Courier New" panose="02070309020205020404" pitchFamily="49" charset="0"/>
            </a:endParaRPr>
          </a:p>
          <a:p>
            <a:endParaRPr lang="fr-FR" dirty="0"/>
          </a:p>
        </p:txBody>
      </p:sp>
      <p:sp>
        <p:nvSpPr>
          <p:cNvPr id="8" name="Espace réservé du texte 7">
            <a:extLst>
              <a:ext uri="{FF2B5EF4-FFF2-40B4-BE49-F238E27FC236}">
                <a16:creationId xmlns:a16="http://schemas.microsoft.com/office/drawing/2014/main" id="{799F5CBF-1A0D-0708-6F2B-D41DE758732E}"/>
              </a:ext>
            </a:extLst>
          </p:cNvPr>
          <p:cNvSpPr>
            <a:spLocks noGrp="1"/>
          </p:cNvSpPr>
          <p:nvPr>
            <p:ph type="body" sz="quarter" idx="32"/>
          </p:nvPr>
        </p:nvSpPr>
        <p:spPr>
          <a:xfrm>
            <a:off x="8489697" y="5236029"/>
            <a:ext cx="3471333" cy="761420"/>
          </a:xfrm>
        </p:spPr>
        <p:txBody>
          <a:bodyPr/>
          <a:lstStyle/>
          <a:p>
            <a:pPr marL="0" indent="0">
              <a:lnSpc>
                <a:spcPct val="150000"/>
              </a:lnSpc>
              <a:buNone/>
            </a:pPr>
            <a:r>
              <a:rPr lang="fr-FR" sz="1000" dirty="0"/>
              <a:t>A .</a:t>
            </a:r>
            <a:r>
              <a:rPr lang="fr-FR" sz="1000" dirty="0" err="1"/>
              <a:t>safe</a:t>
            </a:r>
            <a:r>
              <a:rPr lang="fr-FR" sz="1000" dirty="0"/>
              <a:t> file </a:t>
            </a:r>
            <a:r>
              <a:rPr lang="fr-FR" sz="1000" dirty="0" err="1"/>
              <a:t>is</a:t>
            </a:r>
            <a:r>
              <a:rPr lang="fr-FR" sz="1000" dirty="0"/>
              <a:t> a zip file </a:t>
            </a:r>
            <a:r>
              <a:rPr lang="fr-FR" sz="1000" dirty="0" err="1"/>
              <a:t>containing</a:t>
            </a:r>
            <a:r>
              <a:rPr lang="fr-FR" sz="1000" dirty="0"/>
              <a:t>:</a:t>
            </a:r>
          </a:p>
          <a:p>
            <a:pPr marL="171450" indent="-171450">
              <a:lnSpc>
                <a:spcPct val="150000"/>
              </a:lnSpc>
              <a:buFont typeface="Courier New" panose="02070309020205020404" pitchFamily="49" charset="0"/>
              <a:buChar char="o"/>
            </a:pPr>
            <a:r>
              <a:rPr lang="fr-FR" sz="1000" dirty="0"/>
              <a:t>start/stop scripts</a:t>
            </a:r>
          </a:p>
          <a:p>
            <a:pPr marL="171450" indent="-171450">
              <a:lnSpc>
                <a:spcPct val="150000"/>
              </a:lnSpc>
              <a:buFont typeface="Courier New" panose="02070309020205020404" pitchFamily="49" charset="0"/>
              <a:buChar char="o"/>
            </a:pPr>
            <a:r>
              <a:rPr lang="fr-FR" sz="1000" dirty="0"/>
              <a:t>a configuration file userconfig.xml</a:t>
            </a:r>
          </a:p>
          <a:p>
            <a:pPr marL="0" indent="0">
              <a:lnSpc>
                <a:spcPct val="150000"/>
              </a:lnSpc>
              <a:buNone/>
            </a:pPr>
            <a:endParaRPr lang="fr-FR" sz="3200" dirty="0"/>
          </a:p>
          <a:p>
            <a:endParaRPr lang="fr-FR" dirty="0"/>
          </a:p>
        </p:txBody>
      </p:sp>
      <p:pic>
        <p:nvPicPr>
          <p:cNvPr id="2" name="install-9-1">
            <a:hlinkClick r:id="" action="ppaction://media"/>
            <a:extLst>
              <a:ext uri="{FF2B5EF4-FFF2-40B4-BE49-F238E27FC236}">
                <a16:creationId xmlns:a16="http://schemas.microsoft.com/office/drawing/2014/main" id="{A870A69C-34AD-FD63-5081-9A8FFF4752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26496" y="6044620"/>
            <a:ext cx="487363" cy="487363"/>
          </a:xfrm>
          <a:prstGeom prst="rect">
            <a:avLst/>
          </a:prstGeom>
        </p:spPr>
      </p:pic>
    </p:spTree>
    <p:extLst>
      <p:ext uri="{BB962C8B-B14F-4D97-AF65-F5344CB8AC3E}">
        <p14:creationId xmlns:p14="http://schemas.microsoft.com/office/powerpoint/2010/main" val="1472748197"/>
      </p:ext>
    </p:extLst>
  </p:cSld>
  <p:clrMapOvr>
    <a:masterClrMapping/>
  </p:clrMapOvr>
  <mc:AlternateContent xmlns:mc="http://schemas.openxmlformats.org/markup-compatibility/2006" xmlns:p14="http://schemas.microsoft.com/office/powerpoint/2010/main">
    <mc:Choice Requires="p14">
      <p:transition spd="slow" p14:dur="2000" advClick="0" advTm="77000"/>
    </mc:Choice>
    <mc:Fallback xmlns="">
      <p:transition spd="slow" advClick="0" advTm="7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2_Thème Office">
  <a:themeElements>
    <a:clrScheme name="SpinCo">
      <a:dk1>
        <a:srgbClr val="000000"/>
      </a:dk1>
      <a:lt1>
        <a:srgbClr val="FFFFFF"/>
      </a:lt1>
      <a:dk2>
        <a:srgbClr val="000000"/>
      </a:dk2>
      <a:lt2>
        <a:srgbClr val="FFFFFF"/>
      </a:lt2>
      <a:accent1>
        <a:srgbClr val="FF6D43"/>
      </a:accent1>
      <a:accent2>
        <a:srgbClr val="002D3C"/>
      </a:accent2>
      <a:accent3>
        <a:srgbClr val="ECECED"/>
      </a:accent3>
      <a:accent4>
        <a:srgbClr val="000000"/>
      </a:accent4>
      <a:accent5>
        <a:srgbClr val="FFFFFF"/>
      </a:accent5>
      <a:accent6>
        <a:srgbClr val="000000"/>
      </a:accent6>
      <a:hlink>
        <a:srgbClr val="0563C1"/>
      </a:hlink>
      <a:folHlink>
        <a:srgbClr val="954F72"/>
      </a:folHlink>
    </a:clrScheme>
    <a:fontScheme name="Eviden">
      <a:majorFont>
        <a:latin typeface="Montserrat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Eviden Orange">
      <a:srgbClr val="FF6D43"/>
    </a:custClr>
    <a:custClr name="Deep Blue">
      <a:srgbClr val="002D3C"/>
    </a:custClr>
    <a:custClr name="Light Gray">
      <a:srgbClr val="ECECED"/>
    </a:custClr>
    <a:custClr name="Black">
      <a:srgbClr val="000000"/>
    </a:custClr>
    <a:custClr name="White">
      <a:srgbClr val="FFFFFF"/>
    </a:custClr>
  </a:custClrLst>
  <a:extLst>
    <a:ext uri="{05A4C25C-085E-4340-85A3-A5531E510DB2}">
      <thm15:themeFamily xmlns:thm15="http://schemas.microsoft.com/office/thememl/2012/main" name="Eviden PPT Template - Confidential - Commercial in confidence.pptx" id="{D0B75E49-04E0-4432-9198-20DE9378E999}" vid="{02E04783-2CC5-4F8E-B8FD-DAD998004F72}"/>
    </a:ext>
  </a:extLst>
</a:theme>
</file>

<file path=ppt/theme/theme2.xml><?xml version="1.0" encoding="utf-8"?>
<a:theme xmlns:a="http://schemas.openxmlformats.org/drawingml/2006/main" name="1_Thème Office">
  <a:themeElements>
    <a:clrScheme name="SpinCo">
      <a:dk1>
        <a:srgbClr val="000000"/>
      </a:dk1>
      <a:lt1>
        <a:srgbClr val="FFFFFF"/>
      </a:lt1>
      <a:dk2>
        <a:srgbClr val="000000"/>
      </a:dk2>
      <a:lt2>
        <a:srgbClr val="FFFFFF"/>
      </a:lt2>
      <a:accent1>
        <a:srgbClr val="FF6D43"/>
      </a:accent1>
      <a:accent2>
        <a:srgbClr val="002D3C"/>
      </a:accent2>
      <a:accent3>
        <a:srgbClr val="ECECED"/>
      </a:accent3>
      <a:accent4>
        <a:srgbClr val="000000"/>
      </a:accent4>
      <a:accent5>
        <a:srgbClr val="FFFFFF"/>
      </a:accent5>
      <a:accent6>
        <a:srgbClr val="000000"/>
      </a:accent6>
      <a:hlink>
        <a:srgbClr val="0563C1"/>
      </a:hlink>
      <a:folHlink>
        <a:srgbClr val="954F72"/>
      </a:folHlink>
    </a:clrScheme>
    <a:fontScheme name="Eviden">
      <a:majorFont>
        <a:latin typeface="Montserrat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Eviden Orange">
      <a:srgbClr val="FF6D43"/>
    </a:custClr>
    <a:custClr name="Deep Blue">
      <a:srgbClr val="002D3C"/>
    </a:custClr>
    <a:custClr name="Light Gray">
      <a:srgbClr val="ECECED"/>
    </a:custClr>
    <a:custClr name="Black">
      <a:srgbClr val="000000"/>
    </a:custClr>
    <a:custClr name="White">
      <a:srgbClr val="FFFFFF"/>
    </a:custClr>
  </a:custClrLst>
  <a:extLst>
    <a:ext uri="{05A4C25C-085E-4340-85A3-A5531E510DB2}">
      <thm15:themeFamily xmlns:thm15="http://schemas.microsoft.com/office/thememl/2012/main" name="Eviden PPT Template - Confidential - Commercial in confidence.pptx" id="{D0B75E49-04E0-4432-9198-20DE9378E999}" vid="{02E04783-2CC5-4F8E-B8FD-DAD998004F7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4569EBC540484F871D8E098B962764" ma:contentTypeVersion="23" ma:contentTypeDescription="Create a new document." ma:contentTypeScope="" ma:versionID="566171932f38694e3e8f7a8536eaa326">
  <xsd:schema xmlns:xsd="http://www.w3.org/2001/XMLSchema" xmlns:xs="http://www.w3.org/2001/XMLSchema" xmlns:p="http://schemas.microsoft.com/office/2006/metadata/properties" xmlns:ns2="7a825772-c0df-4f28-96c7-11aa352723ad" xmlns:ns3="fb7e38a5-168d-48f1-9560-d9b8c8c618c0" xmlns:ns4="http://schemas.microsoft.com/sharepoint/v4" xmlns:ns5="e9aa198f-3527-4b2d-be02-f86f9b700563" targetNamespace="http://schemas.microsoft.com/office/2006/metadata/properties" ma:root="true" ma:fieldsID="631cb06cc783516741486533b2abddc5" ns2:_="" ns3:_="" ns4:_="" ns5:_="">
    <xsd:import namespace="7a825772-c0df-4f28-96c7-11aa352723ad"/>
    <xsd:import namespace="fb7e38a5-168d-48f1-9560-d9b8c8c618c0"/>
    <xsd:import namespace="http://schemas.microsoft.com/sharepoint/v4"/>
    <xsd:import namespace="e9aa198f-3527-4b2d-be02-f86f9b700563"/>
    <xsd:element name="properties">
      <xsd:complexType>
        <xsd:sequence>
          <xsd:element name="documentManagement">
            <xsd:complexType>
              <xsd:all>
                <xsd:element ref="ns2:_dlc_DocId" minOccurs="0"/>
                <xsd:element ref="ns2:_dlc_DocIdUrl" minOccurs="0"/>
                <xsd:element ref="ns2:_dlc_DocIdPersistId" minOccurs="0"/>
                <xsd:element ref="ns3:AdvancedVersioningLimit" minOccurs="0"/>
                <xsd:element ref="ns3:LockedVersions" minOccurs="0"/>
                <xsd:element ref="ns4:IconOverlay"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MediaServiceDateTaken" minOccurs="0"/>
                <xsd:element ref="ns3:MediaLengthInSeconds" minOccurs="0"/>
                <xsd:element ref="ns3:Dur_x00e9_edevalidit_x00e9_dudocument" minOccurs="0"/>
                <xsd:element ref="ns3:MediaServiceObjectDetectorVersions" minOccurs="0"/>
                <xsd:element ref="ns3:lcf76f155ced4ddcb4097134ff3c332f" minOccurs="0"/>
                <xsd:element ref="ns5:TaxCatchAll"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825772-c0df-4f28-96c7-11aa352723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7e38a5-168d-48f1-9560-d9b8c8c618c0" elementFormDefault="qualified">
    <xsd:import namespace="http://schemas.microsoft.com/office/2006/documentManagement/types"/>
    <xsd:import namespace="http://schemas.microsoft.com/office/infopath/2007/PartnerControls"/>
    <xsd:element name="AdvancedVersioningLimit" ma:index="11" nillable="true" ma:displayName="AdvancedVersioningLimit" ma:hidden="true" ma:internalName="AdvancedVersioningLimit">
      <xsd:simpleType>
        <xsd:restriction base="dms:Text"/>
      </xsd:simpleType>
    </xsd:element>
    <xsd:element name="LockedVersions" ma:index="12" nillable="true" ma:displayName="LockedVersions" ma:hidden="true" ma:internalName="LockedVersions">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Dur_x00e9_edevalidit_x00e9_dudocument" ma:index="22" nillable="true" ma:displayName="Durée de validité du document" ma:format="Dropdown" ma:internalName="Dur_x00e9_edevalidit_x00e9_dudocument">
      <xsd:simpleType>
        <xsd:restriction base="dms:Text">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59967681-caf4-44cd-948e-90f571439626" ma:termSetId="09814cd3-568e-fe90-9814-8d621ff8fb84" ma:anchorId="fba54fb3-c3e1-fe81-a776-ca4b69148c4d" ma:open="true" ma:isKeyword="false">
      <xsd:complexType>
        <xsd:sequence>
          <xsd:element ref="pc:Terms" minOccurs="0" maxOccurs="1"/>
        </xsd:sequence>
      </xsd:complexType>
    </xsd:element>
    <xsd:element name="MediaServiceOCR" ma:index="27" nillable="true" ma:displayName="Extracted Text"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aa198f-3527-4b2d-be02-f86f9b700563"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2b2085b-1106-466a-b7ab-3b36d55f233a}" ma:internalName="TaxCatchAll" ma:showField="CatchAllData" ma:web="7a825772-c0df-4f28-96c7-11aa352723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dlc_DocId xmlns="7a825772-c0df-4f28-96c7-11aa352723ad">WQFQ6ZJDNA6F-890339570-1269</_dlc_DocId>
    <_dlc_DocIdUrl xmlns="7a825772-c0df-4f28-96c7-11aa352723ad">
      <Url>https://atos365.sharepoint.com/sites/190009768/_layouts/15/DocIdRedir.aspx?ID=WQFQ6ZJDNA6F-890339570-1269</Url>
      <Description>WQFQ6ZJDNA6F-890339570-1269</Description>
    </_dlc_DocIdUrl>
    <TaxCatchAll xmlns="e9aa198f-3527-4b2d-be02-f86f9b700563" xsi:nil="true"/>
    <LockedVersions xmlns="fb7e38a5-168d-48f1-9560-d9b8c8c618c0" xsi:nil="true"/>
    <AdvancedVersioningLimit xmlns="fb7e38a5-168d-48f1-9560-d9b8c8c618c0" xsi:nil="true"/>
    <lcf76f155ced4ddcb4097134ff3c332f xmlns="fb7e38a5-168d-48f1-9560-d9b8c8c618c0">
      <Terms xmlns="http://schemas.microsoft.com/office/infopath/2007/PartnerControls"/>
    </lcf76f155ced4ddcb4097134ff3c332f>
    <Dur_x00e9_edevalidit_x00e9_dudocument xmlns="fb7e38a5-168d-48f1-9560-d9b8c8c618c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xmlns="">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BDE121B-8272-4527-A136-77BFE849EC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825772-c0df-4f28-96c7-11aa352723ad"/>
    <ds:schemaRef ds:uri="fb7e38a5-168d-48f1-9560-d9b8c8c618c0"/>
    <ds:schemaRef ds:uri="http://schemas.microsoft.com/sharepoint/v4"/>
    <ds:schemaRef ds:uri="e9aa198f-3527-4b2d-be02-f86f9b7005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EB0297-762E-42E9-B86E-6C0F96E2C62B}">
  <ds:schemaRefs>
    <ds:schemaRef ds:uri="http://purl.org/dc/terms/"/>
    <ds:schemaRef ds:uri="http://www.w3.org/XML/1998/namespace"/>
    <ds:schemaRef ds:uri="http://purl.org/dc/elements/1.1/"/>
    <ds:schemaRef ds:uri="http://schemas.microsoft.com/office/2006/documentManagement/types"/>
    <ds:schemaRef ds:uri="http://purl.org/dc/dcmitype/"/>
    <ds:schemaRef ds:uri="7a825772-c0df-4f28-96c7-11aa352723ad"/>
    <ds:schemaRef ds:uri="http://schemas.microsoft.com/office/infopath/2007/PartnerControls"/>
    <ds:schemaRef ds:uri="e9aa198f-3527-4b2d-be02-f86f9b700563"/>
    <ds:schemaRef ds:uri="http://schemas.microsoft.com/office/2006/metadata/properties"/>
    <ds:schemaRef ds:uri="http://schemas.openxmlformats.org/package/2006/metadata/core-properties"/>
    <ds:schemaRef ds:uri="http://schemas.microsoft.com/sharepoint/v4"/>
    <ds:schemaRef ds:uri="fb7e38a5-168d-48f1-9560-d9b8c8c618c0"/>
  </ds:schemaRefs>
</ds:datastoreItem>
</file>

<file path=customXml/itemProps3.xml><?xml version="1.0" encoding="utf-8"?>
<ds:datastoreItem xmlns:ds="http://schemas.openxmlformats.org/officeDocument/2006/customXml" ds:itemID="{247D96D9-9072-44B8-839E-AE46372A8EA9}">
  <ds:schemaRefs>
    <ds:schemaRef ds:uri="http://schemas.microsoft.com/sharepoint/v3/contenttype/forms"/>
  </ds:schemaRefs>
</ds:datastoreItem>
</file>

<file path=customXml/itemProps4.xml><?xml version="1.0" encoding="utf-8"?>
<ds:datastoreItem xmlns:ds="http://schemas.openxmlformats.org/officeDocument/2006/customXml" ds:itemID="{F3D063DE-CC69-40F0-BBB2-E6ED4F3C6E4B}">
  <ds:schemaRefs>
    <ds:schemaRef ds:uri="http://schemas.microsoft.com/sharepoint/events"/>
    <ds:schemaRef ds:uri=""/>
  </ds:schemaRefs>
</ds:datastoreItem>
</file>

<file path=docProps/app.xml><?xml version="1.0" encoding="utf-8"?>
<Properties xmlns="http://schemas.openxmlformats.org/officeDocument/2006/extended-properties" xmlns:vt="http://schemas.openxmlformats.org/officeDocument/2006/docPropsVTypes">
  <Template/>
  <TotalTime>17882</TotalTime>
  <Words>4059</Words>
  <Application>Microsoft Office PowerPoint</Application>
  <PresentationFormat>Grand écran</PresentationFormat>
  <Paragraphs>427</Paragraphs>
  <Slides>20</Slides>
  <Notes>20</Notes>
  <HiddenSlides>0</HiddenSlides>
  <MMClips>20</MMClips>
  <ScaleCrop>false</ScaleCrop>
  <HeadingPairs>
    <vt:vector size="6" baseType="variant">
      <vt:variant>
        <vt:lpstr>Polices utilisées</vt:lpstr>
      </vt:variant>
      <vt:variant>
        <vt:i4>12</vt:i4>
      </vt:variant>
      <vt:variant>
        <vt:lpstr>Thème</vt:lpstr>
      </vt:variant>
      <vt:variant>
        <vt:i4>2</vt:i4>
      </vt:variant>
      <vt:variant>
        <vt:lpstr>Titres des diapositives</vt:lpstr>
      </vt:variant>
      <vt:variant>
        <vt:i4>20</vt:i4>
      </vt:variant>
    </vt:vector>
  </HeadingPairs>
  <TitlesOfParts>
    <vt:vector size="34" baseType="lpstr">
      <vt:lpstr>Arial</vt:lpstr>
      <vt:lpstr>Calibri</vt:lpstr>
      <vt:lpstr>Courier New</vt:lpstr>
      <vt:lpstr>Lucida Sans Unicode</vt:lpstr>
      <vt:lpstr>Montserrat</vt:lpstr>
      <vt:lpstr>Montserrat Bold</vt:lpstr>
      <vt:lpstr>Montserrat Medium</vt:lpstr>
      <vt:lpstr>Montserrat Regular</vt:lpstr>
      <vt:lpstr>Montserrat SemiBold</vt:lpstr>
      <vt:lpstr>Raleway Light</vt:lpstr>
      <vt:lpstr>Segoe UI</vt:lpstr>
      <vt:lpstr>Verdana</vt:lpstr>
      <vt:lpstr>2_Thème Office</vt:lpstr>
      <vt:lpstr>1_Thème Office</vt:lpstr>
      <vt:lpstr>SafeKit Installation</vt:lpstr>
      <vt:lpstr>Présentation PowerPoint</vt:lpstr>
      <vt:lpstr>Install and configure</vt:lpstr>
      <vt:lpstr>Présentation PowerPoint</vt:lpstr>
      <vt:lpstr>Mirror module prerequisites</vt:lpstr>
      <vt:lpstr>Farm module prerequisites</vt:lpstr>
      <vt:lpstr>Présentation PowerPoint</vt:lpstr>
      <vt:lpstr>Before installation</vt:lpstr>
      <vt:lpstr>Installation</vt:lpstr>
      <vt:lpstr>Présentation PowerPoint</vt:lpstr>
      <vt:lpstr>SafeKit services installed on each node</vt:lpstr>
      <vt:lpstr>Firewall setup*</vt:lpstr>
      <vt:lpstr>SafeKit web service setup*</vt:lpstr>
      <vt:lpstr>Antivirus setup</vt:lpstr>
      <vt:lpstr>SafeKit license key</vt:lpstr>
      <vt:lpstr>Présentation PowerPoint</vt:lpstr>
      <vt:lpstr>SafeKit Upgrade Procedure</vt:lpstr>
      <vt:lpstr>Minor upgrade</vt:lpstr>
      <vt:lpstr>Major upgrade</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Evidian SafeKit Installation</dc:title>
  <dc:creator>Bruno Rochat</dc:creator>
  <cp:lastModifiedBy>Bruno Rochat</cp:lastModifiedBy>
  <cp:revision>141</cp:revision>
  <dcterms:created xsi:type="dcterms:W3CDTF">2023-04-06T08:47:21Z</dcterms:created>
  <dcterms:modified xsi:type="dcterms:W3CDTF">2026-02-28T07:30:20Z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463cba9-5f6c-478d-9329-7b2295e4e8ed_Enabled">
    <vt:lpwstr>true</vt:lpwstr>
  </property>
  <property fmtid="{D5CDD505-2E9C-101B-9397-08002B2CF9AE}" pid="3" name="MSIP_Label_e463cba9-5f6c-478d-9329-7b2295e4e8ed_SetDate">
    <vt:lpwstr>2022-12-06T15:10:26Z</vt:lpwstr>
  </property>
  <property fmtid="{D5CDD505-2E9C-101B-9397-08002B2CF9AE}" pid="4" name="MSIP_Label_e463cba9-5f6c-478d-9329-7b2295e4e8ed_Method">
    <vt:lpwstr>Standard</vt:lpwstr>
  </property>
  <property fmtid="{D5CDD505-2E9C-101B-9397-08002B2CF9AE}" pid="5" name="MSIP_Label_e463cba9-5f6c-478d-9329-7b2295e4e8ed_Name">
    <vt:lpwstr>All Employees_2</vt:lpwstr>
  </property>
  <property fmtid="{D5CDD505-2E9C-101B-9397-08002B2CF9AE}" pid="6" name="MSIP_Label_e463cba9-5f6c-478d-9329-7b2295e4e8ed_SiteId">
    <vt:lpwstr>33440fc6-b7c7-412c-bb73-0e70b0198d5a</vt:lpwstr>
  </property>
  <property fmtid="{D5CDD505-2E9C-101B-9397-08002B2CF9AE}" pid="7" name="MSIP_Label_e463cba9-5f6c-478d-9329-7b2295e4e8ed_ActionId">
    <vt:lpwstr>591c6078-1e6e-47cf-9dcd-c9f0b244fce3</vt:lpwstr>
  </property>
  <property fmtid="{D5CDD505-2E9C-101B-9397-08002B2CF9AE}" pid="8" name="MSIP_Label_e463cba9-5f6c-478d-9329-7b2295e4e8ed_ContentBits">
    <vt:lpwstr>0</vt:lpwstr>
  </property>
  <property fmtid="{D5CDD505-2E9C-101B-9397-08002B2CF9AE}" pid="9" name="ContentTypeId">
    <vt:lpwstr>0x010100174569EBC540484F871D8E098B962764</vt:lpwstr>
  </property>
  <property fmtid="{D5CDD505-2E9C-101B-9397-08002B2CF9AE}" pid="10" name="_dlc_DocIdItemGuid">
    <vt:lpwstr>2b3852eb-cd53-4231-92e7-6b9c4ecae6c8</vt:lpwstr>
  </property>
  <property fmtid="{D5CDD505-2E9C-101B-9397-08002B2CF9AE}" pid="11" name="Tags">
    <vt:lpwstr>11;#Sales|e0b4f822-6f61-4b9c-8525-9c24e8cdf694</vt:lpwstr>
  </property>
  <property fmtid="{D5CDD505-2E9C-101B-9397-08002B2CF9AE}" pid="12" name="MediaServiceImageTags">
    <vt:lpwstr/>
  </property>
  <property fmtid="{D5CDD505-2E9C-101B-9397-08002B2CF9AE}" pid="13" name="ef8a35a9ba4a41528205b07b233a83c0">
    <vt:lpwstr>Sales|e0b4f822-6f61-4b9c-8525-9c24e8cdf694</vt:lpwstr>
  </property>
  <property fmtid="{D5CDD505-2E9C-101B-9397-08002B2CF9AE}" pid="14" name="MSIP_Label_ecb69475-382c-4c7a-b21d-8ca64eeef1bd_Enabled">
    <vt:lpwstr>true</vt:lpwstr>
  </property>
  <property fmtid="{D5CDD505-2E9C-101B-9397-08002B2CF9AE}" pid="15" name="MSIP_Label_ecb69475-382c-4c7a-b21d-8ca64eeef1bd_SetDate">
    <vt:lpwstr>2023-11-03T06:03:12Z</vt:lpwstr>
  </property>
  <property fmtid="{D5CDD505-2E9C-101B-9397-08002B2CF9AE}" pid="16" name="MSIP_Label_ecb69475-382c-4c7a-b21d-8ca64eeef1bd_Method">
    <vt:lpwstr>Standard</vt:lpwstr>
  </property>
  <property fmtid="{D5CDD505-2E9C-101B-9397-08002B2CF9AE}" pid="17" name="MSIP_Label_ecb69475-382c-4c7a-b21d-8ca64eeef1bd_Name">
    <vt:lpwstr>Eviden For Internal Use - All Employees</vt:lpwstr>
  </property>
  <property fmtid="{D5CDD505-2E9C-101B-9397-08002B2CF9AE}" pid="18" name="MSIP_Label_ecb69475-382c-4c7a-b21d-8ca64eeef1bd_SiteId">
    <vt:lpwstr>7d1c7785-2d8a-437d-b842-1ed5d8fbe00a</vt:lpwstr>
  </property>
  <property fmtid="{D5CDD505-2E9C-101B-9397-08002B2CF9AE}" pid="19" name="MSIP_Label_ecb69475-382c-4c7a-b21d-8ca64eeef1bd_ActionId">
    <vt:lpwstr>56f16665-c5da-4aaa-8a5e-75ed20c6a857</vt:lpwstr>
  </property>
  <property fmtid="{D5CDD505-2E9C-101B-9397-08002B2CF9AE}" pid="20" name="MSIP_Label_ecb69475-382c-4c7a-b21d-8ca64eeef1bd_ContentBits">
    <vt:lpwstr>0</vt:lpwstr>
  </property>
</Properties>
</file>