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5"/>
  </p:sldMasterIdLst>
  <p:notesMasterIdLst>
    <p:notesMasterId r:id="rId49"/>
  </p:notesMasterIdLst>
  <p:handoutMasterIdLst>
    <p:handoutMasterId r:id="rId50"/>
  </p:handoutMasterIdLst>
  <p:sldIdLst>
    <p:sldId id="2147469775" r:id="rId6"/>
    <p:sldId id="2147469782" r:id="rId7"/>
    <p:sldId id="2147469806" r:id="rId8"/>
    <p:sldId id="2147469807" r:id="rId9"/>
    <p:sldId id="2147469794" r:id="rId10"/>
    <p:sldId id="2147469818" r:id="rId11"/>
    <p:sldId id="2147469848" r:id="rId12"/>
    <p:sldId id="2147469830" r:id="rId13"/>
    <p:sldId id="2147469785" r:id="rId14"/>
    <p:sldId id="2147469831" r:id="rId15"/>
    <p:sldId id="2147469817" r:id="rId16"/>
    <p:sldId id="2147469849" r:id="rId17"/>
    <p:sldId id="2147469867" r:id="rId18"/>
    <p:sldId id="2147469833" r:id="rId19"/>
    <p:sldId id="2147469850" r:id="rId20"/>
    <p:sldId id="2147469851" r:id="rId21"/>
    <p:sldId id="2147469853" r:id="rId22"/>
    <p:sldId id="2147469836" r:id="rId23"/>
    <p:sldId id="2147469787" r:id="rId24"/>
    <p:sldId id="2147469824" r:id="rId25"/>
    <p:sldId id="2147469829" r:id="rId26"/>
    <p:sldId id="2147469825" r:id="rId27"/>
    <p:sldId id="5989" r:id="rId28"/>
    <p:sldId id="2147469826" r:id="rId29"/>
    <p:sldId id="2147469866" r:id="rId30"/>
    <p:sldId id="2147469837" r:id="rId31"/>
    <p:sldId id="2147469854" r:id="rId32"/>
    <p:sldId id="2147469855" r:id="rId33"/>
    <p:sldId id="2147469856" r:id="rId34"/>
    <p:sldId id="2147469843" r:id="rId35"/>
    <p:sldId id="2147469857" r:id="rId36"/>
    <p:sldId id="2147469868" r:id="rId37"/>
    <p:sldId id="5968" r:id="rId38"/>
    <p:sldId id="2147469869" r:id="rId39"/>
    <p:sldId id="2147469789" r:id="rId40"/>
    <p:sldId id="2147469845" r:id="rId41"/>
    <p:sldId id="2147469846" r:id="rId42"/>
    <p:sldId id="2147469858" r:id="rId43"/>
    <p:sldId id="2147469859" r:id="rId44"/>
    <p:sldId id="2147469808" r:id="rId45"/>
    <p:sldId id="2147469862" r:id="rId46"/>
    <p:sldId id="2147469865" r:id="rId47"/>
    <p:sldId id="292" r:id="rId4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D53"/>
    <a:srgbClr val="000000"/>
    <a:srgbClr val="D1D1D1"/>
    <a:srgbClr val="0596FF"/>
    <a:srgbClr val="ECECED"/>
    <a:srgbClr val="E55C3C"/>
    <a:srgbClr val="E4E4E4"/>
    <a:srgbClr val="1B4859"/>
    <a:srgbClr val="173B49"/>
    <a:srgbClr val="E84C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059A58-9E9D-46F8-8886-FD733C0E4609}" v="12" dt="2026-02-28T15:35:42.14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902" autoAdjust="0"/>
  </p:normalViewPr>
  <p:slideViewPr>
    <p:cSldViewPr snapToGrid="0">
      <p:cViewPr varScale="1">
        <p:scale>
          <a:sx n="53" d="100"/>
          <a:sy n="53" d="100"/>
        </p:scale>
        <p:origin x="1838" y="269"/>
      </p:cViewPr>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varScale="1">
        <p:scale>
          <a:sx n="62" d="100"/>
          <a:sy n="62" d="100"/>
        </p:scale>
        <p:origin x="2405"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no Rochat" userId="4cb15ecb-167b-4f1f-8a8f-7cfb5f308cae" providerId="ADAL" clId="{80A7E78F-9404-4532-BC61-EA0E30EF31C3}"/>
    <pc:docChg chg="undo custSel modSld modMainMaster modNotesMaster modHandout">
      <pc:chgData name="Bruno Rochat" userId="4cb15ecb-167b-4f1f-8a8f-7cfb5f308cae" providerId="ADAL" clId="{80A7E78F-9404-4532-BC61-EA0E30EF31C3}" dt="2026-02-28T15:49:21.025" v="179" actId="1076"/>
      <pc:docMkLst>
        <pc:docMk/>
      </pc:docMkLst>
      <pc:sldChg chg="addSp delSp modSp mod">
        <pc:chgData name="Bruno Rochat" userId="4cb15ecb-167b-4f1f-8a8f-7cfb5f308cae" providerId="ADAL" clId="{80A7E78F-9404-4532-BC61-EA0E30EF31C3}" dt="2026-02-28T15:28:49.388" v="37" actId="478"/>
        <pc:sldMkLst>
          <pc:docMk/>
          <pc:sldMk cId="608248080" sldId="292"/>
        </pc:sldMkLst>
        <pc:spChg chg="del">
          <ac:chgData name="Bruno Rochat" userId="4cb15ecb-167b-4f1f-8a8f-7cfb5f308cae" providerId="ADAL" clId="{80A7E78F-9404-4532-BC61-EA0E30EF31C3}" dt="2026-02-28T15:28:49.388" v="37" actId="478"/>
          <ac:spMkLst>
            <pc:docMk/>
            <pc:sldMk cId="608248080" sldId="292"/>
            <ac:spMk id="3" creationId="{B91E408F-D1CA-E0D6-DC68-3A8E2165495A}"/>
          </ac:spMkLst>
        </pc:spChg>
        <pc:spChg chg="add mod">
          <ac:chgData name="Bruno Rochat" userId="4cb15ecb-167b-4f1f-8a8f-7cfb5f308cae" providerId="ADAL" clId="{80A7E78F-9404-4532-BC61-EA0E30EF31C3}" dt="2026-02-28T15:28:49.388" v="37" actId="478"/>
          <ac:spMkLst>
            <pc:docMk/>
            <pc:sldMk cId="608248080" sldId="292"/>
            <ac:spMk id="7" creationId="{BD63AEAD-7372-6803-EDAA-8594449A4E84}"/>
          </ac:spMkLst>
        </pc:spChg>
      </pc:sldChg>
      <pc:sldChg chg="addSp delSp modSp mod delAnim modAnim modNotesTx">
        <pc:chgData name="Bruno Rochat" userId="4cb15ecb-167b-4f1f-8a8f-7cfb5f308cae" providerId="ADAL" clId="{80A7E78F-9404-4532-BC61-EA0E30EF31C3}" dt="2026-02-28T15:35:42.148" v="42"/>
        <pc:sldMkLst>
          <pc:docMk/>
          <pc:sldMk cId="2835442692" sldId="2147469775"/>
        </pc:sldMkLst>
        <pc:spChg chg="mod">
          <ac:chgData name="Bruno Rochat" userId="4cb15ecb-167b-4f1f-8a8f-7cfb5f308cae" providerId="ADAL" clId="{80A7E78F-9404-4532-BC61-EA0E30EF31C3}" dt="2026-02-28T15:23:22.364" v="0" actId="6549"/>
          <ac:spMkLst>
            <pc:docMk/>
            <pc:sldMk cId="2835442692" sldId="2147469775"/>
            <ac:spMk id="2" creationId="{8A2B485C-767D-BC72-B21A-6B73ACA54F2F}"/>
          </ac:spMkLst>
        </pc:spChg>
        <pc:picChg chg="del">
          <ac:chgData name="Bruno Rochat" userId="4cb15ecb-167b-4f1f-8a8f-7cfb5f308cae" providerId="ADAL" clId="{80A7E78F-9404-4532-BC61-EA0E30EF31C3}" dt="2026-02-28T15:34:55.709" v="38" actId="478"/>
          <ac:picMkLst>
            <pc:docMk/>
            <pc:sldMk cId="2835442692" sldId="2147469775"/>
            <ac:picMk id="6" creationId="{047A18D2-54AF-C03B-B522-64CE324232AF}"/>
          </ac:picMkLst>
        </pc:picChg>
        <pc:picChg chg="add mod">
          <ac:chgData name="Bruno Rochat" userId="4cb15ecb-167b-4f1f-8a8f-7cfb5f308cae" providerId="ADAL" clId="{80A7E78F-9404-4532-BC61-EA0E30EF31C3}" dt="2026-02-28T15:35:26.637" v="40" actId="1076"/>
          <ac:picMkLst>
            <pc:docMk/>
            <pc:sldMk cId="2835442692" sldId="2147469775"/>
            <ac:picMk id="7" creationId="{890A6320-F3C3-54E8-9B80-8FFAB0D37F36}"/>
          </ac:picMkLst>
        </pc:picChg>
      </pc:sldChg>
      <pc:sldChg chg="addSp delSp modSp mod">
        <pc:chgData name="Bruno Rochat" userId="4cb15ecb-167b-4f1f-8a8f-7cfb5f308cae" providerId="ADAL" clId="{80A7E78F-9404-4532-BC61-EA0E30EF31C3}" dt="2026-02-28T15:48:52.709" v="178" actId="478"/>
        <pc:sldMkLst>
          <pc:docMk/>
          <pc:sldMk cId="2497532883" sldId="2147469806"/>
        </pc:sldMkLst>
        <pc:cxnChg chg="add del mod">
          <ac:chgData name="Bruno Rochat" userId="4cb15ecb-167b-4f1f-8a8f-7cfb5f308cae" providerId="ADAL" clId="{80A7E78F-9404-4532-BC61-EA0E30EF31C3}" dt="2026-02-28T15:48:52.709" v="178" actId="478"/>
          <ac:cxnSpMkLst>
            <pc:docMk/>
            <pc:sldMk cId="2497532883" sldId="2147469806"/>
            <ac:cxnSpMk id="9" creationId="{B53BAD39-8330-A16C-72F4-A9BC8FC2DBC3}"/>
          </ac:cxnSpMkLst>
        </pc:cxnChg>
      </pc:sldChg>
      <pc:sldMasterChg chg="addSp delSp modSp mod modSldLayout">
        <pc:chgData name="Bruno Rochat" userId="4cb15ecb-167b-4f1f-8a8f-7cfb5f308cae" providerId="ADAL" clId="{80A7E78F-9404-4532-BC61-EA0E30EF31C3}" dt="2026-02-28T15:49:21.025" v="179" actId="1076"/>
        <pc:sldMasterMkLst>
          <pc:docMk/>
          <pc:sldMasterMk cId="23491641" sldId="2147483716"/>
        </pc:sldMasterMkLst>
        <pc:spChg chg="mod">
          <ac:chgData name="Bruno Rochat" userId="4cb15ecb-167b-4f1f-8a8f-7cfb5f308cae" providerId="ADAL" clId="{80A7E78F-9404-4532-BC61-EA0E30EF31C3}" dt="2026-02-28T15:49:21.025" v="179" actId="1076"/>
          <ac:spMkLst>
            <pc:docMk/>
            <pc:sldMasterMk cId="23491641" sldId="2147483716"/>
            <ac:spMk id="2" creationId="{A4CC9EA1-36F7-9E11-71BE-BA17FA614B91}"/>
          </ac:spMkLst>
        </pc:spChg>
        <pc:spChg chg="mod">
          <ac:chgData name="Bruno Rochat" userId="4cb15ecb-167b-4f1f-8a8f-7cfb5f308cae" providerId="ADAL" clId="{80A7E78F-9404-4532-BC61-EA0E30EF31C3}" dt="2026-02-28T15:47:34.774" v="146" actId="1038"/>
          <ac:spMkLst>
            <pc:docMk/>
            <pc:sldMasterMk cId="23491641" sldId="2147483716"/>
            <ac:spMk id="28" creationId="{45ED4079-4E3E-0F43-541E-94FDA6BFDAF0}"/>
          </ac:spMkLst>
        </pc:spChg>
        <pc:picChg chg="mod">
          <ac:chgData name="Bruno Rochat" userId="4cb15ecb-167b-4f1f-8a8f-7cfb5f308cae" providerId="ADAL" clId="{80A7E78F-9404-4532-BC61-EA0E30EF31C3}" dt="2026-02-28T15:46:07.296" v="73" actId="555"/>
          <ac:picMkLst>
            <pc:docMk/>
            <pc:sldMasterMk cId="23491641" sldId="2147483716"/>
            <ac:picMk id="7" creationId="{52B91234-E3E0-5B4E-33D1-E6FA66C38D58}"/>
          </ac:picMkLst>
        </pc:picChg>
        <pc:cxnChg chg="add del">
          <ac:chgData name="Bruno Rochat" userId="4cb15ecb-167b-4f1f-8a8f-7cfb5f308cae" providerId="ADAL" clId="{80A7E78F-9404-4532-BC61-EA0E30EF31C3}" dt="2026-02-28T15:40:26.765" v="53" actId="478"/>
          <ac:cxnSpMkLst>
            <pc:docMk/>
            <pc:sldMasterMk cId="23491641" sldId="2147483716"/>
            <ac:cxnSpMk id="6" creationId="{BC7F0303-8705-02B8-1205-34469C12A957}"/>
          </ac:cxnSpMkLst>
        </pc:cxnChg>
        <pc:sldLayoutChg chg="delSp mod">
          <pc:chgData name="Bruno Rochat" userId="4cb15ecb-167b-4f1f-8a8f-7cfb5f308cae" providerId="ADAL" clId="{80A7E78F-9404-4532-BC61-EA0E30EF31C3}" dt="2026-02-28T15:24:51.567" v="23" actId="478"/>
          <pc:sldLayoutMkLst>
            <pc:docMk/>
            <pc:sldMasterMk cId="23491641" sldId="2147483716"/>
            <pc:sldLayoutMk cId="2365493544" sldId="2147483717"/>
          </pc:sldLayoutMkLst>
          <pc:spChg chg="del">
            <ac:chgData name="Bruno Rochat" userId="4cb15ecb-167b-4f1f-8a8f-7cfb5f308cae" providerId="ADAL" clId="{80A7E78F-9404-4532-BC61-EA0E30EF31C3}" dt="2026-02-28T15:24:51.567" v="23" actId="478"/>
            <ac:spMkLst>
              <pc:docMk/>
              <pc:sldMasterMk cId="23491641" sldId="2147483716"/>
              <pc:sldLayoutMk cId="2365493544" sldId="2147483717"/>
              <ac:spMk id="7" creationId="{C06D46CF-8691-F3FA-BDB9-F212D56DCF49}"/>
            </ac:spMkLst>
          </pc:spChg>
        </pc:sldLayoutChg>
        <pc:sldLayoutChg chg="delSp mod">
          <pc:chgData name="Bruno Rochat" userId="4cb15ecb-167b-4f1f-8a8f-7cfb5f308cae" providerId="ADAL" clId="{80A7E78F-9404-4532-BC61-EA0E30EF31C3}" dt="2026-02-28T15:24:23.750" v="6" actId="478"/>
          <pc:sldLayoutMkLst>
            <pc:docMk/>
            <pc:sldMasterMk cId="23491641" sldId="2147483716"/>
            <pc:sldLayoutMk cId="2190311963" sldId="2147483746"/>
          </pc:sldLayoutMkLst>
          <pc:spChg chg="del">
            <ac:chgData name="Bruno Rochat" userId="4cb15ecb-167b-4f1f-8a8f-7cfb5f308cae" providerId="ADAL" clId="{80A7E78F-9404-4532-BC61-EA0E30EF31C3}" dt="2026-02-28T15:24:23.750" v="6" actId="478"/>
            <ac:spMkLst>
              <pc:docMk/>
              <pc:sldMasterMk cId="23491641" sldId="2147483716"/>
              <pc:sldLayoutMk cId="2190311963" sldId="2147483746"/>
              <ac:spMk id="6" creationId="{6523DCEE-0520-74FC-2CD6-08812A8B9955}"/>
            </ac:spMkLst>
          </pc:spChg>
        </pc:sldLayoutChg>
        <pc:sldLayoutChg chg="delSp mod">
          <pc:chgData name="Bruno Rochat" userId="4cb15ecb-167b-4f1f-8a8f-7cfb5f308cae" providerId="ADAL" clId="{80A7E78F-9404-4532-BC61-EA0E30EF31C3}" dt="2026-02-28T15:26:14.512" v="34" actId="478"/>
          <pc:sldLayoutMkLst>
            <pc:docMk/>
            <pc:sldMasterMk cId="23491641" sldId="2147483716"/>
            <pc:sldLayoutMk cId="100732443" sldId="2147483751"/>
          </pc:sldLayoutMkLst>
          <pc:spChg chg="del">
            <ac:chgData name="Bruno Rochat" userId="4cb15ecb-167b-4f1f-8a8f-7cfb5f308cae" providerId="ADAL" clId="{80A7E78F-9404-4532-BC61-EA0E30EF31C3}" dt="2026-02-28T15:26:14.512" v="34" actId="478"/>
            <ac:spMkLst>
              <pc:docMk/>
              <pc:sldMasterMk cId="23491641" sldId="2147483716"/>
              <pc:sldLayoutMk cId="100732443" sldId="2147483751"/>
              <ac:spMk id="7" creationId="{C06D46CF-8691-F3FA-BDB9-F212D56DCF49}"/>
            </ac:spMkLst>
          </pc:spChg>
        </pc:sldLayoutChg>
        <pc:sldLayoutChg chg="delSp mod">
          <pc:chgData name="Bruno Rochat" userId="4cb15ecb-167b-4f1f-8a8f-7cfb5f308cae" providerId="ADAL" clId="{80A7E78F-9404-4532-BC61-EA0E30EF31C3}" dt="2026-02-28T15:26:21.889" v="35" actId="478"/>
          <pc:sldLayoutMkLst>
            <pc:docMk/>
            <pc:sldMasterMk cId="23491641" sldId="2147483716"/>
            <pc:sldLayoutMk cId="626719890" sldId="2147483780"/>
          </pc:sldLayoutMkLst>
          <pc:spChg chg="del">
            <ac:chgData name="Bruno Rochat" userId="4cb15ecb-167b-4f1f-8a8f-7cfb5f308cae" providerId="ADAL" clId="{80A7E78F-9404-4532-BC61-EA0E30EF31C3}" dt="2026-02-28T15:26:21.889" v="35" actId="478"/>
            <ac:spMkLst>
              <pc:docMk/>
              <pc:sldMasterMk cId="23491641" sldId="2147483716"/>
              <pc:sldLayoutMk cId="626719890" sldId="2147483780"/>
              <ac:spMk id="6" creationId="{6523DCEE-0520-74FC-2CD6-08812A8B9955}"/>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E29495D-F2D5-B692-35FC-B89DCC18CC6F}"/>
              </a:ext>
            </a:extLst>
          </p:cNvPr>
          <p:cNvSpPr txBox="1"/>
          <p:nvPr/>
        </p:nvSpPr>
        <p:spPr>
          <a:xfrm>
            <a:off x="418918" y="8258352"/>
            <a:ext cx="4320350" cy="192360"/>
          </a:xfrm>
          <a:prstGeom prst="rect">
            <a:avLst/>
          </a:prstGeom>
          <a:noFill/>
        </p:spPr>
        <p:txBody>
          <a:bodyPr wrap="square">
            <a:spAutoFit/>
          </a:bodyPr>
          <a:lstStyle/>
          <a:p>
            <a:r>
              <a:rPr lang="en-US" sz="650" dirty="0" err="1">
                <a:latin typeface="Montserrat" panose="00000500000000000000" pitchFamily="2" charset="0"/>
                <a:ea typeface="Calibri" panose="020F0502020204030204" pitchFamily="34" charset="0"/>
              </a:rPr>
              <a:t>SafeKit</a:t>
            </a:r>
            <a:endParaRPr lang="en-US" sz="650" i="0" dirty="0">
              <a:effectLst/>
              <a:latin typeface="Montserrat" panose="00000500000000000000" pitchFamily="2" charset="0"/>
              <a:ea typeface="Calibri" panose="020F0502020204030204" pitchFamily="34" charset="0"/>
            </a:endParaRPr>
          </a:p>
        </p:txBody>
      </p:sp>
      <p:sp>
        <p:nvSpPr>
          <p:cNvPr id="9" name="Slide Number Placeholder 4">
            <a:extLst>
              <a:ext uri="{FF2B5EF4-FFF2-40B4-BE49-F238E27FC236}">
                <a16:creationId xmlns:a16="http://schemas.microsoft.com/office/drawing/2014/main" id="{F93AED14-2CC8-C973-4EE7-BC26F4692B4B}"/>
              </a:ext>
            </a:extLst>
          </p:cNvPr>
          <p:cNvSpPr>
            <a:spLocks noGrp="1"/>
          </p:cNvSpPr>
          <p:nvPr>
            <p:ph type="sldNum" sz="quarter" idx="3"/>
          </p:nvPr>
        </p:nvSpPr>
        <p:spPr>
          <a:xfrm>
            <a:off x="5814915" y="8258352"/>
            <a:ext cx="624167" cy="371986"/>
          </a:xfrm>
          <a:prstGeom prst="rect">
            <a:avLst/>
          </a:prstGeom>
        </p:spPr>
        <p:txBody>
          <a:bodyPr vert="horz" lIns="91440" tIns="45720" rIns="91440" bIns="45720" rtlCol="0" anchor="t"/>
          <a:lstStyle>
            <a:lvl1pPr algn="r">
              <a:defRPr sz="1200"/>
            </a:lvl1pPr>
          </a:lstStyle>
          <a:p>
            <a:fld id="{AD910B12-E528-4D59-95AD-82AFC587F8BD}" type="slidenum">
              <a:rPr lang="nl-NL" sz="1050" smtClean="0">
                <a:latin typeface="Montserrat" panose="00000500000000000000" pitchFamily="2" charset="0"/>
                <a:ea typeface="Verdana" pitchFamily="34" charset="0"/>
                <a:cs typeface="Verdana" pitchFamily="34" charset="0"/>
              </a:rPr>
              <a:pPr/>
              <a:t>‹N°›</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6508220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9" name="TextBox 8">
            <a:extLst>
              <a:ext uri="{FF2B5EF4-FFF2-40B4-BE49-F238E27FC236}">
                <a16:creationId xmlns:a16="http://schemas.microsoft.com/office/drawing/2014/main" id="{454C07BC-4739-FBBD-414B-6112D64F695F}"/>
              </a:ext>
            </a:extLst>
          </p:cNvPr>
          <p:cNvSpPr txBox="1"/>
          <p:nvPr/>
        </p:nvSpPr>
        <p:spPr>
          <a:xfrm>
            <a:off x="630045" y="8258352"/>
            <a:ext cx="4320350" cy="192360"/>
          </a:xfrm>
          <a:prstGeom prst="rect">
            <a:avLst/>
          </a:prstGeom>
          <a:noFill/>
        </p:spPr>
        <p:txBody>
          <a:bodyPr wrap="square">
            <a:spAutoFit/>
          </a:bodyPr>
          <a:lstStyle/>
          <a:p>
            <a:r>
              <a:rPr lang="en-US" sz="650" i="0" dirty="0" err="1">
                <a:effectLst/>
                <a:latin typeface="Montserrat" panose="00000500000000000000" pitchFamily="2" charset="0"/>
                <a:ea typeface="Calibri" panose="020F0502020204030204" pitchFamily="34" charset="0"/>
              </a:rPr>
              <a:t>SafeKit</a:t>
            </a:r>
            <a:endParaRPr lang="en-US" sz="650" i="0" dirty="0">
              <a:effectLst/>
              <a:latin typeface="Montserrat" panose="00000500000000000000" pitchFamily="2" charset="0"/>
              <a:ea typeface="Calibri" panose="020F0502020204030204" pitchFamily="34" charset="0"/>
            </a:endParaRPr>
          </a:p>
        </p:txBody>
      </p:sp>
      <p:sp>
        <p:nvSpPr>
          <p:cNvPr id="10" name="Slide Number Placeholder 4">
            <a:extLst>
              <a:ext uri="{FF2B5EF4-FFF2-40B4-BE49-F238E27FC236}">
                <a16:creationId xmlns:a16="http://schemas.microsoft.com/office/drawing/2014/main" id="{0F86524C-258E-2CCB-930F-6FF33FB4FE73}"/>
              </a:ext>
            </a:extLst>
          </p:cNvPr>
          <p:cNvSpPr txBox="1">
            <a:spLocks/>
          </p:cNvSpPr>
          <p:nvPr/>
        </p:nvSpPr>
        <p:spPr>
          <a:xfrm>
            <a:off x="5670694" y="8258352"/>
            <a:ext cx="624167" cy="371986"/>
          </a:xfrm>
          <a:prstGeom prst="rect">
            <a:avLst/>
          </a:prstGeom>
        </p:spPr>
        <p:txBody>
          <a:bodyPr vert="horz" lIns="91440" tIns="45720" rIns="91440" bIns="45720" rtlCol="0" anchor="t"/>
          <a:lstStyle>
            <a:defPPr>
              <a:defRPr lang="nl-NL"/>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10B12-E528-4D59-95AD-82AFC587F8BD}" type="slidenum">
              <a:rPr lang="nl-NL" sz="1050" smtClean="0">
                <a:latin typeface="Montserrat" panose="00000500000000000000" pitchFamily="2" charset="0"/>
                <a:ea typeface="Verdana" pitchFamily="34" charset="0"/>
                <a:cs typeface="Verdana" pitchFamily="34" charset="0"/>
              </a:rPr>
              <a:pPr/>
              <a:t>‹N°›</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39819136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dirty="0">
                <a:solidFill>
                  <a:srgbClr val="242424"/>
                </a:solidFill>
                <a:effectLst/>
                <a:latin typeface="Segoe UI" panose="020B0502040204020203" pitchFamily="34" charset="0"/>
              </a:rPr>
              <a:t>These slides are timed and automatically move from one to the next after a delay. To remove this automation: Go to 'Slide Show' and uncheck 'Use Timings’.</a:t>
            </a:r>
          </a:p>
          <a:p>
            <a:r>
              <a:rPr lang="en-US" sz="1000" dirty="0">
                <a:effectLst/>
              </a:rPr>
              <a:t>The slides have a soundtrack represented by an audio icon on the right side of each slide. To remove the soundtrack, click on each audio icon and lower the volume to the minimum.</a:t>
            </a:r>
          </a:p>
          <a:p>
            <a:endParaRPr lang="en-US" sz="1000" dirty="0">
              <a:effectLst/>
            </a:endParaRPr>
          </a:p>
          <a:p>
            <a:r>
              <a:rPr lang="en-US" sz="1000" b="0" i="0" dirty="0">
                <a:solidFill>
                  <a:srgbClr val="242424"/>
                </a:solidFill>
                <a:effectLst/>
                <a:latin typeface="Segoe UI" panose="020B0502040204020203" pitchFamily="34" charset="0"/>
              </a:rPr>
              <a:t>I'm going to present the web console of </a:t>
            </a:r>
            <a:r>
              <a:rPr lang="en-US" sz="1000" b="0" i="0" dirty="0" err="1">
                <a:solidFill>
                  <a:srgbClr val="242424"/>
                </a:solidFill>
                <a:effectLst/>
                <a:latin typeface="Segoe UI" panose="020B0502040204020203" pitchFamily="34" charset="0"/>
              </a:rPr>
              <a:t>SafeKit</a:t>
            </a:r>
            <a:r>
              <a:rPr lang="en-US" sz="1000" b="0" i="0" dirty="0">
                <a:solidFill>
                  <a:srgbClr val="242424"/>
                </a:solidFill>
                <a:effectLst/>
                <a:latin typeface="Segoe UI" panose="020B0502040204020203" pitchFamily="34" charset="0"/>
              </a:rPr>
              <a:t>, including the configuration of the cluster, the configuration and monitoring of modules, and the securing of the console.</a:t>
            </a:r>
            <a:endParaRPr lang="en-US" sz="1000" dirty="0">
              <a:effectLst/>
            </a:endParaRPr>
          </a:p>
          <a:p>
            <a:endParaRPr lang="en-US" sz="1000" b="0" i="0" dirty="0">
              <a:solidFill>
                <a:srgbClr val="242424"/>
              </a:solidFill>
              <a:effectLst/>
              <a:latin typeface="Segoe UI" panose="020B0502040204020203" pitchFamily="34" charset="0"/>
            </a:endParaRPr>
          </a:p>
          <a:p>
            <a:endParaRPr lang="en-US" b="0" i="0" dirty="0">
              <a:solidFill>
                <a:srgbClr val="242424"/>
              </a:solidFill>
              <a:effectLst/>
              <a:latin typeface="Segoe UI" panose="020B0502040204020203" pitchFamily="34" charset="0"/>
            </a:endParaRPr>
          </a:p>
        </p:txBody>
      </p:sp>
    </p:spTree>
    <p:extLst>
      <p:ext uri="{BB962C8B-B14F-4D97-AF65-F5344CB8AC3E}">
        <p14:creationId xmlns:p14="http://schemas.microsoft.com/office/powerpoint/2010/main" val="1749077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To deploy a new module like the </a:t>
            </a:r>
            <a:r>
              <a:rPr lang="en-US" b="0" i="0" u="none" strike="noStrike" dirty="0" err="1">
                <a:solidFill>
                  <a:srgbClr val="6A6A6A"/>
                </a:solidFill>
                <a:effectLst/>
                <a:latin typeface="Segoe UI" panose="020B0502040204020203" pitchFamily="34" charset="0"/>
              </a:rPr>
              <a:t>mirror.safe</a:t>
            </a:r>
            <a:r>
              <a:rPr lang="en-US" b="0" i="0" u="none" strike="noStrike" dirty="0">
                <a:solidFill>
                  <a:srgbClr val="6A6A6A"/>
                </a:solidFill>
                <a:effectLst/>
                <a:latin typeface="Segoe UI" panose="020B0502040204020203" pitchFamily="34" charset="0"/>
              </a:rPr>
              <a:t> module shown in the right figure, follow these steps.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 select the tab named "New module". The list of available modules will be displayed, which depends on the .safe files in the folder named generic on the node side. In this example, the node is node 1, as indicated in the window's header. If you have pushed a module into the generic folder of node 1 during the installation, it will be displayed in this window.</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Next, select the module you want to deploy, in this case, the </a:t>
            </a:r>
            <a:r>
              <a:rPr lang="en-US" b="0" i="0" u="none" strike="noStrike" dirty="0" err="1">
                <a:solidFill>
                  <a:srgbClr val="6A6A6A"/>
                </a:solidFill>
                <a:effectLst/>
                <a:latin typeface="Segoe UI" panose="020B0502040204020203" pitchFamily="34" charset="0"/>
              </a:rPr>
              <a:t>mirror.safe</a:t>
            </a:r>
            <a:r>
              <a:rPr lang="en-US" b="0" i="0" u="none" strike="noStrike" dirty="0">
                <a:solidFill>
                  <a:srgbClr val="6A6A6A"/>
                </a:solidFill>
                <a:effectLst/>
                <a:latin typeface="Segoe UI" panose="020B0502040204020203" pitchFamily="34" charset="0"/>
              </a:rPr>
              <a:t> module, and click on the configure icon. This action will open the window shown in the left figure, where you can assign a name to the module. Here, it is named mirror, but you can choose any name you prefer.</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you can see in the right figure, there are other panels that allow the installation of new modules: Backup, Other, and Upload panels.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Note that next to the configure icon, there is a download icon. This allows you to download the .safe module on your workstation if you prefer, and then edit the internal restart scripts and the userconfig.xml file using your own editors.</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173161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After setting the module name, the "module configuration wizard" appears with five steps.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1, you can edit the configuration of the module, such as the virtual IP address and the folders to replicate.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2, you have the option to edit the start and stop scripts. This is not useful for modules such as Hyper-V or KVM, which come preconfigured and do not require any modifications.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3, you have the option to enable or disable the encryption of module communications between nodes.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4, you can either save your configuration, or save and apply it if the module is stopped.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in step 5, you can check the results on all nodes to ensure everything is correctly configured.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If you just want to reapply an existing configuration, you can go directly to the save and apply step by clicking on step 4.</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1653016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Segoe UI" panose="020B0502040204020203" pitchFamily="34" charset="0"/>
              </a:rPr>
              <a:t>Let's begin with editing the module configuration. In the figure, you can see the first configurable components in a mirror module through several panels.</a:t>
            </a:r>
          </a:p>
          <a:p>
            <a:r>
              <a:rPr lang="en-US" b="0" i="0" dirty="0">
                <a:effectLst/>
                <a:latin typeface="Segoe UI" panose="020B0502040204020203" pitchFamily="34" charset="0"/>
              </a:rPr>
              <a:t>At the top of the figure, you have the panel to configure the module startup at boot. Preferably, set it to automatic. You also have the option to delay the startup of the module at node boot, which in turn delays the startup of the integrated application at boot.</a:t>
            </a:r>
          </a:p>
          <a:p>
            <a:r>
              <a:rPr lang="en-US" b="0" i="0" dirty="0">
                <a:solidFill>
                  <a:srgbClr val="242424"/>
                </a:solidFill>
                <a:effectLst/>
                <a:latin typeface="Segoe UI" panose="020B0502040204020203" pitchFamily="34" charset="0"/>
              </a:rPr>
              <a:t>Below, you have the macro panel. Open it and configure it first. A macro in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associates a name with a value for dynamic replacement in the configuration. As an example to help you configure your own application, we have provided the list of services that make up the Milestone XProtect application. Enter the service names of your application, in the startup order, separated by commas. In the example, you can see that the list includes Microsoft SQL Server plus services specific to the Milestone application. The start and stop scripts will use this list to start the services of your application in the specified order and to stop them in the reverse order. With a Hyper-V or KVM module and with the replication and restart of an entire virtual machine, you will not have to specify the services but instead the virtual machine name and its location.</a:t>
            </a:r>
          </a:p>
          <a:p>
            <a:r>
              <a:rPr lang="en-US" b="0" i="0" dirty="0">
                <a:effectLst/>
                <a:latin typeface="Segoe UI" panose="020B0502040204020203" pitchFamily="34" charset="0"/>
              </a:rPr>
              <a:t>Next comes the configuration of the heartbeats in the figure. A heartbeat is a monitoring data flow on a network shared by both nodes. It is used to synchronize both nodes and detect node failures. You can see in the figure that two heartbeats, named default and private, are set on two networks. Here, you find the names of LANs defined in the cluster configuration. The replication flow checkbox means that the replication flow will pass through the private network.</a:t>
            </a:r>
          </a:p>
          <a:p>
            <a:r>
              <a:rPr lang="en-US" b="0" i="0" dirty="0">
                <a:effectLst/>
                <a:latin typeface="Segoe UI" panose="020B0502040204020203" pitchFamily="34" charset="0"/>
              </a:rPr>
              <a:t>Note that at the top of the window, there is a toggle switch named "Advanced configuration". If you toggle the switch, you will be able to configure the userconfig.xml file, with the possibility to configure all parameters of the module. The quick configuration shown in the figure presents a subset of the configuration options. Changes made in the quick configuration are reflected in the XML file and vice versa.</a:t>
            </a:r>
          </a:p>
        </p:txBody>
      </p:sp>
    </p:spTree>
    <p:extLst>
      <p:ext uri="{BB962C8B-B14F-4D97-AF65-F5344CB8AC3E}">
        <p14:creationId xmlns:p14="http://schemas.microsoft.com/office/powerpoint/2010/main" val="1975736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Let’s continue with editing the module configuration.</a:t>
            </a:r>
          </a:p>
          <a:p>
            <a:pPr algn="l"/>
            <a:r>
              <a:rPr lang="en-US" b="0" i="0" dirty="0">
                <a:solidFill>
                  <a:srgbClr val="242424"/>
                </a:solidFill>
                <a:effectLst/>
                <a:latin typeface="Segoe UI" panose="020B0502040204020203" pitchFamily="34" charset="0"/>
              </a:rPr>
              <a:t>In step 1, you can define a virtual IP address. This virtual IP address is a third IP address that must be set in the same network as the two physical IP addresses of the two nodes. In a mirror module, the virtual IP will be set on the network interface of the primary node as an alias IP address. Clients will connect to the virtual IP and will be routed to the primary node. Note that a virtual IP address must not be configured for Hyper-V or KVM modules. The virtual machine will be rebooted with its physical IP address on the secondary node, and clients will be reconnected to the physical IP address of the VM.</a:t>
            </a:r>
            <a:br>
              <a:rPr lang="en-US" b="0" i="0" dirty="0">
                <a:solidFill>
                  <a:srgbClr val="242424"/>
                </a:solidFill>
                <a:effectLst/>
                <a:latin typeface="Segoe UI" panose="020B0502040204020203" pitchFamily="34" charset="0"/>
              </a:rPr>
            </a:br>
            <a:r>
              <a:rPr lang="en-US" b="0" i="0" dirty="0">
                <a:solidFill>
                  <a:srgbClr val="242424"/>
                </a:solidFill>
                <a:effectLst/>
                <a:latin typeface="Segoe UI" panose="020B0502040204020203" pitchFamily="34" charset="0"/>
              </a:rPr>
              <a:t>In step 2, you can see the replicated directories panel. In this panel, you can define the path of application data folders to replicate. In the example, you can see the path of the Microsoft SQL data and log folders. You can add new folders to replicate by clicking on the plus icon.</a:t>
            </a:r>
          </a:p>
          <a:p>
            <a:pPr algn="l"/>
            <a:r>
              <a:rPr lang="en-US" b="0" i="0" dirty="0">
                <a:solidFill>
                  <a:srgbClr val="242424"/>
                </a:solidFill>
                <a:effectLst/>
                <a:latin typeface="Segoe UI" panose="020B0502040204020203" pitchFamily="34" charset="0"/>
              </a:rPr>
              <a:t>In step 3, you will be able to configure checkers if needed, such as process monitoring, custom checkers, TCP, ping, or split-brain checkers.</a:t>
            </a:r>
          </a:p>
          <a:p>
            <a:pPr algn="l"/>
            <a:r>
              <a:rPr lang="en-US" b="0" i="0" dirty="0">
                <a:solidFill>
                  <a:srgbClr val="242424"/>
                </a:solidFill>
                <a:effectLst/>
                <a:latin typeface="Segoe UI" panose="020B0502040204020203" pitchFamily="34" charset="0"/>
              </a:rPr>
              <a:t>For more information on all components that can be configured, refer to the "Examples of module configurations" in the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User’s Guide.</a:t>
            </a:r>
          </a:p>
          <a:p>
            <a:pPr algn="l"/>
            <a:r>
              <a:rPr lang="en-US" b="0" i="0" dirty="0">
                <a:solidFill>
                  <a:srgbClr val="242424"/>
                </a:solidFill>
                <a:effectLst/>
                <a:latin typeface="Segoe UI" panose="020B0502040204020203" pitchFamily="34" charset="0"/>
              </a:rPr>
              <a:t>In step 4, once the configuration is completed, click on "Next step" at the bottom of the window. You can also reload the original configuration if needed.</a:t>
            </a:r>
          </a:p>
        </p:txBody>
      </p:sp>
    </p:spTree>
    <p:extLst>
      <p:ext uri="{BB962C8B-B14F-4D97-AF65-F5344CB8AC3E}">
        <p14:creationId xmlns:p14="http://schemas.microsoft.com/office/powerpoint/2010/main" val="462903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now consider the editing of restart scripts. This step is optional and can be skipped in most cases, as the restart scripts are already pre-configured either to restart services defined in the previous step or to reboot a virtual machine for Hyper-V or KVM modules. So, click directly on “Next step.”</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Nevertheless, if you want to see the content of a script, simply click on it. At the top of the window, there is a toggle switch named "Advanced configuration." If you toggle this switch, you will be able to access all scripts of the module.</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2419437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move on to the encryption step. It is preferable to keep the encryption of module communications enabled, such as heartbeats and replication, to ensure secure communication between nodes.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Click on "Next step" at the bottom of the window to continue the configuration.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Note that if the module's encryption key is not identical on all nodes, internal communication will be impossible. To generate new encryption keys, first disable encryption and apply the configuration to all nodes. Then, re-enable encryption and apply the configuration again, to ensure all nodes have the same encryption key.</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2667284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Now we are going to save and apply the configuration. By default, the configuration is saved and applied on all nodes, which is the best option to ensure a symmetric configuration across all nodes.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However, you also have the flexibility to save and apply the configuration only on specific nodes. For example, you might choose to apply the configuration only on node1, the connection node shown in the figure. This can be particularly useful if node2 has failed and you need to update the configuration of node1.</a:t>
            </a:r>
          </a:p>
        </p:txBody>
      </p:sp>
    </p:spTree>
    <p:extLst>
      <p:ext uri="{BB962C8B-B14F-4D97-AF65-F5344CB8AC3E}">
        <p14:creationId xmlns:p14="http://schemas.microsoft.com/office/powerpoint/2010/main" val="2732699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As shown in the figure, the "Save and apply" button may be disabled when the module is currently running. In this case, you should click on "Save and check." This action will save the configuration only on the connection node and check its validity.</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You will then need to stop the module in the monitoring section of the console, before returning to the configuration wizard to apply the saved configuration.</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3582696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The last step involves checking the result of the configuration saving. As shown in the figure, if you see a green check icon for both nodes, everything is fine. You can continue by clicking on "Monitor modules" at the bottom of the window. Alternatively, you can exit the wizard by clicking on the blue arrow over the wizard steps.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If you encounter a configuration failure indicated by a red cross icon on a node, click on the accordion of the node. This will display the output messages of the configuration command, allowing you to search for any errors. After identifying the error, return to the previous steps to correct it, and then repeat the save operation.</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260771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egoe UI" panose="020B0502040204020203" pitchFamily="34" charset="0"/>
              </a:rPr>
              <a:t>Let’s now examine the monitoring of modules.</a:t>
            </a:r>
            <a:endParaRPr lang="en-US" dirty="0"/>
          </a:p>
        </p:txBody>
      </p:sp>
    </p:spTree>
    <p:extLst>
      <p:ext uri="{BB962C8B-B14F-4D97-AF65-F5344CB8AC3E}">
        <p14:creationId xmlns:p14="http://schemas.microsoft.com/office/powerpoint/2010/main" val="2558887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Let’s</a:t>
            </a:r>
            <a:r>
              <a:rPr lang="fr-FR" dirty="0"/>
              <a:t> start </a:t>
            </a:r>
            <a:r>
              <a:rPr lang="fr-FR" dirty="0" err="1"/>
              <a:t>with</a:t>
            </a:r>
            <a:r>
              <a:rPr lang="fr-FR" dirty="0"/>
              <a:t> an </a:t>
            </a:r>
            <a:r>
              <a:rPr lang="fr-FR" dirty="0" err="1"/>
              <a:t>overview</a:t>
            </a:r>
            <a:r>
              <a:rPr lang="fr-FR" dirty="0"/>
              <a:t>.</a:t>
            </a:r>
            <a:endParaRPr lang="en-US" dirty="0"/>
          </a:p>
        </p:txBody>
      </p:sp>
    </p:spTree>
    <p:extLst>
      <p:ext uri="{BB962C8B-B14F-4D97-AF65-F5344CB8AC3E}">
        <p14:creationId xmlns:p14="http://schemas.microsoft.com/office/powerpoint/2010/main" val="2688144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The figure shows the monitoring of two modules that have been deployed on the cluster: the farm module and the mirror module. As you can see, the farm module has been started on node 1 and node 2, while the mirror module has not been started.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On the right side, you can see the different menus that control a module. Let's analyze the three menus presented on the right side, starting with the first menu.</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first menu is a global menu for the farm module, which acts on all nodes in the cluster. With this menu, you can start or stop the farm module on all nodes. The debug submenu allows you to gather information on both nodes for debugging if you encounter any problems with the farm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Now, let's analyze the second menu. The second menu is the local menu for the farm module on node 2. In this example, you can stop the farm module on node 2. By doing this, node 1 will take over all TCP connections from the clients. You can also restart the module from this menu, which will execute the stop and start scripts defined during the configuration of the farm module. Additionally, you can disable or enable checkers. This is useful if you need to perform maintenance operations that require stopping the application without triggering an automatic restart by a checker.</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let's analyze the third menu. The third menu is the node-specific menu for the mirror module. Since the mirror module has just been configured, the state is 'not </a:t>
            </a:r>
            <a:r>
              <a:rPr lang="en-US" b="0" i="0" u="none" strike="noStrike" dirty="0" err="1">
                <a:solidFill>
                  <a:srgbClr val="6A6A6A"/>
                </a:solidFill>
                <a:effectLst/>
                <a:latin typeface="Segoe UI" panose="020B0502040204020203" pitchFamily="34" charset="0"/>
              </a:rPr>
              <a:t>uptodate</a:t>
            </a:r>
            <a:r>
              <a:rPr lang="en-US" b="0" i="0" u="none" strike="noStrike" dirty="0">
                <a:solidFill>
                  <a:srgbClr val="6A6A6A"/>
                </a:solidFill>
                <a:effectLst/>
                <a:latin typeface="Segoe UI" panose="020B0502040204020203" pitchFamily="34" charset="0"/>
              </a:rPr>
              <a:t>' on both nodes.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does not know which node has the most up-to-date data. It is necessary to indicate this by forcing the startup as primary of the node with the most up-to-date data. The other node, upon its own startup, will synchronize the replicated data from the primary node before becoming secondary.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will then remember which node has the most up-to-date data and will prevent the node with outdated data from becoming primary on a simple start.</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2149282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examine how a mirror module works and the associated states and colors in the console.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1 in the figure, the mirror module is running in the PRIM-SECOND state. The application runs only on the PRIM server, and the virtual IP has been set on its network interface. Only modifications inside files are replicated in real-time.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2, the mirror module has been stopped on node 1, or node 1 has experienced a failure. This triggers an automatic failover to node 2. The module is now in the ALONE state on node 2, the virtual IP has been set on its network interface, and the application has been restarted. There is no more replication from node 2 to node 1.</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3, the mirror module is restarted on node 1, and node1 resynchronizes its local folders from node 2. During this resynchronization, the state is SECOND and the color is orange on node 1. The application continues its execution on node 2 in the ALONE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4, the data has been resynchronized, and we are in the SECOND-PRIM state, ready for a failover. If you prefer the application to run on node 1, you can stop the module on node 2. This will trigger a failover and a restart of the application on node 1. You can do this manually through the console at an appropriate time, or automatically just after the resynchronization, by configuring the </a:t>
            </a:r>
            <a:r>
              <a:rPr lang="en-US" b="0" i="0" u="none" strike="noStrike" dirty="0" err="1">
                <a:solidFill>
                  <a:srgbClr val="6A6A6A"/>
                </a:solidFill>
                <a:effectLst/>
                <a:latin typeface="Segoe UI" panose="020B0502040204020203" pitchFamily="34" charset="0"/>
              </a:rPr>
              <a:t>defaultprim</a:t>
            </a:r>
            <a:r>
              <a:rPr lang="en-US" b="0" i="0" u="none" strike="noStrike" dirty="0">
                <a:solidFill>
                  <a:srgbClr val="6A6A6A"/>
                </a:solidFill>
                <a:effectLst/>
                <a:latin typeface="Segoe UI" panose="020B0502040204020203" pitchFamily="34" charset="0"/>
              </a:rPr>
              <a:t> parameter in userconfig.xml.</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21</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61205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present the main states of a mirror module in the console.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the state is ALONE and the color is green on a node, it means a primary server without a secondary. The failover is not possible in this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the state is PRIM and the color is green, it indicates a primary server with a secondary. The failover is possible in this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the state is SECOND and the color is green, it signifies a secondary server with a primary. The failover is possible in this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STOP state means that the module is not running on the node.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If the state is SECOND and the color is orange, it means that the node is currently resynchronizing replicated folders. The failover is not possible in this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the state is WAIT, the color is red, and the message is "not </a:t>
            </a:r>
            <a:r>
              <a:rPr lang="en-US" b="0" i="0" u="none" strike="noStrike" dirty="0" err="1">
                <a:solidFill>
                  <a:srgbClr val="6A6A6A"/>
                </a:solidFill>
                <a:effectLst/>
                <a:latin typeface="Segoe UI" panose="020B0502040204020203" pitchFamily="34" charset="0"/>
              </a:rPr>
              <a:t>uptodate</a:t>
            </a:r>
            <a:r>
              <a:rPr lang="en-US" b="0" i="0" u="none" strike="noStrike" dirty="0">
                <a:solidFill>
                  <a:srgbClr val="6A6A6A"/>
                </a:solidFill>
                <a:effectLst/>
                <a:latin typeface="Segoe UI" panose="020B0502040204020203" pitchFamily="34" charset="0"/>
              </a:rPr>
              <a:t>," it means that the node is waiting for the start of the other node, as it does not have up-to-date data. If the state is WAIT, the color is red, and the message is a failover rule name, it means that the node is waiting for a mandatory resource controlled by a checker before starting.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if the state is ERROR, it means that the console cannot connect to the node because, either the node has crashed, or there is a communication issue between the console and the node, such as a firewall issue or the web service not running on the node side.</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4159090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now examine how a farm module works and the associated states and colors in the console.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1, the farm module is running in the UP </a:t>
            </a:r>
            <a:r>
              <a:rPr lang="en-US" b="0" i="0" u="none" strike="noStrike" dirty="0" err="1">
                <a:solidFill>
                  <a:srgbClr val="6A6A6A"/>
                </a:solidFill>
                <a:effectLst/>
                <a:latin typeface="Segoe UI" panose="020B0502040204020203" pitchFamily="34" charset="0"/>
              </a:rPr>
              <a:t>UP</a:t>
            </a:r>
            <a:r>
              <a:rPr lang="en-US" b="0" i="0" u="none" strike="noStrike" dirty="0">
                <a:solidFill>
                  <a:srgbClr val="6A6A6A"/>
                </a:solidFill>
                <a:effectLst/>
                <a:latin typeface="Segoe UI" panose="020B0502040204020203" pitchFamily="34" charset="0"/>
              </a:rPr>
              <a:t> state. The application operates on both servers, and the virtual IP is set on the network interface of both nodes as an alias IP. A kernel module named </a:t>
            </a:r>
            <a:r>
              <a:rPr lang="en-US" b="0" i="0" u="none" strike="noStrike" dirty="0" err="1">
                <a:solidFill>
                  <a:srgbClr val="6A6A6A"/>
                </a:solidFill>
                <a:effectLst/>
                <a:latin typeface="Segoe UI" panose="020B0502040204020203" pitchFamily="34" charset="0"/>
              </a:rPr>
              <a:t>vip</a:t>
            </a:r>
            <a:r>
              <a:rPr lang="en-US" b="0" i="0" u="none" strike="noStrike" dirty="0">
                <a:solidFill>
                  <a:srgbClr val="6A6A6A"/>
                </a:solidFill>
                <a:effectLst/>
                <a:latin typeface="Segoe UI" panose="020B0502040204020203" pitchFamily="34" charset="0"/>
              </a:rPr>
              <a:t> handles the load balancing of client TCP sessions between both nodes.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2, the farm module has either been stopped on node 1 or node 1 has experienced a failure. As a result, all client TCP sessions are now managed by node 2.</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3, the farm module is restarted on node 1, and the load balancing is restored across both nodes.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23</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1144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present the main states of a farm module in the console.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the state is UP and the color is green on a node with 100% of the traffic, it means that it is the only node running the farm module. The failover is not possible in this case.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6A6A6A"/>
                </a:solidFill>
                <a:effectLst/>
                <a:latin typeface="Segoe UI" panose="020B0502040204020203" pitchFamily="34" charset="0"/>
              </a:rPr>
              <a:t>When the state is UP and the color is green on a node with 50% of the traffic, it indicates that two nodes are running the farm module. The failover is possible in this case.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STOP state means that the module is not running on the node.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a state is in transition, it is indicated by an orange color.</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If the state is WAIT, the color is red, and the message is a failover rule name, it means that the node is waiting for a mandatory resource controlled by a checker before starting.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if the state is ERROR, it means that the console cannot connect to the node because either the node has crashed, or there is a communication issue between the console and the node, such as a firewall issue or the web service not running on the node side.</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4088527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Let's explore the module states timeline feature.</a:t>
            </a:r>
          </a:p>
          <a:p>
            <a:pPr algn="l"/>
            <a:r>
              <a:rPr lang="en-US" b="0" i="0" dirty="0">
                <a:solidFill>
                  <a:srgbClr val="242424"/>
                </a:solidFill>
                <a:effectLst/>
                <a:latin typeface="Segoe UI" panose="020B0502040204020203" pitchFamily="34" charset="0"/>
              </a:rPr>
              <a:t>To access this feature, click on the clock icon located in the window's header. The timeline will appear as shown in the figure on the left. This timeline displays the module states on all nodes in reverse chronological order, starting with the most recent date. This visual representation helps administrators quickly understand the current status and historical changes of the module.</a:t>
            </a:r>
          </a:p>
          <a:p>
            <a:pPr algn="l"/>
            <a:r>
              <a:rPr lang="en-US" b="0" i="0" dirty="0">
                <a:solidFill>
                  <a:srgbClr val="242424"/>
                </a:solidFill>
                <a:effectLst/>
                <a:latin typeface="Segoe UI" panose="020B0502040204020203" pitchFamily="34" charset="0"/>
              </a:rPr>
              <a:t>The timeline shown is the one available at the time of loading. To refresh the timeline with the latest state changes, simply click on the refresh icon. Additionally, you can click on an event in the timeline. As shown in the figure on the right, the module log associated with the event will be displayed.</a:t>
            </a:r>
          </a:p>
          <a:p>
            <a:pPr algn="l"/>
            <a:r>
              <a:rPr lang="en-US" b="0" i="0" dirty="0">
                <a:solidFill>
                  <a:srgbClr val="242424"/>
                </a:solidFill>
                <a:effectLst/>
                <a:latin typeface="Segoe UI" panose="020B0502040204020203" pitchFamily="34" charset="0"/>
              </a:rPr>
              <a:t>It's important to note that the clocks of the two nodes must be synchronized for the state changes to be accurately mapped. This ensures that the timeline provides meaningful and precise information about the module states.</a:t>
            </a:r>
          </a:p>
        </p:txBody>
      </p:sp>
    </p:spTree>
    <p:extLst>
      <p:ext uri="{BB962C8B-B14F-4D97-AF65-F5344CB8AC3E}">
        <p14:creationId xmlns:p14="http://schemas.microsoft.com/office/powerpoint/2010/main" val="3507336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talk about the process of displaying details for a module on a node.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the figure, to access the details of the mirror module on node 1, click on its magnifying glass icon.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mirror module on node 1 is then highlighted in blue, and the details of the module on node 1 are displayed on the right.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visualize the module logs, click on the "Logs" tab. To see the module resources, click on the "Resources" tab. Finally, to view information on the node, click on the "Information" tab.</a:t>
            </a:r>
            <a:endParaRPr lang="en-US" b="0" i="0" dirty="0">
              <a:solidFill>
                <a:srgbClr val="171717"/>
              </a:solidFill>
              <a:effectLst/>
              <a:latin typeface="Segoe UI" panose="020B0502040204020203" pitchFamily="34" charset="0"/>
            </a:endParaRPr>
          </a:p>
          <a:p>
            <a:endParaRPr lang="en-US" dirty="0"/>
          </a:p>
        </p:txBody>
      </p:sp>
    </p:spTree>
    <p:extLst>
      <p:ext uri="{BB962C8B-B14F-4D97-AF65-F5344CB8AC3E}">
        <p14:creationId xmlns:p14="http://schemas.microsoft.com/office/powerpoint/2010/main" val="1062851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discuss the process of displaying logs for a module on one node.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shown in the figure, the panel displays the non-verbose module log in real-time. You have buttons to suspend and resume the real-time view of the log, allowing you to pause and review the information as needed. Additionally, you can download the log to edit it in your favorite editor for further analysis.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console also provides an option to filter messages according to their types. Here are the different message types you can filter, represented by the four icons displayed in the View section of the figure.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first icon represents critical messages associated with error detection.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second icon represents event messages related to changes in local or remote states.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third icon represents user messages when the user performs an action on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fourth icon represents script messages when module scripts are executed.</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733992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explain how to view verbose messages in the module logs.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shown in the figure, when you click on a message other than a script message, the console will display verbose messages between this message and the next one on the right side of the panel. This feature allows you to gain a deeper understanding of the events and actions that have occurred within the module, providing valuable insights for troubleshooting and analysis.</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170204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discuss the process of displaying the script messages.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shown in the figure, simply click on a script message. The console will then display the output messages of this script on the right side of the panel. For instance, in the example provided, the output messages of the </a:t>
            </a:r>
            <a:r>
              <a:rPr lang="en-US" b="0" i="0" u="none" strike="noStrike" dirty="0" err="1">
                <a:solidFill>
                  <a:srgbClr val="6A6A6A"/>
                </a:solidFill>
                <a:effectLst/>
                <a:latin typeface="Segoe UI" panose="020B0502040204020203" pitchFamily="34" charset="0"/>
              </a:rPr>
              <a:t>startprim</a:t>
            </a:r>
            <a:r>
              <a:rPr lang="en-US" b="0" i="0" u="none" strike="noStrike" dirty="0">
                <a:solidFill>
                  <a:srgbClr val="6A6A6A"/>
                </a:solidFill>
                <a:effectLst/>
                <a:latin typeface="Segoe UI" panose="020B0502040204020203" pitchFamily="34" charset="0"/>
              </a:rPr>
              <a:t> script are displayed, including the results of the net start command executed on IIS, SQL Server, and Milestone </a:t>
            </a:r>
            <a:r>
              <a:rPr lang="en-US" b="0" i="0" u="none" strike="noStrike" dirty="0" err="1">
                <a:solidFill>
                  <a:srgbClr val="6A6A6A"/>
                </a:solidFill>
                <a:effectLst/>
                <a:latin typeface="Segoe UI" panose="020B0502040204020203" pitchFamily="34" charset="0"/>
              </a:rPr>
              <a:t>Xprotect</a:t>
            </a:r>
            <a:r>
              <a:rPr lang="en-US" b="0" i="0" u="none" strike="noStrike" dirty="0">
                <a:solidFill>
                  <a:srgbClr val="6A6A6A"/>
                </a:solidFill>
                <a:effectLst/>
                <a:latin typeface="Segoe UI" panose="020B0502040204020203" pitchFamily="34" charset="0"/>
              </a:rPr>
              <a:t> services.</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3897915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You can use a single console to manage all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nodes, whether it's node 1 or node 2, and thus configure and monitor the cluster globally. Moreover, the console can run on node 1, node 2, or an external workstation.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connect to the nodes, follow these steps.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1, start a web browser on a node or an external workstation.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2, give the URL of any node. You can choose either node1 or node2, using its DNS name or IP address, and port 9010. The connection node of the console will relay the commands to the other node when necessary.</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3, log in using the 'admin' username and the password set during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installation on the nodes.</a:t>
            </a:r>
            <a:endParaRPr lang="en-US" b="0" i="0" dirty="0">
              <a:solidFill>
                <a:srgbClr val="171717"/>
              </a:solidFill>
              <a:effectLst/>
              <a:latin typeface="Segoe UI" panose="020B0502040204020203" pitchFamily="34" charset="0"/>
            </a:endParaRPr>
          </a:p>
          <a:p>
            <a:pPr algn="l"/>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3010159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discuss the process of displaying module resources.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display the resources of a module on one node, click on the "Resources" tab. From there, you can select the group of resources you want to view.</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module status view displays the main resources. The checkers view shows resources set by checkers. The file replication view displays file replication-specific resources that demonstrate synchronization progress. As the name suggests, the all resources view displays all available resources.</a:t>
            </a:r>
            <a:endParaRPr lang="en-US" b="0" i="0" dirty="0">
              <a:solidFill>
                <a:srgbClr val="171717"/>
              </a:solidFill>
              <a:effectLst/>
              <a:latin typeface="Segoe UI" panose="020B0502040204020203" pitchFamily="34" charset="0"/>
            </a:endParaRPr>
          </a:p>
          <a:p>
            <a:endParaRPr lang="en-US" dirty="0"/>
          </a:p>
        </p:txBody>
      </p:sp>
    </p:spTree>
    <p:extLst>
      <p:ext uri="{BB962C8B-B14F-4D97-AF65-F5344CB8AC3E}">
        <p14:creationId xmlns:p14="http://schemas.microsoft.com/office/powerpoint/2010/main" val="257218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talk about viewing the history of resource values.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display the history of values for a specific resource, simply click on the resource. The console will then show the history of values over time in the right panel. Please note that the history may be empty for some resources.</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2541938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6A6A6A"/>
                </a:solidFill>
                <a:effectLst/>
                <a:latin typeface="Segoe UI" panose="020B0502040204020203" pitchFamily="34" charset="0"/>
              </a:rPr>
              <a:t>Let's now explore the support and maintenance features of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console.</a:t>
            </a:r>
            <a:endParaRPr lang="en-US" dirty="0"/>
          </a:p>
        </p:txBody>
      </p:sp>
    </p:spTree>
    <p:extLst>
      <p:ext uri="{BB962C8B-B14F-4D97-AF65-F5344CB8AC3E}">
        <p14:creationId xmlns:p14="http://schemas.microsoft.com/office/powerpoint/2010/main" val="4095608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For maintenance operations that require stopping the application monitored by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it may be necessary to disable all automatic restarts triggered by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a:t>
            </a:r>
          </a:p>
          <a:p>
            <a:pPr algn="l"/>
            <a:r>
              <a:rPr lang="en-US" b="0" i="0" dirty="0">
                <a:solidFill>
                  <a:srgbClr val="242424"/>
                </a:solidFill>
                <a:effectLst/>
                <a:latin typeface="Segoe UI" panose="020B0502040204020203" pitchFamily="34" charset="0"/>
              </a:rPr>
              <a:t>At step 1, stop the module on the secondary node to avoid a failover on this node.</a:t>
            </a:r>
          </a:p>
          <a:p>
            <a:pPr algn="l"/>
            <a:r>
              <a:rPr lang="en-US" b="0" i="0" dirty="0">
                <a:solidFill>
                  <a:srgbClr val="242424"/>
                </a:solidFill>
                <a:effectLst/>
                <a:latin typeface="Segoe UI" panose="020B0502040204020203" pitchFamily="34" charset="0"/>
              </a:rPr>
              <a:t>At step 2, disable the checkers configured inside the module that monitor the application and trigger restarts.</a:t>
            </a:r>
          </a:p>
          <a:p>
            <a:pPr algn="l"/>
            <a:r>
              <a:rPr lang="en-US" b="0" i="0" dirty="0">
                <a:solidFill>
                  <a:srgbClr val="242424"/>
                </a:solidFill>
                <a:effectLst/>
                <a:latin typeface="Segoe UI" panose="020B0502040204020203" pitchFamily="34" charset="0"/>
              </a:rPr>
              <a:t>At step 3, disable process monitoring, which also triggers restarts.</a:t>
            </a:r>
          </a:p>
          <a:p>
            <a:pPr algn="l"/>
            <a:r>
              <a:rPr lang="en-US" b="0" i="0" dirty="0">
                <a:solidFill>
                  <a:srgbClr val="242424"/>
                </a:solidFill>
                <a:effectLst/>
                <a:latin typeface="Segoe UI" panose="020B0502040204020203" pitchFamily="34" charset="0"/>
              </a:rPr>
              <a:t>At step 4, disable the automatic startup of the module at boot to ensure that the application integrated into the module will not start at boot with the module startup.</a:t>
            </a:r>
          </a:p>
          <a:p>
            <a:pPr algn="l"/>
            <a:r>
              <a:rPr lang="en-US" b="0" i="0" dirty="0">
                <a:solidFill>
                  <a:srgbClr val="242424"/>
                </a:solidFill>
                <a:effectLst/>
                <a:latin typeface="Segoe UI" panose="020B0502040204020203" pitchFamily="34" charset="0"/>
              </a:rPr>
              <a:t>Please note that disabling monitoring is permanent, even after a node's reboot. Therefore, you must re-enable everything once the maintenance is completed.</a:t>
            </a:r>
          </a:p>
        </p:txBody>
      </p:sp>
      <p:sp>
        <p:nvSpPr>
          <p:cNvPr id="4" name="Espace réservé du numéro de diapositive 3"/>
          <p:cNvSpPr>
            <a:spLocks noGrp="1"/>
          </p:cNvSpPr>
          <p:nvPr>
            <p:ph type="sldNum" sz="quarter" idx="5"/>
          </p:nvPr>
        </p:nvSpPr>
        <p:spPr/>
        <p:txBody>
          <a:bodyPr/>
          <a:lstStyle/>
          <a:p>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4149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To support a customer, you need to take a module snapshot on each node. As shown in the figure on point 1, you can download both module snapshots from node 1 and node 2 by clicking on the global menu of </a:t>
            </a:r>
            <a:r>
              <a:rPr lang="en-US" b="0" i="0">
                <a:solidFill>
                  <a:srgbClr val="242424"/>
                </a:solidFill>
                <a:effectLst/>
                <a:latin typeface="Segoe UI" panose="020B0502040204020203" pitchFamily="34" charset="0"/>
              </a:rPr>
              <a:t>the module </a:t>
            </a:r>
            <a:r>
              <a:rPr lang="en-US" b="0" i="0" dirty="0">
                <a:solidFill>
                  <a:srgbClr val="242424"/>
                </a:solidFill>
                <a:effectLst/>
                <a:latin typeface="Segoe UI" panose="020B0502040204020203" pitchFamily="34" charset="0"/>
              </a:rPr>
              <a:t>and opening the debug submenu. This will download two .zip files to your workstation, corresponding to the module snapshots of the two nodes.</a:t>
            </a:r>
          </a:p>
          <a:p>
            <a:pPr algn="l"/>
            <a:r>
              <a:rPr lang="en-US" b="0" i="0" dirty="0">
                <a:solidFill>
                  <a:srgbClr val="242424"/>
                </a:solidFill>
                <a:effectLst/>
                <a:latin typeface="Segoe UI" panose="020B0502040204020203" pitchFamily="34" charset="0"/>
              </a:rPr>
              <a:t>You can also download the module logs of both nodes to your workstation from the debug menu. You have the option to get the non-verbose log if you want to understand the logs with their main messages. For in-depth analysis, the verbose log is required. Note that the module logs are included in the snapshots. The snapshots contain other essential files for support, such as the module configuration. Their contents are explained in the troubleshooting slides.</a:t>
            </a:r>
          </a:p>
          <a:p>
            <a:pPr algn="l"/>
            <a:r>
              <a:rPr lang="en-US" b="0" i="0" dirty="0">
                <a:solidFill>
                  <a:srgbClr val="242424"/>
                </a:solidFill>
                <a:effectLst/>
                <a:latin typeface="Segoe UI" panose="020B0502040204020203" pitchFamily="34" charset="0"/>
              </a:rPr>
              <a:t>There is also a dump command useful for dumping all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logs in real-time, which is helpful to capture a state in real-time when a replication problem typically occurs. The dump will be included in the snapshot operation.</a:t>
            </a:r>
          </a:p>
        </p:txBody>
      </p:sp>
      <p:sp>
        <p:nvSpPr>
          <p:cNvPr id="4" name="Espace réservé du numéro de diapositive 3"/>
          <p:cNvSpPr>
            <a:spLocks noGrp="1"/>
          </p:cNvSpPr>
          <p:nvPr>
            <p:ph type="sldNum" sz="quarter" idx="5"/>
          </p:nvPr>
        </p:nvSpPr>
        <p:spPr/>
        <p:txBody>
          <a:bodyPr/>
          <a:lstStyle/>
          <a:p>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15367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egoe UI" panose="020B0502040204020203" pitchFamily="34" charset="0"/>
              </a:rPr>
              <a:t>Let’s now delve into the advanced usage of the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console.</a:t>
            </a:r>
            <a:endParaRPr lang="en-US" dirty="0"/>
          </a:p>
        </p:txBody>
      </p:sp>
    </p:spTree>
    <p:extLst>
      <p:ext uri="{BB962C8B-B14F-4D97-AF65-F5344CB8AC3E}">
        <p14:creationId xmlns:p14="http://schemas.microsoft.com/office/powerpoint/2010/main" val="1683553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examine the cluster configuration home page.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the cluster is configured, the cluster configuration home page becomes available. To access it, click on the configuration icon in the left navigation sidebar and then click on the cluster configuration tab at the top of the panel.</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shown in the figure, node 1 and node 2, which have been configured in the cluster, are listed along with their configuration dates. To display details about a node, click on its accordion on the right. You will see information such as network names and their IP addresses defined in the cluster configuration,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version, license key, hostname, and operating system.</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the bottom of the panel, you will find several buttons. The first button allows you to modify the cluster configuration and re-apply it. This opens the cluster configuration wizard and loads the cluster configuration from the connection node. The second button allows you to download the cluster configuration in XML format from the connection node. The third button allows you to unconfigure the cluster on one or more nodes.</a:t>
            </a:r>
            <a:endParaRPr lang="en-US" b="0" i="0" dirty="0">
              <a:solidFill>
                <a:srgbClr val="171717"/>
              </a:solidFill>
              <a:effectLst/>
              <a:latin typeface="Segoe UI" panose="020B0502040204020203" pitchFamily="34" charset="0"/>
            </a:endParaRPr>
          </a:p>
          <a:p>
            <a:endParaRPr lang="en-US" dirty="0"/>
          </a:p>
        </p:txBody>
      </p:sp>
    </p:spTree>
    <p:extLst>
      <p:ext uri="{BB962C8B-B14F-4D97-AF65-F5344CB8AC3E}">
        <p14:creationId xmlns:p14="http://schemas.microsoft.com/office/powerpoint/2010/main" val="2801820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examine the module configuration home page.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access it, click on the configuration icon in the left navigation sidebar and then click on the modules configuration tab at the top of the panel.</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shown in the figure, the farm and mirror modules have been installed and configured and they are listed along with their apply dates.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manage a module, you have a series of buttons presented in the figure under the farm module.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first icon allows you to modify the module configuration and reapply it. This opens the module configuration wizard and loads its current configuration from the connection node.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second icon allows you to download the configuration files to your workstation from the connection node. This means you can locally edit the files on your workstation using your favorite editor.</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third icon allows you to upload the configuration files from your workstation to the console.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fourth icon allows you to restore a previous module configuration.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keeps a copy of the last three successful configurations on the node side.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fifth icon allows you to unconfigure a module, without uninstalling it. The configuration files are kept for later a re-configuration.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sixth icon allows you to completely uninstall the module.</a:t>
            </a:r>
            <a:endParaRPr lang="en-US" b="0" i="0" dirty="0">
              <a:solidFill>
                <a:srgbClr val="171717"/>
              </a:solidFill>
              <a:effectLst/>
              <a:latin typeface="Segoe UI" panose="020B0502040204020203" pitchFamily="34" charset="0"/>
            </a:endParaRPr>
          </a:p>
          <a:p>
            <a:pPr algn="l"/>
            <a:r>
              <a:rPr lang="en-US" b="0" i="0" dirty="0">
                <a:solidFill>
                  <a:srgbClr val="242424"/>
                </a:solidFill>
                <a:effectLst/>
                <a:latin typeface="Segoe UI" panose="020B0502040204020203" pitchFamily="34" charset="0"/>
              </a:rPr>
              <a:t>Before reconfiguring, </a:t>
            </a:r>
            <a:r>
              <a:rPr lang="en-US" b="0" i="0" dirty="0" err="1">
                <a:solidFill>
                  <a:srgbClr val="242424"/>
                </a:solidFill>
                <a:effectLst/>
                <a:latin typeface="Segoe UI" panose="020B0502040204020203" pitchFamily="34" charset="0"/>
              </a:rPr>
              <a:t>deconfiguring</a:t>
            </a:r>
            <a:r>
              <a:rPr lang="en-US" b="0" i="0" dirty="0">
                <a:solidFill>
                  <a:srgbClr val="242424"/>
                </a:solidFill>
                <a:effectLst/>
                <a:latin typeface="Segoe UI" panose="020B0502040204020203" pitchFamily="34" charset="0"/>
              </a:rPr>
              <a:t>, or uninstalling a module from the console, ensure you close any editors, file explorers, shells, or command prompts open in the module directory on the node's side. Otherwise, the operation will fail due to locked files.</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27800857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delve deeper into how you can edit a module configuration locally on your workstation.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the example of the figure, first, click on the icon to download the </a:t>
            </a:r>
            <a:r>
              <a:rPr lang="en-US" b="0" i="0" u="none" strike="noStrike" dirty="0" err="1">
                <a:solidFill>
                  <a:srgbClr val="6A6A6A"/>
                </a:solidFill>
                <a:effectLst/>
                <a:latin typeface="Segoe UI" panose="020B0502040204020203" pitchFamily="34" charset="0"/>
              </a:rPr>
              <a:t>mirror.safe</a:t>
            </a:r>
            <a:r>
              <a:rPr lang="en-US" b="0" i="0" u="none" strike="noStrike" dirty="0">
                <a:solidFill>
                  <a:srgbClr val="6A6A6A"/>
                </a:solidFill>
                <a:effectLst/>
                <a:latin typeface="Segoe UI" panose="020B0502040204020203" pitchFamily="34" charset="0"/>
              </a:rPr>
              <a:t> file to your workstation. Then, extract on your workstation the contents of </a:t>
            </a:r>
            <a:r>
              <a:rPr lang="en-US" b="0" i="0" u="none" strike="noStrike" dirty="0" err="1">
                <a:solidFill>
                  <a:srgbClr val="6A6A6A"/>
                </a:solidFill>
                <a:effectLst/>
                <a:latin typeface="Segoe UI" panose="020B0502040204020203" pitchFamily="34" charset="0"/>
              </a:rPr>
              <a:t>mirror.safe</a:t>
            </a:r>
            <a:r>
              <a:rPr lang="en-US" b="0" i="0" u="none" strike="noStrike" dirty="0">
                <a:solidFill>
                  <a:srgbClr val="6A6A6A"/>
                </a:solidFill>
                <a:effectLst/>
                <a:latin typeface="Segoe UI" panose="020B0502040204020203" pitchFamily="34" charset="0"/>
              </a:rPr>
              <a:t>, which is essentially a zip file. This allows you to edit the userconfig.xml file in the CONF directory, and to edit restart scripts in the bin directory.</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the example, a custom checker named checker.ps 1 has been developed on the workstation and added to the bin directory.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Once your modifications are complete, compress the files into a new </a:t>
            </a:r>
            <a:r>
              <a:rPr lang="en-US" b="0" i="0" u="none" strike="noStrike" dirty="0" err="1">
                <a:solidFill>
                  <a:srgbClr val="6A6A6A"/>
                </a:solidFill>
                <a:effectLst/>
                <a:latin typeface="Segoe UI" panose="020B0502040204020203" pitchFamily="34" charset="0"/>
              </a:rPr>
              <a:t>mirror.safe</a:t>
            </a:r>
            <a:r>
              <a:rPr lang="en-US" b="0" i="0" u="none" strike="noStrike" dirty="0">
                <a:solidFill>
                  <a:srgbClr val="6A6A6A"/>
                </a:solidFill>
                <a:effectLst/>
                <a:latin typeface="Segoe UI" panose="020B0502040204020203" pitchFamily="34" charset="0"/>
              </a:rPr>
              <a:t> (or mirror.zip) file. Both .safe and .zip extensions are acceptable.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Next, upload the new </a:t>
            </a:r>
            <a:r>
              <a:rPr lang="en-US" b="0" i="0" u="none" strike="noStrike" dirty="0" err="1">
                <a:solidFill>
                  <a:srgbClr val="6A6A6A"/>
                </a:solidFill>
                <a:effectLst/>
                <a:latin typeface="Segoe UI" panose="020B0502040204020203" pitchFamily="34" charset="0"/>
              </a:rPr>
              <a:t>mirror.safe</a:t>
            </a:r>
            <a:r>
              <a:rPr lang="en-US" b="0" i="0" u="none" strike="noStrike" dirty="0">
                <a:solidFill>
                  <a:srgbClr val="6A6A6A"/>
                </a:solidFill>
                <a:effectLst/>
                <a:latin typeface="Segoe UI" panose="020B0502040204020203" pitchFamily="34" charset="0"/>
              </a:rPr>
              <a:t> file to the console. This action will launch the module configuration wizard with the contents of your file. The new contents will be visible in the wizard. Finally, save and apply the new configuration on both nodes in the wizard.</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2018233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Let's take a closer look at how to secure the web console.</a:t>
            </a:r>
            <a:endParaRPr lang="en-US" dirty="0"/>
          </a:p>
        </p:txBody>
      </p:sp>
    </p:spTree>
    <p:extLst>
      <p:ext uri="{BB962C8B-B14F-4D97-AF65-F5344CB8AC3E}">
        <p14:creationId xmlns:p14="http://schemas.microsoft.com/office/powerpoint/2010/main" val="559361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The web console layout is designed to provide a seamless and efficient user experience. In the blue window's header, you first have the menu button to collapse or expand the left navigation sidebar, which includes the monitoring and configuration icons. Next, you see node 1, the connection node name of the console. The node name is defined during the cluster configuration. This helps you identify which node you are currently connected to. Finally, in the window's header, you have the three dots button, which gives access to the global menu. Here, you can access the User's Guide, set global parameters such as language or dark mode, and log out.</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3853377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discuss the different possibilities to secure the web console.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By default, after a simple installation, the system is configured with HTTP and a password authentication for the admin user. However, we also support HTTPS for secure communication. User authentication can be managed through Apache files, LDAP or AD authentication, or OpenID Connect authentication, providing flexibility to meet various security requirements.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Role management is another essential element of the web console security. By default, the admin role is assigned, granting all rights, including configuration and monitoring. Additionally, we offer optional role management to further enhance security. The control role allows monitoring and control rights without the right to configure. The monitor role is limited to monitoring rights, with actions on modules such as start and stop being prohibited.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detailed information, please refer to “Securing the web service” in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User’s Guide.</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2467398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now examine how to switch from the HTTP to the HTTPS protocol.</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illustrated in the figure, we have a cluster composed of two servers, S1 and S2. We want the cluster to be accessed via HTTPS by the web console on port 9453, using either the s1.x.com or s2.x.com DNS names. Between the S1 and S2 servers, two networks have been configured in the cluster: the 10 network and the 11 network, which will also be switched to the HTTPS protocol for global commands.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switch to HTTPS, the enterprise must provide three certificates with its PKI. The first one is the CA certificate, which is the Certification Authority certificate used to issue the server certificates. The second one is the S1 server certificate, which asserts the identity of S1. The third one is the S2 server certificate, which asserts the identity of S2.</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Ensure that the CA certificate contains the root CA and all intermediate and subordinate CAs. Additionally, verify that each server certificate has its Subject Alternative Name, or SAN, correctly configured. For example, the S1 certificate should include in its SAN, s1.x.com and its IP addresses on the 10 network and the 11 network, as defined in the cluster configuration file. Similarly, the S2 certificate should include in its SAN, s2.x.com and its IP addresses on the 10 network and the 11 network, as specified in the cluster configuration file.</a:t>
            </a:r>
            <a:endParaRPr lang="en-US" b="0" i="0" dirty="0">
              <a:solidFill>
                <a:srgbClr val="171717"/>
              </a:solidFill>
              <a:effectLst/>
              <a:latin typeface="Segoe UI" panose="020B0502040204020203" pitchFamily="34" charset="0"/>
            </a:endParaRPr>
          </a:p>
          <a:p>
            <a:endParaRPr lang="en-US" dirty="0"/>
          </a:p>
        </p:txBody>
      </p:sp>
    </p:spTree>
    <p:extLst>
      <p:ext uri="{BB962C8B-B14F-4D97-AF65-F5344CB8AC3E}">
        <p14:creationId xmlns:p14="http://schemas.microsoft.com/office/powerpoint/2010/main" val="1892940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now consider the installation of the three certificates on the server side.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 take the CA certificate, the S1 certificate, and the S1 key, and place them in the web/CONF directory on the S1 server. Rename these files to CAcert.crt, server.crt, and </a:t>
            </a:r>
            <a:r>
              <a:rPr lang="en-US" b="0" i="0" u="none" strike="noStrike" dirty="0" err="1">
                <a:solidFill>
                  <a:srgbClr val="6A6A6A"/>
                </a:solidFill>
                <a:effectLst/>
                <a:latin typeface="Segoe UI" panose="020B0502040204020203" pitchFamily="34" charset="0"/>
              </a:rPr>
              <a:t>server.key</a:t>
            </a:r>
            <a:r>
              <a:rPr lang="en-US" b="0" i="0" u="none" strike="noStrike" dirty="0">
                <a:solidFill>
                  <a:srgbClr val="6A6A6A"/>
                </a:solidFill>
                <a:effectLst/>
                <a:latin typeface="Segoe UI" panose="020B0502040204020203" pitchFamily="34" charset="0"/>
              </a:rPr>
              <a:t>, respectively. Similarly, take the CA certificate, the S2 certificate, and the S2 key, and place them in the web/CONF directory on the S2 server. Rename these files to CAcert.crt, server.crt, and </a:t>
            </a:r>
            <a:r>
              <a:rPr lang="en-US" b="0" i="0" u="none" strike="noStrike" dirty="0" err="1">
                <a:solidFill>
                  <a:srgbClr val="6A6A6A"/>
                </a:solidFill>
                <a:effectLst/>
                <a:latin typeface="Segoe UI" panose="020B0502040204020203" pitchFamily="34" charset="0"/>
              </a:rPr>
              <a:t>server.key</a:t>
            </a:r>
            <a:r>
              <a:rPr lang="en-US" b="0" i="0" u="none" strike="noStrike" dirty="0">
                <a:solidFill>
                  <a:srgbClr val="6A6A6A"/>
                </a:solidFill>
                <a:effectLst/>
                <a:latin typeface="Segoe UI" panose="020B0502040204020203" pitchFamily="34" charset="0"/>
              </a:rPr>
              <a: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Next, verify the certificates on both S1 and S2, using the </a:t>
            </a:r>
            <a:r>
              <a:rPr lang="en-US" b="0" i="0" u="none" strike="noStrike" dirty="0" err="1">
                <a:solidFill>
                  <a:srgbClr val="6A6A6A"/>
                </a:solidFill>
                <a:effectLst/>
                <a:latin typeface="Segoe UI" panose="020B0502040204020203" pitchFamily="34" charset="0"/>
              </a:rPr>
              <a:t>checkCERT</a:t>
            </a:r>
            <a:r>
              <a:rPr lang="en-US" b="0" i="0" u="none" strike="noStrike" dirty="0">
                <a:solidFill>
                  <a:srgbClr val="6A6A6A"/>
                </a:solidFill>
                <a:effectLst/>
                <a:latin typeface="Segoe UI" panose="020B0502040204020203" pitchFamily="34" charset="0"/>
              </a:rPr>
              <a:t> command. This step ensures that the certificates are correctly installed and configured.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switch the web server on both S1 and S2 to HTTPS. To do this, copy the </a:t>
            </a:r>
            <a:r>
              <a:rPr lang="en-US" b="0" i="0" u="none" strike="noStrike" dirty="0" err="1">
                <a:solidFill>
                  <a:srgbClr val="6A6A6A"/>
                </a:solidFill>
                <a:effectLst/>
                <a:latin typeface="Segoe UI" panose="020B0502040204020203" pitchFamily="34" charset="0"/>
              </a:rPr>
              <a:t>httpd.webconsoleSSL.CONF</a:t>
            </a:r>
            <a:r>
              <a:rPr lang="en-US" b="0" i="0" u="none" strike="noStrike" dirty="0">
                <a:solidFill>
                  <a:srgbClr val="6A6A6A"/>
                </a:solidFill>
                <a:effectLst/>
                <a:latin typeface="Segoe UI" panose="020B0502040204020203" pitchFamily="34" charset="0"/>
              </a:rPr>
              <a:t> file into the </a:t>
            </a:r>
            <a:r>
              <a:rPr lang="en-US" b="0" i="0" u="none" strike="noStrike" dirty="0" err="1">
                <a:solidFill>
                  <a:srgbClr val="6A6A6A"/>
                </a:solidFill>
                <a:effectLst/>
                <a:latin typeface="Segoe UI" panose="020B0502040204020203" pitchFamily="34" charset="0"/>
              </a:rPr>
              <a:t>ssl</a:t>
            </a:r>
            <a:r>
              <a:rPr lang="en-US" b="0" i="0" u="none" strike="noStrike" dirty="0">
                <a:solidFill>
                  <a:srgbClr val="6A6A6A"/>
                </a:solidFill>
                <a:effectLst/>
                <a:latin typeface="Segoe UI" panose="020B0502040204020203" pitchFamily="34" charset="0"/>
              </a:rPr>
              <a:t> directory, restart the web server, and run the </a:t>
            </a:r>
            <a:r>
              <a:rPr lang="en-US" b="0" i="0" u="none" strike="noStrike" dirty="0" err="1">
                <a:solidFill>
                  <a:srgbClr val="6A6A6A"/>
                </a:solidFill>
                <a:effectLst/>
                <a:latin typeface="Segoe UI" panose="020B0502040204020203" pitchFamily="34" charset="0"/>
              </a:rPr>
              <a:t>firewallCFG</a:t>
            </a:r>
            <a:r>
              <a:rPr lang="en-US" b="0" i="0" u="none" strike="noStrike" dirty="0">
                <a:solidFill>
                  <a:srgbClr val="6A6A6A"/>
                </a:solidFill>
                <a:effectLst/>
                <a:latin typeface="Segoe UI" panose="020B0502040204020203" pitchFamily="34" charset="0"/>
              </a:rPr>
              <a:t> command.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After completing these steps, you should be able to connect to the web console using HTTPS on port 9453.</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If it does not work, you can switch back to http by removing in the </a:t>
            </a:r>
            <a:r>
              <a:rPr lang="en-US" b="0" i="0" u="none" strike="noStrike" dirty="0" err="1">
                <a:solidFill>
                  <a:srgbClr val="6A6A6A"/>
                </a:solidFill>
                <a:effectLst/>
                <a:latin typeface="Segoe UI" panose="020B0502040204020203" pitchFamily="34" charset="0"/>
              </a:rPr>
              <a:t>ssl</a:t>
            </a:r>
            <a:r>
              <a:rPr lang="en-US" b="0" i="0" u="none" strike="noStrike" dirty="0">
                <a:solidFill>
                  <a:srgbClr val="6A6A6A"/>
                </a:solidFill>
                <a:effectLst/>
                <a:latin typeface="Segoe UI" panose="020B0502040204020203" pitchFamily="34" charset="0"/>
              </a:rPr>
              <a:t> directory, the http </a:t>
            </a:r>
            <a:r>
              <a:rPr lang="en-US" b="0" i="0" u="none" strike="noStrike" dirty="0" err="1">
                <a:solidFill>
                  <a:srgbClr val="6A6A6A"/>
                </a:solidFill>
                <a:effectLst/>
                <a:latin typeface="Segoe UI" panose="020B0502040204020203" pitchFamily="34" charset="0"/>
              </a:rPr>
              <a:t>d.webconsoleSSL.CONF</a:t>
            </a:r>
            <a:r>
              <a:rPr lang="en-US" b="0" i="0" u="none" strike="noStrike" dirty="0">
                <a:solidFill>
                  <a:srgbClr val="6A6A6A"/>
                </a:solidFill>
                <a:effectLst/>
                <a:latin typeface="Segoe UI" panose="020B0502040204020203" pitchFamily="34" charset="0"/>
              </a:rPr>
              <a:t> file, and restarting the web server.</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21785753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 If you have any questions or need further clarification, please feel free to ask.</a:t>
            </a:r>
          </a:p>
        </p:txBody>
      </p:sp>
    </p:spTree>
    <p:extLst>
      <p:ext uri="{BB962C8B-B14F-4D97-AF65-F5344CB8AC3E}">
        <p14:creationId xmlns:p14="http://schemas.microsoft.com/office/powerpoint/2010/main" val="378635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Let’s now examine the configuration of the cluster.</a:t>
            </a:r>
            <a:endParaRPr lang="en-US" dirty="0"/>
          </a:p>
        </p:txBody>
      </p:sp>
    </p:spTree>
    <p:extLst>
      <p:ext uri="{BB962C8B-B14F-4D97-AF65-F5344CB8AC3E}">
        <p14:creationId xmlns:p14="http://schemas.microsoft.com/office/powerpoint/2010/main" val="3900652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You can access the cluster configuration wizard by clicking on the configuration icon. If the cluster is not yet configured, this wizard will automatically open. The wizard consists of two steps: editing the cluster configuration and checking the result after applying it. Above the steps, you will find an option to exit the wizard.</a:t>
            </a:r>
            <a:endParaRPr lang="en-US" dirty="0"/>
          </a:p>
        </p:txBody>
      </p:sp>
    </p:spTree>
    <p:extLst>
      <p:ext uri="{BB962C8B-B14F-4D97-AF65-F5344CB8AC3E}">
        <p14:creationId xmlns:p14="http://schemas.microsoft.com/office/powerpoint/2010/main" val="3390419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discuss the cluster configuration editing step.</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the right figure, you can see the definition of two LANs or Local Area Networks between two nodes. The first LAN is named "default" and the second one is named "private". The IP addresses of both nodes on each LAN are provided.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By default, there is a single LAN, but by clicking on the plus icon on the right, you can define a new LAN, like the private one shown in the figure. This option is particularly useful if you want to set up a dedicated replication network on a private network.</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each LAN, you need to define its logical name and IP addresses of nodes. The LAN name is useful when configuring modules later. Inside a LAN, you can add or remove a node using the plus icon and the trash icon on the right.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entering the IP address of a node, press the Tab key to check if it is responding. As shown in the left figure, if the node is responding, a green check icon will appear, and the node name will be automatically filled with the hostname of the node. If it isn’t, a red cross icon will appear, along with a message and a tooltip explaining the issue. You can change the node names if you want, but in this case, make sure to use the same node names across all LANs.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Once the editing is complete, you can click on the "Save and apply" button at the bottom of the window.</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Note that at the top of the window, there is a toggle switch named 'Advanced configuration'. If you toggle the switch, you will be able to edit the cluster.xml file, which is the file deployed on the nodes and corresponds to the configuration made in the figure.</a:t>
            </a:r>
          </a:p>
        </p:txBody>
      </p:sp>
    </p:spTree>
    <p:extLst>
      <p:ext uri="{BB962C8B-B14F-4D97-AF65-F5344CB8AC3E}">
        <p14:creationId xmlns:p14="http://schemas.microsoft.com/office/powerpoint/2010/main" val="2056091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After saving and applying the configuration, you need to check the result on both nodes. As shown in the figure, if you see a green check icon for both nodes, everything is fine. If no module has been configured yet, you can continue by clicking on the button named "Configure modules" at the bottom of the window. Alternatively, you can exit the wizard by clicking on the blue arrow over the wizard steps.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If you encounter a configuration failure with a red cross icon on a node, click on the accordion of the node. You will find the output messages of the configuration command, and then search for an error. After identifying the error, return to step 1 to re-edit the configuration, correct the error, and repeat the operation.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Be aware that there is an encryption key associated with the cluster configuration. This key must be identical on all nodes of the cluster for proper communication. The key is regenerated each time you save and apply changes on both nodes. If you encounter communication issues within the cluster, you can save and apply the configuration again to regenerate the same key on both nodes.</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2742582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egoe UI" panose="020B0502040204020203" pitchFamily="34" charset="0"/>
              </a:rPr>
              <a:t>Let’s now examine the configuration of a new module.</a:t>
            </a:r>
            <a:endParaRPr lang="en-US" dirty="0"/>
          </a:p>
        </p:txBody>
      </p:sp>
    </p:spTree>
    <p:extLst>
      <p:ext uri="{BB962C8B-B14F-4D97-AF65-F5344CB8AC3E}">
        <p14:creationId xmlns:p14="http://schemas.microsoft.com/office/powerpoint/2010/main" val="4221264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eep blue">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BF6968EE-29E2-08A4-4B9F-6B9725253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2365493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1389030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418589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915803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153193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4189342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735722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077195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31256"/>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87973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211406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924557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3881868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143793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139710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551687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574639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26670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643216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1551123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512767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805985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699937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2355304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2190311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CA5578-48F8-48F0-B63A-6207C42776B7}"/>
              </a:ext>
            </a:extLst>
          </p:cNvPr>
          <p:cNvSpPr/>
          <p:nvPr userDrawn="1"/>
        </p:nvSpPr>
        <p:spPr bwMode="invGray">
          <a:xfrm>
            <a:off x="443637" y="3760765"/>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5A7ECD16-5800-4004-A2E1-80FD33B55E31}"/>
              </a:ext>
            </a:extLst>
          </p:cNvPr>
          <p:cNvSpPr/>
          <p:nvPr userDrawn="1"/>
        </p:nvSpPr>
        <p:spPr bwMode="invGray">
          <a:xfrm>
            <a:off x="6208205" y="3760765"/>
            <a:ext cx="1219200" cy="1219200"/>
          </a:xfrm>
          <a:prstGeom prst="ellipse">
            <a:avLst/>
          </a:prstGeom>
          <a:gradFill flip="none" rotWithShape="1">
            <a:gsLst>
              <a:gs pos="25000">
                <a:srgbClr val="000000">
                  <a:alpha val="0"/>
                </a:srgbClr>
              </a:gs>
              <a:gs pos="100000">
                <a:srgbClr val="000000"/>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E46CDADF-D8FC-4F51-804A-F053CD8807F3}"/>
              </a:ext>
            </a:extLst>
          </p:cNvPr>
          <p:cNvSpPr/>
          <p:nvPr userDrawn="1"/>
        </p:nvSpPr>
        <p:spPr bwMode="invGray">
          <a:xfrm>
            <a:off x="6208205" y="1292312"/>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6" name="Oval 25">
            <a:extLst>
              <a:ext uri="{FF2B5EF4-FFF2-40B4-BE49-F238E27FC236}">
                <a16:creationId xmlns:a16="http://schemas.microsoft.com/office/drawing/2014/main" id="{9077E065-72E5-4934-9A50-2319553E0BD6}"/>
              </a:ext>
            </a:extLst>
          </p:cNvPr>
          <p:cNvSpPr/>
          <p:nvPr userDrawn="1"/>
        </p:nvSpPr>
        <p:spPr bwMode="invGray">
          <a:xfrm>
            <a:off x="443637" y="1292312"/>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799164"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7590039"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invGray">
          <a:xfrm>
            <a:off x="1799164"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invGray">
          <a:xfrm>
            <a:off x="7590039"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8" name="Text Placeholder 5">
            <a:extLst>
              <a:ext uri="{FF2B5EF4-FFF2-40B4-BE49-F238E27FC236}">
                <a16:creationId xmlns:a16="http://schemas.microsoft.com/office/drawing/2014/main" id="{7D219C71-7DFD-48A6-947F-3615F84EA79D}"/>
              </a:ext>
            </a:extLst>
          </p:cNvPr>
          <p:cNvSpPr>
            <a:spLocks noGrp="1"/>
          </p:cNvSpPr>
          <p:nvPr>
            <p:ph type="body" sz="quarter" idx="35" hasCustomPrompt="1"/>
          </p:nvPr>
        </p:nvSpPr>
        <p:spPr bwMode="invGray">
          <a:xfrm>
            <a:off x="939959" y="1614655"/>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31" name="Text Placeholder 5">
            <a:extLst>
              <a:ext uri="{FF2B5EF4-FFF2-40B4-BE49-F238E27FC236}">
                <a16:creationId xmlns:a16="http://schemas.microsoft.com/office/drawing/2014/main" id="{AFEC8A96-BE1D-46F4-B8D3-623534550827}"/>
              </a:ext>
            </a:extLst>
          </p:cNvPr>
          <p:cNvSpPr>
            <a:spLocks noGrp="1"/>
          </p:cNvSpPr>
          <p:nvPr>
            <p:ph type="body" sz="quarter" idx="36" hasCustomPrompt="1"/>
          </p:nvPr>
        </p:nvSpPr>
        <p:spPr bwMode="invGray">
          <a:xfrm>
            <a:off x="921791" y="4083109"/>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2" name="Text Placeholder 5">
            <a:extLst>
              <a:ext uri="{FF2B5EF4-FFF2-40B4-BE49-F238E27FC236}">
                <a16:creationId xmlns:a16="http://schemas.microsoft.com/office/drawing/2014/main" id="{AD18C644-4CF1-429A-9B90-F7ED19A34A93}"/>
              </a:ext>
            </a:extLst>
          </p:cNvPr>
          <p:cNvSpPr>
            <a:spLocks noGrp="1"/>
          </p:cNvSpPr>
          <p:nvPr>
            <p:ph type="body" sz="quarter" idx="37" hasCustomPrompt="1"/>
          </p:nvPr>
        </p:nvSpPr>
        <p:spPr bwMode="invGray">
          <a:xfrm>
            <a:off x="6686359" y="161465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3" name="Text Placeholder 5">
            <a:extLst>
              <a:ext uri="{FF2B5EF4-FFF2-40B4-BE49-F238E27FC236}">
                <a16:creationId xmlns:a16="http://schemas.microsoft.com/office/drawing/2014/main" id="{77BF248C-7C12-48A0-9663-31D29549B2F1}"/>
              </a:ext>
            </a:extLst>
          </p:cNvPr>
          <p:cNvSpPr>
            <a:spLocks noGrp="1"/>
          </p:cNvSpPr>
          <p:nvPr>
            <p:ph type="body" sz="quarter" idx="38" hasCustomPrompt="1"/>
          </p:nvPr>
        </p:nvSpPr>
        <p:spPr bwMode="invGray">
          <a:xfrm>
            <a:off x="6683154" y="4083109"/>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3" name="Title 1">
            <a:extLst>
              <a:ext uri="{FF2B5EF4-FFF2-40B4-BE49-F238E27FC236}">
                <a16:creationId xmlns:a16="http://schemas.microsoft.com/office/drawing/2014/main" id="{0AB560E2-3CA3-4287-2484-E258BF5F6B77}"/>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967EF17B-F4E5-2E85-4238-E11005EE5F2D}"/>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937523397"/>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 name="Oval 22">
            <a:extLst>
              <a:ext uri="{FF2B5EF4-FFF2-40B4-BE49-F238E27FC236}">
                <a16:creationId xmlns:a16="http://schemas.microsoft.com/office/drawing/2014/main" id="{E3053D28-8CA7-2131-D5BB-815ECF03D6F4}"/>
              </a:ext>
            </a:extLst>
          </p:cNvPr>
          <p:cNvSpPr/>
          <p:nvPr userDrawn="1"/>
        </p:nvSpPr>
        <p:spPr bwMode="invGray">
          <a:xfrm>
            <a:off x="6221249" y="1418922"/>
            <a:ext cx="1219200" cy="1219200"/>
          </a:xfrm>
          <a:prstGeom prst="ellipse">
            <a:avLst/>
          </a:prstGeom>
          <a:gradFill flip="none" rotWithShape="1">
            <a:gsLst>
              <a:gs pos="25000">
                <a:srgbClr val="000000">
                  <a:alpha val="0"/>
                </a:srgbClr>
              </a:gs>
              <a:gs pos="100000">
                <a:srgbClr val="000000"/>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 name="Text Placeholder 5">
            <a:extLst>
              <a:ext uri="{FF2B5EF4-FFF2-40B4-BE49-F238E27FC236}">
                <a16:creationId xmlns:a16="http://schemas.microsoft.com/office/drawing/2014/main" id="{12821430-BEF0-B71D-7253-EC3216CB04E9}"/>
              </a:ext>
            </a:extLst>
          </p:cNvPr>
          <p:cNvSpPr>
            <a:spLocks noGrp="1"/>
          </p:cNvSpPr>
          <p:nvPr>
            <p:ph type="body" sz="quarter" idx="33" hasCustomPrompt="1"/>
          </p:nvPr>
        </p:nvSpPr>
        <p:spPr bwMode="invGray">
          <a:xfrm>
            <a:off x="7582294" y="1418922"/>
            <a:ext cx="4145280" cy="1355182"/>
          </a:xfrm>
        </p:spPr>
        <p:txBody>
          <a:bodyPr lIns="0" tIns="0" rIns="0" bIns="0" anchor="ctr"/>
          <a:lstStyle>
            <a:lvl1pPr marL="243834" indent="-243834" algn="l">
              <a:buFont typeface="Arial" panose="020B0604020202020204" pitchFamily="34" charset="0"/>
              <a:buChar char="•"/>
              <a:defRPr lang="en-US" sz="1600" kern="1200" dirty="0">
                <a:solidFill>
                  <a:srgbClr val="000000"/>
                </a:solidFill>
                <a:latin typeface="+mn-lt"/>
                <a:ea typeface="+mn-ea"/>
                <a:cs typeface="+mn-cs"/>
              </a:defRPr>
            </a:lvl1pPr>
          </a:lstStyle>
          <a:p>
            <a:pPr lvl="0"/>
            <a:r>
              <a:rPr lang="en-US" dirty="0"/>
              <a:t>Text</a:t>
            </a:r>
          </a:p>
        </p:txBody>
      </p:sp>
      <p:sp>
        <p:nvSpPr>
          <p:cNvPr id="6" name="Text Placeholder 5">
            <a:extLst>
              <a:ext uri="{FF2B5EF4-FFF2-40B4-BE49-F238E27FC236}">
                <a16:creationId xmlns:a16="http://schemas.microsoft.com/office/drawing/2014/main" id="{A609E1C9-AF18-DB07-81E9-A6D865E34025}"/>
              </a:ext>
            </a:extLst>
          </p:cNvPr>
          <p:cNvSpPr>
            <a:spLocks noGrp="1"/>
          </p:cNvSpPr>
          <p:nvPr>
            <p:ph type="body" sz="quarter" idx="38" hasCustomPrompt="1"/>
          </p:nvPr>
        </p:nvSpPr>
        <p:spPr bwMode="invGray">
          <a:xfrm>
            <a:off x="6696198" y="1741266"/>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Tree>
    <p:extLst>
      <p:ext uri="{BB962C8B-B14F-4D97-AF65-F5344CB8AC3E}">
        <p14:creationId xmlns:p14="http://schemas.microsoft.com/office/powerpoint/2010/main" val="3597023860"/>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571108585"/>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titles">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63FB3A0-AAAC-4191-B457-22FBE9D6EC4E}"/>
              </a:ext>
            </a:extLst>
          </p:cNvPr>
          <p:cNvSpPr txBox="1"/>
          <p:nvPr userDrawn="1"/>
        </p:nvSpPr>
        <p:spPr bwMode="invGray">
          <a:xfrm>
            <a:off x="431801" y="1440624"/>
            <a:ext cx="3726542"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8" name="TextBox 27">
            <a:extLst>
              <a:ext uri="{FF2B5EF4-FFF2-40B4-BE49-F238E27FC236}">
                <a16:creationId xmlns:a16="http://schemas.microsoft.com/office/drawing/2014/main" id="{88644FCC-2D7D-4A92-A351-05D1EECE4B58}"/>
              </a:ext>
            </a:extLst>
          </p:cNvPr>
          <p:cNvSpPr txBox="1"/>
          <p:nvPr userDrawn="1"/>
        </p:nvSpPr>
        <p:spPr bwMode="invGray">
          <a:xfrm>
            <a:off x="4396509" y="1440624"/>
            <a:ext cx="3723049" cy="731520"/>
          </a:xfrm>
          <a:prstGeom prst="rect">
            <a:avLst/>
          </a:prstGeom>
          <a:gradFill flip="none" rotWithShape="1">
            <a:gsLst>
              <a:gs pos="0">
                <a:srgbClr val="002D3C">
                  <a:alpha val="0"/>
                </a:srgbClr>
              </a:gs>
              <a:gs pos="100000">
                <a:srgbClr val="002D3C"/>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6" name="Text Placeholder 5">
            <a:extLst>
              <a:ext uri="{FF2B5EF4-FFF2-40B4-BE49-F238E27FC236}">
                <a16:creationId xmlns:a16="http://schemas.microsoft.com/office/drawing/2014/main" id="{DED1562F-7727-42AD-B83F-B500F206D106}"/>
              </a:ext>
            </a:extLst>
          </p:cNvPr>
          <p:cNvSpPr>
            <a:spLocks noGrp="1"/>
          </p:cNvSpPr>
          <p:nvPr>
            <p:ph type="body" sz="quarter" idx="27" hasCustomPrompt="1"/>
          </p:nvPr>
        </p:nvSpPr>
        <p:spPr bwMode="invGray">
          <a:xfrm>
            <a:off x="4396509" y="1440624"/>
            <a:ext cx="3637148"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25" name="Text Placeholder 5">
            <a:extLst>
              <a:ext uri="{FF2B5EF4-FFF2-40B4-BE49-F238E27FC236}">
                <a16:creationId xmlns:a16="http://schemas.microsoft.com/office/drawing/2014/main" id="{1AD75614-E53F-4AA5-8BD7-EF0EB52F42D3}"/>
              </a:ext>
            </a:extLst>
          </p:cNvPr>
          <p:cNvSpPr>
            <a:spLocks noGrp="1"/>
          </p:cNvSpPr>
          <p:nvPr>
            <p:ph type="body" sz="quarter" idx="23" hasCustomPrompt="1"/>
          </p:nvPr>
        </p:nvSpPr>
        <p:spPr bwMode="invGray">
          <a:xfrm>
            <a:off x="431801" y="1440624"/>
            <a:ext cx="3726542"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567267" y="2286002"/>
            <a:ext cx="3471333"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4503060" y="2286001"/>
            <a:ext cx="3530597" cy="1774371"/>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044DB7B-9781-03FE-0A8C-04BB8EBD25C0}"/>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6F840D0E-FE26-8109-E459-FA4CEE46217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5" name="Rectangle 4">
            <a:extLst>
              <a:ext uri="{FF2B5EF4-FFF2-40B4-BE49-F238E27FC236}">
                <a16:creationId xmlns:a16="http://schemas.microsoft.com/office/drawing/2014/main" id="{0ACA062E-63F5-9F5C-EEEF-23BB6A51D7BB}"/>
              </a:ext>
            </a:extLst>
          </p:cNvPr>
          <p:cNvSpPr/>
          <p:nvPr userDrawn="1"/>
        </p:nvSpPr>
        <p:spPr>
          <a:xfrm>
            <a:off x="431801" y="1440624"/>
            <a:ext cx="3726542"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DEB8FCD-8C64-E77E-ACE0-3A4C52A5B1DF}"/>
              </a:ext>
            </a:extLst>
          </p:cNvPr>
          <p:cNvSpPr/>
          <p:nvPr userDrawn="1"/>
        </p:nvSpPr>
        <p:spPr>
          <a:xfrm>
            <a:off x="4393016" y="1449092"/>
            <a:ext cx="3726542" cy="4649281"/>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30">
            <a:extLst>
              <a:ext uri="{FF2B5EF4-FFF2-40B4-BE49-F238E27FC236}">
                <a16:creationId xmlns:a16="http://schemas.microsoft.com/office/drawing/2014/main" id="{305FA311-6776-ED4B-762B-E12F3926A0D9}"/>
              </a:ext>
            </a:extLst>
          </p:cNvPr>
          <p:cNvSpPr txBox="1"/>
          <p:nvPr userDrawn="1"/>
        </p:nvSpPr>
        <p:spPr bwMode="invGray">
          <a:xfrm>
            <a:off x="8354231" y="1449092"/>
            <a:ext cx="3726542"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11" name="Text Placeholder 5">
            <a:extLst>
              <a:ext uri="{FF2B5EF4-FFF2-40B4-BE49-F238E27FC236}">
                <a16:creationId xmlns:a16="http://schemas.microsoft.com/office/drawing/2014/main" id="{F0FF6C25-FB27-655B-15E2-822F9C6A6635}"/>
              </a:ext>
            </a:extLst>
          </p:cNvPr>
          <p:cNvSpPr>
            <a:spLocks noGrp="1"/>
          </p:cNvSpPr>
          <p:nvPr>
            <p:ph type="body" sz="quarter" idx="28" hasCustomPrompt="1"/>
          </p:nvPr>
        </p:nvSpPr>
        <p:spPr bwMode="invGray">
          <a:xfrm>
            <a:off x="8354231" y="1449092"/>
            <a:ext cx="3726542"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12" name="Text Placeholder 5">
            <a:extLst>
              <a:ext uri="{FF2B5EF4-FFF2-40B4-BE49-F238E27FC236}">
                <a16:creationId xmlns:a16="http://schemas.microsoft.com/office/drawing/2014/main" id="{F6340E6B-A6D1-3106-7DDC-E045F5CE60B9}"/>
              </a:ext>
            </a:extLst>
          </p:cNvPr>
          <p:cNvSpPr>
            <a:spLocks noGrp="1"/>
          </p:cNvSpPr>
          <p:nvPr>
            <p:ph type="body" sz="quarter" idx="29" hasCustomPrompt="1"/>
          </p:nvPr>
        </p:nvSpPr>
        <p:spPr bwMode="invGray">
          <a:xfrm>
            <a:off x="8489697" y="2294469"/>
            <a:ext cx="3471333" cy="1765903"/>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3" name="Rectangle 12">
            <a:extLst>
              <a:ext uri="{FF2B5EF4-FFF2-40B4-BE49-F238E27FC236}">
                <a16:creationId xmlns:a16="http://schemas.microsoft.com/office/drawing/2014/main" id="{FFAB6102-E73F-F12D-697A-D7A545EBE053}"/>
              </a:ext>
            </a:extLst>
          </p:cNvPr>
          <p:cNvSpPr/>
          <p:nvPr userDrawn="1"/>
        </p:nvSpPr>
        <p:spPr>
          <a:xfrm>
            <a:off x="8354231" y="1449092"/>
            <a:ext cx="3726542"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ext Placeholder 5">
            <a:extLst>
              <a:ext uri="{FF2B5EF4-FFF2-40B4-BE49-F238E27FC236}">
                <a16:creationId xmlns:a16="http://schemas.microsoft.com/office/drawing/2014/main" id="{4297E8FB-20EC-1100-DC21-DEB464E68420}"/>
              </a:ext>
            </a:extLst>
          </p:cNvPr>
          <p:cNvSpPr>
            <a:spLocks noGrp="1"/>
          </p:cNvSpPr>
          <p:nvPr>
            <p:ph type="body" sz="quarter" idx="30" hasCustomPrompt="1"/>
          </p:nvPr>
        </p:nvSpPr>
        <p:spPr bwMode="invGray">
          <a:xfrm>
            <a:off x="567267" y="4230928"/>
            <a:ext cx="3471333"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6" name="Text Placeholder 5">
            <a:extLst>
              <a:ext uri="{FF2B5EF4-FFF2-40B4-BE49-F238E27FC236}">
                <a16:creationId xmlns:a16="http://schemas.microsoft.com/office/drawing/2014/main" id="{1FC478F4-E6C1-F261-FDA8-7B305862BC7A}"/>
              </a:ext>
            </a:extLst>
          </p:cNvPr>
          <p:cNvSpPr>
            <a:spLocks noGrp="1"/>
          </p:cNvSpPr>
          <p:nvPr>
            <p:ph type="body" sz="quarter" idx="31" hasCustomPrompt="1"/>
          </p:nvPr>
        </p:nvSpPr>
        <p:spPr bwMode="invGray">
          <a:xfrm>
            <a:off x="4503060" y="4227313"/>
            <a:ext cx="3530597"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7" name="Text Placeholder 5">
            <a:extLst>
              <a:ext uri="{FF2B5EF4-FFF2-40B4-BE49-F238E27FC236}">
                <a16:creationId xmlns:a16="http://schemas.microsoft.com/office/drawing/2014/main" id="{ACBBBCE5-C17A-EDDE-FCBC-418746ACCA1E}"/>
              </a:ext>
            </a:extLst>
          </p:cNvPr>
          <p:cNvSpPr>
            <a:spLocks noGrp="1"/>
          </p:cNvSpPr>
          <p:nvPr>
            <p:ph type="body" sz="quarter" idx="32" hasCustomPrompt="1"/>
          </p:nvPr>
        </p:nvSpPr>
        <p:spPr bwMode="invGray">
          <a:xfrm>
            <a:off x="8489697" y="4231546"/>
            <a:ext cx="3471333" cy="1765903"/>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Tree>
    <p:extLst>
      <p:ext uri="{BB962C8B-B14F-4D97-AF65-F5344CB8AC3E}">
        <p14:creationId xmlns:p14="http://schemas.microsoft.com/office/powerpoint/2010/main" val="62559296"/>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 Deep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3B2FA-F421-A0DB-E0D6-5EA5F350B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100732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pic>
        <p:nvPicPr>
          <p:cNvPr id="7" name="Graphic 6">
            <a:extLst>
              <a:ext uri="{FF2B5EF4-FFF2-40B4-BE49-F238E27FC236}">
                <a16:creationId xmlns:a16="http://schemas.microsoft.com/office/drawing/2014/main" id="{70523335-FB70-41A4-AD57-4B5B78CEC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3670198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1124800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18079023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3859882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17210251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992069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15770506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57907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26922"/>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47319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2389018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626719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with 4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57B005-A77D-822A-6D73-B86E1AD0855E}"/>
              </a:ext>
            </a:extLst>
          </p:cNvPr>
          <p:cNvSpPr/>
          <p:nvPr userDrawn="1"/>
        </p:nvSpPr>
        <p:spPr>
          <a:xfrm>
            <a:off x="9064616" y="1871132"/>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8FC43B5-3C2B-4404-B750-DEA8F634E2E4}"/>
              </a:ext>
            </a:extLst>
          </p:cNvPr>
          <p:cNvSpPr/>
          <p:nvPr userDrawn="1"/>
        </p:nvSpPr>
        <p:spPr>
          <a:xfrm>
            <a:off x="6189200" y="1871132"/>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3F983210-D066-CE52-62B0-AF9D6CB99A30}"/>
              </a:ext>
            </a:extLst>
          </p:cNvPr>
          <p:cNvSpPr/>
          <p:nvPr userDrawn="1"/>
        </p:nvSpPr>
        <p:spPr>
          <a:xfrm>
            <a:off x="3313784" y="1871133"/>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4958F0A-F1D7-899E-2B6E-9F03EA2C6014}"/>
              </a:ext>
            </a:extLst>
          </p:cNvPr>
          <p:cNvSpPr/>
          <p:nvPr userDrawn="1"/>
        </p:nvSpPr>
        <p:spPr>
          <a:xfrm>
            <a:off x="451989" y="1871134"/>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427567"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3296173"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4"/>
              </a:solidFill>
              <a:latin typeface="+mj-lt"/>
            </a:endParaRP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6164780"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latin typeface="+mj-lt"/>
            </a:endParaRPr>
          </a:p>
        </p:txBody>
      </p:sp>
      <p:sp>
        <p:nvSpPr>
          <p:cNvPr id="16" name="Rectangle: Rounded Corners 15">
            <a:extLst>
              <a:ext uri="{FF2B5EF4-FFF2-40B4-BE49-F238E27FC236}">
                <a16:creationId xmlns:a16="http://schemas.microsoft.com/office/drawing/2014/main" id="{40882BC4-5797-4DD0-AB8A-F46290A4A2A0}"/>
              </a:ext>
            </a:extLst>
          </p:cNvPr>
          <p:cNvSpPr/>
          <p:nvPr userDrawn="1"/>
        </p:nvSpPr>
        <p:spPr bwMode="invGray">
          <a:xfrm>
            <a:off x="9033387"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427567"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3296173"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6164780"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17" name="Text Placeholder 5">
            <a:extLst>
              <a:ext uri="{FF2B5EF4-FFF2-40B4-BE49-F238E27FC236}">
                <a16:creationId xmlns:a16="http://schemas.microsoft.com/office/drawing/2014/main" id="{3890DA71-057A-40D0-8945-E35FA005F45D}"/>
              </a:ext>
            </a:extLst>
          </p:cNvPr>
          <p:cNvSpPr>
            <a:spLocks noGrp="1"/>
          </p:cNvSpPr>
          <p:nvPr>
            <p:ph type="body" sz="quarter" idx="30" hasCustomPrompt="1"/>
          </p:nvPr>
        </p:nvSpPr>
        <p:spPr bwMode="invGray">
          <a:xfrm>
            <a:off x="9033387"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533399" y="2297723"/>
            <a:ext cx="250698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3398519" y="2297723"/>
            <a:ext cx="252222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14" name="Text Placeholder 5">
            <a:extLst>
              <a:ext uri="{FF2B5EF4-FFF2-40B4-BE49-F238E27FC236}">
                <a16:creationId xmlns:a16="http://schemas.microsoft.com/office/drawing/2014/main" id="{FAB5558D-85E7-455F-8197-2348C0C6BDA7}"/>
              </a:ext>
            </a:extLst>
          </p:cNvPr>
          <p:cNvSpPr>
            <a:spLocks noGrp="1"/>
          </p:cNvSpPr>
          <p:nvPr>
            <p:ph type="body" sz="quarter" idx="28" hasCustomPrompt="1"/>
          </p:nvPr>
        </p:nvSpPr>
        <p:spPr bwMode="invGray">
          <a:xfrm>
            <a:off x="6278880" y="2297723"/>
            <a:ext cx="2476500"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18" name="Text Placeholder 5">
            <a:extLst>
              <a:ext uri="{FF2B5EF4-FFF2-40B4-BE49-F238E27FC236}">
                <a16:creationId xmlns:a16="http://schemas.microsoft.com/office/drawing/2014/main" id="{30E329C1-D403-47DC-9799-C5143A308349}"/>
              </a:ext>
            </a:extLst>
          </p:cNvPr>
          <p:cNvSpPr>
            <a:spLocks noGrp="1"/>
          </p:cNvSpPr>
          <p:nvPr>
            <p:ph type="body" sz="quarter" idx="31" hasCustomPrompt="1"/>
          </p:nvPr>
        </p:nvSpPr>
        <p:spPr bwMode="invGray">
          <a:xfrm>
            <a:off x="9154296" y="2297723"/>
            <a:ext cx="2476500"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 name="Title 1">
            <a:extLst>
              <a:ext uri="{FF2B5EF4-FFF2-40B4-BE49-F238E27FC236}">
                <a16:creationId xmlns:a16="http://schemas.microsoft.com/office/drawing/2014/main" id="{3C0C489B-4173-A28F-E386-49CA7F2397BC}"/>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88CE1E1-5D92-4519-34A0-B331CFBB9F92}"/>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178806384"/>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with 3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69198B-FBD2-D0C6-C5C9-946218CFDD8A}"/>
              </a:ext>
            </a:extLst>
          </p:cNvPr>
          <p:cNvSpPr/>
          <p:nvPr userDrawn="1"/>
        </p:nvSpPr>
        <p:spPr>
          <a:xfrm>
            <a:off x="8116734" y="1610139"/>
            <a:ext cx="3633215" cy="4535847"/>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C2641252-20BD-F57F-FE56-E4913EA12288}"/>
              </a:ext>
            </a:extLst>
          </p:cNvPr>
          <p:cNvSpPr/>
          <p:nvPr userDrawn="1"/>
        </p:nvSpPr>
        <p:spPr>
          <a:xfrm>
            <a:off x="427567" y="1610139"/>
            <a:ext cx="3633216" cy="456206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2E015CC-AC1F-B888-90B5-FB3926B5AC9E}"/>
              </a:ext>
            </a:extLst>
          </p:cNvPr>
          <p:cNvSpPr/>
          <p:nvPr userDrawn="1"/>
        </p:nvSpPr>
        <p:spPr>
          <a:xfrm>
            <a:off x="4277120" y="1610140"/>
            <a:ext cx="3613337" cy="4535848"/>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8106794" y="1432984"/>
            <a:ext cx="3651197"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accent4"/>
              </a:solidFill>
              <a:latin typeface="+mj-lt"/>
            </a:endParaRPr>
          </a:p>
        </p:txBody>
      </p:sp>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427567" y="1432984"/>
            <a:ext cx="3636508"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4263887" y="1432984"/>
            <a:ext cx="3636508"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427567"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4267181"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8106795"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616226" y="2297723"/>
            <a:ext cx="3299792"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4422913" y="2297723"/>
            <a:ext cx="3299792"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1" name="Text Placeholder 5">
            <a:extLst>
              <a:ext uri="{FF2B5EF4-FFF2-40B4-BE49-F238E27FC236}">
                <a16:creationId xmlns:a16="http://schemas.microsoft.com/office/drawing/2014/main" id="{A4016478-8F60-49D5-810D-2850AB8FF90C}"/>
              </a:ext>
            </a:extLst>
          </p:cNvPr>
          <p:cNvSpPr>
            <a:spLocks noGrp="1"/>
          </p:cNvSpPr>
          <p:nvPr>
            <p:ph type="body" sz="quarter" idx="28" hasCustomPrompt="1"/>
          </p:nvPr>
        </p:nvSpPr>
        <p:spPr bwMode="invGray">
          <a:xfrm>
            <a:off x="8299176" y="2297723"/>
            <a:ext cx="329979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 name="Title 1">
            <a:extLst>
              <a:ext uri="{FF2B5EF4-FFF2-40B4-BE49-F238E27FC236}">
                <a16:creationId xmlns:a16="http://schemas.microsoft.com/office/drawing/2014/main" id="{BA934F9B-7AC9-7A3B-B4D0-1CC232D3B3BD}"/>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AE8BF538-A510-A81E-34F8-1751A869DDEB}"/>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552347593"/>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wo titles">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63FB3A0-AAAC-4191-B457-22FBE9D6EC4E}"/>
              </a:ext>
            </a:extLst>
          </p:cNvPr>
          <p:cNvSpPr txBox="1"/>
          <p:nvPr userDrawn="1"/>
        </p:nvSpPr>
        <p:spPr bwMode="invGray">
          <a:xfrm>
            <a:off x="431801" y="1440624"/>
            <a:ext cx="5547360"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8" name="TextBox 27">
            <a:extLst>
              <a:ext uri="{FF2B5EF4-FFF2-40B4-BE49-F238E27FC236}">
                <a16:creationId xmlns:a16="http://schemas.microsoft.com/office/drawing/2014/main" id="{88644FCC-2D7D-4A92-A351-05D1EECE4B58}"/>
              </a:ext>
            </a:extLst>
          </p:cNvPr>
          <p:cNvSpPr txBox="1"/>
          <p:nvPr userDrawn="1"/>
        </p:nvSpPr>
        <p:spPr bwMode="invGray">
          <a:xfrm>
            <a:off x="6192651" y="1440624"/>
            <a:ext cx="5547360" cy="731520"/>
          </a:xfrm>
          <a:prstGeom prst="rect">
            <a:avLst/>
          </a:prstGeom>
          <a:gradFill flip="none" rotWithShape="1">
            <a:gsLst>
              <a:gs pos="0">
                <a:srgbClr val="002D3C">
                  <a:alpha val="0"/>
                </a:srgbClr>
              </a:gs>
              <a:gs pos="100000">
                <a:srgbClr val="002D3C"/>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6" name="Text Placeholder 5">
            <a:extLst>
              <a:ext uri="{FF2B5EF4-FFF2-40B4-BE49-F238E27FC236}">
                <a16:creationId xmlns:a16="http://schemas.microsoft.com/office/drawing/2014/main" id="{DED1562F-7727-42AD-B83F-B500F206D106}"/>
              </a:ext>
            </a:extLst>
          </p:cNvPr>
          <p:cNvSpPr>
            <a:spLocks noGrp="1"/>
          </p:cNvSpPr>
          <p:nvPr>
            <p:ph type="body" sz="quarter" idx="27" hasCustomPrompt="1"/>
          </p:nvPr>
        </p:nvSpPr>
        <p:spPr bwMode="invGray">
          <a:xfrm>
            <a:off x="6192651" y="1440624"/>
            <a:ext cx="5547360"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25" name="Text Placeholder 5">
            <a:extLst>
              <a:ext uri="{FF2B5EF4-FFF2-40B4-BE49-F238E27FC236}">
                <a16:creationId xmlns:a16="http://schemas.microsoft.com/office/drawing/2014/main" id="{1AD75614-E53F-4AA5-8BD7-EF0EB52F42D3}"/>
              </a:ext>
            </a:extLst>
          </p:cNvPr>
          <p:cNvSpPr>
            <a:spLocks noGrp="1"/>
          </p:cNvSpPr>
          <p:nvPr>
            <p:ph type="body" sz="quarter" idx="23" hasCustomPrompt="1"/>
          </p:nvPr>
        </p:nvSpPr>
        <p:spPr bwMode="invGray">
          <a:xfrm>
            <a:off x="431801" y="1440624"/>
            <a:ext cx="5547360"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567267" y="2286001"/>
            <a:ext cx="5325533" cy="3803904"/>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6299202" y="2286001"/>
            <a:ext cx="5325532" cy="3803904"/>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044DB7B-9781-03FE-0A8C-04BB8EBD25C0}"/>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6F840D0E-FE26-8109-E459-FA4CEE46217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5" name="Rectangle 4">
            <a:extLst>
              <a:ext uri="{FF2B5EF4-FFF2-40B4-BE49-F238E27FC236}">
                <a16:creationId xmlns:a16="http://schemas.microsoft.com/office/drawing/2014/main" id="{0ACA062E-63F5-9F5C-EEEF-23BB6A51D7BB}"/>
              </a:ext>
            </a:extLst>
          </p:cNvPr>
          <p:cNvSpPr/>
          <p:nvPr userDrawn="1"/>
        </p:nvSpPr>
        <p:spPr>
          <a:xfrm>
            <a:off x="431801" y="1440624"/>
            <a:ext cx="5547360"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DEB8FCD-8C64-E77E-ACE0-3A4C52A5B1DF}"/>
              </a:ext>
            </a:extLst>
          </p:cNvPr>
          <p:cNvSpPr/>
          <p:nvPr userDrawn="1"/>
        </p:nvSpPr>
        <p:spPr>
          <a:xfrm>
            <a:off x="6189158" y="1449092"/>
            <a:ext cx="5547360" cy="4649281"/>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23766157"/>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wo block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743973-559F-1A6E-D781-B47AF0F40B6E}"/>
              </a:ext>
            </a:extLst>
          </p:cNvPr>
          <p:cNvSpPr/>
          <p:nvPr userDrawn="1"/>
        </p:nvSpPr>
        <p:spPr>
          <a:xfrm>
            <a:off x="417847" y="1793726"/>
            <a:ext cx="5028519" cy="4233343"/>
          </a:xfrm>
          <a:prstGeom prst="rect">
            <a:avLst/>
          </a:prstGeom>
          <a:noFill/>
          <a:ln>
            <a:solidFill>
              <a:srgbClr val="FF6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 name="Rectangle 2">
            <a:extLst>
              <a:ext uri="{FF2B5EF4-FFF2-40B4-BE49-F238E27FC236}">
                <a16:creationId xmlns:a16="http://schemas.microsoft.com/office/drawing/2014/main" id="{C50CF414-58DB-64D8-E7D7-890ABC06B46B}"/>
              </a:ext>
            </a:extLst>
          </p:cNvPr>
          <p:cNvSpPr/>
          <p:nvPr userDrawn="1"/>
        </p:nvSpPr>
        <p:spPr>
          <a:xfrm>
            <a:off x="6748231" y="1844782"/>
            <a:ext cx="5028519" cy="4233343"/>
          </a:xfrm>
          <a:prstGeom prst="rect">
            <a:avLst/>
          </a:prstGeom>
          <a:noFill/>
          <a:ln>
            <a:solidFill>
              <a:srgbClr val="FF6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03205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5313198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Oval 21">
            <a:extLst>
              <a:ext uri="{FF2B5EF4-FFF2-40B4-BE49-F238E27FC236}">
                <a16:creationId xmlns:a16="http://schemas.microsoft.com/office/drawing/2014/main" id="{3A717455-3A33-4220-AAB5-A7BAA9DC8761}"/>
              </a:ext>
            </a:extLst>
          </p:cNvPr>
          <p:cNvSpPr/>
          <p:nvPr userDrawn="1"/>
        </p:nvSpPr>
        <p:spPr bwMode="invGray">
          <a:xfrm>
            <a:off x="443637" y="1432511"/>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4" name="Text Placeholder 5">
            <a:extLst>
              <a:ext uri="{FF2B5EF4-FFF2-40B4-BE49-F238E27FC236}">
                <a16:creationId xmlns:a16="http://schemas.microsoft.com/office/drawing/2014/main" id="{141E41FF-3022-A0C2-832B-8783556F0FC0}"/>
              </a:ext>
            </a:extLst>
          </p:cNvPr>
          <p:cNvSpPr>
            <a:spLocks noGrp="1"/>
          </p:cNvSpPr>
          <p:nvPr>
            <p:ph type="body" sz="quarter" idx="13" hasCustomPrompt="1"/>
          </p:nvPr>
        </p:nvSpPr>
        <p:spPr bwMode="invGray">
          <a:xfrm>
            <a:off x="1869505" y="2203939"/>
            <a:ext cx="4096512" cy="3892061"/>
          </a:xfrm>
        </p:spPr>
        <p:txBody>
          <a:bodyPr lIns="0" tIns="0" rIns="0" bIns="0" anchor="t"/>
          <a:lstStyle>
            <a:lvl1pPr marL="0" indent="0" algn="l">
              <a:buFont typeface="Arial" panose="020B0604020202020204" pitchFamily="34" charset="0"/>
              <a:buNone/>
              <a:defRPr sz="1867">
                <a:latin typeface="+mn-lt"/>
              </a:defRPr>
            </a:lvl1pPr>
          </a:lstStyle>
          <a:p>
            <a:pPr lvl="0"/>
            <a:r>
              <a:rPr lang="en-US" dirty="0"/>
              <a:t>Text</a:t>
            </a:r>
          </a:p>
        </p:txBody>
      </p:sp>
      <p:sp>
        <p:nvSpPr>
          <p:cNvPr id="5" name="Text Placeholder 5">
            <a:extLst>
              <a:ext uri="{FF2B5EF4-FFF2-40B4-BE49-F238E27FC236}">
                <a16:creationId xmlns:a16="http://schemas.microsoft.com/office/drawing/2014/main" id="{FB053763-AA75-5F52-1CB3-D01C2F188CC6}"/>
              </a:ext>
            </a:extLst>
          </p:cNvPr>
          <p:cNvSpPr>
            <a:spLocks noGrp="1"/>
          </p:cNvSpPr>
          <p:nvPr>
            <p:ph type="body" sz="quarter" idx="49" hasCustomPrompt="1"/>
          </p:nvPr>
        </p:nvSpPr>
        <p:spPr bwMode="invGray">
          <a:xfrm>
            <a:off x="1869505" y="1432984"/>
            <a:ext cx="4096512" cy="677169"/>
          </a:xfrm>
        </p:spPr>
        <p:txBody>
          <a:bodyPr lIns="0" tIns="0" rIns="0" bIns="0" anchor="ctr"/>
          <a:lstStyle>
            <a:lvl1pPr marL="0" indent="0" algn="l">
              <a:buFont typeface="Arial" panose="020B0604020202020204" pitchFamily="34" charset="0"/>
              <a:buNone/>
              <a:defRPr sz="2133">
                <a:solidFill>
                  <a:schemeClr val="accent1"/>
                </a:solidFill>
                <a:latin typeface="+mj-lt"/>
              </a:defRPr>
            </a:lvl1pPr>
          </a:lstStyle>
          <a:p>
            <a:pPr lvl="0"/>
            <a:r>
              <a:rPr lang="en-US" dirty="0"/>
              <a:t>Title</a:t>
            </a:r>
          </a:p>
        </p:txBody>
      </p:sp>
      <p:sp>
        <p:nvSpPr>
          <p:cNvPr id="6" name="Text Placeholder 5">
            <a:extLst>
              <a:ext uri="{FF2B5EF4-FFF2-40B4-BE49-F238E27FC236}">
                <a16:creationId xmlns:a16="http://schemas.microsoft.com/office/drawing/2014/main" id="{02293143-8F43-9259-D043-9B99C200C627}"/>
              </a:ext>
            </a:extLst>
          </p:cNvPr>
          <p:cNvSpPr>
            <a:spLocks noGrp="1"/>
          </p:cNvSpPr>
          <p:nvPr>
            <p:ph type="body" sz="quarter" idx="50" hasCustomPrompt="1"/>
          </p:nvPr>
        </p:nvSpPr>
        <p:spPr bwMode="invGray">
          <a:xfrm>
            <a:off x="7641621" y="2203939"/>
            <a:ext cx="4096512" cy="3892061"/>
          </a:xfrm>
        </p:spPr>
        <p:txBody>
          <a:bodyPr lIns="0" tIns="0" rIns="0" bIns="0" anchor="t"/>
          <a:lstStyle>
            <a:lvl1pPr marL="0" indent="0" algn="l">
              <a:buFont typeface="Arial" panose="020B0604020202020204" pitchFamily="34" charset="0"/>
              <a:buNone/>
              <a:defRPr sz="1867">
                <a:latin typeface="+mn-lt"/>
              </a:defRPr>
            </a:lvl1pPr>
          </a:lstStyle>
          <a:p>
            <a:pPr lvl="0"/>
            <a:r>
              <a:rPr lang="en-US" dirty="0"/>
              <a:t>Text</a:t>
            </a:r>
          </a:p>
        </p:txBody>
      </p:sp>
      <p:sp>
        <p:nvSpPr>
          <p:cNvPr id="7" name="Text Placeholder 5">
            <a:extLst>
              <a:ext uri="{FF2B5EF4-FFF2-40B4-BE49-F238E27FC236}">
                <a16:creationId xmlns:a16="http://schemas.microsoft.com/office/drawing/2014/main" id="{F0E71A70-98E5-2D28-824F-4C334D3B26C7}"/>
              </a:ext>
            </a:extLst>
          </p:cNvPr>
          <p:cNvSpPr>
            <a:spLocks noGrp="1"/>
          </p:cNvSpPr>
          <p:nvPr>
            <p:ph type="body" sz="quarter" idx="51" hasCustomPrompt="1"/>
          </p:nvPr>
        </p:nvSpPr>
        <p:spPr bwMode="invGray">
          <a:xfrm>
            <a:off x="7641621" y="1432984"/>
            <a:ext cx="4096512" cy="677169"/>
          </a:xfrm>
        </p:spPr>
        <p:txBody>
          <a:bodyPr lIns="0" tIns="0" rIns="0" bIns="0" anchor="ctr"/>
          <a:lstStyle>
            <a:lvl1pPr marL="0" indent="0" algn="l">
              <a:buFont typeface="Arial" panose="020B0604020202020204" pitchFamily="34" charset="0"/>
              <a:buNone/>
              <a:defRPr sz="2133">
                <a:solidFill>
                  <a:schemeClr val="accent2"/>
                </a:solidFill>
                <a:latin typeface="+mj-lt"/>
              </a:defRPr>
            </a:lvl1pPr>
          </a:lstStyle>
          <a:p>
            <a:pPr lvl="0"/>
            <a:r>
              <a:rPr lang="en-US" dirty="0"/>
              <a:t>Title</a:t>
            </a:r>
          </a:p>
        </p:txBody>
      </p:sp>
      <p:sp>
        <p:nvSpPr>
          <p:cNvPr id="8" name="Text Placeholder 5">
            <a:extLst>
              <a:ext uri="{FF2B5EF4-FFF2-40B4-BE49-F238E27FC236}">
                <a16:creationId xmlns:a16="http://schemas.microsoft.com/office/drawing/2014/main" id="{18580B11-A8C6-9702-B9D6-51F8C7ABBB82}"/>
              </a:ext>
            </a:extLst>
          </p:cNvPr>
          <p:cNvSpPr>
            <a:spLocks noGrp="1"/>
          </p:cNvSpPr>
          <p:nvPr>
            <p:ph type="body" sz="quarter" idx="35" hasCustomPrompt="1"/>
          </p:nvPr>
        </p:nvSpPr>
        <p:spPr bwMode="invGray">
          <a:xfrm>
            <a:off x="853396" y="191900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9" name="Title 1">
            <a:extLst>
              <a:ext uri="{FF2B5EF4-FFF2-40B4-BE49-F238E27FC236}">
                <a16:creationId xmlns:a16="http://schemas.microsoft.com/office/drawing/2014/main" id="{974C2013-BEDF-04DC-D242-8B1FDA7BDCD9}"/>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10" name="Text Placeholder 4">
            <a:extLst>
              <a:ext uri="{FF2B5EF4-FFF2-40B4-BE49-F238E27FC236}">
                <a16:creationId xmlns:a16="http://schemas.microsoft.com/office/drawing/2014/main" id="{1F73C747-6D89-D14F-A5F6-8B2298CEF6AF}"/>
              </a:ext>
            </a:extLst>
          </p:cNvPr>
          <p:cNvSpPr>
            <a:spLocks noGrp="1"/>
          </p:cNvSpPr>
          <p:nvPr>
            <p:ph type="body" sz="quarter" idx="12"/>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85790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3733673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926707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1754620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5476962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E3CA9F28-221C-ADB7-0904-F4ABB527065A}"/>
              </a:ext>
            </a:extLst>
          </p:cNvPr>
          <p:cNvSpPr>
            <a:spLocks noGrp="1"/>
          </p:cNvSpPr>
          <p:nvPr>
            <p:ph type="title"/>
          </p:nvPr>
        </p:nvSpPr>
        <p:spPr>
          <a:xfrm>
            <a:off x="316633" y="471600"/>
            <a:ext cx="11484000" cy="342000"/>
          </a:xfrm>
          <a:prstGeom prst="rect">
            <a:avLst/>
          </a:prstGeom>
        </p:spPr>
        <p:txBody>
          <a:bodyPr vert="horz" lIns="91440" tIns="0" rIns="91440" bIns="0" rtlCol="0" anchor="t" anchorCtr="0">
            <a:spAutoFit/>
          </a:bodyPr>
          <a:lstStyle/>
          <a:p>
            <a:r>
              <a:rPr lang="fr-FR"/>
              <a:t>Modifiez le style du titre</a:t>
            </a:r>
            <a:endParaRPr lang="en-IN" dirty="0"/>
          </a:p>
        </p:txBody>
      </p:sp>
      <p:sp>
        <p:nvSpPr>
          <p:cNvPr id="5" name="Text Placeholder 4">
            <a:extLst>
              <a:ext uri="{FF2B5EF4-FFF2-40B4-BE49-F238E27FC236}">
                <a16:creationId xmlns:a16="http://schemas.microsoft.com/office/drawing/2014/main" id="{032CDE84-856E-EC95-99B3-55B7775D7CE4}"/>
              </a:ext>
            </a:extLst>
          </p:cNvPr>
          <p:cNvSpPr>
            <a:spLocks noGrp="1"/>
          </p:cNvSpPr>
          <p:nvPr>
            <p:ph type="body" idx="1"/>
          </p:nvPr>
        </p:nvSpPr>
        <p:spPr>
          <a:xfrm>
            <a:off x="316635" y="1317600"/>
            <a:ext cx="114840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Slide Number Placeholder 10">
            <a:extLst>
              <a:ext uri="{FF2B5EF4-FFF2-40B4-BE49-F238E27FC236}">
                <a16:creationId xmlns:a16="http://schemas.microsoft.com/office/drawing/2014/main" id="{45ED4079-4E3E-0F43-541E-94FDA6BFDAF0}"/>
              </a:ext>
            </a:extLst>
          </p:cNvPr>
          <p:cNvSpPr txBox="1">
            <a:spLocks/>
          </p:cNvSpPr>
          <p:nvPr userDrawn="1"/>
        </p:nvSpPr>
        <p:spPr>
          <a:xfrm>
            <a:off x="11244707" y="6350020"/>
            <a:ext cx="509755" cy="391396"/>
          </a:xfrm>
          <a:prstGeom prst="rect">
            <a:avLst/>
          </a:prstGeom>
        </p:spPr>
        <p:txBody>
          <a:bodyPr vert="horz" lIns="91440" tIns="45720" rIns="91440" bIns="45720" rtlCol="0" anchor="ctr"/>
          <a:lstStyle>
            <a:defPPr>
              <a:defRPr lang="nl-NL"/>
            </a:defPPr>
            <a:lvl1pPr marL="0" algn="l" defTabSz="914400" rtl="0" eaLnBrk="1" latinLnBrk="0" hangingPunct="1">
              <a:defRPr lang="nl-NL" sz="1200" kern="1200" smtClean="0">
                <a:solidFill>
                  <a:srgbClr val="FF6D43"/>
                </a:solidFill>
                <a:latin typeface="Montserrat SemiBold" pitchFamily="2" charset="0"/>
                <a:ea typeface="Verdana" pitchFamily="34" charset="0"/>
                <a:cs typeface="Montserrat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AF489CC-3B7A-4DA5-A8C0-4984788D0EC5}" type="slidenum">
              <a:rPr lang="en-IN" sz="1100" smtClean="0"/>
              <a:pPr algn="r"/>
              <a:t>‹N°›</a:t>
            </a:fld>
            <a:endParaRPr lang="en-IN" sz="1100" dirty="0"/>
          </a:p>
        </p:txBody>
      </p:sp>
      <p:sp>
        <p:nvSpPr>
          <p:cNvPr id="2" name="AddCustomFooter#1">
            <a:extLst>
              <a:ext uri="{FF2B5EF4-FFF2-40B4-BE49-F238E27FC236}">
                <a16:creationId xmlns:a16="http://schemas.microsoft.com/office/drawing/2014/main" id="{A4CC9EA1-36F7-9E11-71BE-BA17FA614B91}"/>
              </a:ext>
            </a:extLst>
          </p:cNvPr>
          <p:cNvSpPr txBox="1"/>
          <p:nvPr userDrawn="1"/>
        </p:nvSpPr>
        <p:spPr bwMode="invGray">
          <a:xfrm>
            <a:off x="5841122" y="6434659"/>
            <a:ext cx="509755"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nl-NL" sz="1100" b="0" i="0" u="none" strike="noStrike" kern="1200" cap="none" spc="0" normalizeH="0" baseline="0" noProof="0" dirty="0" err="1">
                <a:ln>
                  <a:noFill/>
                </a:ln>
                <a:solidFill>
                  <a:schemeClr val="bg1">
                    <a:lumMod val="50000"/>
                  </a:schemeClr>
                </a:solidFill>
                <a:effectLst/>
                <a:uLnTx/>
                <a:uFillTx/>
                <a:latin typeface="+mn-lt"/>
                <a:ea typeface="Verdana" pitchFamily="34" charset="0"/>
                <a:cs typeface="Verdana" pitchFamily="34" charset="0"/>
              </a:rPr>
              <a:t>SafeKit</a:t>
            </a:r>
            <a:endParaRPr lang="nl-NL" sz="1100" baseline="0" dirty="0">
              <a:solidFill>
                <a:schemeClr val="bg1">
                  <a:lumMod val="50000"/>
                </a:schemeClr>
              </a:solidFill>
              <a:latin typeface="+mn-lt"/>
              <a:ea typeface="Verdana" pitchFamily="34" charset="0"/>
              <a:cs typeface="Verdana" pitchFamily="34" charset="0"/>
            </a:endParaRPr>
          </a:p>
        </p:txBody>
      </p:sp>
      <p:pic>
        <p:nvPicPr>
          <p:cNvPr id="7" name="Graphic 6">
            <a:extLst>
              <a:ext uri="{FF2B5EF4-FFF2-40B4-BE49-F238E27FC236}">
                <a16:creationId xmlns:a16="http://schemas.microsoft.com/office/drawing/2014/main" id="{52B91234-E3E0-5B4E-33D1-E6FA66C38D58}"/>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316633" y="6238961"/>
            <a:ext cx="391396" cy="391396"/>
          </a:xfrm>
          <a:prstGeom prst="rect">
            <a:avLst/>
          </a:prstGeom>
        </p:spPr>
      </p:pic>
    </p:spTree>
    <p:extLst>
      <p:ext uri="{BB962C8B-B14F-4D97-AF65-F5344CB8AC3E}">
        <p14:creationId xmlns:p14="http://schemas.microsoft.com/office/powerpoint/2010/main" val="2349164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3" r:id="rId37"/>
    <p:sldLayoutId id="2147483754" r:id="rId38"/>
    <p:sldLayoutId id="2147483755" r:id="rId39"/>
    <p:sldLayoutId id="2147483756" r:id="rId40"/>
    <p:sldLayoutId id="2147483757" r:id="rId41"/>
    <p:sldLayoutId id="2147483758" r:id="rId42"/>
    <p:sldLayoutId id="2147483767" r:id="rId43"/>
    <p:sldLayoutId id="2147483779" r:id="rId44"/>
    <p:sldLayoutId id="2147483780" r:id="rId45"/>
    <p:sldLayoutId id="2147483781" r:id="rId46"/>
    <p:sldLayoutId id="2147483782" r:id="rId47"/>
    <p:sldLayoutId id="2147483783" r:id="rId48"/>
    <p:sldLayoutId id="2147483714" r:id="rId49"/>
    <p:sldLayoutId id="2147483711" r:id="rId50"/>
  </p:sldLayoutIdLst>
  <p:hf hdr="0" ftr="0" dt="0"/>
  <p:txStyles>
    <p:titleStyle>
      <a:lvl1pPr algn="l" defTabSz="914400" rtl="0" eaLnBrk="1" latinLnBrk="0" hangingPunct="1">
        <a:lnSpc>
          <a:spcPct val="100000"/>
        </a:lnSpc>
        <a:spcBef>
          <a:spcPct val="0"/>
        </a:spcBef>
        <a:buNone/>
        <a:defRPr sz="2200" kern="1200">
          <a:solidFill>
            <a:srgbClr val="000000"/>
          </a:solidFill>
          <a:latin typeface="Montserrat Bold" panose="00000800000000000000" pitchFamily="2" charset="0"/>
          <a:ea typeface="+mj-ea"/>
          <a:cs typeface="+mj-cs"/>
        </a:defRPr>
      </a:lvl1pPr>
    </p:titleStyle>
    <p:body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2">
          <p15:clr>
            <a:srgbClr val="F26B43"/>
          </p15:clr>
        </p15:guide>
        <p15:guide id="3" pos="7430">
          <p15:clr>
            <a:srgbClr val="F26B43"/>
          </p15:clr>
        </p15:guide>
        <p15:guide id="4" orient="horz" pos="3906">
          <p15:clr>
            <a:srgbClr val="F26B43"/>
          </p15:clr>
        </p15:guide>
        <p15:guide id="5" pos="25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7.png"/><Relationship Id="rId3" Type="http://schemas.openxmlformats.org/officeDocument/2006/relationships/slideLayout" Target="../slideLayouts/slideLayout9.xml"/><Relationship Id="rId7" Type="http://schemas.openxmlformats.org/officeDocument/2006/relationships/image" Target="../media/image23.svg"/><Relationship Id="rId12" Type="http://schemas.openxmlformats.org/officeDocument/2006/relationships/image" Target="../media/image36.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2.png"/><Relationship Id="rId11" Type="http://schemas.openxmlformats.org/officeDocument/2006/relationships/image" Target="../media/image28.svg"/><Relationship Id="rId5" Type="http://schemas.openxmlformats.org/officeDocument/2006/relationships/image" Target="../media/image35.png"/><Relationship Id="rId1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notesSlide" Target="../notesSlides/notesSlide10.xml"/><Relationship Id="rId9" Type="http://schemas.openxmlformats.org/officeDocument/2006/relationships/image" Target="../media/image26.svg"/><Relationship Id="rId14"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8.png"/><Relationship Id="rId5" Type="http://schemas.openxmlformats.org/officeDocument/2006/relationships/image" Target="../media/image3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9.xml"/><Relationship Id="rId7" Type="http://schemas.openxmlformats.org/officeDocument/2006/relationships/image" Target="../media/image23.svg"/><Relationship Id="rId12" Type="http://schemas.openxmlformats.org/officeDocument/2006/relationships/image" Target="../media/image18.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2.png"/><Relationship Id="rId11" Type="http://schemas.openxmlformats.org/officeDocument/2006/relationships/image" Target="../media/image28.svg"/><Relationship Id="rId5" Type="http://schemas.openxmlformats.org/officeDocument/2006/relationships/image" Target="../media/image40.png"/><Relationship Id="rId10" Type="http://schemas.openxmlformats.org/officeDocument/2006/relationships/image" Target="../media/image27.png"/><Relationship Id="rId4" Type="http://schemas.openxmlformats.org/officeDocument/2006/relationships/notesSlide" Target="../notesSlides/notesSlide12.xml"/><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8.svg"/><Relationship Id="rId3" Type="http://schemas.openxmlformats.org/officeDocument/2006/relationships/slideLayout" Target="../slideLayouts/slideLayout9.xml"/><Relationship Id="rId7" Type="http://schemas.openxmlformats.org/officeDocument/2006/relationships/image" Target="../media/image23.svg"/><Relationship Id="rId12" Type="http://schemas.openxmlformats.org/officeDocument/2006/relationships/image" Target="../media/image37.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2.png"/><Relationship Id="rId11" Type="http://schemas.openxmlformats.org/officeDocument/2006/relationships/image" Target="../media/image28.svg"/><Relationship Id="rId5" Type="http://schemas.openxmlformats.org/officeDocument/2006/relationships/image" Target="../media/image41.png"/><Relationship Id="rId10" Type="http://schemas.openxmlformats.org/officeDocument/2006/relationships/image" Target="../media/image27.png"/><Relationship Id="rId4" Type="http://schemas.openxmlformats.org/officeDocument/2006/relationships/notesSlide" Target="../notesSlides/notesSlide13.xml"/><Relationship Id="rId9" Type="http://schemas.openxmlformats.org/officeDocument/2006/relationships/image" Target="../media/image26.svg"/><Relationship Id="rId1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9.xml"/><Relationship Id="rId7" Type="http://schemas.openxmlformats.org/officeDocument/2006/relationships/image" Target="../media/image23.svg"/><Relationship Id="rId12" Type="http://schemas.openxmlformats.org/officeDocument/2006/relationships/image" Target="../media/image18.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2.png"/><Relationship Id="rId11" Type="http://schemas.openxmlformats.org/officeDocument/2006/relationships/image" Target="../media/image28.svg"/><Relationship Id="rId5" Type="http://schemas.openxmlformats.org/officeDocument/2006/relationships/image" Target="../media/image42.png"/><Relationship Id="rId10" Type="http://schemas.openxmlformats.org/officeDocument/2006/relationships/image" Target="../media/image27.png"/><Relationship Id="rId4" Type="http://schemas.openxmlformats.org/officeDocument/2006/relationships/notesSlide" Target="../notesSlides/notesSlide14.xml"/><Relationship Id="rId9"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slideLayout" Target="../slideLayouts/slideLayout9.xml"/><Relationship Id="rId7" Type="http://schemas.openxmlformats.org/officeDocument/2006/relationships/image" Target="../media/image25.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notesSlide" Target="../notesSlides/notesSlide15.xml"/><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slideLayout" Target="../slideLayouts/slideLayout9.xml"/><Relationship Id="rId7" Type="http://schemas.openxmlformats.org/officeDocument/2006/relationships/image" Target="../media/image25.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notesSlide" Target="../notesSlides/notesSlide16.xml"/><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9.xml"/><Relationship Id="rId7" Type="http://schemas.openxmlformats.org/officeDocument/2006/relationships/image" Target="../media/image23.sv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2.png"/><Relationship Id="rId5" Type="http://schemas.openxmlformats.org/officeDocument/2006/relationships/image" Target="../media/image45.png"/><Relationship Id="rId10" Type="http://schemas.openxmlformats.org/officeDocument/2006/relationships/image" Target="../media/image18.png"/><Relationship Id="rId4" Type="http://schemas.openxmlformats.org/officeDocument/2006/relationships/notesSlide" Target="../notesSlides/notesSlide17.xml"/><Relationship Id="rId9"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slideLayout" Target="../slideLayouts/slideLayout9.xml"/><Relationship Id="rId7" Type="http://schemas.openxmlformats.org/officeDocument/2006/relationships/image" Target="../media/image25.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notesSlide" Target="../notesSlides/notesSlide18.xml"/><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9.xml"/><Relationship Id="rId7" Type="http://schemas.openxmlformats.org/officeDocument/2006/relationships/image" Target="../media/image49.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20.xml"/><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slideLayout" Target="../slideLayouts/slideLayout46.xml"/><Relationship Id="rId7" Type="http://schemas.openxmlformats.org/officeDocument/2006/relationships/image" Target="../media/image53.png"/><Relationship Id="rId12" Type="http://schemas.openxmlformats.org/officeDocument/2006/relationships/image" Target="../media/image58.svg"/><Relationship Id="rId17" Type="http://schemas.openxmlformats.org/officeDocument/2006/relationships/image" Target="../media/image18.png"/><Relationship Id="rId2" Type="http://schemas.openxmlformats.org/officeDocument/2006/relationships/audio" Target="../media/media21.wav"/><Relationship Id="rId16" Type="http://schemas.openxmlformats.org/officeDocument/2006/relationships/image" Target="../media/image62.svg"/><Relationship Id="rId1" Type="http://schemas.microsoft.com/office/2007/relationships/media" Target="../media/media21.wav"/><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notesSlide" Target="../notesSlides/notesSlide21.xml"/><Relationship Id="rId9" Type="http://schemas.openxmlformats.org/officeDocument/2006/relationships/image" Target="../media/image55.png"/><Relationship Id="rId14" Type="http://schemas.openxmlformats.org/officeDocument/2006/relationships/image" Target="../media/image60.svg"/></Relationships>
</file>

<file path=ppt/slides/_rels/slide22.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slideLayout" Target="../slideLayouts/slideLayout9.xml"/><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54.svg"/><Relationship Id="rId11" Type="http://schemas.openxmlformats.org/officeDocument/2006/relationships/image" Target="../media/image63.png"/><Relationship Id="rId5" Type="http://schemas.openxmlformats.org/officeDocument/2006/relationships/image" Target="../media/image53.png"/><Relationship Id="rId15" Type="http://schemas.openxmlformats.org/officeDocument/2006/relationships/image" Target="../media/image18.png"/><Relationship Id="rId10" Type="http://schemas.openxmlformats.org/officeDocument/2006/relationships/image" Target="../media/image62.svg"/><Relationship Id="rId4" Type="http://schemas.openxmlformats.org/officeDocument/2006/relationships/notesSlide" Target="../notesSlides/notesSlide22.xml"/><Relationship Id="rId9" Type="http://schemas.openxmlformats.org/officeDocument/2006/relationships/image" Target="../media/image61.png"/><Relationship Id="rId14" Type="http://schemas.openxmlformats.org/officeDocument/2006/relationships/image" Target="../media/image66.svg"/></Relationships>
</file>

<file path=ppt/slides/_rels/slide23.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18.png"/><Relationship Id="rId3" Type="http://schemas.openxmlformats.org/officeDocument/2006/relationships/slideLayout" Target="../slideLayouts/slideLayout47.xml"/><Relationship Id="rId7" Type="http://schemas.openxmlformats.org/officeDocument/2006/relationships/image" Target="../media/image51.png"/><Relationship Id="rId12" Type="http://schemas.openxmlformats.org/officeDocument/2006/relationships/image" Target="../media/image60.sv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6.svg"/><Relationship Id="rId4" Type="http://schemas.openxmlformats.org/officeDocument/2006/relationships/notesSlide" Target="../notesSlides/notesSlide23.xml"/><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1.png"/><Relationship Id="rId3" Type="http://schemas.openxmlformats.org/officeDocument/2006/relationships/slideLayout" Target="../slideLayouts/slideLayout9.xml"/><Relationship Id="rId7" Type="http://schemas.openxmlformats.org/officeDocument/2006/relationships/image" Target="../media/image63.png"/><Relationship Id="rId12" Type="http://schemas.openxmlformats.org/officeDocument/2006/relationships/image" Target="../media/image66.sv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54.svg"/><Relationship Id="rId11" Type="http://schemas.openxmlformats.org/officeDocument/2006/relationships/image" Target="../media/image65.png"/><Relationship Id="rId5" Type="http://schemas.openxmlformats.org/officeDocument/2006/relationships/image" Target="../media/image53.png"/><Relationship Id="rId15" Type="http://schemas.openxmlformats.org/officeDocument/2006/relationships/image" Target="../media/image18.png"/><Relationship Id="rId10" Type="http://schemas.openxmlformats.org/officeDocument/2006/relationships/image" Target="../media/image60.svg"/><Relationship Id="rId4" Type="http://schemas.openxmlformats.org/officeDocument/2006/relationships/notesSlide" Target="../notesSlides/notesSlide24.xml"/><Relationship Id="rId9" Type="http://schemas.openxmlformats.org/officeDocument/2006/relationships/image" Target="../media/image59.png"/><Relationship Id="rId14" Type="http://schemas.openxmlformats.org/officeDocument/2006/relationships/image" Target="../media/image62.svg"/></Relationships>
</file>

<file path=ppt/slides/_rels/slide2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slideLayout" Target="../slideLayouts/slideLayout9.xml"/><Relationship Id="rId7" Type="http://schemas.openxmlformats.org/officeDocument/2006/relationships/image" Target="../media/image25.png"/><Relationship Id="rId12" Type="http://schemas.openxmlformats.org/officeDocument/2006/relationships/image" Target="../media/image18.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23.sv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notesSlide" Target="../notesSlides/notesSlide25.xml"/><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9.xml"/><Relationship Id="rId7" Type="http://schemas.openxmlformats.org/officeDocument/2006/relationships/image" Target="../media/image23.sv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22.png"/><Relationship Id="rId5" Type="http://schemas.openxmlformats.org/officeDocument/2006/relationships/image" Target="../media/image68.png"/><Relationship Id="rId10" Type="http://schemas.openxmlformats.org/officeDocument/2006/relationships/image" Target="../media/image18.png"/><Relationship Id="rId4" Type="http://schemas.openxmlformats.org/officeDocument/2006/relationships/notesSlide" Target="../notesSlides/notesSlide26.xml"/><Relationship Id="rId9"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9.xml"/><Relationship Id="rId7" Type="http://schemas.openxmlformats.org/officeDocument/2006/relationships/image" Target="../media/image23.sv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2.png"/><Relationship Id="rId5" Type="http://schemas.openxmlformats.org/officeDocument/2006/relationships/image" Target="../media/image7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9.xml"/><Relationship Id="rId7" Type="http://schemas.openxmlformats.org/officeDocument/2006/relationships/image" Target="../media/image72.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slideLayout" Target="../slideLayouts/slideLayout9.xml"/><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18.png"/><Relationship Id="rId10" Type="http://schemas.openxmlformats.org/officeDocument/2006/relationships/image" Target="../media/image24.png"/><Relationship Id="rId4" Type="http://schemas.openxmlformats.org/officeDocument/2006/relationships/notesSlide" Target="../notesSlides/notesSlide3.xml"/><Relationship Id="rId9" Type="http://schemas.openxmlformats.org/officeDocument/2006/relationships/image" Target="../media/image23.svg"/><Relationship Id="rId14" Type="http://schemas.openxmlformats.org/officeDocument/2006/relationships/image" Target="../media/image28.sv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9.xml"/><Relationship Id="rId7" Type="http://schemas.openxmlformats.org/officeDocument/2006/relationships/image" Target="../media/image23.sv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22.png"/><Relationship Id="rId5" Type="http://schemas.openxmlformats.org/officeDocument/2006/relationships/image" Target="../media/image7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1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76.png"/><Relationship Id="rId3" Type="http://schemas.openxmlformats.org/officeDocument/2006/relationships/slideLayout" Target="../slideLayouts/slideLayout9.xml"/><Relationship Id="rId7" Type="http://schemas.openxmlformats.org/officeDocument/2006/relationships/image" Target="../media/image25.png"/><Relationship Id="rId12" Type="http://schemas.openxmlformats.org/officeDocument/2006/relationships/image" Target="../media/image38.sv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3.svg"/><Relationship Id="rId11" Type="http://schemas.openxmlformats.org/officeDocument/2006/relationships/image" Target="../media/image37.png"/><Relationship Id="rId5" Type="http://schemas.openxmlformats.org/officeDocument/2006/relationships/image" Target="../media/image22.png"/><Relationship Id="rId10" Type="http://schemas.openxmlformats.org/officeDocument/2006/relationships/image" Target="../media/image28.svg"/><Relationship Id="rId4" Type="http://schemas.openxmlformats.org/officeDocument/2006/relationships/notesSlide" Target="../notesSlides/notesSlide33.xml"/><Relationship Id="rId9" Type="http://schemas.openxmlformats.org/officeDocument/2006/relationships/image" Target="../media/image27.png"/><Relationship Id="rId14" Type="http://schemas.openxmlformats.org/officeDocument/2006/relationships/image" Target="../media/image18.png"/></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png"/><Relationship Id="rId3" Type="http://schemas.openxmlformats.org/officeDocument/2006/relationships/slideLayout" Target="../slideLayouts/slideLayout9.xml"/><Relationship Id="rId7" Type="http://schemas.openxmlformats.org/officeDocument/2006/relationships/image" Target="../media/image23.svg"/><Relationship Id="rId12" Type="http://schemas.openxmlformats.org/officeDocument/2006/relationships/image" Target="../media/image80.png"/><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22.png"/><Relationship Id="rId11" Type="http://schemas.openxmlformats.org/officeDocument/2006/relationships/image" Target="../media/image79.png"/><Relationship Id="rId5" Type="http://schemas.openxmlformats.org/officeDocument/2006/relationships/image" Target="../media/image77.png"/><Relationship Id="rId10" Type="http://schemas.openxmlformats.org/officeDocument/2006/relationships/image" Target="../media/image78.png"/><Relationship Id="rId4" Type="http://schemas.openxmlformats.org/officeDocument/2006/relationships/notesSlide" Target="../notesSlides/notesSlide34.xml"/><Relationship Id="rId9" Type="http://schemas.openxmlformats.org/officeDocument/2006/relationships/image" Target="../media/image26.sv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1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18.png"/><Relationship Id="rId5" Type="http://schemas.openxmlformats.org/officeDocument/2006/relationships/image" Target="../media/image8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18.png"/><Relationship Id="rId5" Type="http://schemas.openxmlformats.org/officeDocument/2006/relationships/image" Target="../media/image8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8.svg"/><Relationship Id="rId3" Type="http://schemas.openxmlformats.org/officeDocument/2006/relationships/slideLayout" Target="../slideLayouts/slideLayout9.xml"/><Relationship Id="rId7" Type="http://schemas.openxmlformats.org/officeDocument/2006/relationships/image" Target="../media/image85.png"/><Relationship Id="rId12" Type="http://schemas.openxmlformats.org/officeDocument/2006/relationships/image" Target="../media/image27.png"/><Relationship Id="rId2" Type="http://schemas.openxmlformats.org/officeDocument/2006/relationships/audio" Target="../media/media38.wav"/><Relationship Id="rId16" Type="http://schemas.openxmlformats.org/officeDocument/2006/relationships/image" Target="../media/image18.png"/><Relationship Id="rId1" Type="http://schemas.microsoft.com/office/2007/relationships/media" Target="../media/media38.wav"/><Relationship Id="rId6" Type="http://schemas.openxmlformats.org/officeDocument/2006/relationships/image" Target="../media/image84.png"/><Relationship Id="rId11" Type="http://schemas.openxmlformats.org/officeDocument/2006/relationships/image" Target="../media/image26.svg"/><Relationship Id="rId5" Type="http://schemas.openxmlformats.org/officeDocument/2006/relationships/image" Target="../media/image83.png"/><Relationship Id="rId15" Type="http://schemas.openxmlformats.org/officeDocument/2006/relationships/image" Target="../media/image38.svg"/><Relationship Id="rId10" Type="http://schemas.openxmlformats.org/officeDocument/2006/relationships/image" Target="../media/image25.png"/><Relationship Id="rId4" Type="http://schemas.openxmlformats.org/officeDocument/2006/relationships/notesSlide" Target="../notesSlides/notesSlide38.xml"/><Relationship Id="rId9" Type="http://schemas.openxmlformats.org/officeDocument/2006/relationships/image" Target="../media/image23.svg"/><Relationship Id="rId1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8.png"/><Relationship Id="rId5" Type="http://schemas.openxmlformats.org/officeDocument/2006/relationships/image" Target="../media/image29.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8.xml"/><Relationship Id="rId7" Type="http://schemas.openxmlformats.org/officeDocument/2006/relationships/image" Target="../media/image88.png"/><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25.png"/><Relationship Id="rId3" Type="http://schemas.openxmlformats.org/officeDocument/2006/relationships/slideLayout" Target="../slideLayouts/slideLayout9.xml"/><Relationship Id="rId7" Type="http://schemas.openxmlformats.org/officeDocument/2006/relationships/oleObject" Target="../embeddings/oleObject1.bin"/><Relationship Id="rId12" Type="http://schemas.openxmlformats.org/officeDocument/2006/relationships/image" Target="../media/image91.png"/><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23.svg"/><Relationship Id="rId11" Type="http://schemas.openxmlformats.org/officeDocument/2006/relationships/oleObject" Target="../embeddings/oleObject3.bin"/><Relationship Id="rId5" Type="http://schemas.openxmlformats.org/officeDocument/2006/relationships/image" Target="../media/image22.png"/><Relationship Id="rId15" Type="http://schemas.openxmlformats.org/officeDocument/2006/relationships/image" Target="../media/image18.png"/><Relationship Id="rId10" Type="http://schemas.openxmlformats.org/officeDocument/2006/relationships/image" Target="../media/image90.png"/><Relationship Id="rId4" Type="http://schemas.openxmlformats.org/officeDocument/2006/relationships/notesSlide" Target="../notesSlides/notesSlide41.xml"/><Relationship Id="rId9" Type="http://schemas.openxmlformats.org/officeDocument/2006/relationships/oleObject" Target="../embeddings/oleObject2.bin"/><Relationship Id="rId14" Type="http://schemas.openxmlformats.org/officeDocument/2006/relationships/image" Target="../media/image26.svg"/></Relationships>
</file>

<file path=ppt/slides/_rels/slide42.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6.png"/><Relationship Id="rId3" Type="http://schemas.openxmlformats.org/officeDocument/2006/relationships/slideLayout" Target="../slideLayouts/slideLayout9.xml"/><Relationship Id="rId7" Type="http://schemas.openxmlformats.org/officeDocument/2006/relationships/image" Target="../media/image92.png"/><Relationship Id="rId12" Type="http://schemas.openxmlformats.org/officeDocument/2006/relationships/image" Target="../media/image38.sv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28.svg"/><Relationship Id="rId11" Type="http://schemas.openxmlformats.org/officeDocument/2006/relationships/image" Target="../media/image37.png"/><Relationship Id="rId5" Type="http://schemas.openxmlformats.org/officeDocument/2006/relationships/image" Target="../media/image27.png"/><Relationship Id="rId15" Type="http://schemas.openxmlformats.org/officeDocument/2006/relationships/image" Target="../media/image18.png"/><Relationship Id="rId10" Type="http://schemas.openxmlformats.org/officeDocument/2006/relationships/image" Target="../media/image95.svg"/><Relationship Id="rId4" Type="http://schemas.openxmlformats.org/officeDocument/2006/relationships/notesSlide" Target="../notesSlides/notesSlide42.xml"/><Relationship Id="rId9" Type="http://schemas.openxmlformats.org/officeDocument/2006/relationships/image" Target="../media/image94.png"/><Relationship Id="rId14" Type="http://schemas.openxmlformats.org/officeDocument/2006/relationships/image" Target="../media/image97.sv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8.png"/><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3.png"/><Relationship Id="rId3" Type="http://schemas.openxmlformats.org/officeDocument/2006/relationships/slideLayout" Target="../slideLayouts/slideLayout9.xml"/><Relationship Id="rId7" Type="http://schemas.openxmlformats.org/officeDocument/2006/relationships/image" Target="../media/image23.svg"/><Relationship Id="rId12" Type="http://schemas.openxmlformats.org/officeDocument/2006/relationships/image" Target="../media/image32.emf"/><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2.png"/><Relationship Id="rId11" Type="http://schemas.openxmlformats.org/officeDocument/2006/relationships/image" Target="../media/image28.svg"/><Relationship Id="rId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notesSlide" Target="../notesSlides/notesSlide7.xml"/><Relationship Id="rId9" Type="http://schemas.openxmlformats.org/officeDocument/2006/relationships/image" Target="../media/image26.sv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9.xml"/><Relationship Id="rId7" Type="http://schemas.openxmlformats.org/officeDocument/2006/relationships/image" Target="../media/image23.sv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2.png"/><Relationship Id="rId5" Type="http://schemas.openxmlformats.org/officeDocument/2006/relationships/image" Target="../media/image34.png"/><Relationship Id="rId10" Type="http://schemas.openxmlformats.org/officeDocument/2006/relationships/image" Target="../media/image18.png"/><Relationship Id="rId4" Type="http://schemas.openxmlformats.org/officeDocument/2006/relationships/notesSlide" Target="../notesSlides/notesSlide8.xml"/><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30" descr="Une image contenant Appareils électroniques, léger&#10;&#10;Description générée automatiquement">
            <a:extLst>
              <a:ext uri="{FF2B5EF4-FFF2-40B4-BE49-F238E27FC236}">
                <a16:creationId xmlns:a16="http://schemas.microsoft.com/office/drawing/2014/main" id="{F7AB4EF9-A493-2DB8-9E45-F03B4AF97C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A2B485C-767D-BC72-B21A-6B73ACA54F2F}"/>
              </a:ext>
            </a:extLst>
          </p:cNvPr>
          <p:cNvSpPr>
            <a:spLocks noGrp="1"/>
          </p:cNvSpPr>
          <p:nvPr>
            <p:ph type="ctrTitle"/>
          </p:nvPr>
        </p:nvSpPr>
        <p:spPr>
          <a:xfrm>
            <a:off x="804016" y="4290783"/>
            <a:ext cx="9144000" cy="1137797"/>
          </a:xfrm>
        </p:spPr>
        <p:txBody>
          <a:bodyPr/>
          <a:lstStyle/>
          <a:p>
            <a:r>
              <a:rPr lang="en-US" dirty="0" err="1"/>
              <a:t>SafeKit</a:t>
            </a:r>
            <a:r>
              <a:rPr lang="en-US" dirty="0"/>
              <a:t> Web Console</a:t>
            </a:r>
            <a:endParaRPr lang="fr-FR" dirty="0"/>
          </a:p>
        </p:txBody>
      </p:sp>
      <p:sp>
        <p:nvSpPr>
          <p:cNvPr id="3" name="Sous-titre 2">
            <a:extLst>
              <a:ext uri="{FF2B5EF4-FFF2-40B4-BE49-F238E27FC236}">
                <a16:creationId xmlns:a16="http://schemas.microsoft.com/office/drawing/2014/main" id="{60EA4350-67AE-0B4B-A6E2-AAB66C486E61}"/>
              </a:ext>
            </a:extLst>
          </p:cNvPr>
          <p:cNvSpPr>
            <a:spLocks noGrp="1"/>
          </p:cNvSpPr>
          <p:nvPr>
            <p:ph type="subTitle" idx="1"/>
          </p:nvPr>
        </p:nvSpPr>
        <p:spPr>
          <a:xfrm>
            <a:off x="797609" y="5452060"/>
            <a:ext cx="9144000" cy="551218"/>
          </a:xfrm>
        </p:spPr>
        <p:txBody>
          <a:bodyPr/>
          <a:lstStyle/>
          <a:p>
            <a:r>
              <a:rPr lang="fr-FR" dirty="0"/>
              <a:t>Configure and monitor</a:t>
            </a:r>
          </a:p>
        </p:txBody>
      </p:sp>
      <p:sp>
        <p:nvSpPr>
          <p:cNvPr id="4" name="Espace réservé du texte 3">
            <a:extLst>
              <a:ext uri="{FF2B5EF4-FFF2-40B4-BE49-F238E27FC236}">
                <a16:creationId xmlns:a16="http://schemas.microsoft.com/office/drawing/2014/main" id="{D5171EC6-2568-E559-8D19-CB8DAB410A79}"/>
              </a:ext>
            </a:extLst>
          </p:cNvPr>
          <p:cNvSpPr>
            <a:spLocks noGrp="1"/>
          </p:cNvSpPr>
          <p:nvPr>
            <p:ph type="body" sz="quarter" idx="13"/>
          </p:nvPr>
        </p:nvSpPr>
        <p:spPr/>
        <p:txBody>
          <a:bodyPr/>
          <a:lstStyle/>
          <a:p>
            <a:endParaRPr lang="fr-FR"/>
          </a:p>
        </p:txBody>
      </p:sp>
      <p:pic>
        <p:nvPicPr>
          <p:cNvPr id="7" name="console-1-1">
            <a:hlinkClick r:id="" action="ppaction://media"/>
            <a:extLst>
              <a:ext uri="{FF2B5EF4-FFF2-40B4-BE49-F238E27FC236}">
                <a16:creationId xmlns:a16="http://schemas.microsoft.com/office/drawing/2014/main" id="{890A6320-F3C3-54E8-9B80-8FFAB0D37F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66637" y="6235454"/>
            <a:ext cx="487363" cy="487363"/>
          </a:xfrm>
          <a:prstGeom prst="rect">
            <a:avLst/>
          </a:prstGeom>
        </p:spPr>
      </p:pic>
    </p:spTree>
    <p:extLst>
      <p:ext uri="{BB962C8B-B14F-4D97-AF65-F5344CB8AC3E}">
        <p14:creationId xmlns:p14="http://schemas.microsoft.com/office/powerpoint/2010/main" val="283544269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5"/>
                                        </p:tgtEl>
                                      </p:cBhvr>
                                      <p:by x="150000" y="150000"/>
                                    </p:animScale>
                                  </p:childTnLst>
                                </p:cTn>
                              </p:par>
                              <p:par>
                                <p:cTn id="7" presetID="1" presetClass="mediacall" presetSubtype="0" fill="hold" nodeType="withEffect">
                                  <p:stCondLst>
                                    <p:cond delay="0"/>
                                  </p:stCondLst>
                                  <p:childTnLst>
                                    <p:cmd type="call" cmd="playFrom(0.0)">
                                      <p:cBhvr>
                                        <p:cTn id="8" dur="99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2BEE501-E5A1-1340-AB6D-DAC086BF9B49}"/>
              </a:ext>
            </a:extLst>
          </p:cNvPr>
          <p:cNvSpPr>
            <a:spLocks noGrp="1"/>
          </p:cNvSpPr>
          <p:nvPr>
            <p:ph type="title"/>
          </p:nvPr>
        </p:nvSpPr>
        <p:spPr/>
        <p:txBody>
          <a:bodyPr/>
          <a:lstStyle/>
          <a:p>
            <a:r>
              <a:rPr lang="en-US" noProof="1"/>
              <a:t>Select a new module</a:t>
            </a:r>
            <a:endParaRPr lang="fr-FR" dirty="0"/>
          </a:p>
        </p:txBody>
      </p:sp>
      <p:sp>
        <p:nvSpPr>
          <p:cNvPr id="5" name="Espace réservé du texte 4">
            <a:extLst>
              <a:ext uri="{FF2B5EF4-FFF2-40B4-BE49-F238E27FC236}">
                <a16:creationId xmlns:a16="http://schemas.microsoft.com/office/drawing/2014/main" id="{BE919FD7-424F-F3D0-C6E8-5DCE1F8EAB27}"/>
              </a:ext>
            </a:extLst>
          </p:cNvPr>
          <p:cNvSpPr>
            <a:spLocks noGrp="1"/>
          </p:cNvSpPr>
          <p:nvPr>
            <p:ph type="body" sz="quarter" idx="10"/>
          </p:nvPr>
        </p:nvSpPr>
        <p:spPr>
          <a:xfrm>
            <a:off x="316799" y="830931"/>
            <a:ext cx="11484000" cy="276999"/>
          </a:xfrm>
        </p:spPr>
        <p:txBody>
          <a:bodyPr/>
          <a:lstStyle/>
          <a:p>
            <a:r>
              <a:rPr lang="en-US" sz="1200" noProof="1">
                <a:solidFill>
                  <a:schemeClr val="tx1"/>
                </a:solidFill>
                <a:latin typeface="+mn-lt"/>
              </a:rPr>
              <a:t>http://host:9010/console/en/configuration/modules</a:t>
            </a:r>
          </a:p>
        </p:txBody>
      </p:sp>
      <p:grpSp>
        <p:nvGrpSpPr>
          <p:cNvPr id="11" name="Groupe 10">
            <a:extLst>
              <a:ext uri="{FF2B5EF4-FFF2-40B4-BE49-F238E27FC236}">
                <a16:creationId xmlns:a16="http://schemas.microsoft.com/office/drawing/2014/main" id="{7781206E-297F-B846-5C68-DB1BA1C4C3CA}"/>
              </a:ext>
            </a:extLst>
          </p:cNvPr>
          <p:cNvGrpSpPr/>
          <p:nvPr/>
        </p:nvGrpSpPr>
        <p:grpSpPr>
          <a:xfrm>
            <a:off x="5830863" y="193402"/>
            <a:ext cx="5186363" cy="5229225"/>
            <a:chOff x="5097846" y="1333816"/>
            <a:chExt cx="5186363" cy="5229225"/>
          </a:xfrm>
        </p:grpSpPr>
        <p:pic>
          <p:nvPicPr>
            <p:cNvPr id="12" name="Image 11">
              <a:extLst>
                <a:ext uri="{FF2B5EF4-FFF2-40B4-BE49-F238E27FC236}">
                  <a16:creationId xmlns:a16="http://schemas.microsoft.com/office/drawing/2014/main" id="{36E02A18-5365-3694-9131-9F5C781DCB94}"/>
                </a:ext>
              </a:extLst>
            </p:cNvPr>
            <p:cNvPicPr>
              <a:picLocks noChangeAspect="1"/>
            </p:cNvPicPr>
            <p:nvPr/>
          </p:nvPicPr>
          <p:blipFill>
            <a:blip r:embed="rId5"/>
            <a:stretch>
              <a:fillRect/>
            </a:stretch>
          </p:blipFill>
          <p:spPr>
            <a:xfrm>
              <a:off x="5097846" y="1333816"/>
              <a:ext cx="5186363" cy="5229225"/>
            </a:xfrm>
            <a:prstGeom prst="rect">
              <a:avLst/>
            </a:prstGeom>
          </p:spPr>
        </p:pic>
        <p:pic>
          <p:nvPicPr>
            <p:cNvPr id="13" name="Espace réservé du contenu 11" descr="Badge 1 avec un remplissage uni">
              <a:extLst>
                <a:ext uri="{FF2B5EF4-FFF2-40B4-BE49-F238E27FC236}">
                  <a16:creationId xmlns:a16="http://schemas.microsoft.com/office/drawing/2014/main" id="{51186814-0CFF-EE9F-CFAD-5EDF71D7E3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7493563" y="2977661"/>
              <a:ext cx="372068" cy="380260"/>
            </a:xfrm>
            <a:prstGeom prst="rect">
              <a:avLst/>
            </a:prstGeom>
          </p:spPr>
        </p:pic>
        <p:pic>
          <p:nvPicPr>
            <p:cNvPr id="14" name="Espace réservé du contenu 23" descr="Badge avec un remplissage uni">
              <a:extLst>
                <a:ext uri="{FF2B5EF4-FFF2-40B4-BE49-F238E27FC236}">
                  <a16:creationId xmlns:a16="http://schemas.microsoft.com/office/drawing/2014/main" id="{0BDC66A5-5755-5C72-64B7-0FEA6335BE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5368018" y="4505429"/>
              <a:ext cx="380260" cy="380260"/>
            </a:xfrm>
            <a:prstGeom prst="rect">
              <a:avLst/>
            </a:prstGeom>
          </p:spPr>
        </p:pic>
        <p:pic>
          <p:nvPicPr>
            <p:cNvPr id="15" name="Graphique 14" descr="Badge 3 avec un remplissage uni">
              <a:extLst>
                <a:ext uri="{FF2B5EF4-FFF2-40B4-BE49-F238E27FC236}">
                  <a16:creationId xmlns:a16="http://schemas.microsoft.com/office/drawing/2014/main" id="{299E8003-223A-24C5-6BF6-0B0687314A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55889" y="4976229"/>
              <a:ext cx="380260" cy="380260"/>
            </a:xfrm>
            <a:prstGeom prst="rect">
              <a:avLst/>
            </a:prstGeom>
          </p:spPr>
        </p:pic>
      </p:grpSp>
      <p:grpSp>
        <p:nvGrpSpPr>
          <p:cNvPr id="17" name="Groupe 16">
            <a:extLst>
              <a:ext uri="{FF2B5EF4-FFF2-40B4-BE49-F238E27FC236}">
                <a16:creationId xmlns:a16="http://schemas.microsoft.com/office/drawing/2014/main" id="{7F62882E-5B5A-4482-5A21-0E4AE2561A7A}"/>
              </a:ext>
            </a:extLst>
          </p:cNvPr>
          <p:cNvGrpSpPr/>
          <p:nvPr/>
        </p:nvGrpSpPr>
        <p:grpSpPr>
          <a:xfrm>
            <a:off x="3560621" y="4068889"/>
            <a:ext cx="2008672" cy="1360170"/>
            <a:chOff x="9968316" y="3712867"/>
            <a:chExt cx="2008672" cy="1360170"/>
          </a:xfrm>
        </p:grpSpPr>
        <p:pic>
          <p:nvPicPr>
            <p:cNvPr id="18" name="Image 17">
              <a:extLst>
                <a:ext uri="{FF2B5EF4-FFF2-40B4-BE49-F238E27FC236}">
                  <a16:creationId xmlns:a16="http://schemas.microsoft.com/office/drawing/2014/main" id="{1FF5A9E6-4FA5-71DF-26B9-18B34F5C60ED}"/>
                </a:ext>
              </a:extLst>
            </p:cNvPr>
            <p:cNvPicPr>
              <a:picLocks noChangeAspect="1"/>
            </p:cNvPicPr>
            <p:nvPr/>
          </p:nvPicPr>
          <p:blipFill>
            <a:blip r:embed="rId12"/>
            <a:stretch>
              <a:fillRect/>
            </a:stretch>
          </p:blipFill>
          <p:spPr>
            <a:xfrm>
              <a:off x="10443463" y="3712867"/>
              <a:ext cx="1533525" cy="1360170"/>
            </a:xfrm>
            <a:prstGeom prst="rect">
              <a:avLst/>
            </a:prstGeom>
          </p:spPr>
        </p:pic>
        <p:pic>
          <p:nvPicPr>
            <p:cNvPr id="19" name="Graphique 18" descr="Badge 4 avec un remplissage uni">
              <a:extLst>
                <a:ext uri="{FF2B5EF4-FFF2-40B4-BE49-F238E27FC236}">
                  <a16:creationId xmlns:a16="http://schemas.microsoft.com/office/drawing/2014/main" id="{CD6BF85B-1F74-2AD9-2A23-D85C41C16F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68316" y="4202883"/>
              <a:ext cx="380137" cy="380137"/>
            </a:xfrm>
            <a:prstGeom prst="rect">
              <a:avLst/>
            </a:prstGeom>
          </p:spPr>
        </p:pic>
      </p:grpSp>
      <p:sp>
        <p:nvSpPr>
          <p:cNvPr id="24" name="Légende : encadrée 23">
            <a:extLst>
              <a:ext uri="{FF2B5EF4-FFF2-40B4-BE49-F238E27FC236}">
                <a16:creationId xmlns:a16="http://schemas.microsoft.com/office/drawing/2014/main" id="{D837DF24-0F05-5FAB-B632-88731C89C237}"/>
              </a:ext>
            </a:extLst>
          </p:cNvPr>
          <p:cNvSpPr/>
          <p:nvPr/>
        </p:nvSpPr>
        <p:spPr>
          <a:xfrm>
            <a:off x="8226580" y="5767618"/>
            <a:ext cx="2790646" cy="679301"/>
          </a:xfrm>
          <a:prstGeom prst="borderCallout1">
            <a:avLst>
              <a:gd name="adj1" fmla="val 84"/>
              <a:gd name="adj2" fmla="val 75917"/>
              <a:gd name="adj3" fmla="val -112712"/>
              <a:gd name="adj4" fmla="val 89348"/>
            </a:avLst>
          </a:prstGeom>
          <a:solidFill>
            <a:schemeClr val="bg1"/>
          </a:solidFill>
          <a:ln w="9525"/>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200" noProof="1"/>
              <a:t>Open panels for other modules</a:t>
            </a:r>
          </a:p>
        </p:txBody>
      </p:sp>
      <p:pic>
        <p:nvPicPr>
          <p:cNvPr id="9" name="Espace réservé du contenu 11" descr="Badge 1 avec un remplissage uni">
            <a:extLst>
              <a:ext uri="{FF2B5EF4-FFF2-40B4-BE49-F238E27FC236}">
                <a16:creationId xmlns:a16="http://schemas.microsoft.com/office/drawing/2014/main" id="{10F74283-58AC-E4BB-5DF3-04CCDC26D6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511356" y="1406054"/>
            <a:ext cx="372068" cy="380260"/>
          </a:xfrm>
          <a:prstGeom prst="rect">
            <a:avLst/>
          </a:prstGeom>
        </p:spPr>
      </p:pic>
      <p:pic>
        <p:nvPicPr>
          <p:cNvPr id="10" name="Espace réservé du contenu 23" descr="Badge avec un remplissage uni">
            <a:extLst>
              <a:ext uri="{FF2B5EF4-FFF2-40B4-BE49-F238E27FC236}">
                <a16:creationId xmlns:a16="http://schemas.microsoft.com/office/drawing/2014/main" id="{C99C6700-672B-2CC5-A01D-D516599017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511356" y="1880680"/>
            <a:ext cx="380260" cy="380260"/>
          </a:xfrm>
          <a:prstGeom prst="rect">
            <a:avLst/>
          </a:prstGeom>
        </p:spPr>
      </p:pic>
      <p:pic>
        <p:nvPicPr>
          <p:cNvPr id="16" name="Graphique 15" descr="Badge 3 avec un remplissage uni">
            <a:extLst>
              <a:ext uri="{FF2B5EF4-FFF2-40B4-BE49-F238E27FC236}">
                <a16:creationId xmlns:a16="http://schemas.microsoft.com/office/drawing/2014/main" id="{56958616-3478-D14D-853B-F814E8E6B1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1356" y="2332178"/>
            <a:ext cx="380260" cy="380260"/>
          </a:xfrm>
          <a:prstGeom prst="rect">
            <a:avLst/>
          </a:prstGeom>
        </p:spPr>
      </p:pic>
      <p:pic>
        <p:nvPicPr>
          <p:cNvPr id="25" name="Graphique 24" descr="Badge 4 avec un remplissage uni">
            <a:extLst>
              <a:ext uri="{FF2B5EF4-FFF2-40B4-BE49-F238E27FC236}">
                <a16:creationId xmlns:a16="http://schemas.microsoft.com/office/drawing/2014/main" id="{32FAD791-F0C8-C59E-A3CC-C1D4392964E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1479" y="2808015"/>
            <a:ext cx="380137" cy="380137"/>
          </a:xfrm>
          <a:prstGeom prst="rect">
            <a:avLst/>
          </a:prstGeom>
        </p:spPr>
      </p:pic>
      <p:sp>
        <p:nvSpPr>
          <p:cNvPr id="26" name="Espace réservé du texte 6">
            <a:extLst>
              <a:ext uri="{FF2B5EF4-FFF2-40B4-BE49-F238E27FC236}">
                <a16:creationId xmlns:a16="http://schemas.microsoft.com/office/drawing/2014/main" id="{0F112FED-8B50-5F88-7EC4-D0894F8F563E}"/>
              </a:ext>
            </a:extLst>
          </p:cNvPr>
          <p:cNvSpPr txBox="1">
            <a:spLocks/>
          </p:cNvSpPr>
          <p:nvPr/>
        </p:nvSpPr>
        <p:spPr>
          <a:xfrm>
            <a:off x="994808" y="1370771"/>
            <a:ext cx="4312915" cy="2751956"/>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noProof="1"/>
              <a:t>Click on New Module</a:t>
            </a:r>
            <a:endParaRPr lang="en-US" sz="1000" dirty="0"/>
          </a:p>
          <a:p>
            <a:pPr marL="0" indent="0">
              <a:lnSpc>
                <a:spcPct val="150000"/>
              </a:lnSpc>
              <a:buNone/>
            </a:pPr>
            <a:endParaRPr lang="en-US" sz="400" dirty="0"/>
          </a:p>
          <a:p>
            <a:pPr marL="0" indent="0">
              <a:lnSpc>
                <a:spcPct val="150000"/>
              </a:lnSpc>
              <a:buNone/>
            </a:pPr>
            <a:r>
              <a:rPr lang="en-US" sz="1200" noProof="1"/>
              <a:t>Check the box to select the module to configure</a:t>
            </a:r>
            <a:endParaRPr lang="en-US" sz="1200" dirty="0"/>
          </a:p>
          <a:p>
            <a:pPr marL="0" indent="0">
              <a:lnSpc>
                <a:spcPct val="150000"/>
              </a:lnSpc>
              <a:buNone/>
            </a:pPr>
            <a:endParaRPr lang="en-US" sz="400" dirty="0"/>
          </a:p>
          <a:p>
            <a:pPr marL="0" indent="0">
              <a:lnSpc>
                <a:spcPct val="150000"/>
              </a:lnSpc>
              <a:buNone/>
            </a:pPr>
            <a:r>
              <a:rPr lang="en-US" sz="1200" noProof="1"/>
              <a:t>Click to configure this module</a:t>
            </a:r>
            <a:endParaRPr lang="en-US" sz="1200" dirty="0"/>
          </a:p>
          <a:p>
            <a:pPr marL="0" indent="0">
              <a:lnSpc>
                <a:spcPct val="150000"/>
              </a:lnSpc>
              <a:buNone/>
            </a:pPr>
            <a:endParaRPr lang="en-US" sz="400" dirty="0"/>
          </a:p>
          <a:p>
            <a:pPr>
              <a:lnSpc>
                <a:spcPct val="150000"/>
              </a:lnSpc>
              <a:buFont typeface="Courier New" panose="02070309020205020404" pitchFamily="49" charset="0"/>
              <a:buChar char="o"/>
            </a:pPr>
            <a:r>
              <a:rPr lang="en-US" sz="1200" noProof="1"/>
              <a:t>Change the module name if necessary </a:t>
            </a:r>
          </a:p>
          <a:p>
            <a:pPr>
              <a:lnSpc>
                <a:spcPct val="150000"/>
              </a:lnSpc>
              <a:buFont typeface="Courier New" panose="02070309020205020404" pitchFamily="49" charset="0"/>
              <a:buChar char="o"/>
            </a:pPr>
            <a:r>
              <a:rPr lang="en-US" sz="1200" noProof="1"/>
              <a:t>Confirm</a:t>
            </a:r>
          </a:p>
          <a:p>
            <a:pPr>
              <a:lnSpc>
                <a:spcPct val="150000"/>
              </a:lnSpc>
              <a:buFont typeface="Courier New" panose="02070309020205020404" pitchFamily="49" charset="0"/>
              <a:buChar char="o"/>
            </a:pPr>
            <a:r>
              <a:rPr lang="en-US" sz="1200" noProof="1"/>
              <a:t>Then proceed to the next slide</a:t>
            </a:r>
            <a:endParaRPr lang="fr-FR" dirty="0"/>
          </a:p>
        </p:txBody>
      </p:sp>
      <p:pic>
        <p:nvPicPr>
          <p:cNvPr id="6" name="console-10">
            <a:hlinkClick r:id="" action="ppaction://media"/>
            <a:extLst>
              <a:ext uri="{FF2B5EF4-FFF2-40B4-BE49-F238E27FC236}">
                <a16:creationId xmlns:a16="http://schemas.microsoft.com/office/drawing/2014/main" id="{B89EFC72-170F-EC4D-DCEA-D9AC348AD19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70377" y="6354072"/>
            <a:ext cx="487363" cy="487363"/>
          </a:xfrm>
          <a:prstGeom prst="rect">
            <a:avLst/>
          </a:prstGeom>
        </p:spPr>
      </p:pic>
    </p:spTree>
    <p:extLst>
      <p:ext uri="{BB962C8B-B14F-4D97-AF65-F5344CB8AC3E}">
        <p14:creationId xmlns:p14="http://schemas.microsoft.com/office/powerpoint/2010/main" val="1800630524"/>
      </p:ext>
    </p:extLst>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8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8C188C-C2BD-0C55-DE4E-C17542C6132D}"/>
              </a:ext>
            </a:extLst>
          </p:cNvPr>
          <p:cNvSpPr>
            <a:spLocks noGrp="1"/>
          </p:cNvSpPr>
          <p:nvPr>
            <p:ph type="title"/>
          </p:nvPr>
        </p:nvSpPr>
        <p:spPr/>
        <p:txBody>
          <a:bodyPr/>
          <a:lstStyle/>
          <a:p>
            <a:r>
              <a:rPr lang="fr-FR" dirty="0"/>
              <a:t>Module configuration </a:t>
            </a:r>
            <a:r>
              <a:rPr lang="fr-FR" dirty="0" err="1"/>
              <a:t>wizard</a:t>
            </a:r>
            <a:endParaRPr lang="fr-FR" dirty="0"/>
          </a:p>
        </p:txBody>
      </p:sp>
      <p:sp>
        <p:nvSpPr>
          <p:cNvPr id="3" name="Espace réservé du texte 2">
            <a:extLst>
              <a:ext uri="{FF2B5EF4-FFF2-40B4-BE49-F238E27FC236}">
                <a16:creationId xmlns:a16="http://schemas.microsoft.com/office/drawing/2014/main" id="{B0D3A124-5DAF-D1F2-72E3-A1D8CF6D45D9}"/>
              </a:ext>
            </a:extLst>
          </p:cNvPr>
          <p:cNvSpPr>
            <a:spLocks noGrp="1"/>
          </p:cNvSpPr>
          <p:nvPr>
            <p:ph type="body" sz="quarter" idx="10"/>
          </p:nvPr>
        </p:nvSpPr>
        <p:spPr/>
        <p:txBody>
          <a:bodyPr/>
          <a:lstStyle/>
          <a:p>
            <a:r>
              <a:rPr lang="fr-FR" dirty="0"/>
              <a:t>5-step configuration </a:t>
            </a:r>
            <a:r>
              <a:rPr lang="fr-FR" dirty="0" err="1"/>
              <a:t>wizard</a:t>
            </a:r>
            <a:endParaRPr lang="fr-FR" dirty="0"/>
          </a:p>
        </p:txBody>
      </p:sp>
      <p:pic>
        <p:nvPicPr>
          <p:cNvPr id="8" name="Image 7">
            <a:extLst>
              <a:ext uri="{FF2B5EF4-FFF2-40B4-BE49-F238E27FC236}">
                <a16:creationId xmlns:a16="http://schemas.microsoft.com/office/drawing/2014/main" id="{8F781F47-EC3B-629A-C648-DB8A26BA9C48}"/>
              </a:ext>
            </a:extLst>
          </p:cNvPr>
          <p:cNvPicPr>
            <a:picLocks noChangeAspect="1"/>
          </p:cNvPicPr>
          <p:nvPr/>
        </p:nvPicPr>
        <p:blipFill rotWithShape="1">
          <a:blip r:embed="rId5"/>
          <a:srcRect r="178"/>
          <a:stretch/>
        </p:blipFill>
        <p:spPr>
          <a:xfrm>
            <a:off x="922847" y="2722531"/>
            <a:ext cx="10551078" cy="1928813"/>
          </a:xfrm>
          <a:prstGeom prst="rect">
            <a:avLst/>
          </a:prstGeom>
        </p:spPr>
      </p:pic>
      <p:sp>
        <p:nvSpPr>
          <p:cNvPr id="4" name="Légende : encadrée 3">
            <a:extLst>
              <a:ext uri="{FF2B5EF4-FFF2-40B4-BE49-F238E27FC236}">
                <a16:creationId xmlns:a16="http://schemas.microsoft.com/office/drawing/2014/main" id="{91AB8207-F92E-2BE9-7BB1-787852504CAC}"/>
              </a:ext>
            </a:extLst>
          </p:cNvPr>
          <p:cNvSpPr/>
          <p:nvPr/>
        </p:nvSpPr>
        <p:spPr>
          <a:xfrm>
            <a:off x="3289011" y="4933281"/>
            <a:ext cx="2926586" cy="896957"/>
          </a:xfrm>
          <a:prstGeom prst="borderCallout1">
            <a:avLst>
              <a:gd name="adj1" fmla="val 1467"/>
              <a:gd name="adj2" fmla="val 40649"/>
              <a:gd name="adj3" fmla="val -39199"/>
              <a:gd name="adj4" fmla="val 4714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t>Configure restart scripts</a:t>
            </a:r>
          </a:p>
          <a:p>
            <a:pPr>
              <a:lnSpc>
                <a:spcPct val="150000"/>
              </a:lnSpc>
            </a:pPr>
            <a:r>
              <a:rPr lang="en-US" sz="1000" dirty="0"/>
              <a:t>(optional if preconfigured in the module)</a:t>
            </a:r>
          </a:p>
        </p:txBody>
      </p:sp>
      <p:sp>
        <p:nvSpPr>
          <p:cNvPr id="5" name="Légende : encadrée 4">
            <a:extLst>
              <a:ext uri="{FF2B5EF4-FFF2-40B4-BE49-F238E27FC236}">
                <a16:creationId xmlns:a16="http://schemas.microsoft.com/office/drawing/2014/main" id="{85667253-85C8-DE94-8069-CA5D182C7DD6}"/>
              </a:ext>
            </a:extLst>
          </p:cNvPr>
          <p:cNvSpPr/>
          <p:nvPr/>
        </p:nvSpPr>
        <p:spPr>
          <a:xfrm>
            <a:off x="6474369" y="4933281"/>
            <a:ext cx="1975400" cy="895110"/>
          </a:xfrm>
          <a:prstGeom prst="borderCallout1">
            <a:avLst>
              <a:gd name="adj1" fmla="val 307"/>
              <a:gd name="adj2" fmla="val 20311"/>
              <a:gd name="adj3" fmla="val -45565"/>
              <a:gd name="adj4" fmla="val 2170"/>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t>Encryption enabled by default</a:t>
            </a:r>
          </a:p>
        </p:txBody>
      </p:sp>
      <p:sp>
        <p:nvSpPr>
          <p:cNvPr id="9" name="Légende : encadrée 8">
            <a:extLst>
              <a:ext uri="{FF2B5EF4-FFF2-40B4-BE49-F238E27FC236}">
                <a16:creationId xmlns:a16="http://schemas.microsoft.com/office/drawing/2014/main" id="{4BCB5E28-0579-7AC2-2760-18D460F60B2A}"/>
              </a:ext>
            </a:extLst>
          </p:cNvPr>
          <p:cNvSpPr/>
          <p:nvPr/>
        </p:nvSpPr>
        <p:spPr>
          <a:xfrm>
            <a:off x="2602865" y="1811045"/>
            <a:ext cx="1418629" cy="629549"/>
          </a:xfrm>
          <a:prstGeom prst="borderCallout1">
            <a:avLst>
              <a:gd name="adj1" fmla="val 101033"/>
              <a:gd name="adj2" fmla="val 42944"/>
              <a:gd name="adj3" fmla="val 305320"/>
              <a:gd name="adj4" fmla="val -6209"/>
            </a:avLst>
          </a:prstGeom>
          <a:solidFill>
            <a:schemeClr val="bg1"/>
          </a:solid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noProof="1"/>
              <a:t>Exit the wizard</a:t>
            </a:r>
          </a:p>
        </p:txBody>
      </p:sp>
      <p:sp>
        <p:nvSpPr>
          <p:cNvPr id="11" name="Légende : encadrée 10">
            <a:extLst>
              <a:ext uri="{FF2B5EF4-FFF2-40B4-BE49-F238E27FC236}">
                <a16:creationId xmlns:a16="http://schemas.microsoft.com/office/drawing/2014/main" id="{081ECD4B-8499-02AA-20F5-DA4B41B684F8}"/>
              </a:ext>
            </a:extLst>
          </p:cNvPr>
          <p:cNvSpPr/>
          <p:nvPr/>
        </p:nvSpPr>
        <p:spPr>
          <a:xfrm>
            <a:off x="8620909" y="4931434"/>
            <a:ext cx="3179890" cy="894585"/>
          </a:xfrm>
          <a:prstGeom prst="borderCallout1">
            <a:avLst>
              <a:gd name="adj1" fmla="val 1485"/>
              <a:gd name="adj2" fmla="val 25566"/>
              <a:gd name="adj3" fmla="val -45546"/>
              <a:gd name="adj4" fmla="val 1539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t>Save is always possible but applying changes requires a stopped module</a:t>
            </a:r>
            <a:endParaRPr lang="en-US" sz="1000" dirty="0"/>
          </a:p>
        </p:txBody>
      </p:sp>
      <p:sp>
        <p:nvSpPr>
          <p:cNvPr id="7" name="Légende : encadrée 6">
            <a:extLst>
              <a:ext uri="{FF2B5EF4-FFF2-40B4-BE49-F238E27FC236}">
                <a16:creationId xmlns:a16="http://schemas.microsoft.com/office/drawing/2014/main" id="{31B594A6-0D10-34A6-8387-5A803E91D29A}"/>
              </a:ext>
            </a:extLst>
          </p:cNvPr>
          <p:cNvSpPr/>
          <p:nvPr/>
        </p:nvSpPr>
        <p:spPr>
          <a:xfrm>
            <a:off x="872028" y="4931434"/>
            <a:ext cx="2245843" cy="896957"/>
          </a:xfrm>
          <a:prstGeom prst="borderCallout1">
            <a:avLst>
              <a:gd name="adj1" fmla="val -2049"/>
              <a:gd name="adj2" fmla="val 55614"/>
              <a:gd name="adj3" fmla="val -41543"/>
              <a:gd name="adj4" fmla="val 6686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t>Configure replication, virtual IP…</a:t>
            </a:r>
          </a:p>
        </p:txBody>
      </p:sp>
      <p:pic>
        <p:nvPicPr>
          <p:cNvPr id="12" name="console-11">
            <a:hlinkClick r:id="" action="ppaction://media"/>
            <a:extLst>
              <a:ext uri="{FF2B5EF4-FFF2-40B4-BE49-F238E27FC236}">
                <a16:creationId xmlns:a16="http://schemas.microsoft.com/office/drawing/2014/main" id="{2B14A4FC-E44B-FD46-7B1C-C9A32E0B69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11405" y="6370637"/>
            <a:ext cx="487363" cy="487363"/>
          </a:xfrm>
          <a:prstGeom prst="rect">
            <a:avLst/>
          </a:prstGeom>
        </p:spPr>
      </p:pic>
    </p:spTree>
    <p:extLst>
      <p:ext uri="{BB962C8B-B14F-4D97-AF65-F5344CB8AC3E}">
        <p14:creationId xmlns:p14="http://schemas.microsoft.com/office/powerpoint/2010/main" val="868036901"/>
      </p:ext>
    </p:extLst>
  </p:cSld>
  <p:clrMapOvr>
    <a:masterClrMapping/>
  </p:clrMapOvr>
  <mc:AlternateContent xmlns:mc="http://schemas.openxmlformats.org/markup-compatibility/2006" xmlns:p14="http://schemas.microsoft.com/office/powerpoint/2010/main">
    <mc:Choice Requires="p14">
      <p:transition spd="slow" p14:dur="2000" advClick="0" advTm="53000"/>
    </mc:Choice>
    <mc:Fallback xmlns="">
      <p:transition spd="slow" advClick="0"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1F9C4BC-42CE-BB43-6C51-9A85B11A7F63}"/>
              </a:ext>
            </a:extLst>
          </p:cNvPr>
          <p:cNvPicPr>
            <a:picLocks noChangeAspect="1"/>
          </p:cNvPicPr>
          <p:nvPr/>
        </p:nvPicPr>
        <p:blipFill>
          <a:blip r:embed="rId5"/>
          <a:srcRect l="5302" t="6551"/>
          <a:stretch/>
        </p:blipFill>
        <p:spPr>
          <a:xfrm>
            <a:off x="4047893" y="173518"/>
            <a:ext cx="8144107" cy="6408692"/>
          </a:xfrm>
          <a:prstGeom prst="rect">
            <a:avLst/>
          </a:prstGeom>
        </p:spPr>
      </p:pic>
      <p:sp>
        <p:nvSpPr>
          <p:cNvPr id="5" name="Titre 4">
            <a:extLst>
              <a:ext uri="{FF2B5EF4-FFF2-40B4-BE49-F238E27FC236}">
                <a16:creationId xmlns:a16="http://schemas.microsoft.com/office/drawing/2014/main" id="{A22C4515-E67C-181C-F56A-1EAAD0AB1153}"/>
              </a:ext>
            </a:extLst>
          </p:cNvPr>
          <p:cNvSpPr>
            <a:spLocks noGrp="1"/>
          </p:cNvSpPr>
          <p:nvPr>
            <p:ph type="title"/>
          </p:nvPr>
        </p:nvSpPr>
        <p:spPr>
          <a:xfrm>
            <a:off x="316799" y="471915"/>
            <a:ext cx="11484000" cy="307777"/>
          </a:xfrm>
        </p:spPr>
        <p:txBody>
          <a:bodyPr/>
          <a:lstStyle/>
          <a:p>
            <a:r>
              <a:rPr lang="fr-FR" sz="2000" dirty="0"/>
              <a:t>Edit module configuration</a:t>
            </a:r>
          </a:p>
        </p:txBody>
      </p:sp>
      <p:sp>
        <p:nvSpPr>
          <p:cNvPr id="7" name="Espace réservé du texte 6">
            <a:extLst>
              <a:ext uri="{FF2B5EF4-FFF2-40B4-BE49-F238E27FC236}">
                <a16:creationId xmlns:a16="http://schemas.microsoft.com/office/drawing/2014/main" id="{78BDED31-3576-76AB-00E4-75EEBBBAD869}"/>
              </a:ext>
            </a:extLst>
          </p:cNvPr>
          <p:cNvSpPr>
            <a:spLocks noGrp="1"/>
          </p:cNvSpPr>
          <p:nvPr>
            <p:ph type="body" sz="quarter" idx="10"/>
          </p:nvPr>
        </p:nvSpPr>
        <p:spPr>
          <a:xfrm>
            <a:off x="316799" y="830931"/>
            <a:ext cx="11484000" cy="276999"/>
          </a:xfrm>
        </p:spPr>
        <p:txBody>
          <a:bodyPr/>
          <a:lstStyle/>
          <a:p>
            <a:r>
              <a:rPr lang="en-US" sz="1200" b="1" dirty="0"/>
              <a:t>Step 1/5</a:t>
            </a:r>
            <a:endParaRPr lang="fr-FR" sz="1200" dirty="0"/>
          </a:p>
        </p:txBody>
      </p:sp>
      <p:pic>
        <p:nvPicPr>
          <p:cNvPr id="14" name="Espace réservé du contenu 11" descr="Badge 1 avec un remplissage uni">
            <a:extLst>
              <a:ext uri="{FF2B5EF4-FFF2-40B4-BE49-F238E27FC236}">
                <a16:creationId xmlns:a16="http://schemas.microsoft.com/office/drawing/2014/main" id="{177BD6C8-2F66-2B68-771C-0DA2AF7FFB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11793117" y="3630576"/>
            <a:ext cx="372068" cy="380260"/>
          </a:xfrm>
          <a:prstGeom prst="rect">
            <a:avLst/>
          </a:prstGeom>
        </p:spPr>
      </p:pic>
      <p:pic>
        <p:nvPicPr>
          <p:cNvPr id="15" name="Espace réservé du contenu 23" descr="Badge avec un remplissage uni">
            <a:extLst>
              <a:ext uri="{FF2B5EF4-FFF2-40B4-BE49-F238E27FC236}">
                <a16:creationId xmlns:a16="http://schemas.microsoft.com/office/drawing/2014/main" id="{69D60AEF-3D6F-15A1-0A7F-D5A71F1CFD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5463386" y="3681834"/>
            <a:ext cx="380260" cy="380260"/>
          </a:xfrm>
          <a:prstGeom prst="rect">
            <a:avLst/>
          </a:prstGeom>
        </p:spPr>
      </p:pic>
      <p:pic>
        <p:nvPicPr>
          <p:cNvPr id="16" name="Espace réservé du contenu 11" descr="Badge 1 avec un remplissage uni">
            <a:extLst>
              <a:ext uri="{FF2B5EF4-FFF2-40B4-BE49-F238E27FC236}">
                <a16:creationId xmlns:a16="http://schemas.microsoft.com/office/drawing/2014/main" id="{D62AD0EB-BAC5-D47A-8B1B-28F7BBF3C5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137828" y="1318733"/>
            <a:ext cx="372068" cy="380260"/>
          </a:xfrm>
          <a:prstGeom prst="rect">
            <a:avLst/>
          </a:prstGeom>
        </p:spPr>
      </p:pic>
      <p:pic>
        <p:nvPicPr>
          <p:cNvPr id="17" name="Espace réservé du contenu 23" descr="Badge avec un remplissage uni">
            <a:extLst>
              <a:ext uri="{FF2B5EF4-FFF2-40B4-BE49-F238E27FC236}">
                <a16:creationId xmlns:a16="http://schemas.microsoft.com/office/drawing/2014/main" id="{07CD494A-4677-4BC4-3C64-46805FF963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137828" y="2567300"/>
            <a:ext cx="380260" cy="380260"/>
          </a:xfrm>
          <a:prstGeom prst="rect">
            <a:avLst/>
          </a:prstGeom>
        </p:spPr>
      </p:pic>
      <p:sp>
        <p:nvSpPr>
          <p:cNvPr id="4" name="Espace réservé du texte 6">
            <a:extLst>
              <a:ext uri="{FF2B5EF4-FFF2-40B4-BE49-F238E27FC236}">
                <a16:creationId xmlns:a16="http://schemas.microsoft.com/office/drawing/2014/main" id="{0E5D2990-9A59-D5BF-2D70-B7B23BCD819A}"/>
              </a:ext>
            </a:extLst>
          </p:cNvPr>
          <p:cNvSpPr txBox="1">
            <a:spLocks/>
          </p:cNvSpPr>
          <p:nvPr/>
        </p:nvSpPr>
        <p:spPr>
          <a:xfrm>
            <a:off x="623784" y="1245161"/>
            <a:ext cx="3256840" cy="3001637"/>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dirty="0"/>
              <a:t>Configure the components</a:t>
            </a:r>
          </a:p>
          <a:p>
            <a:pPr>
              <a:lnSpc>
                <a:spcPct val="150000"/>
              </a:lnSpc>
              <a:buFont typeface="Courier New" panose="02070309020205020404" pitchFamily="49" charset="0"/>
              <a:buChar char="o"/>
            </a:pPr>
            <a:r>
              <a:rPr lang="en-US" sz="1000" dirty="0"/>
              <a:t>Open/close each panel</a:t>
            </a:r>
          </a:p>
          <a:p>
            <a:pPr>
              <a:lnSpc>
                <a:spcPct val="150000"/>
              </a:lnSpc>
              <a:buFont typeface="Courier New" panose="02070309020205020404" pitchFamily="49" charset="0"/>
              <a:buChar char="o"/>
            </a:pPr>
            <a:r>
              <a:rPr lang="en-US" sz="1000" dirty="0"/>
              <a:t>If there is a Macros panel, configure it first</a:t>
            </a:r>
          </a:p>
          <a:p>
            <a:pPr marL="0" indent="0">
              <a:lnSpc>
                <a:spcPct val="150000"/>
              </a:lnSpc>
              <a:buNone/>
            </a:pPr>
            <a:endParaRPr lang="en-US" sz="1200" dirty="0"/>
          </a:p>
          <a:p>
            <a:pPr marL="0" indent="0">
              <a:lnSpc>
                <a:spcPct val="150000"/>
              </a:lnSpc>
              <a:buNone/>
            </a:pPr>
            <a:r>
              <a:rPr lang="en-US" sz="1200" dirty="0"/>
              <a:t>Example of the service names of Milestone XProtect, in the startup order, separated by commas: </a:t>
            </a:r>
          </a:p>
          <a:p>
            <a:pPr>
              <a:lnSpc>
                <a:spcPct val="150000"/>
              </a:lnSpc>
              <a:buFont typeface="Courier New" panose="02070309020205020404" pitchFamily="49" charset="0"/>
              <a:buChar char="o"/>
            </a:pPr>
            <a:r>
              <a:rPr lang="en-US" sz="1200" dirty="0"/>
              <a:t>SQL Server + Milestone services</a:t>
            </a:r>
          </a:p>
          <a:p>
            <a:pPr marL="0" indent="0">
              <a:lnSpc>
                <a:spcPct val="150000"/>
              </a:lnSpc>
              <a:buNone/>
            </a:pPr>
            <a:r>
              <a:rPr lang="en-US" sz="1200" dirty="0"/>
              <a:t>To get service names on Window/Linux </a:t>
            </a:r>
          </a:p>
          <a:p>
            <a:pPr>
              <a:lnSpc>
                <a:spcPct val="150000"/>
              </a:lnSpc>
              <a:buFont typeface="Courier New" panose="02070309020205020404" pitchFamily="49" charset="0"/>
              <a:buChar char="o"/>
            </a:pPr>
            <a:r>
              <a:rPr lang="en-US" sz="1200" dirty="0"/>
              <a:t>Get-Service in a PowerShell</a:t>
            </a:r>
          </a:p>
          <a:p>
            <a:pPr>
              <a:lnSpc>
                <a:spcPct val="150000"/>
              </a:lnSpc>
              <a:buFont typeface="Courier New" panose="02070309020205020404" pitchFamily="49" charset="0"/>
              <a:buChar char="o"/>
            </a:pPr>
            <a:r>
              <a:rPr lang="en-US" sz="1200" dirty="0"/>
              <a:t>'</a:t>
            </a:r>
            <a:r>
              <a:rPr lang="en-US" sz="1200" dirty="0" err="1"/>
              <a:t>systemctl</a:t>
            </a:r>
            <a:r>
              <a:rPr lang="en-US" sz="1200" dirty="0"/>
              <a:t> list-unit-files --type=service’ in a shell</a:t>
            </a:r>
          </a:p>
          <a:p>
            <a:pPr marL="0" indent="0">
              <a:lnSpc>
                <a:spcPct val="150000"/>
              </a:lnSpc>
              <a:buNone/>
            </a:pPr>
            <a:endParaRPr lang="en-US" sz="1200" dirty="0"/>
          </a:p>
          <a:p>
            <a:pPr marL="0" indent="0">
              <a:lnSpc>
                <a:spcPct val="150000"/>
              </a:lnSpc>
              <a:buNone/>
            </a:pPr>
            <a:r>
              <a:rPr lang="en-US" sz="1200" dirty="0"/>
              <a:t>Switch to Advanced configuration</a:t>
            </a:r>
            <a:br>
              <a:rPr lang="en-US" sz="1200" dirty="0"/>
            </a:br>
            <a:r>
              <a:rPr lang="en-US" sz="1200" dirty="0"/>
              <a:t>to access the full configuration (userconfig.xml)</a:t>
            </a:r>
          </a:p>
        </p:txBody>
      </p:sp>
      <p:pic>
        <p:nvPicPr>
          <p:cNvPr id="19" name="Graphique 18" descr="Badge 3 avec un remplissage uni">
            <a:extLst>
              <a:ext uri="{FF2B5EF4-FFF2-40B4-BE49-F238E27FC236}">
                <a16:creationId xmlns:a16="http://schemas.microsoft.com/office/drawing/2014/main" id="{1BB69A93-5E4C-9BFB-4978-988697DEC8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3974" y="5349137"/>
            <a:ext cx="380260" cy="380260"/>
          </a:xfrm>
          <a:prstGeom prst="rect">
            <a:avLst/>
          </a:prstGeom>
        </p:spPr>
      </p:pic>
      <p:sp>
        <p:nvSpPr>
          <p:cNvPr id="25" name="Accolade fermante 5">
            <a:extLst>
              <a:ext uri="{FF2B5EF4-FFF2-40B4-BE49-F238E27FC236}">
                <a16:creationId xmlns:a16="http://schemas.microsoft.com/office/drawing/2014/main" id="{6F6F0A45-67C6-9F88-3DF6-170C92827706}"/>
              </a:ext>
            </a:extLst>
          </p:cNvPr>
          <p:cNvSpPr/>
          <p:nvPr/>
        </p:nvSpPr>
        <p:spPr>
          <a:xfrm>
            <a:off x="10962981" y="1078090"/>
            <a:ext cx="749055" cy="5307996"/>
          </a:xfrm>
          <a:prstGeom prst="rightBrace">
            <a:avLst>
              <a:gd name="adj1" fmla="val 8333"/>
              <a:gd name="adj2" fmla="val 51202"/>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8" name="Graphique 18" descr="Badge 3 avec un remplissage uni">
            <a:extLst>
              <a:ext uri="{FF2B5EF4-FFF2-40B4-BE49-F238E27FC236}">
                <a16:creationId xmlns:a16="http://schemas.microsoft.com/office/drawing/2014/main" id="{61CF6E41-CD0F-BD14-B77E-836CC8E9969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51438" y="1044691"/>
            <a:ext cx="380260" cy="380260"/>
          </a:xfrm>
          <a:prstGeom prst="rect">
            <a:avLst/>
          </a:prstGeom>
        </p:spPr>
      </p:pic>
      <p:pic>
        <p:nvPicPr>
          <p:cNvPr id="29" name="console-12-1">
            <a:hlinkClick r:id="" action="ppaction://media"/>
            <a:extLst>
              <a:ext uri="{FF2B5EF4-FFF2-40B4-BE49-F238E27FC236}">
                <a16:creationId xmlns:a16="http://schemas.microsoft.com/office/drawing/2014/main" id="{B3CFC62D-66FF-F5F2-A809-4AFFF5D49E3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48160" y="6370637"/>
            <a:ext cx="487363" cy="487363"/>
          </a:xfrm>
          <a:prstGeom prst="rect">
            <a:avLst/>
          </a:prstGeom>
        </p:spPr>
      </p:pic>
    </p:spTree>
    <p:extLst>
      <p:ext uri="{BB962C8B-B14F-4D97-AF65-F5344CB8AC3E}">
        <p14:creationId xmlns:p14="http://schemas.microsoft.com/office/powerpoint/2010/main" val="987817719"/>
      </p:ext>
    </p:extLst>
  </p:cSld>
  <p:clrMapOvr>
    <a:masterClrMapping/>
  </p:clrMapOvr>
  <mc:AlternateContent xmlns:mc="http://schemas.openxmlformats.org/markup-compatibility/2006" xmlns:p14="http://schemas.microsoft.com/office/powerpoint/2010/main">
    <mc:Choice Requires="p14">
      <p:transition spd="slow" p14:dur="2000" advClick="0" advTm="134000"/>
    </mc:Choice>
    <mc:Fallback xmlns="">
      <p:transition spd="slow" advClick="0" advTm="1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11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2BA6A5-CAD3-3147-C3CB-CA58E097B780}"/>
              </a:ext>
            </a:extLst>
          </p:cNvPr>
          <p:cNvPicPr>
            <a:picLocks noChangeAspect="1"/>
          </p:cNvPicPr>
          <p:nvPr/>
        </p:nvPicPr>
        <p:blipFill>
          <a:blip r:embed="rId5"/>
          <a:srcRect t="5294"/>
          <a:stretch/>
        </p:blipFill>
        <p:spPr>
          <a:xfrm>
            <a:off x="5467483" y="215153"/>
            <a:ext cx="6057240" cy="6494929"/>
          </a:xfrm>
          <a:prstGeom prst="rect">
            <a:avLst/>
          </a:prstGeom>
        </p:spPr>
      </p:pic>
      <p:sp>
        <p:nvSpPr>
          <p:cNvPr id="5" name="Titre 4">
            <a:extLst>
              <a:ext uri="{FF2B5EF4-FFF2-40B4-BE49-F238E27FC236}">
                <a16:creationId xmlns:a16="http://schemas.microsoft.com/office/drawing/2014/main" id="{A22C4515-E67C-181C-F56A-1EAAD0AB1153}"/>
              </a:ext>
            </a:extLst>
          </p:cNvPr>
          <p:cNvSpPr>
            <a:spLocks noGrp="1"/>
          </p:cNvSpPr>
          <p:nvPr>
            <p:ph type="title"/>
          </p:nvPr>
        </p:nvSpPr>
        <p:spPr/>
        <p:txBody>
          <a:bodyPr/>
          <a:lstStyle/>
          <a:p>
            <a:r>
              <a:rPr lang="fr-FR" dirty="0"/>
              <a:t>Edit module configuration</a:t>
            </a:r>
          </a:p>
        </p:txBody>
      </p:sp>
      <p:sp>
        <p:nvSpPr>
          <p:cNvPr id="7" name="Espace réservé du texte 6">
            <a:extLst>
              <a:ext uri="{FF2B5EF4-FFF2-40B4-BE49-F238E27FC236}">
                <a16:creationId xmlns:a16="http://schemas.microsoft.com/office/drawing/2014/main" id="{78BDED31-3576-76AB-00E4-75EEBBBAD869}"/>
              </a:ext>
            </a:extLst>
          </p:cNvPr>
          <p:cNvSpPr>
            <a:spLocks noGrp="1"/>
          </p:cNvSpPr>
          <p:nvPr>
            <p:ph type="body" sz="quarter" idx="10"/>
          </p:nvPr>
        </p:nvSpPr>
        <p:spPr>
          <a:xfrm>
            <a:off x="316799" y="830931"/>
            <a:ext cx="11484000" cy="276999"/>
          </a:xfrm>
        </p:spPr>
        <p:txBody>
          <a:bodyPr/>
          <a:lstStyle/>
          <a:p>
            <a:r>
              <a:rPr lang="en-US" sz="1200" b="1" dirty="0"/>
              <a:t>Step 1/5</a:t>
            </a:r>
            <a:endParaRPr lang="fr-FR" sz="1200" dirty="0"/>
          </a:p>
        </p:txBody>
      </p:sp>
      <p:pic>
        <p:nvPicPr>
          <p:cNvPr id="14" name="Espace réservé du contenu 11" descr="Badge 1 avec un remplissage uni">
            <a:extLst>
              <a:ext uri="{FF2B5EF4-FFF2-40B4-BE49-F238E27FC236}">
                <a16:creationId xmlns:a16="http://schemas.microsoft.com/office/drawing/2014/main" id="{177BD6C8-2F66-2B68-771C-0DA2AF7FFB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5799125" y="1368777"/>
            <a:ext cx="372068" cy="380260"/>
          </a:xfrm>
          <a:prstGeom prst="rect">
            <a:avLst/>
          </a:prstGeom>
        </p:spPr>
      </p:pic>
      <p:pic>
        <p:nvPicPr>
          <p:cNvPr id="15" name="Espace réservé du contenu 23" descr="Badge avec un remplissage uni">
            <a:extLst>
              <a:ext uri="{FF2B5EF4-FFF2-40B4-BE49-F238E27FC236}">
                <a16:creationId xmlns:a16="http://schemas.microsoft.com/office/drawing/2014/main" id="{69D60AEF-3D6F-15A1-0A7F-D5A71F1CFD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5799125" y="3198311"/>
            <a:ext cx="380260" cy="380260"/>
          </a:xfrm>
          <a:prstGeom prst="rect">
            <a:avLst/>
          </a:prstGeom>
        </p:spPr>
      </p:pic>
      <p:pic>
        <p:nvPicPr>
          <p:cNvPr id="16" name="Espace réservé du contenu 11" descr="Badge 1 avec un remplissage uni">
            <a:extLst>
              <a:ext uri="{FF2B5EF4-FFF2-40B4-BE49-F238E27FC236}">
                <a16:creationId xmlns:a16="http://schemas.microsoft.com/office/drawing/2014/main" id="{D62AD0EB-BAC5-D47A-8B1B-28F7BBF3C5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405454" y="1749037"/>
            <a:ext cx="372068" cy="380260"/>
          </a:xfrm>
          <a:prstGeom prst="rect">
            <a:avLst/>
          </a:prstGeom>
        </p:spPr>
      </p:pic>
      <p:pic>
        <p:nvPicPr>
          <p:cNvPr id="17" name="Espace réservé du contenu 23" descr="Badge avec un remplissage uni">
            <a:extLst>
              <a:ext uri="{FF2B5EF4-FFF2-40B4-BE49-F238E27FC236}">
                <a16:creationId xmlns:a16="http://schemas.microsoft.com/office/drawing/2014/main" id="{07CD494A-4677-4BC4-3C64-46805FF963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390974" y="2700499"/>
            <a:ext cx="380260" cy="380260"/>
          </a:xfrm>
          <a:prstGeom prst="rect">
            <a:avLst/>
          </a:prstGeom>
        </p:spPr>
      </p:pic>
      <p:sp>
        <p:nvSpPr>
          <p:cNvPr id="18" name="Légende : encadrée 17">
            <a:extLst>
              <a:ext uri="{FF2B5EF4-FFF2-40B4-BE49-F238E27FC236}">
                <a16:creationId xmlns:a16="http://schemas.microsoft.com/office/drawing/2014/main" id="{E25A56F9-BAA6-B7D2-4E58-34C7E166BDA2}"/>
              </a:ext>
            </a:extLst>
          </p:cNvPr>
          <p:cNvSpPr/>
          <p:nvPr/>
        </p:nvSpPr>
        <p:spPr>
          <a:xfrm>
            <a:off x="2241906" y="5299094"/>
            <a:ext cx="2770405" cy="844534"/>
          </a:xfrm>
          <a:prstGeom prst="borderCallout1">
            <a:avLst>
              <a:gd name="adj1" fmla="val 101666"/>
              <a:gd name="adj2" fmla="val 98348"/>
              <a:gd name="adj3" fmla="val 142036"/>
              <a:gd name="adj4" fmla="val 13221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000" dirty="0"/>
              <a:t>Discard changes and reload the original configuration files</a:t>
            </a:r>
          </a:p>
        </p:txBody>
      </p:sp>
      <p:sp>
        <p:nvSpPr>
          <p:cNvPr id="4" name="Espace réservé du texte 6">
            <a:extLst>
              <a:ext uri="{FF2B5EF4-FFF2-40B4-BE49-F238E27FC236}">
                <a16:creationId xmlns:a16="http://schemas.microsoft.com/office/drawing/2014/main" id="{0E5D2990-9A59-D5BF-2D70-B7B23BCD819A}"/>
              </a:ext>
            </a:extLst>
          </p:cNvPr>
          <p:cNvSpPr txBox="1">
            <a:spLocks/>
          </p:cNvSpPr>
          <p:nvPr/>
        </p:nvSpPr>
        <p:spPr>
          <a:xfrm>
            <a:off x="891410" y="1675465"/>
            <a:ext cx="3607018" cy="3001637"/>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dirty="0"/>
              <a:t>Define a virtual IP address in the same subnet as the two physical IP addresses</a:t>
            </a:r>
            <a:endParaRPr lang="en-US" sz="1000" dirty="0"/>
          </a:p>
          <a:p>
            <a:pPr marL="0" indent="0">
              <a:lnSpc>
                <a:spcPct val="150000"/>
              </a:lnSpc>
              <a:buNone/>
            </a:pPr>
            <a:endParaRPr lang="en-US" sz="1200" dirty="0"/>
          </a:p>
          <a:p>
            <a:pPr marL="0" indent="0">
              <a:lnSpc>
                <a:spcPct val="150000"/>
              </a:lnSpc>
              <a:buNone/>
            </a:pPr>
            <a:r>
              <a:rPr lang="en-US" sz="1200" dirty="0"/>
              <a:t>Define the path of folders to replicate (here the SQL data and log folders)</a:t>
            </a:r>
          </a:p>
          <a:p>
            <a:pPr marL="0" indent="0">
              <a:lnSpc>
                <a:spcPct val="150000"/>
              </a:lnSpc>
              <a:buNone/>
            </a:pPr>
            <a:endParaRPr lang="en-US" sz="1200" dirty="0"/>
          </a:p>
          <a:p>
            <a:pPr marL="0" indent="0">
              <a:lnSpc>
                <a:spcPct val="150000"/>
              </a:lnSpc>
              <a:buNone/>
            </a:pPr>
            <a:r>
              <a:rPr lang="en-US" sz="1200" dirty="0"/>
              <a:t>Define checkers if needed</a:t>
            </a:r>
          </a:p>
          <a:p>
            <a:pPr marL="0" indent="0">
              <a:lnSpc>
                <a:spcPct val="150000"/>
              </a:lnSpc>
              <a:buNone/>
            </a:pPr>
            <a:endParaRPr lang="en-US" sz="1200" dirty="0"/>
          </a:p>
          <a:p>
            <a:pPr marL="0" indent="0">
              <a:lnSpc>
                <a:spcPct val="150000"/>
              </a:lnSpc>
              <a:buNone/>
            </a:pPr>
            <a:r>
              <a:rPr lang="en-US" sz="1200" dirty="0"/>
              <a:t>Once completed, click on Next step </a:t>
            </a:r>
            <a:br>
              <a:rPr lang="en-US" sz="1200" dirty="0"/>
            </a:br>
            <a:r>
              <a:rPr lang="en-US" sz="1200" dirty="0"/>
              <a:t>and proceed to the next slide</a:t>
            </a:r>
            <a:endParaRPr lang="fr-FR" sz="1200" dirty="0"/>
          </a:p>
        </p:txBody>
      </p:sp>
      <p:pic>
        <p:nvPicPr>
          <p:cNvPr id="19" name="Graphique 18" descr="Badge 3 avec un remplissage uni">
            <a:extLst>
              <a:ext uri="{FF2B5EF4-FFF2-40B4-BE49-F238E27FC236}">
                <a16:creationId xmlns:a16="http://schemas.microsoft.com/office/drawing/2014/main" id="{1BB69A93-5E4C-9BFB-4978-988697DEC8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0974" y="3573665"/>
            <a:ext cx="380260" cy="380260"/>
          </a:xfrm>
          <a:prstGeom prst="rect">
            <a:avLst/>
          </a:prstGeom>
        </p:spPr>
      </p:pic>
      <p:pic>
        <p:nvPicPr>
          <p:cNvPr id="23" name="Graphique 22" descr="Badge 3 avec un remplissage uni">
            <a:extLst>
              <a:ext uri="{FF2B5EF4-FFF2-40B4-BE49-F238E27FC236}">
                <a16:creationId xmlns:a16="http://schemas.microsoft.com/office/drawing/2014/main" id="{B1748983-31DA-8064-59B1-C5A1339DD5F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99125" y="5108964"/>
            <a:ext cx="380260" cy="380260"/>
          </a:xfrm>
          <a:prstGeom prst="rect">
            <a:avLst/>
          </a:prstGeom>
        </p:spPr>
      </p:pic>
      <p:pic>
        <p:nvPicPr>
          <p:cNvPr id="13" name="Graphique 18" descr="Badge 4 avec un remplissage uni">
            <a:extLst>
              <a:ext uri="{FF2B5EF4-FFF2-40B4-BE49-F238E27FC236}">
                <a16:creationId xmlns:a16="http://schemas.microsoft.com/office/drawing/2014/main" id="{D993FABD-DF74-92D9-3C83-31CCB0D3C6D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18221" y="6300990"/>
            <a:ext cx="380137" cy="380137"/>
          </a:xfrm>
          <a:prstGeom prst="rect">
            <a:avLst/>
          </a:prstGeom>
        </p:spPr>
      </p:pic>
      <p:pic>
        <p:nvPicPr>
          <p:cNvPr id="21" name="Graphique 18" descr="Badge 4 avec un remplissage uni">
            <a:extLst>
              <a:ext uri="{FF2B5EF4-FFF2-40B4-BE49-F238E27FC236}">
                <a16:creationId xmlns:a16="http://schemas.microsoft.com/office/drawing/2014/main" id="{50A471BB-5AE5-A80C-DE23-9A4C72DE184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3977" y="4293191"/>
            <a:ext cx="380137" cy="380137"/>
          </a:xfrm>
          <a:prstGeom prst="rect">
            <a:avLst/>
          </a:prstGeom>
        </p:spPr>
      </p:pic>
      <p:pic>
        <p:nvPicPr>
          <p:cNvPr id="28" name="console-12-2">
            <a:hlinkClick r:id="" action="ppaction://media"/>
            <a:extLst>
              <a:ext uri="{FF2B5EF4-FFF2-40B4-BE49-F238E27FC236}">
                <a16:creationId xmlns:a16="http://schemas.microsoft.com/office/drawing/2014/main" id="{AF7A9490-FE36-8966-FBE2-51C7ED8836D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98132" y="6343743"/>
            <a:ext cx="487363" cy="487363"/>
          </a:xfrm>
          <a:prstGeom prst="rect">
            <a:avLst/>
          </a:prstGeom>
        </p:spPr>
      </p:pic>
    </p:spTree>
    <p:extLst>
      <p:ext uri="{BB962C8B-B14F-4D97-AF65-F5344CB8AC3E}">
        <p14:creationId xmlns:p14="http://schemas.microsoft.com/office/powerpoint/2010/main" val="4292561058"/>
      </p:ext>
    </p:extLst>
  </p:cSld>
  <p:clrMapOvr>
    <a:masterClrMapping/>
  </p:clrMapOvr>
  <mc:AlternateContent xmlns:mc="http://schemas.openxmlformats.org/markup-compatibility/2006" xmlns:p14="http://schemas.microsoft.com/office/powerpoint/2010/main">
    <mc:Choice Requires="p14">
      <p:transition spd="slow" p14:dur="2000" advClick="0" advTm="90000"/>
    </mc:Choice>
    <mc:Fallback xmlns="">
      <p:transition spd="slow" advClick="0" advTm="9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05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874D0-CFEF-D8D6-E415-124D92FBBD83}"/>
              </a:ext>
            </a:extLst>
          </p:cNvPr>
          <p:cNvPicPr>
            <a:picLocks noChangeAspect="1"/>
          </p:cNvPicPr>
          <p:nvPr/>
        </p:nvPicPr>
        <p:blipFill>
          <a:blip r:embed="rId5"/>
          <a:srcRect l="4497" t="23072" r="53884"/>
          <a:stretch/>
        </p:blipFill>
        <p:spPr>
          <a:xfrm>
            <a:off x="6945231" y="1684046"/>
            <a:ext cx="3845859" cy="3055948"/>
          </a:xfrm>
          <a:prstGeom prst="rect">
            <a:avLst/>
          </a:prstGeom>
        </p:spPr>
      </p:pic>
      <p:sp>
        <p:nvSpPr>
          <p:cNvPr id="7" name="Titre 6">
            <a:extLst>
              <a:ext uri="{FF2B5EF4-FFF2-40B4-BE49-F238E27FC236}">
                <a16:creationId xmlns:a16="http://schemas.microsoft.com/office/drawing/2014/main" id="{CC30EA4D-8B53-17C9-39F3-490F6D75C006}"/>
              </a:ext>
            </a:extLst>
          </p:cNvPr>
          <p:cNvSpPr>
            <a:spLocks noGrp="1"/>
          </p:cNvSpPr>
          <p:nvPr>
            <p:ph type="title"/>
          </p:nvPr>
        </p:nvSpPr>
        <p:spPr>
          <a:xfrm>
            <a:off x="316799" y="471915"/>
            <a:ext cx="11484000" cy="369332"/>
          </a:xfrm>
        </p:spPr>
        <p:txBody>
          <a:bodyPr/>
          <a:lstStyle/>
          <a:p>
            <a:r>
              <a:rPr lang="fr-FR" sz="2400" dirty="0"/>
              <a:t>Edit module scripts  (</a:t>
            </a:r>
            <a:r>
              <a:rPr lang="fr-FR" sz="2400" dirty="0" err="1"/>
              <a:t>Optional</a:t>
            </a:r>
            <a:r>
              <a:rPr lang="fr-FR" sz="2400" dirty="0"/>
              <a:t>)</a:t>
            </a:r>
          </a:p>
        </p:txBody>
      </p:sp>
      <p:sp>
        <p:nvSpPr>
          <p:cNvPr id="2" name="Espace réservé du texte 1">
            <a:extLst>
              <a:ext uri="{FF2B5EF4-FFF2-40B4-BE49-F238E27FC236}">
                <a16:creationId xmlns:a16="http://schemas.microsoft.com/office/drawing/2014/main" id="{C91A7AD0-9E62-1A9B-8536-7CBD036F4918}"/>
              </a:ext>
            </a:extLst>
          </p:cNvPr>
          <p:cNvSpPr>
            <a:spLocks noGrp="1"/>
          </p:cNvSpPr>
          <p:nvPr>
            <p:ph type="body" sz="quarter" idx="10"/>
          </p:nvPr>
        </p:nvSpPr>
        <p:spPr>
          <a:xfrm>
            <a:off x="316799" y="830931"/>
            <a:ext cx="11484000" cy="276999"/>
          </a:xfrm>
        </p:spPr>
        <p:txBody>
          <a:bodyPr/>
          <a:lstStyle/>
          <a:p>
            <a:r>
              <a:rPr lang="en-US" sz="1200" b="1" dirty="0"/>
              <a:t>Step 2/5</a:t>
            </a:r>
            <a:endParaRPr lang="fr-FR" sz="1200" dirty="0"/>
          </a:p>
        </p:txBody>
      </p:sp>
      <p:pic>
        <p:nvPicPr>
          <p:cNvPr id="11" name="Espace réservé du contenu 11" descr="Badge 1 avec un remplissage uni">
            <a:extLst>
              <a:ext uri="{FF2B5EF4-FFF2-40B4-BE49-F238E27FC236}">
                <a16:creationId xmlns:a16="http://schemas.microsoft.com/office/drawing/2014/main" id="{40DA522F-9443-0737-77ED-1A0B9901D7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6413121" y="3405905"/>
            <a:ext cx="372068" cy="380260"/>
          </a:xfrm>
          <a:prstGeom prst="rect">
            <a:avLst/>
          </a:prstGeom>
        </p:spPr>
      </p:pic>
      <p:pic>
        <p:nvPicPr>
          <p:cNvPr id="12" name="Espace réservé du contenu 23" descr="Badge avec un remplissage uni">
            <a:extLst>
              <a:ext uri="{FF2B5EF4-FFF2-40B4-BE49-F238E27FC236}">
                <a16:creationId xmlns:a16="http://schemas.microsoft.com/office/drawing/2014/main" id="{A204A973-9687-04F4-6D6D-50DB6CE5B9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8678030" y="2590325"/>
            <a:ext cx="380260" cy="380260"/>
          </a:xfrm>
          <a:prstGeom prst="rect">
            <a:avLst/>
          </a:prstGeom>
        </p:spPr>
      </p:pic>
      <p:pic>
        <p:nvPicPr>
          <p:cNvPr id="8" name="Espace réservé du contenu 11" descr="Badge 1 avec un remplissage uni">
            <a:extLst>
              <a:ext uri="{FF2B5EF4-FFF2-40B4-BE49-F238E27FC236}">
                <a16:creationId xmlns:a16="http://schemas.microsoft.com/office/drawing/2014/main" id="{8B55BD86-83F3-004C-677E-21ACDEF0ED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405454" y="1749037"/>
            <a:ext cx="372068" cy="380260"/>
          </a:xfrm>
          <a:prstGeom prst="rect">
            <a:avLst/>
          </a:prstGeom>
        </p:spPr>
      </p:pic>
      <p:pic>
        <p:nvPicPr>
          <p:cNvPr id="16" name="Espace réservé du contenu 23" descr="Badge avec un remplissage uni">
            <a:extLst>
              <a:ext uri="{FF2B5EF4-FFF2-40B4-BE49-F238E27FC236}">
                <a16:creationId xmlns:a16="http://schemas.microsoft.com/office/drawing/2014/main" id="{9680CEAC-1983-5130-6D7C-74D49191D4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401358" y="3871476"/>
            <a:ext cx="380260" cy="380260"/>
          </a:xfrm>
          <a:prstGeom prst="rect">
            <a:avLst/>
          </a:prstGeom>
        </p:spPr>
      </p:pic>
      <p:sp>
        <p:nvSpPr>
          <p:cNvPr id="17" name="Espace réservé du texte 6">
            <a:extLst>
              <a:ext uri="{FF2B5EF4-FFF2-40B4-BE49-F238E27FC236}">
                <a16:creationId xmlns:a16="http://schemas.microsoft.com/office/drawing/2014/main" id="{8A0B6532-D574-46C8-D16D-B571470A2AD5}"/>
              </a:ext>
            </a:extLst>
          </p:cNvPr>
          <p:cNvSpPr txBox="1">
            <a:spLocks/>
          </p:cNvSpPr>
          <p:nvPr/>
        </p:nvSpPr>
        <p:spPr>
          <a:xfrm>
            <a:off x="891410" y="1675465"/>
            <a:ext cx="4095457" cy="3001637"/>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b="1" dirty="0"/>
              <a:t>Skip this step in most cases because scripts are preconfigured</a:t>
            </a:r>
            <a:r>
              <a:rPr lang="en-US" sz="1200" dirty="0"/>
              <a:t>. </a:t>
            </a:r>
            <a:r>
              <a:rPr lang="en-US" sz="1200" b="1" dirty="0"/>
              <a:t>Go directly to next step.</a:t>
            </a:r>
          </a:p>
          <a:p>
            <a:pPr>
              <a:lnSpc>
                <a:spcPct val="150000"/>
              </a:lnSpc>
              <a:buFont typeface="Courier New" panose="02070309020205020404" pitchFamily="49" charset="0"/>
              <a:buChar char="o"/>
            </a:pPr>
            <a:r>
              <a:rPr lang="en-US" sz="1200" dirty="0"/>
              <a:t>Click on </a:t>
            </a:r>
            <a:r>
              <a:rPr lang="en-US" sz="1200" dirty="0" err="1"/>
              <a:t>start_prim</a:t>
            </a:r>
            <a:r>
              <a:rPr lang="en-US" sz="1200" dirty="0"/>
              <a:t>/</a:t>
            </a:r>
            <a:r>
              <a:rPr lang="en-US" sz="1200" dirty="0" err="1"/>
              <a:t>stop_prim</a:t>
            </a:r>
            <a:r>
              <a:rPr lang="en-US" sz="1200" dirty="0"/>
              <a:t> to see the scripts of  a mirror module</a:t>
            </a:r>
          </a:p>
          <a:p>
            <a:pPr>
              <a:lnSpc>
                <a:spcPct val="150000"/>
              </a:lnSpc>
              <a:buFont typeface="Courier New" panose="02070309020205020404" pitchFamily="49" charset="0"/>
              <a:buChar char="o"/>
            </a:pPr>
            <a:r>
              <a:rPr lang="en-US" sz="1200" dirty="0"/>
              <a:t>Click on </a:t>
            </a:r>
            <a:r>
              <a:rPr lang="en-US" sz="1200" dirty="0" err="1"/>
              <a:t>start_both</a:t>
            </a:r>
            <a:r>
              <a:rPr lang="en-US" sz="1200" dirty="0"/>
              <a:t>/</a:t>
            </a:r>
            <a:r>
              <a:rPr lang="en-US" sz="1200" dirty="0" err="1"/>
              <a:t>stop_both</a:t>
            </a:r>
            <a:r>
              <a:rPr lang="en-US" sz="1200" dirty="0"/>
              <a:t> to see the scripts of  a farm module</a:t>
            </a:r>
          </a:p>
          <a:p>
            <a:pPr marL="0" indent="0">
              <a:lnSpc>
                <a:spcPct val="150000"/>
              </a:lnSpc>
              <a:buNone/>
            </a:pPr>
            <a:endParaRPr lang="en-US" sz="1200" dirty="0"/>
          </a:p>
          <a:p>
            <a:pPr marL="0" indent="0">
              <a:lnSpc>
                <a:spcPct val="150000"/>
              </a:lnSpc>
              <a:buNone/>
            </a:pPr>
            <a:r>
              <a:rPr lang="en-US" sz="1200" dirty="0"/>
              <a:t>Switch to Advanced configuration to access all scripts</a:t>
            </a:r>
          </a:p>
          <a:p>
            <a:pPr marL="0" indent="0">
              <a:lnSpc>
                <a:spcPct val="150000"/>
              </a:lnSpc>
              <a:buNone/>
            </a:pPr>
            <a:endParaRPr lang="en-US" sz="1200" dirty="0"/>
          </a:p>
          <a:p>
            <a:pPr marL="0" indent="0">
              <a:lnSpc>
                <a:spcPct val="150000"/>
              </a:lnSpc>
              <a:buNone/>
            </a:pPr>
            <a:r>
              <a:rPr lang="en-US" sz="1200" dirty="0"/>
              <a:t>Click on Next step  and proceed to the next slide</a:t>
            </a:r>
            <a:endParaRPr lang="fr-FR" sz="1200" dirty="0"/>
          </a:p>
        </p:txBody>
      </p:sp>
      <p:pic>
        <p:nvPicPr>
          <p:cNvPr id="18" name="Graphique 17" descr="Badge 3 avec un remplissage uni">
            <a:extLst>
              <a:ext uri="{FF2B5EF4-FFF2-40B4-BE49-F238E27FC236}">
                <a16:creationId xmlns:a16="http://schemas.microsoft.com/office/drawing/2014/main" id="{62F1C714-CA5B-41B8-7384-EC5C10A2816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3391" y="4865949"/>
            <a:ext cx="380260" cy="380260"/>
          </a:xfrm>
          <a:prstGeom prst="rect">
            <a:avLst/>
          </a:prstGeom>
        </p:spPr>
      </p:pic>
      <p:sp>
        <p:nvSpPr>
          <p:cNvPr id="19" name="Accolade ouvrante 18">
            <a:extLst>
              <a:ext uri="{FF2B5EF4-FFF2-40B4-BE49-F238E27FC236}">
                <a16:creationId xmlns:a16="http://schemas.microsoft.com/office/drawing/2014/main" id="{7A2BBE29-AB5C-A9B1-3DB5-C618AA1EDC29}"/>
              </a:ext>
            </a:extLst>
          </p:cNvPr>
          <p:cNvSpPr/>
          <p:nvPr/>
        </p:nvSpPr>
        <p:spPr>
          <a:xfrm>
            <a:off x="6885076" y="3270215"/>
            <a:ext cx="320059" cy="651640"/>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0" name="Graphique 19" descr="Badge 3 avec un remplissage uni">
            <a:extLst>
              <a:ext uri="{FF2B5EF4-FFF2-40B4-BE49-F238E27FC236}">
                <a16:creationId xmlns:a16="http://schemas.microsoft.com/office/drawing/2014/main" id="{271EA9D0-DCCF-62CC-BAF4-5F15E60A52D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31623" y="4272234"/>
            <a:ext cx="380260" cy="380260"/>
          </a:xfrm>
          <a:prstGeom prst="rect">
            <a:avLst/>
          </a:prstGeom>
        </p:spPr>
      </p:pic>
      <p:pic>
        <p:nvPicPr>
          <p:cNvPr id="4" name="console-13">
            <a:hlinkClick r:id="" action="ppaction://media"/>
            <a:extLst>
              <a:ext uri="{FF2B5EF4-FFF2-40B4-BE49-F238E27FC236}">
                <a16:creationId xmlns:a16="http://schemas.microsoft.com/office/drawing/2014/main" id="{9ED286A7-06F4-A50B-7A05-9BD05A8D276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08858" y="6252199"/>
            <a:ext cx="609600" cy="609600"/>
          </a:xfrm>
          <a:prstGeom prst="rect">
            <a:avLst/>
          </a:prstGeom>
        </p:spPr>
      </p:pic>
    </p:spTree>
    <p:extLst>
      <p:ext uri="{BB962C8B-B14F-4D97-AF65-F5344CB8AC3E}">
        <p14:creationId xmlns:p14="http://schemas.microsoft.com/office/powerpoint/2010/main" val="2844933060"/>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8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C30EA4D-8B53-17C9-39F3-490F6D75C006}"/>
              </a:ext>
            </a:extLst>
          </p:cNvPr>
          <p:cNvSpPr>
            <a:spLocks noGrp="1"/>
          </p:cNvSpPr>
          <p:nvPr>
            <p:ph type="title"/>
          </p:nvPr>
        </p:nvSpPr>
        <p:spPr>
          <a:xfrm>
            <a:off x="316799" y="471915"/>
            <a:ext cx="11484000" cy="369332"/>
          </a:xfrm>
        </p:spPr>
        <p:txBody>
          <a:bodyPr/>
          <a:lstStyle/>
          <a:p>
            <a:r>
              <a:rPr lang="fr-FR" sz="2400" dirty="0"/>
              <a:t>Enable communication </a:t>
            </a:r>
            <a:r>
              <a:rPr lang="fr-FR" sz="2400" dirty="0" err="1"/>
              <a:t>encryption</a:t>
            </a:r>
            <a:r>
              <a:rPr lang="fr-FR" sz="2400" dirty="0"/>
              <a:t> (</a:t>
            </a:r>
            <a:r>
              <a:rPr lang="fr-FR" sz="2400" dirty="0" err="1"/>
              <a:t>Optional</a:t>
            </a:r>
            <a:r>
              <a:rPr lang="fr-FR" sz="2400" dirty="0"/>
              <a:t>)</a:t>
            </a:r>
          </a:p>
        </p:txBody>
      </p:sp>
      <p:sp>
        <p:nvSpPr>
          <p:cNvPr id="10" name="Espace réservé du texte 9">
            <a:extLst>
              <a:ext uri="{FF2B5EF4-FFF2-40B4-BE49-F238E27FC236}">
                <a16:creationId xmlns:a16="http://schemas.microsoft.com/office/drawing/2014/main" id="{51A2E065-3ADE-3BA6-2AE1-A9AEB1702A64}"/>
              </a:ext>
            </a:extLst>
          </p:cNvPr>
          <p:cNvSpPr>
            <a:spLocks noGrp="1"/>
          </p:cNvSpPr>
          <p:nvPr>
            <p:ph type="body" sz="quarter" idx="10"/>
          </p:nvPr>
        </p:nvSpPr>
        <p:spPr>
          <a:xfrm>
            <a:off x="316799" y="830931"/>
            <a:ext cx="11484000" cy="276999"/>
          </a:xfrm>
        </p:spPr>
        <p:txBody>
          <a:bodyPr/>
          <a:lstStyle/>
          <a:p>
            <a:r>
              <a:rPr lang="fr-FR" sz="1200" dirty="0" err="1"/>
              <a:t>Step</a:t>
            </a:r>
            <a:r>
              <a:rPr lang="fr-FR" sz="1200" dirty="0"/>
              <a:t> 3/5</a:t>
            </a:r>
          </a:p>
        </p:txBody>
      </p:sp>
      <p:pic>
        <p:nvPicPr>
          <p:cNvPr id="14" name="Espace réservé du contenu 11" descr="Badge 1 avec un remplissage uni">
            <a:extLst>
              <a:ext uri="{FF2B5EF4-FFF2-40B4-BE49-F238E27FC236}">
                <a16:creationId xmlns:a16="http://schemas.microsoft.com/office/drawing/2014/main" id="{444D72F5-C9C6-9A2B-B142-BA67A841FD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invGray">
          <a:xfrm>
            <a:off x="536025" y="2519246"/>
            <a:ext cx="372068" cy="380260"/>
          </a:xfrm>
          <a:prstGeom prst="rect">
            <a:avLst/>
          </a:prstGeom>
        </p:spPr>
      </p:pic>
      <p:pic>
        <p:nvPicPr>
          <p:cNvPr id="15" name="Espace réservé du contenu 23" descr="Badge avec un remplissage uni">
            <a:extLst>
              <a:ext uri="{FF2B5EF4-FFF2-40B4-BE49-F238E27FC236}">
                <a16:creationId xmlns:a16="http://schemas.microsoft.com/office/drawing/2014/main" id="{B616146A-687B-2676-4F39-B643767850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invGray">
          <a:xfrm>
            <a:off x="527833" y="3457499"/>
            <a:ext cx="380260" cy="380260"/>
          </a:xfrm>
          <a:prstGeom prst="rect">
            <a:avLst/>
          </a:prstGeom>
        </p:spPr>
      </p:pic>
      <p:grpSp>
        <p:nvGrpSpPr>
          <p:cNvPr id="4" name="Groupe 3">
            <a:extLst>
              <a:ext uri="{FF2B5EF4-FFF2-40B4-BE49-F238E27FC236}">
                <a16:creationId xmlns:a16="http://schemas.microsoft.com/office/drawing/2014/main" id="{5DF45BFD-9AC8-590D-952E-D555B441E160}"/>
              </a:ext>
            </a:extLst>
          </p:cNvPr>
          <p:cNvGrpSpPr/>
          <p:nvPr/>
        </p:nvGrpSpPr>
        <p:grpSpPr>
          <a:xfrm>
            <a:off x="5878316" y="2161436"/>
            <a:ext cx="5442084" cy="2066612"/>
            <a:chOff x="4962122" y="1983179"/>
            <a:chExt cx="5442084" cy="2066612"/>
          </a:xfrm>
        </p:grpSpPr>
        <p:pic>
          <p:nvPicPr>
            <p:cNvPr id="5" name="Image 4">
              <a:extLst>
                <a:ext uri="{FF2B5EF4-FFF2-40B4-BE49-F238E27FC236}">
                  <a16:creationId xmlns:a16="http://schemas.microsoft.com/office/drawing/2014/main" id="{2C41A7D7-8B21-52A6-732A-ED4399F2592A}"/>
                </a:ext>
              </a:extLst>
            </p:cNvPr>
            <p:cNvPicPr>
              <a:picLocks noChangeAspect="1"/>
            </p:cNvPicPr>
            <p:nvPr/>
          </p:nvPicPr>
          <p:blipFill rotWithShape="1">
            <a:blip r:embed="rId9"/>
            <a:srcRect t="2705"/>
            <a:stretch/>
          </p:blipFill>
          <p:spPr>
            <a:xfrm>
              <a:off x="5041631" y="1983179"/>
              <a:ext cx="5362575" cy="2066612"/>
            </a:xfrm>
            <a:prstGeom prst="rect">
              <a:avLst/>
            </a:prstGeom>
          </p:spPr>
        </p:pic>
        <p:grpSp>
          <p:nvGrpSpPr>
            <p:cNvPr id="8" name="Groupe 7">
              <a:extLst>
                <a:ext uri="{FF2B5EF4-FFF2-40B4-BE49-F238E27FC236}">
                  <a16:creationId xmlns:a16="http://schemas.microsoft.com/office/drawing/2014/main" id="{47418175-DB8F-DC08-C1FB-46EC7C7BA560}"/>
                </a:ext>
              </a:extLst>
            </p:cNvPr>
            <p:cNvGrpSpPr/>
            <p:nvPr/>
          </p:nvGrpSpPr>
          <p:grpSpPr>
            <a:xfrm>
              <a:off x="4962122" y="3089971"/>
              <a:ext cx="3331640" cy="886901"/>
              <a:chOff x="4962122" y="3089971"/>
              <a:chExt cx="3331640" cy="886901"/>
            </a:xfrm>
          </p:grpSpPr>
          <p:pic>
            <p:nvPicPr>
              <p:cNvPr id="16" name="Espace réservé du contenu 11" descr="Badge 1 avec un remplissage uni">
                <a:extLst>
                  <a:ext uri="{FF2B5EF4-FFF2-40B4-BE49-F238E27FC236}">
                    <a16:creationId xmlns:a16="http://schemas.microsoft.com/office/drawing/2014/main" id="{A3EDB932-2C14-D2CF-6C6C-53E6725314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invGray">
              <a:xfrm>
                <a:off x="4962122" y="3089971"/>
                <a:ext cx="372068" cy="380260"/>
              </a:xfrm>
              <a:prstGeom prst="rect">
                <a:avLst/>
              </a:prstGeom>
            </p:spPr>
          </p:pic>
          <p:pic>
            <p:nvPicPr>
              <p:cNvPr id="17" name="Espace réservé du contenu 23" descr="Badge avec un remplissage uni">
                <a:extLst>
                  <a:ext uri="{FF2B5EF4-FFF2-40B4-BE49-F238E27FC236}">
                    <a16:creationId xmlns:a16="http://schemas.microsoft.com/office/drawing/2014/main" id="{366572B8-F925-C0C6-8907-6E4BF8B2EF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invGray">
              <a:xfrm>
                <a:off x="7913502" y="3596612"/>
                <a:ext cx="380260" cy="380260"/>
              </a:xfrm>
              <a:prstGeom prst="rect">
                <a:avLst/>
              </a:prstGeom>
            </p:spPr>
          </p:pic>
        </p:grpSp>
      </p:grpSp>
      <p:sp>
        <p:nvSpPr>
          <p:cNvPr id="13" name="Espace réservé du texte 1">
            <a:extLst>
              <a:ext uri="{FF2B5EF4-FFF2-40B4-BE49-F238E27FC236}">
                <a16:creationId xmlns:a16="http://schemas.microsoft.com/office/drawing/2014/main" id="{0D352A66-214C-BE5D-1212-DCBB4343E790}"/>
              </a:ext>
            </a:extLst>
          </p:cNvPr>
          <p:cNvSpPr txBox="1">
            <a:spLocks/>
          </p:cNvSpPr>
          <p:nvPr/>
        </p:nvSpPr>
        <p:spPr>
          <a:xfrm>
            <a:off x="1008232" y="2393124"/>
            <a:ext cx="4096512" cy="1590295"/>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dirty="0"/>
              <a:t>Click to enable/disable encryption of communications between nodes</a:t>
            </a:r>
          </a:p>
          <a:p>
            <a:pPr marL="0" indent="0">
              <a:lnSpc>
                <a:spcPct val="150000"/>
              </a:lnSpc>
              <a:buNone/>
            </a:pPr>
            <a:endParaRPr lang="en-US" sz="1200" dirty="0"/>
          </a:p>
          <a:p>
            <a:pPr marL="0" indent="0">
              <a:lnSpc>
                <a:spcPct val="150000"/>
              </a:lnSpc>
              <a:buNone/>
            </a:pPr>
            <a:r>
              <a:rPr lang="en-US" sz="1200" dirty="0"/>
              <a:t>Once completed, click on Next step  </a:t>
            </a:r>
          </a:p>
          <a:p>
            <a:pPr marL="0" indent="0">
              <a:lnSpc>
                <a:spcPct val="150000"/>
              </a:lnSpc>
              <a:buNone/>
            </a:pPr>
            <a:r>
              <a:rPr lang="en-US" sz="1200" dirty="0"/>
              <a:t>and proceed to the next slide</a:t>
            </a:r>
            <a:endParaRPr lang="fr-FR" sz="1200" dirty="0"/>
          </a:p>
          <a:p>
            <a:pPr marL="0" indent="0">
              <a:buNone/>
            </a:pPr>
            <a:endParaRPr lang="fr-FR" sz="1200" dirty="0"/>
          </a:p>
        </p:txBody>
      </p:sp>
      <p:pic>
        <p:nvPicPr>
          <p:cNvPr id="3" name="console-14">
            <a:hlinkClick r:id="" action="ppaction://media"/>
            <a:extLst>
              <a:ext uri="{FF2B5EF4-FFF2-40B4-BE49-F238E27FC236}">
                <a16:creationId xmlns:a16="http://schemas.microsoft.com/office/drawing/2014/main" id="{21CE27DC-085B-DB44-725D-0D57F1913F1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37382" y="6080125"/>
            <a:ext cx="487363" cy="487363"/>
          </a:xfrm>
          <a:prstGeom prst="rect">
            <a:avLst/>
          </a:prstGeom>
        </p:spPr>
      </p:pic>
    </p:spTree>
    <p:extLst>
      <p:ext uri="{BB962C8B-B14F-4D97-AF65-F5344CB8AC3E}">
        <p14:creationId xmlns:p14="http://schemas.microsoft.com/office/powerpoint/2010/main" val="631439623"/>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2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C30EA4D-8B53-17C9-39F3-490F6D75C006}"/>
              </a:ext>
            </a:extLst>
          </p:cNvPr>
          <p:cNvSpPr>
            <a:spLocks noGrp="1"/>
          </p:cNvSpPr>
          <p:nvPr>
            <p:ph type="title"/>
          </p:nvPr>
        </p:nvSpPr>
        <p:spPr/>
        <p:txBody>
          <a:bodyPr/>
          <a:lstStyle/>
          <a:p>
            <a:r>
              <a:rPr lang="fr-FR" dirty="0"/>
              <a:t>Save and </a:t>
            </a:r>
            <a:r>
              <a:rPr lang="fr-FR" dirty="0" err="1"/>
              <a:t>apply</a:t>
            </a:r>
            <a:endParaRPr lang="fr-FR" dirty="0"/>
          </a:p>
        </p:txBody>
      </p:sp>
      <p:sp>
        <p:nvSpPr>
          <p:cNvPr id="2" name="Espace réservé du texte 1">
            <a:extLst>
              <a:ext uri="{FF2B5EF4-FFF2-40B4-BE49-F238E27FC236}">
                <a16:creationId xmlns:a16="http://schemas.microsoft.com/office/drawing/2014/main" id="{C91A7AD0-9E62-1A9B-8536-7CBD036F4918}"/>
              </a:ext>
            </a:extLst>
          </p:cNvPr>
          <p:cNvSpPr>
            <a:spLocks noGrp="1"/>
          </p:cNvSpPr>
          <p:nvPr>
            <p:ph type="body" sz="quarter" idx="10"/>
          </p:nvPr>
        </p:nvSpPr>
        <p:spPr/>
        <p:txBody>
          <a:bodyPr/>
          <a:lstStyle/>
          <a:p>
            <a:pPr indent="-216000">
              <a:lnSpc>
                <a:spcPct val="150000"/>
              </a:lnSpc>
            </a:pPr>
            <a:r>
              <a:rPr lang="en-US" sz="1200" dirty="0"/>
              <a:t>Step 4/5</a:t>
            </a:r>
            <a:endParaRPr lang="fr-FR" sz="1200" dirty="0"/>
          </a:p>
        </p:txBody>
      </p:sp>
      <p:pic>
        <p:nvPicPr>
          <p:cNvPr id="14" name="Espace réservé du contenu 11" descr="Badge 1 avec un remplissage uni">
            <a:extLst>
              <a:ext uri="{FF2B5EF4-FFF2-40B4-BE49-F238E27FC236}">
                <a16:creationId xmlns:a16="http://schemas.microsoft.com/office/drawing/2014/main" id="{444D72F5-C9C6-9A2B-B142-BA67A841FD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invGray">
          <a:xfrm>
            <a:off x="458705" y="2537561"/>
            <a:ext cx="372068" cy="380260"/>
          </a:xfrm>
          <a:prstGeom prst="rect">
            <a:avLst/>
          </a:prstGeom>
        </p:spPr>
      </p:pic>
      <p:pic>
        <p:nvPicPr>
          <p:cNvPr id="15" name="Espace réservé du contenu 23" descr="Badge avec un remplissage uni">
            <a:extLst>
              <a:ext uri="{FF2B5EF4-FFF2-40B4-BE49-F238E27FC236}">
                <a16:creationId xmlns:a16="http://schemas.microsoft.com/office/drawing/2014/main" id="{B616146A-687B-2676-4F39-B643767850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invGray">
          <a:xfrm>
            <a:off x="454609" y="3402193"/>
            <a:ext cx="380260" cy="380260"/>
          </a:xfrm>
          <a:prstGeom prst="rect">
            <a:avLst/>
          </a:prstGeom>
        </p:spPr>
      </p:pic>
      <p:grpSp>
        <p:nvGrpSpPr>
          <p:cNvPr id="9" name="Groupe 8">
            <a:extLst>
              <a:ext uri="{FF2B5EF4-FFF2-40B4-BE49-F238E27FC236}">
                <a16:creationId xmlns:a16="http://schemas.microsoft.com/office/drawing/2014/main" id="{D65BB625-704E-A57F-B2DF-C090EC3A19FD}"/>
              </a:ext>
            </a:extLst>
          </p:cNvPr>
          <p:cNvGrpSpPr/>
          <p:nvPr/>
        </p:nvGrpSpPr>
        <p:grpSpPr>
          <a:xfrm>
            <a:off x="6464583" y="1706455"/>
            <a:ext cx="4965512" cy="3286125"/>
            <a:chOff x="5408389" y="569198"/>
            <a:chExt cx="4965512" cy="3286125"/>
          </a:xfrm>
        </p:grpSpPr>
        <p:pic>
          <p:nvPicPr>
            <p:cNvPr id="10" name="Image 9">
              <a:extLst>
                <a:ext uri="{FF2B5EF4-FFF2-40B4-BE49-F238E27FC236}">
                  <a16:creationId xmlns:a16="http://schemas.microsoft.com/office/drawing/2014/main" id="{04C7B626-9C4C-539A-0067-5ACAE71FDD12}"/>
                </a:ext>
              </a:extLst>
            </p:cNvPr>
            <p:cNvPicPr>
              <a:picLocks noChangeAspect="1"/>
            </p:cNvPicPr>
            <p:nvPr/>
          </p:nvPicPr>
          <p:blipFill>
            <a:blip r:embed="rId9"/>
            <a:stretch>
              <a:fillRect/>
            </a:stretch>
          </p:blipFill>
          <p:spPr>
            <a:xfrm>
              <a:off x="5449476" y="569198"/>
              <a:ext cx="4924425" cy="3286125"/>
            </a:xfrm>
            <a:prstGeom prst="rect">
              <a:avLst/>
            </a:prstGeom>
          </p:spPr>
        </p:pic>
        <p:pic>
          <p:nvPicPr>
            <p:cNvPr id="11" name="Espace réservé du contenu 11" descr="Badge 1 avec un remplissage uni">
              <a:extLst>
                <a:ext uri="{FF2B5EF4-FFF2-40B4-BE49-F238E27FC236}">
                  <a16:creationId xmlns:a16="http://schemas.microsoft.com/office/drawing/2014/main" id="{CBCA5A2B-EEE9-C533-21D3-FF9B6F305F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invGray">
            <a:xfrm>
              <a:off x="5408389" y="2795120"/>
              <a:ext cx="372068" cy="380260"/>
            </a:xfrm>
            <a:prstGeom prst="rect">
              <a:avLst/>
            </a:prstGeom>
          </p:spPr>
        </p:pic>
        <p:pic>
          <p:nvPicPr>
            <p:cNvPr id="12" name="Espace réservé du contenu 23" descr="Badge avec un remplissage uni">
              <a:extLst>
                <a:ext uri="{FF2B5EF4-FFF2-40B4-BE49-F238E27FC236}">
                  <a16:creationId xmlns:a16="http://schemas.microsoft.com/office/drawing/2014/main" id="{2820ADE1-5866-A59A-6666-D2BF1D524A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invGray">
            <a:xfrm>
              <a:off x="8622498" y="3448118"/>
              <a:ext cx="380260" cy="380260"/>
            </a:xfrm>
            <a:prstGeom prst="rect">
              <a:avLst/>
            </a:prstGeom>
          </p:spPr>
        </p:pic>
      </p:grpSp>
      <p:sp>
        <p:nvSpPr>
          <p:cNvPr id="16" name="Espace réservé du texte 1">
            <a:extLst>
              <a:ext uri="{FF2B5EF4-FFF2-40B4-BE49-F238E27FC236}">
                <a16:creationId xmlns:a16="http://schemas.microsoft.com/office/drawing/2014/main" id="{37D5C6B7-E8A9-3F08-94FF-FC3F61D95A02}"/>
              </a:ext>
            </a:extLst>
          </p:cNvPr>
          <p:cNvSpPr txBox="1">
            <a:spLocks/>
          </p:cNvSpPr>
          <p:nvPr/>
        </p:nvSpPr>
        <p:spPr>
          <a:xfrm>
            <a:off x="871860" y="2416961"/>
            <a:ext cx="4999829" cy="1779482"/>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dirty="0"/>
              <a:t>Check/uncheck to select/unselect nodes </a:t>
            </a:r>
            <a:br>
              <a:rPr lang="en-US" sz="1200" dirty="0"/>
            </a:br>
            <a:r>
              <a:rPr lang="en-US" sz="1000" dirty="0"/>
              <a:t>(node1, the connection node, is mandatory)</a:t>
            </a:r>
          </a:p>
          <a:p>
            <a:pPr marL="0" indent="0">
              <a:lnSpc>
                <a:spcPct val="150000"/>
              </a:lnSpc>
              <a:buNone/>
            </a:pPr>
            <a:endParaRPr lang="en-US" sz="1200" dirty="0"/>
          </a:p>
          <a:p>
            <a:pPr marL="0" indent="0">
              <a:lnSpc>
                <a:spcPct val="150000"/>
              </a:lnSpc>
              <a:buNone/>
            </a:pPr>
            <a:r>
              <a:rPr lang="en-US" sz="1200" dirty="0"/>
              <a:t>Save and apply the configuration on selected nodes</a:t>
            </a:r>
          </a:p>
          <a:p>
            <a:pPr marL="0" indent="0">
              <a:lnSpc>
                <a:spcPct val="150000"/>
              </a:lnSpc>
              <a:buNone/>
            </a:pPr>
            <a:r>
              <a:rPr lang="en-US" sz="1200" dirty="0"/>
              <a:t>And check result in the next step of the wizard</a:t>
            </a:r>
            <a:endParaRPr lang="fr-FR" sz="1200" dirty="0"/>
          </a:p>
        </p:txBody>
      </p:sp>
      <p:sp>
        <p:nvSpPr>
          <p:cNvPr id="3" name="Légende : encadrée 2">
            <a:extLst>
              <a:ext uri="{FF2B5EF4-FFF2-40B4-BE49-F238E27FC236}">
                <a16:creationId xmlns:a16="http://schemas.microsoft.com/office/drawing/2014/main" id="{07460D31-6F8D-1202-D730-53CA46C2A16E}"/>
              </a:ext>
            </a:extLst>
          </p:cNvPr>
          <p:cNvSpPr/>
          <p:nvPr/>
        </p:nvSpPr>
        <p:spPr>
          <a:xfrm>
            <a:off x="8029607" y="552757"/>
            <a:ext cx="2943193" cy="680130"/>
          </a:xfrm>
          <a:prstGeom prst="borderCallout1">
            <a:avLst>
              <a:gd name="adj1" fmla="val 98611"/>
              <a:gd name="adj2" fmla="val 49591"/>
              <a:gd name="adj3" fmla="val 165065"/>
              <a:gd name="adj4" fmla="val 4270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t>node1, the connection node, is mandatory</a:t>
            </a:r>
          </a:p>
        </p:txBody>
      </p:sp>
      <p:sp>
        <p:nvSpPr>
          <p:cNvPr id="4" name="Légende : encadrée 3">
            <a:extLst>
              <a:ext uri="{FF2B5EF4-FFF2-40B4-BE49-F238E27FC236}">
                <a16:creationId xmlns:a16="http://schemas.microsoft.com/office/drawing/2014/main" id="{77744521-56E3-E1FA-DCB2-0007EC9A7343}"/>
              </a:ext>
            </a:extLst>
          </p:cNvPr>
          <p:cNvSpPr/>
          <p:nvPr/>
        </p:nvSpPr>
        <p:spPr>
          <a:xfrm>
            <a:off x="8029607" y="552757"/>
            <a:ext cx="2943193" cy="680130"/>
          </a:xfrm>
          <a:prstGeom prst="borderCallout1">
            <a:avLst>
              <a:gd name="adj1" fmla="val 98611"/>
              <a:gd name="adj2" fmla="val 49591"/>
              <a:gd name="adj3" fmla="val 483556"/>
              <a:gd name="adj4" fmla="val -26969"/>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endParaRPr lang="en-US" sz="1200" dirty="0"/>
          </a:p>
        </p:txBody>
      </p:sp>
      <p:pic>
        <p:nvPicPr>
          <p:cNvPr id="5" name="console-15">
            <a:hlinkClick r:id="" action="ppaction://media"/>
            <a:extLst>
              <a:ext uri="{FF2B5EF4-FFF2-40B4-BE49-F238E27FC236}">
                <a16:creationId xmlns:a16="http://schemas.microsoft.com/office/drawing/2014/main" id="{0DAEACFD-68C7-CC6E-EF2B-8B3F50DED55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91810" y="6058354"/>
            <a:ext cx="487363" cy="487363"/>
          </a:xfrm>
          <a:prstGeom prst="rect">
            <a:avLst/>
          </a:prstGeom>
        </p:spPr>
      </p:pic>
    </p:spTree>
    <p:extLst>
      <p:ext uri="{BB962C8B-B14F-4D97-AF65-F5344CB8AC3E}">
        <p14:creationId xmlns:p14="http://schemas.microsoft.com/office/powerpoint/2010/main" val="1182297920"/>
      </p:ext>
    </p:extLst>
  </p:cSld>
  <p:clrMapOvr>
    <a:masterClrMapping/>
  </p:clrMapOvr>
  <mc:AlternateContent xmlns:mc="http://schemas.openxmlformats.org/markup-compatibility/2006" xmlns:p14="http://schemas.microsoft.com/office/powerpoint/2010/main">
    <mc:Choice Requires="p14">
      <p:transition spd="slow" p14:dur="2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46504B6-C9B4-26F3-92E5-2686A8787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6120" y="1613147"/>
            <a:ext cx="5257800" cy="3933825"/>
          </a:xfrm>
          <a:prstGeom prst="rect">
            <a:avLst/>
          </a:prstGeom>
          <a:noFill/>
          <a:extLst>
            <a:ext uri="{909E8E84-426E-40DD-AFC4-6F175D3DCCD1}">
              <a14:hiddenFill xmlns:a14="http://schemas.microsoft.com/office/drawing/2010/main">
                <a:solidFill>
                  <a:srgbClr val="FFFFFF"/>
                </a:solidFill>
              </a14:hiddenFill>
            </a:ext>
          </a:extLst>
        </p:spPr>
      </p:pic>
      <p:sp>
        <p:nvSpPr>
          <p:cNvPr id="16" name="Espace réservé du texte 1">
            <a:extLst>
              <a:ext uri="{FF2B5EF4-FFF2-40B4-BE49-F238E27FC236}">
                <a16:creationId xmlns:a16="http://schemas.microsoft.com/office/drawing/2014/main" id="{37D5C6B7-E8A9-3F08-94FF-FC3F61D95A02}"/>
              </a:ext>
            </a:extLst>
          </p:cNvPr>
          <p:cNvSpPr txBox="1">
            <a:spLocks/>
          </p:cNvSpPr>
          <p:nvPr/>
        </p:nvSpPr>
        <p:spPr>
          <a:xfrm>
            <a:off x="871860" y="2333785"/>
            <a:ext cx="5224140" cy="1779482"/>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dirty="0"/>
              <a:t>"Save and apply" is not possible because the module is running</a:t>
            </a:r>
          </a:p>
          <a:p>
            <a:pPr marL="0" indent="0">
              <a:lnSpc>
                <a:spcPct val="150000"/>
              </a:lnSpc>
              <a:buNone/>
            </a:pPr>
            <a:endParaRPr lang="en-US" sz="800" dirty="0"/>
          </a:p>
          <a:p>
            <a:pPr marL="0" indent="0">
              <a:lnSpc>
                <a:spcPct val="150000"/>
              </a:lnSpc>
              <a:buNone/>
            </a:pPr>
            <a:r>
              <a:rPr lang="en-US" sz="1200" dirty="0"/>
              <a:t>Click on "Save and check" in this case</a:t>
            </a:r>
          </a:p>
          <a:p>
            <a:pPr marL="0" indent="0">
              <a:lnSpc>
                <a:spcPct val="150000"/>
              </a:lnSpc>
              <a:buNone/>
            </a:pPr>
            <a:r>
              <a:rPr lang="en-US" sz="1200" dirty="0"/>
              <a:t>The configuration is saved only on the connection node</a:t>
            </a:r>
          </a:p>
          <a:p>
            <a:pPr marL="0" indent="0">
              <a:lnSpc>
                <a:spcPct val="150000"/>
              </a:lnSpc>
              <a:buNone/>
            </a:pPr>
            <a:r>
              <a:rPr lang="en-US" sz="1200" dirty="0"/>
              <a:t>And check result in the next step of the wizard</a:t>
            </a:r>
          </a:p>
        </p:txBody>
      </p:sp>
      <p:sp>
        <p:nvSpPr>
          <p:cNvPr id="7" name="Titre 6">
            <a:extLst>
              <a:ext uri="{FF2B5EF4-FFF2-40B4-BE49-F238E27FC236}">
                <a16:creationId xmlns:a16="http://schemas.microsoft.com/office/drawing/2014/main" id="{CC30EA4D-8B53-17C9-39F3-490F6D75C006}"/>
              </a:ext>
            </a:extLst>
          </p:cNvPr>
          <p:cNvSpPr>
            <a:spLocks noGrp="1"/>
          </p:cNvSpPr>
          <p:nvPr>
            <p:ph type="title"/>
          </p:nvPr>
        </p:nvSpPr>
        <p:spPr/>
        <p:txBody>
          <a:bodyPr/>
          <a:lstStyle/>
          <a:p>
            <a:r>
              <a:rPr lang="fr-FR" dirty="0"/>
              <a:t>Save and </a:t>
            </a:r>
            <a:r>
              <a:rPr lang="fr-FR" dirty="0" err="1"/>
              <a:t>apply</a:t>
            </a:r>
            <a:endParaRPr lang="fr-FR" dirty="0"/>
          </a:p>
        </p:txBody>
      </p:sp>
      <p:sp>
        <p:nvSpPr>
          <p:cNvPr id="2" name="Espace réservé du texte 1">
            <a:extLst>
              <a:ext uri="{FF2B5EF4-FFF2-40B4-BE49-F238E27FC236}">
                <a16:creationId xmlns:a16="http://schemas.microsoft.com/office/drawing/2014/main" id="{C91A7AD0-9E62-1A9B-8536-7CBD036F4918}"/>
              </a:ext>
            </a:extLst>
          </p:cNvPr>
          <p:cNvSpPr>
            <a:spLocks noGrp="1"/>
          </p:cNvSpPr>
          <p:nvPr>
            <p:ph type="body" sz="quarter" idx="10"/>
          </p:nvPr>
        </p:nvSpPr>
        <p:spPr/>
        <p:txBody>
          <a:bodyPr/>
          <a:lstStyle/>
          <a:p>
            <a:pPr indent="-216000">
              <a:lnSpc>
                <a:spcPct val="150000"/>
              </a:lnSpc>
            </a:pPr>
            <a:r>
              <a:rPr lang="en-US" sz="1200" dirty="0"/>
              <a:t>Step 4/5</a:t>
            </a:r>
            <a:endParaRPr lang="fr-FR" sz="1200" dirty="0"/>
          </a:p>
        </p:txBody>
      </p:sp>
      <p:pic>
        <p:nvPicPr>
          <p:cNvPr id="14" name="Espace réservé du contenu 11" descr="Badge 1 avec un remplissage uni">
            <a:extLst>
              <a:ext uri="{FF2B5EF4-FFF2-40B4-BE49-F238E27FC236}">
                <a16:creationId xmlns:a16="http://schemas.microsoft.com/office/drawing/2014/main" id="{444D72F5-C9C6-9A2B-B142-BA67A841FD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480125" y="2348234"/>
            <a:ext cx="372068" cy="380260"/>
          </a:xfrm>
          <a:prstGeom prst="rect">
            <a:avLst/>
          </a:prstGeom>
        </p:spPr>
      </p:pic>
      <p:pic>
        <p:nvPicPr>
          <p:cNvPr id="15" name="Espace réservé du contenu 23" descr="Badge avec un remplissage uni">
            <a:extLst>
              <a:ext uri="{FF2B5EF4-FFF2-40B4-BE49-F238E27FC236}">
                <a16:creationId xmlns:a16="http://schemas.microsoft.com/office/drawing/2014/main" id="{B616146A-687B-2676-4F39-B643767850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471933" y="3048740"/>
            <a:ext cx="380260" cy="380260"/>
          </a:xfrm>
          <a:prstGeom prst="rect">
            <a:avLst/>
          </a:prstGeom>
        </p:spPr>
      </p:pic>
      <p:sp>
        <p:nvSpPr>
          <p:cNvPr id="27" name="ZoneTexte 26">
            <a:extLst>
              <a:ext uri="{FF2B5EF4-FFF2-40B4-BE49-F238E27FC236}">
                <a16:creationId xmlns:a16="http://schemas.microsoft.com/office/drawing/2014/main" id="{B77BE79C-649A-6057-45E0-3EAE8DC675D3}"/>
              </a:ext>
            </a:extLst>
          </p:cNvPr>
          <p:cNvSpPr txBox="1"/>
          <p:nvPr/>
        </p:nvSpPr>
        <p:spPr>
          <a:xfrm>
            <a:off x="409670" y="1728394"/>
            <a:ext cx="6096000" cy="379078"/>
          </a:xfrm>
          <a:prstGeom prst="rect">
            <a:avLst/>
          </a:prstGeom>
          <a:noFill/>
        </p:spPr>
        <p:txBody>
          <a:bodyPr wrap="square">
            <a:spAutoFit/>
          </a:bodyPr>
          <a:lstStyle/>
          <a:p>
            <a:pPr marL="0" indent="0">
              <a:lnSpc>
                <a:spcPct val="150000"/>
              </a:lnSpc>
              <a:buNone/>
            </a:pPr>
            <a:r>
              <a:rPr lang="en-US" sz="1400" b="1" dirty="0"/>
              <a:t>Case of a running module </a:t>
            </a:r>
          </a:p>
        </p:txBody>
      </p:sp>
      <p:pic>
        <p:nvPicPr>
          <p:cNvPr id="11" name="Espace réservé du contenu 11" descr="Badge 1 avec un remplissage uni">
            <a:extLst>
              <a:ext uri="{FF2B5EF4-FFF2-40B4-BE49-F238E27FC236}">
                <a16:creationId xmlns:a16="http://schemas.microsoft.com/office/drawing/2014/main" id="{CBCA5A2B-EEE9-C533-21D3-FF9B6F305F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9745457" y="5546972"/>
            <a:ext cx="372068" cy="380260"/>
          </a:xfrm>
          <a:prstGeom prst="rect">
            <a:avLst/>
          </a:prstGeom>
        </p:spPr>
      </p:pic>
      <p:pic>
        <p:nvPicPr>
          <p:cNvPr id="12" name="Espace réservé du contenu 23" descr="Badge avec un remplissage uni">
            <a:extLst>
              <a:ext uri="{FF2B5EF4-FFF2-40B4-BE49-F238E27FC236}">
                <a16:creationId xmlns:a16="http://schemas.microsoft.com/office/drawing/2014/main" id="{2820ADE1-5866-A59A-6666-D2BF1D524A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8331448" y="5546972"/>
            <a:ext cx="380260" cy="380260"/>
          </a:xfrm>
          <a:prstGeom prst="rect">
            <a:avLst/>
          </a:prstGeom>
        </p:spPr>
      </p:pic>
      <p:sp>
        <p:nvSpPr>
          <p:cNvPr id="8" name="ZoneTexte 7">
            <a:extLst>
              <a:ext uri="{FF2B5EF4-FFF2-40B4-BE49-F238E27FC236}">
                <a16:creationId xmlns:a16="http://schemas.microsoft.com/office/drawing/2014/main" id="{2D56AFB1-E32D-8CFF-6BD3-72D9BD9631A3}"/>
              </a:ext>
            </a:extLst>
          </p:cNvPr>
          <p:cNvSpPr txBox="1"/>
          <p:nvPr/>
        </p:nvSpPr>
        <p:spPr>
          <a:xfrm>
            <a:off x="471933" y="4289505"/>
            <a:ext cx="6094520" cy="615105"/>
          </a:xfrm>
          <a:prstGeom prst="rect">
            <a:avLst/>
          </a:prstGeom>
          <a:noFill/>
        </p:spPr>
        <p:txBody>
          <a:bodyPr wrap="square">
            <a:spAutoFit/>
          </a:bodyPr>
          <a:lstStyle/>
          <a:p>
            <a:pPr marL="0" indent="0">
              <a:lnSpc>
                <a:spcPct val="150000"/>
              </a:lnSpc>
              <a:buNone/>
            </a:pPr>
            <a:r>
              <a:rPr lang="en-US" sz="1200" b="1" dirty="0"/>
              <a:t>Note: </a:t>
            </a:r>
            <a:r>
              <a:rPr lang="en-US" sz="1200" dirty="0"/>
              <a:t>you will have to stop the module before re-executing the configuration wizard and apply the saved configuration</a:t>
            </a:r>
          </a:p>
        </p:txBody>
      </p:sp>
      <p:sp>
        <p:nvSpPr>
          <p:cNvPr id="13" name="Légende : encadrée 12">
            <a:extLst>
              <a:ext uri="{FF2B5EF4-FFF2-40B4-BE49-F238E27FC236}">
                <a16:creationId xmlns:a16="http://schemas.microsoft.com/office/drawing/2014/main" id="{D3D842E6-E054-9B4F-1C7F-1091A8686B6E}"/>
              </a:ext>
            </a:extLst>
          </p:cNvPr>
          <p:cNvSpPr/>
          <p:nvPr/>
        </p:nvSpPr>
        <p:spPr>
          <a:xfrm>
            <a:off x="8029607" y="552757"/>
            <a:ext cx="2943193" cy="680130"/>
          </a:xfrm>
          <a:prstGeom prst="borderCallout1">
            <a:avLst>
              <a:gd name="adj1" fmla="val 98611"/>
              <a:gd name="adj2" fmla="val 49591"/>
              <a:gd name="adj3" fmla="val 165065"/>
              <a:gd name="adj4" fmla="val 4270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t>"Save and check" saves changes on the connection node only</a:t>
            </a:r>
          </a:p>
        </p:txBody>
      </p:sp>
      <p:pic>
        <p:nvPicPr>
          <p:cNvPr id="3" name="console-16">
            <a:hlinkClick r:id="" action="ppaction://media"/>
            <a:extLst>
              <a:ext uri="{FF2B5EF4-FFF2-40B4-BE49-F238E27FC236}">
                <a16:creationId xmlns:a16="http://schemas.microsoft.com/office/drawing/2014/main" id="{A90F1152-1BFF-0485-521F-BCF98AC53E9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70040" y="6091011"/>
            <a:ext cx="487363" cy="487363"/>
          </a:xfrm>
          <a:prstGeom prst="rect">
            <a:avLst/>
          </a:prstGeom>
        </p:spPr>
      </p:pic>
    </p:spTree>
    <p:extLst>
      <p:ext uri="{BB962C8B-B14F-4D97-AF65-F5344CB8AC3E}">
        <p14:creationId xmlns:p14="http://schemas.microsoft.com/office/powerpoint/2010/main" val="1304051339"/>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7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C30EA4D-8B53-17C9-39F3-490F6D75C006}"/>
              </a:ext>
            </a:extLst>
          </p:cNvPr>
          <p:cNvSpPr>
            <a:spLocks noGrp="1"/>
          </p:cNvSpPr>
          <p:nvPr>
            <p:ph type="title"/>
          </p:nvPr>
        </p:nvSpPr>
        <p:spPr/>
        <p:txBody>
          <a:bodyPr/>
          <a:lstStyle/>
          <a:p>
            <a:r>
              <a:rPr lang="fr-FR" dirty="0"/>
              <a:t>Check </a:t>
            </a:r>
            <a:r>
              <a:rPr lang="fr-FR" dirty="0" err="1"/>
              <a:t>result</a:t>
            </a:r>
            <a:endParaRPr lang="fr-FR" dirty="0"/>
          </a:p>
        </p:txBody>
      </p:sp>
      <p:sp>
        <p:nvSpPr>
          <p:cNvPr id="2" name="Espace réservé du texte 1">
            <a:extLst>
              <a:ext uri="{FF2B5EF4-FFF2-40B4-BE49-F238E27FC236}">
                <a16:creationId xmlns:a16="http://schemas.microsoft.com/office/drawing/2014/main" id="{C91A7AD0-9E62-1A9B-8536-7CBD036F4918}"/>
              </a:ext>
            </a:extLst>
          </p:cNvPr>
          <p:cNvSpPr>
            <a:spLocks noGrp="1"/>
          </p:cNvSpPr>
          <p:nvPr>
            <p:ph type="body" sz="quarter" idx="10"/>
          </p:nvPr>
        </p:nvSpPr>
        <p:spPr>
          <a:xfrm>
            <a:off x="316799" y="830931"/>
            <a:ext cx="11484000" cy="276999"/>
          </a:xfrm>
        </p:spPr>
        <p:txBody>
          <a:bodyPr/>
          <a:lstStyle/>
          <a:p>
            <a:r>
              <a:rPr lang="fr-FR" sz="1200" dirty="0" err="1"/>
              <a:t>Step</a:t>
            </a:r>
            <a:r>
              <a:rPr lang="fr-FR" sz="1200" dirty="0"/>
              <a:t> 5/5</a:t>
            </a:r>
          </a:p>
        </p:txBody>
      </p:sp>
      <p:pic>
        <p:nvPicPr>
          <p:cNvPr id="14" name="Espace réservé du contenu 11" descr="Badge 1 avec un remplissage uni">
            <a:extLst>
              <a:ext uri="{FF2B5EF4-FFF2-40B4-BE49-F238E27FC236}">
                <a16:creationId xmlns:a16="http://schemas.microsoft.com/office/drawing/2014/main" id="{444D72F5-C9C6-9A2B-B142-BA67A841FD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invGray">
          <a:xfrm>
            <a:off x="659698" y="2615077"/>
            <a:ext cx="372068" cy="380260"/>
          </a:xfrm>
          <a:prstGeom prst="rect">
            <a:avLst/>
          </a:prstGeom>
        </p:spPr>
      </p:pic>
      <p:pic>
        <p:nvPicPr>
          <p:cNvPr id="15" name="Espace réservé du contenu 23" descr="Badge avec un remplissage uni">
            <a:extLst>
              <a:ext uri="{FF2B5EF4-FFF2-40B4-BE49-F238E27FC236}">
                <a16:creationId xmlns:a16="http://schemas.microsoft.com/office/drawing/2014/main" id="{B616146A-687B-2676-4F39-B643767850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invGray">
          <a:xfrm>
            <a:off x="651506" y="3483962"/>
            <a:ext cx="380260" cy="380260"/>
          </a:xfrm>
          <a:prstGeom prst="rect">
            <a:avLst/>
          </a:prstGeom>
        </p:spPr>
      </p:pic>
      <p:pic>
        <p:nvPicPr>
          <p:cNvPr id="4" name="Image 3">
            <a:extLst>
              <a:ext uri="{FF2B5EF4-FFF2-40B4-BE49-F238E27FC236}">
                <a16:creationId xmlns:a16="http://schemas.microsoft.com/office/drawing/2014/main" id="{E6D972D4-4AF2-5AA0-1EBA-4E4B0D53D5AC}"/>
              </a:ext>
            </a:extLst>
          </p:cNvPr>
          <p:cNvPicPr>
            <a:picLocks noChangeAspect="1"/>
          </p:cNvPicPr>
          <p:nvPr/>
        </p:nvPicPr>
        <p:blipFill rotWithShape="1">
          <a:blip r:embed="rId9"/>
          <a:srcRect l="1416" r="1747"/>
          <a:stretch/>
        </p:blipFill>
        <p:spPr>
          <a:xfrm>
            <a:off x="5058888" y="2086642"/>
            <a:ext cx="7018317" cy="2486978"/>
          </a:xfrm>
          <a:prstGeom prst="rect">
            <a:avLst/>
          </a:prstGeom>
        </p:spPr>
      </p:pic>
      <p:pic>
        <p:nvPicPr>
          <p:cNvPr id="5" name="Espace réservé du contenu 11" descr="Badge 1 avec un remplissage uni">
            <a:extLst>
              <a:ext uri="{FF2B5EF4-FFF2-40B4-BE49-F238E27FC236}">
                <a16:creationId xmlns:a16="http://schemas.microsoft.com/office/drawing/2014/main" id="{C0AB48F9-3973-3512-EEAD-8C04DB6F00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invGray">
          <a:xfrm>
            <a:off x="11168426" y="3476804"/>
            <a:ext cx="372068" cy="380260"/>
          </a:xfrm>
          <a:prstGeom prst="rect">
            <a:avLst/>
          </a:prstGeom>
        </p:spPr>
      </p:pic>
      <p:pic>
        <p:nvPicPr>
          <p:cNvPr id="8" name="Espace réservé du contenu 23" descr="Badge avec un remplissage uni">
            <a:extLst>
              <a:ext uri="{FF2B5EF4-FFF2-40B4-BE49-F238E27FC236}">
                <a16:creationId xmlns:a16="http://schemas.microsoft.com/office/drawing/2014/main" id="{7317C973-CB7B-2D35-739D-D5489438E3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invGray">
          <a:xfrm>
            <a:off x="6780190" y="4106169"/>
            <a:ext cx="380260" cy="380260"/>
          </a:xfrm>
          <a:prstGeom prst="rect">
            <a:avLst/>
          </a:prstGeom>
        </p:spPr>
      </p:pic>
      <p:sp>
        <p:nvSpPr>
          <p:cNvPr id="21" name="Légende : encadrée 20">
            <a:extLst>
              <a:ext uri="{FF2B5EF4-FFF2-40B4-BE49-F238E27FC236}">
                <a16:creationId xmlns:a16="http://schemas.microsoft.com/office/drawing/2014/main" id="{8B61C7E8-0A91-931C-9A3C-649C4574519E}"/>
              </a:ext>
            </a:extLst>
          </p:cNvPr>
          <p:cNvSpPr/>
          <p:nvPr/>
        </p:nvSpPr>
        <p:spPr>
          <a:xfrm>
            <a:off x="5309640" y="1023091"/>
            <a:ext cx="4757638" cy="680130"/>
          </a:xfrm>
          <a:prstGeom prst="borderCallout1">
            <a:avLst>
              <a:gd name="adj1" fmla="val 109053"/>
              <a:gd name="adj2" fmla="val 8726"/>
              <a:gd name="adj3" fmla="val 212055"/>
              <a:gd name="adj4" fmla="val -2404"/>
            </a:avLst>
          </a:prstGeom>
          <a:solidFill>
            <a:schemeClr val="bg1"/>
          </a:solid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t>Click to navigate to the module's configuration home page</a:t>
            </a:r>
          </a:p>
        </p:txBody>
      </p:sp>
      <p:sp>
        <p:nvSpPr>
          <p:cNvPr id="11" name="Espace réservé du texte 1">
            <a:extLst>
              <a:ext uri="{FF2B5EF4-FFF2-40B4-BE49-F238E27FC236}">
                <a16:creationId xmlns:a16="http://schemas.microsoft.com/office/drawing/2014/main" id="{E0F21E4E-1177-7D88-C633-53336E9E6954}"/>
              </a:ext>
            </a:extLst>
          </p:cNvPr>
          <p:cNvSpPr txBox="1">
            <a:spLocks/>
          </p:cNvSpPr>
          <p:nvPr/>
        </p:nvSpPr>
        <p:spPr>
          <a:xfrm>
            <a:off x="1154097" y="2203939"/>
            <a:ext cx="3821664" cy="3892061"/>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0">
              <a:lnSpc>
                <a:spcPct val="150000"/>
              </a:lnSpc>
              <a:buFont typeface="Arial" panose="020B0604020202020204" pitchFamily="34" charset="0"/>
              <a:buNone/>
            </a:pPr>
            <a:endParaRPr lang="en-US" sz="1200" b="1" dirty="0"/>
          </a:p>
          <a:p>
            <a:pPr marL="0" indent="0">
              <a:lnSpc>
                <a:spcPct val="150000"/>
              </a:lnSpc>
              <a:buNone/>
            </a:pPr>
            <a:r>
              <a:rPr lang="fr-FR" sz="1200" dirty="0"/>
              <a:t>Click to </a:t>
            </a:r>
            <a:r>
              <a:rPr lang="fr-FR" sz="1200" dirty="0" err="1"/>
              <a:t>read</a:t>
            </a:r>
            <a:r>
              <a:rPr lang="fr-FR" sz="1200" dirty="0"/>
              <a:t> the output on </a:t>
            </a:r>
            <a:r>
              <a:rPr lang="fr-FR" sz="1200" dirty="0" err="1"/>
              <a:t>failure</a:t>
            </a:r>
            <a:r>
              <a:rPr lang="fr-FR" sz="1200" dirty="0"/>
              <a:t>.</a:t>
            </a:r>
            <a:br>
              <a:rPr lang="fr-FR" sz="1200" dirty="0"/>
            </a:br>
            <a:r>
              <a:rPr lang="fr-FR" sz="1200" dirty="0"/>
              <a:t>Fix the issue and Save and </a:t>
            </a:r>
            <a:r>
              <a:rPr lang="fr-FR" sz="1200" dirty="0" err="1"/>
              <a:t>apply</a:t>
            </a:r>
            <a:r>
              <a:rPr lang="fr-FR" sz="1200" dirty="0"/>
              <a:t> </a:t>
            </a:r>
            <a:r>
              <a:rPr lang="fr-FR" sz="1200" dirty="0" err="1"/>
              <a:t>again</a:t>
            </a:r>
            <a:r>
              <a:rPr lang="fr-FR" sz="1200" dirty="0"/>
              <a:t>.</a:t>
            </a:r>
          </a:p>
          <a:p>
            <a:pPr marL="0" indent="0">
              <a:lnSpc>
                <a:spcPct val="150000"/>
              </a:lnSpc>
              <a:buNone/>
            </a:pPr>
            <a:endParaRPr lang="fr-FR" sz="1200" dirty="0"/>
          </a:p>
          <a:p>
            <a:pPr marL="0" indent="0">
              <a:lnSpc>
                <a:spcPct val="150000"/>
              </a:lnSpc>
              <a:buNone/>
            </a:pPr>
            <a:r>
              <a:rPr lang="en-US" sz="1200" dirty="0"/>
              <a:t>Click to navigate to module’s monitoring home page</a:t>
            </a:r>
            <a:endParaRPr lang="fr-FR" sz="1200" dirty="0"/>
          </a:p>
          <a:p>
            <a:endParaRPr lang="fr-FR" sz="1200" dirty="0"/>
          </a:p>
          <a:p>
            <a:endParaRPr lang="fr-FR" sz="1200" dirty="0"/>
          </a:p>
          <a:p>
            <a:endParaRPr lang="fr-FR" sz="1200" dirty="0"/>
          </a:p>
        </p:txBody>
      </p:sp>
      <p:cxnSp>
        <p:nvCxnSpPr>
          <p:cNvPr id="13" name="Connecteur droit 12">
            <a:extLst>
              <a:ext uri="{FF2B5EF4-FFF2-40B4-BE49-F238E27FC236}">
                <a16:creationId xmlns:a16="http://schemas.microsoft.com/office/drawing/2014/main" id="{4AF92F96-B732-5AD4-9BDF-A340AE3F9A24}"/>
              </a:ext>
            </a:extLst>
          </p:cNvPr>
          <p:cNvCxnSpPr>
            <a:cxnSpLocks/>
            <a:stCxn id="5" idx="3"/>
          </p:cNvCxnSpPr>
          <p:nvPr/>
        </p:nvCxnSpPr>
        <p:spPr>
          <a:xfrm flipV="1">
            <a:off x="11540494" y="3620752"/>
            <a:ext cx="183420" cy="46182"/>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C449CB69-18DD-1A20-C92D-05C4B91B0A0A}"/>
              </a:ext>
            </a:extLst>
          </p:cNvPr>
          <p:cNvCxnSpPr>
            <a:cxnSpLocks/>
            <a:stCxn id="5" idx="3"/>
          </p:cNvCxnSpPr>
          <p:nvPr/>
        </p:nvCxnSpPr>
        <p:spPr>
          <a:xfrm>
            <a:off x="11540494" y="3666934"/>
            <a:ext cx="183420" cy="143948"/>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6" name="console-17">
            <a:hlinkClick r:id="" action="ppaction://media"/>
            <a:extLst>
              <a:ext uri="{FF2B5EF4-FFF2-40B4-BE49-F238E27FC236}">
                <a16:creationId xmlns:a16="http://schemas.microsoft.com/office/drawing/2014/main" id="{79E03FA5-C45E-B3AC-DD43-A41130A7F27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80925" y="6178096"/>
            <a:ext cx="487363" cy="487363"/>
          </a:xfrm>
          <a:prstGeom prst="rect">
            <a:avLst/>
          </a:prstGeom>
        </p:spPr>
      </p:pic>
    </p:spTree>
    <p:extLst>
      <p:ext uri="{BB962C8B-B14F-4D97-AF65-F5344CB8AC3E}">
        <p14:creationId xmlns:p14="http://schemas.microsoft.com/office/powerpoint/2010/main" val="555096410"/>
      </p:ext>
    </p:extLst>
  </p:cSld>
  <p:clrMapOvr>
    <a:masterClrMapping/>
  </p:clrMapOvr>
  <mc:AlternateContent xmlns:mc="http://schemas.openxmlformats.org/markup-compatibility/2006" xmlns:p14="http://schemas.microsoft.com/office/powerpoint/2010/main">
    <mc:Choice Requires="p14">
      <p:transition spd="slow" p14:dur="2000" advClick="0" advTm="40000"/>
    </mc:Choice>
    <mc:Fallback xmlns="">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5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ECC8957-5BEB-2869-28E3-932617EE637B}"/>
              </a:ext>
            </a:extLst>
          </p:cNvPr>
          <p:cNvSpPr>
            <a:spLocks noGrp="1"/>
          </p:cNvSpPr>
          <p:nvPr>
            <p:ph type="body" sz="quarter" idx="10"/>
          </p:nvPr>
        </p:nvSpPr>
        <p:spPr/>
        <p:txBody>
          <a:bodyPr/>
          <a:lstStyle/>
          <a:p>
            <a:r>
              <a:rPr lang="en-GB" dirty="0"/>
              <a:t>Modules monitoring</a:t>
            </a:r>
          </a:p>
        </p:txBody>
      </p:sp>
      <p:sp>
        <p:nvSpPr>
          <p:cNvPr id="3" name="Espace réservé du texte 2">
            <a:extLst>
              <a:ext uri="{FF2B5EF4-FFF2-40B4-BE49-F238E27FC236}">
                <a16:creationId xmlns:a16="http://schemas.microsoft.com/office/drawing/2014/main" id="{816906F6-2EF0-FBB5-A448-89C2042DF5A6}"/>
              </a:ext>
            </a:extLst>
          </p:cNvPr>
          <p:cNvSpPr>
            <a:spLocks noGrp="1"/>
          </p:cNvSpPr>
          <p:nvPr>
            <p:ph type="body" sz="quarter" idx="16"/>
          </p:nvPr>
        </p:nvSpPr>
        <p:spPr/>
        <p:txBody>
          <a:bodyPr/>
          <a:lstStyle/>
          <a:p>
            <a:endParaRPr lang="fr-FR"/>
          </a:p>
        </p:txBody>
      </p:sp>
      <p:pic>
        <p:nvPicPr>
          <p:cNvPr id="4" name="console-18">
            <a:hlinkClick r:id="" action="ppaction://media"/>
            <a:extLst>
              <a:ext uri="{FF2B5EF4-FFF2-40B4-BE49-F238E27FC236}">
                <a16:creationId xmlns:a16="http://schemas.microsoft.com/office/drawing/2014/main" id="{4D298B8B-5DD4-EEA3-5637-B2C717DB40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59153" y="6112668"/>
            <a:ext cx="487363" cy="487363"/>
          </a:xfrm>
          <a:prstGeom prst="rect">
            <a:avLst/>
          </a:prstGeom>
        </p:spPr>
      </p:pic>
    </p:spTree>
    <p:extLst>
      <p:ext uri="{BB962C8B-B14F-4D97-AF65-F5344CB8AC3E}">
        <p14:creationId xmlns:p14="http://schemas.microsoft.com/office/powerpoint/2010/main" val="10043814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11808DB-260A-27A0-B273-CE867AA50A39}"/>
              </a:ext>
            </a:extLst>
          </p:cNvPr>
          <p:cNvSpPr>
            <a:spLocks noGrp="1"/>
          </p:cNvSpPr>
          <p:nvPr>
            <p:ph type="body" sz="quarter" idx="10"/>
          </p:nvPr>
        </p:nvSpPr>
        <p:spPr/>
        <p:txBody>
          <a:bodyPr/>
          <a:lstStyle/>
          <a:p>
            <a:r>
              <a:rPr lang="fr-FR" dirty="0" err="1"/>
              <a:t>Overview</a:t>
            </a:r>
            <a:endParaRPr lang="fr-FR" dirty="0"/>
          </a:p>
        </p:txBody>
      </p:sp>
      <p:sp>
        <p:nvSpPr>
          <p:cNvPr id="3" name="Espace réservé du texte 2">
            <a:extLst>
              <a:ext uri="{FF2B5EF4-FFF2-40B4-BE49-F238E27FC236}">
                <a16:creationId xmlns:a16="http://schemas.microsoft.com/office/drawing/2014/main" id="{8EDBE977-8A64-607A-1C22-D439709D3723}"/>
              </a:ext>
            </a:extLst>
          </p:cNvPr>
          <p:cNvSpPr>
            <a:spLocks noGrp="1"/>
          </p:cNvSpPr>
          <p:nvPr>
            <p:ph type="body" sz="quarter" idx="16"/>
          </p:nvPr>
        </p:nvSpPr>
        <p:spPr/>
        <p:txBody>
          <a:bodyPr/>
          <a:lstStyle/>
          <a:p>
            <a:endParaRPr lang="fr-FR"/>
          </a:p>
        </p:txBody>
      </p:sp>
      <p:pic>
        <p:nvPicPr>
          <p:cNvPr id="4" name="console-2">
            <a:hlinkClick r:id="" action="ppaction://media"/>
            <a:extLst>
              <a:ext uri="{FF2B5EF4-FFF2-40B4-BE49-F238E27FC236}">
                <a16:creationId xmlns:a16="http://schemas.microsoft.com/office/drawing/2014/main" id="{914BBF17-833E-5F02-9E7A-87ECEB2EE9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99751" y="6112668"/>
            <a:ext cx="487363" cy="487363"/>
          </a:xfrm>
          <a:prstGeom prst="rect">
            <a:avLst/>
          </a:prstGeom>
        </p:spPr>
      </p:pic>
    </p:spTree>
    <p:extLst>
      <p:ext uri="{BB962C8B-B14F-4D97-AF65-F5344CB8AC3E}">
        <p14:creationId xmlns:p14="http://schemas.microsoft.com/office/powerpoint/2010/main" val="21925290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2E92372-A289-D2E6-3A27-4F26504E0536}"/>
              </a:ext>
            </a:extLst>
          </p:cNvPr>
          <p:cNvPicPr>
            <a:picLocks noChangeAspect="1"/>
          </p:cNvPicPr>
          <p:nvPr/>
        </p:nvPicPr>
        <p:blipFill>
          <a:blip r:embed="rId5"/>
          <a:stretch>
            <a:fillRect/>
          </a:stretch>
        </p:blipFill>
        <p:spPr>
          <a:xfrm>
            <a:off x="1708913" y="1180501"/>
            <a:ext cx="3353268" cy="5676168"/>
          </a:xfrm>
          <a:prstGeom prst="rect">
            <a:avLst/>
          </a:prstGeom>
        </p:spPr>
      </p:pic>
      <p:sp>
        <p:nvSpPr>
          <p:cNvPr id="4" name="Titre 3">
            <a:extLst>
              <a:ext uri="{FF2B5EF4-FFF2-40B4-BE49-F238E27FC236}">
                <a16:creationId xmlns:a16="http://schemas.microsoft.com/office/drawing/2014/main" id="{CF520B35-9258-7634-96DF-9438AF8E60E4}"/>
              </a:ext>
            </a:extLst>
          </p:cNvPr>
          <p:cNvSpPr>
            <a:spLocks noGrp="1"/>
          </p:cNvSpPr>
          <p:nvPr>
            <p:ph type="title"/>
          </p:nvPr>
        </p:nvSpPr>
        <p:spPr/>
        <p:txBody>
          <a:bodyPr/>
          <a:lstStyle/>
          <a:p>
            <a:r>
              <a:rPr lang="fr-FR" dirty="0"/>
              <a:t>Modules monitoring and control</a:t>
            </a:r>
          </a:p>
        </p:txBody>
      </p:sp>
      <p:sp>
        <p:nvSpPr>
          <p:cNvPr id="5" name="Espace réservé du texte 4">
            <a:extLst>
              <a:ext uri="{FF2B5EF4-FFF2-40B4-BE49-F238E27FC236}">
                <a16:creationId xmlns:a16="http://schemas.microsoft.com/office/drawing/2014/main" id="{EF16B746-7490-0049-23E6-B8C8531D9807}"/>
              </a:ext>
            </a:extLst>
          </p:cNvPr>
          <p:cNvSpPr>
            <a:spLocks noGrp="1"/>
          </p:cNvSpPr>
          <p:nvPr>
            <p:ph type="body" sz="quarter" idx="10"/>
          </p:nvPr>
        </p:nvSpPr>
        <p:spPr/>
        <p:txBody>
          <a:bodyPr/>
          <a:lstStyle/>
          <a:p>
            <a:r>
              <a:rPr lang="en-US" b="0" i="0" dirty="0">
                <a:solidFill>
                  <a:srgbClr val="000000"/>
                </a:solidFill>
                <a:effectLst/>
                <a:latin typeface="Verdana" panose="020B0604030504040204" pitchFamily="34" charset="0"/>
              </a:rPr>
              <a:t> </a:t>
            </a:r>
            <a:r>
              <a:rPr lang="en-US" sz="1200" dirty="0">
                <a:solidFill>
                  <a:schemeClr val="tx1"/>
                </a:solidFill>
                <a:latin typeface="+mn-lt"/>
              </a:rPr>
              <a:t>http://host:9010/console/en/monitoring</a:t>
            </a:r>
            <a:endParaRPr lang="fr-FR" sz="1200" dirty="0">
              <a:solidFill>
                <a:schemeClr val="tx1"/>
              </a:solidFill>
              <a:latin typeface="+mn-lt"/>
            </a:endParaRPr>
          </a:p>
        </p:txBody>
      </p:sp>
      <p:sp>
        <p:nvSpPr>
          <p:cNvPr id="8" name="Légende : encadrée 7">
            <a:extLst>
              <a:ext uri="{FF2B5EF4-FFF2-40B4-BE49-F238E27FC236}">
                <a16:creationId xmlns:a16="http://schemas.microsoft.com/office/drawing/2014/main" id="{C2797AC4-B8A3-7472-BEDB-19F0966CF8E0}"/>
              </a:ext>
            </a:extLst>
          </p:cNvPr>
          <p:cNvSpPr/>
          <p:nvPr/>
        </p:nvSpPr>
        <p:spPr>
          <a:xfrm>
            <a:off x="356260" y="3107341"/>
            <a:ext cx="1260000" cy="324117"/>
          </a:xfrm>
          <a:prstGeom prst="borderCallout1">
            <a:avLst>
              <a:gd name="adj1" fmla="val 61553"/>
              <a:gd name="adj2" fmla="val 100437"/>
              <a:gd name="adj3" fmla="val -78308"/>
              <a:gd name="adj4" fmla="val 205779"/>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solidFill>
                  <a:schemeClr val="tx1"/>
                </a:solidFill>
              </a:rPr>
              <a:t>Module name</a:t>
            </a:r>
          </a:p>
        </p:txBody>
      </p:sp>
      <p:sp>
        <p:nvSpPr>
          <p:cNvPr id="17" name="Légende : encadrée 16">
            <a:extLst>
              <a:ext uri="{FF2B5EF4-FFF2-40B4-BE49-F238E27FC236}">
                <a16:creationId xmlns:a16="http://schemas.microsoft.com/office/drawing/2014/main" id="{02721CD2-AC7A-01A4-5BB5-5F93F5527605}"/>
              </a:ext>
            </a:extLst>
          </p:cNvPr>
          <p:cNvSpPr/>
          <p:nvPr/>
        </p:nvSpPr>
        <p:spPr>
          <a:xfrm>
            <a:off x="356260" y="3624184"/>
            <a:ext cx="1260000" cy="324117"/>
          </a:xfrm>
          <a:prstGeom prst="borderCallout1">
            <a:avLst>
              <a:gd name="adj1" fmla="val 50562"/>
              <a:gd name="adj2" fmla="val 100437"/>
              <a:gd name="adj3" fmla="val -107619"/>
              <a:gd name="adj4" fmla="val 20221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solidFill>
                  <a:schemeClr val="tx1"/>
                </a:solidFill>
              </a:rPr>
              <a:t>Node name</a:t>
            </a:r>
          </a:p>
        </p:txBody>
      </p:sp>
      <p:sp>
        <p:nvSpPr>
          <p:cNvPr id="18" name="Légende : encadrée 17">
            <a:extLst>
              <a:ext uri="{FF2B5EF4-FFF2-40B4-BE49-F238E27FC236}">
                <a16:creationId xmlns:a16="http://schemas.microsoft.com/office/drawing/2014/main" id="{A70892F0-DE82-B89F-7CB4-70763E55B40D}"/>
              </a:ext>
            </a:extLst>
          </p:cNvPr>
          <p:cNvSpPr/>
          <p:nvPr/>
        </p:nvSpPr>
        <p:spPr>
          <a:xfrm>
            <a:off x="356868" y="4092605"/>
            <a:ext cx="1260000" cy="324117"/>
          </a:xfrm>
          <a:prstGeom prst="borderCallout1">
            <a:avLst>
              <a:gd name="adj1" fmla="val 35906"/>
              <a:gd name="adj2" fmla="val 100437"/>
              <a:gd name="adj3" fmla="val -144259"/>
              <a:gd name="adj4" fmla="val 214262"/>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solidFill>
                  <a:schemeClr val="tx1"/>
                </a:solidFill>
              </a:rPr>
              <a:t>Module state</a:t>
            </a:r>
          </a:p>
        </p:txBody>
      </p:sp>
      <p:sp>
        <p:nvSpPr>
          <p:cNvPr id="21" name="Légende : encadrée 20">
            <a:extLst>
              <a:ext uri="{FF2B5EF4-FFF2-40B4-BE49-F238E27FC236}">
                <a16:creationId xmlns:a16="http://schemas.microsoft.com/office/drawing/2014/main" id="{8EECBEC9-46FA-4DFC-23DB-E19AAB081317}"/>
              </a:ext>
            </a:extLst>
          </p:cNvPr>
          <p:cNvSpPr/>
          <p:nvPr/>
        </p:nvSpPr>
        <p:spPr>
          <a:xfrm>
            <a:off x="5501709" y="1169484"/>
            <a:ext cx="5671120" cy="1435957"/>
          </a:xfrm>
          <a:prstGeom prst="borderCallout1">
            <a:avLst>
              <a:gd name="adj1" fmla="val 52128"/>
              <a:gd name="adj2" fmla="val 344"/>
              <a:gd name="adj3" fmla="val 114640"/>
              <a:gd name="adj4" fmla="val -1331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Global module menu</a:t>
            </a:r>
          </a:p>
          <a:p>
            <a:pPr marL="685794" lvl="1" indent="-228594">
              <a:lnSpc>
                <a:spcPct val="150000"/>
              </a:lnSpc>
              <a:buFont typeface="Courier New" panose="02070309020205020404" pitchFamily="49" charset="0"/>
              <a:buChar char="o"/>
            </a:pPr>
            <a:r>
              <a:rPr lang="en-US" sz="1200" dirty="0">
                <a:solidFill>
                  <a:schemeClr val="tx1"/>
                </a:solidFill>
              </a:rPr>
              <a:t>Start on all nodes</a:t>
            </a:r>
          </a:p>
          <a:p>
            <a:pPr marL="685794" lvl="1" indent="-228594">
              <a:lnSpc>
                <a:spcPct val="150000"/>
              </a:lnSpc>
              <a:buFont typeface="Courier New" panose="02070309020205020404" pitchFamily="49" charset="0"/>
              <a:buChar char="o"/>
            </a:pPr>
            <a:r>
              <a:rPr lang="en-US" sz="1200" dirty="0">
                <a:solidFill>
                  <a:schemeClr val="tx1"/>
                </a:solidFill>
              </a:rPr>
              <a:t>Stop on all nodes</a:t>
            </a:r>
          </a:p>
          <a:p>
            <a:pPr marL="685794" lvl="1" indent="-228594">
              <a:lnSpc>
                <a:spcPct val="150000"/>
              </a:lnSpc>
              <a:buFont typeface="Courier New" panose="02070309020205020404" pitchFamily="49" charset="0"/>
              <a:buChar char="o"/>
            </a:pPr>
            <a:r>
              <a:rPr lang="en-US" sz="1200" dirty="0">
                <a:solidFill>
                  <a:schemeClr val="tx1"/>
                </a:solidFill>
              </a:rPr>
              <a:t>Download module snapshots for </a:t>
            </a:r>
            <a:br>
              <a:rPr lang="en-US" sz="1200" dirty="0">
                <a:solidFill>
                  <a:schemeClr val="tx1"/>
                </a:solidFill>
              </a:rPr>
            </a:br>
            <a:r>
              <a:rPr lang="en-US" sz="1200" dirty="0">
                <a:solidFill>
                  <a:schemeClr val="tx1"/>
                </a:solidFill>
              </a:rPr>
              <a:t>all nodes…</a:t>
            </a:r>
          </a:p>
        </p:txBody>
      </p:sp>
      <p:pic>
        <p:nvPicPr>
          <p:cNvPr id="25" name="Image 24">
            <a:extLst>
              <a:ext uri="{FF2B5EF4-FFF2-40B4-BE49-F238E27FC236}">
                <a16:creationId xmlns:a16="http://schemas.microsoft.com/office/drawing/2014/main" id="{8BCB921A-D683-6E68-50FC-F4AC1BD22538}"/>
              </a:ext>
            </a:extLst>
          </p:cNvPr>
          <p:cNvPicPr>
            <a:picLocks noChangeAspect="1"/>
          </p:cNvPicPr>
          <p:nvPr/>
        </p:nvPicPr>
        <p:blipFill>
          <a:blip r:embed="rId6"/>
          <a:stretch>
            <a:fillRect/>
          </a:stretch>
        </p:blipFill>
        <p:spPr>
          <a:xfrm>
            <a:off x="9259257" y="1185264"/>
            <a:ext cx="1913572" cy="1420178"/>
          </a:xfrm>
          <a:prstGeom prst="rect">
            <a:avLst/>
          </a:prstGeom>
        </p:spPr>
      </p:pic>
      <p:sp>
        <p:nvSpPr>
          <p:cNvPr id="26" name="Légende : encadrée 25">
            <a:extLst>
              <a:ext uri="{FF2B5EF4-FFF2-40B4-BE49-F238E27FC236}">
                <a16:creationId xmlns:a16="http://schemas.microsoft.com/office/drawing/2014/main" id="{AEDCCCC9-2982-7A44-DD84-140DF909FB43}"/>
              </a:ext>
            </a:extLst>
          </p:cNvPr>
          <p:cNvSpPr/>
          <p:nvPr/>
        </p:nvSpPr>
        <p:spPr>
          <a:xfrm>
            <a:off x="5501708" y="2871329"/>
            <a:ext cx="5671121" cy="1229157"/>
          </a:xfrm>
          <a:prstGeom prst="borderCallout1">
            <a:avLst>
              <a:gd name="adj1" fmla="val 47029"/>
              <a:gd name="adj2" fmla="val -75"/>
              <a:gd name="adj3" fmla="val 88548"/>
              <a:gd name="adj4" fmla="val -15290"/>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Local menu for a farm</a:t>
            </a:r>
          </a:p>
          <a:p>
            <a:pPr marL="685794" lvl="1" indent="-228594">
              <a:lnSpc>
                <a:spcPct val="150000"/>
              </a:lnSpc>
              <a:buFont typeface="Courier New" panose="02070309020205020404" pitchFamily="49" charset="0"/>
              <a:buChar char="o"/>
            </a:pPr>
            <a:r>
              <a:rPr lang="en-US" sz="1200" dirty="0">
                <a:solidFill>
                  <a:schemeClr val="tx1"/>
                </a:solidFill>
              </a:rPr>
              <a:t>Start on node 2</a:t>
            </a:r>
          </a:p>
          <a:p>
            <a:pPr marL="685794" lvl="1" indent="-228594">
              <a:lnSpc>
                <a:spcPct val="150000"/>
              </a:lnSpc>
              <a:buFont typeface="Courier New" panose="02070309020205020404" pitchFamily="49" charset="0"/>
              <a:buChar char="o"/>
            </a:pPr>
            <a:r>
              <a:rPr lang="en-US" sz="1200" dirty="0">
                <a:solidFill>
                  <a:schemeClr val="tx1"/>
                </a:solidFill>
              </a:rPr>
              <a:t>Stop on node 2…</a:t>
            </a:r>
          </a:p>
        </p:txBody>
      </p:sp>
      <p:pic>
        <p:nvPicPr>
          <p:cNvPr id="30" name="Image 29">
            <a:extLst>
              <a:ext uri="{FF2B5EF4-FFF2-40B4-BE49-F238E27FC236}">
                <a16:creationId xmlns:a16="http://schemas.microsoft.com/office/drawing/2014/main" id="{3182AC4F-C2C7-6760-FF55-CC51D7240403}"/>
              </a:ext>
            </a:extLst>
          </p:cNvPr>
          <p:cNvPicPr>
            <a:picLocks noChangeAspect="1"/>
          </p:cNvPicPr>
          <p:nvPr/>
        </p:nvPicPr>
        <p:blipFill rotWithShape="1">
          <a:blip r:embed="rId7"/>
          <a:srcRect b="19145"/>
          <a:stretch/>
        </p:blipFill>
        <p:spPr>
          <a:xfrm>
            <a:off x="9259257" y="2871328"/>
            <a:ext cx="1026795" cy="1229157"/>
          </a:xfrm>
          <a:prstGeom prst="rect">
            <a:avLst/>
          </a:prstGeom>
        </p:spPr>
      </p:pic>
      <p:sp>
        <p:nvSpPr>
          <p:cNvPr id="31" name="Légende : encadrée 30">
            <a:extLst>
              <a:ext uri="{FF2B5EF4-FFF2-40B4-BE49-F238E27FC236}">
                <a16:creationId xmlns:a16="http://schemas.microsoft.com/office/drawing/2014/main" id="{426DE3C2-A66B-F638-0F7C-FBBD7A30C2DA}"/>
              </a:ext>
            </a:extLst>
          </p:cNvPr>
          <p:cNvSpPr/>
          <p:nvPr/>
        </p:nvSpPr>
        <p:spPr>
          <a:xfrm>
            <a:off x="5501707" y="4416722"/>
            <a:ext cx="5671121" cy="1866900"/>
          </a:xfrm>
          <a:prstGeom prst="borderCallout1">
            <a:avLst>
              <a:gd name="adj1" fmla="val 55724"/>
              <a:gd name="adj2" fmla="val 763"/>
              <a:gd name="adj3" fmla="val 50065"/>
              <a:gd name="adj4" fmla="val -14400"/>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Local menu for a mirror</a:t>
            </a:r>
          </a:p>
          <a:p>
            <a:pPr marL="685794" lvl="1" indent="-228594">
              <a:lnSpc>
                <a:spcPct val="150000"/>
              </a:lnSpc>
              <a:buFont typeface="Courier New" panose="02070309020205020404" pitchFamily="49" charset="0"/>
              <a:buChar char="o"/>
            </a:pPr>
            <a:r>
              <a:rPr lang="en-US" sz="1200" dirty="0">
                <a:solidFill>
                  <a:srgbClr val="000000"/>
                </a:solidFill>
              </a:rPr>
              <a:t>Start on node1</a:t>
            </a:r>
            <a:endParaRPr lang="en-US" sz="1200" b="1" dirty="0">
              <a:solidFill>
                <a:srgbClr val="000000"/>
              </a:solidFill>
            </a:endParaRPr>
          </a:p>
          <a:p>
            <a:pPr marL="685794" lvl="1" indent="-228594">
              <a:lnSpc>
                <a:spcPct val="150000"/>
              </a:lnSpc>
              <a:buFont typeface="Courier New" panose="02070309020205020404" pitchFamily="49" charset="0"/>
              <a:buChar char="o"/>
            </a:pPr>
            <a:r>
              <a:rPr lang="en-US" sz="1200" dirty="0">
                <a:solidFill>
                  <a:schemeClr val="tx1"/>
                </a:solidFill>
              </a:rPr>
              <a:t>Stop </a:t>
            </a:r>
            <a:r>
              <a:rPr lang="en-US" sz="1200" dirty="0">
                <a:solidFill>
                  <a:srgbClr val="000000"/>
                </a:solidFill>
              </a:rPr>
              <a:t>on node 1</a:t>
            </a:r>
            <a:endParaRPr lang="en-US" sz="1200" dirty="0">
              <a:solidFill>
                <a:schemeClr val="tx1"/>
              </a:solidFill>
            </a:endParaRPr>
          </a:p>
          <a:p>
            <a:pPr marL="685794" lvl="1" indent="-228594">
              <a:lnSpc>
                <a:spcPct val="150000"/>
              </a:lnSpc>
              <a:buFont typeface="Courier New" panose="02070309020205020404" pitchFamily="49" charset="0"/>
              <a:buChar char="o"/>
            </a:pPr>
            <a:r>
              <a:rPr lang="en-US" sz="1200" dirty="0">
                <a:solidFill>
                  <a:schemeClr val="tx1"/>
                </a:solidFill>
              </a:rPr>
              <a:t>Force start </a:t>
            </a:r>
          </a:p>
          <a:p>
            <a:pPr marL="1142994" lvl="2" indent="-228594">
              <a:lnSpc>
                <a:spcPct val="150000"/>
              </a:lnSpc>
              <a:buFont typeface="Courier New" panose="02070309020205020404" pitchFamily="49" charset="0"/>
              <a:buChar char="o"/>
            </a:pPr>
            <a:r>
              <a:rPr lang="en-US" sz="1000" dirty="0">
                <a:solidFill>
                  <a:schemeClr val="tx1"/>
                </a:solidFill>
              </a:rPr>
              <a:t>as primary </a:t>
            </a:r>
            <a:r>
              <a:rPr lang="en-US" sz="1000" dirty="0">
                <a:solidFill>
                  <a:srgbClr val="000000"/>
                </a:solidFill>
              </a:rPr>
              <a:t>on node1</a:t>
            </a:r>
            <a:endParaRPr lang="en-US" sz="1000" dirty="0">
              <a:solidFill>
                <a:schemeClr val="tx1"/>
              </a:solidFill>
            </a:endParaRPr>
          </a:p>
          <a:p>
            <a:pPr marL="1142994" lvl="2" indent="-228594">
              <a:lnSpc>
                <a:spcPct val="150000"/>
              </a:lnSpc>
              <a:buFont typeface="Courier New" panose="02070309020205020404" pitchFamily="49" charset="0"/>
              <a:buChar char="o"/>
            </a:pPr>
            <a:r>
              <a:rPr lang="en-US" sz="1000" dirty="0">
                <a:solidFill>
                  <a:schemeClr val="tx1"/>
                </a:solidFill>
              </a:rPr>
              <a:t>as secondary </a:t>
            </a:r>
            <a:r>
              <a:rPr lang="en-US" sz="1000" dirty="0">
                <a:solidFill>
                  <a:srgbClr val="000000"/>
                </a:solidFill>
              </a:rPr>
              <a:t>on node 1</a:t>
            </a:r>
            <a:endParaRPr lang="en-US" sz="1000" dirty="0">
              <a:solidFill>
                <a:schemeClr val="tx1"/>
              </a:solidFill>
            </a:endParaRPr>
          </a:p>
        </p:txBody>
      </p:sp>
      <p:pic>
        <p:nvPicPr>
          <p:cNvPr id="37" name="Image 36">
            <a:extLst>
              <a:ext uri="{FF2B5EF4-FFF2-40B4-BE49-F238E27FC236}">
                <a16:creationId xmlns:a16="http://schemas.microsoft.com/office/drawing/2014/main" id="{568CD770-8FE4-2B20-C163-BECD6336EB9C}"/>
              </a:ext>
            </a:extLst>
          </p:cNvPr>
          <p:cNvPicPr>
            <a:picLocks noChangeAspect="1"/>
          </p:cNvPicPr>
          <p:nvPr/>
        </p:nvPicPr>
        <p:blipFill>
          <a:blip r:embed="rId8"/>
          <a:stretch>
            <a:fillRect/>
          </a:stretch>
        </p:blipFill>
        <p:spPr>
          <a:xfrm>
            <a:off x="8892543" y="4413872"/>
            <a:ext cx="2280285" cy="1866900"/>
          </a:xfrm>
          <a:prstGeom prst="rect">
            <a:avLst/>
          </a:prstGeom>
        </p:spPr>
      </p:pic>
      <p:pic>
        <p:nvPicPr>
          <p:cNvPr id="6" name="console-19">
            <a:hlinkClick r:id="" action="ppaction://media"/>
            <a:extLst>
              <a:ext uri="{FF2B5EF4-FFF2-40B4-BE49-F238E27FC236}">
                <a16:creationId xmlns:a16="http://schemas.microsoft.com/office/drawing/2014/main" id="{B562BDFD-851D-4DCA-2C54-81021A51F88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26645" y="6370637"/>
            <a:ext cx="487363" cy="487363"/>
          </a:xfrm>
          <a:prstGeom prst="rect">
            <a:avLst/>
          </a:prstGeom>
        </p:spPr>
      </p:pic>
    </p:spTree>
    <p:extLst>
      <p:ext uri="{BB962C8B-B14F-4D97-AF65-F5344CB8AC3E}">
        <p14:creationId xmlns:p14="http://schemas.microsoft.com/office/powerpoint/2010/main" val="2250863178"/>
      </p:ext>
    </p:extLst>
  </p:cSld>
  <p:clrMapOvr>
    <a:masterClrMapping/>
  </p:clrMapOvr>
  <mc:AlternateContent xmlns:mc="http://schemas.openxmlformats.org/markup-compatibility/2006" xmlns:p14="http://schemas.microsoft.com/office/powerpoint/2010/main">
    <mc:Choice Requires="p14">
      <p:transition spd="slow" p14:dur="2000" advClick="0" advTm="119000"/>
    </mc:Choice>
    <mc:Fallback xmlns="">
      <p:transition spd="slow" advClick="0" advTm="1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6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Espace réservé du texte 171">
            <a:extLst>
              <a:ext uri="{FF2B5EF4-FFF2-40B4-BE49-F238E27FC236}">
                <a16:creationId xmlns:a16="http://schemas.microsoft.com/office/drawing/2014/main" id="{5AA546C8-07E5-4437-A7CE-5EF1109E7C2A}"/>
              </a:ext>
            </a:extLst>
          </p:cNvPr>
          <p:cNvSpPr>
            <a:spLocks noGrp="1"/>
          </p:cNvSpPr>
          <p:nvPr>
            <p:ph type="body" sz="quarter" idx="23"/>
          </p:nvPr>
        </p:nvSpPr>
        <p:spPr>
          <a:xfrm>
            <a:off x="427567" y="1432984"/>
            <a:ext cx="2706624" cy="719328"/>
          </a:xfrm>
        </p:spPr>
        <p:txBody>
          <a:bodyPr/>
          <a:lstStyle/>
          <a:p>
            <a:r>
              <a:rPr lang="en-GB" dirty="0"/>
              <a:t>Real-time replication</a:t>
            </a:r>
          </a:p>
        </p:txBody>
      </p:sp>
      <p:sp>
        <p:nvSpPr>
          <p:cNvPr id="173" name="Espace réservé du texte 172">
            <a:extLst>
              <a:ext uri="{FF2B5EF4-FFF2-40B4-BE49-F238E27FC236}">
                <a16:creationId xmlns:a16="http://schemas.microsoft.com/office/drawing/2014/main" id="{0FCCC71C-FF6C-472C-9CA2-FB20DA952E1B}"/>
              </a:ext>
            </a:extLst>
          </p:cNvPr>
          <p:cNvSpPr>
            <a:spLocks noGrp="1"/>
          </p:cNvSpPr>
          <p:nvPr>
            <p:ph type="body" sz="quarter" idx="24"/>
          </p:nvPr>
        </p:nvSpPr>
        <p:spPr>
          <a:xfrm>
            <a:off x="3296173" y="1432984"/>
            <a:ext cx="2706624" cy="719328"/>
          </a:xfrm>
        </p:spPr>
        <p:txBody>
          <a:bodyPr/>
          <a:lstStyle/>
          <a:p>
            <a:r>
              <a:rPr lang="en-GB" dirty="0"/>
              <a:t>Automatic failover</a:t>
            </a:r>
          </a:p>
        </p:txBody>
      </p:sp>
      <p:sp>
        <p:nvSpPr>
          <p:cNvPr id="176" name="Espace réservé du texte 175">
            <a:extLst>
              <a:ext uri="{FF2B5EF4-FFF2-40B4-BE49-F238E27FC236}">
                <a16:creationId xmlns:a16="http://schemas.microsoft.com/office/drawing/2014/main" id="{0CD91B01-5EBA-4309-8173-6ADE6839C547}"/>
              </a:ext>
            </a:extLst>
          </p:cNvPr>
          <p:cNvSpPr>
            <a:spLocks noGrp="1"/>
          </p:cNvSpPr>
          <p:nvPr>
            <p:ph type="body" sz="quarter" idx="25"/>
          </p:nvPr>
        </p:nvSpPr>
        <p:spPr>
          <a:xfrm>
            <a:off x="6164780" y="1432984"/>
            <a:ext cx="2706624" cy="719328"/>
          </a:xfrm>
        </p:spPr>
        <p:txBody>
          <a:bodyPr/>
          <a:lstStyle/>
          <a:p>
            <a:r>
              <a:rPr lang="en-GB" dirty="0"/>
              <a:t>Resynchronization</a:t>
            </a:r>
          </a:p>
        </p:txBody>
      </p:sp>
      <p:sp>
        <p:nvSpPr>
          <p:cNvPr id="10" name="Text Placeholder 9">
            <a:extLst>
              <a:ext uri="{FF2B5EF4-FFF2-40B4-BE49-F238E27FC236}">
                <a16:creationId xmlns:a16="http://schemas.microsoft.com/office/drawing/2014/main" id="{BBCFE112-A278-43F9-0466-1D22090B74A7}"/>
              </a:ext>
            </a:extLst>
          </p:cNvPr>
          <p:cNvSpPr>
            <a:spLocks noGrp="1"/>
          </p:cNvSpPr>
          <p:nvPr>
            <p:ph type="body" sz="quarter" idx="30"/>
          </p:nvPr>
        </p:nvSpPr>
        <p:spPr/>
        <p:txBody>
          <a:bodyPr/>
          <a:lstStyle/>
          <a:p>
            <a:r>
              <a:rPr lang="en-GB" dirty="0"/>
              <a:t>Real-time replication</a:t>
            </a:r>
          </a:p>
        </p:txBody>
      </p:sp>
      <p:sp>
        <p:nvSpPr>
          <p:cNvPr id="171" name="Espace réservé du texte 170">
            <a:extLst>
              <a:ext uri="{FF2B5EF4-FFF2-40B4-BE49-F238E27FC236}">
                <a16:creationId xmlns:a16="http://schemas.microsoft.com/office/drawing/2014/main" id="{A61D54D9-8E22-400D-9145-E83EB45AF5DD}"/>
              </a:ext>
            </a:extLst>
          </p:cNvPr>
          <p:cNvSpPr>
            <a:spLocks noGrp="1"/>
          </p:cNvSpPr>
          <p:nvPr>
            <p:ph type="body" sz="quarter" idx="13"/>
          </p:nvPr>
        </p:nvSpPr>
        <p:spPr>
          <a:xfrm>
            <a:off x="533399" y="2297723"/>
            <a:ext cx="2506981" cy="3801472"/>
          </a:xfrm>
        </p:spPr>
        <p:txBody>
          <a:bodyPr/>
          <a:lstStyle/>
          <a:p>
            <a:endParaRPr lang="en-GB" dirty="0"/>
          </a:p>
        </p:txBody>
      </p:sp>
      <p:sp>
        <p:nvSpPr>
          <p:cNvPr id="8" name="Text Placeholder 7">
            <a:extLst>
              <a:ext uri="{FF2B5EF4-FFF2-40B4-BE49-F238E27FC236}">
                <a16:creationId xmlns:a16="http://schemas.microsoft.com/office/drawing/2014/main" id="{B2E12C41-61A3-F24F-A04B-4DDCF676CB52}"/>
              </a:ext>
            </a:extLst>
          </p:cNvPr>
          <p:cNvSpPr>
            <a:spLocks noGrp="1"/>
          </p:cNvSpPr>
          <p:nvPr>
            <p:ph type="body" sz="quarter" idx="26"/>
          </p:nvPr>
        </p:nvSpPr>
        <p:spPr/>
        <p:txBody>
          <a:bodyPr/>
          <a:lstStyle/>
          <a:p>
            <a:endParaRPr lang="en-US"/>
          </a:p>
        </p:txBody>
      </p:sp>
      <p:sp>
        <p:nvSpPr>
          <p:cNvPr id="9" name="Text Placeholder 8">
            <a:extLst>
              <a:ext uri="{FF2B5EF4-FFF2-40B4-BE49-F238E27FC236}">
                <a16:creationId xmlns:a16="http://schemas.microsoft.com/office/drawing/2014/main" id="{7E1D8A7A-9F88-C401-3673-73099186A510}"/>
              </a:ext>
            </a:extLst>
          </p:cNvPr>
          <p:cNvSpPr>
            <a:spLocks noGrp="1"/>
          </p:cNvSpPr>
          <p:nvPr>
            <p:ph type="body" sz="quarter" idx="28"/>
          </p:nvPr>
        </p:nvSpPr>
        <p:spPr/>
        <p:txBody>
          <a:bodyPr/>
          <a:lstStyle/>
          <a:p>
            <a:endParaRPr lang="en-US"/>
          </a:p>
        </p:txBody>
      </p:sp>
      <p:sp>
        <p:nvSpPr>
          <p:cNvPr id="11" name="Text Placeholder 10">
            <a:extLst>
              <a:ext uri="{FF2B5EF4-FFF2-40B4-BE49-F238E27FC236}">
                <a16:creationId xmlns:a16="http://schemas.microsoft.com/office/drawing/2014/main" id="{3F6E8D6A-EC48-B15D-C516-F51FC45A7125}"/>
              </a:ext>
            </a:extLst>
          </p:cNvPr>
          <p:cNvSpPr>
            <a:spLocks noGrp="1"/>
          </p:cNvSpPr>
          <p:nvPr>
            <p:ph type="body" sz="quarter" idx="31"/>
          </p:nvPr>
        </p:nvSpPr>
        <p:spPr/>
        <p:txBody>
          <a:bodyPr/>
          <a:lstStyle/>
          <a:p>
            <a:endParaRPr lang="en-US"/>
          </a:p>
        </p:txBody>
      </p:sp>
      <p:sp>
        <p:nvSpPr>
          <p:cNvPr id="168" name="Titre 167">
            <a:extLst>
              <a:ext uri="{FF2B5EF4-FFF2-40B4-BE49-F238E27FC236}">
                <a16:creationId xmlns:a16="http://schemas.microsoft.com/office/drawing/2014/main" id="{B1104AF6-1E41-4B39-AAE6-C63C88CE4F9A}"/>
              </a:ext>
            </a:extLst>
          </p:cNvPr>
          <p:cNvSpPr>
            <a:spLocks noGrp="1"/>
          </p:cNvSpPr>
          <p:nvPr>
            <p:ph type="title"/>
          </p:nvPr>
        </p:nvSpPr>
        <p:spPr>
          <a:xfrm>
            <a:off x="316799" y="471915"/>
            <a:ext cx="11484000" cy="343237"/>
          </a:xfrm>
        </p:spPr>
        <p:txBody>
          <a:bodyPr/>
          <a:lstStyle/>
          <a:p>
            <a:r>
              <a:rPr lang="fr-FR" dirty="0"/>
              <a:t>How a </a:t>
            </a:r>
            <a:r>
              <a:rPr lang="fr-FR" dirty="0" err="1"/>
              <a:t>mirror</a:t>
            </a:r>
            <a:r>
              <a:rPr lang="fr-FR" dirty="0"/>
              <a:t> module </a:t>
            </a:r>
            <a:r>
              <a:rPr lang="fr-FR" dirty="0" err="1"/>
              <a:t>works</a:t>
            </a:r>
            <a:r>
              <a:rPr lang="fr-FR" dirty="0"/>
              <a:t>?</a:t>
            </a:r>
            <a:endParaRPr lang="en-GB" dirty="0"/>
          </a:p>
        </p:txBody>
      </p:sp>
      <p:sp>
        <p:nvSpPr>
          <p:cNvPr id="170" name="Espace réservé du texte 169">
            <a:extLst>
              <a:ext uri="{FF2B5EF4-FFF2-40B4-BE49-F238E27FC236}">
                <a16:creationId xmlns:a16="http://schemas.microsoft.com/office/drawing/2014/main" id="{B3D5C10B-5CB1-46D9-BD88-7E5D26BEEB7C}"/>
              </a:ext>
            </a:extLst>
          </p:cNvPr>
          <p:cNvSpPr>
            <a:spLocks noGrp="1"/>
          </p:cNvSpPr>
          <p:nvPr>
            <p:ph type="body" sz="quarter" idx="10"/>
          </p:nvPr>
        </p:nvSpPr>
        <p:spPr>
          <a:xfrm>
            <a:off x="316799" y="830931"/>
            <a:ext cx="11484000" cy="338554"/>
          </a:xfrm>
        </p:spPr>
        <p:txBody>
          <a:bodyPr/>
          <a:lstStyle/>
          <a:p>
            <a:r>
              <a:rPr lang="fr-FR" dirty="0"/>
              <a:t>Real-time </a:t>
            </a:r>
            <a:r>
              <a:rPr lang="en-GB" dirty="0"/>
              <a:t>replication</a:t>
            </a:r>
            <a:r>
              <a:rPr lang="fr-FR" dirty="0"/>
              <a:t>, </a:t>
            </a:r>
            <a:r>
              <a:rPr lang="fr-FR" dirty="0" err="1"/>
              <a:t>virtual</a:t>
            </a:r>
            <a:r>
              <a:rPr lang="fr-FR" dirty="0"/>
              <a:t> IP </a:t>
            </a:r>
            <a:r>
              <a:rPr lang="fr-FR" dirty="0" err="1"/>
              <a:t>address</a:t>
            </a:r>
            <a:r>
              <a:rPr lang="fr-FR" dirty="0"/>
              <a:t> and failover</a:t>
            </a:r>
          </a:p>
        </p:txBody>
      </p:sp>
      <p:grpSp>
        <p:nvGrpSpPr>
          <p:cNvPr id="47" name="Groupe 46">
            <a:extLst>
              <a:ext uri="{FF2B5EF4-FFF2-40B4-BE49-F238E27FC236}">
                <a16:creationId xmlns:a16="http://schemas.microsoft.com/office/drawing/2014/main" id="{5025E2C8-22D7-5860-501B-0FDCF0A900AC}"/>
              </a:ext>
            </a:extLst>
          </p:cNvPr>
          <p:cNvGrpSpPr/>
          <p:nvPr/>
        </p:nvGrpSpPr>
        <p:grpSpPr>
          <a:xfrm>
            <a:off x="644832" y="2727360"/>
            <a:ext cx="2105676" cy="2399280"/>
            <a:chOff x="84716" y="406364"/>
            <a:chExt cx="2105676" cy="2399280"/>
          </a:xfrm>
        </p:grpSpPr>
        <p:sp>
          <p:nvSpPr>
            <p:cNvPr id="48" name="Forme libre : forme 47">
              <a:extLst>
                <a:ext uri="{FF2B5EF4-FFF2-40B4-BE49-F238E27FC236}">
                  <a16:creationId xmlns:a16="http://schemas.microsoft.com/office/drawing/2014/main" id="{644F4229-5C81-ACE9-DA2F-234388688C5D}"/>
                </a:ext>
              </a:extLst>
            </p:cNvPr>
            <p:cNvSpPr/>
            <p:nvPr/>
          </p:nvSpPr>
          <p:spPr>
            <a:xfrm>
              <a:off x="451232" y="1429788"/>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sp>
          <p:nvSpPr>
            <p:cNvPr id="49" name="Text Box 1809">
              <a:extLst>
                <a:ext uri="{FF2B5EF4-FFF2-40B4-BE49-F238E27FC236}">
                  <a16:creationId xmlns:a16="http://schemas.microsoft.com/office/drawing/2014/main" id="{C66DB0D7-BB6F-DAC5-01BE-37D72692BFA8}"/>
                </a:ext>
              </a:extLst>
            </p:cNvPr>
            <p:cNvSpPr txBox="1">
              <a:spLocks noChangeArrowheads="1"/>
            </p:cNvSpPr>
            <p:nvPr/>
          </p:nvSpPr>
          <p:spPr bwMode="auto">
            <a:xfrm>
              <a:off x="84716" y="1175616"/>
              <a:ext cx="689396"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kern="0" baseline="0" dirty="0" err="1">
                  <a:latin typeface="+mn-lt"/>
                  <a:ea typeface="Verdana" panose="020B0604030504040204" pitchFamily="34" charset="0"/>
                  <a:cs typeface="Times New Roman" pitchFamily="18" charset="0"/>
                </a:rPr>
                <a:t>vip</a:t>
              </a:r>
              <a:endParaRPr lang="en-US" sz="800" kern="0" baseline="0" dirty="0">
                <a:latin typeface="+mn-lt"/>
                <a:ea typeface="Verdana" panose="020B0604030504040204" pitchFamily="34" charset="0"/>
                <a:cs typeface="Times New Roman" pitchFamily="18" charset="0"/>
              </a:endParaRPr>
            </a:p>
          </p:txBody>
        </p:sp>
        <p:sp>
          <p:nvSpPr>
            <p:cNvPr id="50" name="Text Box 1809">
              <a:extLst>
                <a:ext uri="{FF2B5EF4-FFF2-40B4-BE49-F238E27FC236}">
                  <a16:creationId xmlns:a16="http://schemas.microsoft.com/office/drawing/2014/main" id="{7B7C910A-2B44-3F49-F6EA-C8A81EA2972D}"/>
                </a:ext>
              </a:extLst>
            </p:cNvPr>
            <p:cNvSpPr txBox="1">
              <a:spLocks noChangeArrowheads="1"/>
            </p:cNvSpPr>
            <p:nvPr/>
          </p:nvSpPr>
          <p:spPr bwMode="auto">
            <a:xfrm>
              <a:off x="702788" y="1189112"/>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ip1</a:t>
              </a:r>
            </a:p>
          </p:txBody>
        </p:sp>
        <p:sp>
          <p:nvSpPr>
            <p:cNvPr id="51" name="Text Box 1809">
              <a:extLst>
                <a:ext uri="{FF2B5EF4-FFF2-40B4-BE49-F238E27FC236}">
                  <a16:creationId xmlns:a16="http://schemas.microsoft.com/office/drawing/2014/main" id="{F15B9A61-CDEC-E70D-E7A7-61EA09E398BB}"/>
                </a:ext>
              </a:extLst>
            </p:cNvPr>
            <p:cNvSpPr txBox="1">
              <a:spLocks noChangeArrowheads="1"/>
            </p:cNvSpPr>
            <p:nvPr/>
          </p:nvSpPr>
          <p:spPr bwMode="auto">
            <a:xfrm>
              <a:off x="1441724" y="1191071"/>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ip2</a:t>
              </a:r>
            </a:p>
          </p:txBody>
        </p:sp>
        <p:cxnSp>
          <p:nvCxnSpPr>
            <p:cNvPr id="52" name="Connecteur : en angle 51">
              <a:extLst>
                <a:ext uri="{FF2B5EF4-FFF2-40B4-BE49-F238E27FC236}">
                  <a16:creationId xmlns:a16="http://schemas.microsoft.com/office/drawing/2014/main" id="{59C61D0D-DBD1-4155-66D7-C85C5AA57C45}"/>
                </a:ext>
              </a:extLst>
            </p:cNvPr>
            <p:cNvCxnSpPr>
              <a:cxnSpLocks/>
            </p:cNvCxnSpPr>
            <p:nvPr/>
          </p:nvCxnSpPr>
          <p:spPr>
            <a:xfrm rot="5400000">
              <a:off x="725507" y="773418"/>
              <a:ext cx="449873" cy="688635"/>
            </a:xfrm>
            <a:prstGeom prst="bentConnector3">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95316C54-D927-FC7D-9F8B-5F18F6B248D1}"/>
                </a:ext>
              </a:extLst>
            </p:cNvPr>
            <p:cNvCxnSpPr>
              <a:cxnSpLocks/>
            </p:cNvCxnSpPr>
            <p:nvPr/>
          </p:nvCxnSpPr>
          <p:spPr>
            <a:xfrm>
              <a:off x="741851" y="1151786"/>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4F3670A6-B364-26BE-CF7A-CB6EDB228CDA}"/>
                </a:ext>
              </a:extLst>
            </p:cNvPr>
            <p:cNvCxnSpPr>
              <a:cxnSpLocks/>
            </p:cNvCxnSpPr>
            <p:nvPr/>
          </p:nvCxnSpPr>
          <p:spPr>
            <a:xfrm>
              <a:off x="1862735" y="1152171"/>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E914F998-650C-1FCF-067A-08C2865119E2}"/>
                </a:ext>
              </a:extLst>
            </p:cNvPr>
            <p:cNvCxnSpPr>
              <a:cxnSpLocks/>
            </p:cNvCxnSpPr>
            <p:nvPr/>
          </p:nvCxnSpPr>
          <p:spPr>
            <a:xfrm flipV="1">
              <a:off x="744437" y="1158880"/>
              <a:ext cx="1118297" cy="23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6" name="Graphique 55">
              <a:extLst>
                <a:ext uri="{FF2B5EF4-FFF2-40B4-BE49-F238E27FC236}">
                  <a16:creationId xmlns:a16="http://schemas.microsoft.com/office/drawing/2014/main" id="{47E67AF0-5A2A-5108-27EA-F03014AE70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2593" y="1326937"/>
              <a:ext cx="342900" cy="342900"/>
            </a:xfrm>
            <a:prstGeom prst="rect">
              <a:avLst/>
            </a:prstGeom>
          </p:spPr>
        </p:pic>
        <p:grpSp>
          <p:nvGrpSpPr>
            <p:cNvPr id="59" name="Groupe 58">
              <a:extLst>
                <a:ext uri="{FF2B5EF4-FFF2-40B4-BE49-F238E27FC236}">
                  <a16:creationId xmlns:a16="http://schemas.microsoft.com/office/drawing/2014/main" id="{0C8E0BF5-8852-6FB0-068D-6CB647AE8549}"/>
                </a:ext>
              </a:extLst>
            </p:cNvPr>
            <p:cNvGrpSpPr>
              <a:grpSpLocks noChangeAspect="1"/>
            </p:cNvGrpSpPr>
            <p:nvPr/>
          </p:nvGrpSpPr>
          <p:grpSpPr>
            <a:xfrm>
              <a:off x="1588896" y="429141"/>
              <a:ext cx="501337" cy="538608"/>
              <a:chOff x="382127" y="1134700"/>
              <a:chExt cx="662576" cy="711834"/>
            </a:xfrm>
          </p:grpSpPr>
          <p:grpSp>
            <p:nvGrpSpPr>
              <p:cNvPr id="75" name="Groupe 74">
                <a:extLst>
                  <a:ext uri="{FF2B5EF4-FFF2-40B4-BE49-F238E27FC236}">
                    <a16:creationId xmlns:a16="http://schemas.microsoft.com/office/drawing/2014/main" id="{25A80CCA-D507-4FD0-85D6-ADF1877DAFA2}"/>
                  </a:ext>
                </a:extLst>
              </p:cNvPr>
              <p:cNvGrpSpPr/>
              <p:nvPr/>
            </p:nvGrpSpPr>
            <p:grpSpPr>
              <a:xfrm>
                <a:off x="382127" y="1134700"/>
                <a:ext cx="662576" cy="711834"/>
                <a:chOff x="3605481" y="1185815"/>
                <a:chExt cx="662576" cy="711834"/>
              </a:xfrm>
            </p:grpSpPr>
            <p:sp>
              <p:nvSpPr>
                <p:cNvPr id="77" name="Rectangle 76">
                  <a:extLst>
                    <a:ext uri="{FF2B5EF4-FFF2-40B4-BE49-F238E27FC236}">
                      <a16:creationId xmlns:a16="http://schemas.microsoft.com/office/drawing/2014/main" id="{3F1EC540-196C-4C57-CFE6-4F94ECF76EE8}"/>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78" name="Rectangle 77">
                  <a:extLst>
                    <a:ext uri="{FF2B5EF4-FFF2-40B4-BE49-F238E27FC236}">
                      <a16:creationId xmlns:a16="http://schemas.microsoft.com/office/drawing/2014/main" id="{D8B2186B-DE27-FEA2-0AAF-EEE2CDB0059D}"/>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SECOND</a:t>
                  </a:r>
                </a:p>
              </p:txBody>
            </p:sp>
            <p:sp>
              <p:nvSpPr>
                <p:cNvPr id="79" name="Rectangle 78">
                  <a:extLst>
                    <a:ext uri="{FF2B5EF4-FFF2-40B4-BE49-F238E27FC236}">
                      <a16:creationId xmlns:a16="http://schemas.microsoft.com/office/drawing/2014/main" id="{92545A45-BAA6-4FCC-0E24-37586CA19E8A}"/>
                    </a:ext>
                  </a:extLst>
                </p:cNvPr>
                <p:cNvSpPr>
                  <a:spLocks noChangeArrowheads="1"/>
                </p:cNvSpPr>
                <p:nvPr/>
              </p:nvSpPr>
              <p:spPr bwMode="auto">
                <a:xfrm>
                  <a:off x="3609799" y="1207594"/>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76" name="Graphique 75">
                <a:extLst>
                  <a:ext uri="{FF2B5EF4-FFF2-40B4-BE49-F238E27FC236}">
                    <a16:creationId xmlns:a16="http://schemas.microsoft.com/office/drawing/2014/main" id="{E192E2AD-EC13-95A1-A87D-7B8015BB8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60" name="Groupe 59">
              <a:extLst>
                <a:ext uri="{FF2B5EF4-FFF2-40B4-BE49-F238E27FC236}">
                  <a16:creationId xmlns:a16="http://schemas.microsoft.com/office/drawing/2014/main" id="{80ABDF68-34BC-3491-AE8F-9C8B52BC29C9}"/>
                </a:ext>
              </a:extLst>
            </p:cNvPr>
            <p:cNvGrpSpPr>
              <a:grpSpLocks noChangeAspect="1"/>
            </p:cNvGrpSpPr>
            <p:nvPr/>
          </p:nvGrpSpPr>
          <p:grpSpPr>
            <a:xfrm>
              <a:off x="449106" y="425296"/>
              <a:ext cx="501337" cy="538608"/>
              <a:chOff x="382127" y="1134698"/>
              <a:chExt cx="662576" cy="711834"/>
            </a:xfrm>
          </p:grpSpPr>
          <p:grpSp>
            <p:nvGrpSpPr>
              <p:cNvPr id="70" name="Groupe 69">
                <a:extLst>
                  <a:ext uri="{FF2B5EF4-FFF2-40B4-BE49-F238E27FC236}">
                    <a16:creationId xmlns:a16="http://schemas.microsoft.com/office/drawing/2014/main" id="{F28FD518-5904-2397-FE73-6B00302E2452}"/>
                  </a:ext>
                </a:extLst>
              </p:cNvPr>
              <p:cNvGrpSpPr/>
              <p:nvPr/>
            </p:nvGrpSpPr>
            <p:grpSpPr>
              <a:xfrm>
                <a:off x="382127" y="1134698"/>
                <a:ext cx="662576" cy="711834"/>
                <a:chOff x="3605481" y="1185813"/>
                <a:chExt cx="662576" cy="711834"/>
              </a:xfrm>
            </p:grpSpPr>
            <p:sp>
              <p:nvSpPr>
                <p:cNvPr id="72" name="Rectangle 71">
                  <a:extLst>
                    <a:ext uri="{FF2B5EF4-FFF2-40B4-BE49-F238E27FC236}">
                      <a16:creationId xmlns:a16="http://schemas.microsoft.com/office/drawing/2014/main" id="{0DE2C7A5-6C01-D558-28EC-B1A0EA5F7CB7}"/>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73" name="Rectangle 72">
                  <a:extLst>
                    <a:ext uri="{FF2B5EF4-FFF2-40B4-BE49-F238E27FC236}">
                      <a16:creationId xmlns:a16="http://schemas.microsoft.com/office/drawing/2014/main" id="{0012F4E1-5274-806A-34DE-F993227950D4}"/>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PRIM</a:t>
                  </a:r>
                </a:p>
              </p:txBody>
            </p:sp>
            <p:sp>
              <p:nvSpPr>
                <p:cNvPr id="74" name="Rectangle 73">
                  <a:extLst>
                    <a:ext uri="{FF2B5EF4-FFF2-40B4-BE49-F238E27FC236}">
                      <a16:creationId xmlns:a16="http://schemas.microsoft.com/office/drawing/2014/main" id="{2331EB53-5624-6E1D-4B3A-AB3006EA8AFE}"/>
                    </a:ext>
                  </a:extLst>
                </p:cNvPr>
                <p:cNvSpPr>
                  <a:spLocks noChangeArrowheads="1"/>
                </p:cNvSpPr>
                <p:nvPr/>
              </p:nvSpPr>
              <p:spPr bwMode="auto">
                <a:xfrm>
                  <a:off x="3609799" y="1207595"/>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71" name="Graphique 70">
                <a:extLst>
                  <a:ext uri="{FF2B5EF4-FFF2-40B4-BE49-F238E27FC236}">
                    <a16:creationId xmlns:a16="http://schemas.microsoft.com/office/drawing/2014/main" id="{282C857E-0136-25A5-D308-18DA9C1FE2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sp>
          <p:nvSpPr>
            <p:cNvPr id="61" name="Text Box 1809">
              <a:extLst>
                <a:ext uri="{FF2B5EF4-FFF2-40B4-BE49-F238E27FC236}">
                  <a16:creationId xmlns:a16="http://schemas.microsoft.com/office/drawing/2014/main" id="{71BE1393-F369-F952-5DEA-CEEAF290C713}"/>
                </a:ext>
              </a:extLst>
            </p:cNvPr>
            <p:cNvSpPr txBox="1">
              <a:spLocks noChangeArrowheads="1"/>
            </p:cNvSpPr>
            <p:nvPr/>
          </p:nvSpPr>
          <p:spPr bwMode="auto">
            <a:xfrm>
              <a:off x="269473" y="1720632"/>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kern="0" baseline="0" dirty="0" err="1">
                  <a:solidFill>
                    <a:srgbClr val="000000"/>
                  </a:solidFill>
                  <a:latin typeface="+mn-lt"/>
                  <a:ea typeface="Verdana" panose="020B0604030504040204" pitchFamily="34" charset="0"/>
                  <a:cs typeface="Times New Roman" pitchFamily="18" charset="0"/>
                </a:rPr>
                <a:t>appli</a:t>
              </a:r>
              <a:endParaRPr lang="en-US" sz="800" kern="0" baseline="0" dirty="0">
                <a:solidFill>
                  <a:srgbClr val="000000"/>
                </a:solidFill>
                <a:latin typeface="+mn-lt"/>
                <a:ea typeface="Verdana" panose="020B0604030504040204" pitchFamily="34" charset="0"/>
                <a:cs typeface="Times New Roman" pitchFamily="18" charset="0"/>
              </a:endParaRPr>
            </a:p>
          </p:txBody>
        </p:sp>
        <p:grpSp>
          <p:nvGrpSpPr>
            <p:cNvPr id="62" name="Groupe 61">
              <a:extLst>
                <a:ext uri="{FF2B5EF4-FFF2-40B4-BE49-F238E27FC236}">
                  <a16:creationId xmlns:a16="http://schemas.microsoft.com/office/drawing/2014/main" id="{74FBE6C6-F13F-4BDD-0968-622975D33642}"/>
                </a:ext>
              </a:extLst>
            </p:cNvPr>
            <p:cNvGrpSpPr/>
            <p:nvPr/>
          </p:nvGrpSpPr>
          <p:grpSpPr>
            <a:xfrm>
              <a:off x="301421" y="2086929"/>
              <a:ext cx="1888971" cy="718715"/>
              <a:chOff x="532023" y="2708395"/>
              <a:chExt cx="1888971" cy="718715"/>
            </a:xfrm>
          </p:grpSpPr>
          <p:sp>
            <p:nvSpPr>
              <p:cNvPr id="67" name="TextBox 25">
                <a:extLst>
                  <a:ext uri="{FF2B5EF4-FFF2-40B4-BE49-F238E27FC236}">
                    <a16:creationId xmlns:a16="http://schemas.microsoft.com/office/drawing/2014/main" id="{58913186-BFE0-04B8-76DD-1CD2E9462141}"/>
                  </a:ext>
                </a:extLst>
              </p:cNvPr>
              <p:cNvSpPr txBox="1"/>
              <p:nvPr/>
            </p:nvSpPr>
            <p:spPr>
              <a:xfrm>
                <a:off x="1315011" y="2708395"/>
                <a:ext cx="312906" cy="338554"/>
              </a:xfrm>
              <a:prstGeom prst="rect">
                <a:avLst/>
              </a:prstGeom>
              <a:noFill/>
            </p:spPr>
            <p:txBody>
              <a:bodyPr wrap="none" rtlCol="0">
                <a:spAutoFit/>
              </a:bodyPr>
              <a:lstStyle/>
              <a:p>
                <a:pPr algn="l"/>
                <a:r>
                  <a:rPr lang="fr-FR" sz="1600" dirty="0"/>
                  <a:t>=</a:t>
                </a:r>
              </a:p>
            </p:txBody>
          </p:sp>
          <p:sp>
            <p:nvSpPr>
              <p:cNvPr id="68" name="Text Box 1809">
                <a:extLst>
                  <a:ext uri="{FF2B5EF4-FFF2-40B4-BE49-F238E27FC236}">
                    <a16:creationId xmlns:a16="http://schemas.microsoft.com/office/drawing/2014/main" id="{798DE392-C8B2-EBDC-747C-F72E0C43D154}"/>
                  </a:ext>
                </a:extLst>
              </p:cNvPr>
              <p:cNvSpPr txBox="1">
                <a:spLocks noChangeArrowheads="1"/>
              </p:cNvSpPr>
              <p:nvPr/>
            </p:nvSpPr>
            <p:spPr bwMode="auto">
              <a:xfrm>
                <a:off x="532023" y="3005367"/>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a:t>
                </a:r>
                <a:r>
                  <a:rPr lang="en-US" sz="800" b="0" kern="0" baseline="0" dirty="0" err="1">
                    <a:latin typeface="+mn-lt"/>
                    <a:ea typeface="Verdana" panose="020B0604030504040204" pitchFamily="34" charset="0"/>
                    <a:cs typeface="Times New Roman" pitchFamily="18" charset="0"/>
                  </a:rPr>
                  <a:t>repdir</a:t>
                </a:r>
                <a:endParaRPr lang="en-US" sz="8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800" kern="0" baseline="0" dirty="0">
                    <a:latin typeface="+mn-lt"/>
                    <a:ea typeface="Verdana" panose="020B0604030504040204" pitchFamily="34" charset="0"/>
                    <a:cs typeface="Times New Roman" pitchFamily="18" charset="0"/>
                  </a:rPr>
                  <a:t>uptodate</a:t>
                </a:r>
              </a:p>
            </p:txBody>
          </p:sp>
          <p:sp>
            <p:nvSpPr>
              <p:cNvPr id="69" name="Text Box 1809">
                <a:extLst>
                  <a:ext uri="{FF2B5EF4-FFF2-40B4-BE49-F238E27FC236}">
                    <a16:creationId xmlns:a16="http://schemas.microsoft.com/office/drawing/2014/main" id="{4D97D99D-0806-2F01-3557-16CF165987B0}"/>
                  </a:ext>
                </a:extLst>
              </p:cNvPr>
              <p:cNvSpPr txBox="1">
                <a:spLocks noChangeArrowheads="1"/>
              </p:cNvSpPr>
              <p:nvPr/>
            </p:nvSpPr>
            <p:spPr bwMode="auto">
              <a:xfrm>
                <a:off x="1395756" y="2997157"/>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a:t>
                </a:r>
                <a:r>
                  <a:rPr lang="en-US" sz="800" b="0" kern="0" baseline="0" dirty="0" err="1">
                    <a:latin typeface="+mn-lt"/>
                    <a:ea typeface="Verdana" panose="020B0604030504040204" pitchFamily="34" charset="0"/>
                    <a:cs typeface="Times New Roman" pitchFamily="18" charset="0"/>
                  </a:rPr>
                  <a:t>repdir</a:t>
                </a:r>
                <a:endParaRPr lang="en-US" sz="8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800" kern="0" baseline="0" dirty="0">
                    <a:latin typeface="+mn-lt"/>
                    <a:ea typeface="Verdana" panose="020B0604030504040204" pitchFamily="34" charset="0"/>
                    <a:cs typeface="Times New Roman" pitchFamily="18" charset="0"/>
                  </a:rPr>
                  <a:t>uptodate</a:t>
                </a:r>
              </a:p>
            </p:txBody>
          </p:sp>
        </p:grpSp>
        <p:pic>
          <p:nvPicPr>
            <p:cNvPr id="63" name="Graphique 62" descr="Utilisateurs contour">
              <a:extLst>
                <a:ext uri="{FF2B5EF4-FFF2-40B4-BE49-F238E27FC236}">
                  <a16:creationId xmlns:a16="http://schemas.microsoft.com/office/drawing/2014/main" id="{C81FBC06-45F1-BFEA-7363-DED8D3DFB0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2237" y="406364"/>
              <a:ext cx="522088" cy="522088"/>
            </a:xfrm>
            <a:prstGeom prst="rect">
              <a:avLst/>
            </a:prstGeom>
          </p:spPr>
        </p:pic>
        <p:sp>
          <p:nvSpPr>
            <p:cNvPr id="64" name="Forme libre : forme 63">
              <a:extLst>
                <a:ext uri="{FF2B5EF4-FFF2-40B4-BE49-F238E27FC236}">
                  <a16:creationId xmlns:a16="http://schemas.microsoft.com/office/drawing/2014/main" id="{EB28E621-C34E-0395-3263-90D875293165}"/>
                </a:ext>
              </a:extLst>
            </p:cNvPr>
            <p:cNvSpPr/>
            <p:nvPr/>
          </p:nvSpPr>
          <p:spPr>
            <a:xfrm>
              <a:off x="1669260" y="1438632"/>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pic>
          <p:nvPicPr>
            <p:cNvPr id="65" name="Graphique 64" descr="Dossier ouvert avec un remplissage uni">
              <a:extLst>
                <a:ext uri="{FF2B5EF4-FFF2-40B4-BE49-F238E27FC236}">
                  <a16:creationId xmlns:a16="http://schemas.microsoft.com/office/drawing/2014/main" id="{7077D752-4D69-3F07-46CB-01D359AA048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4301" y="2108189"/>
              <a:ext cx="328385" cy="328385"/>
            </a:xfrm>
            <a:prstGeom prst="rect">
              <a:avLst/>
            </a:prstGeom>
          </p:spPr>
        </p:pic>
        <p:pic>
          <p:nvPicPr>
            <p:cNvPr id="66" name="Graphique 65" descr="Dossier ouvert avec un remplissage uni">
              <a:extLst>
                <a:ext uri="{FF2B5EF4-FFF2-40B4-BE49-F238E27FC236}">
                  <a16:creationId xmlns:a16="http://schemas.microsoft.com/office/drawing/2014/main" id="{518E032A-23F7-A45A-367B-9AF16798E2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54329" y="2109147"/>
              <a:ext cx="328385" cy="328385"/>
            </a:xfrm>
            <a:prstGeom prst="rect">
              <a:avLst/>
            </a:prstGeom>
          </p:spPr>
        </p:pic>
      </p:grpSp>
      <p:grpSp>
        <p:nvGrpSpPr>
          <p:cNvPr id="83" name="Groupe 82">
            <a:extLst>
              <a:ext uri="{FF2B5EF4-FFF2-40B4-BE49-F238E27FC236}">
                <a16:creationId xmlns:a16="http://schemas.microsoft.com/office/drawing/2014/main" id="{FCD799C7-1078-4518-886B-ABC1A73B3B42}"/>
              </a:ext>
            </a:extLst>
          </p:cNvPr>
          <p:cNvGrpSpPr/>
          <p:nvPr/>
        </p:nvGrpSpPr>
        <p:grpSpPr>
          <a:xfrm>
            <a:off x="3647678" y="2727360"/>
            <a:ext cx="2003613" cy="2356208"/>
            <a:chOff x="3081504" y="424784"/>
            <a:chExt cx="2003613" cy="2356208"/>
          </a:xfrm>
        </p:grpSpPr>
        <p:sp>
          <p:nvSpPr>
            <p:cNvPr id="94" name="Forme libre : forme 93">
              <a:extLst>
                <a:ext uri="{FF2B5EF4-FFF2-40B4-BE49-F238E27FC236}">
                  <a16:creationId xmlns:a16="http://schemas.microsoft.com/office/drawing/2014/main" id="{58D00261-CE9F-EC1F-23C8-A4E23E4DECA5}"/>
                </a:ext>
              </a:extLst>
            </p:cNvPr>
            <p:cNvSpPr/>
            <p:nvPr/>
          </p:nvSpPr>
          <p:spPr>
            <a:xfrm>
              <a:off x="4378890" y="1443599"/>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grpSp>
          <p:nvGrpSpPr>
            <p:cNvPr id="97" name="Groupe 96">
              <a:extLst>
                <a:ext uri="{FF2B5EF4-FFF2-40B4-BE49-F238E27FC236}">
                  <a16:creationId xmlns:a16="http://schemas.microsoft.com/office/drawing/2014/main" id="{91C76A8B-8AE4-C946-E026-BE6AAAF0524C}"/>
                </a:ext>
              </a:extLst>
            </p:cNvPr>
            <p:cNvGrpSpPr>
              <a:grpSpLocks noChangeAspect="1"/>
            </p:cNvGrpSpPr>
            <p:nvPr/>
          </p:nvGrpSpPr>
          <p:grpSpPr>
            <a:xfrm>
              <a:off x="4347292" y="465900"/>
              <a:ext cx="501337" cy="538608"/>
              <a:chOff x="382127" y="1134700"/>
              <a:chExt cx="662576" cy="711834"/>
            </a:xfrm>
          </p:grpSpPr>
          <p:grpSp>
            <p:nvGrpSpPr>
              <p:cNvPr id="136" name="Groupe 135">
                <a:extLst>
                  <a:ext uri="{FF2B5EF4-FFF2-40B4-BE49-F238E27FC236}">
                    <a16:creationId xmlns:a16="http://schemas.microsoft.com/office/drawing/2014/main" id="{EBDC6E69-890E-9ED3-8637-C29014E8F0AE}"/>
                  </a:ext>
                </a:extLst>
              </p:cNvPr>
              <p:cNvGrpSpPr/>
              <p:nvPr/>
            </p:nvGrpSpPr>
            <p:grpSpPr>
              <a:xfrm>
                <a:off x="382127" y="1134700"/>
                <a:ext cx="662576" cy="711834"/>
                <a:chOff x="3605481" y="1185815"/>
                <a:chExt cx="662576" cy="711834"/>
              </a:xfrm>
            </p:grpSpPr>
            <p:sp>
              <p:nvSpPr>
                <p:cNvPr id="138" name="Rectangle 137">
                  <a:extLst>
                    <a:ext uri="{FF2B5EF4-FFF2-40B4-BE49-F238E27FC236}">
                      <a16:creationId xmlns:a16="http://schemas.microsoft.com/office/drawing/2014/main" id="{F00313ED-A2B2-90DB-BFF1-CA0D80309345}"/>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39" name="Rectangle 138">
                  <a:extLst>
                    <a:ext uri="{FF2B5EF4-FFF2-40B4-BE49-F238E27FC236}">
                      <a16:creationId xmlns:a16="http://schemas.microsoft.com/office/drawing/2014/main" id="{06AE0F84-C9D6-FD78-0507-69E6DB80C31C}"/>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ALONE</a:t>
                  </a:r>
                </a:p>
              </p:txBody>
            </p:sp>
            <p:sp>
              <p:nvSpPr>
                <p:cNvPr id="140" name="Rectangle 139">
                  <a:extLst>
                    <a:ext uri="{FF2B5EF4-FFF2-40B4-BE49-F238E27FC236}">
                      <a16:creationId xmlns:a16="http://schemas.microsoft.com/office/drawing/2014/main" id="{E42D218E-00C3-7AEF-F698-6BD2911F258F}"/>
                    </a:ext>
                  </a:extLst>
                </p:cNvPr>
                <p:cNvSpPr>
                  <a:spLocks noChangeArrowheads="1"/>
                </p:cNvSpPr>
                <p:nvPr/>
              </p:nvSpPr>
              <p:spPr bwMode="auto">
                <a:xfrm>
                  <a:off x="3609799" y="1207594"/>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137" name="Graphique 136">
                <a:extLst>
                  <a:ext uri="{FF2B5EF4-FFF2-40B4-BE49-F238E27FC236}">
                    <a16:creationId xmlns:a16="http://schemas.microsoft.com/office/drawing/2014/main" id="{BA5E7DF1-C0B3-B487-4E91-93A1E6649C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98" name="Groupe 97">
              <a:extLst>
                <a:ext uri="{FF2B5EF4-FFF2-40B4-BE49-F238E27FC236}">
                  <a16:creationId xmlns:a16="http://schemas.microsoft.com/office/drawing/2014/main" id="{74DE5061-8854-6DE3-6E66-0AC48C6406DC}"/>
                </a:ext>
              </a:extLst>
            </p:cNvPr>
            <p:cNvGrpSpPr/>
            <p:nvPr/>
          </p:nvGrpSpPr>
          <p:grpSpPr>
            <a:xfrm>
              <a:off x="4188882" y="1322590"/>
              <a:ext cx="767984" cy="594426"/>
              <a:chOff x="446440" y="4905046"/>
              <a:chExt cx="767984" cy="594426"/>
            </a:xfrm>
          </p:grpSpPr>
          <p:pic>
            <p:nvPicPr>
              <p:cNvPr id="134" name="Graphique 133">
                <a:extLst>
                  <a:ext uri="{FF2B5EF4-FFF2-40B4-BE49-F238E27FC236}">
                    <a16:creationId xmlns:a16="http://schemas.microsoft.com/office/drawing/2014/main" id="{3A41BB33-2A0C-D67F-673E-465012669C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9560" y="4905046"/>
                <a:ext cx="342900" cy="342900"/>
              </a:xfrm>
              <a:prstGeom prst="rect">
                <a:avLst/>
              </a:prstGeom>
            </p:spPr>
          </p:pic>
          <p:sp>
            <p:nvSpPr>
              <p:cNvPr id="135" name="Text Box 1809">
                <a:extLst>
                  <a:ext uri="{FF2B5EF4-FFF2-40B4-BE49-F238E27FC236}">
                    <a16:creationId xmlns:a16="http://schemas.microsoft.com/office/drawing/2014/main" id="{201F99C2-16DC-68B0-8957-DAB8EA174658}"/>
                  </a:ext>
                </a:extLst>
              </p:cNvPr>
              <p:cNvSpPr txBox="1">
                <a:spLocks noChangeArrowheads="1"/>
              </p:cNvSpPr>
              <p:nvPr/>
            </p:nvSpPr>
            <p:spPr bwMode="auto">
              <a:xfrm>
                <a:off x="446440" y="5298741"/>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kern="0" baseline="0" dirty="0" err="1">
                    <a:solidFill>
                      <a:srgbClr val="000000"/>
                    </a:solidFill>
                    <a:latin typeface="+mn-lt"/>
                    <a:ea typeface="Verdana" panose="020B0604030504040204" pitchFamily="34" charset="0"/>
                    <a:cs typeface="Times New Roman" pitchFamily="18" charset="0"/>
                  </a:rPr>
                  <a:t>appli</a:t>
                </a:r>
                <a:endParaRPr lang="en-US" sz="800" kern="0" baseline="0" dirty="0">
                  <a:solidFill>
                    <a:srgbClr val="000000"/>
                  </a:solidFill>
                  <a:latin typeface="+mn-lt"/>
                  <a:ea typeface="Verdana" panose="020B0604030504040204" pitchFamily="34" charset="0"/>
                  <a:cs typeface="Times New Roman" pitchFamily="18" charset="0"/>
                </a:endParaRPr>
              </a:p>
            </p:txBody>
          </p:sp>
        </p:grpSp>
        <p:grpSp>
          <p:nvGrpSpPr>
            <p:cNvPr id="99" name="Groupe 98">
              <a:extLst>
                <a:ext uri="{FF2B5EF4-FFF2-40B4-BE49-F238E27FC236}">
                  <a16:creationId xmlns:a16="http://schemas.microsoft.com/office/drawing/2014/main" id="{2843527B-621E-2305-0D6F-9F8CAC47CACE}"/>
                </a:ext>
              </a:extLst>
            </p:cNvPr>
            <p:cNvGrpSpPr/>
            <p:nvPr/>
          </p:nvGrpSpPr>
          <p:grpSpPr>
            <a:xfrm>
              <a:off x="3081504" y="2088499"/>
              <a:ext cx="1888971" cy="692493"/>
              <a:chOff x="2909895" y="5636895"/>
              <a:chExt cx="1888971" cy="692493"/>
            </a:xfrm>
          </p:grpSpPr>
          <p:sp>
            <p:nvSpPr>
              <p:cNvPr id="118" name="TextBox 25">
                <a:extLst>
                  <a:ext uri="{FF2B5EF4-FFF2-40B4-BE49-F238E27FC236}">
                    <a16:creationId xmlns:a16="http://schemas.microsoft.com/office/drawing/2014/main" id="{C625C46A-612F-2A6B-8EDC-3BDFF0AE3815}"/>
                  </a:ext>
                </a:extLst>
              </p:cNvPr>
              <p:cNvSpPr txBox="1"/>
              <p:nvPr/>
            </p:nvSpPr>
            <p:spPr>
              <a:xfrm>
                <a:off x="3700160" y="5636895"/>
                <a:ext cx="328936" cy="338554"/>
              </a:xfrm>
              <a:prstGeom prst="rect">
                <a:avLst/>
              </a:prstGeom>
              <a:noFill/>
            </p:spPr>
            <p:txBody>
              <a:bodyPr wrap="square" rtlCol="0">
                <a:spAutoFit/>
              </a:bodyPr>
              <a:lstStyle/>
              <a:p>
                <a:pPr algn="l"/>
                <a:r>
                  <a:rPr lang="fr-FR" sz="1600" dirty="0"/>
                  <a:t>≠</a:t>
                </a:r>
              </a:p>
            </p:txBody>
          </p:sp>
          <p:grpSp>
            <p:nvGrpSpPr>
              <p:cNvPr id="119" name="Groupe 118">
                <a:extLst>
                  <a:ext uri="{FF2B5EF4-FFF2-40B4-BE49-F238E27FC236}">
                    <a16:creationId xmlns:a16="http://schemas.microsoft.com/office/drawing/2014/main" id="{F0B1C4AD-20C7-F96F-F9E9-C99E6C51A7FE}"/>
                  </a:ext>
                </a:extLst>
              </p:cNvPr>
              <p:cNvGrpSpPr/>
              <p:nvPr/>
            </p:nvGrpSpPr>
            <p:grpSpPr>
              <a:xfrm>
                <a:off x="2909895" y="5899542"/>
                <a:ext cx="1888971" cy="429846"/>
                <a:chOff x="532023" y="2996173"/>
                <a:chExt cx="1888971" cy="429846"/>
              </a:xfrm>
            </p:grpSpPr>
            <p:sp>
              <p:nvSpPr>
                <p:cNvPr id="120" name="Text Box 1809">
                  <a:extLst>
                    <a:ext uri="{FF2B5EF4-FFF2-40B4-BE49-F238E27FC236}">
                      <a16:creationId xmlns:a16="http://schemas.microsoft.com/office/drawing/2014/main" id="{5F55FE64-3017-2F5C-37FB-0DB57709B2D2}"/>
                    </a:ext>
                  </a:extLst>
                </p:cNvPr>
                <p:cNvSpPr txBox="1">
                  <a:spLocks noChangeArrowheads="1"/>
                </p:cNvSpPr>
                <p:nvPr/>
              </p:nvSpPr>
              <p:spPr bwMode="auto">
                <a:xfrm>
                  <a:off x="532023" y="3004276"/>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a:t>
                  </a:r>
                  <a:r>
                    <a:rPr lang="en-US" sz="800" b="0" kern="0" baseline="0" dirty="0" err="1">
                      <a:latin typeface="+mn-lt"/>
                      <a:ea typeface="Verdana" panose="020B0604030504040204" pitchFamily="34" charset="0"/>
                      <a:cs typeface="Times New Roman" pitchFamily="18" charset="0"/>
                    </a:rPr>
                    <a:t>repdir</a:t>
                  </a:r>
                  <a:endParaRPr lang="en-US" sz="8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800" kern="0" baseline="0" dirty="0">
                      <a:latin typeface="+mn-lt"/>
                      <a:ea typeface="Verdana" panose="020B0604030504040204" pitchFamily="34" charset="0"/>
                      <a:cs typeface="Times New Roman" pitchFamily="18" charset="0"/>
                    </a:rPr>
                    <a:t>not uptodate</a:t>
                  </a:r>
                </a:p>
              </p:txBody>
            </p:sp>
            <p:sp>
              <p:nvSpPr>
                <p:cNvPr id="131" name="Text Box 1809">
                  <a:extLst>
                    <a:ext uri="{FF2B5EF4-FFF2-40B4-BE49-F238E27FC236}">
                      <a16:creationId xmlns:a16="http://schemas.microsoft.com/office/drawing/2014/main" id="{0404307B-903C-E54D-7D3A-8D295B29AFA6}"/>
                    </a:ext>
                  </a:extLst>
                </p:cNvPr>
                <p:cNvSpPr txBox="1">
                  <a:spLocks noChangeArrowheads="1"/>
                </p:cNvSpPr>
                <p:nvPr/>
              </p:nvSpPr>
              <p:spPr bwMode="auto">
                <a:xfrm>
                  <a:off x="1395756" y="2996173"/>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a:t>
                  </a:r>
                  <a:r>
                    <a:rPr lang="en-US" sz="800" b="0" kern="0" baseline="0" dirty="0" err="1">
                      <a:latin typeface="+mn-lt"/>
                      <a:ea typeface="Verdana" panose="020B0604030504040204" pitchFamily="34" charset="0"/>
                      <a:cs typeface="Times New Roman" pitchFamily="18" charset="0"/>
                    </a:rPr>
                    <a:t>repdir</a:t>
                  </a:r>
                  <a:endParaRPr lang="en-US" sz="8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800" kern="0" baseline="0" dirty="0">
                      <a:latin typeface="+mn-lt"/>
                      <a:ea typeface="Verdana" panose="020B0604030504040204" pitchFamily="34" charset="0"/>
                      <a:cs typeface="Times New Roman" pitchFamily="18" charset="0"/>
                    </a:rPr>
                    <a:t>uptodate</a:t>
                  </a:r>
                </a:p>
              </p:txBody>
            </p:sp>
          </p:grpSp>
        </p:grpSp>
        <p:grpSp>
          <p:nvGrpSpPr>
            <p:cNvPr id="100" name="Groupe 99">
              <a:extLst>
                <a:ext uri="{FF2B5EF4-FFF2-40B4-BE49-F238E27FC236}">
                  <a16:creationId xmlns:a16="http://schemas.microsoft.com/office/drawing/2014/main" id="{85998849-EC70-44F7-CD58-0DE55237AA5B}"/>
                </a:ext>
              </a:extLst>
            </p:cNvPr>
            <p:cNvGrpSpPr>
              <a:grpSpLocks noChangeAspect="1"/>
            </p:cNvGrpSpPr>
            <p:nvPr/>
          </p:nvGrpSpPr>
          <p:grpSpPr>
            <a:xfrm>
              <a:off x="3180653" y="476105"/>
              <a:ext cx="500400" cy="537601"/>
              <a:chOff x="1346583" y="3245751"/>
              <a:chExt cx="662576" cy="711834"/>
            </a:xfrm>
          </p:grpSpPr>
          <p:grpSp>
            <p:nvGrpSpPr>
              <p:cNvPr id="113" name="Groupe 112">
                <a:extLst>
                  <a:ext uri="{FF2B5EF4-FFF2-40B4-BE49-F238E27FC236}">
                    <a16:creationId xmlns:a16="http://schemas.microsoft.com/office/drawing/2014/main" id="{35812F1B-07D6-C0E0-9A7B-F1A30BD0B741}"/>
                  </a:ext>
                </a:extLst>
              </p:cNvPr>
              <p:cNvGrpSpPr/>
              <p:nvPr/>
            </p:nvGrpSpPr>
            <p:grpSpPr>
              <a:xfrm>
                <a:off x="1346583" y="3245751"/>
                <a:ext cx="662576" cy="711834"/>
                <a:chOff x="3605481" y="1185813"/>
                <a:chExt cx="662576" cy="711834"/>
              </a:xfrm>
            </p:grpSpPr>
            <p:sp>
              <p:nvSpPr>
                <p:cNvPr id="115" name="Rectangle 114">
                  <a:extLst>
                    <a:ext uri="{FF2B5EF4-FFF2-40B4-BE49-F238E27FC236}">
                      <a16:creationId xmlns:a16="http://schemas.microsoft.com/office/drawing/2014/main" id="{CF0CA28B-BB79-C9DA-1840-5DFA6816796A}"/>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16" name="Rectangle 115">
                  <a:extLst>
                    <a:ext uri="{FF2B5EF4-FFF2-40B4-BE49-F238E27FC236}">
                      <a16:creationId xmlns:a16="http://schemas.microsoft.com/office/drawing/2014/main" id="{53B4AF83-19B0-D79B-D252-77297611F246}"/>
                    </a:ext>
                  </a:extLst>
                </p:cNvPr>
                <p:cNvSpPr>
                  <a:spLocks noChangeArrowheads="1"/>
                </p:cNvSpPr>
                <p:nvPr/>
              </p:nvSpPr>
              <p:spPr bwMode="auto">
                <a:xfrm>
                  <a:off x="3605484" y="1712981"/>
                  <a:ext cx="662573" cy="16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STOP</a:t>
                  </a:r>
                </a:p>
              </p:txBody>
            </p:sp>
            <p:sp>
              <p:nvSpPr>
                <p:cNvPr id="117" name="Rectangle 116">
                  <a:extLst>
                    <a:ext uri="{FF2B5EF4-FFF2-40B4-BE49-F238E27FC236}">
                      <a16:creationId xmlns:a16="http://schemas.microsoft.com/office/drawing/2014/main" id="{040AFABD-0459-2A3D-8AB1-F03EC917449E}"/>
                    </a:ext>
                  </a:extLst>
                </p:cNvPr>
                <p:cNvSpPr>
                  <a:spLocks noChangeArrowheads="1"/>
                </p:cNvSpPr>
                <p:nvPr/>
              </p:nvSpPr>
              <p:spPr bwMode="auto">
                <a:xfrm>
                  <a:off x="3609798" y="1207594"/>
                  <a:ext cx="653940" cy="14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700" dirty="0">
                      <a:solidFill>
                        <a:srgbClr val="BB0900"/>
                      </a:solidFill>
                    </a:rPr>
                    <a:t>NotReady</a:t>
                  </a:r>
                </a:p>
              </p:txBody>
            </p:sp>
          </p:grpSp>
          <p:pic>
            <p:nvPicPr>
              <p:cNvPr id="114" name="Graphique 113">
                <a:extLst>
                  <a:ext uri="{FF2B5EF4-FFF2-40B4-BE49-F238E27FC236}">
                    <a16:creationId xmlns:a16="http://schemas.microsoft.com/office/drawing/2014/main" id="{56FA268A-F7E1-A898-ED87-0ADE4E92CE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34347" y="3371085"/>
                <a:ext cx="431482" cy="431483"/>
              </a:xfrm>
              <a:prstGeom prst="rect">
                <a:avLst/>
              </a:prstGeom>
            </p:spPr>
          </p:pic>
        </p:grpSp>
        <p:grpSp>
          <p:nvGrpSpPr>
            <p:cNvPr id="101" name="Groupe 100">
              <a:extLst>
                <a:ext uri="{FF2B5EF4-FFF2-40B4-BE49-F238E27FC236}">
                  <a16:creationId xmlns:a16="http://schemas.microsoft.com/office/drawing/2014/main" id="{4E1B5D87-53D5-C01D-5D54-714D6A4FA76D}"/>
                </a:ext>
              </a:extLst>
            </p:cNvPr>
            <p:cNvGrpSpPr/>
            <p:nvPr/>
          </p:nvGrpSpPr>
          <p:grpSpPr>
            <a:xfrm>
              <a:off x="3376203" y="931582"/>
              <a:ext cx="1708914" cy="514736"/>
              <a:chOff x="6002706" y="1009984"/>
              <a:chExt cx="1708914" cy="514736"/>
            </a:xfrm>
          </p:grpSpPr>
          <p:sp>
            <p:nvSpPr>
              <p:cNvPr id="106" name="Text Box 1809">
                <a:extLst>
                  <a:ext uri="{FF2B5EF4-FFF2-40B4-BE49-F238E27FC236}">
                    <a16:creationId xmlns:a16="http://schemas.microsoft.com/office/drawing/2014/main" id="{3E0DA3A3-0830-278A-5347-65520CC1F2FA}"/>
                  </a:ext>
                </a:extLst>
              </p:cNvPr>
              <p:cNvSpPr txBox="1">
                <a:spLocks noChangeArrowheads="1"/>
              </p:cNvSpPr>
              <p:nvPr/>
            </p:nvSpPr>
            <p:spPr bwMode="auto">
              <a:xfrm>
                <a:off x="6002706" y="1322030"/>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ip1</a:t>
                </a:r>
              </a:p>
            </p:txBody>
          </p:sp>
          <p:sp>
            <p:nvSpPr>
              <p:cNvPr id="107" name="Text Box 1809">
                <a:extLst>
                  <a:ext uri="{FF2B5EF4-FFF2-40B4-BE49-F238E27FC236}">
                    <a16:creationId xmlns:a16="http://schemas.microsoft.com/office/drawing/2014/main" id="{AB8450A7-73F8-655A-8085-424B99766671}"/>
                  </a:ext>
                </a:extLst>
              </p:cNvPr>
              <p:cNvSpPr txBox="1">
                <a:spLocks noChangeArrowheads="1"/>
              </p:cNvSpPr>
              <p:nvPr/>
            </p:nvSpPr>
            <p:spPr bwMode="auto">
              <a:xfrm>
                <a:off x="6751165" y="1323989"/>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ip2</a:t>
                </a:r>
              </a:p>
            </p:txBody>
          </p:sp>
          <p:cxnSp>
            <p:nvCxnSpPr>
              <p:cNvPr id="108" name="Connecteur : en angle 107">
                <a:extLst>
                  <a:ext uri="{FF2B5EF4-FFF2-40B4-BE49-F238E27FC236}">
                    <a16:creationId xmlns:a16="http://schemas.microsoft.com/office/drawing/2014/main" id="{DA7B48D2-868C-A1AC-3840-835D8657C407}"/>
                  </a:ext>
                </a:extLst>
              </p:cNvPr>
              <p:cNvCxnSpPr>
                <a:cxnSpLocks/>
              </p:cNvCxnSpPr>
              <p:nvPr/>
            </p:nvCxnSpPr>
            <p:spPr>
              <a:xfrm rot="16200000" flipH="1">
                <a:off x="6702607" y="987079"/>
                <a:ext cx="466720" cy="512530"/>
              </a:xfrm>
              <a:prstGeom prst="bentConnector3">
                <a:avLst>
                  <a:gd name="adj1" fmla="val 50000"/>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09" name="Connecteur droit avec flèche 108">
                <a:extLst>
                  <a:ext uri="{FF2B5EF4-FFF2-40B4-BE49-F238E27FC236}">
                    <a16:creationId xmlns:a16="http://schemas.microsoft.com/office/drawing/2014/main" id="{7A04F304-6B21-56B2-E23B-262E61A140DA}"/>
                  </a:ext>
                </a:extLst>
              </p:cNvPr>
              <p:cNvCxnSpPr>
                <a:cxnSpLocks/>
              </p:cNvCxnSpPr>
              <p:nvPr/>
            </p:nvCxnSpPr>
            <p:spPr>
              <a:xfrm>
                <a:off x="6041769" y="1284704"/>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a:extLst>
                  <a:ext uri="{FF2B5EF4-FFF2-40B4-BE49-F238E27FC236}">
                    <a16:creationId xmlns:a16="http://schemas.microsoft.com/office/drawing/2014/main" id="{6E6C19AD-2A98-D5B4-6C9F-1C96F8A33B20}"/>
                  </a:ext>
                </a:extLst>
              </p:cNvPr>
              <p:cNvCxnSpPr>
                <a:cxnSpLocks/>
              </p:cNvCxnSpPr>
              <p:nvPr/>
            </p:nvCxnSpPr>
            <p:spPr>
              <a:xfrm>
                <a:off x="7107881" y="1285089"/>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72FA5D0A-22BB-5A7D-37E5-71D7599D77AA}"/>
                  </a:ext>
                </a:extLst>
              </p:cNvPr>
              <p:cNvCxnSpPr>
                <a:cxnSpLocks/>
              </p:cNvCxnSpPr>
              <p:nvPr/>
            </p:nvCxnSpPr>
            <p:spPr>
              <a:xfrm flipV="1">
                <a:off x="6044355" y="1291798"/>
                <a:ext cx="1044000" cy="23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2" name="Text Box 1809">
                <a:extLst>
                  <a:ext uri="{FF2B5EF4-FFF2-40B4-BE49-F238E27FC236}">
                    <a16:creationId xmlns:a16="http://schemas.microsoft.com/office/drawing/2014/main" id="{252DA40D-7EBF-AD9F-5988-0D4E883B377B}"/>
                  </a:ext>
                </a:extLst>
              </p:cNvPr>
              <p:cNvSpPr txBox="1">
                <a:spLocks noChangeArrowheads="1"/>
              </p:cNvSpPr>
              <p:nvPr/>
            </p:nvSpPr>
            <p:spPr bwMode="auto">
              <a:xfrm>
                <a:off x="7022224" y="1297656"/>
                <a:ext cx="689396"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kern="0" baseline="0" dirty="0" err="1">
                    <a:latin typeface="+mn-lt"/>
                    <a:ea typeface="Verdana" panose="020B0604030504040204" pitchFamily="34" charset="0"/>
                    <a:cs typeface="Times New Roman" pitchFamily="18" charset="0"/>
                  </a:rPr>
                  <a:t>vip</a:t>
                </a:r>
                <a:endParaRPr lang="en-US" sz="800" kern="0" baseline="0" dirty="0">
                  <a:latin typeface="+mn-lt"/>
                  <a:ea typeface="Verdana" panose="020B0604030504040204" pitchFamily="34" charset="0"/>
                  <a:cs typeface="Times New Roman" pitchFamily="18" charset="0"/>
                </a:endParaRPr>
              </a:p>
            </p:txBody>
          </p:sp>
        </p:grpSp>
        <p:pic>
          <p:nvPicPr>
            <p:cNvPr id="102" name="Graphique 101" descr="Utilisateurs contour">
              <a:extLst>
                <a:ext uri="{FF2B5EF4-FFF2-40B4-BE49-F238E27FC236}">
                  <a16:creationId xmlns:a16="http://schemas.microsoft.com/office/drawing/2014/main" id="{8A1ADDBB-EBAC-543F-475F-139929DEA9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76439" y="424784"/>
              <a:ext cx="522088" cy="522088"/>
            </a:xfrm>
            <a:prstGeom prst="rect">
              <a:avLst/>
            </a:prstGeom>
          </p:spPr>
        </p:pic>
        <p:sp>
          <p:nvSpPr>
            <p:cNvPr id="103" name="Forme libre : forme 102">
              <a:extLst>
                <a:ext uri="{FF2B5EF4-FFF2-40B4-BE49-F238E27FC236}">
                  <a16:creationId xmlns:a16="http://schemas.microsoft.com/office/drawing/2014/main" id="{A1D40F0D-32D8-E9E5-90BF-78C036591B66}"/>
                </a:ext>
              </a:extLst>
            </p:cNvPr>
            <p:cNvSpPr/>
            <p:nvPr/>
          </p:nvSpPr>
          <p:spPr>
            <a:xfrm>
              <a:off x="3214291" y="1423555"/>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pic>
          <p:nvPicPr>
            <p:cNvPr id="104" name="Graphique 103" descr="Dossier ouvert avec un remplissage uni">
              <a:extLst>
                <a:ext uri="{FF2B5EF4-FFF2-40B4-BE49-F238E27FC236}">
                  <a16:creationId xmlns:a16="http://schemas.microsoft.com/office/drawing/2014/main" id="{593B6204-94B9-E9BF-97F8-FD52636056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47440" y="2082922"/>
              <a:ext cx="328385" cy="328385"/>
            </a:xfrm>
            <a:prstGeom prst="rect">
              <a:avLst/>
            </a:prstGeom>
          </p:spPr>
        </p:pic>
        <p:pic>
          <p:nvPicPr>
            <p:cNvPr id="105" name="Graphique 104" descr="Dossier ouvert avec un remplissage uni">
              <a:extLst>
                <a:ext uri="{FF2B5EF4-FFF2-40B4-BE49-F238E27FC236}">
                  <a16:creationId xmlns:a16="http://schemas.microsoft.com/office/drawing/2014/main" id="{E3D6E756-D8EF-0EE7-DAB4-EE67444F792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92204" y="2085185"/>
              <a:ext cx="328385" cy="328385"/>
            </a:xfrm>
            <a:prstGeom prst="rect">
              <a:avLst/>
            </a:prstGeom>
          </p:spPr>
        </p:pic>
      </p:grpSp>
      <p:grpSp>
        <p:nvGrpSpPr>
          <p:cNvPr id="141" name="Groupe 140">
            <a:extLst>
              <a:ext uri="{FF2B5EF4-FFF2-40B4-BE49-F238E27FC236}">
                <a16:creationId xmlns:a16="http://schemas.microsoft.com/office/drawing/2014/main" id="{B4B88488-E4FA-4EC3-563A-B02143699825}"/>
              </a:ext>
            </a:extLst>
          </p:cNvPr>
          <p:cNvGrpSpPr/>
          <p:nvPr/>
        </p:nvGrpSpPr>
        <p:grpSpPr>
          <a:xfrm>
            <a:off x="6580171" y="2698064"/>
            <a:ext cx="2009467" cy="2389420"/>
            <a:chOff x="5702153" y="488907"/>
            <a:chExt cx="2009467" cy="2389420"/>
          </a:xfrm>
        </p:grpSpPr>
        <p:sp>
          <p:nvSpPr>
            <p:cNvPr id="142" name="Forme libre : forme 141">
              <a:extLst>
                <a:ext uri="{FF2B5EF4-FFF2-40B4-BE49-F238E27FC236}">
                  <a16:creationId xmlns:a16="http://schemas.microsoft.com/office/drawing/2014/main" id="{B33C3B47-06BA-A2AA-CFFA-B4A44F10EFB9}"/>
                </a:ext>
              </a:extLst>
            </p:cNvPr>
            <p:cNvSpPr/>
            <p:nvPr/>
          </p:nvSpPr>
          <p:spPr>
            <a:xfrm>
              <a:off x="7000521" y="1524666"/>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grpSp>
          <p:nvGrpSpPr>
            <p:cNvPr id="143" name="Groupe 142">
              <a:extLst>
                <a:ext uri="{FF2B5EF4-FFF2-40B4-BE49-F238E27FC236}">
                  <a16:creationId xmlns:a16="http://schemas.microsoft.com/office/drawing/2014/main" id="{9574A8D0-F907-AB31-9251-682823AF84BF}"/>
                </a:ext>
              </a:extLst>
            </p:cNvPr>
            <p:cNvGrpSpPr/>
            <p:nvPr/>
          </p:nvGrpSpPr>
          <p:grpSpPr>
            <a:xfrm>
              <a:off x="5702153" y="562059"/>
              <a:ext cx="1877518" cy="2316268"/>
              <a:chOff x="5702153" y="562059"/>
              <a:chExt cx="1877518" cy="2316268"/>
            </a:xfrm>
          </p:grpSpPr>
          <p:sp>
            <p:nvSpPr>
              <p:cNvPr id="156" name="Left Arrow 4">
                <a:extLst>
                  <a:ext uri="{FF2B5EF4-FFF2-40B4-BE49-F238E27FC236}">
                    <a16:creationId xmlns:a16="http://schemas.microsoft.com/office/drawing/2014/main" id="{77E84D24-0926-9D75-E485-ADBDF3627133}"/>
                  </a:ext>
                </a:extLst>
              </p:cNvPr>
              <p:cNvSpPr>
                <a:spLocks noChangeArrowheads="1"/>
              </p:cNvSpPr>
              <p:nvPr/>
            </p:nvSpPr>
            <p:spPr bwMode="auto">
              <a:xfrm>
                <a:off x="6574088" y="2291153"/>
                <a:ext cx="153303" cy="120049"/>
              </a:xfrm>
              <a:prstGeom prst="leftArrow">
                <a:avLst>
                  <a:gd name="adj1" fmla="val 50000"/>
                  <a:gd name="adj2" fmla="val 49955"/>
                </a:avLst>
              </a:prstGeom>
              <a:solidFill>
                <a:srgbClr val="000000"/>
              </a:solidFill>
              <a:ln w="12700" algn="ctr">
                <a:solidFill>
                  <a:schemeClr val="tx1"/>
                </a:solidFill>
                <a:round/>
                <a:headEnd/>
                <a:tailEnd/>
              </a:ln>
            </p:spPr>
            <p:txBody>
              <a:bodyPr wrap="none" lIns="90000" tIns="46800" rIns="90000" bIns="46800" anchor="ctr"/>
              <a:lstStyle/>
              <a:p>
                <a:pPr defTabSz="914377" eaLnBrk="0" fontAlgn="base" hangingPunct="0">
                  <a:spcBef>
                    <a:spcPct val="0"/>
                  </a:spcBef>
                  <a:spcAft>
                    <a:spcPct val="0"/>
                  </a:spcAft>
                  <a:defRPr/>
                </a:pPr>
                <a:endParaRPr lang="en-US" sz="800" kern="0">
                  <a:solidFill>
                    <a:prstClr val="white"/>
                  </a:solidFill>
                  <a:ea typeface="Verdana" panose="020B0604030504040204" pitchFamily="34" charset="0"/>
                </a:endParaRPr>
              </a:p>
            </p:txBody>
          </p:sp>
          <p:grpSp>
            <p:nvGrpSpPr>
              <p:cNvPr id="178" name="Groupe 177">
                <a:extLst>
                  <a:ext uri="{FF2B5EF4-FFF2-40B4-BE49-F238E27FC236}">
                    <a16:creationId xmlns:a16="http://schemas.microsoft.com/office/drawing/2014/main" id="{794F3C0F-4986-E273-823B-AA437C8013BF}"/>
                  </a:ext>
                </a:extLst>
              </p:cNvPr>
              <p:cNvGrpSpPr>
                <a:grpSpLocks noChangeAspect="1"/>
              </p:cNvGrpSpPr>
              <p:nvPr/>
            </p:nvGrpSpPr>
            <p:grpSpPr>
              <a:xfrm>
                <a:off x="6965013" y="562059"/>
                <a:ext cx="501337" cy="538608"/>
                <a:chOff x="382127" y="1134700"/>
                <a:chExt cx="662576" cy="711834"/>
              </a:xfrm>
            </p:grpSpPr>
            <p:grpSp>
              <p:nvGrpSpPr>
                <p:cNvPr id="277" name="Groupe 276">
                  <a:extLst>
                    <a:ext uri="{FF2B5EF4-FFF2-40B4-BE49-F238E27FC236}">
                      <a16:creationId xmlns:a16="http://schemas.microsoft.com/office/drawing/2014/main" id="{735A0AF2-537A-06AD-33C4-35F92273A6E6}"/>
                    </a:ext>
                  </a:extLst>
                </p:cNvPr>
                <p:cNvGrpSpPr/>
                <p:nvPr/>
              </p:nvGrpSpPr>
              <p:grpSpPr>
                <a:xfrm>
                  <a:off x="382127" y="1134700"/>
                  <a:ext cx="662576" cy="711834"/>
                  <a:chOff x="3605481" y="1185815"/>
                  <a:chExt cx="662576" cy="711834"/>
                </a:xfrm>
              </p:grpSpPr>
              <p:sp>
                <p:nvSpPr>
                  <p:cNvPr id="279" name="Rectangle 278">
                    <a:extLst>
                      <a:ext uri="{FF2B5EF4-FFF2-40B4-BE49-F238E27FC236}">
                        <a16:creationId xmlns:a16="http://schemas.microsoft.com/office/drawing/2014/main" id="{65EDB3DB-AC51-913A-974F-79B53B270D65}"/>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280" name="Rectangle 279">
                    <a:extLst>
                      <a:ext uri="{FF2B5EF4-FFF2-40B4-BE49-F238E27FC236}">
                        <a16:creationId xmlns:a16="http://schemas.microsoft.com/office/drawing/2014/main" id="{446A887F-FA6D-443A-2C24-DCD3BA7C737F}"/>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ALONE</a:t>
                    </a:r>
                  </a:p>
                </p:txBody>
              </p:sp>
              <p:sp>
                <p:nvSpPr>
                  <p:cNvPr id="281" name="Rectangle 280">
                    <a:extLst>
                      <a:ext uri="{FF2B5EF4-FFF2-40B4-BE49-F238E27FC236}">
                        <a16:creationId xmlns:a16="http://schemas.microsoft.com/office/drawing/2014/main" id="{EF021630-5ABB-8860-EBC2-A44536D89C9A}"/>
                      </a:ext>
                    </a:extLst>
                  </p:cNvPr>
                  <p:cNvSpPr>
                    <a:spLocks noChangeArrowheads="1"/>
                  </p:cNvSpPr>
                  <p:nvPr/>
                </p:nvSpPr>
                <p:spPr bwMode="auto">
                  <a:xfrm>
                    <a:off x="3609799" y="1207594"/>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278" name="Graphique 277">
                  <a:extLst>
                    <a:ext uri="{FF2B5EF4-FFF2-40B4-BE49-F238E27FC236}">
                      <a16:creationId xmlns:a16="http://schemas.microsoft.com/office/drawing/2014/main" id="{FC77B11B-D4E5-8393-8C67-2E45097493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179" name="Groupe 178">
                <a:extLst>
                  <a:ext uri="{FF2B5EF4-FFF2-40B4-BE49-F238E27FC236}">
                    <a16:creationId xmlns:a16="http://schemas.microsoft.com/office/drawing/2014/main" id="{E800F772-669E-92F6-C133-AF8715B81C10}"/>
                  </a:ext>
                </a:extLst>
              </p:cNvPr>
              <p:cNvGrpSpPr/>
              <p:nvPr/>
            </p:nvGrpSpPr>
            <p:grpSpPr>
              <a:xfrm>
                <a:off x="6806603" y="1418749"/>
                <a:ext cx="767984" cy="594426"/>
                <a:chOff x="446440" y="4905046"/>
                <a:chExt cx="767984" cy="594426"/>
              </a:xfrm>
            </p:grpSpPr>
            <p:pic>
              <p:nvPicPr>
                <p:cNvPr id="254" name="Graphique 253">
                  <a:extLst>
                    <a:ext uri="{FF2B5EF4-FFF2-40B4-BE49-F238E27FC236}">
                      <a16:creationId xmlns:a16="http://schemas.microsoft.com/office/drawing/2014/main" id="{44EC9668-FA7E-F27E-90B7-6C1A385FF9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9560" y="4905046"/>
                  <a:ext cx="342900" cy="342900"/>
                </a:xfrm>
                <a:prstGeom prst="rect">
                  <a:avLst/>
                </a:prstGeom>
              </p:spPr>
            </p:pic>
            <p:sp>
              <p:nvSpPr>
                <p:cNvPr id="256" name="Text Box 1809">
                  <a:extLst>
                    <a:ext uri="{FF2B5EF4-FFF2-40B4-BE49-F238E27FC236}">
                      <a16:creationId xmlns:a16="http://schemas.microsoft.com/office/drawing/2014/main" id="{6A619B0F-D683-9BBF-DE76-D045862DA577}"/>
                    </a:ext>
                  </a:extLst>
                </p:cNvPr>
                <p:cNvSpPr txBox="1">
                  <a:spLocks noChangeArrowheads="1"/>
                </p:cNvSpPr>
                <p:nvPr/>
              </p:nvSpPr>
              <p:spPr bwMode="auto">
                <a:xfrm>
                  <a:off x="446440" y="5298741"/>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kern="0" baseline="0" dirty="0" err="1">
                      <a:solidFill>
                        <a:srgbClr val="000000"/>
                      </a:solidFill>
                      <a:latin typeface="+mn-lt"/>
                      <a:ea typeface="Verdana" panose="020B0604030504040204" pitchFamily="34" charset="0"/>
                      <a:cs typeface="Times New Roman" pitchFamily="18" charset="0"/>
                    </a:rPr>
                    <a:t>appli</a:t>
                  </a:r>
                  <a:endParaRPr lang="en-US" sz="800" kern="0" baseline="0" dirty="0">
                    <a:solidFill>
                      <a:srgbClr val="000000"/>
                    </a:solidFill>
                    <a:latin typeface="+mn-lt"/>
                    <a:ea typeface="Verdana" panose="020B0604030504040204" pitchFamily="34" charset="0"/>
                    <a:cs typeface="Times New Roman" pitchFamily="18" charset="0"/>
                  </a:endParaRPr>
                </a:p>
              </p:txBody>
            </p:sp>
          </p:grpSp>
          <p:sp>
            <p:nvSpPr>
              <p:cNvPr id="216" name="Text Box 1809">
                <a:extLst>
                  <a:ext uri="{FF2B5EF4-FFF2-40B4-BE49-F238E27FC236}">
                    <a16:creationId xmlns:a16="http://schemas.microsoft.com/office/drawing/2014/main" id="{A1A682C7-6D41-8C1C-0E70-DD4317FC6901}"/>
                  </a:ext>
                </a:extLst>
              </p:cNvPr>
              <p:cNvSpPr txBox="1">
                <a:spLocks noChangeArrowheads="1"/>
              </p:cNvSpPr>
              <p:nvPr/>
            </p:nvSpPr>
            <p:spPr bwMode="auto">
              <a:xfrm>
                <a:off x="5702153" y="2456584"/>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a:t>
                </a:r>
                <a:r>
                  <a:rPr lang="en-US" sz="800" b="0" kern="0" baseline="0" dirty="0" err="1">
                    <a:latin typeface="+mn-lt"/>
                    <a:ea typeface="Verdana" panose="020B0604030504040204" pitchFamily="34" charset="0"/>
                    <a:cs typeface="Times New Roman" pitchFamily="18" charset="0"/>
                  </a:rPr>
                  <a:t>repdir</a:t>
                </a:r>
                <a:endParaRPr lang="en-US" sz="8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800" kern="0" baseline="0" dirty="0">
                    <a:latin typeface="+mn-lt"/>
                    <a:ea typeface="Verdana" panose="020B0604030504040204" pitchFamily="34" charset="0"/>
                    <a:cs typeface="Times New Roman" pitchFamily="18" charset="0"/>
                  </a:rPr>
                  <a:t>not uptodate</a:t>
                </a:r>
              </a:p>
            </p:txBody>
          </p:sp>
          <p:sp>
            <p:nvSpPr>
              <p:cNvPr id="223" name="Text Box 1809">
                <a:extLst>
                  <a:ext uri="{FF2B5EF4-FFF2-40B4-BE49-F238E27FC236}">
                    <a16:creationId xmlns:a16="http://schemas.microsoft.com/office/drawing/2014/main" id="{0EDDC5B9-7DF1-8469-D114-B9B29E608C9C}"/>
                  </a:ext>
                </a:extLst>
              </p:cNvPr>
              <p:cNvSpPr txBox="1">
                <a:spLocks noChangeArrowheads="1"/>
              </p:cNvSpPr>
              <p:nvPr/>
            </p:nvSpPr>
            <p:spPr bwMode="auto">
              <a:xfrm>
                <a:off x="6554433" y="2455078"/>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a:t>
                </a:r>
                <a:r>
                  <a:rPr lang="en-US" sz="800" b="0" kern="0" baseline="0" dirty="0" err="1">
                    <a:latin typeface="+mn-lt"/>
                    <a:ea typeface="Verdana" panose="020B0604030504040204" pitchFamily="34" charset="0"/>
                    <a:cs typeface="Times New Roman" pitchFamily="18" charset="0"/>
                  </a:rPr>
                  <a:t>repdir</a:t>
                </a:r>
                <a:endParaRPr lang="en-US" sz="8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800" kern="0" baseline="0" dirty="0">
                    <a:latin typeface="+mn-lt"/>
                    <a:ea typeface="Verdana" panose="020B0604030504040204" pitchFamily="34" charset="0"/>
                    <a:cs typeface="Times New Roman" pitchFamily="18" charset="0"/>
                  </a:rPr>
                  <a:t>uptodate</a:t>
                </a:r>
              </a:p>
            </p:txBody>
          </p:sp>
          <p:grpSp>
            <p:nvGrpSpPr>
              <p:cNvPr id="248" name="Groupe 247">
                <a:extLst>
                  <a:ext uri="{FF2B5EF4-FFF2-40B4-BE49-F238E27FC236}">
                    <a16:creationId xmlns:a16="http://schemas.microsoft.com/office/drawing/2014/main" id="{361090D3-9AAA-E620-37A5-BF3AB7E9CF9F}"/>
                  </a:ext>
                </a:extLst>
              </p:cNvPr>
              <p:cNvGrpSpPr/>
              <p:nvPr/>
            </p:nvGrpSpPr>
            <p:grpSpPr>
              <a:xfrm>
                <a:off x="5822677" y="570641"/>
                <a:ext cx="532777" cy="554400"/>
                <a:chOff x="5003905" y="3145540"/>
                <a:chExt cx="532777" cy="554400"/>
              </a:xfrm>
            </p:grpSpPr>
            <p:grpSp>
              <p:nvGrpSpPr>
                <p:cNvPr id="249" name="Groupe 248">
                  <a:extLst>
                    <a:ext uri="{FF2B5EF4-FFF2-40B4-BE49-F238E27FC236}">
                      <a16:creationId xmlns:a16="http://schemas.microsoft.com/office/drawing/2014/main" id="{7B25AF88-F453-4566-2506-FB20416DD548}"/>
                    </a:ext>
                  </a:extLst>
                </p:cNvPr>
                <p:cNvGrpSpPr>
                  <a:grpSpLocks noChangeAspect="1"/>
                </p:cNvGrpSpPr>
                <p:nvPr/>
              </p:nvGrpSpPr>
              <p:grpSpPr>
                <a:xfrm>
                  <a:off x="5003905" y="3145540"/>
                  <a:ext cx="532777" cy="554400"/>
                  <a:chOff x="1687925" y="2789746"/>
                  <a:chExt cx="499479" cy="519751"/>
                </a:xfrm>
              </p:grpSpPr>
              <p:sp>
                <p:nvSpPr>
                  <p:cNvPr id="251" name="Rectangle 250">
                    <a:extLst>
                      <a:ext uri="{FF2B5EF4-FFF2-40B4-BE49-F238E27FC236}">
                        <a16:creationId xmlns:a16="http://schemas.microsoft.com/office/drawing/2014/main" id="{2CC3A7E5-EA79-4B37-80F2-A9A29CCE5AAB}"/>
                      </a:ext>
                    </a:extLst>
                  </p:cNvPr>
                  <p:cNvSpPr/>
                  <p:nvPr/>
                </p:nvSpPr>
                <p:spPr>
                  <a:xfrm>
                    <a:off x="1693636" y="2789746"/>
                    <a:ext cx="469126" cy="519751"/>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a:p>
                </p:txBody>
              </p:sp>
              <p:sp>
                <p:nvSpPr>
                  <p:cNvPr id="252" name="Rectangle 251">
                    <a:extLst>
                      <a:ext uri="{FF2B5EF4-FFF2-40B4-BE49-F238E27FC236}">
                        <a16:creationId xmlns:a16="http://schemas.microsoft.com/office/drawing/2014/main" id="{CCCC5D91-0A63-5930-A316-4BDEB9941898}"/>
                      </a:ext>
                    </a:extLst>
                  </p:cNvPr>
                  <p:cNvSpPr>
                    <a:spLocks noChangeArrowheads="1"/>
                  </p:cNvSpPr>
                  <p:nvPr/>
                </p:nvSpPr>
                <p:spPr bwMode="auto">
                  <a:xfrm>
                    <a:off x="1687925" y="2795302"/>
                    <a:ext cx="490455"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F58D53"/>
                        </a:solidFill>
                      </a:rPr>
                      <a:t>Transient</a:t>
                    </a:r>
                  </a:p>
                </p:txBody>
              </p:sp>
              <p:sp>
                <p:nvSpPr>
                  <p:cNvPr id="253" name="Rectangle 252">
                    <a:extLst>
                      <a:ext uri="{FF2B5EF4-FFF2-40B4-BE49-F238E27FC236}">
                        <a16:creationId xmlns:a16="http://schemas.microsoft.com/office/drawing/2014/main" id="{A0D16F7E-DD2A-A53D-B7A2-1E3E35C3559E}"/>
                      </a:ext>
                    </a:extLst>
                  </p:cNvPr>
                  <p:cNvSpPr>
                    <a:spLocks noChangeArrowheads="1"/>
                  </p:cNvSpPr>
                  <p:nvPr/>
                </p:nvSpPr>
                <p:spPr bwMode="auto">
                  <a:xfrm>
                    <a:off x="1690473" y="3178141"/>
                    <a:ext cx="49693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SECOND</a:t>
                    </a:r>
                  </a:p>
                </p:txBody>
              </p:sp>
            </p:grpSp>
            <p:pic>
              <p:nvPicPr>
                <p:cNvPr id="250" name="Graphique 249">
                  <a:extLst>
                    <a:ext uri="{FF2B5EF4-FFF2-40B4-BE49-F238E27FC236}">
                      <a16:creationId xmlns:a16="http://schemas.microsoft.com/office/drawing/2014/main" id="{B2C9E120-1ED0-D654-7FA8-07778DB5B34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101590" y="3245649"/>
                  <a:ext cx="326898" cy="326898"/>
                </a:xfrm>
                <a:prstGeom prst="rect">
                  <a:avLst/>
                </a:prstGeom>
              </p:spPr>
            </p:pic>
          </p:grpSp>
        </p:grpSp>
        <p:grpSp>
          <p:nvGrpSpPr>
            <p:cNvPr id="144" name="Groupe 143">
              <a:extLst>
                <a:ext uri="{FF2B5EF4-FFF2-40B4-BE49-F238E27FC236}">
                  <a16:creationId xmlns:a16="http://schemas.microsoft.com/office/drawing/2014/main" id="{0219978A-137F-C14E-0A43-B923E5DD88D5}"/>
                </a:ext>
              </a:extLst>
            </p:cNvPr>
            <p:cNvGrpSpPr/>
            <p:nvPr/>
          </p:nvGrpSpPr>
          <p:grpSpPr>
            <a:xfrm>
              <a:off x="6002706" y="1009984"/>
              <a:ext cx="1708914" cy="514736"/>
              <a:chOff x="6002706" y="1009984"/>
              <a:chExt cx="1708914" cy="514736"/>
            </a:xfrm>
          </p:grpSpPr>
          <p:sp>
            <p:nvSpPr>
              <p:cNvPr id="149" name="Text Box 1809">
                <a:extLst>
                  <a:ext uri="{FF2B5EF4-FFF2-40B4-BE49-F238E27FC236}">
                    <a16:creationId xmlns:a16="http://schemas.microsoft.com/office/drawing/2014/main" id="{9DD8288E-B53E-4D7B-AF47-A2F955C35B5D}"/>
                  </a:ext>
                </a:extLst>
              </p:cNvPr>
              <p:cNvSpPr txBox="1">
                <a:spLocks noChangeArrowheads="1"/>
              </p:cNvSpPr>
              <p:nvPr/>
            </p:nvSpPr>
            <p:spPr bwMode="auto">
              <a:xfrm>
                <a:off x="6002706" y="1322030"/>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ip1</a:t>
                </a:r>
              </a:p>
            </p:txBody>
          </p:sp>
          <p:sp>
            <p:nvSpPr>
              <p:cNvPr id="150" name="Text Box 1809">
                <a:extLst>
                  <a:ext uri="{FF2B5EF4-FFF2-40B4-BE49-F238E27FC236}">
                    <a16:creationId xmlns:a16="http://schemas.microsoft.com/office/drawing/2014/main" id="{AC71972A-1C60-69C6-0D5C-55A1C9A9E96F}"/>
                  </a:ext>
                </a:extLst>
              </p:cNvPr>
              <p:cNvSpPr txBox="1">
                <a:spLocks noChangeArrowheads="1"/>
              </p:cNvSpPr>
              <p:nvPr/>
            </p:nvSpPr>
            <p:spPr bwMode="auto">
              <a:xfrm>
                <a:off x="6751165" y="1323989"/>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ip2</a:t>
                </a:r>
              </a:p>
            </p:txBody>
          </p:sp>
          <p:cxnSp>
            <p:nvCxnSpPr>
              <p:cNvPr id="151" name="Connecteur : en angle 150">
                <a:extLst>
                  <a:ext uri="{FF2B5EF4-FFF2-40B4-BE49-F238E27FC236}">
                    <a16:creationId xmlns:a16="http://schemas.microsoft.com/office/drawing/2014/main" id="{82F3D570-7F0E-BDE3-1367-6802D2422339}"/>
                  </a:ext>
                </a:extLst>
              </p:cNvPr>
              <p:cNvCxnSpPr>
                <a:cxnSpLocks/>
              </p:cNvCxnSpPr>
              <p:nvPr/>
            </p:nvCxnSpPr>
            <p:spPr>
              <a:xfrm rot="16200000" flipH="1">
                <a:off x="6702607" y="987079"/>
                <a:ext cx="466720" cy="512530"/>
              </a:xfrm>
              <a:prstGeom prst="bentConnector3">
                <a:avLst>
                  <a:gd name="adj1" fmla="val 50000"/>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52" name="Connecteur droit avec flèche 151">
                <a:extLst>
                  <a:ext uri="{FF2B5EF4-FFF2-40B4-BE49-F238E27FC236}">
                    <a16:creationId xmlns:a16="http://schemas.microsoft.com/office/drawing/2014/main" id="{E12F25B7-11E3-9264-BD34-0841D6FC9DBA}"/>
                  </a:ext>
                </a:extLst>
              </p:cNvPr>
              <p:cNvCxnSpPr>
                <a:cxnSpLocks/>
              </p:cNvCxnSpPr>
              <p:nvPr/>
            </p:nvCxnSpPr>
            <p:spPr>
              <a:xfrm>
                <a:off x="6041769" y="1284704"/>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53" name="Connecteur droit avec flèche 152">
                <a:extLst>
                  <a:ext uri="{FF2B5EF4-FFF2-40B4-BE49-F238E27FC236}">
                    <a16:creationId xmlns:a16="http://schemas.microsoft.com/office/drawing/2014/main" id="{8AA5EC3F-F86E-0225-9B08-A9FB032AA68F}"/>
                  </a:ext>
                </a:extLst>
              </p:cNvPr>
              <p:cNvCxnSpPr>
                <a:cxnSpLocks/>
              </p:cNvCxnSpPr>
              <p:nvPr/>
            </p:nvCxnSpPr>
            <p:spPr>
              <a:xfrm>
                <a:off x="7107881" y="1285089"/>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54" name="Connecteur droit 153">
                <a:extLst>
                  <a:ext uri="{FF2B5EF4-FFF2-40B4-BE49-F238E27FC236}">
                    <a16:creationId xmlns:a16="http://schemas.microsoft.com/office/drawing/2014/main" id="{2D1AA98D-A38B-DB30-7CF8-21A82BDE8C1E}"/>
                  </a:ext>
                </a:extLst>
              </p:cNvPr>
              <p:cNvCxnSpPr>
                <a:cxnSpLocks/>
              </p:cNvCxnSpPr>
              <p:nvPr/>
            </p:nvCxnSpPr>
            <p:spPr>
              <a:xfrm flipV="1">
                <a:off x="6044355" y="1291798"/>
                <a:ext cx="1044000" cy="23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5" name="Text Box 1809">
                <a:extLst>
                  <a:ext uri="{FF2B5EF4-FFF2-40B4-BE49-F238E27FC236}">
                    <a16:creationId xmlns:a16="http://schemas.microsoft.com/office/drawing/2014/main" id="{E79295BB-5428-97A5-E2CB-BDAA37FF398C}"/>
                  </a:ext>
                </a:extLst>
              </p:cNvPr>
              <p:cNvSpPr txBox="1">
                <a:spLocks noChangeArrowheads="1"/>
              </p:cNvSpPr>
              <p:nvPr/>
            </p:nvSpPr>
            <p:spPr bwMode="auto">
              <a:xfrm>
                <a:off x="7022224" y="1297656"/>
                <a:ext cx="689396"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kern="0" baseline="0" dirty="0" err="1">
                    <a:latin typeface="+mn-lt"/>
                    <a:ea typeface="Verdana" panose="020B0604030504040204" pitchFamily="34" charset="0"/>
                    <a:cs typeface="Times New Roman" pitchFamily="18" charset="0"/>
                  </a:rPr>
                  <a:t>vip</a:t>
                </a:r>
                <a:endParaRPr lang="en-US" sz="800" kern="0" baseline="0" dirty="0">
                  <a:latin typeface="+mn-lt"/>
                  <a:ea typeface="Verdana" panose="020B0604030504040204" pitchFamily="34" charset="0"/>
                  <a:cs typeface="Times New Roman" pitchFamily="18" charset="0"/>
                </a:endParaRPr>
              </a:p>
            </p:txBody>
          </p:sp>
        </p:grpSp>
        <p:pic>
          <p:nvPicPr>
            <p:cNvPr id="145" name="Graphique 144" descr="Utilisateurs contour">
              <a:extLst>
                <a:ext uri="{FF2B5EF4-FFF2-40B4-BE49-F238E27FC236}">
                  <a16:creationId xmlns:a16="http://schemas.microsoft.com/office/drawing/2014/main" id="{C66D98D9-2647-A392-27FA-BC3FB6D37A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05584" y="488907"/>
              <a:ext cx="522088" cy="522088"/>
            </a:xfrm>
            <a:prstGeom prst="rect">
              <a:avLst/>
            </a:prstGeom>
          </p:spPr>
        </p:pic>
        <p:sp>
          <p:nvSpPr>
            <p:cNvPr id="146" name="Forme libre : forme 145">
              <a:extLst>
                <a:ext uri="{FF2B5EF4-FFF2-40B4-BE49-F238E27FC236}">
                  <a16:creationId xmlns:a16="http://schemas.microsoft.com/office/drawing/2014/main" id="{E555B1C9-C382-84A1-C6A1-B3A9A6132698}"/>
                </a:ext>
              </a:extLst>
            </p:cNvPr>
            <p:cNvSpPr/>
            <p:nvPr/>
          </p:nvSpPr>
          <p:spPr>
            <a:xfrm>
              <a:off x="5870966" y="1522761"/>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pic>
          <p:nvPicPr>
            <p:cNvPr id="147" name="Graphique 146" descr="Dossier ouvert avec un remplissage uni">
              <a:extLst>
                <a:ext uri="{FF2B5EF4-FFF2-40B4-BE49-F238E27FC236}">
                  <a16:creationId xmlns:a16="http://schemas.microsoft.com/office/drawing/2014/main" id="{DE13508B-6E27-3872-4E5A-161B7F9EF7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87508" y="2156933"/>
              <a:ext cx="328385" cy="328385"/>
            </a:xfrm>
            <a:prstGeom prst="rect">
              <a:avLst/>
            </a:prstGeom>
          </p:spPr>
        </p:pic>
        <p:pic>
          <p:nvPicPr>
            <p:cNvPr id="148" name="Graphique 147" descr="Dossier ouvert avec un remplissage uni">
              <a:extLst>
                <a:ext uri="{FF2B5EF4-FFF2-40B4-BE49-F238E27FC236}">
                  <a16:creationId xmlns:a16="http://schemas.microsoft.com/office/drawing/2014/main" id="{3E57A3FE-E6F6-1BDC-69E1-F5E21F6C73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13835" y="2166938"/>
              <a:ext cx="328385" cy="328385"/>
            </a:xfrm>
            <a:prstGeom prst="rect">
              <a:avLst/>
            </a:prstGeom>
          </p:spPr>
        </p:pic>
      </p:grpSp>
      <p:grpSp>
        <p:nvGrpSpPr>
          <p:cNvPr id="282" name="Groupe 281">
            <a:extLst>
              <a:ext uri="{FF2B5EF4-FFF2-40B4-BE49-F238E27FC236}">
                <a16:creationId xmlns:a16="http://schemas.microsoft.com/office/drawing/2014/main" id="{05412E3C-9023-A01B-A9E3-0987F4E928CE}"/>
              </a:ext>
            </a:extLst>
          </p:cNvPr>
          <p:cNvGrpSpPr/>
          <p:nvPr/>
        </p:nvGrpSpPr>
        <p:grpSpPr>
          <a:xfrm>
            <a:off x="9472209" y="2762773"/>
            <a:ext cx="2047715" cy="2424737"/>
            <a:chOff x="8387314" y="396451"/>
            <a:chExt cx="2047715" cy="2424737"/>
          </a:xfrm>
        </p:grpSpPr>
        <p:sp>
          <p:nvSpPr>
            <p:cNvPr id="283" name="Forme libre : forme 282">
              <a:extLst>
                <a:ext uri="{FF2B5EF4-FFF2-40B4-BE49-F238E27FC236}">
                  <a16:creationId xmlns:a16="http://schemas.microsoft.com/office/drawing/2014/main" id="{AE812521-C1C5-41B0-B466-503FD7606F05}"/>
                </a:ext>
              </a:extLst>
            </p:cNvPr>
            <p:cNvSpPr/>
            <p:nvPr/>
          </p:nvSpPr>
          <p:spPr>
            <a:xfrm>
              <a:off x="9717480" y="1483498"/>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grpSp>
          <p:nvGrpSpPr>
            <p:cNvPr id="284" name="Groupe 283">
              <a:extLst>
                <a:ext uri="{FF2B5EF4-FFF2-40B4-BE49-F238E27FC236}">
                  <a16:creationId xmlns:a16="http://schemas.microsoft.com/office/drawing/2014/main" id="{EE2D19FB-4956-107E-6724-392DEDF6DA37}"/>
                </a:ext>
              </a:extLst>
            </p:cNvPr>
            <p:cNvGrpSpPr/>
            <p:nvPr/>
          </p:nvGrpSpPr>
          <p:grpSpPr>
            <a:xfrm>
              <a:off x="8387314" y="440840"/>
              <a:ext cx="2047715" cy="2380348"/>
              <a:chOff x="8387314" y="440840"/>
              <a:chExt cx="2047715" cy="2380348"/>
            </a:xfrm>
          </p:grpSpPr>
          <p:pic>
            <p:nvPicPr>
              <p:cNvPr id="289" name="Graphique 288">
                <a:extLst>
                  <a:ext uri="{FF2B5EF4-FFF2-40B4-BE49-F238E27FC236}">
                    <a16:creationId xmlns:a16="http://schemas.microsoft.com/office/drawing/2014/main" id="{404D789C-955D-4330-2BD4-254AC69006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53141" y="1342481"/>
                <a:ext cx="342900" cy="342900"/>
              </a:xfrm>
              <a:prstGeom prst="rect">
                <a:avLst/>
              </a:prstGeom>
            </p:spPr>
          </p:pic>
          <p:grpSp>
            <p:nvGrpSpPr>
              <p:cNvPr id="290" name="Groupe 289">
                <a:extLst>
                  <a:ext uri="{FF2B5EF4-FFF2-40B4-BE49-F238E27FC236}">
                    <a16:creationId xmlns:a16="http://schemas.microsoft.com/office/drawing/2014/main" id="{FA0B5A0A-33F4-B655-E681-95FABBDA23CE}"/>
                  </a:ext>
                </a:extLst>
              </p:cNvPr>
              <p:cNvGrpSpPr>
                <a:grpSpLocks noChangeAspect="1"/>
              </p:cNvGrpSpPr>
              <p:nvPr/>
            </p:nvGrpSpPr>
            <p:grpSpPr>
              <a:xfrm>
                <a:off x="9674789" y="444685"/>
                <a:ext cx="501337" cy="538608"/>
                <a:chOff x="382127" y="1134700"/>
                <a:chExt cx="662576" cy="711834"/>
              </a:xfrm>
            </p:grpSpPr>
            <p:grpSp>
              <p:nvGrpSpPr>
                <p:cNvPr id="309" name="Groupe 308">
                  <a:extLst>
                    <a:ext uri="{FF2B5EF4-FFF2-40B4-BE49-F238E27FC236}">
                      <a16:creationId xmlns:a16="http://schemas.microsoft.com/office/drawing/2014/main" id="{7F591289-1B93-D7F1-217E-A5D8F091886D}"/>
                    </a:ext>
                  </a:extLst>
                </p:cNvPr>
                <p:cNvGrpSpPr/>
                <p:nvPr/>
              </p:nvGrpSpPr>
              <p:grpSpPr>
                <a:xfrm>
                  <a:off x="382127" y="1134700"/>
                  <a:ext cx="662576" cy="711834"/>
                  <a:chOff x="3605481" y="1185815"/>
                  <a:chExt cx="662576" cy="711834"/>
                </a:xfrm>
              </p:grpSpPr>
              <p:sp>
                <p:nvSpPr>
                  <p:cNvPr id="311" name="Rectangle 310">
                    <a:extLst>
                      <a:ext uri="{FF2B5EF4-FFF2-40B4-BE49-F238E27FC236}">
                        <a16:creationId xmlns:a16="http://schemas.microsoft.com/office/drawing/2014/main" id="{A27146BF-8473-FA24-B256-C7A936F02179}"/>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312" name="Rectangle 311">
                    <a:extLst>
                      <a:ext uri="{FF2B5EF4-FFF2-40B4-BE49-F238E27FC236}">
                        <a16:creationId xmlns:a16="http://schemas.microsoft.com/office/drawing/2014/main" id="{AC50C359-3E8E-AE87-A515-0FFBA6A92A18}"/>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PRIM</a:t>
                    </a:r>
                  </a:p>
                </p:txBody>
              </p:sp>
              <p:sp>
                <p:nvSpPr>
                  <p:cNvPr id="313" name="Rectangle 312">
                    <a:extLst>
                      <a:ext uri="{FF2B5EF4-FFF2-40B4-BE49-F238E27FC236}">
                        <a16:creationId xmlns:a16="http://schemas.microsoft.com/office/drawing/2014/main" id="{68AA6BD0-F55B-0DC3-4EE6-73BDBD897D06}"/>
                      </a:ext>
                    </a:extLst>
                  </p:cNvPr>
                  <p:cNvSpPr>
                    <a:spLocks noChangeArrowheads="1"/>
                  </p:cNvSpPr>
                  <p:nvPr/>
                </p:nvSpPr>
                <p:spPr bwMode="auto">
                  <a:xfrm>
                    <a:off x="3609799" y="1207594"/>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310" name="Graphique 309">
                  <a:extLst>
                    <a:ext uri="{FF2B5EF4-FFF2-40B4-BE49-F238E27FC236}">
                      <a16:creationId xmlns:a16="http://schemas.microsoft.com/office/drawing/2014/main" id="{8187ABE2-74C2-AA8C-A56F-2EC9612D39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291" name="Groupe 290">
                <a:extLst>
                  <a:ext uri="{FF2B5EF4-FFF2-40B4-BE49-F238E27FC236}">
                    <a16:creationId xmlns:a16="http://schemas.microsoft.com/office/drawing/2014/main" id="{36D3E6D7-D773-3B7E-ED1C-A73AD489B4E3}"/>
                  </a:ext>
                </a:extLst>
              </p:cNvPr>
              <p:cNvGrpSpPr>
                <a:grpSpLocks noChangeAspect="1"/>
              </p:cNvGrpSpPr>
              <p:nvPr/>
            </p:nvGrpSpPr>
            <p:grpSpPr>
              <a:xfrm>
                <a:off x="8534999" y="440840"/>
                <a:ext cx="501337" cy="538608"/>
                <a:chOff x="382127" y="1134698"/>
                <a:chExt cx="662576" cy="711834"/>
              </a:xfrm>
            </p:grpSpPr>
            <p:grpSp>
              <p:nvGrpSpPr>
                <p:cNvPr id="304" name="Groupe 303">
                  <a:extLst>
                    <a:ext uri="{FF2B5EF4-FFF2-40B4-BE49-F238E27FC236}">
                      <a16:creationId xmlns:a16="http://schemas.microsoft.com/office/drawing/2014/main" id="{FFA3D1F4-EC41-616C-37F1-81A93C54846B}"/>
                    </a:ext>
                  </a:extLst>
                </p:cNvPr>
                <p:cNvGrpSpPr/>
                <p:nvPr/>
              </p:nvGrpSpPr>
              <p:grpSpPr>
                <a:xfrm>
                  <a:off x="382127" y="1134698"/>
                  <a:ext cx="662576" cy="711834"/>
                  <a:chOff x="3605481" y="1185813"/>
                  <a:chExt cx="662576" cy="711834"/>
                </a:xfrm>
              </p:grpSpPr>
              <p:sp>
                <p:nvSpPr>
                  <p:cNvPr id="306" name="Rectangle 305">
                    <a:extLst>
                      <a:ext uri="{FF2B5EF4-FFF2-40B4-BE49-F238E27FC236}">
                        <a16:creationId xmlns:a16="http://schemas.microsoft.com/office/drawing/2014/main" id="{7C11B14B-04E1-57C3-3EC4-39C933DF3BB8}"/>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307" name="Rectangle 306">
                    <a:extLst>
                      <a:ext uri="{FF2B5EF4-FFF2-40B4-BE49-F238E27FC236}">
                        <a16:creationId xmlns:a16="http://schemas.microsoft.com/office/drawing/2014/main" id="{FEA4F07C-4CB3-311D-B3D8-A7CC4C066C75}"/>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SECOND</a:t>
                    </a:r>
                  </a:p>
                </p:txBody>
              </p:sp>
              <p:sp>
                <p:nvSpPr>
                  <p:cNvPr id="308" name="Rectangle 307">
                    <a:extLst>
                      <a:ext uri="{FF2B5EF4-FFF2-40B4-BE49-F238E27FC236}">
                        <a16:creationId xmlns:a16="http://schemas.microsoft.com/office/drawing/2014/main" id="{BD2505B7-13E2-D2E9-A5D3-847D17C68923}"/>
                      </a:ext>
                    </a:extLst>
                  </p:cNvPr>
                  <p:cNvSpPr>
                    <a:spLocks noChangeArrowheads="1"/>
                  </p:cNvSpPr>
                  <p:nvPr/>
                </p:nvSpPr>
                <p:spPr bwMode="auto">
                  <a:xfrm>
                    <a:off x="3609799" y="1207595"/>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305" name="Graphique 304">
                  <a:extLst>
                    <a:ext uri="{FF2B5EF4-FFF2-40B4-BE49-F238E27FC236}">
                      <a16:creationId xmlns:a16="http://schemas.microsoft.com/office/drawing/2014/main" id="{1D04BC41-9F3F-41F2-0CEF-DA26A53F8C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sp>
            <p:nvSpPr>
              <p:cNvPr id="292" name="Text Box 1809">
                <a:extLst>
                  <a:ext uri="{FF2B5EF4-FFF2-40B4-BE49-F238E27FC236}">
                    <a16:creationId xmlns:a16="http://schemas.microsoft.com/office/drawing/2014/main" id="{2507FBC6-DF33-AFAA-B869-6200C07F70A4}"/>
                  </a:ext>
                </a:extLst>
              </p:cNvPr>
              <p:cNvSpPr txBox="1">
                <a:spLocks noChangeArrowheads="1"/>
              </p:cNvSpPr>
              <p:nvPr/>
            </p:nvSpPr>
            <p:spPr bwMode="auto">
              <a:xfrm>
                <a:off x="9520021" y="1736176"/>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kern="0" baseline="0" dirty="0" err="1">
                    <a:solidFill>
                      <a:srgbClr val="000000"/>
                    </a:solidFill>
                    <a:latin typeface="+mn-lt"/>
                    <a:ea typeface="Verdana" panose="020B0604030504040204" pitchFamily="34" charset="0"/>
                    <a:cs typeface="Times New Roman" pitchFamily="18" charset="0"/>
                  </a:rPr>
                  <a:t>appli</a:t>
                </a:r>
                <a:endParaRPr lang="en-US" sz="800" kern="0" baseline="0" dirty="0">
                  <a:solidFill>
                    <a:srgbClr val="000000"/>
                  </a:solidFill>
                  <a:latin typeface="+mn-lt"/>
                  <a:ea typeface="Verdana" panose="020B0604030504040204" pitchFamily="34" charset="0"/>
                  <a:cs typeface="Times New Roman" pitchFamily="18" charset="0"/>
                </a:endParaRPr>
              </a:p>
            </p:txBody>
          </p:sp>
          <p:grpSp>
            <p:nvGrpSpPr>
              <p:cNvPr id="293" name="Groupe 292">
                <a:extLst>
                  <a:ext uri="{FF2B5EF4-FFF2-40B4-BE49-F238E27FC236}">
                    <a16:creationId xmlns:a16="http://schemas.microsoft.com/office/drawing/2014/main" id="{5F150B3E-26F6-1A93-776F-BC5E146AF848}"/>
                  </a:ext>
                </a:extLst>
              </p:cNvPr>
              <p:cNvGrpSpPr/>
              <p:nvPr/>
            </p:nvGrpSpPr>
            <p:grpSpPr>
              <a:xfrm>
                <a:off x="8387314" y="2102473"/>
                <a:ext cx="1888971" cy="718715"/>
                <a:chOff x="532023" y="2708395"/>
                <a:chExt cx="1888971" cy="718715"/>
              </a:xfrm>
            </p:grpSpPr>
            <p:sp>
              <p:nvSpPr>
                <p:cNvPr id="301" name="TextBox 25">
                  <a:extLst>
                    <a:ext uri="{FF2B5EF4-FFF2-40B4-BE49-F238E27FC236}">
                      <a16:creationId xmlns:a16="http://schemas.microsoft.com/office/drawing/2014/main" id="{F23E6751-633A-5EB6-7CAA-2D3BBB01DFE5}"/>
                    </a:ext>
                  </a:extLst>
                </p:cNvPr>
                <p:cNvSpPr txBox="1"/>
                <p:nvPr/>
              </p:nvSpPr>
              <p:spPr>
                <a:xfrm>
                  <a:off x="1315011" y="2708395"/>
                  <a:ext cx="312906" cy="338554"/>
                </a:xfrm>
                <a:prstGeom prst="rect">
                  <a:avLst/>
                </a:prstGeom>
                <a:noFill/>
              </p:spPr>
              <p:txBody>
                <a:bodyPr wrap="none" rtlCol="0">
                  <a:spAutoFit/>
                </a:bodyPr>
                <a:lstStyle/>
                <a:p>
                  <a:pPr algn="l"/>
                  <a:r>
                    <a:rPr lang="fr-FR" sz="1600" dirty="0"/>
                    <a:t>=</a:t>
                  </a:r>
                </a:p>
              </p:txBody>
            </p:sp>
            <p:sp>
              <p:nvSpPr>
                <p:cNvPr id="302" name="Text Box 1809">
                  <a:extLst>
                    <a:ext uri="{FF2B5EF4-FFF2-40B4-BE49-F238E27FC236}">
                      <a16:creationId xmlns:a16="http://schemas.microsoft.com/office/drawing/2014/main" id="{E85101C8-30C1-C012-6901-1DEF34224595}"/>
                    </a:ext>
                  </a:extLst>
                </p:cNvPr>
                <p:cNvSpPr txBox="1">
                  <a:spLocks noChangeArrowheads="1"/>
                </p:cNvSpPr>
                <p:nvPr/>
              </p:nvSpPr>
              <p:spPr bwMode="auto">
                <a:xfrm>
                  <a:off x="532023" y="3005367"/>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a:t>
                  </a:r>
                  <a:r>
                    <a:rPr lang="en-US" sz="800" b="0" kern="0" baseline="0" dirty="0" err="1">
                      <a:latin typeface="+mn-lt"/>
                      <a:ea typeface="Verdana" panose="020B0604030504040204" pitchFamily="34" charset="0"/>
                      <a:cs typeface="Times New Roman" pitchFamily="18" charset="0"/>
                    </a:rPr>
                    <a:t>repdir</a:t>
                  </a:r>
                  <a:endParaRPr lang="en-US" sz="8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800" kern="0" baseline="0" dirty="0">
                      <a:latin typeface="+mn-lt"/>
                      <a:ea typeface="Verdana" panose="020B0604030504040204" pitchFamily="34" charset="0"/>
                      <a:cs typeface="Times New Roman" pitchFamily="18" charset="0"/>
                    </a:rPr>
                    <a:t>uptodate</a:t>
                  </a:r>
                </a:p>
              </p:txBody>
            </p:sp>
            <p:sp>
              <p:nvSpPr>
                <p:cNvPr id="303" name="Text Box 1809">
                  <a:extLst>
                    <a:ext uri="{FF2B5EF4-FFF2-40B4-BE49-F238E27FC236}">
                      <a16:creationId xmlns:a16="http://schemas.microsoft.com/office/drawing/2014/main" id="{056924F6-1569-485E-46A2-134328370263}"/>
                    </a:ext>
                  </a:extLst>
                </p:cNvPr>
                <p:cNvSpPr txBox="1">
                  <a:spLocks noChangeArrowheads="1"/>
                </p:cNvSpPr>
                <p:nvPr/>
              </p:nvSpPr>
              <p:spPr bwMode="auto">
                <a:xfrm>
                  <a:off x="1395756" y="2997157"/>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a:t>
                  </a:r>
                  <a:r>
                    <a:rPr lang="en-US" sz="800" b="0" kern="0" baseline="0" dirty="0" err="1">
                      <a:latin typeface="+mn-lt"/>
                      <a:ea typeface="Verdana" panose="020B0604030504040204" pitchFamily="34" charset="0"/>
                      <a:cs typeface="Times New Roman" pitchFamily="18" charset="0"/>
                    </a:rPr>
                    <a:t>repdir</a:t>
                  </a:r>
                  <a:endParaRPr lang="en-US" sz="8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800" kern="0" baseline="0" dirty="0">
                      <a:latin typeface="+mn-lt"/>
                      <a:ea typeface="Verdana" panose="020B0604030504040204" pitchFamily="34" charset="0"/>
                      <a:cs typeface="Times New Roman" pitchFamily="18" charset="0"/>
                    </a:rPr>
                    <a:t>uptodate</a:t>
                  </a:r>
                </a:p>
              </p:txBody>
            </p:sp>
          </p:grpSp>
          <p:sp>
            <p:nvSpPr>
              <p:cNvPr id="294" name="Text Box 1809">
                <a:extLst>
                  <a:ext uri="{FF2B5EF4-FFF2-40B4-BE49-F238E27FC236}">
                    <a16:creationId xmlns:a16="http://schemas.microsoft.com/office/drawing/2014/main" id="{33BEFEEA-8B39-9A91-4A30-3A547346C6F4}"/>
                  </a:ext>
                </a:extLst>
              </p:cNvPr>
              <p:cNvSpPr txBox="1">
                <a:spLocks noChangeArrowheads="1"/>
              </p:cNvSpPr>
              <p:nvPr/>
            </p:nvSpPr>
            <p:spPr bwMode="auto">
              <a:xfrm>
                <a:off x="8733147" y="1262442"/>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ip1</a:t>
                </a:r>
              </a:p>
            </p:txBody>
          </p:sp>
          <p:sp>
            <p:nvSpPr>
              <p:cNvPr id="295" name="Text Box 1809">
                <a:extLst>
                  <a:ext uri="{FF2B5EF4-FFF2-40B4-BE49-F238E27FC236}">
                    <a16:creationId xmlns:a16="http://schemas.microsoft.com/office/drawing/2014/main" id="{0F21AEDE-24E3-7870-6E35-7E13292F1BFA}"/>
                  </a:ext>
                </a:extLst>
              </p:cNvPr>
              <p:cNvSpPr txBox="1">
                <a:spLocks noChangeArrowheads="1"/>
              </p:cNvSpPr>
              <p:nvPr/>
            </p:nvSpPr>
            <p:spPr bwMode="auto">
              <a:xfrm>
                <a:off x="9481606" y="1264401"/>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ip2</a:t>
                </a:r>
              </a:p>
            </p:txBody>
          </p:sp>
          <p:cxnSp>
            <p:nvCxnSpPr>
              <p:cNvPr id="296" name="Connecteur : en angle 295">
                <a:extLst>
                  <a:ext uri="{FF2B5EF4-FFF2-40B4-BE49-F238E27FC236}">
                    <a16:creationId xmlns:a16="http://schemas.microsoft.com/office/drawing/2014/main" id="{90FE16F5-B031-F8F2-59FB-2A3FAA53D2A3}"/>
                  </a:ext>
                </a:extLst>
              </p:cNvPr>
              <p:cNvCxnSpPr>
                <a:cxnSpLocks/>
              </p:cNvCxnSpPr>
              <p:nvPr/>
            </p:nvCxnSpPr>
            <p:spPr>
              <a:xfrm rot="16200000" flipH="1">
                <a:off x="9433048" y="927491"/>
                <a:ext cx="466720" cy="512530"/>
              </a:xfrm>
              <a:prstGeom prst="bentConnector3">
                <a:avLst>
                  <a:gd name="adj1" fmla="val 50000"/>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97" name="Connecteur droit avec flèche 296">
                <a:extLst>
                  <a:ext uri="{FF2B5EF4-FFF2-40B4-BE49-F238E27FC236}">
                    <a16:creationId xmlns:a16="http://schemas.microsoft.com/office/drawing/2014/main" id="{91379EBC-0B76-24C9-9569-717E65AC6C7F}"/>
                  </a:ext>
                </a:extLst>
              </p:cNvPr>
              <p:cNvCxnSpPr>
                <a:cxnSpLocks/>
              </p:cNvCxnSpPr>
              <p:nvPr/>
            </p:nvCxnSpPr>
            <p:spPr>
              <a:xfrm>
                <a:off x="8772210" y="1225116"/>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298" name="Connecteur droit avec flèche 297">
                <a:extLst>
                  <a:ext uri="{FF2B5EF4-FFF2-40B4-BE49-F238E27FC236}">
                    <a16:creationId xmlns:a16="http://schemas.microsoft.com/office/drawing/2014/main" id="{F53EE239-197B-2FC8-3B8D-52280052AB27}"/>
                  </a:ext>
                </a:extLst>
              </p:cNvPr>
              <p:cNvCxnSpPr>
                <a:cxnSpLocks/>
              </p:cNvCxnSpPr>
              <p:nvPr/>
            </p:nvCxnSpPr>
            <p:spPr>
              <a:xfrm>
                <a:off x="9838322" y="1225501"/>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299" name="Connecteur droit 298">
                <a:extLst>
                  <a:ext uri="{FF2B5EF4-FFF2-40B4-BE49-F238E27FC236}">
                    <a16:creationId xmlns:a16="http://schemas.microsoft.com/office/drawing/2014/main" id="{12BFA092-27ED-E865-4009-02452E7023E5}"/>
                  </a:ext>
                </a:extLst>
              </p:cNvPr>
              <p:cNvCxnSpPr>
                <a:cxnSpLocks/>
              </p:cNvCxnSpPr>
              <p:nvPr/>
            </p:nvCxnSpPr>
            <p:spPr>
              <a:xfrm flipV="1">
                <a:off x="8774796" y="1232210"/>
                <a:ext cx="1044000" cy="23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0" name="Text Box 1809">
                <a:extLst>
                  <a:ext uri="{FF2B5EF4-FFF2-40B4-BE49-F238E27FC236}">
                    <a16:creationId xmlns:a16="http://schemas.microsoft.com/office/drawing/2014/main" id="{5661EFAF-BC65-A16C-BD39-62513FF170B4}"/>
                  </a:ext>
                </a:extLst>
              </p:cNvPr>
              <p:cNvSpPr txBox="1">
                <a:spLocks noChangeArrowheads="1"/>
              </p:cNvSpPr>
              <p:nvPr/>
            </p:nvSpPr>
            <p:spPr bwMode="auto">
              <a:xfrm>
                <a:off x="9745633" y="1229564"/>
                <a:ext cx="689396"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kern="0" baseline="0" dirty="0" err="1">
                    <a:latin typeface="+mn-lt"/>
                    <a:ea typeface="Verdana" panose="020B0604030504040204" pitchFamily="34" charset="0"/>
                    <a:cs typeface="Times New Roman" pitchFamily="18" charset="0"/>
                  </a:rPr>
                  <a:t>vip</a:t>
                </a:r>
                <a:endParaRPr lang="en-US" sz="800" kern="0" baseline="0" dirty="0">
                  <a:latin typeface="+mn-lt"/>
                  <a:ea typeface="Verdana" panose="020B0604030504040204" pitchFamily="34" charset="0"/>
                  <a:cs typeface="Times New Roman" pitchFamily="18" charset="0"/>
                </a:endParaRPr>
              </a:p>
            </p:txBody>
          </p:sp>
        </p:grpSp>
        <p:pic>
          <p:nvPicPr>
            <p:cNvPr id="285" name="Graphique 284" descr="Utilisateurs contour">
              <a:extLst>
                <a:ext uri="{FF2B5EF4-FFF2-40B4-BE49-F238E27FC236}">
                  <a16:creationId xmlns:a16="http://schemas.microsoft.com/office/drawing/2014/main" id="{10599E4C-2007-F832-21E1-BDC7F965D7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05332" y="396451"/>
              <a:ext cx="522088" cy="522088"/>
            </a:xfrm>
            <a:prstGeom prst="rect">
              <a:avLst/>
            </a:prstGeom>
          </p:spPr>
        </p:pic>
        <p:sp>
          <p:nvSpPr>
            <p:cNvPr id="286" name="Forme libre : forme 285">
              <a:extLst>
                <a:ext uri="{FF2B5EF4-FFF2-40B4-BE49-F238E27FC236}">
                  <a16:creationId xmlns:a16="http://schemas.microsoft.com/office/drawing/2014/main" id="{DA1D7454-F508-EE18-A01A-2CB80E638AD3}"/>
                </a:ext>
              </a:extLst>
            </p:cNvPr>
            <p:cNvSpPr/>
            <p:nvPr/>
          </p:nvSpPr>
          <p:spPr>
            <a:xfrm>
              <a:off x="8580092" y="1454854"/>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pic>
          <p:nvPicPr>
            <p:cNvPr id="287" name="Graphique 286" descr="Dossier ouvert avec un remplissage uni">
              <a:extLst>
                <a:ext uri="{FF2B5EF4-FFF2-40B4-BE49-F238E27FC236}">
                  <a16:creationId xmlns:a16="http://schemas.microsoft.com/office/drawing/2014/main" id="{69FE0FCD-0B14-1BE6-0AEB-4D8AD04ED9F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24765" y="2113688"/>
              <a:ext cx="328385" cy="328385"/>
            </a:xfrm>
            <a:prstGeom prst="rect">
              <a:avLst/>
            </a:prstGeom>
          </p:spPr>
        </p:pic>
        <p:pic>
          <p:nvPicPr>
            <p:cNvPr id="288" name="Graphique 287" descr="Dossier ouvert avec un remplissage uni">
              <a:extLst>
                <a:ext uri="{FF2B5EF4-FFF2-40B4-BE49-F238E27FC236}">
                  <a16:creationId xmlns:a16="http://schemas.microsoft.com/office/drawing/2014/main" id="{BDE20D55-83AA-A43D-97EF-AD23448B5E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27420" y="2120269"/>
              <a:ext cx="328385" cy="328385"/>
            </a:xfrm>
            <a:prstGeom prst="rect">
              <a:avLst/>
            </a:prstGeom>
          </p:spPr>
        </p:pic>
      </p:grpSp>
      <p:pic>
        <p:nvPicPr>
          <p:cNvPr id="15" name="console-20">
            <a:hlinkClick r:id="" action="ppaction://media"/>
            <a:extLst>
              <a:ext uri="{FF2B5EF4-FFF2-40B4-BE49-F238E27FC236}">
                <a16:creationId xmlns:a16="http://schemas.microsoft.com/office/drawing/2014/main" id="{13517D0D-2A94-BB43-5F07-D9268253A73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81534" y="6265655"/>
            <a:ext cx="487363" cy="487363"/>
          </a:xfrm>
          <a:prstGeom prst="rect">
            <a:avLst/>
          </a:prstGeom>
        </p:spPr>
      </p:pic>
    </p:spTree>
    <p:extLst>
      <p:ext uri="{BB962C8B-B14F-4D97-AF65-F5344CB8AC3E}">
        <p14:creationId xmlns:p14="http://schemas.microsoft.com/office/powerpoint/2010/main" val="847994637"/>
      </p:ext>
    </p:extLst>
  </p:cSld>
  <p:clrMapOvr>
    <a:masterClrMapping/>
  </p:clrMapOvr>
  <mc:AlternateContent xmlns:mc="http://schemas.openxmlformats.org/markup-compatibility/2006" xmlns:p14="http://schemas.microsoft.com/office/powerpoint/2010/main">
    <mc:Choice Requires="p14">
      <p:transition spd="slow" p14:dur="2000" advClick="0" advTm="92000"/>
    </mc:Choice>
    <mc:Fallback xmlns="">
      <p:transition spd="slow" advClick="0" advTm="9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13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B1652E-349A-FCAC-E385-5C900291777A}"/>
              </a:ext>
            </a:extLst>
          </p:cNvPr>
          <p:cNvSpPr>
            <a:spLocks noGrp="1"/>
          </p:cNvSpPr>
          <p:nvPr>
            <p:ph type="title"/>
          </p:nvPr>
        </p:nvSpPr>
        <p:spPr/>
        <p:txBody>
          <a:bodyPr/>
          <a:lstStyle/>
          <a:p>
            <a:r>
              <a:rPr lang="fr-FR" dirty="0"/>
              <a:t>Mirror module state</a:t>
            </a:r>
          </a:p>
        </p:txBody>
      </p:sp>
      <p:graphicFrame>
        <p:nvGraphicFramePr>
          <p:cNvPr id="5" name="Tableau 13">
            <a:extLst>
              <a:ext uri="{FF2B5EF4-FFF2-40B4-BE49-F238E27FC236}">
                <a16:creationId xmlns:a16="http://schemas.microsoft.com/office/drawing/2014/main" id="{74AA3C8A-15B1-D495-9D25-B88158096F71}"/>
              </a:ext>
            </a:extLst>
          </p:cNvPr>
          <p:cNvGraphicFramePr>
            <a:graphicFrameLocks noGrp="1"/>
          </p:cNvGraphicFramePr>
          <p:nvPr>
            <p:extLst>
              <p:ext uri="{D42A27DB-BD31-4B8C-83A1-F6EECF244321}">
                <p14:modId xmlns:p14="http://schemas.microsoft.com/office/powerpoint/2010/main" val="3939051403"/>
              </p:ext>
            </p:extLst>
          </p:nvPr>
        </p:nvGraphicFramePr>
        <p:xfrm>
          <a:off x="378945" y="1293649"/>
          <a:ext cx="11399804" cy="4149416"/>
        </p:xfrm>
        <a:graphic>
          <a:graphicData uri="http://schemas.openxmlformats.org/drawingml/2006/table">
            <a:tbl>
              <a:tblPr firstRow="1" bandRow="1">
                <a:tableStyleId>{5C22544A-7EE6-4342-B048-85BDC9FD1C3A}</a:tableStyleId>
              </a:tblPr>
              <a:tblGrid>
                <a:gridCol w="1159200">
                  <a:extLst>
                    <a:ext uri="{9D8B030D-6E8A-4147-A177-3AD203B41FA5}">
                      <a16:colId xmlns:a16="http://schemas.microsoft.com/office/drawing/2014/main" val="3474375136"/>
                    </a:ext>
                  </a:extLst>
                </a:gridCol>
                <a:gridCol w="1170035">
                  <a:extLst>
                    <a:ext uri="{9D8B030D-6E8A-4147-A177-3AD203B41FA5}">
                      <a16:colId xmlns:a16="http://schemas.microsoft.com/office/drawing/2014/main" val="806201117"/>
                    </a:ext>
                  </a:extLst>
                </a:gridCol>
                <a:gridCol w="3370177">
                  <a:extLst>
                    <a:ext uri="{9D8B030D-6E8A-4147-A177-3AD203B41FA5}">
                      <a16:colId xmlns:a16="http://schemas.microsoft.com/office/drawing/2014/main" val="1474618869"/>
                    </a:ext>
                  </a:extLst>
                </a:gridCol>
                <a:gridCol w="1160792">
                  <a:extLst>
                    <a:ext uri="{9D8B030D-6E8A-4147-A177-3AD203B41FA5}">
                      <a16:colId xmlns:a16="http://schemas.microsoft.com/office/drawing/2014/main" val="2902988777"/>
                    </a:ext>
                  </a:extLst>
                </a:gridCol>
                <a:gridCol w="1170000">
                  <a:extLst>
                    <a:ext uri="{9D8B030D-6E8A-4147-A177-3AD203B41FA5}">
                      <a16:colId xmlns:a16="http://schemas.microsoft.com/office/drawing/2014/main" val="1607880496"/>
                    </a:ext>
                  </a:extLst>
                </a:gridCol>
                <a:gridCol w="3369600">
                  <a:extLst>
                    <a:ext uri="{9D8B030D-6E8A-4147-A177-3AD203B41FA5}">
                      <a16:colId xmlns:a16="http://schemas.microsoft.com/office/drawing/2014/main" val="1743789734"/>
                    </a:ext>
                  </a:extLst>
                </a:gridCol>
              </a:tblGrid>
              <a:tr h="1037354">
                <a:tc>
                  <a:txBody>
                    <a:bodyPr/>
                    <a:lstStyle/>
                    <a:p>
                      <a:pPr algn="ctr">
                        <a:lnSpc>
                          <a:spcPct val="150000"/>
                        </a:lnSpc>
                      </a:pPr>
                      <a:endParaRPr lang="fr-FR" sz="1200" dirty="0"/>
                    </a:p>
                  </a:txBody>
                  <a:tcPr marL="121920" marR="121920" marT="60960" marB="60960">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50000"/>
                        </a:lnSpc>
                        <a:buNone/>
                      </a:pPr>
                      <a:r>
                        <a:rPr lang="fr-FR" sz="1200" b="0" dirty="0" err="1">
                          <a:solidFill>
                            <a:schemeClr val="tx1"/>
                          </a:solidFill>
                        </a:rPr>
                        <a:t>uptodate</a:t>
                      </a:r>
                      <a:endParaRPr lang="fr-FR" sz="1200" b="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solidFill>
                            <a:schemeClr val="tx1"/>
                          </a:solidFill>
                        </a:rPr>
                        <a:t>Primary without secondary</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baseline="0" dirty="0">
                        <a:solidFill>
                          <a:schemeClr val="tx1"/>
                        </a:solidFill>
                        <a:cs typeface="Arial"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baseline="0" dirty="0">
                        <a:solidFill>
                          <a:schemeClr val="tx1"/>
                        </a:solidFill>
                        <a:cs typeface="Arial"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solidFill>
                            <a:schemeClr val="tx1"/>
                          </a:solidFill>
                        </a:rPr>
                        <a:t>File resynchronization if SECOND else transient state</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819936"/>
                  </a:ext>
                </a:extLst>
              </a:tr>
              <a:tr h="1037354">
                <a:tc>
                  <a:txBody>
                    <a:bodyPr/>
                    <a:lstStyle/>
                    <a:p>
                      <a:pPr algn="ctr">
                        <a:lnSpc>
                          <a:spcPct val="150000"/>
                        </a:lnSpc>
                      </a:pPr>
                      <a:endParaRPr lang="fr-FR" sz="1200" dirty="0"/>
                    </a:p>
                  </a:txBody>
                  <a:tcPr marL="121920" marR="121920" marT="60960" marB="60960">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50000"/>
                        </a:lnSpc>
                        <a:buNone/>
                      </a:pPr>
                      <a:r>
                        <a:rPr lang="fr-FR" sz="1200" b="0" dirty="0" err="1">
                          <a:solidFill>
                            <a:schemeClr val="tx1"/>
                          </a:solidFill>
                        </a:rPr>
                        <a:t>uptodate</a:t>
                      </a:r>
                      <a:endParaRPr lang="fr-FR" sz="1200" b="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solidFill>
                            <a:schemeClr val="tx1"/>
                          </a:solidFill>
                        </a:rPr>
                        <a:t>Primary with a secondary</a:t>
                      </a:r>
                      <a:endParaRPr lang="en-US" sz="1000" b="0" baseline="0" dirty="0">
                        <a:solidFill>
                          <a:schemeClr val="tx1"/>
                        </a:solidFill>
                        <a:cs typeface="Arial"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baseline="0" dirty="0">
                        <a:solidFill>
                          <a:schemeClr val="tx1"/>
                        </a:solidFill>
                        <a:cs typeface="Arial"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200" b="0" dirty="0">
                          <a:solidFill>
                            <a:schemeClr val="tx1"/>
                          </a:solidFill>
                        </a:rPr>
                        <a:t>not</a:t>
                      </a:r>
                      <a:r>
                        <a:rPr lang="fr-FR" sz="1200" b="1" dirty="0">
                          <a:solidFill>
                            <a:schemeClr val="tx1"/>
                          </a:solidFill>
                        </a:rPr>
                        <a:t> </a:t>
                      </a:r>
                      <a:r>
                        <a:rPr lang="fr-FR" sz="1200" b="0" dirty="0" err="1">
                          <a:solidFill>
                            <a:schemeClr val="tx1"/>
                          </a:solidFill>
                        </a:rPr>
                        <a:t>uptodate</a:t>
                      </a:r>
                      <a:endParaRPr lang="fr-FR" sz="1200" b="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1200" baseline="0" dirty="0" err="1">
                          <a:solidFill>
                            <a:schemeClr val="tx1"/>
                          </a:solidFill>
                        </a:rPr>
                        <a:t>Waiting</a:t>
                      </a:r>
                      <a:r>
                        <a:rPr lang="fr-FR" sz="1200" baseline="0" dirty="0">
                          <a:solidFill>
                            <a:schemeClr val="tx1"/>
                          </a:solidFill>
                        </a:rPr>
                        <a:t> for the </a:t>
                      </a:r>
                      <a:r>
                        <a:rPr lang="fr-FR" sz="1200" dirty="0" err="1">
                          <a:solidFill>
                            <a:schemeClr val="tx1"/>
                          </a:solidFill>
                        </a:rPr>
                        <a:t>primary</a:t>
                      </a:r>
                      <a:endParaRPr lang="fr-FR" sz="1200" dirty="0">
                        <a:solidFill>
                          <a:schemeClr val="tx1"/>
                        </a:solidFill>
                      </a:endParaRP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b="0" baseline="0" dirty="0">
                          <a:solidFill>
                            <a:schemeClr val="tx1"/>
                          </a:solidFill>
                        </a:rPr>
                        <a:t>not </a:t>
                      </a:r>
                      <a:r>
                        <a:rPr lang="en-US" sz="1000" b="0" baseline="0" dirty="0" err="1">
                          <a:solidFill>
                            <a:schemeClr val="tx1"/>
                          </a:solidFill>
                        </a:rPr>
                        <a:t>uptodate</a:t>
                      </a:r>
                      <a:r>
                        <a:rPr lang="en-US" sz="1000" b="0" baseline="0" dirty="0">
                          <a:solidFill>
                            <a:schemeClr val="tx1"/>
                          </a:solidFill>
                        </a:rPr>
                        <a:t> replicated files that need to be synchronized</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138877"/>
                  </a:ext>
                </a:extLst>
              </a:tr>
              <a:tr h="1037354">
                <a:tc>
                  <a:txBody>
                    <a:bodyPr/>
                    <a:lstStyle/>
                    <a:p>
                      <a:pPr algn="ctr">
                        <a:lnSpc>
                          <a:spcPct val="150000"/>
                        </a:lnSpc>
                      </a:pPr>
                      <a:endParaRPr lang="fr-FR" sz="1200" dirty="0"/>
                    </a:p>
                  </a:txBody>
                  <a:tcPr marL="121920" marR="121920" marT="60960" marB="60960">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50000"/>
                        </a:lnSpc>
                        <a:buNone/>
                      </a:pPr>
                      <a:r>
                        <a:rPr lang="fr-FR" sz="1200" b="0" dirty="0" err="1">
                          <a:solidFill>
                            <a:schemeClr val="tx1"/>
                          </a:solidFill>
                        </a:rPr>
                        <a:t>uptodate</a:t>
                      </a:r>
                      <a:endParaRPr lang="fr-FR" sz="1200" b="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aseline="0" dirty="0">
                          <a:solidFill>
                            <a:schemeClr val="tx1"/>
                          </a:solidFill>
                        </a:rPr>
                        <a:t>Secondary with a primary</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baseline="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fr-FR" sz="1200" baseline="0" dirty="0">
                          <a:solidFill>
                            <a:schemeClr val="tx1"/>
                          </a:solidFill>
                        </a:rPr>
                        <a:t>failover </a:t>
                      </a:r>
                      <a:r>
                        <a:rPr lang="fr-FR" sz="1200" baseline="0" dirty="0" err="1">
                          <a:solidFill>
                            <a:schemeClr val="tx1"/>
                          </a:solidFill>
                        </a:rPr>
                        <a:t>rule</a:t>
                      </a:r>
                      <a:r>
                        <a:rPr lang="fr-FR" sz="1200" baseline="0" dirty="0">
                          <a:solidFill>
                            <a:schemeClr val="tx1"/>
                          </a:solidFill>
                        </a:rPr>
                        <a:t> </a:t>
                      </a:r>
                      <a:r>
                        <a:rPr lang="fr-FR" sz="1200" baseline="0" dirty="0" err="1">
                          <a:solidFill>
                            <a:schemeClr val="tx1"/>
                          </a:solidFill>
                        </a:rPr>
                        <a:t>name</a:t>
                      </a:r>
                      <a:endParaRPr lang="fr-FR" sz="1200" baseline="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1200" baseline="0" dirty="0" err="1">
                          <a:solidFill>
                            <a:schemeClr val="tx1"/>
                          </a:solidFill>
                        </a:rPr>
                        <a:t>Waiting</a:t>
                      </a:r>
                      <a:r>
                        <a:rPr lang="fr-FR" sz="1200" baseline="0" dirty="0">
                          <a:solidFill>
                            <a:schemeClr val="tx1"/>
                          </a:solidFill>
                        </a:rPr>
                        <a:t> for a </a:t>
                      </a:r>
                      <a:r>
                        <a:rPr lang="fr-FR" sz="1200" baseline="0" dirty="0" err="1">
                          <a:solidFill>
                            <a:schemeClr val="tx1"/>
                          </a:solidFill>
                        </a:rPr>
                        <a:t>mandatory</a:t>
                      </a:r>
                      <a:r>
                        <a:rPr lang="fr-FR" sz="1200" baseline="0" dirty="0">
                          <a:solidFill>
                            <a:schemeClr val="tx1"/>
                          </a:solidFill>
                        </a:rPr>
                        <a:t> </a:t>
                      </a:r>
                      <a:r>
                        <a:rPr lang="fr-FR" sz="1200" baseline="0" dirty="0" err="1">
                          <a:solidFill>
                            <a:schemeClr val="tx1"/>
                          </a:solidFill>
                        </a:rPr>
                        <a:t>resource</a:t>
                      </a:r>
                      <a:r>
                        <a:rPr lang="fr-FR" sz="1200" baseline="0" dirty="0">
                          <a:solidFill>
                            <a:schemeClr val="tx1"/>
                          </a:solidFill>
                        </a:rPr>
                        <a:t> </a:t>
                      </a:r>
                      <a:r>
                        <a:rPr lang="fr-FR" sz="1200" baseline="0" dirty="0" err="1">
                          <a:solidFill>
                            <a:schemeClr val="tx1"/>
                          </a:solidFill>
                        </a:rPr>
                        <a:t>controlled</a:t>
                      </a:r>
                      <a:r>
                        <a:rPr lang="fr-FR" sz="1200" baseline="0" dirty="0">
                          <a:solidFill>
                            <a:schemeClr val="tx1"/>
                          </a:solidFill>
                        </a:rPr>
                        <a:t> by a checker</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040190"/>
                  </a:ext>
                </a:extLst>
              </a:tr>
              <a:tr h="1037354">
                <a:tc>
                  <a:txBody>
                    <a:bodyPr/>
                    <a:lstStyle/>
                    <a:p>
                      <a:pPr algn="ctr">
                        <a:lnSpc>
                          <a:spcPct val="150000"/>
                        </a:lnSpc>
                      </a:pPr>
                      <a:endParaRPr lang="fr-FR" sz="1200" dirty="0"/>
                    </a:p>
                  </a:txBody>
                  <a:tcPr marL="121920" marR="121920" marT="60960" marB="60960">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50000"/>
                        </a:lnSpc>
                        <a:buNone/>
                      </a:pPr>
                      <a:endParaRPr lang="fr-FR" sz="1200" b="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solidFill>
                            <a:schemeClr val="tx1"/>
                          </a:solidFill>
                        </a:rPr>
                        <a:t>Stopped</a:t>
                      </a:r>
                      <a:endParaRPr lang="en-US" sz="1000" b="0" baseline="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fr-FR" sz="1200" baseline="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fr-FR" sz="1200" dirty="0" err="1">
                          <a:solidFill>
                            <a:schemeClr val="tx1"/>
                          </a:solidFill>
                        </a:rPr>
                        <a:t>connection</a:t>
                      </a:r>
                      <a:r>
                        <a:rPr lang="fr-FR" sz="1200" dirty="0">
                          <a:solidFill>
                            <a:schemeClr val="tx1"/>
                          </a:solidFill>
                        </a:rPr>
                        <a:t> </a:t>
                      </a:r>
                      <a:r>
                        <a:rPr lang="fr-FR" sz="1200" dirty="0" err="1">
                          <a:solidFill>
                            <a:schemeClr val="tx1"/>
                          </a:solidFill>
                        </a:rPr>
                        <a:t>error</a:t>
                      </a:r>
                      <a:endParaRPr lang="fr-FR" sz="120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aseline="0" dirty="0">
                          <a:solidFill>
                            <a:schemeClr val="tx1"/>
                          </a:solidFill>
                        </a:rPr>
                        <a:t>Node not responding</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b="0" baseline="0" dirty="0">
                          <a:solidFill>
                            <a:schemeClr val="tx1"/>
                          </a:solidFill>
                        </a:rPr>
                        <a:t>network or host crash</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b="0" baseline="0" dirty="0">
                          <a:solidFill>
                            <a:schemeClr val="tx1"/>
                          </a:solidFill>
                        </a:rPr>
                        <a:t>firewall, web service issues</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4901450"/>
                  </a:ext>
                </a:extLst>
              </a:tr>
            </a:tbl>
          </a:graphicData>
        </a:graphic>
      </p:graphicFrame>
      <p:grpSp>
        <p:nvGrpSpPr>
          <p:cNvPr id="6" name="Groupe 5">
            <a:extLst>
              <a:ext uri="{FF2B5EF4-FFF2-40B4-BE49-F238E27FC236}">
                <a16:creationId xmlns:a16="http://schemas.microsoft.com/office/drawing/2014/main" id="{D88E48B7-C3BD-28A9-1CEC-9244BBDC68E8}"/>
              </a:ext>
            </a:extLst>
          </p:cNvPr>
          <p:cNvGrpSpPr/>
          <p:nvPr/>
        </p:nvGrpSpPr>
        <p:grpSpPr>
          <a:xfrm>
            <a:off x="658678" y="1461726"/>
            <a:ext cx="662576" cy="711834"/>
            <a:chOff x="382127" y="1134698"/>
            <a:chExt cx="662576" cy="711834"/>
          </a:xfrm>
        </p:grpSpPr>
        <p:grpSp>
          <p:nvGrpSpPr>
            <p:cNvPr id="7" name="Groupe 6">
              <a:extLst>
                <a:ext uri="{FF2B5EF4-FFF2-40B4-BE49-F238E27FC236}">
                  <a16:creationId xmlns:a16="http://schemas.microsoft.com/office/drawing/2014/main" id="{6D6D02D3-3272-D0A6-8885-783795FC53CB}"/>
                </a:ext>
              </a:extLst>
            </p:cNvPr>
            <p:cNvGrpSpPr/>
            <p:nvPr/>
          </p:nvGrpSpPr>
          <p:grpSpPr>
            <a:xfrm>
              <a:off x="382127" y="1134698"/>
              <a:ext cx="662576" cy="711834"/>
              <a:chOff x="3605481" y="1185813"/>
              <a:chExt cx="662576" cy="711834"/>
            </a:xfrm>
          </p:grpSpPr>
          <p:sp>
            <p:nvSpPr>
              <p:cNvPr id="9" name="Rectangle 8">
                <a:extLst>
                  <a:ext uri="{FF2B5EF4-FFF2-40B4-BE49-F238E27FC236}">
                    <a16:creationId xmlns:a16="http://schemas.microsoft.com/office/drawing/2014/main" id="{23A2DC16-A6CA-7610-03AF-8F0C12063B38}"/>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10" name="Rectangle 9">
                <a:extLst>
                  <a:ext uri="{FF2B5EF4-FFF2-40B4-BE49-F238E27FC236}">
                    <a16:creationId xmlns:a16="http://schemas.microsoft.com/office/drawing/2014/main" id="{1BF6000E-3D0D-4426-709F-85EDF1FA7B57}"/>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ALONE</a:t>
                </a:r>
              </a:p>
            </p:txBody>
          </p:sp>
          <p:sp>
            <p:nvSpPr>
              <p:cNvPr id="11" name="Rectangle 10">
                <a:extLst>
                  <a:ext uri="{FF2B5EF4-FFF2-40B4-BE49-F238E27FC236}">
                    <a16:creationId xmlns:a16="http://schemas.microsoft.com/office/drawing/2014/main" id="{AB513932-DBA4-1AE8-30D1-51D19B7D3564}"/>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8" name="Graphique 7">
              <a:extLst>
                <a:ext uri="{FF2B5EF4-FFF2-40B4-BE49-F238E27FC236}">
                  <a16:creationId xmlns:a16="http://schemas.microsoft.com/office/drawing/2014/main" id="{3D56B824-5707-F10E-6623-E8A8794CE0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12" name="Groupe 11">
            <a:extLst>
              <a:ext uri="{FF2B5EF4-FFF2-40B4-BE49-F238E27FC236}">
                <a16:creationId xmlns:a16="http://schemas.microsoft.com/office/drawing/2014/main" id="{05C6E652-92BF-6287-B87E-7CCE146738EF}"/>
              </a:ext>
            </a:extLst>
          </p:cNvPr>
          <p:cNvGrpSpPr/>
          <p:nvPr/>
        </p:nvGrpSpPr>
        <p:grpSpPr>
          <a:xfrm>
            <a:off x="654360" y="2496720"/>
            <a:ext cx="662576" cy="711834"/>
            <a:chOff x="382127" y="1134698"/>
            <a:chExt cx="662576" cy="711834"/>
          </a:xfrm>
        </p:grpSpPr>
        <p:grpSp>
          <p:nvGrpSpPr>
            <p:cNvPr id="13" name="Groupe 12">
              <a:extLst>
                <a:ext uri="{FF2B5EF4-FFF2-40B4-BE49-F238E27FC236}">
                  <a16:creationId xmlns:a16="http://schemas.microsoft.com/office/drawing/2014/main" id="{4D0B6FBA-2760-6813-5776-19CB3AC6E45C}"/>
                </a:ext>
              </a:extLst>
            </p:cNvPr>
            <p:cNvGrpSpPr/>
            <p:nvPr/>
          </p:nvGrpSpPr>
          <p:grpSpPr>
            <a:xfrm>
              <a:off x="382127" y="1134698"/>
              <a:ext cx="662576" cy="711834"/>
              <a:chOff x="3605481" y="1185813"/>
              <a:chExt cx="662576" cy="711834"/>
            </a:xfrm>
          </p:grpSpPr>
          <p:sp>
            <p:nvSpPr>
              <p:cNvPr id="15" name="Rectangle 14">
                <a:extLst>
                  <a:ext uri="{FF2B5EF4-FFF2-40B4-BE49-F238E27FC236}">
                    <a16:creationId xmlns:a16="http://schemas.microsoft.com/office/drawing/2014/main" id="{A8C01F47-26D1-CB19-A651-42E297A654DA}"/>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16" name="Rectangle 15">
                <a:extLst>
                  <a:ext uri="{FF2B5EF4-FFF2-40B4-BE49-F238E27FC236}">
                    <a16:creationId xmlns:a16="http://schemas.microsoft.com/office/drawing/2014/main" id="{A2B6CB6D-09AC-59FC-38CE-649309BAEA10}"/>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PRIM</a:t>
                </a:r>
              </a:p>
            </p:txBody>
          </p:sp>
          <p:sp>
            <p:nvSpPr>
              <p:cNvPr id="17" name="Rectangle 16">
                <a:extLst>
                  <a:ext uri="{FF2B5EF4-FFF2-40B4-BE49-F238E27FC236}">
                    <a16:creationId xmlns:a16="http://schemas.microsoft.com/office/drawing/2014/main" id="{410030DE-8C3E-5E69-382A-477771872EF8}"/>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14" name="Graphique 13">
              <a:extLst>
                <a:ext uri="{FF2B5EF4-FFF2-40B4-BE49-F238E27FC236}">
                  <a16:creationId xmlns:a16="http://schemas.microsoft.com/office/drawing/2014/main" id="{174229B8-A899-7564-6D79-01F9CF28CA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24" name="Groupe 23">
            <a:extLst>
              <a:ext uri="{FF2B5EF4-FFF2-40B4-BE49-F238E27FC236}">
                <a16:creationId xmlns:a16="http://schemas.microsoft.com/office/drawing/2014/main" id="{0EFD1C2A-1E47-B23F-CFD4-3C8111959EFE}"/>
              </a:ext>
            </a:extLst>
          </p:cNvPr>
          <p:cNvGrpSpPr/>
          <p:nvPr/>
        </p:nvGrpSpPr>
        <p:grpSpPr>
          <a:xfrm>
            <a:off x="662996" y="3552130"/>
            <a:ext cx="662576" cy="711834"/>
            <a:chOff x="382127" y="1134698"/>
            <a:chExt cx="662576" cy="711834"/>
          </a:xfrm>
        </p:grpSpPr>
        <p:grpSp>
          <p:nvGrpSpPr>
            <p:cNvPr id="25" name="Groupe 24">
              <a:extLst>
                <a:ext uri="{FF2B5EF4-FFF2-40B4-BE49-F238E27FC236}">
                  <a16:creationId xmlns:a16="http://schemas.microsoft.com/office/drawing/2014/main" id="{27DFDE79-D8B9-D2F3-3A6F-1C6549F6B743}"/>
                </a:ext>
              </a:extLst>
            </p:cNvPr>
            <p:cNvGrpSpPr/>
            <p:nvPr/>
          </p:nvGrpSpPr>
          <p:grpSpPr>
            <a:xfrm>
              <a:off x="382127" y="1134698"/>
              <a:ext cx="662576" cy="711834"/>
              <a:chOff x="3605481" y="1185813"/>
              <a:chExt cx="662576" cy="711834"/>
            </a:xfrm>
          </p:grpSpPr>
          <p:sp>
            <p:nvSpPr>
              <p:cNvPr id="27" name="Rectangle 26">
                <a:extLst>
                  <a:ext uri="{FF2B5EF4-FFF2-40B4-BE49-F238E27FC236}">
                    <a16:creationId xmlns:a16="http://schemas.microsoft.com/office/drawing/2014/main" id="{1318649F-9204-7D99-3AFC-2F3A14E59B73}"/>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28" name="Rectangle 27">
                <a:extLst>
                  <a:ext uri="{FF2B5EF4-FFF2-40B4-BE49-F238E27FC236}">
                    <a16:creationId xmlns:a16="http://schemas.microsoft.com/office/drawing/2014/main" id="{B720F686-6549-1FBF-C9EA-347BB0AEE584}"/>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SECOND</a:t>
                </a:r>
              </a:p>
            </p:txBody>
          </p:sp>
          <p:sp>
            <p:nvSpPr>
              <p:cNvPr id="29" name="Rectangle 28">
                <a:extLst>
                  <a:ext uri="{FF2B5EF4-FFF2-40B4-BE49-F238E27FC236}">
                    <a16:creationId xmlns:a16="http://schemas.microsoft.com/office/drawing/2014/main" id="{64DAD351-6C30-2C37-EAB1-1323E2EF505E}"/>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26" name="Graphique 25">
              <a:extLst>
                <a:ext uri="{FF2B5EF4-FFF2-40B4-BE49-F238E27FC236}">
                  <a16:creationId xmlns:a16="http://schemas.microsoft.com/office/drawing/2014/main" id="{B95BD165-16D1-8E1D-B968-B00C645BA8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36" name="Groupe 35">
            <a:extLst>
              <a:ext uri="{FF2B5EF4-FFF2-40B4-BE49-F238E27FC236}">
                <a16:creationId xmlns:a16="http://schemas.microsoft.com/office/drawing/2014/main" id="{DCC3A9AC-BABD-2AEF-3EC9-642B3C0C8CCF}"/>
              </a:ext>
            </a:extLst>
          </p:cNvPr>
          <p:cNvGrpSpPr/>
          <p:nvPr/>
        </p:nvGrpSpPr>
        <p:grpSpPr>
          <a:xfrm>
            <a:off x="658678" y="4599099"/>
            <a:ext cx="662576" cy="711834"/>
            <a:chOff x="1346583" y="3245751"/>
            <a:chExt cx="662576" cy="711834"/>
          </a:xfrm>
        </p:grpSpPr>
        <p:grpSp>
          <p:nvGrpSpPr>
            <p:cNvPr id="37" name="Groupe 36">
              <a:extLst>
                <a:ext uri="{FF2B5EF4-FFF2-40B4-BE49-F238E27FC236}">
                  <a16:creationId xmlns:a16="http://schemas.microsoft.com/office/drawing/2014/main" id="{A2AC0F07-68FA-51A8-D713-648FF2234507}"/>
                </a:ext>
              </a:extLst>
            </p:cNvPr>
            <p:cNvGrpSpPr/>
            <p:nvPr/>
          </p:nvGrpSpPr>
          <p:grpSpPr>
            <a:xfrm>
              <a:off x="1346583" y="3245751"/>
              <a:ext cx="662576" cy="711834"/>
              <a:chOff x="3605481" y="1185813"/>
              <a:chExt cx="662576" cy="711834"/>
            </a:xfrm>
          </p:grpSpPr>
          <p:sp>
            <p:nvSpPr>
              <p:cNvPr id="39" name="Rectangle 38">
                <a:extLst>
                  <a:ext uri="{FF2B5EF4-FFF2-40B4-BE49-F238E27FC236}">
                    <a16:creationId xmlns:a16="http://schemas.microsoft.com/office/drawing/2014/main" id="{CD218C8C-728D-6326-3922-3DEF11EF5A59}"/>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40" name="Rectangle 39">
                <a:extLst>
                  <a:ext uri="{FF2B5EF4-FFF2-40B4-BE49-F238E27FC236}">
                    <a16:creationId xmlns:a16="http://schemas.microsoft.com/office/drawing/2014/main" id="{1894DFD6-CE5B-A1D3-D142-3197E26DB8E9}"/>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STOP</a:t>
                </a:r>
              </a:p>
            </p:txBody>
          </p:sp>
          <p:sp>
            <p:nvSpPr>
              <p:cNvPr id="41" name="Rectangle 40">
                <a:extLst>
                  <a:ext uri="{FF2B5EF4-FFF2-40B4-BE49-F238E27FC236}">
                    <a16:creationId xmlns:a16="http://schemas.microsoft.com/office/drawing/2014/main" id="{AB1FE0F2-2C84-D484-0469-5608014EDED3}"/>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rPr>
                  <a:t>NotReady</a:t>
                </a:r>
              </a:p>
            </p:txBody>
          </p:sp>
        </p:grpSp>
        <p:pic>
          <p:nvPicPr>
            <p:cNvPr id="38" name="Graphique 37">
              <a:extLst>
                <a:ext uri="{FF2B5EF4-FFF2-40B4-BE49-F238E27FC236}">
                  <a16:creationId xmlns:a16="http://schemas.microsoft.com/office/drawing/2014/main" id="{3C7F450C-E571-50DC-E434-33B6CE9093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34347" y="3371085"/>
              <a:ext cx="457200" cy="457200"/>
            </a:xfrm>
            <a:prstGeom prst="rect">
              <a:avLst/>
            </a:prstGeom>
          </p:spPr>
        </p:pic>
      </p:grpSp>
      <p:grpSp>
        <p:nvGrpSpPr>
          <p:cNvPr id="42" name="Groupe 41">
            <a:extLst>
              <a:ext uri="{FF2B5EF4-FFF2-40B4-BE49-F238E27FC236}">
                <a16:creationId xmlns:a16="http://schemas.microsoft.com/office/drawing/2014/main" id="{B8F91AC7-56FC-2485-EE9F-B427C74D7DD7}"/>
              </a:ext>
            </a:extLst>
          </p:cNvPr>
          <p:cNvGrpSpPr/>
          <p:nvPr/>
        </p:nvGrpSpPr>
        <p:grpSpPr>
          <a:xfrm>
            <a:off x="6357828" y="1483507"/>
            <a:ext cx="666793" cy="711833"/>
            <a:chOff x="369274" y="2278616"/>
            <a:chExt cx="666793" cy="711833"/>
          </a:xfrm>
        </p:grpSpPr>
        <p:grpSp>
          <p:nvGrpSpPr>
            <p:cNvPr id="43" name="Groupe 42">
              <a:extLst>
                <a:ext uri="{FF2B5EF4-FFF2-40B4-BE49-F238E27FC236}">
                  <a16:creationId xmlns:a16="http://schemas.microsoft.com/office/drawing/2014/main" id="{9BE3716E-88A7-574C-CE8D-93EAB0373573}"/>
                </a:ext>
              </a:extLst>
            </p:cNvPr>
            <p:cNvGrpSpPr/>
            <p:nvPr/>
          </p:nvGrpSpPr>
          <p:grpSpPr>
            <a:xfrm>
              <a:off x="369274" y="2278616"/>
              <a:ext cx="666793" cy="711833"/>
              <a:chOff x="1690473" y="2789746"/>
              <a:chExt cx="500095" cy="533875"/>
            </a:xfrm>
          </p:grpSpPr>
          <p:sp>
            <p:nvSpPr>
              <p:cNvPr id="45" name="Rectangle 44">
                <a:extLst>
                  <a:ext uri="{FF2B5EF4-FFF2-40B4-BE49-F238E27FC236}">
                    <a16:creationId xmlns:a16="http://schemas.microsoft.com/office/drawing/2014/main" id="{0F272FF5-9EC6-033B-076F-A335EA2978A3}"/>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a:p>
            </p:txBody>
          </p:sp>
          <p:sp>
            <p:nvSpPr>
              <p:cNvPr id="46" name="Rectangle 45">
                <a:extLst>
                  <a:ext uri="{FF2B5EF4-FFF2-40B4-BE49-F238E27FC236}">
                    <a16:creationId xmlns:a16="http://schemas.microsoft.com/office/drawing/2014/main" id="{6304B98F-F31F-38B0-296B-E9D8DCD7ED8A}"/>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rPr>
                  <a:t>Transient</a:t>
                </a:r>
              </a:p>
            </p:txBody>
          </p:sp>
          <p:sp>
            <p:nvSpPr>
              <p:cNvPr id="47" name="Rectangle 46">
                <a:extLst>
                  <a:ext uri="{FF2B5EF4-FFF2-40B4-BE49-F238E27FC236}">
                    <a16:creationId xmlns:a16="http://schemas.microsoft.com/office/drawing/2014/main" id="{19711039-A347-365C-BD05-CBD370C6559A}"/>
                  </a:ext>
                </a:extLst>
              </p:cNvPr>
              <p:cNvSpPr>
                <a:spLocks noChangeArrowheads="1"/>
              </p:cNvSpPr>
              <p:nvPr/>
            </p:nvSpPr>
            <p:spPr bwMode="auto">
              <a:xfrm>
                <a:off x="1690473" y="3178141"/>
                <a:ext cx="496931"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endParaRPr lang="en-US" sz="1200" b="1" dirty="0"/>
              </a:p>
            </p:txBody>
          </p:sp>
        </p:grpSp>
        <p:pic>
          <p:nvPicPr>
            <p:cNvPr id="44" name="Graphique 43">
              <a:extLst>
                <a:ext uri="{FF2B5EF4-FFF2-40B4-BE49-F238E27FC236}">
                  <a16:creationId xmlns:a16="http://schemas.microsoft.com/office/drawing/2014/main" id="{6FE1B912-EDA4-9D4D-9007-3284C2ECC7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4242" y="2378723"/>
              <a:ext cx="457200" cy="457200"/>
            </a:xfrm>
            <a:prstGeom prst="rect">
              <a:avLst/>
            </a:prstGeom>
          </p:spPr>
        </p:pic>
      </p:grpSp>
      <p:grpSp>
        <p:nvGrpSpPr>
          <p:cNvPr id="53" name="Groupe 52">
            <a:extLst>
              <a:ext uri="{FF2B5EF4-FFF2-40B4-BE49-F238E27FC236}">
                <a16:creationId xmlns:a16="http://schemas.microsoft.com/office/drawing/2014/main" id="{FF383172-3732-ADA1-6FB6-BAB9DBFD7832}"/>
              </a:ext>
            </a:extLst>
          </p:cNvPr>
          <p:cNvGrpSpPr/>
          <p:nvPr/>
        </p:nvGrpSpPr>
        <p:grpSpPr>
          <a:xfrm>
            <a:off x="6368473" y="3552130"/>
            <a:ext cx="662576" cy="711834"/>
            <a:chOff x="4045807" y="1130523"/>
            <a:chExt cx="662576" cy="711834"/>
          </a:xfrm>
        </p:grpSpPr>
        <p:grpSp>
          <p:nvGrpSpPr>
            <p:cNvPr id="54" name="Groupe 53">
              <a:extLst>
                <a:ext uri="{FF2B5EF4-FFF2-40B4-BE49-F238E27FC236}">
                  <a16:creationId xmlns:a16="http://schemas.microsoft.com/office/drawing/2014/main" id="{CC47336E-FCA5-9B4C-4485-90F036495164}"/>
                </a:ext>
              </a:extLst>
            </p:cNvPr>
            <p:cNvGrpSpPr/>
            <p:nvPr/>
          </p:nvGrpSpPr>
          <p:grpSpPr>
            <a:xfrm>
              <a:off x="4045807" y="1130523"/>
              <a:ext cx="662576" cy="711834"/>
              <a:chOff x="3605481" y="1185813"/>
              <a:chExt cx="662576" cy="711834"/>
            </a:xfrm>
          </p:grpSpPr>
          <p:sp>
            <p:nvSpPr>
              <p:cNvPr id="56" name="Rectangle 55">
                <a:extLst>
                  <a:ext uri="{FF2B5EF4-FFF2-40B4-BE49-F238E27FC236}">
                    <a16:creationId xmlns:a16="http://schemas.microsoft.com/office/drawing/2014/main" id="{E92EA5C1-F651-7643-52C7-CB1D28CE7B1F}"/>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57" name="Rectangle 56">
                <a:extLst>
                  <a:ext uri="{FF2B5EF4-FFF2-40B4-BE49-F238E27FC236}">
                    <a16:creationId xmlns:a16="http://schemas.microsoft.com/office/drawing/2014/main" id="{53B22B63-A44C-8BB7-7846-CB2298B70D57}"/>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WAIT</a:t>
                </a:r>
              </a:p>
            </p:txBody>
          </p:sp>
          <p:sp>
            <p:nvSpPr>
              <p:cNvPr id="58" name="Rectangle 57">
                <a:extLst>
                  <a:ext uri="{FF2B5EF4-FFF2-40B4-BE49-F238E27FC236}">
                    <a16:creationId xmlns:a16="http://schemas.microsoft.com/office/drawing/2014/main" id="{4A7A6CFE-46D8-A205-BCDF-05C62F52A7E1}"/>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rPr>
                  <a:t>NotReady</a:t>
                </a:r>
              </a:p>
            </p:txBody>
          </p:sp>
        </p:grpSp>
        <p:pic>
          <p:nvPicPr>
            <p:cNvPr id="55" name="Graphique 54">
              <a:extLst>
                <a:ext uri="{FF2B5EF4-FFF2-40B4-BE49-F238E27FC236}">
                  <a16:creationId xmlns:a16="http://schemas.microsoft.com/office/drawing/2014/main" id="{DC872CB2-00AF-57B9-2492-992C5D93F1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62211" y="1263213"/>
              <a:ext cx="429768" cy="429768"/>
            </a:xfrm>
            <a:prstGeom prst="rect">
              <a:avLst/>
            </a:prstGeom>
          </p:spPr>
        </p:pic>
      </p:grpSp>
      <p:grpSp>
        <p:nvGrpSpPr>
          <p:cNvPr id="66" name="Groupe 65">
            <a:extLst>
              <a:ext uri="{FF2B5EF4-FFF2-40B4-BE49-F238E27FC236}">
                <a16:creationId xmlns:a16="http://schemas.microsoft.com/office/drawing/2014/main" id="{9BD1B74E-A0FE-3E46-C367-84C581164EBF}"/>
              </a:ext>
            </a:extLst>
          </p:cNvPr>
          <p:cNvGrpSpPr/>
          <p:nvPr/>
        </p:nvGrpSpPr>
        <p:grpSpPr>
          <a:xfrm>
            <a:off x="6368473" y="2496720"/>
            <a:ext cx="662576" cy="711834"/>
            <a:chOff x="4045807" y="1130523"/>
            <a:chExt cx="662576" cy="711834"/>
          </a:xfrm>
        </p:grpSpPr>
        <p:grpSp>
          <p:nvGrpSpPr>
            <p:cNvPr id="67" name="Groupe 66">
              <a:extLst>
                <a:ext uri="{FF2B5EF4-FFF2-40B4-BE49-F238E27FC236}">
                  <a16:creationId xmlns:a16="http://schemas.microsoft.com/office/drawing/2014/main" id="{6442F487-DECD-257F-CE69-5318D6FA998D}"/>
                </a:ext>
              </a:extLst>
            </p:cNvPr>
            <p:cNvGrpSpPr/>
            <p:nvPr/>
          </p:nvGrpSpPr>
          <p:grpSpPr>
            <a:xfrm>
              <a:off x="4045807" y="1130523"/>
              <a:ext cx="662576" cy="711834"/>
              <a:chOff x="3605481" y="1185813"/>
              <a:chExt cx="662576" cy="711834"/>
            </a:xfrm>
          </p:grpSpPr>
          <p:sp>
            <p:nvSpPr>
              <p:cNvPr id="69" name="Rectangle 68">
                <a:extLst>
                  <a:ext uri="{FF2B5EF4-FFF2-40B4-BE49-F238E27FC236}">
                    <a16:creationId xmlns:a16="http://schemas.microsoft.com/office/drawing/2014/main" id="{3958A396-5B2C-755F-D637-2D83A46290A1}"/>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70" name="Rectangle 69">
                <a:extLst>
                  <a:ext uri="{FF2B5EF4-FFF2-40B4-BE49-F238E27FC236}">
                    <a16:creationId xmlns:a16="http://schemas.microsoft.com/office/drawing/2014/main" id="{72C8BD4F-BD77-46E0-1938-19F2BAEA7D88}"/>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WAIT</a:t>
                </a:r>
              </a:p>
            </p:txBody>
          </p:sp>
          <p:sp>
            <p:nvSpPr>
              <p:cNvPr id="71" name="Rectangle 70">
                <a:extLst>
                  <a:ext uri="{FF2B5EF4-FFF2-40B4-BE49-F238E27FC236}">
                    <a16:creationId xmlns:a16="http://schemas.microsoft.com/office/drawing/2014/main" id="{9FE1BA23-1FDC-4330-1752-CC20FF8FEEDA}"/>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rPr>
                  <a:t>NotReady</a:t>
                </a:r>
              </a:p>
            </p:txBody>
          </p:sp>
        </p:grpSp>
        <p:pic>
          <p:nvPicPr>
            <p:cNvPr id="68" name="Graphique 67">
              <a:extLst>
                <a:ext uri="{FF2B5EF4-FFF2-40B4-BE49-F238E27FC236}">
                  <a16:creationId xmlns:a16="http://schemas.microsoft.com/office/drawing/2014/main" id="{B29CFB60-B062-447A-FA8A-8A504742D5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62211" y="1263213"/>
              <a:ext cx="429768" cy="429768"/>
            </a:xfrm>
            <a:prstGeom prst="rect">
              <a:avLst/>
            </a:prstGeom>
          </p:spPr>
        </p:pic>
      </p:grpSp>
      <p:grpSp>
        <p:nvGrpSpPr>
          <p:cNvPr id="72" name="Groupe 71">
            <a:extLst>
              <a:ext uri="{FF2B5EF4-FFF2-40B4-BE49-F238E27FC236}">
                <a16:creationId xmlns:a16="http://schemas.microsoft.com/office/drawing/2014/main" id="{006F62B7-16A0-90A9-65CD-7C142B6B52BF}"/>
              </a:ext>
            </a:extLst>
          </p:cNvPr>
          <p:cNvGrpSpPr/>
          <p:nvPr/>
        </p:nvGrpSpPr>
        <p:grpSpPr>
          <a:xfrm>
            <a:off x="6357828" y="4599099"/>
            <a:ext cx="666793" cy="711833"/>
            <a:chOff x="1486959" y="5185306"/>
            <a:chExt cx="666793" cy="711833"/>
          </a:xfrm>
        </p:grpSpPr>
        <p:grpSp>
          <p:nvGrpSpPr>
            <p:cNvPr id="73" name="Groupe 72">
              <a:extLst>
                <a:ext uri="{FF2B5EF4-FFF2-40B4-BE49-F238E27FC236}">
                  <a16:creationId xmlns:a16="http://schemas.microsoft.com/office/drawing/2014/main" id="{42383C48-C64E-3C67-3D52-AE41506186DE}"/>
                </a:ext>
              </a:extLst>
            </p:cNvPr>
            <p:cNvGrpSpPr/>
            <p:nvPr/>
          </p:nvGrpSpPr>
          <p:grpSpPr>
            <a:xfrm>
              <a:off x="1486959" y="5185306"/>
              <a:ext cx="666793" cy="711833"/>
              <a:chOff x="1690473" y="2789746"/>
              <a:chExt cx="500095" cy="533875"/>
            </a:xfrm>
          </p:grpSpPr>
          <p:sp>
            <p:nvSpPr>
              <p:cNvPr id="75" name="Rectangle 74">
                <a:extLst>
                  <a:ext uri="{FF2B5EF4-FFF2-40B4-BE49-F238E27FC236}">
                    <a16:creationId xmlns:a16="http://schemas.microsoft.com/office/drawing/2014/main" id="{9CAD9705-AAC9-5030-4892-DD4F7663C498}"/>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a:p>
            </p:txBody>
          </p:sp>
          <p:sp>
            <p:nvSpPr>
              <p:cNvPr id="76" name="Rectangle 75">
                <a:extLst>
                  <a:ext uri="{FF2B5EF4-FFF2-40B4-BE49-F238E27FC236}">
                    <a16:creationId xmlns:a16="http://schemas.microsoft.com/office/drawing/2014/main" id="{F334BAB4-D0F4-CB0F-CFE2-8051500FBB63}"/>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ERROR</a:t>
                </a:r>
              </a:p>
            </p:txBody>
          </p:sp>
        </p:grpSp>
        <p:pic>
          <p:nvPicPr>
            <p:cNvPr id="74" name="Graphique 73">
              <a:extLst>
                <a:ext uri="{FF2B5EF4-FFF2-40B4-BE49-F238E27FC236}">
                  <a16:creationId xmlns:a16="http://schemas.microsoft.com/office/drawing/2014/main" id="{2B5155EC-DA9D-B9DA-0AFE-6617D917DB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01076" y="5249104"/>
              <a:ext cx="434340" cy="434340"/>
            </a:xfrm>
            <a:prstGeom prst="rect">
              <a:avLst/>
            </a:prstGeom>
          </p:spPr>
        </p:pic>
      </p:grpSp>
      <p:sp>
        <p:nvSpPr>
          <p:cNvPr id="3" name="Rectangle 2">
            <a:extLst>
              <a:ext uri="{FF2B5EF4-FFF2-40B4-BE49-F238E27FC236}">
                <a16:creationId xmlns:a16="http://schemas.microsoft.com/office/drawing/2014/main" id="{6D4F2544-E3A9-CDD6-0247-FA9B96110371}"/>
              </a:ext>
            </a:extLst>
          </p:cNvPr>
          <p:cNvSpPr>
            <a:spLocks noChangeArrowheads="1"/>
          </p:cNvSpPr>
          <p:nvPr/>
        </p:nvSpPr>
        <p:spPr bwMode="auto">
          <a:xfrm>
            <a:off x="6372791" y="2015264"/>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SECOND</a:t>
            </a:r>
          </a:p>
        </p:txBody>
      </p:sp>
      <p:pic>
        <p:nvPicPr>
          <p:cNvPr id="18" name="console-21">
            <a:hlinkClick r:id="" action="ppaction://media"/>
            <a:extLst>
              <a:ext uri="{FF2B5EF4-FFF2-40B4-BE49-F238E27FC236}">
                <a16:creationId xmlns:a16="http://schemas.microsoft.com/office/drawing/2014/main" id="{0CA0549E-771E-4081-E1E5-A649070C569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57125" y="6370637"/>
            <a:ext cx="487363" cy="487363"/>
          </a:xfrm>
          <a:prstGeom prst="rect">
            <a:avLst/>
          </a:prstGeom>
        </p:spPr>
      </p:pic>
    </p:spTree>
    <p:extLst>
      <p:ext uri="{BB962C8B-B14F-4D97-AF65-F5344CB8AC3E}">
        <p14:creationId xmlns:p14="http://schemas.microsoft.com/office/powerpoint/2010/main" val="2651061023"/>
      </p:ext>
    </p:extLst>
  </p:cSld>
  <p:clrMapOvr>
    <a:masterClrMapping/>
  </p:clrMapOvr>
  <mc:AlternateContent xmlns:mc="http://schemas.openxmlformats.org/markup-compatibility/2006" xmlns:p14="http://schemas.microsoft.com/office/powerpoint/2010/main">
    <mc:Choice Requires="p14">
      <p:transition spd="slow" p14:dur="2000" advClick="0" advTm="80000"/>
    </mc:Choice>
    <mc:Fallback xmlns="">
      <p:transition spd="slow" advClick="0" advTm="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85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5AE5BC31-0D5B-421D-A633-F1463954405C}"/>
              </a:ext>
            </a:extLst>
          </p:cNvPr>
          <p:cNvSpPr>
            <a:spLocks noGrp="1"/>
          </p:cNvSpPr>
          <p:nvPr>
            <p:ph type="body" sz="quarter" idx="23"/>
          </p:nvPr>
        </p:nvSpPr>
        <p:spPr/>
        <p:txBody>
          <a:bodyPr/>
          <a:lstStyle/>
          <a:p>
            <a:pPr algn="ctr"/>
            <a:r>
              <a:rPr lang="en-GB" dirty="0"/>
              <a:t>Network load balancing</a:t>
            </a:r>
          </a:p>
        </p:txBody>
      </p:sp>
      <p:sp>
        <p:nvSpPr>
          <p:cNvPr id="8" name="Espace réservé du texte 7">
            <a:extLst>
              <a:ext uri="{FF2B5EF4-FFF2-40B4-BE49-F238E27FC236}">
                <a16:creationId xmlns:a16="http://schemas.microsoft.com/office/drawing/2014/main" id="{CF1DF444-746F-4F4E-916F-6F52CAF3062B}"/>
              </a:ext>
            </a:extLst>
          </p:cNvPr>
          <p:cNvSpPr>
            <a:spLocks noGrp="1"/>
          </p:cNvSpPr>
          <p:nvPr>
            <p:ph type="body" sz="quarter" idx="24"/>
          </p:nvPr>
        </p:nvSpPr>
        <p:spPr/>
        <p:txBody>
          <a:bodyPr/>
          <a:lstStyle/>
          <a:p>
            <a:pPr algn="ctr"/>
            <a:r>
              <a:rPr lang="en-GB" dirty="0"/>
              <a:t>Automatic Failover</a:t>
            </a:r>
          </a:p>
        </p:txBody>
      </p:sp>
      <p:sp>
        <p:nvSpPr>
          <p:cNvPr id="9" name="Espace réservé du texte 8">
            <a:extLst>
              <a:ext uri="{FF2B5EF4-FFF2-40B4-BE49-F238E27FC236}">
                <a16:creationId xmlns:a16="http://schemas.microsoft.com/office/drawing/2014/main" id="{3638EEEF-BA72-4627-96E6-1E2DF4DEEB1C}"/>
              </a:ext>
            </a:extLst>
          </p:cNvPr>
          <p:cNvSpPr>
            <a:spLocks noGrp="1"/>
          </p:cNvSpPr>
          <p:nvPr>
            <p:ph type="body" sz="quarter" idx="25"/>
          </p:nvPr>
        </p:nvSpPr>
        <p:spPr/>
        <p:txBody>
          <a:bodyPr/>
          <a:lstStyle/>
          <a:p>
            <a:pPr algn="ctr"/>
            <a:r>
              <a:rPr lang="en-GB" dirty="0"/>
              <a:t>Failback</a:t>
            </a:r>
          </a:p>
        </p:txBody>
      </p:sp>
      <p:sp>
        <p:nvSpPr>
          <p:cNvPr id="5" name="Espace réservé du texte 4">
            <a:extLst>
              <a:ext uri="{FF2B5EF4-FFF2-40B4-BE49-F238E27FC236}">
                <a16:creationId xmlns:a16="http://schemas.microsoft.com/office/drawing/2014/main" id="{72CC17C9-6A78-410B-9E2E-12214614EB2E}"/>
              </a:ext>
            </a:extLst>
          </p:cNvPr>
          <p:cNvSpPr>
            <a:spLocks noGrp="1"/>
          </p:cNvSpPr>
          <p:nvPr>
            <p:ph type="body" sz="quarter" idx="13"/>
          </p:nvPr>
        </p:nvSpPr>
        <p:spPr/>
        <p:txBody>
          <a:bodyPr/>
          <a:lstStyle/>
          <a:p>
            <a:pPr>
              <a:lnSpc>
                <a:spcPct val="150000"/>
              </a:lnSpc>
            </a:pPr>
            <a:r>
              <a:rPr lang="en-US" sz="1400" dirty="0"/>
              <a:t>2 nodes (or more)</a:t>
            </a:r>
            <a:endParaRPr lang="en-GB" sz="1400" dirty="0"/>
          </a:p>
        </p:txBody>
      </p:sp>
      <p:sp>
        <p:nvSpPr>
          <p:cNvPr id="4" name="Titre 3">
            <a:extLst>
              <a:ext uri="{FF2B5EF4-FFF2-40B4-BE49-F238E27FC236}">
                <a16:creationId xmlns:a16="http://schemas.microsoft.com/office/drawing/2014/main" id="{98435A14-5E48-4EE7-9C4F-F3338EABFB1F}"/>
              </a:ext>
            </a:extLst>
          </p:cNvPr>
          <p:cNvSpPr>
            <a:spLocks noGrp="1"/>
          </p:cNvSpPr>
          <p:nvPr>
            <p:ph type="title"/>
          </p:nvPr>
        </p:nvSpPr>
        <p:spPr/>
        <p:txBody>
          <a:bodyPr/>
          <a:lstStyle/>
          <a:p>
            <a:r>
              <a:rPr lang="fr-FR" dirty="0"/>
              <a:t>How a </a:t>
            </a:r>
            <a:r>
              <a:rPr lang="fr-FR" dirty="0" err="1"/>
              <a:t>farm</a:t>
            </a:r>
            <a:r>
              <a:rPr lang="fr-FR" dirty="0"/>
              <a:t> module </a:t>
            </a:r>
            <a:r>
              <a:rPr lang="fr-FR" dirty="0" err="1"/>
              <a:t>works</a:t>
            </a:r>
            <a:r>
              <a:rPr lang="fr-FR" dirty="0"/>
              <a:t>?</a:t>
            </a:r>
            <a:endParaRPr lang="en-GB" dirty="0"/>
          </a:p>
        </p:txBody>
      </p:sp>
      <p:sp>
        <p:nvSpPr>
          <p:cNvPr id="6" name="Espace réservé du texte 5">
            <a:extLst>
              <a:ext uri="{FF2B5EF4-FFF2-40B4-BE49-F238E27FC236}">
                <a16:creationId xmlns:a16="http://schemas.microsoft.com/office/drawing/2014/main" id="{A890AEF1-0144-4B30-9234-68C3BCA102F5}"/>
              </a:ext>
            </a:extLst>
          </p:cNvPr>
          <p:cNvSpPr>
            <a:spLocks noGrp="1"/>
          </p:cNvSpPr>
          <p:nvPr>
            <p:ph type="body" sz="quarter" idx="10"/>
          </p:nvPr>
        </p:nvSpPr>
        <p:spPr/>
        <p:txBody>
          <a:bodyPr/>
          <a:lstStyle/>
          <a:p>
            <a:r>
              <a:rPr lang="fr-FR" dirty="0"/>
              <a:t>Network </a:t>
            </a:r>
            <a:r>
              <a:rPr lang="fr-FR" dirty="0" err="1"/>
              <a:t>load</a:t>
            </a:r>
            <a:r>
              <a:rPr lang="fr-FR" dirty="0"/>
              <a:t> balancing and failover</a:t>
            </a:r>
          </a:p>
        </p:txBody>
      </p:sp>
      <p:sp>
        <p:nvSpPr>
          <p:cNvPr id="2" name="Forme libre : forme 1">
            <a:extLst>
              <a:ext uri="{FF2B5EF4-FFF2-40B4-BE49-F238E27FC236}">
                <a16:creationId xmlns:a16="http://schemas.microsoft.com/office/drawing/2014/main" id="{A4A2CF6F-66F3-935D-E921-DAEAE7A299C4}"/>
              </a:ext>
            </a:extLst>
          </p:cNvPr>
          <p:cNvSpPr/>
          <p:nvPr/>
        </p:nvSpPr>
        <p:spPr>
          <a:xfrm>
            <a:off x="2336337" y="4345258"/>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900"/>
          </a:p>
        </p:txBody>
      </p:sp>
      <p:sp>
        <p:nvSpPr>
          <p:cNvPr id="3" name="Forme libre : forme 2">
            <a:extLst>
              <a:ext uri="{FF2B5EF4-FFF2-40B4-BE49-F238E27FC236}">
                <a16:creationId xmlns:a16="http://schemas.microsoft.com/office/drawing/2014/main" id="{B19B6373-0E88-6DE8-5356-F24FEA3CFBB7}"/>
              </a:ext>
            </a:extLst>
          </p:cNvPr>
          <p:cNvSpPr/>
          <p:nvPr/>
        </p:nvSpPr>
        <p:spPr>
          <a:xfrm>
            <a:off x="1155764" y="4352624"/>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900"/>
          </a:p>
        </p:txBody>
      </p:sp>
      <p:grpSp>
        <p:nvGrpSpPr>
          <p:cNvPr id="12" name="Groupe 11">
            <a:extLst>
              <a:ext uri="{FF2B5EF4-FFF2-40B4-BE49-F238E27FC236}">
                <a16:creationId xmlns:a16="http://schemas.microsoft.com/office/drawing/2014/main" id="{B293D596-5B5B-15FF-11FA-577663913FB6}"/>
              </a:ext>
            </a:extLst>
          </p:cNvPr>
          <p:cNvGrpSpPr/>
          <p:nvPr/>
        </p:nvGrpSpPr>
        <p:grpSpPr>
          <a:xfrm>
            <a:off x="789248" y="3360216"/>
            <a:ext cx="2336878" cy="1478311"/>
            <a:chOff x="84716" y="3271077"/>
            <a:chExt cx="2336878" cy="1478311"/>
          </a:xfrm>
        </p:grpSpPr>
        <p:grpSp>
          <p:nvGrpSpPr>
            <p:cNvPr id="13" name="Groupe 12">
              <a:extLst>
                <a:ext uri="{FF2B5EF4-FFF2-40B4-BE49-F238E27FC236}">
                  <a16:creationId xmlns:a16="http://schemas.microsoft.com/office/drawing/2014/main" id="{4BD07769-8D99-9A91-E368-73B8CC66B0B2}"/>
                </a:ext>
              </a:extLst>
            </p:cNvPr>
            <p:cNvGrpSpPr/>
            <p:nvPr/>
          </p:nvGrpSpPr>
          <p:grpSpPr>
            <a:xfrm>
              <a:off x="84716" y="3271077"/>
              <a:ext cx="2336878" cy="1478311"/>
              <a:chOff x="84716" y="3271077"/>
              <a:chExt cx="2336878" cy="1478311"/>
            </a:xfrm>
          </p:grpSpPr>
          <p:sp>
            <p:nvSpPr>
              <p:cNvPr id="27" name="Text Box 1809">
                <a:extLst>
                  <a:ext uri="{FF2B5EF4-FFF2-40B4-BE49-F238E27FC236}">
                    <a16:creationId xmlns:a16="http://schemas.microsoft.com/office/drawing/2014/main" id="{85C7CD0B-44AA-0AAD-8EEA-A95F0385002F}"/>
                  </a:ext>
                </a:extLst>
              </p:cNvPr>
              <p:cNvSpPr txBox="1">
                <a:spLocks noChangeArrowheads="1"/>
              </p:cNvSpPr>
              <p:nvPr/>
            </p:nvSpPr>
            <p:spPr bwMode="auto">
              <a:xfrm>
                <a:off x="700717" y="4034893"/>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b="0" kern="0" baseline="0" dirty="0">
                    <a:latin typeface="+mn-lt"/>
                    <a:ea typeface="Verdana" panose="020B0604030504040204" pitchFamily="34" charset="0"/>
                    <a:cs typeface="Times New Roman" pitchFamily="18" charset="0"/>
                  </a:rPr>
                  <a:t>ip1</a:t>
                </a:r>
              </a:p>
            </p:txBody>
          </p:sp>
          <p:sp>
            <p:nvSpPr>
              <p:cNvPr id="28" name="Text Box 1809">
                <a:extLst>
                  <a:ext uri="{FF2B5EF4-FFF2-40B4-BE49-F238E27FC236}">
                    <a16:creationId xmlns:a16="http://schemas.microsoft.com/office/drawing/2014/main" id="{65C03100-D2CA-199B-C71D-21E89CF402B4}"/>
                  </a:ext>
                </a:extLst>
              </p:cNvPr>
              <p:cNvSpPr txBox="1">
                <a:spLocks noChangeArrowheads="1"/>
              </p:cNvSpPr>
              <p:nvPr/>
            </p:nvSpPr>
            <p:spPr bwMode="auto">
              <a:xfrm>
                <a:off x="1439653" y="4036852"/>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b="0" kern="0" baseline="0" dirty="0">
                    <a:latin typeface="+mn-lt"/>
                    <a:ea typeface="Verdana" panose="020B0604030504040204" pitchFamily="34" charset="0"/>
                    <a:cs typeface="Times New Roman" pitchFamily="18" charset="0"/>
                  </a:rPr>
                  <a:t>ip2</a:t>
                </a:r>
              </a:p>
            </p:txBody>
          </p:sp>
          <p:cxnSp>
            <p:nvCxnSpPr>
              <p:cNvPr id="29" name="Connecteur : en angle 28">
                <a:extLst>
                  <a:ext uri="{FF2B5EF4-FFF2-40B4-BE49-F238E27FC236}">
                    <a16:creationId xmlns:a16="http://schemas.microsoft.com/office/drawing/2014/main" id="{F8E0A9F2-FD11-11DE-71DC-08AFFED50FCD}"/>
                  </a:ext>
                </a:extLst>
              </p:cNvPr>
              <p:cNvCxnSpPr>
                <a:cxnSpLocks/>
              </p:cNvCxnSpPr>
              <p:nvPr/>
            </p:nvCxnSpPr>
            <p:spPr>
              <a:xfrm rot="5400000">
                <a:off x="723436" y="3619199"/>
                <a:ext cx="449873" cy="688635"/>
              </a:xfrm>
              <a:prstGeom prst="bentConnector3">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3033C4F0-5FE1-BCF3-3331-2EF3813B6E1C}"/>
                  </a:ext>
                </a:extLst>
              </p:cNvPr>
              <p:cNvCxnSpPr>
                <a:cxnSpLocks/>
              </p:cNvCxnSpPr>
              <p:nvPr/>
            </p:nvCxnSpPr>
            <p:spPr>
              <a:xfrm>
                <a:off x="739780" y="3997567"/>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95240825-2546-5ECB-B7DC-D64AA634BE78}"/>
                  </a:ext>
                </a:extLst>
              </p:cNvPr>
              <p:cNvCxnSpPr>
                <a:cxnSpLocks/>
              </p:cNvCxnSpPr>
              <p:nvPr/>
            </p:nvCxnSpPr>
            <p:spPr>
              <a:xfrm>
                <a:off x="1786844" y="3997952"/>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DAAA40E4-F280-EB9B-978C-F55C2C161309}"/>
                  </a:ext>
                </a:extLst>
              </p:cNvPr>
              <p:cNvCxnSpPr>
                <a:cxnSpLocks/>
              </p:cNvCxnSpPr>
              <p:nvPr/>
            </p:nvCxnSpPr>
            <p:spPr>
              <a:xfrm flipV="1">
                <a:off x="742366" y="4004661"/>
                <a:ext cx="1044000" cy="23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3" name="Groupe 32">
                <a:extLst>
                  <a:ext uri="{FF2B5EF4-FFF2-40B4-BE49-F238E27FC236}">
                    <a16:creationId xmlns:a16="http://schemas.microsoft.com/office/drawing/2014/main" id="{7E542921-04C7-E719-EA8D-152A6A7120E9}"/>
                  </a:ext>
                </a:extLst>
              </p:cNvPr>
              <p:cNvGrpSpPr>
                <a:grpSpLocks noChangeAspect="1"/>
              </p:cNvGrpSpPr>
              <p:nvPr/>
            </p:nvGrpSpPr>
            <p:grpSpPr>
              <a:xfrm>
                <a:off x="1586825" y="3274922"/>
                <a:ext cx="501337" cy="538608"/>
                <a:chOff x="382127" y="1134700"/>
                <a:chExt cx="662576" cy="711834"/>
              </a:xfrm>
            </p:grpSpPr>
            <p:grpSp>
              <p:nvGrpSpPr>
                <p:cNvPr id="60" name="Groupe 59">
                  <a:extLst>
                    <a:ext uri="{FF2B5EF4-FFF2-40B4-BE49-F238E27FC236}">
                      <a16:creationId xmlns:a16="http://schemas.microsoft.com/office/drawing/2014/main" id="{DF5E2F76-44D3-F72A-E787-F9CB73C7E970}"/>
                    </a:ext>
                  </a:extLst>
                </p:cNvPr>
                <p:cNvGrpSpPr/>
                <p:nvPr/>
              </p:nvGrpSpPr>
              <p:grpSpPr>
                <a:xfrm>
                  <a:off x="382127" y="1134700"/>
                  <a:ext cx="662576" cy="711834"/>
                  <a:chOff x="3605481" y="1185815"/>
                  <a:chExt cx="662576" cy="711834"/>
                </a:xfrm>
              </p:grpSpPr>
              <p:sp>
                <p:nvSpPr>
                  <p:cNvPr id="62" name="Rectangle 61">
                    <a:extLst>
                      <a:ext uri="{FF2B5EF4-FFF2-40B4-BE49-F238E27FC236}">
                        <a16:creationId xmlns:a16="http://schemas.microsoft.com/office/drawing/2014/main" id="{7C959358-615B-699D-9865-DCAD03FCDE1A}"/>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p>
                </p:txBody>
              </p:sp>
              <p:sp>
                <p:nvSpPr>
                  <p:cNvPr id="63" name="Rectangle 62">
                    <a:extLst>
                      <a:ext uri="{FF2B5EF4-FFF2-40B4-BE49-F238E27FC236}">
                        <a16:creationId xmlns:a16="http://schemas.microsoft.com/office/drawing/2014/main" id="{25E612FA-7808-2817-0AA6-86DC85399C0A}"/>
                      </a:ext>
                    </a:extLst>
                  </p:cNvPr>
                  <p:cNvSpPr>
                    <a:spLocks noChangeArrowheads="1"/>
                  </p:cNvSpPr>
                  <p:nvPr/>
                </p:nvSpPr>
                <p:spPr bwMode="auto">
                  <a:xfrm>
                    <a:off x="3605484" y="1712981"/>
                    <a:ext cx="662573"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b="1" dirty="0"/>
                      <a:t>UP</a:t>
                    </a:r>
                  </a:p>
                </p:txBody>
              </p:sp>
              <p:sp>
                <p:nvSpPr>
                  <p:cNvPr id="64" name="Rectangle 63">
                    <a:extLst>
                      <a:ext uri="{FF2B5EF4-FFF2-40B4-BE49-F238E27FC236}">
                        <a16:creationId xmlns:a16="http://schemas.microsoft.com/office/drawing/2014/main" id="{CA7BBDEF-48D6-FDE9-69E6-8FE4BB29D19A}"/>
                      </a:ext>
                    </a:extLst>
                  </p:cNvPr>
                  <p:cNvSpPr>
                    <a:spLocks noChangeArrowheads="1"/>
                  </p:cNvSpPr>
                  <p:nvPr/>
                </p:nvSpPr>
                <p:spPr bwMode="auto">
                  <a:xfrm>
                    <a:off x="3609799" y="1207594"/>
                    <a:ext cx="653941"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61" name="Graphique 60">
                  <a:extLst>
                    <a:ext uri="{FF2B5EF4-FFF2-40B4-BE49-F238E27FC236}">
                      <a16:creationId xmlns:a16="http://schemas.microsoft.com/office/drawing/2014/main" id="{4353D6FD-7139-862B-4A35-B267F6D8F9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34" name="Groupe 33">
                <a:extLst>
                  <a:ext uri="{FF2B5EF4-FFF2-40B4-BE49-F238E27FC236}">
                    <a16:creationId xmlns:a16="http://schemas.microsoft.com/office/drawing/2014/main" id="{37A032C4-7F9F-588E-28BE-36C9535C79EA}"/>
                  </a:ext>
                </a:extLst>
              </p:cNvPr>
              <p:cNvGrpSpPr>
                <a:grpSpLocks noChangeAspect="1"/>
              </p:cNvGrpSpPr>
              <p:nvPr/>
            </p:nvGrpSpPr>
            <p:grpSpPr>
              <a:xfrm>
                <a:off x="447035" y="3271077"/>
                <a:ext cx="501337" cy="538608"/>
                <a:chOff x="382127" y="1134698"/>
                <a:chExt cx="662576" cy="711834"/>
              </a:xfrm>
            </p:grpSpPr>
            <p:grpSp>
              <p:nvGrpSpPr>
                <p:cNvPr id="43" name="Groupe 42">
                  <a:extLst>
                    <a:ext uri="{FF2B5EF4-FFF2-40B4-BE49-F238E27FC236}">
                      <a16:creationId xmlns:a16="http://schemas.microsoft.com/office/drawing/2014/main" id="{DD399740-198F-6125-AC7C-4293129F1444}"/>
                    </a:ext>
                  </a:extLst>
                </p:cNvPr>
                <p:cNvGrpSpPr/>
                <p:nvPr/>
              </p:nvGrpSpPr>
              <p:grpSpPr>
                <a:xfrm>
                  <a:off x="382127" y="1134698"/>
                  <a:ext cx="662576" cy="711834"/>
                  <a:chOff x="3605481" y="1185813"/>
                  <a:chExt cx="662576" cy="711834"/>
                </a:xfrm>
              </p:grpSpPr>
              <p:sp>
                <p:nvSpPr>
                  <p:cNvPr id="45" name="Rectangle 44">
                    <a:extLst>
                      <a:ext uri="{FF2B5EF4-FFF2-40B4-BE49-F238E27FC236}">
                        <a16:creationId xmlns:a16="http://schemas.microsoft.com/office/drawing/2014/main" id="{F7BC4949-0AE7-B70A-72AA-A1852C93A032}"/>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p>
                </p:txBody>
              </p:sp>
              <p:sp>
                <p:nvSpPr>
                  <p:cNvPr id="58" name="Rectangle 57">
                    <a:extLst>
                      <a:ext uri="{FF2B5EF4-FFF2-40B4-BE49-F238E27FC236}">
                        <a16:creationId xmlns:a16="http://schemas.microsoft.com/office/drawing/2014/main" id="{0DC955D1-7A49-F816-10DC-1859A6B678A7}"/>
                      </a:ext>
                    </a:extLst>
                  </p:cNvPr>
                  <p:cNvSpPr>
                    <a:spLocks noChangeArrowheads="1"/>
                  </p:cNvSpPr>
                  <p:nvPr/>
                </p:nvSpPr>
                <p:spPr bwMode="auto">
                  <a:xfrm>
                    <a:off x="3605484" y="1712981"/>
                    <a:ext cx="662573"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b="1" dirty="0"/>
                      <a:t>UP</a:t>
                    </a:r>
                  </a:p>
                </p:txBody>
              </p:sp>
              <p:sp>
                <p:nvSpPr>
                  <p:cNvPr id="59" name="Rectangle 58">
                    <a:extLst>
                      <a:ext uri="{FF2B5EF4-FFF2-40B4-BE49-F238E27FC236}">
                        <a16:creationId xmlns:a16="http://schemas.microsoft.com/office/drawing/2014/main" id="{C0F5C783-3645-79B0-39C3-C06713C67F61}"/>
                      </a:ext>
                    </a:extLst>
                  </p:cNvPr>
                  <p:cNvSpPr>
                    <a:spLocks noChangeArrowheads="1"/>
                  </p:cNvSpPr>
                  <p:nvPr/>
                </p:nvSpPr>
                <p:spPr bwMode="auto">
                  <a:xfrm>
                    <a:off x="3609799" y="1207595"/>
                    <a:ext cx="653941"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44" name="Graphique 43">
                  <a:extLst>
                    <a:ext uri="{FF2B5EF4-FFF2-40B4-BE49-F238E27FC236}">
                      <a16:creationId xmlns:a16="http://schemas.microsoft.com/office/drawing/2014/main" id="{2AFFBCA0-5CCE-98E3-E2CB-69BA1EF276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35" name="Groupe 34">
                <a:extLst>
                  <a:ext uri="{FF2B5EF4-FFF2-40B4-BE49-F238E27FC236}">
                    <a16:creationId xmlns:a16="http://schemas.microsoft.com/office/drawing/2014/main" id="{0A3BBA55-1A14-5CC7-F7D8-2E7980C487F4}"/>
                  </a:ext>
                </a:extLst>
              </p:cNvPr>
              <p:cNvGrpSpPr/>
              <p:nvPr/>
            </p:nvGrpSpPr>
            <p:grpSpPr>
              <a:xfrm>
                <a:off x="267402" y="4172718"/>
                <a:ext cx="767984" cy="576670"/>
                <a:chOff x="267402" y="4172718"/>
                <a:chExt cx="767984" cy="576670"/>
              </a:xfrm>
            </p:grpSpPr>
            <p:pic>
              <p:nvPicPr>
                <p:cNvPr id="41" name="Graphique 40">
                  <a:extLst>
                    <a:ext uri="{FF2B5EF4-FFF2-40B4-BE49-F238E27FC236}">
                      <a16:creationId xmlns:a16="http://schemas.microsoft.com/office/drawing/2014/main" id="{DA91CB37-AD79-2BC1-8A7D-1B5A2491F6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522" y="4172718"/>
                  <a:ext cx="342900" cy="342900"/>
                </a:xfrm>
                <a:prstGeom prst="rect">
                  <a:avLst/>
                </a:prstGeom>
              </p:spPr>
            </p:pic>
            <p:sp>
              <p:nvSpPr>
                <p:cNvPr id="42" name="Text Box 1809">
                  <a:extLst>
                    <a:ext uri="{FF2B5EF4-FFF2-40B4-BE49-F238E27FC236}">
                      <a16:creationId xmlns:a16="http://schemas.microsoft.com/office/drawing/2014/main" id="{7AD4F33B-59D8-AC75-059E-04502A67F926}"/>
                    </a:ext>
                  </a:extLst>
                </p:cNvPr>
                <p:cNvSpPr txBox="1">
                  <a:spLocks noChangeArrowheads="1"/>
                </p:cNvSpPr>
                <p:nvPr/>
              </p:nvSpPr>
              <p:spPr bwMode="auto">
                <a:xfrm>
                  <a:off x="267402" y="4548657"/>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err="1">
                      <a:solidFill>
                        <a:srgbClr val="000000"/>
                      </a:solidFill>
                      <a:latin typeface="+mn-lt"/>
                      <a:ea typeface="Verdana" panose="020B0604030504040204" pitchFamily="34" charset="0"/>
                      <a:cs typeface="Times New Roman" pitchFamily="18" charset="0"/>
                    </a:rPr>
                    <a:t>appli</a:t>
                  </a:r>
                  <a:endParaRPr lang="en-US" sz="900" kern="0" baseline="0" dirty="0">
                    <a:solidFill>
                      <a:srgbClr val="000000"/>
                    </a:solidFill>
                    <a:latin typeface="+mn-lt"/>
                    <a:ea typeface="Verdana" panose="020B0604030504040204" pitchFamily="34" charset="0"/>
                    <a:cs typeface="Times New Roman" pitchFamily="18" charset="0"/>
                  </a:endParaRPr>
                </a:p>
              </p:txBody>
            </p:sp>
          </p:grpSp>
          <p:grpSp>
            <p:nvGrpSpPr>
              <p:cNvPr id="36" name="Groupe 35">
                <a:extLst>
                  <a:ext uri="{FF2B5EF4-FFF2-40B4-BE49-F238E27FC236}">
                    <a16:creationId xmlns:a16="http://schemas.microsoft.com/office/drawing/2014/main" id="{3D9BF26C-E6B6-655A-1AAD-48C0761F72B8}"/>
                  </a:ext>
                </a:extLst>
              </p:cNvPr>
              <p:cNvGrpSpPr/>
              <p:nvPr/>
            </p:nvGrpSpPr>
            <p:grpSpPr>
              <a:xfrm>
                <a:off x="1439653" y="4172718"/>
                <a:ext cx="767984" cy="576670"/>
                <a:chOff x="267402" y="4172718"/>
                <a:chExt cx="767984" cy="576670"/>
              </a:xfrm>
            </p:grpSpPr>
            <p:pic>
              <p:nvPicPr>
                <p:cNvPr id="39" name="Graphique 38">
                  <a:extLst>
                    <a:ext uri="{FF2B5EF4-FFF2-40B4-BE49-F238E27FC236}">
                      <a16:creationId xmlns:a16="http://schemas.microsoft.com/office/drawing/2014/main" id="{4DC47CBE-1A70-0546-67DD-9D81618B13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522" y="4172718"/>
                  <a:ext cx="342900" cy="342900"/>
                </a:xfrm>
                <a:prstGeom prst="rect">
                  <a:avLst/>
                </a:prstGeom>
              </p:spPr>
            </p:pic>
            <p:sp>
              <p:nvSpPr>
                <p:cNvPr id="40" name="Text Box 1809">
                  <a:extLst>
                    <a:ext uri="{FF2B5EF4-FFF2-40B4-BE49-F238E27FC236}">
                      <a16:creationId xmlns:a16="http://schemas.microsoft.com/office/drawing/2014/main" id="{F9CA527C-BB4C-EED2-9B72-77352C6DB810}"/>
                    </a:ext>
                  </a:extLst>
                </p:cNvPr>
                <p:cNvSpPr txBox="1">
                  <a:spLocks noChangeArrowheads="1"/>
                </p:cNvSpPr>
                <p:nvPr/>
              </p:nvSpPr>
              <p:spPr bwMode="auto">
                <a:xfrm>
                  <a:off x="267402" y="4548657"/>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err="1">
                      <a:solidFill>
                        <a:srgbClr val="000000"/>
                      </a:solidFill>
                      <a:latin typeface="+mn-lt"/>
                      <a:ea typeface="Verdana" panose="020B0604030504040204" pitchFamily="34" charset="0"/>
                      <a:cs typeface="Times New Roman" pitchFamily="18" charset="0"/>
                    </a:rPr>
                    <a:t>appli</a:t>
                  </a:r>
                  <a:endParaRPr lang="en-US" sz="900" kern="0" baseline="0" dirty="0">
                    <a:solidFill>
                      <a:srgbClr val="000000"/>
                    </a:solidFill>
                    <a:latin typeface="+mn-lt"/>
                    <a:ea typeface="Verdana" panose="020B0604030504040204" pitchFamily="34" charset="0"/>
                    <a:cs typeface="Times New Roman" pitchFamily="18" charset="0"/>
                  </a:endParaRPr>
                </a:p>
              </p:txBody>
            </p:sp>
          </p:grpSp>
          <p:sp>
            <p:nvSpPr>
              <p:cNvPr id="37" name="Text Box 1809">
                <a:extLst>
                  <a:ext uri="{FF2B5EF4-FFF2-40B4-BE49-F238E27FC236}">
                    <a16:creationId xmlns:a16="http://schemas.microsoft.com/office/drawing/2014/main" id="{589D1B91-76FC-FA5C-E109-9439F4D3B9DF}"/>
                  </a:ext>
                </a:extLst>
              </p:cNvPr>
              <p:cNvSpPr txBox="1">
                <a:spLocks noChangeArrowheads="1"/>
              </p:cNvSpPr>
              <p:nvPr/>
            </p:nvSpPr>
            <p:spPr bwMode="auto">
              <a:xfrm>
                <a:off x="1732198" y="3855008"/>
                <a:ext cx="689396" cy="37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a:latin typeface="+mn-lt"/>
                    <a:ea typeface="Verdana" panose="020B0604030504040204" pitchFamily="34" charset="0"/>
                    <a:cs typeface="Times New Roman" pitchFamily="18" charset="0"/>
                  </a:rPr>
                  <a:t>50%</a:t>
                </a:r>
                <a:br>
                  <a:rPr lang="en-US" sz="900" kern="0" baseline="0" dirty="0">
                    <a:latin typeface="+mn-lt"/>
                    <a:ea typeface="Verdana" panose="020B0604030504040204" pitchFamily="34" charset="0"/>
                    <a:cs typeface="Times New Roman" pitchFamily="18" charset="0"/>
                  </a:rPr>
                </a:br>
                <a:r>
                  <a:rPr lang="en-US" sz="900" kern="0" baseline="0" dirty="0">
                    <a:latin typeface="+mn-lt"/>
                    <a:ea typeface="Verdana" panose="020B0604030504040204" pitchFamily="34" charset="0"/>
                    <a:cs typeface="Times New Roman" pitchFamily="18" charset="0"/>
                  </a:rPr>
                  <a:t>vip</a:t>
                </a:r>
              </a:p>
            </p:txBody>
          </p:sp>
          <p:sp>
            <p:nvSpPr>
              <p:cNvPr id="38" name="Text Box 1809">
                <a:extLst>
                  <a:ext uri="{FF2B5EF4-FFF2-40B4-BE49-F238E27FC236}">
                    <a16:creationId xmlns:a16="http://schemas.microsoft.com/office/drawing/2014/main" id="{4EC84AE1-BC9C-1F47-4E24-F930C25C1AA3}"/>
                  </a:ext>
                </a:extLst>
              </p:cNvPr>
              <p:cNvSpPr txBox="1">
                <a:spLocks noChangeArrowheads="1"/>
              </p:cNvSpPr>
              <p:nvPr/>
            </p:nvSpPr>
            <p:spPr bwMode="auto">
              <a:xfrm>
                <a:off x="84716" y="3860981"/>
                <a:ext cx="689396" cy="37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a:latin typeface="+mn-lt"/>
                    <a:ea typeface="Verdana" panose="020B0604030504040204" pitchFamily="34" charset="0"/>
                    <a:cs typeface="Times New Roman" pitchFamily="18" charset="0"/>
                  </a:rPr>
                  <a:t>50%</a:t>
                </a:r>
                <a:br>
                  <a:rPr lang="en-US" sz="900" kern="0" baseline="0" dirty="0">
                    <a:latin typeface="+mn-lt"/>
                    <a:ea typeface="Verdana" panose="020B0604030504040204" pitchFamily="34" charset="0"/>
                    <a:cs typeface="Times New Roman" pitchFamily="18" charset="0"/>
                  </a:rPr>
                </a:br>
                <a:r>
                  <a:rPr lang="en-US" sz="900" kern="0" baseline="0" dirty="0">
                    <a:latin typeface="+mn-lt"/>
                    <a:ea typeface="Verdana" panose="020B0604030504040204" pitchFamily="34" charset="0"/>
                    <a:cs typeface="Times New Roman" pitchFamily="18" charset="0"/>
                  </a:rPr>
                  <a:t>vip</a:t>
                </a:r>
              </a:p>
            </p:txBody>
          </p:sp>
        </p:grpSp>
        <p:cxnSp>
          <p:nvCxnSpPr>
            <p:cNvPr id="26" name="Connecteur : en angle 25">
              <a:extLst>
                <a:ext uri="{FF2B5EF4-FFF2-40B4-BE49-F238E27FC236}">
                  <a16:creationId xmlns:a16="http://schemas.microsoft.com/office/drawing/2014/main" id="{DDD52CE5-037C-A0BE-A796-37A6E970D69D}"/>
                </a:ext>
              </a:extLst>
            </p:cNvPr>
            <p:cNvCxnSpPr>
              <a:cxnSpLocks/>
            </p:cNvCxnSpPr>
            <p:nvPr/>
          </p:nvCxnSpPr>
          <p:spPr>
            <a:xfrm rot="16200000" flipH="1">
              <a:off x="1403753" y="3712654"/>
              <a:ext cx="466720" cy="512530"/>
            </a:xfrm>
            <a:prstGeom prst="bentConnector3">
              <a:avLst>
                <a:gd name="adj1" fmla="val 50000"/>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pic>
        <p:nvPicPr>
          <p:cNvPr id="65" name="Graphique 64" descr="Utilisateurs contour">
            <a:extLst>
              <a:ext uri="{FF2B5EF4-FFF2-40B4-BE49-F238E27FC236}">
                <a16:creationId xmlns:a16="http://schemas.microsoft.com/office/drawing/2014/main" id="{A0D67A90-C43B-CD01-A8D3-625194423B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16732" y="3300198"/>
            <a:ext cx="522088" cy="522088"/>
          </a:xfrm>
          <a:prstGeom prst="rect">
            <a:avLst/>
          </a:prstGeom>
        </p:spPr>
      </p:pic>
      <p:sp>
        <p:nvSpPr>
          <p:cNvPr id="66" name="Forme libre : forme 65">
            <a:extLst>
              <a:ext uri="{FF2B5EF4-FFF2-40B4-BE49-F238E27FC236}">
                <a16:creationId xmlns:a16="http://schemas.microsoft.com/office/drawing/2014/main" id="{36B8D903-868E-CE50-FF71-632A0B4C62B6}"/>
              </a:ext>
            </a:extLst>
          </p:cNvPr>
          <p:cNvSpPr/>
          <p:nvPr/>
        </p:nvSpPr>
        <p:spPr>
          <a:xfrm>
            <a:off x="6338298" y="4348368"/>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900"/>
          </a:p>
        </p:txBody>
      </p:sp>
      <p:grpSp>
        <p:nvGrpSpPr>
          <p:cNvPr id="67" name="Groupe 66">
            <a:extLst>
              <a:ext uri="{FF2B5EF4-FFF2-40B4-BE49-F238E27FC236}">
                <a16:creationId xmlns:a16="http://schemas.microsoft.com/office/drawing/2014/main" id="{D86FBCE0-FC11-1CFA-B2D3-AF43B9D56956}"/>
              </a:ext>
            </a:extLst>
          </p:cNvPr>
          <p:cNvGrpSpPr/>
          <p:nvPr/>
        </p:nvGrpSpPr>
        <p:grpSpPr>
          <a:xfrm>
            <a:off x="5181836" y="3340242"/>
            <a:ext cx="1902311" cy="1486139"/>
            <a:chOff x="3093723" y="3261006"/>
            <a:chExt cx="1902311" cy="1486139"/>
          </a:xfrm>
        </p:grpSpPr>
        <p:grpSp>
          <p:nvGrpSpPr>
            <p:cNvPr id="68" name="Groupe 67">
              <a:extLst>
                <a:ext uri="{FF2B5EF4-FFF2-40B4-BE49-F238E27FC236}">
                  <a16:creationId xmlns:a16="http://schemas.microsoft.com/office/drawing/2014/main" id="{6CB5D908-15B9-104B-F6E8-6A47DA20323A}"/>
                </a:ext>
              </a:extLst>
            </p:cNvPr>
            <p:cNvGrpSpPr>
              <a:grpSpLocks noChangeAspect="1"/>
            </p:cNvGrpSpPr>
            <p:nvPr/>
          </p:nvGrpSpPr>
          <p:grpSpPr>
            <a:xfrm>
              <a:off x="4216250" y="3272679"/>
              <a:ext cx="501337" cy="538608"/>
              <a:chOff x="382127" y="1134700"/>
              <a:chExt cx="662576" cy="711834"/>
            </a:xfrm>
          </p:grpSpPr>
          <p:grpSp>
            <p:nvGrpSpPr>
              <p:cNvPr id="85" name="Groupe 84">
                <a:extLst>
                  <a:ext uri="{FF2B5EF4-FFF2-40B4-BE49-F238E27FC236}">
                    <a16:creationId xmlns:a16="http://schemas.microsoft.com/office/drawing/2014/main" id="{52BE902C-2912-A340-55EC-B9AB7FF5432E}"/>
                  </a:ext>
                </a:extLst>
              </p:cNvPr>
              <p:cNvGrpSpPr/>
              <p:nvPr/>
            </p:nvGrpSpPr>
            <p:grpSpPr>
              <a:xfrm>
                <a:off x="382127" y="1134700"/>
                <a:ext cx="662576" cy="711834"/>
                <a:chOff x="3605481" y="1185815"/>
                <a:chExt cx="662576" cy="711834"/>
              </a:xfrm>
            </p:grpSpPr>
            <p:sp>
              <p:nvSpPr>
                <p:cNvPr id="87" name="Rectangle 86">
                  <a:extLst>
                    <a:ext uri="{FF2B5EF4-FFF2-40B4-BE49-F238E27FC236}">
                      <a16:creationId xmlns:a16="http://schemas.microsoft.com/office/drawing/2014/main" id="{116D1CDB-D37B-5480-0D72-359D1D24622E}"/>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p>
              </p:txBody>
            </p:sp>
            <p:sp>
              <p:nvSpPr>
                <p:cNvPr id="88" name="Rectangle 87">
                  <a:extLst>
                    <a:ext uri="{FF2B5EF4-FFF2-40B4-BE49-F238E27FC236}">
                      <a16:creationId xmlns:a16="http://schemas.microsoft.com/office/drawing/2014/main" id="{79556521-9396-97EE-0D41-81D5FFF7D6A0}"/>
                    </a:ext>
                  </a:extLst>
                </p:cNvPr>
                <p:cNvSpPr>
                  <a:spLocks noChangeArrowheads="1"/>
                </p:cNvSpPr>
                <p:nvPr/>
              </p:nvSpPr>
              <p:spPr bwMode="auto">
                <a:xfrm>
                  <a:off x="3605484" y="1712981"/>
                  <a:ext cx="662573"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b="1" dirty="0"/>
                    <a:t>UP</a:t>
                  </a:r>
                </a:p>
              </p:txBody>
            </p:sp>
            <p:sp>
              <p:nvSpPr>
                <p:cNvPr id="89" name="Rectangle 88">
                  <a:extLst>
                    <a:ext uri="{FF2B5EF4-FFF2-40B4-BE49-F238E27FC236}">
                      <a16:creationId xmlns:a16="http://schemas.microsoft.com/office/drawing/2014/main" id="{F20393F1-3F65-A3B0-19C3-C0D4EEBAE2AC}"/>
                    </a:ext>
                  </a:extLst>
                </p:cNvPr>
                <p:cNvSpPr>
                  <a:spLocks noChangeArrowheads="1"/>
                </p:cNvSpPr>
                <p:nvPr/>
              </p:nvSpPr>
              <p:spPr bwMode="auto">
                <a:xfrm>
                  <a:off x="3609799" y="1207594"/>
                  <a:ext cx="653941"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86" name="Graphique 85">
                <a:extLst>
                  <a:ext uri="{FF2B5EF4-FFF2-40B4-BE49-F238E27FC236}">
                    <a16:creationId xmlns:a16="http://schemas.microsoft.com/office/drawing/2014/main" id="{EE499842-8509-BA7A-864C-C4D19F9B08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69" name="Groupe 68">
              <a:extLst>
                <a:ext uri="{FF2B5EF4-FFF2-40B4-BE49-F238E27FC236}">
                  <a16:creationId xmlns:a16="http://schemas.microsoft.com/office/drawing/2014/main" id="{312903B3-AD2C-88F1-25E2-9787A8A1BF2F}"/>
                </a:ext>
              </a:extLst>
            </p:cNvPr>
            <p:cNvGrpSpPr/>
            <p:nvPr/>
          </p:nvGrpSpPr>
          <p:grpSpPr>
            <a:xfrm>
              <a:off x="4069078" y="4170475"/>
              <a:ext cx="767984" cy="576670"/>
              <a:chOff x="267402" y="4172718"/>
              <a:chExt cx="767984" cy="576670"/>
            </a:xfrm>
          </p:grpSpPr>
          <p:pic>
            <p:nvPicPr>
              <p:cNvPr id="83" name="Graphique 82">
                <a:extLst>
                  <a:ext uri="{FF2B5EF4-FFF2-40B4-BE49-F238E27FC236}">
                    <a16:creationId xmlns:a16="http://schemas.microsoft.com/office/drawing/2014/main" id="{6E329D93-9262-8318-A84D-B169C91188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522" y="4172718"/>
                <a:ext cx="342900" cy="342900"/>
              </a:xfrm>
              <a:prstGeom prst="rect">
                <a:avLst/>
              </a:prstGeom>
            </p:spPr>
          </p:pic>
          <p:sp>
            <p:nvSpPr>
              <p:cNvPr id="84" name="Text Box 1809">
                <a:extLst>
                  <a:ext uri="{FF2B5EF4-FFF2-40B4-BE49-F238E27FC236}">
                    <a16:creationId xmlns:a16="http://schemas.microsoft.com/office/drawing/2014/main" id="{69DAF542-D421-9515-72A3-CEAEBB464870}"/>
                  </a:ext>
                </a:extLst>
              </p:cNvPr>
              <p:cNvSpPr txBox="1">
                <a:spLocks noChangeArrowheads="1"/>
              </p:cNvSpPr>
              <p:nvPr/>
            </p:nvSpPr>
            <p:spPr bwMode="auto">
              <a:xfrm>
                <a:off x="267402" y="4548657"/>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err="1">
                    <a:solidFill>
                      <a:srgbClr val="000000"/>
                    </a:solidFill>
                    <a:latin typeface="+mn-lt"/>
                    <a:ea typeface="Verdana" panose="020B0604030504040204" pitchFamily="34" charset="0"/>
                    <a:cs typeface="Times New Roman" pitchFamily="18" charset="0"/>
                  </a:rPr>
                  <a:t>appli</a:t>
                </a:r>
                <a:endParaRPr lang="en-US" sz="900" kern="0" baseline="0" dirty="0">
                  <a:solidFill>
                    <a:srgbClr val="000000"/>
                  </a:solidFill>
                  <a:latin typeface="+mn-lt"/>
                  <a:ea typeface="Verdana" panose="020B0604030504040204" pitchFamily="34" charset="0"/>
                  <a:cs typeface="Times New Roman" pitchFamily="18" charset="0"/>
                </a:endParaRPr>
              </a:p>
            </p:txBody>
          </p:sp>
        </p:grpSp>
        <p:sp>
          <p:nvSpPr>
            <p:cNvPr id="70" name="Text Box 1809">
              <a:extLst>
                <a:ext uri="{FF2B5EF4-FFF2-40B4-BE49-F238E27FC236}">
                  <a16:creationId xmlns:a16="http://schemas.microsoft.com/office/drawing/2014/main" id="{13834E61-3AE6-F205-77EB-F925839B91ED}"/>
                </a:ext>
              </a:extLst>
            </p:cNvPr>
            <p:cNvSpPr txBox="1">
              <a:spLocks noChangeArrowheads="1"/>
            </p:cNvSpPr>
            <p:nvPr/>
          </p:nvSpPr>
          <p:spPr bwMode="auto">
            <a:xfrm>
              <a:off x="4306638" y="3898090"/>
              <a:ext cx="689396" cy="37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a:latin typeface="+mn-lt"/>
                  <a:ea typeface="Verdana" panose="020B0604030504040204" pitchFamily="34" charset="0"/>
                  <a:cs typeface="Times New Roman" pitchFamily="18" charset="0"/>
                </a:rPr>
                <a:t>100%</a:t>
              </a:r>
              <a:br>
                <a:rPr lang="en-US" sz="900" kern="0" baseline="0" dirty="0">
                  <a:latin typeface="+mn-lt"/>
                  <a:ea typeface="Verdana" panose="020B0604030504040204" pitchFamily="34" charset="0"/>
                  <a:cs typeface="Times New Roman" pitchFamily="18" charset="0"/>
                </a:rPr>
              </a:br>
              <a:r>
                <a:rPr lang="en-US" sz="900" kern="0" baseline="0" dirty="0">
                  <a:latin typeface="+mn-lt"/>
                  <a:ea typeface="Verdana" panose="020B0604030504040204" pitchFamily="34" charset="0"/>
                  <a:cs typeface="Times New Roman" pitchFamily="18" charset="0"/>
                </a:rPr>
                <a:t>vip</a:t>
              </a:r>
            </a:p>
          </p:txBody>
        </p:sp>
        <p:sp>
          <p:nvSpPr>
            <p:cNvPr id="71" name="Text Box 1809">
              <a:extLst>
                <a:ext uri="{FF2B5EF4-FFF2-40B4-BE49-F238E27FC236}">
                  <a16:creationId xmlns:a16="http://schemas.microsoft.com/office/drawing/2014/main" id="{CFB4DA81-C4D0-A28B-B228-6D6295D17C9F}"/>
                </a:ext>
              </a:extLst>
            </p:cNvPr>
            <p:cNvSpPr txBox="1">
              <a:spLocks noChangeArrowheads="1"/>
            </p:cNvSpPr>
            <p:nvPr/>
          </p:nvSpPr>
          <p:spPr bwMode="auto">
            <a:xfrm>
              <a:off x="3261561" y="4071832"/>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b="0" kern="0" baseline="0" dirty="0">
                  <a:latin typeface="+mn-lt"/>
                  <a:ea typeface="Verdana" panose="020B0604030504040204" pitchFamily="34" charset="0"/>
                  <a:cs typeface="Times New Roman" pitchFamily="18" charset="0"/>
                </a:rPr>
                <a:t>ip1</a:t>
              </a:r>
            </a:p>
          </p:txBody>
        </p:sp>
        <p:sp>
          <p:nvSpPr>
            <p:cNvPr id="72" name="Text Box 1809">
              <a:extLst>
                <a:ext uri="{FF2B5EF4-FFF2-40B4-BE49-F238E27FC236}">
                  <a16:creationId xmlns:a16="http://schemas.microsoft.com/office/drawing/2014/main" id="{1FC38B3D-582B-5347-F852-4FC7A37AA742}"/>
                </a:ext>
              </a:extLst>
            </p:cNvPr>
            <p:cNvSpPr txBox="1">
              <a:spLocks noChangeArrowheads="1"/>
            </p:cNvSpPr>
            <p:nvPr/>
          </p:nvSpPr>
          <p:spPr bwMode="auto">
            <a:xfrm>
              <a:off x="4010020" y="4073791"/>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b="0" kern="0" baseline="0" dirty="0">
                  <a:latin typeface="+mn-lt"/>
                  <a:ea typeface="Verdana" panose="020B0604030504040204" pitchFamily="34" charset="0"/>
                  <a:cs typeface="Times New Roman" pitchFamily="18" charset="0"/>
                </a:rPr>
                <a:t>ip2</a:t>
              </a:r>
            </a:p>
          </p:txBody>
        </p:sp>
        <p:cxnSp>
          <p:nvCxnSpPr>
            <p:cNvPr id="73" name="Connecteur : en angle 72">
              <a:extLst>
                <a:ext uri="{FF2B5EF4-FFF2-40B4-BE49-F238E27FC236}">
                  <a16:creationId xmlns:a16="http://schemas.microsoft.com/office/drawing/2014/main" id="{30121F9C-A7F7-FEEC-B335-9EBC0736AFA7}"/>
                </a:ext>
              </a:extLst>
            </p:cNvPr>
            <p:cNvCxnSpPr>
              <a:cxnSpLocks/>
            </p:cNvCxnSpPr>
            <p:nvPr/>
          </p:nvCxnSpPr>
          <p:spPr>
            <a:xfrm rot="16200000" flipH="1">
              <a:off x="3961462" y="3736881"/>
              <a:ext cx="466720" cy="512530"/>
            </a:xfrm>
            <a:prstGeom prst="bentConnector3">
              <a:avLst>
                <a:gd name="adj1" fmla="val 50000"/>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id="{89EED25A-4EC1-F05F-ADF7-4218FF8EBBBC}"/>
                </a:ext>
              </a:extLst>
            </p:cNvPr>
            <p:cNvCxnSpPr>
              <a:cxnSpLocks/>
            </p:cNvCxnSpPr>
            <p:nvPr/>
          </p:nvCxnSpPr>
          <p:spPr>
            <a:xfrm>
              <a:off x="3300624" y="4034506"/>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F95B511F-682F-CE38-CCF7-28EB4E517D56}"/>
                </a:ext>
              </a:extLst>
            </p:cNvPr>
            <p:cNvCxnSpPr>
              <a:cxnSpLocks/>
            </p:cNvCxnSpPr>
            <p:nvPr/>
          </p:nvCxnSpPr>
          <p:spPr>
            <a:xfrm>
              <a:off x="4366736" y="4034891"/>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AE7DC497-B789-FF4D-9A55-326E8EDB4EC2}"/>
                </a:ext>
              </a:extLst>
            </p:cNvPr>
            <p:cNvCxnSpPr>
              <a:cxnSpLocks/>
            </p:cNvCxnSpPr>
            <p:nvPr/>
          </p:nvCxnSpPr>
          <p:spPr>
            <a:xfrm flipV="1">
              <a:off x="3303210" y="4041600"/>
              <a:ext cx="1044000" cy="23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77" name="Groupe 76">
              <a:extLst>
                <a:ext uri="{FF2B5EF4-FFF2-40B4-BE49-F238E27FC236}">
                  <a16:creationId xmlns:a16="http://schemas.microsoft.com/office/drawing/2014/main" id="{B5C27017-82F9-F06C-62DD-A585694AAAC6}"/>
                </a:ext>
              </a:extLst>
            </p:cNvPr>
            <p:cNvGrpSpPr>
              <a:grpSpLocks noChangeAspect="1"/>
            </p:cNvGrpSpPr>
            <p:nvPr/>
          </p:nvGrpSpPr>
          <p:grpSpPr>
            <a:xfrm>
              <a:off x="3093723" y="3261006"/>
              <a:ext cx="500400" cy="537601"/>
              <a:chOff x="1346583" y="3245751"/>
              <a:chExt cx="662576" cy="711834"/>
            </a:xfrm>
          </p:grpSpPr>
          <p:grpSp>
            <p:nvGrpSpPr>
              <p:cNvPr id="78" name="Groupe 77">
                <a:extLst>
                  <a:ext uri="{FF2B5EF4-FFF2-40B4-BE49-F238E27FC236}">
                    <a16:creationId xmlns:a16="http://schemas.microsoft.com/office/drawing/2014/main" id="{F03CB0AE-5AAE-B785-7D91-6DECE464ABFE}"/>
                  </a:ext>
                </a:extLst>
              </p:cNvPr>
              <p:cNvGrpSpPr/>
              <p:nvPr/>
            </p:nvGrpSpPr>
            <p:grpSpPr>
              <a:xfrm>
                <a:off x="1346583" y="3245751"/>
                <a:ext cx="662576" cy="711834"/>
                <a:chOff x="3605481" y="1185813"/>
                <a:chExt cx="662576" cy="711834"/>
              </a:xfrm>
            </p:grpSpPr>
            <p:sp>
              <p:nvSpPr>
                <p:cNvPr id="80" name="Rectangle 79">
                  <a:extLst>
                    <a:ext uri="{FF2B5EF4-FFF2-40B4-BE49-F238E27FC236}">
                      <a16:creationId xmlns:a16="http://schemas.microsoft.com/office/drawing/2014/main" id="{F69201B3-4EF8-10C2-B01B-9888EB6ACA73}"/>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p>
              </p:txBody>
            </p:sp>
            <p:sp>
              <p:nvSpPr>
                <p:cNvPr id="81" name="Rectangle 80">
                  <a:extLst>
                    <a:ext uri="{FF2B5EF4-FFF2-40B4-BE49-F238E27FC236}">
                      <a16:creationId xmlns:a16="http://schemas.microsoft.com/office/drawing/2014/main" id="{236F7964-98C5-D329-8E98-6A355783E38A}"/>
                    </a:ext>
                  </a:extLst>
                </p:cNvPr>
                <p:cNvSpPr>
                  <a:spLocks noChangeArrowheads="1"/>
                </p:cNvSpPr>
                <p:nvPr/>
              </p:nvSpPr>
              <p:spPr bwMode="auto">
                <a:xfrm>
                  <a:off x="3605484" y="1712981"/>
                  <a:ext cx="662573" cy="18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b="1" dirty="0"/>
                    <a:t>STOP</a:t>
                  </a:r>
                </a:p>
              </p:txBody>
            </p:sp>
            <p:sp>
              <p:nvSpPr>
                <p:cNvPr id="82" name="Rectangle 81">
                  <a:extLst>
                    <a:ext uri="{FF2B5EF4-FFF2-40B4-BE49-F238E27FC236}">
                      <a16:creationId xmlns:a16="http://schemas.microsoft.com/office/drawing/2014/main" id="{7503F516-9EFF-9573-4848-38E1745257F9}"/>
                    </a:ext>
                  </a:extLst>
                </p:cNvPr>
                <p:cNvSpPr>
                  <a:spLocks noChangeArrowheads="1"/>
                </p:cNvSpPr>
                <p:nvPr/>
              </p:nvSpPr>
              <p:spPr bwMode="auto">
                <a:xfrm>
                  <a:off x="3609798" y="1207594"/>
                  <a:ext cx="653940" cy="14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700" dirty="0">
                      <a:solidFill>
                        <a:srgbClr val="BB0900"/>
                      </a:solidFill>
                    </a:rPr>
                    <a:t>NotReady</a:t>
                  </a:r>
                </a:p>
              </p:txBody>
            </p:sp>
          </p:grpSp>
          <p:pic>
            <p:nvPicPr>
              <p:cNvPr id="79" name="Graphique 78">
                <a:extLst>
                  <a:ext uri="{FF2B5EF4-FFF2-40B4-BE49-F238E27FC236}">
                    <a16:creationId xmlns:a16="http://schemas.microsoft.com/office/drawing/2014/main" id="{1FA7B1BF-57E6-E37A-304F-88CC7B0EE5D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34347" y="3371085"/>
                <a:ext cx="431482" cy="431483"/>
              </a:xfrm>
              <a:prstGeom prst="rect">
                <a:avLst/>
              </a:prstGeom>
            </p:spPr>
          </p:pic>
        </p:grpSp>
      </p:grpSp>
      <p:pic>
        <p:nvPicPr>
          <p:cNvPr id="90" name="Graphique 89" descr="Utilisateurs contour">
            <a:extLst>
              <a:ext uri="{FF2B5EF4-FFF2-40B4-BE49-F238E27FC236}">
                <a16:creationId xmlns:a16="http://schemas.microsoft.com/office/drawing/2014/main" id="{75985542-78E8-9B26-DEF6-B4F7B3E0FC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38936" y="3310155"/>
            <a:ext cx="522088" cy="522088"/>
          </a:xfrm>
          <a:prstGeom prst="rect">
            <a:avLst/>
          </a:prstGeom>
        </p:spPr>
      </p:pic>
      <p:sp>
        <p:nvSpPr>
          <p:cNvPr id="91" name="Forme libre : forme 90">
            <a:extLst>
              <a:ext uri="{FF2B5EF4-FFF2-40B4-BE49-F238E27FC236}">
                <a16:creationId xmlns:a16="http://schemas.microsoft.com/office/drawing/2014/main" id="{6371209E-0095-8639-664A-56556C155E90}"/>
              </a:ext>
            </a:extLst>
          </p:cNvPr>
          <p:cNvSpPr/>
          <p:nvPr/>
        </p:nvSpPr>
        <p:spPr>
          <a:xfrm>
            <a:off x="5209738" y="4337479"/>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900"/>
          </a:p>
        </p:txBody>
      </p:sp>
      <p:sp>
        <p:nvSpPr>
          <p:cNvPr id="92" name="Forme libre : forme 91">
            <a:extLst>
              <a:ext uri="{FF2B5EF4-FFF2-40B4-BE49-F238E27FC236}">
                <a16:creationId xmlns:a16="http://schemas.microsoft.com/office/drawing/2014/main" id="{65962683-7FCD-924F-9A02-ADF386C430E2}"/>
              </a:ext>
            </a:extLst>
          </p:cNvPr>
          <p:cNvSpPr/>
          <p:nvPr/>
        </p:nvSpPr>
        <p:spPr>
          <a:xfrm>
            <a:off x="10355378" y="4345258"/>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900"/>
          </a:p>
        </p:txBody>
      </p:sp>
      <p:sp>
        <p:nvSpPr>
          <p:cNvPr id="93" name="Forme libre : forme 92">
            <a:extLst>
              <a:ext uri="{FF2B5EF4-FFF2-40B4-BE49-F238E27FC236}">
                <a16:creationId xmlns:a16="http://schemas.microsoft.com/office/drawing/2014/main" id="{5E9BAE70-0124-486B-7ACB-44D7B685C249}"/>
              </a:ext>
            </a:extLst>
          </p:cNvPr>
          <p:cNvSpPr/>
          <p:nvPr/>
        </p:nvSpPr>
        <p:spPr>
          <a:xfrm>
            <a:off x="9174805" y="4352624"/>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900"/>
          </a:p>
        </p:txBody>
      </p:sp>
      <p:grpSp>
        <p:nvGrpSpPr>
          <p:cNvPr id="94" name="Groupe 93">
            <a:extLst>
              <a:ext uri="{FF2B5EF4-FFF2-40B4-BE49-F238E27FC236}">
                <a16:creationId xmlns:a16="http://schemas.microsoft.com/office/drawing/2014/main" id="{03D0572D-27A0-E084-13CF-4F94DE0A4745}"/>
              </a:ext>
            </a:extLst>
          </p:cNvPr>
          <p:cNvGrpSpPr/>
          <p:nvPr/>
        </p:nvGrpSpPr>
        <p:grpSpPr>
          <a:xfrm>
            <a:off x="8808289" y="3360216"/>
            <a:ext cx="2336878" cy="1478311"/>
            <a:chOff x="84716" y="3271077"/>
            <a:chExt cx="2336878" cy="1478311"/>
          </a:xfrm>
        </p:grpSpPr>
        <p:grpSp>
          <p:nvGrpSpPr>
            <p:cNvPr id="95" name="Groupe 94">
              <a:extLst>
                <a:ext uri="{FF2B5EF4-FFF2-40B4-BE49-F238E27FC236}">
                  <a16:creationId xmlns:a16="http://schemas.microsoft.com/office/drawing/2014/main" id="{743962E0-3F2B-C35D-29A8-8A834B72BFC8}"/>
                </a:ext>
              </a:extLst>
            </p:cNvPr>
            <p:cNvGrpSpPr/>
            <p:nvPr/>
          </p:nvGrpSpPr>
          <p:grpSpPr>
            <a:xfrm>
              <a:off x="84716" y="3271077"/>
              <a:ext cx="2336878" cy="1478311"/>
              <a:chOff x="84716" y="3271077"/>
              <a:chExt cx="2336878" cy="1478311"/>
            </a:xfrm>
          </p:grpSpPr>
          <p:sp>
            <p:nvSpPr>
              <p:cNvPr id="105" name="Text Box 1809">
                <a:extLst>
                  <a:ext uri="{FF2B5EF4-FFF2-40B4-BE49-F238E27FC236}">
                    <a16:creationId xmlns:a16="http://schemas.microsoft.com/office/drawing/2014/main" id="{5395DCD0-54F0-638F-1820-366D98FB362F}"/>
                  </a:ext>
                </a:extLst>
              </p:cNvPr>
              <p:cNvSpPr txBox="1">
                <a:spLocks noChangeArrowheads="1"/>
              </p:cNvSpPr>
              <p:nvPr/>
            </p:nvSpPr>
            <p:spPr bwMode="auto">
              <a:xfrm>
                <a:off x="700717" y="4034893"/>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b="0" kern="0" baseline="0" dirty="0">
                    <a:latin typeface="+mn-lt"/>
                    <a:ea typeface="Verdana" panose="020B0604030504040204" pitchFamily="34" charset="0"/>
                    <a:cs typeface="Times New Roman" pitchFamily="18" charset="0"/>
                  </a:rPr>
                  <a:t>ip1</a:t>
                </a:r>
              </a:p>
            </p:txBody>
          </p:sp>
          <p:sp>
            <p:nvSpPr>
              <p:cNvPr id="106" name="Text Box 1809">
                <a:extLst>
                  <a:ext uri="{FF2B5EF4-FFF2-40B4-BE49-F238E27FC236}">
                    <a16:creationId xmlns:a16="http://schemas.microsoft.com/office/drawing/2014/main" id="{4179A427-F8D1-E0E8-E2E4-8AE178D63BB4}"/>
                  </a:ext>
                </a:extLst>
              </p:cNvPr>
              <p:cNvSpPr txBox="1">
                <a:spLocks noChangeArrowheads="1"/>
              </p:cNvSpPr>
              <p:nvPr/>
            </p:nvSpPr>
            <p:spPr bwMode="auto">
              <a:xfrm>
                <a:off x="1439653" y="4036852"/>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b="0" kern="0" baseline="0" dirty="0">
                    <a:latin typeface="+mn-lt"/>
                    <a:ea typeface="Verdana" panose="020B0604030504040204" pitchFamily="34" charset="0"/>
                    <a:cs typeface="Times New Roman" pitchFamily="18" charset="0"/>
                  </a:rPr>
                  <a:t>ip2</a:t>
                </a:r>
              </a:p>
            </p:txBody>
          </p:sp>
          <p:cxnSp>
            <p:nvCxnSpPr>
              <p:cNvPr id="107" name="Connecteur : en angle 106">
                <a:extLst>
                  <a:ext uri="{FF2B5EF4-FFF2-40B4-BE49-F238E27FC236}">
                    <a16:creationId xmlns:a16="http://schemas.microsoft.com/office/drawing/2014/main" id="{031DA83F-17BE-EF3C-671B-FAC5855AD079}"/>
                  </a:ext>
                </a:extLst>
              </p:cNvPr>
              <p:cNvCxnSpPr>
                <a:cxnSpLocks/>
              </p:cNvCxnSpPr>
              <p:nvPr/>
            </p:nvCxnSpPr>
            <p:spPr>
              <a:xfrm rot="5400000">
                <a:off x="723436" y="3619199"/>
                <a:ext cx="449873" cy="688635"/>
              </a:xfrm>
              <a:prstGeom prst="bentConnector3">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20" name="Connecteur droit avec flèche 119">
                <a:extLst>
                  <a:ext uri="{FF2B5EF4-FFF2-40B4-BE49-F238E27FC236}">
                    <a16:creationId xmlns:a16="http://schemas.microsoft.com/office/drawing/2014/main" id="{A2603A01-760B-EC4B-0513-2D5246A86DA7}"/>
                  </a:ext>
                </a:extLst>
              </p:cNvPr>
              <p:cNvCxnSpPr>
                <a:cxnSpLocks/>
              </p:cNvCxnSpPr>
              <p:nvPr/>
            </p:nvCxnSpPr>
            <p:spPr>
              <a:xfrm>
                <a:off x="739780" y="3997567"/>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21" name="Connecteur droit avec flèche 120">
                <a:extLst>
                  <a:ext uri="{FF2B5EF4-FFF2-40B4-BE49-F238E27FC236}">
                    <a16:creationId xmlns:a16="http://schemas.microsoft.com/office/drawing/2014/main" id="{5A012C2D-BAD4-7C3D-46EC-ABE314FF4AAC}"/>
                  </a:ext>
                </a:extLst>
              </p:cNvPr>
              <p:cNvCxnSpPr>
                <a:cxnSpLocks/>
              </p:cNvCxnSpPr>
              <p:nvPr/>
            </p:nvCxnSpPr>
            <p:spPr>
              <a:xfrm>
                <a:off x="1786844" y="3997952"/>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22" name="Connecteur droit 121">
                <a:extLst>
                  <a:ext uri="{FF2B5EF4-FFF2-40B4-BE49-F238E27FC236}">
                    <a16:creationId xmlns:a16="http://schemas.microsoft.com/office/drawing/2014/main" id="{ADFA028D-C034-3B9F-8811-4B20A01BD047}"/>
                  </a:ext>
                </a:extLst>
              </p:cNvPr>
              <p:cNvCxnSpPr>
                <a:cxnSpLocks/>
              </p:cNvCxnSpPr>
              <p:nvPr/>
            </p:nvCxnSpPr>
            <p:spPr>
              <a:xfrm flipV="1">
                <a:off x="742366" y="4004661"/>
                <a:ext cx="1044000" cy="23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23" name="Groupe 122">
                <a:extLst>
                  <a:ext uri="{FF2B5EF4-FFF2-40B4-BE49-F238E27FC236}">
                    <a16:creationId xmlns:a16="http://schemas.microsoft.com/office/drawing/2014/main" id="{AD4BBA5B-3F64-3C61-2C71-EEB62E3B9C1A}"/>
                  </a:ext>
                </a:extLst>
              </p:cNvPr>
              <p:cNvGrpSpPr>
                <a:grpSpLocks noChangeAspect="1"/>
              </p:cNvGrpSpPr>
              <p:nvPr/>
            </p:nvGrpSpPr>
            <p:grpSpPr>
              <a:xfrm>
                <a:off x="1586825" y="3274922"/>
                <a:ext cx="501337" cy="538608"/>
                <a:chOff x="382127" y="1134700"/>
                <a:chExt cx="662576" cy="711834"/>
              </a:xfrm>
            </p:grpSpPr>
            <p:grpSp>
              <p:nvGrpSpPr>
                <p:cNvPr id="192" name="Groupe 191">
                  <a:extLst>
                    <a:ext uri="{FF2B5EF4-FFF2-40B4-BE49-F238E27FC236}">
                      <a16:creationId xmlns:a16="http://schemas.microsoft.com/office/drawing/2014/main" id="{C793C741-D26F-9A0F-8CAF-63F1F73C5873}"/>
                    </a:ext>
                  </a:extLst>
                </p:cNvPr>
                <p:cNvGrpSpPr/>
                <p:nvPr/>
              </p:nvGrpSpPr>
              <p:grpSpPr>
                <a:xfrm>
                  <a:off x="382127" y="1134700"/>
                  <a:ext cx="662576" cy="711834"/>
                  <a:chOff x="3605481" y="1185815"/>
                  <a:chExt cx="662576" cy="711834"/>
                </a:xfrm>
              </p:grpSpPr>
              <p:sp>
                <p:nvSpPr>
                  <p:cNvPr id="194" name="Rectangle 193">
                    <a:extLst>
                      <a:ext uri="{FF2B5EF4-FFF2-40B4-BE49-F238E27FC236}">
                        <a16:creationId xmlns:a16="http://schemas.microsoft.com/office/drawing/2014/main" id="{E08288DF-7068-B3BB-C03A-70CE52A88BA2}"/>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p>
                </p:txBody>
              </p:sp>
              <p:sp>
                <p:nvSpPr>
                  <p:cNvPr id="195" name="Rectangle 194">
                    <a:extLst>
                      <a:ext uri="{FF2B5EF4-FFF2-40B4-BE49-F238E27FC236}">
                        <a16:creationId xmlns:a16="http://schemas.microsoft.com/office/drawing/2014/main" id="{6DDFE56C-4D95-9D13-4C87-CBF30519C1AE}"/>
                      </a:ext>
                    </a:extLst>
                  </p:cNvPr>
                  <p:cNvSpPr>
                    <a:spLocks noChangeArrowheads="1"/>
                  </p:cNvSpPr>
                  <p:nvPr/>
                </p:nvSpPr>
                <p:spPr bwMode="auto">
                  <a:xfrm>
                    <a:off x="3605484" y="1712981"/>
                    <a:ext cx="662573"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b="1" dirty="0"/>
                      <a:t>UP</a:t>
                    </a:r>
                  </a:p>
                </p:txBody>
              </p:sp>
              <p:sp>
                <p:nvSpPr>
                  <p:cNvPr id="196" name="Rectangle 195">
                    <a:extLst>
                      <a:ext uri="{FF2B5EF4-FFF2-40B4-BE49-F238E27FC236}">
                        <a16:creationId xmlns:a16="http://schemas.microsoft.com/office/drawing/2014/main" id="{D9C95EB6-5377-059B-CC30-47DB5E836D6D}"/>
                      </a:ext>
                    </a:extLst>
                  </p:cNvPr>
                  <p:cNvSpPr>
                    <a:spLocks noChangeArrowheads="1"/>
                  </p:cNvSpPr>
                  <p:nvPr/>
                </p:nvSpPr>
                <p:spPr bwMode="auto">
                  <a:xfrm>
                    <a:off x="3609799" y="1207594"/>
                    <a:ext cx="653941"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193" name="Graphique 192">
                  <a:extLst>
                    <a:ext uri="{FF2B5EF4-FFF2-40B4-BE49-F238E27FC236}">
                      <a16:creationId xmlns:a16="http://schemas.microsoft.com/office/drawing/2014/main" id="{227F200F-4B89-1C5A-154B-B238C95719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129" name="Groupe 128">
                <a:extLst>
                  <a:ext uri="{FF2B5EF4-FFF2-40B4-BE49-F238E27FC236}">
                    <a16:creationId xmlns:a16="http://schemas.microsoft.com/office/drawing/2014/main" id="{23275DC2-8298-9403-0687-2D7335F0EF3B}"/>
                  </a:ext>
                </a:extLst>
              </p:cNvPr>
              <p:cNvGrpSpPr>
                <a:grpSpLocks noChangeAspect="1"/>
              </p:cNvGrpSpPr>
              <p:nvPr/>
            </p:nvGrpSpPr>
            <p:grpSpPr>
              <a:xfrm>
                <a:off x="447035" y="3271077"/>
                <a:ext cx="501337" cy="538608"/>
                <a:chOff x="382127" y="1134698"/>
                <a:chExt cx="662576" cy="711834"/>
              </a:xfrm>
            </p:grpSpPr>
            <p:grpSp>
              <p:nvGrpSpPr>
                <p:cNvPr id="187" name="Groupe 186">
                  <a:extLst>
                    <a:ext uri="{FF2B5EF4-FFF2-40B4-BE49-F238E27FC236}">
                      <a16:creationId xmlns:a16="http://schemas.microsoft.com/office/drawing/2014/main" id="{441BCA9C-155E-4591-4ABF-02CAF87ADA16}"/>
                    </a:ext>
                  </a:extLst>
                </p:cNvPr>
                <p:cNvGrpSpPr/>
                <p:nvPr/>
              </p:nvGrpSpPr>
              <p:grpSpPr>
                <a:xfrm>
                  <a:off x="382127" y="1134698"/>
                  <a:ext cx="662576" cy="711834"/>
                  <a:chOff x="3605481" y="1185813"/>
                  <a:chExt cx="662576" cy="711834"/>
                </a:xfrm>
              </p:grpSpPr>
              <p:sp>
                <p:nvSpPr>
                  <p:cNvPr id="189" name="Rectangle 188">
                    <a:extLst>
                      <a:ext uri="{FF2B5EF4-FFF2-40B4-BE49-F238E27FC236}">
                        <a16:creationId xmlns:a16="http://schemas.microsoft.com/office/drawing/2014/main" id="{A3CB0FE6-F06F-833C-0A18-606FE3504F3F}"/>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p>
                </p:txBody>
              </p:sp>
              <p:sp>
                <p:nvSpPr>
                  <p:cNvPr id="190" name="Rectangle 189">
                    <a:extLst>
                      <a:ext uri="{FF2B5EF4-FFF2-40B4-BE49-F238E27FC236}">
                        <a16:creationId xmlns:a16="http://schemas.microsoft.com/office/drawing/2014/main" id="{8777BE7A-51FC-CC02-8CC3-074AC8A508C4}"/>
                      </a:ext>
                    </a:extLst>
                  </p:cNvPr>
                  <p:cNvSpPr>
                    <a:spLocks noChangeArrowheads="1"/>
                  </p:cNvSpPr>
                  <p:nvPr/>
                </p:nvSpPr>
                <p:spPr bwMode="auto">
                  <a:xfrm>
                    <a:off x="3605484" y="1712981"/>
                    <a:ext cx="662573"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b="1" dirty="0"/>
                      <a:t>UP</a:t>
                    </a:r>
                  </a:p>
                </p:txBody>
              </p:sp>
              <p:sp>
                <p:nvSpPr>
                  <p:cNvPr id="191" name="Rectangle 190">
                    <a:extLst>
                      <a:ext uri="{FF2B5EF4-FFF2-40B4-BE49-F238E27FC236}">
                        <a16:creationId xmlns:a16="http://schemas.microsoft.com/office/drawing/2014/main" id="{CB3136E4-2966-596C-CEAF-F7CDF6282D68}"/>
                      </a:ext>
                    </a:extLst>
                  </p:cNvPr>
                  <p:cNvSpPr>
                    <a:spLocks noChangeArrowheads="1"/>
                  </p:cNvSpPr>
                  <p:nvPr/>
                </p:nvSpPr>
                <p:spPr bwMode="auto">
                  <a:xfrm>
                    <a:off x="3609799" y="1207595"/>
                    <a:ext cx="653941" cy="18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188" name="Graphique 187">
                  <a:extLst>
                    <a:ext uri="{FF2B5EF4-FFF2-40B4-BE49-F238E27FC236}">
                      <a16:creationId xmlns:a16="http://schemas.microsoft.com/office/drawing/2014/main" id="{F422C08B-E73C-3A6D-77EC-900D9FBF6F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130" name="Groupe 129">
                <a:extLst>
                  <a:ext uri="{FF2B5EF4-FFF2-40B4-BE49-F238E27FC236}">
                    <a16:creationId xmlns:a16="http://schemas.microsoft.com/office/drawing/2014/main" id="{E1483E39-491A-E308-ACFC-5EFC9BF2189D}"/>
                  </a:ext>
                </a:extLst>
              </p:cNvPr>
              <p:cNvGrpSpPr/>
              <p:nvPr/>
            </p:nvGrpSpPr>
            <p:grpSpPr>
              <a:xfrm>
                <a:off x="267402" y="4172718"/>
                <a:ext cx="767984" cy="576670"/>
                <a:chOff x="267402" y="4172718"/>
                <a:chExt cx="767984" cy="576670"/>
              </a:xfrm>
            </p:grpSpPr>
            <p:pic>
              <p:nvPicPr>
                <p:cNvPr id="185" name="Graphique 184">
                  <a:extLst>
                    <a:ext uri="{FF2B5EF4-FFF2-40B4-BE49-F238E27FC236}">
                      <a16:creationId xmlns:a16="http://schemas.microsoft.com/office/drawing/2014/main" id="{7A335DFE-DD1E-A884-54D3-347F9995FE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522" y="4172718"/>
                  <a:ext cx="342900" cy="342900"/>
                </a:xfrm>
                <a:prstGeom prst="rect">
                  <a:avLst/>
                </a:prstGeom>
              </p:spPr>
            </p:pic>
            <p:sp>
              <p:nvSpPr>
                <p:cNvPr id="186" name="Text Box 1809">
                  <a:extLst>
                    <a:ext uri="{FF2B5EF4-FFF2-40B4-BE49-F238E27FC236}">
                      <a16:creationId xmlns:a16="http://schemas.microsoft.com/office/drawing/2014/main" id="{3A786325-DFC7-416A-8981-5DCA3A36AC38}"/>
                    </a:ext>
                  </a:extLst>
                </p:cNvPr>
                <p:cNvSpPr txBox="1">
                  <a:spLocks noChangeArrowheads="1"/>
                </p:cNvSpPr>
                <p:nvPr/>
              </p:nvSpPr>
              <p:spPr bwMode="auto">
                <a:xfrm>
                  <a:off x="267402" y="4548657"/>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err="1">
                      <a:solidFill>
                        <a:srgbClr val="000000"/>
                      </a:solidFill>
                      <a:latin typeface="+mn-lt"/>
                      <a:ea typeface="Verdana" panose="020B0604030504040204" pitchFamily="34" charset="0"/>
                      <a:cs typeface="Times New Roman" pitchFamily="18" charset="0"/>
                    </a:rPr>
                    <a:t>appli</a:t>
                  </a:r>
                  <a:endParaRPr lang="en-US" sz="900" kern="0" baseline="0" dirty="0">
                    <a:solidFill>
                      <a:srgbClr val="000000"/>
                    </a:solidFill>
                    <a:latin typeface="+mn-lt"/>
                    <a:ea typeface="Verdana" panose="020B0604030504040204" pitchFamily="34" charset="0"/>
                    <a:cs typeface="Times New Roman" pitchFamily="18" charset="0"/>
                  </a:endParaRPr>
                </a:p>
              </p:txBody>
            </p:sp>
          </p:grpSp>
          <p:grpSp>
            <p:nvGrpSpPr>
              <p:cNvPr id="131" name="Groupe 130">
                <a:extLst>
                  <a:ext uri="{FF2B5EF4-FFF2-40B4-BE49-F238E27FC236}">
                    <a16:creationId xmlns:a16="http://schemas.microsoft.com/office/drawing/2014/main" id="{F7A3529F-2086-0203-73D4-14A00D4D1646}"/>
                  </a:ext>
                </a:extLst>
              </p:cNvPr>
              <p:cNvGrpSpPr/>
              <p:nvPr/>
            </p:nvGrpSpPr>
            <p:grpSpPr>
              <a:xfrm>
                <a:off x="1439653" y="4172718"/>
                <a:ext cx="767984" cy="576670"/>
                <a:chOff x="267402" y="4172718"/>
                <a:chExt cx="767984" cy="576670"/>
              </a:xfrm>
            </p:grpSpPr>
            <p:pic>
              <p:nvPicPr>
                <p:cNvPr id="135" name="Graphique 134">
                  <a:extLst>
                    <a:ext uri="{FF2B5EF4-FFF2-40B4-BE49-F238E27FC236}">
                      <a16:creationId xmlns:a16="http://schemas.microsoft.com/office/drawing/2014/main" id="{41585A0E-F5D6-8676-57CC-E8A8EA1A88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522" y="4172718"/>
                  <a:ext cx="342900" cy="342900"/>
                </a:xfrm>
                <a:prstGeom prst="rect">
                  <a:avLst/>
                </a:prstGeom>
              </p:spPr>
            </p:pic>
            <p:sp>
              <p:nvSpPr>
                <p:cNvPr id="137" name="Text Box 1809">
                  <a:extLst>
                    <a:ext uri="{FF2B5EF4-FFF2-40B4-BE49-F238E27FC236}">
                      <a16:creationId xmlns:a16="http://schemas.microsoft.com/office/drawing/2014/main" id="{2549B4BE-057A-8885-97F1-71BC279DDA80}"/>
                    </a:ext>
                  </a:extLst>
                </p:cNvPr>
                <p:cNvSpPr txBox="1">
                  <a:spLocks noChangeArrowheads="1"/>
                </p:cNvSpPr>
                <p:nvPr/>
              </p:nvSpPr>
              <p:spPr bwMode="auto">
                <a:xfrm>
                  <a:off x="267402" y="4548657"/>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err="1">
                      <a:solidFill>
                        <a:srgbClr val="000000"/>
                      </a:solidFill>
                      <a:latin typeface="+mn-lt"/>
                      <a:ea typeface="Verdana" panose="020B0604030504040204" pitchFamily="34" charset="0"/>
                      <a:cs typeface="Times New Roman" pitchFamily="18" charset="0"/>
                    </a:rPr>
                    <a:t>appli</a:t>
                  </a:r>
                  <a:endParaRPr lang="en-US" sz="900" kern="0" baseline="0" dirty="0">
                    <a:solidFill>
                      <a:srgbClr val="000000"/>
                    </a:solidFill>
                    <a:latin typeface="+mn-lt"/>
                    <a:ea typeface="Verdana" panose="020B0604030504040204" pitchFamily="34" charset="0"/>
                    <a:cs typeface="Times New Roman" pitchFamily="18" charset="0"/>
                  </a:endParaRPr>
                </a:p>
              </p:txBody>
            </p:sp>
          </p:grpSp>
          <p:sp>
            <p:nvSpPr>
              <p:cNvPr id="132" name="Text Box 1809">
                <a:extLst>
                  <a:ext uri="{FF2B5EF4-FFF2-40B4-BE49-F238E27FC236}">
                    <a16:creationId xmlns:a16="http://schemas.microsoft.com/office/drawing/2014/main" id="{AF53B9FD-4C41-E919-696A-8DE0058AA40D}"/>
                  </a:ext>
                </a:extLst>
              </p:cNvPr>
              <p:cNvSpPr txBox="1">
                <a:spLocks noChangeArrowheads="1"/>
              </p:cNvSpPr>
              <p:nvPr/>
            </p:nvSpPr>
            <p:spPr bwMode="auto">
              <a:xfrm>
                <a:off x="1732198" y="3855008"/>
                <a:ext cx="689396" cy="37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a:latin typeface="+mn-lt"/>
                    <a:ea typeface="Verdana" panose="020B0604030504040204" pitchFamily="34" charset="0"/>
                    <a:cs typeface="Times New Roman" pitchFamily="18" charset="0"/>
                  </a:rPr>
                  <a:t>50%</a:t>
                </a:r>
                <a:br>
                  <a:rPr lang="en-US" sz="900" kern="0" baseline="0" dirty="0">
                    <a:latin typeface="+mn-lt"/>
                    <a:ea typeface="Verdana" panose="020B0604030504040204" pitchFamily="34" charset="0"/>
                    <a:cs typeface="Times New Roman" pitchFamily="18" charset="0"/>
                  </a:rPr>
                </a:br>
                <a:r>
                  <a:rPr lang="en-US" sz="900" kern="0" baseline="0" dirty="0">
                    <a:latin typeface="+mn-lt"/>
                    <a:ea typeface="Verdana" panose="020B0604030504040204" pitchFamily="34" charset="0"/>
                    <a:cs typeface="Times New Roman" pitchFamily="18" charset="0"/>
                  </a:rPr>
                  <a:t>vip</a:t>
                </a:r>
              </a:p>
            </p:txBody>
          </p:sp>
          <p:sp>
            <p:nvSpPr>
              <p:cNvPr id="134" name="Text Box 1809">
                <a:extLst>
                  <a:ext uri="{FF2B5EF4-FFF2-40B4-BE49-F238E27FC236}">
                    <a16:creationId xmlns:a16="http://schemas.microsoft.com/office/drawing/2014/main" id="{20982100-6234-1E6A-3A2E-6EBA5957E9F0}"/>
                  </a:ext>
                </a:extLst>
              </p:cNvPr>
              <p:cNvSpPr txBox="1">
                <a:spLocks noChangeArrowheads="1"/>
              </p:cNvSpPr>
              <p:nvPr/>
            </p:nvSpPr>
            <p:spPr bwMode="auto">
              <a:xfrm>
                <a:off x="84716" y="3860981"/>
                <a:ext cx="689396" cy="37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900" kern="0" baseline="0" dirty="0">
                    <a:latin typeface="+mn-lt"/>
                    <a:ea typeface="Verdana" panose="020B0604030504040204" pitchFamily="34" charset="0"/>
                    <a:cs typeface="Times New Roman" pitchFamily="18" charset="0"/>
                  </a:rPr>
                  <a:t>50%</a:t>
                </a:r>
                <a:br>
                  <a:rPr lang="en-US" sz="900" kern="0" baseline="0" dirty="0">
                    <a:latin typeface="+mn-lt"/>
                    <a:ea typeface="Verdana" panose="020B0604030504040204" pitchFamily="34" charset="0"/>
                    <a:cs typeface="Times New Roman" pitchFamily="18" charset="0"/>
                  </a:rPr>
                </a:br>
                <a:r>
                  <a:rPr lang="en-US" sz="900" kern="0" baseline="0" dirty="0">
                    <a:latin typeface="+mn-lt"/>
                    <a:ea typeface="Verdana" panose="020B0604030504040204" pitchFamily="34" charset="0"/>
                    <a:cs typeface="Times New Roman" pitchFamily="18" charset="0"/>
                  </a:rPr>
                  <a:t>vip</a:t>
                </a:r>
              </a:p>
            </p:txBody>
          </p:sp>
        </p:grpSp>
        <p:cxnSp>
          <p:nvCxnSpPr>
            <p:cNvPr id="96" name="Connecteur : en angle 95">
              <a:extLst>
                <a:ext uri="{FF2B5EF4-FFF2-40B4-BE49-F238E27FC236}">
                  <a16:creationId xmlns:a16="http://schemas.microsoft.com/office/drawing/2014/main" id="{DE035E02-69E0-1374-66F8-7809A2E579FD}"/>
                </a:ext>
              </a:extLst>
            </p:cNvPr>
            <p:cNvCxnSpPr>
              <a:cxnSpLocks/>
            </p:cNvCxnSpPr>
            <p:nvPr/>
          </p:nvCxnSpPr>
          <p:spPr>
            <a:xfrm rot="16200000" flipH="1">
              <a:off x="1403753" y="3712654"/>
              <a:ext cx="466720" cy="512530"/>
            </a:xfrm>
            <a:prstGeom prst="bentConnector3">
              <a:avLst>
                <a:gd name="adj1" fmla="val 50000"/>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pic>
        <p:nvPicPr>
          <p:cNvPr id="197" name="Graphique 196" descr="Utilisateurs contour">
            <a:extLst>
              <a:ext uri="{FF2B5EF4-FFF2-40B4-BE49-F238E27FC236}">
                <a16:creationId xmlns:a16="http://schemas.microsoft.com/office/drawing/2014/main" id="{00651A07-B357-CD37-45F0-950A680658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35773" y="3300198"/>
            <a:ext cx="522088" cy="522088"/>
          </a:xfrm>
          <a:prstGeom prst="rect">
            <a:avLst/>
          </a:prstGeom>
        </p:spPr>
      </p:pic>
      <p:pic>
        <p:nvPicPr>
          <p:cNvPr id="11" name="console-22">
            <a:hlinkClick r:id="" action="ppaction://media"/>
            <a:extLst>
              <a:ext uri="{FF2B5EF4-FFF2-40B4-BE49-F238E27FC236}">
                <a16:creationId xmlns:a16="http://schemas.microsoft.com/office/drawing/2014/main" id="{9936F288-4CAB-E1CD-9B4F-C79260708D0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31230" y="6196082"/>
            <a:ext cx="487363" cy="487363"/>
          </a:xfrm>
          <a:prstGeom prst="rect">
            <a:avLst/>
          </a:prstGeom>
        </p:spPr>
      </p:pic>
    </p:spTree>
    <p:extLst>
      <p:ext uri="{BB962C8B-B14F-4D97-AF65-F5344CB8AC3E}">
        <p14:creationId xmlns:p14="http://schemas.microsoft.com/office/powerpoint/2010/main" val="4149062688"/>
      </p:ext>
    </p:extLst>
  </p:cSld>
  <p:clrMapOvr>
    <a:masterClrMapping/>
  </p:clrMapOvr>
  <mc:AlternateContent xmlns:mc="http://schemas.openxmlformats.org/markup-compatibility/2006" xmlns:p14="http://schemas.microsoft.com/office/powerpoint/2010/main">
    <mc:Choice Requires="p14">
      <p:transition spd="slow" p14:dur="2000" advClick="0" advTm="43000"/>
    </mc:Choice>
    <mc:Fallback xmlns="">
      <p:transition spd="slow" advClick="0"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61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B1652E-349A-FCAC-E385-5C900291777A}"/>
              </a:ext>
            </a:extLst>
          </p:cNvPr>
          <p:cNvSpPr>
            <a:spLocks noGrp="1"/>
          </p:cNvSpPr>
          <p:nvPr>
            <p:ph type="title"/>
          </p:nvPr>
        </p:nvSpPr>
        <p:spPr/>
        <p:txBody>
          <a:bodyPr/>
          <a:lstStyle/>
          <a:p>
            <a:r>
              <a:rPr lang="fr-FR" dirty="0" err="1"/>
              <a:t>Farm</a:t>
            </a:r>
            <a:r>
              <a:rPr lang="fr-FR" dirty="0"/>
              <a:t> module state</a:t>
            </a:r>
          </a:p>
        </p:txBody>
      </p:sp>
      <p:graphicFrame>
        <p:nvGraphicFramePr>
          <p:cNvPr id="23" name="Tableau 13">
            <a:extLst>
              <a:ext uri="{FF2B5EF4-FFF2-40B4-BE49-F238E27FC236}">
                <a16:creationId xmlns:a16="http://schemas.microsoft.com/office/drawing/2014/main" id="{18C3090F-19D8-73A2-A5F4-C9BE93378BB9}"/>
              </a:ext>
            </a:extLst>
          </p:cNvPr>
          <p:cNvGraphicFramePr>
            <a:graphicFrameLocks noGrp="1"/>
          </p:cNvGraphicFramePr>
          <p:nvPr>
            <p:extLst>
              <p:ext uri="{D42A27DB-BD31-4B8C-83A1-F6EECF244321}">
                <p14:modId xmlns:p14="http://schemas.microsoft.com/office/powerpoint/2010/main" val="4062120143"/>
              </p:ext>
            </p:extLst>
          </p:nvPr>
        </p:nvGraphicFramePr>
        <p:xfrm>
          <a:off x="445592" y="1425790"/>
          <a:ext cx="10800000" cy="3539817"/>
        </p:xfrm>
        <a:graphic>
          <a:graphicData uri="http://schemas.openxmlformats.org/drawingml/2006/table">
            <a:tbl>
              <a:tblPr firstRow="1" bandRow="1">
                <a:tableStyleId>{5C22544A-7EE6-4342-B048-85BDC9FD1C3A}</a:tableStyleId>
              </a:tblPr>
              <a:tblGrid>
                <a:gridCol w="1188000">
                  <a:extLst>
                    <a:ext uri="{9D8B030D-6E8A-4147-A177-3AD203B41FA5}">
                      <a16:colId xmlns:a16="http://schemas.microsoft.com/office/drawing/2014/main" val="3474375136"/>
                    </a:ext>
                  </a:extLst>
                </a:gridCol>
                <a:gridCol w="1152000">
                  <a:extLst>
                    <a:ext uri="{9D8B030D-6E8A-4147-A177-3AD203B41FA5}">
                      <a16:colId xmlns:a16="http://schemas.microsoft.com/office/drawing/2014/main" val="806201117"/>
                    </a:ext>
                  </a:extLst>
                </a:gridCol>
                <a:gridCol w="3060000">
                  <a:extLst>
                    <a:ext uri="{9D8B030D-6E8A-4147-A177-3AD203B41FA5}">
                      <a16:colId xmlns:a16="http://schemas.microsoft.com/office/drawing/2014/main" val="1474618869"/>
                    </a:ext>
                  </a:extLst>
                </a:gridCol>
                <a:gridCol w="1188000">
                  <a:extLst>
                    <a:ext uri="{9D8B030D-6E8A-4147-A177-3AD203B41FA5}">
                      <a16:colId xmlns:a16="http://schemas.microsoft.com/office/drawing/2014/main" val="2902988777"/>
                    </a:ext>
                  </a:extLst>
                </a:gridCol>
                <a:gridCol w="1152000">
                  <a:extLst>
                    <a:ext uri="{9D8B030D-6E8A-4147-A177-3AD203B41FA5}">
                      <a16:colId xmlns:a16="http://schemas.microsoft.com/office/drawing/2014/main" val="1607880496"/>
                    </a:ext>
                  </a:extLst>
                </a:gridCol>
                <a:gridCol w="3060000">
                  <a:extLst>
                    <a:ext uri="{9D8B030D-6E8A-4147-A177-3AD203B41FA5}">
                      <a16:colId xmlns:a16="http://schemas.microsoft.com/office/drawing/2014/main" val="1743789734"/>
                    </a:ext>
                  </a:extLst>
                </a:gridCol>
              </a:tblGrid>
              <a:tr h="1179939">
                <a:tc>
                  <a:txBody>
                    <a:bodyPr/>
                    <a:lstStyle/>
                    <a:p>
                      <a:pPr algn="ctr"/>
                      <a:endParaRPr lang="fr-FR" sz="3200" dirty="0"/>
                    </a:p>
                  </a:txBody>
                  <a:tcPr marL="121920" marR="121920" marT="60960" marB="60960">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50000"/>
                        </a:lnSpc>
                        <a:buNone/>
                      </a:pPr>
                      <a:r>
                        <a:rPr lang="fr-FR" sz="1200" b="0" dirty="0">
                          <a:solidFill>
                            <a:schemeClr val="tx1"/>
                          </a:solidFill>
                        </a:rPr>
                        <a:t>100%</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solidFill>
                            <a:schemeClr val="tx1"/>
                          </a:solidFill>
                        </a:rPr>
                        <a:t>Active </a:t>
                      </a:r>
                      <a:r>
                        <a:rPr lang="en-US" sz="1000" b="0" baseline="0" dirty="0">
                          <a:solidFill>
                            <a:schemeClr val="tx1"/>
                          </a:solidFill>
                        </a:rPr>
                        <a:t>(other node stopped)</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baseline="0" dirty="0">
                        <a:solidFill>
                          <a:schemeClr val="tx1"/>
                        </a:solidFill>
                        <a:cs typeface="Arial"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lang="fr-FR" sz="1200" b="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1200" b="0" baseline="0" dirty="0">
                          <a:solidFill>
                            <a:schemeClr val="tx1"/>
                          </a:solidFill>
                        </a:rPr>
                        <a:t>Transient state</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819936"/>
                  </a:ext>
                </a:extLst>
              </a:tr>
              <a:tr h="1179939">
                <a:tc>
                  <a:txBody>
                    <a:bodyPr/>
                    <a:lstStyle/>
                    <a:p>
                      <a:pPr algn="ctr"/>
                      <a:endParaRPr lang="fr-FR" sz="3200" dirty="0"/>
                    </a:p>
                  </a:txBody>
                  <a:tcPr marL="121920" marR="121920" marT="60960" marB="60960">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200" b="0" dirty="0">
                          <a:solidFill>
                            <a:schemeClr val="tx1"/>
                          </a:solidFill>
                        </a:rPr>
                        <a:t>50%</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solidFill>
                            <a:schemeClr val="tx1"/>
                          </a:solidFill>
                        </a:rPr>
                        <a:t>Active </a:t>
                      </a:r>
                      <a:r>
                        <a:rPr lang="en-US" sz="1000" b="0" baseline="0" dirty="0">
                          <a:solidFill>
                            <a:schemeClr val="tx1"/>
                          </a:solidFill>
                        </a:rPr>
                        <a:t>(other node active)</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baseline="0" dirty="0">
                        <a:solidFill>
                          <a:schemeClr val="tx1"/>
                        </a:solidFill>
                        <a:cs typeface="Arial"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200" b="0" dirty="0">
                          <a:solidFill>
                            <a:schemeClr val="tx1"/>
                          </a:solidFill>
                        </a:rPr>
                        <a:t>Failover </a:t>
                      </a:r>
                      <a:r>
                        <a:rPr lang="fr-FR" sz="1200" b="0" dirty="0" err="1">
                          <a:solidFill>
                            <a:schemeClr val="tx1"/>
                          </a:solidFill>
                        </a:rPr>
                        <a:t>rule</a:t>
                      </a:r>
                      <a:r>
                        <a:rPr lang="fr-FR" sz="1200" b="0" dirty="0">
                          <a:solidFill>
                            <a:schemeClr val="tx1"/>
                          </a:solidFill>
                        </a:rPr>
                        <a:t> </a:t>
                      </a:r>
                      <a:r>
                        <a:rPr lang="fr-FR" sz="1200" b="0" dirty="0" err="1">
                          <a:solidFill>
                            <a:schemeClr val="tx1"/>
                          </a:solidFill>
                        </a:rPr>
                        <a:t>name</a:t>
                      </a:r>
                      <a:endParaRPr lang="fr-FR" sz="1200" b="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1200" b="0" baseline="0" dirty="0" err="1">
                          <a:solidFill>
                            <a:schemeClr val="tx1"/>
                          </a:solidFill>
                        </a:rPr>
                        <a:t>Waiting</a:t>
                      </a:r>
                      <a:r>
                        <a:rPr lang="fr-FR" sz="1200" b="0" baseline="0" dirty="0">
                          <a:solidFill>
                            <a:schemeClr val="tx1"/>
                          </a:solidFill>
                        </a:rPr>
                        <a:t> for a </a:t>
                      </a:r>
                      <a:r>
                        <a:rPr lang="fr-FR" sz="1200" b="0" baseline="0" dirty="0" err="1">
                          <a:solidFill>
                            <a:schemeClr val="tx1"/>
                          </a:solidFill>
                        </a:rPr>
                        <a:t>mandatory</a:t>
                      </a:r>
                      <a:r>
                        <a:rPr lang="fr-FR" sz="1200" b="0" baseline="0" dirty="0">
                          <a:solidFill>
                            <a:schemeClr val="tx1"/>
                          </a:solidFill>
                        </a:rPr>
                        <a:t> </a:t>
                      </a:r>
                      <a:r>
                        <a:rPr lang="fr-FR" sz="1200" b="0" baseline="0" dirty="0" err="1">
                          <a:solidFill>
                            <a:schemeClr val="tx1"/>
                          </a:solidFill>
                        </a:rPr>
                        <a:t>resource</a:t>
                      </a:r>
                      <a:r>
                        <a:rPr lang="fr-FR" sz="1200" b="0" baseline="0" dirty="0">
                          <a:solidFill>
                            <a:schemeClr val="tx1"/>
                          </a:solidFill>
                        </a:rPr>
                        <a:t> </a:t>
                      </a:r>
                      <a:r>
                        <a:rPr lang="fr-FR" sz="1200" b="0" baseline="0" dirty="0" err="1">
                          <a:solidFill>
                            <a:schemeClr val="tx1"/>
                          </a:solidFill>
                        </a:rPr>
                        <a:t>controlled</a:t>
                      </a:r>
                      <a:r>
                        <a:rPr lang="fr-FR" sz="1200" b="0" baseline="0" dirty="0">
                          <a:solidFill>
                            <a:schemeClr val="tx1"/>
                          </a:solidFill>
                        </a:rPr>
                        <a:t> by a checker</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138877"/>
                  </a:ext>
                </a:extLst>
              </a:tr>
              <a:tr h="1179939">
                <a:tc>
                  <a:txBody>
                    <a:bodyPr/>
                    <a:lstStyle/>
                    <a:p>
                      <a:pPr algn="ctr"/>
                      <a:endParaRPr lang="fr-FR" sz="3200" dirty="0"/>
                    </a:p>
                  </a:txBody>
                  <a:tcPr marL="121920" marR="121920" marT="60960" marB="60960">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50000"/>
                        </a:lnSpc>
                        <a:buNone/>
                      </a:pPr>
                      <a:endParaRPr lang="fr-FR" sz="1200" dirty="0">
                        <a:solidFill>
                          <a:srgbClr val="00B050"/>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solidFill>
                            <a:schemeClr val="tx1"/>
                          </a:solidFill>
                        </a:rPr>
                        <a:t>Stopped</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baseline="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200" dirty="0" err="1">
                          <a:solidFill>
                            <a:schemeClr val="tx1"/>
                          </a:solidFill>
                        </a:rPr>
                        <a:t>connection</a:t>
                      </a:r>
                      <a:r>
                        <a:rPr lang="fr-FR" sz="1200" dirty="0">
                          <a:solidFill>
                            <a:schemeClr val="tx1"/>
                          </a:solidFill>
                        </a:rPr>
                        <a:t> </a:t>
                      </a:r>
                      <a:r>
                        <a:rPr lang="fr-FR" sz="1200" dirty="0" err="1">
                          <a:solidFill>
                            <a:schemeClr val="tx1"/>
                          </a:solidFill>
                        </a:rPr>
                        <a:t>error</a:t>
                      </a:r>
                      <a:endParaRPr lang="fr-FR" sz="120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aseline="0" dirty="0">
                          <a:solidFill>
                            <a:schemeClr val="tx1"/>
                          </a:solidFill>
                        </a:rPr>
                        <a:t>Node not responding</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b="0" baseline="0" dirty="0">
                          <a:solidFill>
                            <a:schemeClr val="tx1"/>
                          </a:solidFill>
                        </a:rPr>
                        <a:t>network or host crash</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b="0" baseline="0" dirty="0">
                          <a:solidFill>
                            <a:schemeClr val="tx1"/>
                          </a:solidFill>
                        </a:rPr>
                        <a:t>firewall, web service issues</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040190"/>
                  </a:ext>
                </a:extLst>
              </a:tr>
            </a:tbl>
          </a:graphicData>
        </a:graphic>
      </p:graphicFrame>
      <p:grpSp>
        <p:nvGrpSpPr>
          <p:cNvPr id="59" name="Groupe 58">
            <a:extLst>
              <a:ext uri="{FF2B5EF4-FFF2-40B4-BE49-F238E27FC236}">
                <a16:creationId xmlns:a16="http://schemas.microsoft.com/office/drawing/2014/main" id="{53DE478C-6408-C4D3-193E-8D49D120D938}"/>
              </a:ext>
            </a:extLst>
          </p:cNvPr>
          <p:cNvGrpSpPr/>
          <p:nvPr/>
        </p:nvGrpSpPr>
        <p:grpSpPr>
          <a:xfrm>
            <a:off x="709214" y="1655836"/>
            <a:ext cx="662576" cy="711834"/>
            <a:chOff x="382127" y="1134698"/>
            <a:chExt cx="662576" cy="711834"/>
          </a:xfrm>
        </p:grpSpPr>
        <p:grpSp>
          <p:nvGrpSpPr>
            <p:cNvPr id="60" name="Groupe 59">
              <a:extLst>
                <a:ext uri="{FF2B5EF4-FFF2-40B4-BE49-F238E27FC236}">
                  <a16:creationId xmlns:a16="http://schemas.microsoft.com/office/drawing/2014/main" id="{74976D65-EAA1-9731-CCC8-840C34256606}"/>
                </a:ext>
              </a:extLst>
            </p:cNvPr>
            <p:cNvGrpSpPr/>
            <p:nvPr/>
          </p:nvGrpSpPr>
          <p:grpSpPr>
            <a:xfrm>
              <a:off x="382127" y="1134698"/>
              <a:ext cx="662576" cy="711834"/>
              <a:chOff x="3605481" y="1185813"/>
              <a:chExt cx="662576" cy="711834"/>
            </a:xfrm>
          </p:grpSpPr>
          <p:sp>
            <p:nvSpPr>
              <p:cNvPr id="62" name="Rectangle 61">
                <a:extLst>
                  <a:ext uri="{FF2B5EF4-FFF2-40B4-BE49-F238E27FC236}">
                    <a16:creationId xmlns:a16="http://schemas.microsoft.com/office/drawing/2014/main" id="{E3A265E8-B22D-9328-E33F-3C64B499B060}"/>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63" name="Rectangle 62">
                <a:extLst>
                  <a:ext uri="{FF2B5EF4-FFF2-40B4-BE49-F238E27FC236}">
                    <a16:creationId xmlns:a16="http://schemas.microsoft.com/office/drawing/2014/main" id="{044AF914-8608-ED6A-DCE9-D6F070EA7756}"/>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UP</a:t>
                </a:r>
              </a:p>
            </p:txBody>
          </p:sp>
          <p:sp>
            <p:nvSpPr>
              <p:cNvPr id="64" name="Rectangle 63">
                <a:extLst>
                  <a:ext uri="{FF2B5EF4-FFF2-40B4-BE49-F238E27FC236}">
                    <a16:creationId xmlns:a16="http://schemas.microsoft.com/office/drawing/2014/main" id="{A217D514-6001-3A28-3C8D-6B80F8F1E609}"/>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61" name="Graphique 60">
              <a:extLst>
                <a:ext uri="{FF2B5EF4-FFF2-40B4-BE49-F238E27FC236}">
                  <a16:creationId xmlns:a16="http://schemas.microsoft.com/office/drawing/2014/main" id="{8B94BE6A-EEBB-E167-232C-6A5F68CB4E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65" name="Groupe 64">
            <a:extLst>
              <a:ext uri="{FF2B5EF4-FFF2-40B4-BE49-F238E27FC236}">
                <a16:creationId xmlns:a16="http://schemas.microsoft.com/office/drawing/2014/main" id="{5A037D52-3AEC-0A0C-59CB-1B8E24322C83}"/>
              </a:ext>
            </a:extLst>
          </p:cNvPr>
          <p:cNvGrpSpPr/>
          <p:nvPr/>
        </p:nvGrpSpPr>
        <p:grpSpPr>
          <a:xfrm>
            <a:off x="6105368" y="2844854"/>
            <a:ext cx="662576" cy="711834"/>
            <a:chOff x="4045807" y="1130523"/>
            <a:chExt cx="662576" cy="711834"/>
          </a:xfrm>
        </p:grpSpPr>
        <p:grpSp>
          <p:nvGrpSpPr>
            <p:cNvPr id="66" name="Groupe 65">
              <a:extLst>
                <a:ext uri="{FF2B5EF4-FFF2-40B4-BE49-F238E27FC236}">
                  <a16:creationId xmlns:a16="http://schemas.microsoft.com/office/drawing/2014/main" id="{F1E87EAF-C08B-5CD9-1140-A5955512B43E}"/>
                </a:ext>
              </a:extLst>
            </p:cNvPr>
            <p:cNvGrpSpPr/>
            <p:nvPr/>
          </p:nvGrpSpPr>
          <p:grpSpPr>
            <a:xfrm>
              <a:off x="4045807" y="1130523"/>
              <a:ext cx="662576" cy="711834"/>
              <a:chOff x="3605481" y="1185813"/>
              <a:chExt cx="662576" cy="711834"/>
            </a:xfrm>
          </p:grpSpPr>
          <p:sp>
            <p:nvSpPr>
              <p:cNvPr id="68" name="Rectangle 67">
                <a:extLst>
                  <a:ext uri="{FF2B5EF4-FFF2-40B4-BE49-F238E27FC236}">
                    <a16:creationId xmlns:a16="http://schemas.microsoft.com/office/drawing/2014/main" id="{82A743DE-94DD-D329-EBDA-6801C25885FE}"/>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69" name="Rectangle 68">
                <a:extLst>
                  <a:ext uri="{FF2B5EF4-FFF2-40B4-BE49-F238E27FC236}">
                    <a16:creationId xmlns:a16="http://schemas.microsoft.com/office/drawing/2014/main" id="{8FA8DEB6-5AD0-E17A-CEEB-0CCA714A3184}"/>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WAIT</a:t>
                </a:r>
              </a:p>
            </p:txBody>
          </p:sp>
          <p:sp>
            <p:nvSpPr>
              <p:cNvPr id="70" name="Rectangle 69">
                <a:extLst>
                  <a:ext uri="{FF2B5EF4-FFF2-40B4-BE49-F238E27FC236}">
                    <a16:creationId xmlns:a16="http://schemas.microsoft.com/office/drawing/2014/main" id="{94648F33-F9EB-03D7-B444-52E8458ACC37}"/>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rPr>
                  <a:t>NotReady</a:t>
                </a:r>
              </a:p>
            </p:txBody>
          </p:sp>
        </p:grpSp>
        <p:pic>
          <p:nvPicPr>
            <p:cNvPr id="67" name="Graphique 66">
              <a:extLst>
                <a:ext uri="{FF2B5EF4-FFF2-40B4-BE49-F238E27FC236}">
                  <a16:creationId xmlns:a16="http://schemas.microsoft.com/office/drawing/2014/main" id="{F13D4567-9A9B-9CAC-A31B-045302F17F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2211" y="1263213"/>
              <a:ext cx="429768" cy="429768"/>
            </a:xfrm>
            <a:prstGeom prst="rect">
              <a:avLst/>
            </a:prstGeom>
          </p:spPr>
        </p:pic>
      </p:grpSp>
      <p:grpSp>
        <p:nvGrpSpPr>
          <p:cNvPr id="71" name="Groupe 70">
            <a:extLst>
              <a:ext uri="{FF2B5EF4-FFF2-40B4-BE49-F238E27FC236}">
                <a16:creationId xmlns:a16="http://schemas.microsoft.com/office/drawing/2014/main" id="{FBBBFEDC-CB56-A712-81A4-47156ACB2691}"/>
              </a:ext>
            </a:extLst>
          </p:cNvPr>
          <p:cNvGrpSpPr/>
          <p:nvPr/>
        </p:nvGrpSpPr>
        <p:grpSpPr>
          <a:xfrm>
            <a:off x="709214" y="3988899"/>
            <a:ext cx="662576" cy="711834"/>
            <a:chOff x="1346583" y="3245751"/>
            <a:chExt cx="662576" cy="711834"/>
          </a:xfrm>
        </p:grpSpPr>
        <p:grpSp>
          <p:nvGrpSpPr>
            <p:cNvPr id="72" name="Groupe 71">
              <a:extLst>
                <a:ext uri="{FF2B5EF4-FFF2-40B4-BE49-F238E27FC236}">
                  <a16:creationId xmlns:a16="http://schemas.microsoft.com/office/drawing/2014/main" id="{7516ED28-699F-70C2-4BD8-2526A34CD446}"/>
                </a:ext>
              </a:extLst>
            </p:cNvPr>
            <p:cNvGrpSpPr/>
            <p:nvPr/>
          </p:nvGrpSpPr>
          <p:grpSpPr>
            <a:xfrm>
              <a:off x="1346583" y="3245751"/>
              <a:ext cx="662576" cy="711834"/>
              <a:chOff x="3605481" y="1185813"/>
              <a:chExt cx="662576" cy="711834"/>
            </a:xfrm>
          </p:grpSpPr>
          <p:sp>
            <p:nvSpPr>
              <p:cNvPr id="74" name="Rectangle 73">
                <a:extLst>
                  <a:ext uri="{FF2B5EF4-FFF2-40B4-BE49-F238E27FC236}">
                    <a16:creationId xmlns:a16="http://schemas.microsoft.com/office/drawing/2014/main" id="{D9F4D5DD-BC96-E932-0035-7525033D9B66}"/>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75" name="Rectangle 74">
                <a:extLst>
                  <a:ext uri="{FF2B5EF4-FFF2-40B4-BE49-F238E27FC236}">
                    <a16:creationId xmlns:a16="http://schemas.microsoft.com/office/drawing/2014/main" id="{37696D90-6736-7E46-F8BB-FE93E6146C94}"/>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STOP</a:t>
                </a:r>
              </a:p>
            </p:txBody>
          </p:sp>
          <p:sp>
            <p:nvSpPr>
              <p:cNvPr id="76" name="Rectangle 75">
                <a:extLst>
                  <a:ext uri="{FF2B5EF4-FFF2-40B4-BE49-F238E27FC236}">
                    <a16:creationId xmlns:a16="http://schemas.microsoft.com/office/drawing/2014/main" id="{EA4EA71D-78D9-42C3-A585-FE5B0D866C7B}"/>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rPr>
                  <a:t>NotReady</a:t>
                </a:r>
              </a:p>
            </p:txBody>
          </p:sp>
        </p:grpSp>
        <p:pic>
          <p:nvPicPr>
            <p:cNvPr id="73" name="Graphique 72">
              <a:extLst>
                <a:ext uri="{FF2B5EF4-FFF2-40B4-BE49-F238E27FC236}">
                  <a16:creationId xmlns:a16="http://schemas.microsoft.com/office/drawing/2014/main" id="{0E69D5DE-405A-D056-4A79-FF344701DC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34347" y="3371085"/>
              <a:ext cx="457200" cy="457200"/>
            </a:xfrm>
            <a:prstGeom prst="rect">
              <a:avLst/>
            </a:prstGeom>
          </p:spPr>
        </p:pic>
      </p:grpSp>
      <p:grpSp>
        <p:nvGrpSpPr>
          <p:cNvPr id="83" name="Groupe 82">
            <a:extLst>
              <a:ext uri="{FF2B5EF4-FFF2-40B4-BE49-F238E27FC236}">
                <a16:creationId xmlns:a16="http://schemas.microsoft.com/office/drawing/2014/main" id="{8F121841-A698-353D-93DD-F6BE7CBACB07}"/>
              </a:ext>
            </a:extLst>
          </p:cNvPr>
          <p:cNvGrpSpPr/>
          <p:nvPr/>
        </p:nvGrpSpPr>
        <p:grpSpPr>
          <a:xfrm>
            <a:off x="6103260" y="3988899"/>
            <a:ext cx="666793" cy="711833"/>
            <a:chOff x="1486959" y="5185306"/>
            <a:chExt cx="666793" cy="711833"/>
          </a:xfrm>
        </p:grpSpPr>
        <p:grpSp>
          <p:nvGrpSpPr>
            <p:cNvPr id="84" name="Groupe 83">
              <a:extLst>
                <a:ext uri="{FF2B5EF4-FFF2-40B4-BE49-F238E27FC236}">
                  <a16:creationId xmlns:a16="http://schemas.microsoft.com/office/drawing/2014/main" id="{AC729EAA-863E-627B-CECA-4B50DBCDB2FC}"/>
                </a:ext>
              </a:extLst>
            </p:cNvPr>
            <p:cNvGrpSpPr/>
            <p:nvPr/>
          </p:nvGrpSpPr>
          <p:grpSpPr>
            <a:xfrm>
              <a:off x="1486959" y="5185306"/>
              <a:ext cx="666793" cy="711833"/>
              <a:chOff x="1690473" y="2789746"/>
              <a:chExt cx="500095" cy="533875"/>
            </a:xfrm>
          </p:grpSpPr>
          <p:sp>
            <p:nvSpPr>
              <p:cNvPr id="86" name="Rectangle 85">
                <a:extLst>
                  <a:ext uri="{FF2B5EF4-FFF2-40B4-BE49-F238E27FC236}">
                    <a16:creationId xmlns:a16="http://schemas.microsoft.com/office/drawing/2014/main" id="{789AED77-A63E-2617-C81A-CB9AE0391ECF}"/>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a:p>
            </p:txBody>
          </p:sp>
          <p:sp>
            <p:nvSpPr>
              <p:cNvPr id="87" name="Rectangle 86">
                <a:extLst>
                  <a:ext uri="{FF2B5EF4-FFF2-40B4-BE49-F238E27FC236}">
                    <a16:creationId xmlns:a16="http://schemas.microsoft.com/office/drawing/2014/main" id="{37B22F1A-C88D-DD01-2B97-8DD9348765D9}"/>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ERROR</a:t>
                </a:r>
              </a:p>
            </p:txBody>
          </p:sp>
        </p:grpSp>
        <p:pic>
          <p:nvPicPr>
            <p:cNvPr id="85" name="Graphique 84">
              <a:extLst>
                <a:ext uri="{FF2B5EF4-FFF2-40B4-BE49-F238E27FC236}">
                  <a16:creationId xmlns:a16="http://schemas.microsoft.com/office/drawing/2014/main" id="{92D29C6E-4288-823B-A3CB-A31CBD883E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01076" y="5249104"/>
              <a:ext cx="434340" cy="434340"/>
            </a:xfrm>
            <a:prstGeom prst="rect">
              <a:avLst/>
            </a:prstGeom>
          </p:spPr>
        </p:pic>
      </p:grpSp>
      <p:grpSp>
        <p:nvGrpSpPr>
          <p:cNvPr id="4" name="Groupe 3">
            <a:extLst>
              <a:ext uri="{FF2B5EF4-FFF2-40B4-BE49-F238E27FC236}">
                <a16:creationId xmlns:a16="http://schemas.microsoft.com/office/drawing/2014/main" id="{A8FA2672-BA5C-6449-A227-C72642B9FE16}"/>
              </a:ext>
            </a:extLst>
          </p:cNvPr>
          <p:cNvGrpSpPr/>
          <p:nvPr/>
        </p:nvGrpSpPr>
        <p:grpSpPr>
          <a:xfrm>
            <a:off x="6103260" y="1655836"/>
            <a:ext cx="666793" cy="711833"/>
            <a:chOff x="369274" y="2278616"/>
            <a:chExt cx="666793" cy="711833"/>
          </a:xfrm>
        </p:grpSpPr>
        <p:grpSp>
          <p:nvGrpSpPr>
            <p:cNvPr id="5" name="Groupe 4">
              <a:extLst>
                <a:ext uri="{FF2B5EF4-FFF2-40B4-BE49-F238E27FC236}">
                  <a16:creationId xmlns:a16="http://schemas.microsoft.com/office/drawing/2014/main" id="{B85F5940-DF09-9779-B08A-A9C501E75EFC}"/>
                </a:ext>
              </a:extLst>
            </p:cNvPr>
            <p:cNvGrpSpPr/>
            <p:nvPr/>
          </p:nvGrpSpPr>
          <p:grpSpPr>
            <a:xfrm>
              <a:off x="369274" y="2278616"/>
              <a:ext cx="666793" cy="711833"/>
              <a:chOff x="1690473" y="2789746"/>
              <a:chExt cx="500095" cy="533875"/>
            </a:xfrm>
          </p:grpSpPr>
          <p:sp>
            <p:nvSpPr>
              <p:cNvPr id="7" name="Rectangle 6">
                <a:extLst>
                  <a:ext uri="{FF2B5EF4-FFF2-40B4-BE49-F238E27FC236}">
                    <a16:creationId xmlns:a16="http://schemas.microsoft.com/office/drawing/2014/main" id="{EC43FDA3-F2E4-FC97-CA25-8461F1EAEA6F}"/>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a:p>
            </p:txBody>
          </p:sp>
          <p:sp>
            <p:nvSpPr>
              <p:cNvPr id="8" name="Rectangle 7">
                <a:extLst>
                  <a:ext uri="{FF2B5EF4-FFF2-40B4-BE49-F238E27FC236}">
                    <a16:creationId xmlns:a16="http://schemas.microsoft.com/office/drawing/2014/main" id="{603ABC78-3E16-387B-B298-E890D9BEF65A}"/>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rPr>
                  <a:t>Transient</a:t>
                </a:r>
              </a:p>
            </p:txBody>
          </p:sp>
          <p:sp>
            <p:nvSpPr>
              <p:cNvPr id="9" name="Rectangle 8">
                <a:extLst>
                  <a:ext uri="{FF2B5EF4-FFF2-40B4-BE49-F238E27FC236}">
                    <a16:creationId xmlns:a16="http://schemas.microsoft.com/office/drawing/2014/main" id="{1788B3FA-CF18-97D3-05B3-961CF8BD2C99}"/>
                  </a:ext>
                </a:extLst>
              </p:cNvPr>
              <p:cNvSpPr>
                <a:spLocks noChangeArrowheads="1"/>
              </p:cNvSpPr>
              <p:nvPr/>
            </p:nvSpPr>
            <p:spPr bwMode="auto">
              <a:xfrm>
                <a:off x="1690473" y="3178141"/>
                <a:ext cx="496931"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endParaRPr lang="en-US" sz="1200" b="1" dirty="0"/>
              </a:p>
            </p:txBody>
          </p:sp>
        </p:grpSp>
        <p:pic>
          <p:nvPicPr>
            <p:cNvPr id="6" name="Graphique 5">
              <a:extLst>
                <a:ext uri="{FF2B5EF4-FFF2-40B4-BE49-F238E27FC236}">
                  <a16:creationId xmlns:a16="http://schemas.microsoft.com/office/drawing/2014/main" id="{7E34E7AA-57D0-1A94-DD6F-3946A996B64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4242" y="2378723"/>
              <a:ext cx="457200" cy="457200"/>
            </a:xfrm>
            <a:prstGeom prst="rect">
              <a:avLst/>
            </a:prstGeom>
          </p:spPr>
        </p:pic>
      </p:grpSp>
      <p:grpSp>
        <p:nvGrpSpPr>
          <p:cNvPr id="10" name="Groupe 9">
            <a:extLst>
              <a:ext uri="{FF2B5EF4-FFF2-40B4-BE49-F238E27FC236}">
                <a16:creationId xmlns:a16="http://schemas.microsoft.com/office/drawing/2014/main" id="{0D2C2AAA-A353-36C6-6FBD-D385E3C2E707}"/>
              </a:ext>
            </a:extLst>
          </p:cNvPr>
          <p:cNvGrpSpPr/>
          <p:nvPr/>
        </p:nvGrpSpPr>
        <p:grpSpPr>
          <a:xfrm>
            <a:off x="709214" y="2844854"/>
            <a:ext cx="662576" cy="711834"/>
            <a:chOff x="382127" y="1134698"/>
            <a:chExt cx="662576" cy="711834"/>
          </a:xfrm>
        </p:grpSpPr>
        <p:grpSp>
          <p:nvGrpSpPr>
            <p:cNvPr id="11" name="Groupe 10">
              <a:extLst>
                <a:ext uri="{FF2B5EF4-FFF2-40B4-BE49-F238E27FC236}">
                  <a16:creationId xmlns:a16="http://schemas.microsoft.com/office/drawing/2014/main" id="{0DDE4840-3DF9-80A4-242A-5A78B0A7CB7D}"/>
                </a:ext>
              </a:extLst>
            </p:cNvPr>
            <p:cNvGrpSpPr/>
            <p:nvPr/>
          </p:nvGrpSpPr>
          <p:grpSpPr>
            <a:xfrm>
              <a:off x="382127" y="1134698"/>
              <a:ext cx="662576" cy="711834"/>
              <a:chOff x="3605481" y="1185813"/>
              <a:chExt cx="662576" cy="711834"/>
            </a:xfrm>
          </p:grpSpPr>
          <p:sp>
            <p:nvSpPr>
              <p:cNvPr id="13" name="Rectangle 12">
                <a:extLst>
                  <a:ext uri="{FF2B5EF4-FFF2-40B4-BE49-F238E27FC236}">
                    <a16:creationId xmlns:a16="http://schemas.microsoft.com/office/drawing/2014/main" id="{EC205937-730B-A7E0-ECDB-7E4C429D9C95}"/>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14" name="Rectangle 13">
                <a:extLst>
                  <a:ext uri="{FF2B5EF4-FFF2-40B4-BE49-F238E27FC236}">
                    <a16:creationId xmlns:a16="http://schemas.microsoft.com/office/drawing/2014/main" id="{9841E676-82D5-CDAB-FBBD-21FC9A12A6C2}"/>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UP</a:t>
                </a:r>
              </a:p>
            </p:txBody>
          </p:sp>
          <p:sp>
            <p:nvSpPr>
              <p:cNvPr id="15" name="Rectangle 14">
                <a:extLst>
                  <a:ext uri="{FF2B5EF4-FFF2-40B4-BE49-F238E27FC236}">
                    <a16:creationId xmlns:a16="http://schemas.microsoft.com/office/drawing/2014/main" id="{FF46E238-92A7-9442-8AD5-A8F962E44280}"/>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12" name="Graphique 11">
              <a:extLst>
                <a:ext uri="{FF2B5EF4-FFF2-40B4-BE49-F238E27FC236}">
                  <a16:creationId xmlns:a16="http://schemas.microsoft.com/office/drawing/2014/main" id="{E0E9B9F8-D56F-B250-9B75-5BE15C49C8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pic>
        <p:nvPicPr>
          <p:cNvPr id="16" name="console-23">
            <a:hlinkClick r:id="" action="ppaction://media"/>
            <a:extLst>
              <a:ext uri="{FF2B5EF4-FFF2-40B4-BE49-F238E27FC236}">
                <a16:creationId xmlns:a16="http://schemas.microsoft.com/office/drawing/2014/main" id="{1FB4ECB7-5382-78A6-3D9E-4655FB4723F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65685" y="6361846"/>
            <a:ext cx="487363" cy="487363"/>
          </a:xfrm>
          <a:prstGeom prst="rect">
            <a:avLst/>
          </a:prstGeom>
        </p:spPr>
      </p:pic>
    </p:spTree>
    <p:extLst>
      <p:ext uri="{BB962C8B-B14F-4D97-AF65-F5344CB8AC3E}">
        <p14:creationId xmlns:p14="http://schemas.microsoft.com/office/powerpoint/2010/main" val="2342589674"/>
      </p:ext>
    </p:extLst>
  </p:cSld>
  <p:clrMapOvr>
    <a:masterClrMapping/>
  </p:clrMapOvr>
  <mc:AlternateContent xmlns:mc="http://schemas.openxmlformats.org/markup-compatibility/2006" xmlns:p14="http://schemas.microsoft.com/office/powerpoint/2010/main">
    <mc:Choice Requires="p14">
      <p:transition spd="slow" p14:dur="2000" advClick="0" advTm="59000"/>
    </mc:Choice>
    <mc:Fallback xmlns="">
      <p:transition spd="slow"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82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A53F9DA7-220D-396A-E8E6-233CC58FF38F}"/>
              </a:ext>
            </a:extLst>
          </p:cNvPr>
          <p:cNvSpPr>
            <a:spLocks noGrp="1"/>
          </p:cNvSpPr>
          <p:nvPr>
            <p:ph type="title"/>
          </p:nvPr>
        </p:nvSpPr>
        <p:spPr/>
        <p:txBody>
          <a:bodyPr/>
          <a:lstStyle/>
          <a:p>
            <a:r>
              <a:rPr lang="fr-FR" dirty="0"/>
              <a:t>Module states timeline</a:t>
            </a:r>
          </a:p>
        </p:txBody>
      </p:sp>
      <p:sp>
        <p:nvSpPr>
          <p:cNvPr id="6" name="Espace réservé du texte 6">
            <a:extLst>
              <a:ext uri="{FF2B5EF4-FFF2-40B4-BE49-F238E27FC236}">
                <a16:creationId xmlns:a16="http://schemas.microsoft.com/office/drawing/2014/main" id="{C6A03139-067A-0EFC-C302-4C6D43370EBE}"/>
              </a:ext>
            </a:extLst>
          </p:cNvPr>
          <p:cNvSpPr>
            <a:spLocks noGrp="1"/>
          </p:cNvSpPr>
          <p:nvPr>
            <p:ph type="body" sz="quarter" idx="10"/>
          </p:nvPr>
        </p:nvSpPr>
        <p:spPr/>
        <p:txBody>
          <a:bodyPr/>
          <a:lstStyle/>
          <a:p>
            <a:pPr indent="-216000"/>
            <a:r>
              <a:rPr lang="en-US" dirty="0"/>
              <a:t>State on all nodes over time, starting by the newest date (since SafeKit 8.2.2)</a:t>
            </a:r>
            <a:endParaRPr lang="en-US" sz="1600" dirty="0"/>
          </a:p>
        </p:txBody>
      </p:sp>
      <p:pic>
        <p:nvPicPr>
          <p:cNvPr id="7" name="Espace réservé du contenu 11" descr="Badge 1 avec un remplissage uni">
            <a:extLst>
              <a:ext uri="{FF2B5EF4-FFF2-40B4-BE49-F238E27FC236}">
                <a16:creationId xmlns:a16="http://schemas.microsoft.com/office/drawing/2014/main" id="{3942BB64-A2D3-BF5F-1137-56A5271A64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invGray">
          <a:xfrm>
            <a:off x="444082" y="1872950"/>
            <a:ext cx="372068" cy="380260"/>
          </a:xfrm>
          <a:prstGeom prst="rect">
            <a:avLst/>
          </a:prstGeom>
        </p:spPr>
      </p:pic>
      <p:pic>
        <p:nvPicPr>
          <p:cNvPr id="8" name="Espace réservé du contenu 23" descr="Badge avec un remplissage uni">
            <a:extLst>
              <a:ext uri="{FF2B5EF4-FFF2-40B4-BE49-F238E27FC236}">
                <a16:creationId xmlns:a16="http://schemas.microsoft.com/office/drawing/2014/main" id="{03A40D67-B799-69FA-D918-DD142CDB23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invGray">
          <a:xfrm>
            <a:off x="456769" y="2732094"/>
            <a:ext cx="380260" cy="380260"/>
          </a:xfrm>
          <a:prstGeom prst="rect">
            <a:avLst/>
          </a:prstGeom>
        </p:spPr>
      </p:pic>
      <p:sp>
        <p:nvSpPr>
          <p:cNvPr id="9" name="Espace réservé du texte 6">
            <a:extLst>
              <a:ext uri="{FF2B5EF4-FFF2-40B4-BE49-F238E27FC236}">
                <a16:creationId xmlns:a16="http://schemas.microsoft.com/office/drawing/2014/main" id="{3F3E812C-08BA-7A4B-5B45-E86CC10FBC48}"/>
              </a:ext>
            </a:extLst>
          </p:cNvPr>
          <p:cNvSpPr txBox="1">
            <a:spLocks/>
          </p:cNvSpPr>
          <p:nvPr/>
        </p:nvSpPr>
        <p:spPr>
          <a:xfrm>
            <a:off x="1073402" y="1587807"/>
            <a:ext cx="3135041" cy="3892061"/>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67" noProof="1"/>
          </a:p>
          <a:p>
            <a:pPr marL="0" indent="0">
              <a:lnSpc>
                <a:spcPct val="150000"/>
              </a:lnSpc>
              <a:buNone/>
            </a:pPr>
            <a:r>
              <a:rPr lang="en-US" sz="1200" noProof="1"/>
              <a:t>Click to open/close the timeline</a:t>
            </a:r>
          </a:p>
          <a:p>
            <a:pPr marL="0" indent="0">
              <a:lnSpc>
                <a:spcPct val="150000"/>
              </a:lnSpc>
              <a:buNone/>
            </a:pPr>
            <a:endParaRPr lang="en-US" sz="1200" noProof="1"/>
          </a:p>
          <a:p>
            <a:pPr marL="0" indent="0">
              <a:lnSpc>
                <a:spcPct val="150000"/>
              </a:lnSpc>
              <a:buNone/>
            </a:pPr>
            <a:r>
              <a:rPr lang="en-US" sz="1200" noProof="1"/>
              <a:t>Click to refresh the timeline with the latest state changes</a:t>
            </a:r>
          </a:p>
          <a:p>
            <a:pPr marL="0" indent="0">
              <a:lnSpc>
                <a:spcPct val="150000"/>
              </a:lnSpc>
              <a:buNone/>
            </a:pPr>
            <a:endParaRPr lang="en-US" sz="1200" noProof="1"/>
          </a:p>
          <a:p>
            <a:pPr marL="0" indent="0">
              <a:lnSpc>
                <a:spcPct val="150000"/>
              </a:lnSpc>
              <a:buNone/>
            </a:pPr>
            <a:r>
              <a:rPr lang="en-US" sz="1200" noProof="1"/>
              <a:t>Click on a state change event to display the module log for the node starting at this date</a:t>
            </a:r>
            <a:endParaRPr lang="fr-FR" sz="1200" noProof="1"/>
          </a:p>
          <a:p>
            <a:pPr marL="0" indent="0">
              <a:lnSpc>
                <a:spcPct val="150000"/>
              </a:lnSpc>
              <a:buNone/>
            </a:pPr>
            <a:r>
              <a:rPr lang="fr-FR" sz="1200" noProof="1"/>
              <a:t>Log live display is suspended</a:t>
            </a:r>
            <a:endParaRPr lang="en-US" sz="1200" noProof="1"/>
          </a:p>
        </p:txBody>
      </p:sp>
      <p:pic>
        <p:nvPicPr>
          <p:cNvPr id="10" name="Image 9">
            <a:extLst>
              <a:ext uri="{FF2B5EF4-FFF2-40B4-BE49-F238E27FC236}">
                <a16:creationId xmlns:a16="http://schemas.microsoft.com/office/drawing/2014/main" id="{53FE8F5C-2386-01F9-0896-ECA4DD9190F5}"/>
              </a:ext>
            </a:extLst>
          </p:cNvPr>
          <p:cNvPicPr>
            <a:picLocks noChangeAspect="1"/>
          </p:cNvPicPr>
          <p:nvPr/>
        </p:nvPicPr>
        <p:blipFill rotWithShape="1">
          <a:blip r:embed="rId9"/>
          <a:srcRect r="2936"/>
          <a:stretch/>
        </p:blipFill>
        <p:spPr>
          <a:xfrm>
            <a:off x="4300929" y="1185264"/>
            <a:ext cx="7891071" cy="5060863"/>
          </a:xfrm>
          <a:prstGeom prst="rect">
            <a:avLst/>
          </a:prstGeom>
        </p:spPr>
      </p:pic>
      <p:pic>
        <p:nvPicPr>
          <p:cNvPr id="11" name="Espace réservé du contenu 11" descr="Badge 1 avec un remplissage uni">
            <a:extLst>
              <a:ext uri="{FF2B5EF4-FFF2-40B4-BE49-F238E27FC236}">
                <a16:creationId xmlns:a16="http://schemas.microsoft.com/office/drawing/2014/main" id="{B95F32E9-B4F5-3C82-54D4-21BDDCC404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invGray">
          <a:xfrm>
            <a:off x="7790496" y="1236097"/>
            <a:ext cx="372068" cy="380260"/>
          </a:xfrm>
          <a:prstGeom prst="rect">
            <a:avLst/>
          </a:prstGeom>
        </p:spPr>
      </p:pic>
      <p:pic>
        <p:nvPicPr>
          <p:cNvPr id="12" name="Espace réservé du contenu 23" descr="Badge avec un remplissage uni">
            <a:extLst>
              <a:ext uri="{FF2B5EF4-FFF2-40B4-BE49-F238E27FC236}">
                <a16:creationId xmlns:a16="http://schemas.microsoft.com/office/drawing/2014/main" id="{98A2E8FE-8B83-0A06-1ECC-926C51DA58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invGray">
          <a:xfrm>
            <a:off x="7948978" y="2665242"/>
            <a:ext cx="380260" cy="380260"/>
          </a:xfrm>
          <a:prstGeom prst="rect">
            <a:avLst/>
          </a:prstGeom>
        </p:spPr>
      </p:pic>
      <p:pic>
        <p:nvPicPr>
          <p:cNvPr id="13" name="Graphique 12" descr="Badge 3 avec un remplissage uni">
            <a:extLst>
              <a:ext uri="{FF2B5EF4-FFF2-40B4-BE49-F238E27FC236}">
                <a16:creationId xmlns:a16="http://schemas.microsoft.com/office/drawing/2014/main" id="{905E156C-5D25-4CAA-E7E7-1EEB99A48B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6769" y="3742624"/>
            <a:ext cx="380260" cy="380260"/>
          </a:xfrm>
          <a:prstGeom prst="rect">
            <a:avLst/>
          </a:prstGeom>
        </p:spPr>
      </p:pic>
      <p:pic>
        <p:nvPicPr>
          <p:cNvPr id="14" name="Graphique 13" descr="Badge 3 avec un remplissage uni">
            <a:extLst>
              <a:ext uri="{FF2B5EF4-FFF2-40B4-BE49-F238E27FC236}">
                <a16:creationId xmlns:a16="http://schemas.microsoft.com/office/drawing/2014/main" id="{116415DE-43AD-54B8-7A1C-ADB674C735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38546" y="4665297"/>
            <a:ext cx="380260" cy="380260"/>
          </a:xfrm>
          <a:prstGeom prst="rect">
            <a:avLst/>
          </a:prstGeom>
        </p:spPr>
      </p:pic>
      <p:cxnSp>
        <p:nvCxnSpPr>
          <p:cNvPr id="15" name="Connecteur droit avec flèche 14">
            <a:extLst>
              <a:ext uri="{FF2B5EF4-FFF2-40B4-BE49-F238E27FC236}">
                <a16:creationId xmlns:a16="http://schemas.microsoft.com/office/drawing/2014/main" id="{9098ABFE-CD74-E755-901E-CFE4EB0DBD80}"/>
              </a:ext>
            </a:extLst>
          </p:cNvPr>
          <p:cNvCxnSpPr>
            <a:cxnSpLocks/>
          </p:cNvCxnSpPr>
          <p:nvPr/>
        </p:nvCxnSpPr>
        <p:spPr>
          <a:xfrm flipV="1">
            <a:off x="8162564" y="2981592"/>
            <a:ext cx="661947" cy="18738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8711F5F-C63E-4C27-96D9-637066A63383}"/>
              </a:ext>
            </a:extLst>
          </p:cNvPr>
          <p:cNvSpPr/>
          <p:nvPr/>
        </p:nvSpPr>
        <p:spPr>
          <a:xfrm>
            <a:off x="5974963" y="2822390"/>
            <a:ext cx="770021" cy="173253"/>
          </a:xfrm>
          <a:prstGeom prst="rect">
            <a:avLst/>
          </a:prstGeom>
          <a:solidFill>
            <a:schemeClr val="accent1">
              <a:lumMod val="20000"/>
              <a:lumOff val="80000"/>
              <a:alpha val="3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D44B8D7E-0FBC-AD92-BC31-6948C981BAA8}"/>
              </a:ext>
            </a:extLst>
          </p:cNvPr>
          <p:cNvSpPr/>
          <p:nvPr/>
        </p:nvSpPr>
        <p:spPr>
          <a:xfrm>
            <a:off x="5992697" y="5066183"/>
            <a:ext cx="770021" cy="173253"/>
          </a:xfrm>
          <a:prstGeom prst="rect">
            <a:avLst/>
          </a:prstGeom>
          <a:solidFill>
            <a:schemeClr val="accent1">
              <a:lumMod val="20000"/>
              <a:lumOff val="80000"/>
              <a:alpha val="3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7840C4D-1E66-E97A-7B28-15CE891AF135}"/>
              </a:ext>
            </a:extLst>
          </p:cNvPr>
          <p:cNvSpPr/>
          <p:nvPr/>
        </p:nvSpPr>
        <p:spPr>
          <a:xfrm>
            <a:off x="4411765" y="1699697"/>
            <a:ext cx="413623" cy="173253"/>
          </a:xfrm>
          <a:prstGeom prst="rect">
            <a:avLst/>
          </a:prstGeom>
          <a:solidFill>
            <a:schemeClr val="accent1">
              <a:lumMod val="20000"/>
              <a:lumOff val="80000"/>
              <a:alpha val="3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5EDC9D12-D679-74AF-85ED-49098E815DB0}"/>
              </a:ext>
            </a:extLst>
          </p:cNvPr>
          <p:cNvSpPr/>
          <p:nvPr/>
        </p:nvSpPr>
        <p:spPr>
          <a:xfrm>
            <a:off x="6404179" y="1699202"/>
            <a:ext cx="413623" cy="173253"/>
          </a:xfrm>
          <a:prstGeom prst="rect">
            <a:avLst/>
          </a:prstGeom>
          <a:solidFill>
            <a:schemeClr val="accent1">
              <a:lumMod val="20000"/>
              <a:lumOff val="80000"/>
              <a:alpha val="3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19">
            <a:extLst>
              <a:ext uri="{FF2B5EF4-FFF2-40B4-BE49-F238E27FC236}">
                <a16:creationId xmlns:a16="http://schemas.microsoft.com/office/drawing/2014/main" id="{72A94895-A2CE-D28F-C25E-58E82F4E325A}"/>
              </a:ext>
            </a:extLst>
          </p:cNvPr>
          <p:cNvCxnSpPr>
            <a:cxnSpLocks/>
            <a:stCxn id="18" idx="2"/>
          </p:cNvCxnSpPr>
          <p:nvPr/>
        </p:nvCxnSpPr>
        <p:spPr>
          <a:xfrm>
            <a:off x="4618577" y="1872950"/>
            <a:ext cx="614435" cy="1172552"/>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DC90E63-8397-0C82-E837-D17C4624CA79}"/>
              </a:ext>
            </a:extLst>
          </p:cNvPr>
          <p:cNvCxnSpPr>
            <a:cxnSpLocks/>
          </p:cNvCxnSpPr>
          <p:nvPr/>
        </p:nvCxnSpPr>
        <p:spPr>
          <a:xfrm>
            <a:off x="6603070" y="1869778"/>
            <a:ext cx="614435" cy="1172552"/>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console-24">
            <a:hlinkClick r:id="" action="ppaction://media"/>
            <a:extLst>
              <a:ext uri="{FF2B5EF4-FFF2-40B4-BE49-F238E27FC236}">
                <a16:creationId xmlns:a16="http://schemas.microsoft.com/office/drawing/2014/main" id="{52524FDF-705B-0559-A7B2-FF6D1555FEF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1291" y="6246127"/>
            <a:ext cx="487363" cy="487363"/>
          </a:xfrm>
          <a:prstGeom prst="rect">
            <a:avLst/>
          </a:prstGeom>
        </p:spPr>
      </p:pic>
    </p:spTree>
    <p:extLst>
      <p:ext uri="{BB962C8B-B14F-4D97-AF65-F5344CB8AC3E}">
        <p14:creationId xmlns:p14="http://schemas.microsoft.com/office/powerpoint/2010/main" val="2335720215"/>
      </p:ext>
    </p:extLst>
  </p:cSld>
  <p:clrMapOvr>
    <a:masterClrMapping/>
  </p:clrMapOvr>
  <mc:AlternateContent xmlns:mc="http://schemas.openxmlformats.org/markup-compatibility/2006" xmlns:p14="http://schemas.microsoft.com/office/powerpoint/2010/main">
    <mc:Choice Requires="p14">
      <p:transition spd="slow" p14:dur="2000" advClick="0" advTm="56000"/>
    </mc:Choice>
    <mc:Fallback xmlns="">
      <p:transition spd="slow" advClick="0"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38D9D6D-FA6D-A5CE-2E69-9E91B530ABA9}"/>
              </a:ext>
            </a:extLst>
          </p:cNvPr>
          <p:cNvPicPr>
            <a:picLocks noChangeAspect="1"/>
          </p:cNvPicPr>
          <p:nvPr/>
        </p:nvPicPr>
        <p:blipFill>
          <a:blip r:embed="rId5"/>
          <a:stretch>
            <a:fillRect/>
          </a:stretch>
        </p:blipFill>
        <p:spPr>
          <a:xfrm>
            <a:off x="5329103" y="1435725"/>
            <a:ext cx="6780845" cy="4888800"/>
          </a:xfrm>
          <a:prstGeom prst="rect">
            <a:avLst/>
          </a:prstGeom>
        </p:spPr>
      </p:pic>
      <p:sp>
        <p:nvSpPr>
          <p:cNvPr id="5" name="Titre 4">
            <a:extLst>
              <a:ext uri="{FF2B5EF4-FFF2-40B4-BE49-F238E27FC236}">
                <a16:creationId xmlns:a16="http://schemas.microsoft.com/office/drawing/2014/main" id="{40FDF21B-2603-F5DC-5C19-063BF4E6E09F}"/>
              </a:ext>
            </a:extLst>
          </p:cNvPr>
          <p:cNvSpPr>
            <a:spLocks noGrp="1"/>
          </p:cNvSpPr>
          <p:nvPr>
            <p:ph type="title"/>
          </p:nvPr>
        </p:nvSpPr>
        <p:spPr/>
        <p:txBody>
          <a:bodyPr/>
          <a:lstStyle/>
          <a:p>
            <a:r>
              <a:rPr lang="fr-FR" dirty="0"/>
              <a:t>Module </a:t>
            </a:r>
            <a:r>
              <a:rPr lang="fr-FR" dirty="0" err="1"/>
              <a:t>details</a:t>
            </a:r>
            <a:endParaRPr lang="fr-FR" dirty="0"/>
          </a:p>
        </p:txBody>
      </p:sp>
      <p:sp>
        <p:nvSpPr>
          <p:cNvPr id="7" name="Espace réservé du texte 6">
            <a:extLst>
              <a:ext uri="{FF2B5EF4-FFF2-40B4-BE49-F238E27FC236}">
                <a16:creationId xmlns:a16="http://schemas.microsoft.com/office/drawing/2014/main" id="{40C6FA21-1123-0B62-65E3-B0866EBB549B}"/>
              </a:ext>
            </a:extLst>
          </p:cNvPr>
          <p:cNvSpPr>
            <a:spLocks noGrp="1"/>
          </p:cNvSpPr>
          <p:nvPr>
            <p:ph type="body" sz="quarter" idx="10"/>
          </p:nvPr>
        </p:nvSpPr>
        <p:spPr/>
        <p:txBody>
          <a:bodyPr/>
          <a:lstStyle/>
          <a:p>
            <a:pPr indent="-216000"/>
            <a:r>
              <a:rPr lang="en-US" sz="1600" dirty="0"/>
              <a:t>Select the module/node</a:t>
            </a:r>
          </a:p>
        </p:txBody>
      </p:sp>
      <p:pic>
        <p:nvPicPr>
          <p:cNvPr id="20" name="Espace réservé du contenu 11" descr="Badge 1 avec un remplissage uni">
            <a:extLst>
              <a:ext uri="{FF2B5EF4-FFF2-40B4-BE49-F238E27FC236}">
                <a16:creationId xmlns:a16="http://schemas.microsoft.com/office/drawing/2014/main" id="{24EE71FD-D172-1E9D-444C-FD63ABE443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444082" y="1972103"/>
            <a:ext cx="372068" cy="380260"/>
          </a:xfrm>
          <a:prstGeom prst="rect">
            <a:avLst/>
          </a:prstGeom>
        </p:spPr>
      </p:pic>
      <p:pic>
        <p:nvPicPr>
          <p:cNvPr id="21" name="Espace réservé du contenu 23" descr="Badge avec un remplissage uni">
            <a:extLst>
              <a:ext uri="{FF2B5EF4-FFF2-40B4-BE49-F238E27FC236}">
                <a16:creationId xmlns:a16="http://schemas.microsoft.com/office/drawing/2014/main" id="{4821D56D-9EA4-F1D3-50BC-F2FCA56B11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444082" y="3535731"/>
            <a:ext cx="380260" cy="380260"/>
          </a:xfrm>
          <a:prstGeom prst="rect">
            <a:avLst/>
          </a:prstGeom>
        </p:spPr>
      </p:pic>
      <p:sp>
        <p:nvSpPr>
          <p:cNvPr id="4" name="Espace réservé du texte 6">
            <a:extLst>
              <a:ext uri="{FF2B5EF4-FFF2-40B4-BE49-F238E27FC236}">
                <a16:creationId xmlns:a16="http://schemas.microsoft.com/office/drawing/2014/main" id="{46F7E36C-455A-00B9-10B9-847F65038856}"/>
              </a:ext>
            </a:extLst>
          </p:cNvPr>
          <p:cNvSpPr txBox="1">
            <a:spLocks/>
          </p:cNvSpPr>
          <p:nvPr/>
        </p:nvSpPr>
        <p:spPr>
          <a:xfrm>
            <a:off x="1073402" y="1587807"/>
            <a:ext cx="3862582" cy="3892061"/>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67" noProof="1"/>
          </a:p>
          <a:p>
            <a:pPr marL="0" indent="0">
              <a:lnSpc>
                <a:spcPct val="150000"/>
              </a:lnSpc>
              <a:buNone/>
            </a:pPr>
            <a:r>
              <a:rPr lang="en-US" sz="1200" noProof="1"/>
              <a:t>Click on the node (or button since SafeKit 8.2.2) to display its detailed status</a:t>
            </a:r>
          </a:p>
          <a:p>
            <a:pPr>
              <a:lnSpc>
                <a:spcPct val="150000"/>
              </a:lnSpc>
              <a:buFont typeface="Courier New" panose="02070309020205020404" pitchFamily="49" charset="0"/>
              <a:buChar char="o"/>
            </a:pPr>
            <a:r>
              <a:rPr lang="en-US" sz="1200" noProof="1"/>
              <a:t>It is highlighted with a blue color</a:t>
            </a:r>
          </a:p>
          <a:p>
            <a:pPr>
              <a:lnSpc>
                <a:spcPct val="150000"/>
              </a:lnSpc>
              <a:buFont typeface="Courier New" panose="02070309020205020404" pitchFamily="49" charset="0"/>
              <a:buChar char="o"/>
            </a:pPr>
            <a:r>
              <a:rPr lang="en-US" sz="1200" noProof="1"/>
              <a:t>The module details are displayed</a:t>
            </a:r>
          </a:p>
          <a:p>
            <a:pPr marL="0" indent="0">
              <a:lnSpc>
                <a:spcPct val="150000"/>
              </a:lnSpc>
              <a:buNone/>
            </a:pPr>
            <a:endParaRPr lang="en-US" sz="1200" noProof="1"/>
          </a:p>
          <a:p>
            <a:pPr marL="0" indent="0">
              <a:lnSpc>
                <a:spcPct val="150000"/>
              </a:lnSpc>
              <a:buNone/>
            </a:pPr>
            <a:r>
              <a:rPr lang="en-US" sz="1200" noProof="1"/>
              <a:t>Click on the tab to visualize module logs, resources or node information</a:t>
            </a:r>
          </a:p>
          <a:p>
            <a:endParaRPr lang="fr-FR" dirty="0"/>
          </a:p>
        </p:txBody>
      </p:sp>
      <p:pic>
        <p:nvPicPr>
          <p:cNvPr id="3" name="Espace réservé du contenu 11" descr="Badge 1 avec un remplissage uni">
            <a:extLst>
              <a:ext uri="{FF2B5EF4-FFF2-40B4-BE49-F238E27FC236}">
                <a16:creationId xmlns:a16="http://schemas.microsoft.com/office/drawing/2014/main" id="{9FECFC77-7C29-764C-4678-B54DE2B452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6257197" y="2634137"/>
            <a:ext cx="372068" cy="380260"/>
          </a:xfrm>
          <a:prstGeom prst="rect">
            <a:avLst/>
          </a:prstGeom>
        </p:spPr>
      </p:pic>
      <p:pic>
        <p:nvPicPr>
          <p:cNvPr id="6" name="Espace réservé du contenu 23" descr="Badge avec un remplissage uni">
            <a:extLst>
              <a:ext uri="{FF2B5EF4-FFF2-40B4-BE49-F238E27FC236}">
                <a16:creationId xmlns:a16="http://schemas.microsoft.com/office/drawing/2014/main" id="{FF80A75B-6839-163E-0C34-A3E75ED9B1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9590525" y="1097171"/>
            <a:ext cx="380260" cy="380260"/>
          </a:xfrm>
          <a:prstGeom prst="rect">
            <a:avLst/>
          </a:prstGeom>
        </p:spPr>
      </p:pic>
      <p:cxnSp>
        <p:nvCxnSpPr>
          <p:cNvPr id="8" name="Connecteur droit avec flèche 7">
            <a:extLst>
              <a:ext uri="{FF2B5EF4-FFF2-40B4-BE49-F238E27FC236}">
                <a16:creationId xmlns:a16="http://schemas.microsoft.com/office/drawing/2014/main" id="{A657CB53-610B-7153-5005-D8C994704EBC}"/>
              </a:ext>
            </a:extLst>
          </p:cNvPr>
          <p:cNvCxnSpPr>
            <a:cxnSpLocks/>
          </p:cNvCxnSpPr>
          <p:nvPr/>
        </p:nvCxnSpPr>
        <p:spPr>
          <a:xfrm flipV="1">
            <a:off x="7005250" y="2203939"/>
            <a:ext cx="519718" cy="2968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Accolade ouvrante 8">
            <a:extLst>
              <a:ext uri="{FF2B5EF4-FFF2-40B4-BE49-F238E27FC236}">
                <a16:creationId xmlns:a16="http://schemas.microsoft.com/office/drawing/2014/main" id="{C2F19048-EC2E-FB29-F88A-5617DA59B849}"/>
              </a:ext>
            </a:extLst>
          </p:cNvPr>
          <p:cNvSpPr/>
          <p:nvPr/>
        </p:nvSpPr>
        <p:spPr>
          <a:xfrm rot="5400000">
            <a:off x="9564318" y="-503718"/>
            <a:ext cx="432675" cy="4511375"/>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Légende : encadrée 13">
            <a:extLst>
              <a:ext uri="{FF2B5EF4-FFF2-40B4-BE49-F238E27FC236}">
                <a16:creationId xmlns:a16="http://schemas.microsoft.com/office/drawing/2014/main" id="{19259490-6035-9B1E-D57D-4446105B9252}"/>
              </a:ext>
            </a:extLst>
          </p:cNvPr>
          <p:cNvSpPr/>
          <p:nvPr/>
        </p:nvSpPr>
        <p:spPr>
          <a:xfrm>
            <a:off x="5289045" y="320078"/>
            <a:ext cx="3052669" cy="680130"/>
          </a:xfrm>
          <a:prstGeom prst="borderCallout1">
            <a:avLst>
              <a:gd name="adj1" fmla="val 107747"/>
              <a:gd name="adj2" fmla="val 51361"/>
              <a:gd name="adj3" fmla="val 232594"/>
              <a:gd name="adj4" fmla="val 72379"/>
            </a:avLst>
          </a:prstGeom>
          <a:solidFill>
            <a:schemeClr val="bg1"/>
          </a:solid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t>Module details for mirror on node1</a:t>
            </a:r>
          </a:p>
        </p:txBody>
      </p:sp>
      <p:pic>
        <p:nvPicPr>
          <p:cNvPr id="16" name="Espace réservé du contenu 11" descr="Badge 1 avec un remplissage uni">
            <a:extLst>
              <a:ext uri="{FF2B5EF4-FFF2-40B4-BE49-F238E27FC236}">
                <a16:creationId xmlns:a16="http://schemas.microsoft.com/office/drawing/2014/main" id="{9D59FA0A-7D63-7E28-14B9-7D8AC66A55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6485967" y="2260497"/>
            <a:ext cx="372068" cy="380260"/>
          </a:xfrm>
          <a:prstGeom prst="rect">
            <a:avLst/>
          </a:prstGeom>
        </p:spPr>
      </p:pic>
      <p:pic>
        <p:nvPicPr>
          <p:cNvPr id="10" name="console-25">
            <a:hlinkClick r:id="" action="ppaction://media"/>
            <a:extLst>
              <a:ext uri="{FF2B5EF4-FFF2-40B4-BE49-F238E27FC236}">
                <a16:creationId xmlns:a16="http://schemas.microsoft.com/office/drawing/2014/main" id="{0F51100A-90FE-6993-FEE6-03780A4CEDE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31229" y="6196082"/>
            <a:ext cx="487363" cy="487363"/>
          </a:xfrm>
          <a:prstGeom prst="rect">
            <a:avLst/>
          </a:prstGeom>
        </p:spPr>
      </p:pic>
    </p:spTree>
    <p:extLst>
      <p:ext uri="{BB962C8B-B14F-4D97-AF65-F5344CB8AC3E}">
        <p14:creationId xmlns:p14="http://schemas.microsoft.com/office/powerpoint/2010/main" val="346177808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9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FDE8A20-4618-0871-C075-9C47CF0FED15}"/>
              </a:ext>
            </a:extLst>
          </p:cNvPr>
          <p:cNvSpPr>
            <a:spLocks noGrp="1"/>
          </p:cNvSpPr>
          <p:nvPr>
            <p:ph type="title"/>
          </p:nvPr>
        </p:nvSpPr>
        <p:spPr/>
        <p:txBody>
          <a:bodyPr/>
          <a:lstStyle/>
          <a:p>
            <a:r>
              <a:rPr lang="fr-FR" dirty="0"/>
              <a:t>Logs (1/3)</a:t>
            </a:r>
          </a:p>
        </p:txBody>
      </p:sp>
      <p:sp>
        <p:nvSpPr>
          <p:cNvPr id="8" name="Espace réservé du texte 7">
            <a:extLst>
              <a:ext uri="{FF2B5EF4-FFF2-40B4-BE49-F238E27FC236}">
                <a16:creationId xmlns:a16="http://schemas.microsoft.com/office/drawing/2014/main" id="{431889A7-652C-4C5A-8DB5-AB987B64E98E}"/>
              </a:ext>
            </a:extLst>
          </p:cNvPr>
          <p:cNvSpPr>
            <a:spLocks noGrp="1"/>
          </p:cNvSpPr>
          <p:nvPr>
            <p:ph type="body" sz="quarter" idx="10"/>
          </p:nvPr>
        </p:nvSpPr>
        <p:spPr>
          <a:xfrm>
            <a:off x="316799" y="830931"/>
            <a:ext cx="11484000" cy="276999"/>
          </a:xfrm>
        </p:spPr>
        <p:txBody>
          <a:bodyPr/>
          <a:lstStyle/>
          <a:p>
            <a:r>
              <a:rPr lang="en-US" sz="1200" dirty="0">
                <a:solidFill>
                  <a:schemeClr val="tx1"/>
                </a:solidFill>
                <a:latin typeface="+mn-lt"/>
              </a:rPr>
              <a:t>http://host:9010/console/en/monitoring /modules/</a:t>
            </a:r>
            <a:r>
              <a:rPr lang="en-US" sz="1200" b="1" dirty="0">
                <a:solidFill>
                  <a:schemeClr val="tx1"/>
                </a:solidFill>
                <a:latin typeface="+mn-lt"/>
              </a:rPr>
              <a:t>AM</a:t>
            </a:r>
            <a:r>
              <a:rPr lang="en-US" sz="1200" dirty="0">
                <a:solidFill>
                  <a:schemeClr val="tx1"/>
                </a:solidFill>
                <a:latin typeface="+mn-lt"/>
              </a:rPr>
              <a:t>/nodes/</a:t>
            </a:r>
            <a:r>
              <a:rPr lang="en-US" sz="1200" b="1" dirty="0">
                <a:solidFill>
                  <a:schemeClr val="tx1"/>
                </a:solidFill>
                <a:latin typeface="+mn-lt"/>
              </a:rPr>
              <a:t>node</a:t>
            </a:r>
            <a:r>
              <a:rPr lang="en-US" sz="1200" dirty="0">
                <a:solidFill>
                  <a:schemeClr val="tx1"/>
                </a:solidFill>
                <a:latin typeface="+mn-lt"/>
              </a:rPr>
              <a:t>/logs</a:t>
            </a:r>
            <a:endParaRPr lang="fr-FR" sz="1200" dirty="0">
              <a:solidFill>
                <a:schemeClr val="tx1"/>
              </a:solidFill>
              <a:latin typeface="+mn-lt"/>
            </a:endParaRPr>
          </a:p>
        </p:txBody>
      </p:sp>
      <p:pic>
        <p:nvPicPr>
          <p:cNvPr id="10" name="Image 9">
            <a:extLst>
              <a:ext uri="{FF2B5EF4-FFF2-40B4-BE49-F238E27FC236}">
                <a16:creationId xmlns:a16="http://schemas.microsoft.com/office/drawing/2014/main" id="{1EA2CD85-5869-1C00-8B5C-71338761C3AF}"/>
              </a:ext>
            </a:extLst>
          </p:cNvPr>
          <p:cNvPicPr>
            <a:picLocks noChangeAspect="1"/>
          </p:cNvPicPr>
          <p:nvPr/>
        </p:nvPicPr>
        <p:blipFill rotWithShape="1">
          <a:blip r:embed="rId5"/>
          <a:srcRect r="9420"/>
          <a:stretch/>
        </p:blipFill>
        <p:spPr>
          <a:xfrm>
            <a:off x="5185867" y="1185264"/>
            <a:ext cx="6962590" cy="5648325"/>
          </a:xfrm>
          <a:prstGeom prst="rect">
            <a:avLst/>
          </a:prstGeom>
        </p:spPr>
      </p:pic>
      <p:sp>
        <p:nvSpPr>
          <p:cNvPr id="12" name="Légende : encadrée 11">
            <a:extLst>
              <a:ext uri="{FF2B5EF4-FFF2-40B4-BE49-F238E27FC236}">
                <a16:creationId xmlns:a16="http://schemas.microsoft.com/office/drawing/2014/main" id="{3A19026C-374B-2331-AC10-32AE924025B5}"/>
              </a:ext>
            </a:extLst>
          </p:cNvPr>
          <p:cNvSpPr/>
          <p:nvPr/>
        </p:nvSpPr>
        <p:spPr>
          <a:xfrm>
            <a:off x="134500" y="2066934"/>
            <a:ext cx="4784716" cy="479007"/>
          </a:xfrm>
          <a:prstGeom prst="borderCallout1">
            <a:avLst>
              <a:gd name="adj1" fmla="val 61553"/>
              <a:gd name="adj2" fmla="val 100437"/>
              <a:gd name="adj3" fmla="val 12939"/>
              <a:gd name="adj4" fmla="val 108500"/>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solidFill>
                  <a:schemeClr val="tx1"/>
                </a:solidFill>
              </a:rPr>
              <a:t>Resume/suspend the view in real time of the log</a:t>
            </a:r>
          </a:p>
        </p:txBody>
      </p:sp>
      <p:sp>
        <p:nvSpPr>
          <p:cNvPr id="13" name="Légende : encadrée 12">
            <a:extLst>
              <a:ext uri="{FF2B5EF4-FFF2-40B4-BE49-F238E27FC236}">
                <a16:creationId xmlns:a16="http://schemas.microsoft.com/office/drawing/2014/main" id="{3F837D54-10BA-ABA6-B2D2-5259BCAB81E0}"/>
              </a:ext>
            </a:extLst>
          </p:cNvPr>
          <p:cNvSpPr/>
          <p:nvPr/>
        </p:nvSpPr>
        <p:spPr>
          <a:xfrm>
            <a:off x="134500" y="2912259"/>
            <a:ext cx="4784716" cy="479007"/>
          </a:xfrm>
          <a:prstGeom prst="borderCallout1">
            <a:avLst>
              <a:gd name="adj1" fmla="val 41166"/>
              <a:gd name="adj2" fmla="val 100623"/>
              <a:gd name="adj3" fmla="val -169893"/>
              <a:gd name="adj4" fmla="val 12527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solidFill>
                  <a:schemeClr val="tx1"/>
                </a:solidFill>
              </a:rPr>
              <a:t>Download the log (verbose or not verbose)</a:t>
            </a:r>
          </a:p>
        </p:txBody>
      </p:sp>
      <p:pic>
        <p:nvPicPr>
          <p:cNvPr id="15" name="Image 14">
            <a:extLst>
              <a:ext uri="{FF2B5EF4-FFF2-40B4-BE49-F238E27FC236}">
                <a16:creationId xmlns:a16="http://schemas.microsoft.com/office/drawing/2014/main" id="{97AED637-D8B4-0F14-C3DB-72E61A321ECD}"/>
              </a:ext>
            </a:extLst>
          </p:cNvPr>
          <p:cNvPicPr>
            <a:picLocks noChangeAspect="1"/>
          </p:cNvPicPr>
          <p:nvPr/>
        </p:nvPicPr>
        <p:blipFill rotWithShape="1">
          <a:blip r:embed="rId6"/>
          <a:srcRect r="24371"/>
          <a:stretch/>
        </p:blipFill>
        <p:spPr>
          <a:xfrm>
            <a:off x="245212" y="4453516"/>
            <a:ext cx="842108" cy="1066800"/>
          </a:xfrm>
          <a:prstGeom prst="rect">
            <a:avLst/>
          </a:prstGeom>
        </p:spPr>
      </p:pic>
      <p:grpSp>
        <p:nvGrpSpPr>
          <p:cNvPr id="19" name="Groupe 18">
            <a:extLst>
              <a:ext uri="{FF2B5EF4-FFF2-40B4-BE49-F238E27FC236}">
                <a16:creationId xmlns:a16="http://schemas.microsoft.com/office/drawing/2014/main" id="{DDB71F0D-0BC5-D13F-002C-EA430DC89FA8}"/>
              </a:ext>
            </a:extLst>
          </p:cNvPr>
          <p:cNvGrpSpPr/>
          <p:nvPr/>
        </p:nvGrpSpPr>
        <p:grpSpPr>
          <a:xfrm>
            <a:off x="10214609" y="285125"/>
            <a:ext cx="1842891" cy="766663"/>
            <a:chOff x="10214609" y="285125"/>
            <a:chExt cx="1842891" cy="766663"/>
          </a:xfrm>
        </p:grpSpPr>
        <p:sp>
          <p:nvSpPr>
            <p:cNvPr id="17" name="Légende : encadrée 16">
              <a:extLst>
                <a:ext uri="{FF2B5EF4-FFF2-40B4-BE49-F238E27FC236}">
                  <a16:creationId xmlns:a16="http://schemas.microsoft.com/office/drawing/2014/main" id="{652C1CCD-9950-A4B6-7868-E6CBE1E467F6}"/>
                </a:ext>
              </a:extLst>
            </p:cNvPr>
            <p:cNvSpPr/>
            <p:nvPr/>
          </p:nvSpPr>
          <p:spPr>
            <a:xfrm>
              <a:off x="10214609" y="285125"/>
              <a:ext cx="1842891" cy="766663"/>
            </a:xfrm>
            <a:prstGeom prst="borderCallout1">
              <a:avLst>
                <a:gd name="adj1" fmla="val 102363"/>
                <a:gd name="adj2" fmla="val 39521"/>
                <a:gd name="adj3" fmla="val 237972"/>
                <a:gd name="adj4" fmla="val 4500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000" dirty="0">
                  <a:solidFill>
                    <a:schemeClr val="tx1"/>
                  </a:solidFill>
                </a:rPr>
                <a:t>Log details panel </a:t>
              </a:r>
            </a:p>
            <a:p>
              <a:pPr marL="171450" indent="-171450">
                <a:lnSpc>
                  <a:spcPct val="150000"/>
                </a:lnSpc>
                <a:buFont typeface="Courier New" panose="02070309020205020404" pitchFamily="49" charset="0"/>
                <a:buChar char="o"/>
              </a:pPr>
              <a:r>
                <a:rPr lang="en-US" sz="1000" dirty="0">
                  <a:solidFill>
                    <a:schemeClr val="tx1"/>
                  </a:solidFill>
                </a:rPr>
                <a:t>select a message</a:t>
              </a:r>
            </a:p>
          </p:txBody>
        </p:sp>
        <p:sp>
          <p:nvSpPr>
            <p:cNvPr id="16" name="Légende : encadrée 15">
              <a:extLst>
                <a:ext uri="{FF2B5EF4-FFF2-40B4-BE49-F238E27FC236}">
                  <a16:creationId xmlns:a16="http://schemas.microsoft.com/office/drawing/2014/main" id="{8550D36B-8121-2942-DFA7-53826D4C35FB}"/>
                </a:ext>
              </a:extLst>
            </p:cNvPr>
            <p:cNvSpPr/>
            <p:nvPr/>
          </p:nvSpPr>
          <p:spPr>
            <a:xfrm>
              <a:off x="10214609" y="285125"/>
              <a:ext cx="1842891" cy="766663"/>
            </a:xfrm>
            <a:prstGeom prst="borderCallout1">
              <a:avLst>
                <a:gd name="adj1" fmla="val 99302"/>
                <a:gd name="adj2" fmla="val 40002"/>
                <a:gd name="adj3" fmla="val 346726"/>
                <a:gd name="adj4" fmla="val -32669"/>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endParaRPr lang="en-US" sz="1200" dirty="0">
                <a:solidFill>
                  <a:schemeClr val="tx1"/>
                </a:solidFill>
              </a:endParaRPr>
            </a:p>
          </p:txBody>
        </p:sp>
      </p:grpSp>
      <p:sp>
        <p:nvSpPr>
          <p:cNvPr id="20" name="Légende : encadrée 19">
            <a:extLst>
              <a:ext uri="{FF2B5EF4-FFF2-40B4-BE49-F238E27FC236}">
                <a16:creationId xmlns:a16="http://schemas.microsoft.com/office/drawing/2014/main" id="{A4D594BC-3ED2-CAA3-1DE8-BC459427F0F3}"/>
              </a:ext>
            </a:extLst>
          </p:cNvPr>
          <p:cNvSpPr/>
          <p:nvPr/>
        </p:nvSpPr>
        <p:spPr>
          <a:xfrm>
            <a:off x="134500" y="2066933"/>
            <a:ext cx="4784716" cy="479007"/>
          </a:xfrm>
          <a:prstGeom prst="borderCallout1">
            <a:avLst>
              <a:gd name="adj1" fmla="val 61553"/>
              <a:gd name="adj2" fmla="val 100437"/>
              <a:gd name="adj3" fmla="val 12939"/>
              <a:gd name="adj4" fmla="val 11647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endParaRPr lang="en-US" sz="1200" dirty="0">
              <a:solidFill>
                <a:schemeClr val="tx1"/>
              </a:solidFill>
            </a:endParaRPr>
          </a:p>
        </p:txBody>
      </p:sp>
      <p:sp>
        <p:nvSpPr>
          <p:cNvPr id="22" name="ZoneTexte 21">
            <a:extLst>
              <a:ext uri="{FF2B5EF4-FFF2-40B4-BE49-F238E27FC236}">
                <a16:creationId xmlns:a16="http://schemas.microsoft.com/office/drawing/2014/main" id="{4DF2AB96-BACD-B142-6283-2430370E1AC1}"/>
              </a:ext>
            </a:extLst>
          </p:cNvPr>
          <p:cNvSpPr txBox="1"/>
          <p:nvPr/>
        </p:nvSpPr>
        <p:spPr>
          <a:xfrm>
            <a:off x="1087320" y="4444638"/>
            <a:ext cx="3831896" cy="1107676"/>
          </a:xfrm>
          <a:prstGeom prst="rect">
            <a:avLst/>
          </a:prstGeom>
          <a:noFill/>
        </p:spPr>
        <p:txBody>
          <a:bodyPr wrap="square">
            <a:spAutoFit/>
          </a:bodyPr>
          <a:lstStyle/>
          <a:p>
            <a:pPr marL="171450" indent="-171450">
              <a:lnSpc>
                <a:spcPct val="150000"/>
              </a:lnSpc>
              <a:buFont typeface="Courier New" panose="02070309020205020404" pitchFamily="49" charset="0"/>
              <a:buChar char="o"/>
            </a:pPr>
            <a:r>
              <a:rPr lang="en-US" sz="900" dirty="0">
                <a:solidFill>
                  <a:schemeClr val="tx1"/>
                </a:solidFill>
              </a:rPr>
              <a:t>C(</a:t>
            </a:r>
            <a:r>
              <a:rPr lang="en-US" sz="900" dirty="0" err="1">
                <a:solidFill>
                  <a:schemeClr val="tx1"/>
                </a:solidFill>
              </a:rPr>
              <a:t>ritical</a:t>
            </a:r>
            <a:r>
              <a:rPr lang="en-US" sz="900" dirty="0">
                <a:solidFill>
                  <a:schemeClr val="tx1"/>
                </a:solidFill>
              </a:rPr>
              <a:t>) messages (error detection…)</a:t>
            </a:r>
          </a:p>
          <a:p>
            <a:pPr marL="171450" indent="-171450">
              <a:lnSpc>
                <a:spcPct val="150000"/>
              </a:lnSpc>
              <a:buFont typeface="Courier New" panose="02070309020205020404" pitchFamily="49" charset="0"/>
              <a:buChar char="o"/>
            </a:pPr>
            <a:r>
              <a:rPr lang="en-US" sz="900" dirty="0">
                <a:solidFill>
                  <a:schemeClr val="tx1"/>
                </a:solidFill>
              </a:rPr>
              <a:t>E(vent) messages (local and remote state…)</a:t>
            </a:r>
          </a:p>
          <a:p>
            <a:pPr marL="171450" indent="-171450">
              <a:lnSpc>
                <a:spcPct val="150000"/>
              </a:lnSpc>
              <a:buFont typeface="Courier New" panose="02070309020205020404" pitchFamily="49" charset="0"/>
              <a:buChar char="o"/>
            </a:pPr>
            <a:r>
              <a:rPr lang="en-US" sz="900" dirty="0">
                <a:solidFill>
                  <a:schemeClr val="tx1"/>
                </a:solidFill>
              </a:rPr>
              <a:t>U(ser) messages when the user runs action on the module </a:t>
            </a:r>
            <a:br>
              <a:rPr lang="en-US" sz="900" dirty="0">
                <a:solidFill>
                  <a:schemeClr val="tx1"/>
                </a:solidFill>
              </a:rPr>
            </a:br>
            <a:r>
              <a:rPr lang="en-US" sz="900" dirty="0">
                <a:solidFill>
                  <a:schemeClr val="tx1"/>
                </a:solidFill>
              </a:rPr>
              <a:t>(ex.: Action stop called by username)</a:t>
            </a:r>
          </a:p>
          <a:p>
            <a:pPr marL="171450" indent="-171450">
              <a:lnSpc>
                <a:spcPct val="150000"/>
              </a:lnSpc>
              <a:buFont typeface="Courier New" panose="02070309020205020404" pitchFamily="49" charset="0"/>
              <a:buChar char="o"/>
            </a:pPr>
            <a:r>
              <a:rPr lang="en-US" sz="900" dirty="0">
                <a:solidFill>
                  <a:schemeClr val="tx1"/>
                </a:solidFill>
              </a:rPr>
              <a:t>S(</a:t>
            </a:r>
            <a:r>
              <a:rPr lang="en-US" sz="900" dirty="0" err="1">
                <a:solidFill>
                  <a:schemeClr val="tx1"/>
                </a:solidFill>
              </a:rPr>
              <a:t>cript</a:t>
            </a:r>
            <a:r>
              <a:rPr lang="en-US" sz="900" dirty="0">
                <a:solidFill>
                  <a:schemeClr val="tx1"/>
                </a:solidFill>
              </a:rPr>
              <a:t>) messages when module scripts are executed</a:t>
            </a:r>
          </a:p>
        </p:txBody>
      </p:sp>
      <p:sp>
        <p:nvSpPr>
          <p:cNvPr id="23" name="Légende : encadrée 22">
            <a:extLst>
              <a:ext uri="{FF2B5EF4-FFF2-40B4-BE49-F238E27FC236}">
                <a16:creationId xmlns:a16="http://schemas.microsoft.com/office/drawing/2014/main" id="{4AB93508-30A5-8A23-47FA-43D1BC81C622}"/>
              </a:ext>
            </a:extLst>
          </p:cNvPr>
          <p:cNvSpPr/>
          <p:nvPr/>
        </p:nvSpPr>
        <p:spPr>
          <a:xfrm>
            <a:off x="134500" y="3943267"/>
            <a:ext cx="4784716" cy="1729564"/>
          </a:xfrm>
          <a:prstGeom prst="borderCallout1">
            <a:avLst>
              <a:gd name="adj1" fmla="val 21517"/>
              <a:gd name="adj2" fmla="val 100622"/>
              <a:gd name="adj3" fmla="val -105219"/>
              <a:gd name="adj4" fmla="val 134734"/>
            </a:avLst>
          </a:prstGeom>
          <a:noFill/>
          <a:ln w="9525"/>
        </p:spPr>
        <p:style>
          <a:lnRef idx="2">
            <a:schemeClr val="accent1"/>
          </a:lnRef>
          <a:fillRef idx="1">
            <a:schemeClr val="lt1"/>
          </a:fillRef>
          <a:effectRef idx="0">
            <a:schemeClr val="accent1"/>
          </a:effectRef>
          <a:fontRef idx="minor">
            <a:schemeClr val="dk1"/>
          </a:fontRef>
        </p:style>
        <p:txBody>
          <a:bodyPr rtlCol="0" anchor="t"/>
          <a:lstStyle/>
          <a:p>
            <a:pPr marL="0" indent="0">
              <a:lnSpc>
                <a:spcPct val="150000"/>
              </a:lnSpc>
              <a:buNone/>
            </a:pPr>
            <a:r>
              <a:rPr lang="en-US" sz="1200" dirty="0">
                <a:solidFill>
                  <a:schemeClr val="tx1"/>
                </a:solidFill>
              </a:rPr>
              <a:t>Select the message type to view</a:t>
            </a:r>
          </a:p>
        </p:txBody>
      </p:sp>
      <p:sp>
        <p:nvSpPr>
          <p:cNvPr id="24" name="Rectangle 23">
            <a:extLst>
              <a:ext uri="{FF2B5EF4-FFF2-40B4-BE49-F238E27FC236}">
                <a16:creationId xmlns:a16="http://schemas.microsoft.com/office/drawing/2014/main" id="{A688E547-3475-8783-FF18-D4B4EB644939}"/>
              </a:ext>
            </a:extLst>
          </p:cNvPr>
          <p:cNvSpPr/>
          <p:nvPr/>
        </p:nvSpPr>
        <p:spPr>
          <a:xfrm>
            <a:off x="10214609" y="2242457"/>
            <a:ext cx="1842891" cy="444137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console-26">
            <a:hlinkClick r:id="" action="ppaction://media"/>
            <a:extLst>
              <a:ext uri="{FF2B5EF4-FFF2-40B4-BE49-F238E27FC236}">
                <a16:creationId xmlns:a16="http://schemas.microsoft.com/office/drawing/2014/main" id="{E35003C1-4804-F47C-0DE6-3CB3EEBE66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15108" y="6346226"/>
            <a:ext cx="487363" cy="487363"/>
          </a:xfrm>
          <a:prstGeom prst="rect">
            <a:avLst/>
          </a:prstGeom>
        </p:spPr>
      </p:pic>
    </p:spTree>
    <p:extLst>
      <p:ext uri="{BB962C8B-B14F-4D97-AF65-F5344CB8AC3E}">
        <p14:creationId xmlns:p14="http://schemas.microsoft.com/office/powerpoint/2010/main" val="2833381704"/>
      </p:ext>
    </p:extLst>
  </p:cSld>
  <p:clrMapOvr>
    <a:masterClrMapping/>
  </p:clrMapOvr>
  <mc:AlternateContent xmlns:mc="http://schemas.openxmlformats.org/markup-compatibility/2006" xmlns:p14="http://schemas.microsoft.com/office/powerpoint/2010/main">
    <mc:Choice Requires="p14">
      <p:transition spd="slow" p14:dur="2000" advClick="0" advTm="55000"/>
    </mc:Choice>
    <mc:Fallback xmlns="">
      <p:transition spd="slow" advClick="0"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7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DA6D77A4-C929-152F-32FC-94B061792549}"/>
              </a:ext>
            </a:extLst>
          </p:cNvPr>
          <p:cNvSpPr>
            <a:spLocks noGrp="1"/>
          </p:cNvSpPr>
          <p:nvPr>
            <p:ph type="title"/>
          </p:nvPr>
        </p:nvSpPr>
        <p:spPr/>
        <p:txBody>
          <a:bodyPr/>
          <a:lstStyle/>
          <a:p>
            <a:r>
              <a:rPr lang="fr-FR" dirty="0"/>
              <a:t>Logs (2/3)</a:t>
            </a:r>
          </a:p>
        </p:txBody>
      </p:sp>
      <p:sp>
        <p:nvSpPr>
          <p:cNvPr id="6" name="Espace réservé du texte 5">
            <a:extLst>
              <a:ext uri="{FF2B5EF4-FFF2-40B4-BE49-F238E27FC236}">
                <a16:creationId xmlns:a16="http://schemas.microsoft.com/office/drawing/2014/main" id="{FFFFA26F-C848-E8C8-487B-65E82F845A75}"/>
              </a:ext>
            </a:extLst>
          </p:cNvPr>
          <p:cNvSpPr>
            <a:spLocks noGrp="1"/>
          </p:cNvSpPr>
          <p:nvPr>
            <p:ph type="body" sz="quarter" idx="10"/>
          </p:nvPr>
        </p:nvSpPr>
        <p:spPr/>
        <p:txBody>
          <a:bodyPr/>
          <a:lstStyle/>
          <a:p>
            <a:r>
              <a:rPr lang="fr-FR" dirty="0" err="1"/>
              <a:t>Verbose</a:t>
            </a:r>
            <a:r>
              <a:rPr lang="fr-FR" dirty="0"/>
              <a:t> messages</a:t>
            </a:r>
          </a:p>
        </p:txBody>
      </p:sp>
      <p:grpSp>
        <p:nvGrpSpPr>
          <p:cNvPr id="21" name="Groupe 20">
            <a:extLst>
              <a:ext uri="{FF2B5EF4-FFF2-40B4-BE49-F238E27FC236}">
                <a16:creationId xmlns:a16="http://schemas.microsoft.com/office/drawing/2014/main" id="{179C7775-F368-F308-B4D3-72D082779FCA}"/>
              </a:ext>
            </a:extLst>
          </p:cNvPr>
          <p:cNvGrpSpPr/>
          <p:nvPr/>
        </p:nvGrpSpPr>
        <p:grpSpPr>
          <a:xfrm>
            <a:off x="4355992" y="1604123"/>
            <a:ext cx="7836008" cy="4488110"/>
            <a:chOff x="4063068" y="2042110"/>
            <a:chExt cx="7836008" cy="4488110"/>
          </a:xfrm>
        </p:grpSpPr>
        <p:pic>
          <p:nvPicPr>
            <p:cNvPr id="13" name="Image 12">
              <a:extLst>
                <a:ext uri="{FF2B5EF4-FFF2-40B4-BE49-F238E27FC236}">
                  <a16:creationId xmlns:a16="http://schemas.microsoft.com/office/drawing/2014/main" id="{2ED54064-F0E1-0FB8-60D1-28F9486DE359}"/>
                </a:ext>
              </a:extLst>
            </p:cNvPr>
            <p:cNvPicPr>
              <a:picLocks noChangeAspect="1"/>
            </p:cNvPicPr>
            <p:nvPr/>
          </p:nvPicPr>
          <p:blipFill rotWithShape="1">
            <a:blip r:embed="rId5"/>
            <a:srcRect l="959" t="2729" r="4913" b="2464"/>
            <a:stretch/>
          </p:blipFill>
          <p:spPr>
            <a:xfrm>
              <a:off x="4063068" y="2042110"/>
              <a:ext cx="7836008" cy="4488110"/>
            </a:xfrm>
            <a:prstGeom prst="rect">
              <a:avLst/>
            </a:prstGeom>
          </p:spPr>
        </p:pic>
        <p:sp>
          <p:nvSpPr>
            <p:cNvPr id="14" name="Rectangle 13">
              <a:extLst>
                <a:ext uri="{FF2B5EF4-FFF2-40B4-BE49-F238E27FC236}">
                  <a16:creationId xmlns:a16="http://schemas.microsoft.com/office/drawing/2014/main" id="{08404BF8-7449-564B-8AEA-30774E7981FB}"/>
                </a:ext>
              </a:extLst>
            </p:cNvPr>
            <p:cNvSpPr/>
            <p:nvPr/>
          </p:nvSpPr>
          <p:spPr>
            <a:xfrm>
              <a:off x="6042870" y="2902878"/>
              <a:ext cx="1342238" cy="204633"/>
            </a:xfrm>
            <a:prstGeom prst="rect">
              <a:avLst/>
            </a:prstGeom>
            <a:solidFill>
              <a:schemeClr val="accent1">
                <a:lumMod val="20000"/>
                <a:lumOff val="80000"/>
                <a:alpha val="3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F6E57A9B-832F-E49D-3B1E-A3C5464C284F}"/>
                </a:ext>
              </a:extLst>
            </p:cNvPr>
            <p:cNvSpPr/>
            <p:nvPr/>
          </p:nvSpPr>
          <p:spPr>
            <a:xfrm>
              <a:off x="10196818" y="2543550"/>
              <a:ext cx="1342238" cy="204633"/>
            </a:xfrm>
            <a:prstGeom prst="rect">
              <a:avLst/>
            </a:prstGeom>
            <a:solidFill>
              <a:schemeClr val="accent1">
                <a:lumMod val="20000"/>
                <a:lumOff val="80000"/>
                <a:alpha val="3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22413A49-D0F0-4F54-3C90-26322D15BCC7}"/>
                </a:ext>
              </a:extLst>
            </p:cNvPr>
            <p:cNvSpPr/>
            <p:nvPr/>
          </p:nvSpPr>
          <p:spPr>
            <a:xfrm>
              <a:off x="6042869" y="3273391"/>
              <a:ext cx="1619075" cy="204633"/>
            </a:xfrm>
            <a:prstGeom prst="rect">
              <a:avLst/>
            </a:prstGeom>
            <a:solidFill>
              <a:schemeClr val="accent1">
                <a:lumMod val="20000"/>
                <a:lumOff val="80000"/>
                <a:alpha val="3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DA947444-3778-E316-53EA-234D7D76D5DC}"/>
                </a:ext>
              </a:extLst>
            </p:cNvPr>
            <p:cNvSpPr/>
            <p:nvPr/>
          </p:nvSpPr>
          <p:spPr>
            <a:xfrm>
              <a:off x="10196818" y="4013020"/>
              <a:ext cx="1619075" cy="204633"/>
            </a:xfrm>
            <a:prstGeom prst="rect">
              <a:avLst/>
            </a:prstGeom>
            <a:solidFill>
              <a:schemeClr val="accent1">
                <a:lumMod val="20000"/>
                <a:lumOff val="80000"/>
                <a:alpha val="3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Espace réservé du contenu 11" descr="Badge 1 avec un remplissage uni">
              <a:extLst>
                <a:ext uri="{FF2B5EF4-FFF2-40B4-BE49-F238E27FC236}">
                  <a16:creationId xmlns:a16="http://schemas.microsoft.com/office/drawing/2014/main" id="{B24C478C-5A58-E974-1A9F-7B2842EE83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5286430" y="2833700"/>
              <a:ext cx="372068" cy="380260"/>
            </a:xfrm>
            <a:prstGeom prst="rect">
              <a:avLst/>
            </a:prstGeom>
          </p:spPr>
        </p:pic>
      </p:grpSp>
      <p:grpSp>
        <p:nvGrpSpPr>
          <p:cNvPr id="22" name="Groupe 21">
            <a:extLst>
              <a:ext uri="{FF2B5EF4-FFF2-40B4-BE49-F238E27FC236}">
                <a16:creationId xmlns:a16="http://schemas.microsoft.com/office/drawing/2014/main" id="{3AB29679-3DD0-11AA-80A5-2D0A5E88654D}"/>
              </a:ext>
            </a:extLst>
          </p:cNvPr>
          <p:cNvGrpSpPr/>
          <p:nvPr/>
        </p:nvGrpSpPr>
        <p:grpSpPr>
          <a:xfrm>
            <a:off x="7658236" y="2126095"/>
            <a:ext cx="2831506" cy="1648149"/>
            <a:chOff x="7385108" y="2632125"/>
            <a:chExt cx="2831506" cy="1648149"/>
          </a:xfrm>
        </p:grpSpPr>
        <p:cxnSp>
          <p:nvCxnSpPr>
            <p:cNvPr id="11" name="Connecteur droit 10">
              <a:extLst>
                <a:ext uri="{FF2B5EF4-FFF2-40B4-BE49-F238E27FC236}">
                  <a16:creationId xmlns:a16="http://schemas.microsoft.com/office/drawing/2014/main" id="{B442EA16-52DB-E1DD-CF85-DC8ABD7A6B42}"/>
                </a:ext>
              </a:extLst>
            </p:cNvPr>
            <p:cNvCxnSpPr>
              <a:cxnSpLocks/>
            </p:cNvCxnSpPr>
            <p:nvPr/>
          </p:nvCxnSpPr>
          <p:spPr>
            <a:xfrm flipV="1">
              <a:off x="7385108" y="2632125"/>
              <a:ext cx="2811710" cy="352714"/>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2B3BC01B-961F-F2C4-89AA-CA1219870F1F}"/>
                </a:ext>
              </a:extLst>
            </p:cNvPr>
            <p:cNvCxnSpPr/>
            <p:nvPr/>
          </p:nvCxnSpPr>
          <p:spPr>
            <a:xfrm>
              <a:off x="7681740" y="3540645"/>
              <a:ext cx="2534874" cy="739629"/>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pic>
        <p:nvPicPr>
          <p:cNvPr id="25" name="Espace réservé du contenu 11" descr="Badge 1 avec un remplissage uni">
            <a:extLst>
              <a:ext uri="{FF2B5EF4-FFF2-40B4-BE49-F238E27FC236}">
                <a16:creationId xmlns:a16="http://schemas.microsoft.com/office/drawing/2014/main" id="{504D595A-D62A-6F55-45E6-2039CA93A5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363278" y="2423605"/>
            <a:ext cx="372068" cy="380260"/>
          </a:xfrm>
          <a:prstGeom prst="rect">
            <a:avLst/>
          </a:prstGeom>
        </p:spPr>
      </p:pic>
      <p:sp>
        <p:nvSpPr>
          <p:cNvPr id="5" name="Espace réservé du texte 1">
            <a:extLst>
              <a:ext uri="{FF2B5EF4-FFF2-40B4-BE49-F238E27FC236}">
                <a16:creationId xmlns:a16="http://schemas.microsoft.com/office/drawing/2014/main" id="{70E01A47-00C2-C19B-0516-1DFE4B0F46B5}"/>
              </a:ext>
            </a:extLst>
          </p:cNvPr>
          <p:cNvSpPr txBox="1">
            <a:spLocks/>
          </p:cNvSpPr>
          <p:nvPr/>
        </p:nvSpPr>
        <p:spPr>
          <a:xfrm>
            <a:off x="813501" y="2388093"/>
            <a:ext cx="3386181" cy="3108091"/>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dirty="0">
                <a:solidFill>
                  <a:schemeClr val="tx1"/>
                </a:solidFill>
              </a:rPr>
              <a:t>Click on a message other than S(</a:t>
            </a:r>
            <a:r>
              <a:rPr lang="en-US" sz="1200" dirty="0" err="1">
                <a:solidFill>
                  <a:schemeClr val="tx1"/>
                </a:solidFill>
              </a:rPr>
              <a:t>cript</a:t>
            </a:r>
            <a:r>
              <a:rPr lang="en-US" sz="1200" dirty="0">
                <a:solidFill>
                  <a:schemeClr val="tx1"/>
                </a:solidFill>
              </a:rPr>
              <a:t>)</a:t>
            </a:r>
          </a:p>
          <a:p>
            <a:pPr>
              <a:lnSpc>
                <a:spcPct val="150000"/>
              </a:lnSpc>
              <a:buFont typeface="Courier New" panose="02070309020205020404" pitchFamily="49" charset="0"/>
              <a:buChar char="o"/>
            </a:pPr>
            <a:r>
              <a:rPr lang="en-US" sz="1200" dirty="0">
                <a:solidFill>
                  <a:schemeClr val="tx1"/>
                </a:solidFill>
              </a:rPr>
              <a:t>verbose messages are displayed</a:t>
            </a:r>
          </a:p>
          <a:p>
            <a:pPr>
              <a:lnSpc>
                <a:spcPct val="150000"/>
              </a:lnSpc>
              <a:buFont typeface="Courier New" panose="02070309020205020404" pitchFamily="49" charset="0"/>
              <a:buChar char="o"/>
            </a:pPr>
            <a:r>
              <a:rPr lang="en-US" sz="1200" dirty="0">
                <a:solidFill>
                  <a:schemeClr val="tx1"/>
                </a:solidFill>
              </a:rPr>
              <a:t>between this message and the next one</a:t>
            </a:r>
            <a:endParaRPr lang="fr-FR" dirty="0"/>
          </a:p>
        </p:txBody>
      </p:sp>
      <p:sp>
        <p:nvSpPr>
          <p:cNvPr id="9" name="Légende : encadrée 8">
            <a:extLst>
              <a:ext uri="{FF2B5EF4-FFF2-40B4-BE49-F238E27FC236}">
                <a16:creationId xmlns:a16="http://schemas.microsoft.com/office/drawing/2014/main" id="{FD21C50C-319B-A1C5-021A-11C510C29705}"/>
              </a:ext>
            </a:extLst>
          </p:cNvPr>
          <p:cNvSpPr/>
          <p:nvPr/>
        </p:nvSpPr>
        <p:spPr>
          <a:xfrm>
            <a:off x="9992667" y="457394"/>
            <a:ext cx="1521671" cy="766663"/>
          </a:xfrm>
          <a:prstGeom prst="borderCallout1">
            <a:avLst>
              <a:gd name="adj1" fmla="val 99302"/>
              <a:gd name="adj2" fmla="val 40002"/>
              <a:gd name="adj3" fmla="val 149872"/>
              <a:gd name="adj4" fmla="val 30923"/>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000" dirty="0">
                <a:solidFill>
                  <a:schemeClr val="tx1"/>
                </a:solidFill>
              </a:rPr>
              <a:t>Verbose messages</a:t>
            </a:r>
          </a:p>
        </p:txBody>
      </p:sp>
      <p:pic>
        <p:nvPicPr>
          <p:cNvPr id="3" name="console-27">
            <a:hlinkClick r:id="" action="ppaction://media"/>
            <a:extLst>
              <a:ext uri="{FF2B5EF4-FFF2-40B4-BE49-F238E27FC236}">
                <a16:creationId xmlns:a16="http://schemas.microsoft.com/office/drawing/2014/main" id="{8826C1A5-BA64-B90F-3DF9-C645316369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91473" y="6245777"/>
            <a:ext cx="487363" cy="487363"/>
          </a:xfrm>
          <a:prstGeom prst="rect">
            <a:avLst/>
          </a:prstGeom>
        </p:spPr>
      </p:pic>
    </p:spTree>
    <p:extLst>
      <p:ext uri="{BB962C8B-B14F-4D97-AF65-F5344CB8AC3E}">
        <p14:creationId xmlns:p14="http://schemas.microsoft.com/office/powerpoint/2010/main" val="744726212"/>
      </p:ext>
    </p:extLst>
  </p:cSld>
  <p:clrMapOvr>
    <a:masterClrMapping/>
  </p:clrMapOvr>
  <mc:AlternateContent xmlns:mc="http://schemas.openxmlformats.org/markup-compatibility/2006" xmlns:p14="http://schemas.microsoft.com/office/powerpoint/2010/main">
    <mc:Choice Requires="p14">
      <p:transition spd="slow" p14:dur="2000" advClick="0" advTm="24000"/>
    </mc:Choice>
    <mc:Fallback xmlns="">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7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DA6D77A4-C929-152F-32FC-94B061792549}"/>
              </a:ext>
            </a:extLst>
          </p:cNvPr>
          <p:cNvSpPr>
            <a:spLocks noGrp="1"/>
          </p:cNvSpPr>
          <p:nvPr>
            <p:ph type="title"/>
          </p:nvPr>
        </p:nvSpPr>
        <p:spPr/>
        <p:txBody>
          <a:bodyPr/>
          <a:lstStyle/>
          <a:p>
            <a:r>
              <a:rPr lang="fr-FR" dirty="0"/>
              <a:t>Logs (3/3)</a:t>
            </a:r>
          </a:p>
        </p:txBody>
      </p:sp>
      <p:sp>
        <p:nvSpPr>
          <p:cNvPr id="6" name="Espace réservé du texte 5">
            <a:extLst>
              <a:ext uri="{FF2B5EF4-FFF2-40B4-BE49-F238E27FC236}">
                <a16:creationId xmlns:a16="http://schemas.microsoft.com/office/drawing/2014/main" id="{FFFFA26F-C848-E8C8-487B-65E82F845A75}"/>
              </a:ext>
            </a:extLst>
          </p:cNvPr>
          <p:cNvSpPr>
            <a:spLocks noGrp="1"/>
          </p:cNvSpPr>
          <p:nvPr>
            <p:ph type="body" sz="quarter" idx="10"/>
          </p:nvPr>
        </p:nvSpPr>
        <p:spPr/>
        <p:txBody>
          <a:bodyPr/>
          <a:lstStyle/>
          <a:p>
            <a:r>
              <a:rPr lang="fr-FR" dirty="0"/>
              <a:t>Script message </a:t>
            </a:r>
            <a:r>
              <a:rPr lang="fr-FR" dirty="0" err="1"/>
              <a:t>details</a:t>
            </a:r>
            <a:endParaRPr lang="fr-FR" dirty="0"/>
          </a:p>
        </p:txBody>
      </p:sp>
      <p:pic>
        <p:nvPicPr>
          <p:cNvPr id="25" name="Espace réservé du contenu 11" descr="Badge 1 avec un remplissage uni">
            <a:extLst>
              <a:ext uri="{FF2B5EF4-FFF2-40B4-BE49-F238E27FC236}">
                <a16:creationId xmlns:a16="http://schemas.microsoft.com/office/drawing/2014/main" id="{504D595A-D62A-6F55-45E6-2039CA93A5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invGray">
          <a:xfrm>
            <a:off x="527918" y="3151572"/>
            <a:ext cx="372068" cy="380260"/>
          </a:xfrm>
          <a:prstGeom prst="rect">
            <a:avLst/>
          </a:prstGeom>
        </p:spPr>
      </p:pic>
      <p:sp>
        <p:nvSpPr>
          <p:cNvPr id="5" name="Espace réservé du texte 1">
            <a:extLst>
              <a:ext uri="{FF2B5EF4-FFF2-40B4-BE49-F238E27FC236}">
                <a16:creationId xmlns:a16="http://schemas.microsoft.com/office/drawing/2014/main" id="{70E01A47-00C2-C19B-0516-1DFE4B0F46B5}"/>
              </a:ext>
            </a:extLst>
          </p:cNvPr>
          <p:cNvSpPr txBox="1">
            <a:spLocks/>
          </p:cNvSpPr>
          <p:nvPr/>
        </p:nvSpPr>
        <p:spPr>
          <a:xfrm>
            <a:off x="978141" y="3116061"/>
            <a:ext cx="3386181" cy="1731148"/>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dirty="0">
                <a:solidFill>
                  <a:schemeClr val="tx1"/>
                </a:solidFill>
              </a:rPr>
              <a:t>Click on a S(</a:t>
            </a:r>
            <a:r>
              <a:rPr lang="en-US" sz="1200" dirty="0" err="1">
                <a:solidFill>
                  <a:schemeClr val="tx1"/>
                </a:solidFill>
              </a:rPr>
              <a:t>cript</a:t>
            </a:r>
            <a:r>
              <a:rPr lang="en-US" sz="1200" dirty="0">
                <a:solidFill>
                  <a:schemeClr val="tx1"/>
                </a:solidFill>
              </a:rPr>
              <a:t>) message</a:t>
            </a:r>
          </a:p>
          <a:p>
            <a:pPr>
              <a:lnSpc>
                <a:spcPct val="150000"/>
              </a:lnSpc>
              <a:buFont typeface="Courier New" panose="02070309020205020404" pitchFamily="49" charset="0"/>
              <a:buChar char="o"/>
            </a:pPr>
            <a:r>
              <a:rPr lang="en-US" sz="1200" dirty="0">
                <a:solidFill>
                  <a:schemeClr val="tx1"/>
                </a:solidFill>
              </a:rPr>
              <a:t>output of the script execution is displayed</a:t>
            </a:r>
            <a:endParaRPr lang="fr-FR" dirty="0"/>
          </a:p>
        </p:txBody>
      </p:sp>
      <p:sp>
        <p:nvSpPr>
          <p:cNvPr id="9" name="Légende : encadrée 8">
            <a:extLst>
              <a:ext uri="{FF2B5EF4-FFF2-40B4-BE49-F238E27FC236}">
                <a16:creationId xmlns:a16="http://schemas.microsoft.com/office/drawing/2014/main" id="{FD21C50C-319B-A1C5-021A-11C510C29705}"/>
              </a:ext>
            </a:extLst>
          </p:cNvPr>
          <p:cNvSpPr/>
          <p:nvPr/>
        </p:nvSpPr>
        <p:spPr>
          <a:xfrm>
            <a:off x="9903891" y="433126"/>
            <a:ext cx="1521671" cy="766663"/>
          </a:xfrm>
          <a:prstGeom prst="borderCallout1">
            <a:avLst>
              <a:gd name="adj1" fmla="val 99302"/>
              <a:gd name="adj2" fmla="val 40002"/>
              <a:gd name="adj3" fmla="val 149872"/>
              <a:gd name="adj4" fmla="val 30923"/>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000" dirty="0">
                <a:solidFill>
                  <a:schemeClr val="tx1"/>
                </a:solidFill>
              </a:rPr>
              <a:t>Output of the script</a:t>
            </a:r>
          </a:p>
        </p:txBody>
      </p:sp>
      <p:grpSp>
        <p:nvGrpSpPr>
          <p:cNvPr id="2" name="Groupe 1">
            <a:extLst>
              <a:ext uri="{FF2B5EF4-FFF2-40B4-BE49-F238E27FC236}">
                <a16:creationId xmlns:a16="http://schemas.microsoft.com/office/drawing/2014/main" id="{423DD161-8BAD-B705-2DFB-BA0BF1D2D3DE}"/>
              </a:ext>
            </a:extLst>
          </p:cNvPr>
          <p:cNvGrpSpPr/>
          <p:nvPr/>
        </p:nvGrpSpPr>
        <p:grpSpPr>
          <a:xfrm>
            <a:off x="4459386" y="1607103"/>
            <a:ext cx="7732614" cy="4497460"/>
            <a:chOff x="4459386" y="1707778"/>
            <a:chExt cx="7732614" cy="4497460"/>
          </a:xfrm>
        </p:grpSpPr>
        <p:pic>
          <p:nvPicPr>
            <p:cNvPr id="3" name="Image 2">
              <a:extLst>
                <a:ext uri="{FF2B5EF4-FFF2-40B4-BE49-F238E27FC236}">
                  <a16:creationId xmlns:a16="http://schemas.microsoft.com/office/drawing/2014/main" id="{1F95F5D5-6216-27D8-4E34-B0ECB96F541D}"/>
                </a:ext>
              </a:extLst>
            </p:cNvPr>
            <p:cNvPicPr>
              <a:picLocks noChangeAspect="1"/>
            </p:cNvPicPr>
            <p:nvPr/>
          </p:nvPicPr>
          <p:blipFill rotWithShape="1">
            <a:blip r:embed="rId7"/>
            <a:srcRect t="1219" r="13636"/>
            <a:stretch/>
          </p:blipFill>
          <p:spPr>
            <a:xfrm>
              <a:off x="4459386" y="1707778"/>
              <a:ext cx="7732614" cy="4497460"/>
            </a:xfrm>
            <a:prstGeom prst="rect">
              <a:avLst/>
            </a:prstGeom>
          </p:spPr>
        </p:pic>
        <p:sp>
          <p:nvSpPr>
            <p:cNvPr id="4" name="Rectangle 3">
              <a:extLst>
                <a:ext uri="{FF2B5EF4-FFF2-40B4-BE49-F238E27FC236}">
                  <a16:creationId xmlns:a16="http://schemas.microsoft.com/office/drawing/2014/main" id="{C092D21F-3342-0DDC-9641-C545535A95BE}"/>
                </a:ext>
              </a:extLst>
            </p:cNvPr>
            <p:cNvSpPr/>
            <p:nvPr/>
          </p:nvSpPr>
          <p:spPr>
            <a:xfrm>
              <a:off x="8936135" y="2140708"/>
              <a:ext cx="2779552" cy="187855"/>
            </a:xfrm>
            <a:prstGeom prst="rect">
              <a:avLst/>
            </a:prstGeom>
            <a:solidFill>
              <a:schemeClr val="accent1">
                <a:lumMod val="20000"/>
                <a:lumOff val="80000"/>
                <a:alpha val="3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9A11EEEA-3EFD-C10D-DFC9-56A7C26C4C1E}"/>
                </a:ext>
              </a:extLst>
            </p:cNvPr>
            <p:cNvSpPr/>
            <p:nvPr/>
          </p:nvSpPr>
          <p:spPr>
            <a:xfrm>
              <a:off x="6479559" y="3602462"/>
              <a:ext cx="1989589" cy="309523"/>
            </a:xfrm>
            <a:prstGeom prst="rect">
              <a:avLst/>
            </a:prstGeom>
            <a:solidFill>
              <a:schemeClr val="accent1">
                <a:lumMod val="20000"/>
                <a:lumOff val="80000"/>
                <a:alpha val="3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Espace réservé du contenu 11" descr="Badge 1 avec un remplissage uni">
              <a:extLst>
                <a:ext uri="{FF2B5EF4-FFF2-40B4-BE49-F238E27FC236}">
                  <a16:creationId xmlns:a16="http://schemas.microsoft.com/office/drawing/2014/main" id="{B01270AD-DA53-553E-BFF3-CBFB8820DC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invGray">
            <a:xfrm>
              <a:off x="5758649" y="3576248"/>
              <a:ext cx="372068" cy="380260"/>
            </a:xfrm>
            <a:prstGeom prst="rect">
              <a:avLst/>
            </a:prstGeom>
          </p:spPr>
        </p:pic>
        <p:cxnSp>
          <p:nvCxnSpPr>
            <p:cNvPr id="19" name="Connecteur droit 18">
              <a:extLst>
                <a:ext uri="{FF2B5EF4-FFF2-40B4-BE49-F238E27FC236}">
                  <a16:creationId xmlns:a16="http://schemas.microsoft.com/office/drawing/2014/main" id="{5BE27F39-E387-0219-D6C5-FCE9DFFAAD7B}"/>
                </a:ext>
              </a:extLst>
            </p:cNvPr>
            <p:cNvCxnSpPr>
              <a:cxnSpLocks/>
            </p:cNvCxnSpPr>
            <p:nvPr/>
          </p:nvCxnSpPr>
          <p:spPr>
            <a:xfrm flipV="1">
              <a:off x="8469148" y="2328563"/>
              <a:ext cx="466987" cy="1273899"/>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pic>
        <p:nvPicPr>
          <p:cNvPr id="12" name="console-28">
            <a:hlinkClick r:id="" action="ppaction://media"/>
            <a:extLst>
              <a:ext uri="{FF2B5EF4-FFF2-40B4-BE49-F238E27FC236}">
                <a16:creationId xmlns:a16="http://schemas.microsoft.com/office/drawing/2014/main" id="{B6F5252F-C11C-3B1B-1D77-BEDF15BA9B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01412" y="6370637"/>
            <a:ext cx="487363" cy="487363"/>
          </a:xfrm>
          <a:prstGeom prst="rect">
            <a:avLst/>
          </a:prstGeom>
        </p:spPr>
      </p:pic>
    </p:spTree>
    <p:extLst>
      <p:ext uri="{BB962C8B-B14F-4D97-AF65-F5344CB8AC3E}">
        <p14:creationId xmlns:p14="http://schemas.microsoft.com/office/powerpoint/2010/main" val="611006421"/>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76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42949B5-A723-11DC-47C3-474E56FEC5B6}"/>
              </a:ext>
            </a:extLst>
          </p:cNvPr>
          <p:cNvSpPr>
            <a:spLocks noGrp="1"/>
          </p:cNvSpPr>
          <p:nvPr>
            <p:ph type="title"/>
          </p:nvPr>
        </p:nvSpPr>
        <p:spPr/>
        <p:txBody>
          <a:bodyPr/>
          <a:lstStyle/>
          <a:p>
            <a:r>
              <a:rPr lang="en-GB" dirty="0"/>
              <a:t>Web console start</a:t>
            </a:r>
            <a:endParaRPr lang="fr-FR" dirty="0"/>
          </a:p>
        </p:txBody>
      </p:sp>
      <p:sp>
        <p:nvSpPr>
          <p:cNvPr id="7" name="Espace réservé du texte 6">
            <a:extLst>
              <a:ext uri="{FF2B5EF4-FFF2-40B4-BE49-F238E27FC236}">
                <a16:creationId xmlns:a16="http://schemas.microsoft.com/office/drawing/2014/main" id="{10C6341E-FD5A-302E-096C-020F0D1AD86D}"/>
              </a:ext>
            </a:extLst>
          </p:cNvPr>
          <p:cNvSpPr>
            <a:spLocks noGrp="1"/>
          </p:cNvSpPr>
          <p:nvPr>
            <p:ph type="body" sz="quarter" idx="10"/>
          </p:nvPr>
        </p:nvSpPr>
        <p:spPr/>
        <p:txBody>
          <a:bodyPr/>
          <a:lstStyle/>
          <a:p>
            <a:r>
              <a:rPr lang="en-GB" sz="1600" dirty="0"/>
              <a:t>Use a single console to manage all nodes</a:t>
            </a:r>
            <a:endParaRPr lang="fr-FR" sz="1600" dirty="0"/>
          </a:p>
        </p:txBody>
      </p:sp>
      <p:cxnSp>
        <p:nvCxnSpPr>
          <p:cNvPr id="10" name="Connecteur droit avec flèche 9">
            <a:extLst>
              <a:ext uri="{FF2B5EF4-FFF2-40B4-BE49-F238E27FC236}">
                <a16:creationId xmlns:a16="http://schemas.microsoft.com/office/drawing/2014/main" id="{A1858EF6-8E86-ACDC-2230-98B466FAA69B}"/>
              </a:ext>
            </a:extLst>
          </p:cNvPr>
          <p:cNvCxnSpPr>
            <a:cxnSpLocks/>
          </p:cNvCxnSpPr>
          <p:nvPr/>
        </p:nvCxnSpPr>
        <p:spPr>
          <a:xfrm>
            <a:off x="5728600" y="1927044"/>
            <a:ext cx="3240000" cy="3"/>
          </a:xfrm>
          <a:prstGeom prst="straightConnector1">
            <a:avLst/>
          </a:prstGeom>
          <a:ln w="9525">
            <a:solidFill>
              <a:schemeClr val="tx1"/>
            </a:solidFill>
            <a:prstDash val="dashDot"/>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4D3646AF-B81B-CF56-DF33-57B139B25A6C}"/>
              </a:ext>
            </a:extLst>
          </p:cNvPr>
          <p:cNvCxnSpPr>
            <a:cxnSpLocks/>
          </p:cNvCxnSpPr>
          <p:nvPr/>
        </p:nvCxnSpPr>
        <p:spPr>
          <a:xfrm>
            <a:off x="3399433" y="1924539"/>
            <a:ext cx="1878638" cy="0"/>
          </a:xfrm>
          <a:prstGeom prst="straightConnector1">
            <a:avLst/>
          </a:prstGeom>
          <a:ln w="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8F2280B6-AD9E-CEC9-51BF-F79BA409BD9C}"/>
              </a:ext>
            </a:extLst>
          </p:cNvPr>
          <p:cNvSpPr txBox="1"/>
          <p:nvPr/>
        </p:nvSpPr>
        <p:spPr>
          <a:xfrm>
            <a:off x="5219893" y="1433753"/>
            <a:ext cx="564578" cy="246221"/>
          </a:xfrm>
          <a:prstGeom prst="rect">
            <a:avLst/>
          </a:prstGeom>
          <a:noFill/>
        </p:spPr>
        <p:txBody>
          <a:bodyPr wrap="none" rtlCol="0">
            <a:spAutoFit/>
          </a:bodyPr>
          <a:lstStyle/>
          <a:p>
            <a:r>
              <a:rPr lang="fr-FR" sz="1000" dirty="0"/>
              <a:t>node1</a:t>
            </a:r>
          </a:p>
        </p:txBody>
      </p:sp>
      <p:sp>
        <p:nvSpPr>
          <p:cNvPr id="13" name="ZoneTexte 23">
            <a:extLst>
              <a:ext uri="{FF2B5EF4-FFF2-40B4-BE49-F238E27FC236}">
                <a16:creationId xmlns:a16="http://schemas.microsoft.com/office/drawing/2014/main" id="{8FD4C421-0F9F-53BE-8C56-8CD0541D06C2}"/>
              </a:ext>
            </a:extLst>
          </p:cNvPr>
          <p:cNvSpPr txBox="1"/>
          <p:nvPr/>
        </p:nvSpPr>
        <p:spPr>
          <a:xfrm>
            <a:off x="5813059" y="1979481"/>
            <a:ext cx="3074079" cy="52796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fr-FR" sz="1000" dirty="0" err="1">
                <a:ea typeface="Verdana" panose="020B0604030504040204" pitchFamily="34" charset="0"/>
                <a:cs typeface="Verdana" panose="020B0604030504040204" pitchFamily="34" charset="0"/>
              </a:rPr>
              <a:t>Commands</a:t>
            </a:r>
            <a:r>
              <a:rPr lang="fr-FR" sz="1000" dirty="0">
                <a:ea typeface="Verdana" panose="020B0604030504040204" pitchFamily="34" charset="0"/>
                <a:cs typeface="Verdana" panose="020B0604030504040204" pitchFamily="34" charset="0"/>
              </a:rPr>
              <a:t> for </a:t>
            </a:r>
            <a:r>
              <a:rPr lang="fr-FR" sz="1000" dirty="0" err="1">
                <a:ea typeface="Verdana" panose="020B0604030504040204" pitchFamily="34" charset="0"/>
                <a:cs typeface="Verdana" panose="020B0604030504040204" pitchFamily="34" charset="0"/>
              </a:rPr>
              <a:t>managing</a:t>
            </a:r>
            <a:r>
              <a:rPr lang="fr-FR" sz="1000" dirty="0">
                <a:ea typeface="Verdana" panose="020B0604030504040204" pitchFamily="34" charset="0"/>
                <a:cs typeface="Verdana" panose="020B0604030504040204" pitchFamily="34" charset="0"/>
              </a:rPr>
              <a:t> the cluster</a:t>
            </a:r>
            <a:br>
              <a:rPr lang="fr-FR" sz="1000" dirty="0">
                <a:ea typeface="Verdana" panose="020B0604030504040204" pitchFamily="34" charset="0"/>
                <a:cs typeface="Verdana" panose="020B0604030504040204" pitchFamily="34" charset="0"/>
              </a:rPr>
            </a:br>
            <a:r>
              <a:rPr lang="fr-FR" sz="1000" dirty="0">
                <a:ea typeface="Verdana" panose="020B0604030504040204" pitchFamily="34" charset="0"/>
                <a:cs typeface="Verdana" panose="020B0604030504040204" pitchFamily="34" charset="0"/>
              </a:rPr>
              <a:t> </a:t>
            </a:r>
            <a:r>
              <a:rPr lang="fr-FR" sz="1000" dirty="0" err="1">
                <a:ea typeface="Verdana" panose="020B0604030504040204" pitchFamily="34" charset="0"/>
                <a:cs typeface="Verdana" panose="020B0604030504040204" pitchFamily="34" charset="0"/>
              </a:rPr>
              <a:t>from</a:t>
            </a:r>
            <a:r>
              <a:rPr lang="fr-FR" sz="1000" dirty="0">
                <a:ea typeface="Verdana" panose="020B0604030504040204" pitchFamily="34" charset="0"/>
                <a:cs typeface="Verdana" panose="020B0604030504040204" pitchFamily="34" charset="0"/>
              </a:rPr>
              <a:t> a single console</a:t>
            </a:r>
          </a:p>
        </p:txBody>
      </p:sp>
      <p:pic>
        <p:nvPicPr>
          <p:cNvPr id="14" name="Image 13">
            <a:extLst>
              <a:ext uri="{FF2B5EF4-FFF2-40B4-BE49-F238E27FC236}">
                <a16:creationId xmlns:a16="http://schemas.microsoft.com/office/drawing/2014/main" id="{C610254F-E35D-E9EF-B2FF-BE4E0689944B}"/>
              </a:ext>
            </a:extLst>
          </p:cNvPr>
          <p:cNvPicPr>
            <a:picLocks noChangeAspect="1"/>
          </p:cNvPicPr>
          <p:nvPr/>
        </p:nvPicPr>
        <p:blipFill>
          <a:blip r:embed="rId5"/>
          <a:stretch>
            <a:fillRect/>
          </a:stretch>
        </p:blipFill>
        <p:spPr>
          <a:xfrm>
            <a:off x="2804724" y="1683433"/>
            <a:ext cx="275243" cy="288000"/>
          </a:xfrm>
          <a:prstGeom prst="rect">
            <a:avLst/>
          </a:prstGeom>
        </p:spPr>
      </p:pic>
      <p:pic>
        <p:nvPicPr>
          <p:cNvPr id="15" name="Image 14">
            <a:extLst>
              <a:ext uri="{FF2B5EF4-FFF2-40B4-BE49-F238E27FC236}">
                <a16:creationId xmlns:a16="http://schemas.microsoft.com/office/drawing/2014/main" id="{EB9EC6FE-7396-0C38-FA64-B36E9E23DC7B}"/>
              </a:ext>
            </a:extLst>
          </p:cNvPr>
          <p:cNvPicPr>
            <a:picLocks noChangeAspect="1"/>
          </p:cNvPicPr>
          <p:nvPr/>
        </p:nvPicPr>
        <p:blipFill>
          <a:blip r:embed="rId6"/>
          <a:stretch>
            <a:fillRect/>
          </a:stretch>
        </p:blipFill>
        <p:spPr>
          <a:xfrm>
            <a:off x="2648319" y="1975003"/>
            <a:ext cx="282817" cy="288000"/>
          </a:xfrm>
          <a:prstGeom prst="rect">
            <a:avLst/>
          </a:prstGeom>
        </p:spPr>
      </p:pic>
      <p:pic>
        <p:nvPicPr>
          <p:cNvPr id="16" name="Image 15">
            <a:extLst>
              <a:ext uri="{FF2B5EF4-FFF2-40B4-BE49-F238E27FC236}">
                <a16:creationId xmlns:a16="http://schemas.microsoft.com/office/drawing/2014/main" id="{9891C04C-7A62-DA73-A9C2-39ED0D77513C}"/>
              </a:ext>
            </a:extLst>
          </p:cNvPr>
          <p:cNvPicPr>
            <a:picLocks noChangeAspect="1"/>
          </p:cNvPicPr>
          <p:nvPr/>
        </p:nvPicPr>
        <p:blipFill>
          <a:blip r:embed="rId7"/>
          <a:stretch>
            <a:fillRect/>
          </a:stretch>
        </p:blipFill>
        <p:spPr>
          <a:xfrm>
            <a:off x="2987344" y="1971436"/>
            <a:ext cx="272045" cy="288000"/>
          </a:xfrm>
          <a:prstGeom prst="rect">
            <a:avLst/>
          </a:prstGeom>
        </p:spPr>
      </p:pic>
      <p:sp>
        <p:nvSpPr>
          <p:cNvPr id="17" name="ZoneTexte 23">
            <a:extLst>
              <a:ext uri="{FF2B5EF4-FFF2-40B4-BE49-F238E27FC236}">
                <a16:creationId xmlns:a16="http://schemas.microsoft.com/office/drawing/2014/main" id="{0D2E344B-7DC9-E5C6-EBBF-3F1E1A2CFD8A}"/>
              </a:ext>
            </a:extLst>
          </p:cNvPr>
          <p:cNvSpPr txBox="1"/>
          <p:nvPr/>
        </p:nvSpPr>
        <p:spPr>
          <a:xfrm>
            <a:off x="3545852" y="2043408"/>
            <a:ext cx="1381269" cy="4001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1160463" algn="l"/>
              </a:tabLst>
            </a:pPr>
            <a:r>
              <a:rPr lang="fr-FR" sz="1000" dirty="0" err="1">
                <a:ea typeface="Verdana" panose="020B0604030504040204" pitchFamily="34" charset="0"/>
                <a:cs typeface="Courier New" panose="02070309020205020404" pitchFamily="49" charset="0"/>
              </a:rPr>
              <a:t>Connect</a:t>
            </a:r>
            <a:r>
              <a:rPr lang="fr-FR" sz="1000" dirty="0">
                <a:ea typeface="Verdana" panose="020B0604030504040204" pitchFamily="34" charset="0"/>
                <a:cs typeface="Courier New" panose="02070309020205020404" pitchFamily="49" charset="0"/>
              </a:rPr>
              <a:t> to </a:t>
            </a:r>
            <a:br>
              <a:rPr lang="fr-FR" sz="1000" dirty="0">
                <a:ea typeface="Verdana" panose="020B0604030504040204" pitchFamily="34" charset="0"/>
                <a:cs typeface="Courier New" panose="02070309020205020404" pitchFamily="49" charset="0"/>
              </a:rPr>
            </a:br>
            <a:r>
              <a:rPr lang="fr-FR" sz="1000" dirty="0">
                <a:ea typeface="Verdana" panose="020B0604030504040204" pitchFamily="34" charset="0"/>
                <a:cs typeface="Courier New" panose="02070309020205020404" pitchFamily="49" charset="0"/>
              </a:rPr>
              <a:t>node1 or node2</a:t>
            </a:r>
          </a:p>
        </p:txBody>
      </p:sp>
      <p:pic>
        <p:nvPicPr>
          <p:cNvPr id="18" name="Espace réservé du contenu 11" descr="Badge 1 avec un remplissage uni">
            <a:extLst>
              <a:ext uri="{FF2B5EF4-FFF2-40B4-BE49-F238E27FC236}">
                <a16:creationId xmlns:a16="http://schemas.microsoft.com/office/drawing/2014/main" id="{A4BB4B4E-CF19-85F3-F411-C162F56F6D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1315903" y="3386960"/>
            <a:ext cx="372068" cy="380260"/>
          </a:xfrm>
          <a:prstGeom prst="rect">
            <a:avLst/>
          </a:prstGeom>
        </p:spPr>
      </p:pic>
      <p:sp>
        <p:nvSpPr>
          <p:cNvPr id="19" name="Forme libre : forme 18">
            <a:extLst>
              <a:ext uri="{FF2B5EF4-FFF2-40B4-BE49-F238E27FC236}">
                <a16:creationId xmlns:a16="http://schemas.microsoft.com/office/drawing/2014/main" id="{0554936D-9590-A6F6-83C2-82143D61E1C9}"/>
              </a:ext>
            </a:extLst>
          </p:cNvPr>
          <p:cNvSpPr/>
          <p:nvPr/>
        </p:nvSpPr>
        <p:spPr>
          <a:xfrm>
            <a:off x="5307770" y="1727529"/>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sp>
        <p:nvSpPr>
          <p:cNvPr id="22" name="ZoneTexte 21">
            <a:extLst>
              <a:ext uri="{FF2B5EF4-FFF2-40B4-BE49-F238E27FC236}">
                <a16:creationId xmlns:a16="http://schemas.microsoft.com/office/drawing/2014/main" id="{8D195F68-E637-9029-4470-F1810F33162B}"/>
              </a:ext>
            </a:extLst>
          </p:cNvPr>
          <p:cNvSpPr txBox="1"/>
          <p:nvPr/>
        </p:nvSpPr>
        <p:spPr>
          <a:xfrm>
            <a:off x="8930095" y="1433753"/>
            <a:ext cx="591829" cy="246221"/>
          </a:xfrm>
          <a:prstGeom prst="rect">
            <a:avLst/>
          </a:prstGeom>
          <a:noFill/>
        </p:spPr>
        <p:txBody>
          <a:bodyPr wrap="none" rtlCol="0">
            <a:spAutoFit/>
          </a:bodyPr>
          <a:lstStyle/>
          <a:p>
            <a:r>
              <a:rPr lang="fr-FR" sz="1000" dirty="0"/>
              <a:t>node2</a:t>
            </a:r>
          </a:p>
        </p:txBody>
      </p:sp>
      <p:sp>
        <p:nvSpPr>
          <p:cNvPr id="23" name="Forme libre : forme 22">
            <a:extLst>
              <a:ext uri="{FF2B5EF4-FFF2-40B4-BE49-F238E27FC236}">
                <a16:creationId xmlns:a16="http://schemas.microsoft.com/office/drawing/2014/main" id="{55690037-32D0-D64C-9ABA-B344E597C47E}"/>
              </a:ext>
            </a:extLst>
          </p:cNvPr>
          <p:cNvSpPr/>
          <p:nvPr/>
        </p:nvSpPr>
        <p:spPr>
          <a:xfrm>
            <a:off x="9041629" y="1706975"/>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cxnSp>
        <p:nvCxnSpPr>
          <p:cNvPr id="21" name="Connecteur : en angle 20">
            <a:extLst>
              <a:ext uri="{FF2B5EF4-FFF2-40B4-BE49-F238E27FC236}">
                <a16:creationId xmlns:a16="http://schemas.microsoft.com/office/drawing/2014/main" id="{297CEF78-1E30-AFEF-C729-0354EC0F4B8E}"/>
              </a:ext>
            </a:extLst>
          </p:cNvPr>
          <p:cNvCxnSpPr>
            <a:cxnSpLocks/>
          </p:cNvCxnSpPr>
          <p:nvPr/>
        </p:nvCxnSpPr>
        <p:spPr>
          <a:xfrm rot="16200000" flipH="1">
            <a:off x="6278002" y="-552161"/>
            <a:ext cx="18000" cy="5868000"/>
          </a:xfrm>
          <a:prstGeom prst="bentConnector3">
            <a:avLst>
              <a:gd name="adj1" fmla="val 928034"/>
            </a:avLst>
          </a:prstGeom>
          <a:ln w="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25" name="Groupe 24">
            <a:extLst>
              <a:ext uri="{FF2B5EF4-FFF2-40B4-BE49-F238E27FC236}">
                <a16:creationId xmlns:a16="http://schemas.microsoft.com/office/drawing/2014/main" id="{F2D243E3-9DC0-B39C-4DF8-45821A99F8E9}"/>
              </a:ext>
            </a:extLst>
          </p:cNvPr>
          <p:cNvGrpSpPr/>
          <p:nvPr/>
        </p:nvGrpSpPr>
        <p:grpSpPr>
          <a:xfrm>
            <a:off x="6345484" y="3275833"/>
            <a:ext cx="2009374" cy="2133600"/>
            <a:chOff x="4320219" y="3041219"/>
            <a:chExt cx="2009374" cy="2133600"/>
          </a:xfrm>
        </p:grpSpPr>
        <p:pic>
          <p:nvPicPr>
            <p:cNvPr id="26" name="Image 25">
              <a:extLst>
                <a:ext uri="{FF2B5EF4-FFF2-40B4-BE49-F238E27FC236}">
                  <a16:creationId xmlns:a16="http://schemas.microsoft.com/office/drawing/2014/main" id="{59C26372-470B-DC8B-9975-5B941C668DEF}"/>
                </a:ext>
              </a:extLst>
            </p:cNvPr>
            <p:cNvPicPr>
              <a:picLocks noChangeAspect="1"/>
            </p:cNvPicPr>
            <p:nvPr/>
          </p:nvPicPr>
          <p:blipFill>
            <a:blip r:embed="rId10"/>
            <a:stretch>
              <a:fillRect/>
            </a:stretch>
          </p:blipFill>
          <p:spPr>
            <a:xfrm>
              <a:off x="4356013" y="3041219"/>
              <a:ext cx="1973580" cy="2133600"/>
            </a:xfrm>
            <a:prstGeom prst="rect">
              <a:avLst/>
            </a:prstGeom>
          </p:spPr>
        </p:pic>
        <p:pic>
          <p:nvPicPr>
            <p:cNvPr id="27" name="Espace réservé du contenu 23" descr="Badge avec un remplissage uni">
              <a:extLst>
                <a:ext uri="{FF2B5EF4-FFF2-40B4-BE49-F238E27FC236}">
                  <a16:creationId xmlns:a16="http://schemas.microsoft.com/office/drawing/2014/main" id="{6D85B39D-E906-9F1C-FE0D-6CD01B4F66C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bwMode="invGray">
            <a:xfrm>
              <a:off x="4801867" y="3229845"/>
              <a:ext cx="380260" cy="380260"/>
            </a:xfrm>
            <a:prstGeom prst="rect">
              <a:avLst/>
            </a:prstGeom>
          </p:spPr>
        </p:pic>
        <p:pic>
          <p:nvPicPr>
            <p:cNvPr id="28" name="Graphique 27" descr="Badge 3 avec un remplissage uni">
              <a:extLst>
                <a:ext uri="{FF2B5EF4-FFF2-40B4-BE49-F238E27FC236}">
                  <a16:creationId xmlns:a16="http://schemas.microsoft.com/office/drawing/2014/main" id="{0343D325-04BD-07ED-2734-1CAC3B683F1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20219" y="4325364"/>
              <a:ext cx="380260" cy="380260"/>
            </a:xfrm>
            <a:prstGeom prst="rect">
              <a:avLst/>
            </a:prstGeom>
          </p:spPr>
        </p:pic>
      </p:grpSp>
      <p:sp>
        <p:nvSpPr>
          <p:cNvPr id="2" name="Espace réservé du texte 6">
            <a:extLst>
              <a:ext uri="{FF2B5EF4-FFF2-40B4-BE49-F238E27FC236}">
                <a16:creationId xmlns:a16="http://schemas.microsoft.com/office/drawing/2014/main" id="{EE650BE8-0DDC-A4CA-D931-73A6BD04FF20}"/>
              </a:ext>
            </a:extLst>
          </p:cNvPr>
          <p:cNvSpPr txBox="1">
            <a:spLocks/>
          </p:cNvSpPr>
          <p:nvPr/>
        </p:nvSpPr>
        <p:spPr>
          <a:xfrm>
            <a:off x="1763248" y="3071727"/>
            <a:ext cx="4096512" cy="3892061"/>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dirty="0"/>
          </a:p>
          <a:p>
            <a:pPr marL="0" indent="0">
              <a:lnSpc>
                <a:spcPct val="150000"/>
              </a:lnSpc>
              <a:buNone/>
            </a:pPr>
            <a:r>
              <a:rPr lang="en-US" sz="1200" dirty="0"/>
              <a:t>Start a web browser on a </a:t>
            </a:r>
            <a:r>
              <a:rPr lang="en-US" sz="1200" dirty="0" err="1"/>
              <a:t>SafeKit</a:t>
            </a:r>
            <a:r>
              <a:rPr lang="en-US" sz="1200" dirty="0"/>
              <a:t> node or an external workstation</a:t>
            </a:r>
          </a:p>
          <a:p>
            <a:pPr marL="0" indent="0">
              <a:lnSpc>
                <a:spcPct val="150000"/>
              </a:lnSpc>
              <a:buNone/>
            </a:pPr>
            <a:endParaRPr lang="en-US" sz="400" dirty="0"/>
          </a:p>
          <a:p>
            <a:pPr marL="0" indent="0">
              <a:lnSpc>
                <a:spcPct val="150000"/>
              </a:lnSpc>
              <a:buNone/>
            </a:pPr>
            <a:r>
              <a:rPr lang="en-US" sz="1200" dirty="0"/>
              <a:t>Set the URL to  http://node1:9010 or</a:t>
            </a:r>
            <a:br>
              <a:rPr lang="en-US" sz="1200" dirty="0"/>
            </a:br>
            <a:r>
              <a:rPr lang="en-US" sz="1200" dirty="0"/>
              <a:t>http://node2:9010</a:t>
            </a:r>
          </a:p>
          <a:p>
            <a:pPr marL="0" indent="0">
              <a:lnSpc>
                <a:spcPct val="150000"/>
              </a:lnSpc>
              <a:buNone/>
            </a:pPr>
            <a:endParaRPr lang="en-US" sz="400" dirty="0"/>
          </a:p>
          <a:p>
            <a:pPr marL="0" indent="0">
              <a:lnSpc>
                <a:spcPct val="150000"/>
              </a:lnSpc>
              <a:buNone/>
            </a:pPr>
            <a:r>
              <a:rPr lang="en-US" sz="1200" dirty="0"/>
              <a:t>Log in using the 'admin' username and the password set during the installation</a:t>
            </a:r>
          </a:p>
          <a:p>
            <a:pPr marL="0" indent="0">
              <a:lnSpc>
                <a:spcPct val="150000"/>
              </a:lnSpc>
              <a:buNone/>
            </a:pPr>
            <a:endParaRPr lang="en-US" sz="1200" dirty="0"/>
          </a:p>
          <a:p>
            <a:pPr>
              <a:lnSpc>
                <a:spcPct val="150000"/>
              </a:lnSpc>
            </a:pPr>
            <a:endParaRPr lang="en-US" sz="1200" dirty="0"/>
          </a:p>
          <a:p>
            <a:endParaRPr lang="fr-FR" dirty="0"/>
          </a:p>
        </p:txBody>
      </p:sp>
      <p:pic>
        <p:nvPicPr>
          <p:cNvPr id="3" name="Espace réservé du contenu 23" descr="Badge avec un remplissage uni">
            <a:extLst>
              <a:ext uri="{FF2B5EF4-FFF2-40B4-BE49-F238E27FC236}">
                <a16:creationId xmlns:a16="http://schemas.microsoft.com/office/drawing/2014/main" id="{C9ED724C-9DB9-9029-C4BA-663CDEFC00A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bwMode="invGray">
          <a:xfrm>
            <a:off x="1311807" y="4127168"/>
            <a:ext cx="380260" cy="380260"/>
          </a:xfrm>
          <a:prstGeom prst="rect">
            <a:avLst/>
          </a:prstGeom>
        </p:spPr>
      </p:pic>
      <p:pic>
        <p:nvPicPr>
          <p:cNvPr id="4" name="Graphique 3" descr="Badge 3 avec un remplissage uni">
            <a:extLst>
              <a:ext uri="{FF2B5EF4-FFF2-40B4-BE49-F238E27FC236}">
                <a16:creationId xmlns:a16="http://schemas.microsoft.com/office/drawing/2014/main" id="{0B7372BB-9478-3275-FDA4-C53956E454F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11807" y="4901197"/>
            <a:ext cx="380260" cy="380260"/>
          </a:xfrm>
          <a:prstGeom prst="rect">
            <a:avLst/>
          </a:prstGeom>
        </p:spPr>
      </p:pic>
      <p:pic>
        <p:nvPicPr>
          <p:cNvPr id="5" name="Espace réservé du contenu 11" descr="Badge 1 avec un remplissage uni">
            <a:extLst>
              <a:ext uri="{FF2B5EF4-FFF2-40B4-BE49-F238E27FC236}">
                <a16:creationId xmlns:a16="http://schemas.microsoft.com/office/drawing/2014/main" id="{F1CE4ABD-6149-FF0B-379E-A4277C0AF4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2099498" y="1844943"/>
            <a:ext cx="372068" cy="380260"/>
          </a:xfrm>
          <a:prstGeom prst="rect">
            <a:avLst/>
          </a:prstGeom>
        </p:spPr>
      </p:pic>
      <p:pic>
        <p:nvPicPr>
          <p:cNvPr id="24" name="console-3">
            <a:hlinkClick r:id="" action="ppaction://media"/>
            <a:extLst>
              <a:ext uri="{FF2B5EF4-FFF2-40B4-BE49-F238E27FC236}">
                <a16:creationId xmlns:a16="http://schemas.microsoft.com/office/drawing/2014/main" id="{3EE158AA-E371-9209-F082-47D06BB8F59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57125" y="6370637"/>
            <a:ext cx="487363" cy="487363"/>
          </a:xfrm>
          <a:prstGeom prst="rect">
            <a:avLst/>
          </a:prstGeom>
        </p:spPr>
      </p:pic>
    </p:spTree>
    <p:extLst>
      <p:ext uri="{BB962C8B-B14F-4D97-AF65-F5344CB8AC3E}">
        <p14:creationId xmlns:p14="http://schemas.microsoft.com/office/powerpoint/2010/main" val="2497532883"/>
      </p:ext>
    </p:extLst>
  </p:cSld>
  <p:clrMapOvr>
    <a:masterClrMapping/>
  </p:clrMapOvr>
  <mc:AlternateContent xmlns:mc="http://schemas.openxmlformats.org/markup-compatibility/2006" xmlns:p14="http://schemas.microsoft.com/office/powerpoint/2010/main">
    <mc:Choice Requires="p14">
      <p:transition spd="slow" p14:dur="2000" advClick="0" advTm="47000"/>
    </mc:Choice>
    <mc:Fallback xmlns="">
      <p:transition spd="slow" advClick="0"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45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FDE8A20-4618-0871-C075-9C47CF0FED15}"/>
              </a:ext>
            </a:extLst>
          </p:cNvPr>
          <p:cNvSpPr>
            <a:spLocks noGrp="1"/>
          </p:cNvSpPr>
          <p:nvPr>
            <p:ph type="title"/>
          </p:nvPr>
        </p:nvSpPr>
        <p:spPr/>
        <p:txBody>
          <a:bodyPr/>
          <a:lstStyle/>
          <a:p>
            <a:r>
              <a:rPr lang="fr-FR" dirty="0" err="1"/>
              <a:t>Resources</a:t>
            </a:r>
            <a:r>
              <a:rPr lang="fr-FR" dirty="0"/>
              <a:t> (1/2)</a:t>
            </a:r>
          </a:p>
        </p:txBody>
      </p:sp>
      <p:sp>
        <p:nvSpPr>
          <p:cNvPr id="8" name="Espace réservé du texte 7">
            <a:extLst>
              <a:ext uri="{FF2B5EF4-FFF2-40B4-BE49-F238E27FC236}">
                <a16:creationId xmlns:a16="http://schemas.microsoft.com/office/drawing/2014/main" id="{431889A7-652C-4C5A-8DB5-AB987B64E98E}"/>
              </a:ext>
            </a:extLst>
          </p:cNvPr>
          <p:cNvSpPr>
            <a:spLocks noGrp="1"/>
          </p:cNvSpPr>
          <p:nvPr>
            <p:ph type="body" sz="quarter" idx="10"/>
          </p:nvPr>
        </p:nvSpPr>
        <p:spPr>
          <a:xfrm>
            <a:off x="316799" y="830931"/>
            <a:ext cx="11484000" cy="276999"/>
          </a:xfrm>
        </p:spPr>
        <p:txBody>
          <a:bodyPr/>
          <a:lstStyle/>
          <a:p>
            <a:r>
              <a:rPr lang="en-US" sz="1200" dirty="0">
                <a:solidFill>
                  <a:schemeClr val="tx1"/>
                </a:solidFill>
                <a:latin typeface="+mn-lt"/>
              </a:rPr>
              <a:t>http://host:9010/console/en/monitoring /modules/</a:t>
            </a:r>
            <a:r>
              <a:rPr lang="en-US" sz="1200" b="1" dirty="0">
                <a:solidFill>
                  <a:schemeClr val="tx1"/>
                </a:solidFill>
                <a:latin typeface="+mn-lt"/>
              </a:rPr>
              <a:t>AM</a:t>
            </a:r>
            <a:r>
              <a:rPr lang="en-US" sz="1200" dirty="0">
                <a:solidFill>
                  <a:schemeClr val="tx1"/>
                </a:solidFill>
                <a:latin typeface="+mn-lt"/>
              </a:rPr>
              <a:t>/nodes/</a:t>
            </a:r>
            <a:r>
              <a:rPr lang="en-US" sz="1200" b="1" dirty="0">
                <a:solidFill>
                  <a:schemeClr val="tx1"/>
                </a:solidFill>
                <a:latin typeface="+mn-lt"/>
              </a:rPr>
              <a:t>node</a:t>
            </a:r>
            <a:r>
              <a:rPr lang="en-US" sz="1200" dirty="0">
                <a:solidFill>
                  <a:schemeClr val="tx1"/>
                </a:solidFill>
                <a:latin typeface="+mn-lt"/>
              </a:rPr>
              <a:t>/</a:t>
            </a:r>
            <a:r>
              <a:rPr lang="en-US" sz="1200" b="0" i="0" dirty="0">
                <a:solidFill>
                  <a:schemeClr val="tx1"/>
                </a:solidFill>
                <a:effectLst/>
                <a:latin typeface="+mn-lt"/>
              </a:rPr>
              <a:t>resources</a:t>
            </a:r>
            <a:endParaRPr lang="fr-FR" sz="1200" dirty="0">
              <a:solidFill>
                <a:schemeClr val="tx1"/>
              </a:solidFill>
              <a:latin typeface="+mn-lt"/>
            </a:endParaRPr>
          </a:p>
        </p:txBody>
      </p:sp>
      <p:pic>
        <p:nvPicPr>
          <p:cNvPr id="4" name="Image 3">
            <a:extLst>
              <a:ext uri="{FF2B5EF4-FFF2-40B4-BE49-F238E27FC236}">
                <a16:creationId xmlns:a16="http://schemas.microsoft.com/office/drawing/2014/main" id="{AE96F195-115B-8967-63A4-956AC93ADD74}"/>
              </a:ext>
            </a:extLst>
          </p:cNvPr>
          <p:cNvPicPr>
            <a:picLocks noChangeAspect="1"/>
          </p:cNvPicPr>
          <p:nvPr/>
        </p:nvPicPr>
        <p:blipFill rotWithShape="1">
          <a:blip r:embed="rId5"/>
          <a:srcRect r="16635"/>
          <a:stretch/>
        </p:blipFill>
        <p:spPr>
          <a:xfrm>
            <a:off x="3995345" y="1467623"/>
            <a:ext cx="6900276" cy="5181600"/>
          </a:xfrm>
          <a:prstGeom prst="rect">
            <a:avLst/>
          </a:prstGeom>
        </p:spPr>
      </p:pic>
      <p:sp>
        <p:nvSpPr>
          <p:cNvPr id="14" name="Légende : encadrée 13">
            <a:extLst>
              <a:ext uri="{FF2B5EF4-FFF2-40B4-BE49-F238E27FC236}">
                <a16:creationId xmlns:a16="http://schemas.microsoft.com/office/drawing/2014/main" id="{D4C14260-86CF-04AC-9532-FD432C2386BB}"/>
              </a:ext>
            </a:extLst>
          </p:cNvPr>
          <p:cNvSpPr/>
          <p:nvPr/>
        </p:nvSpPr>
        <p:spPr>
          <a:xfrm>
            <a:off x="424541" y="1572526"/>
            <a:ext cx="2865996" cy="2173852"/>
          </a:xfrm>
          <a:prstGeom prst="borderCallout1">
            <a:avLst>
              <a:gd name="adj1" fmla="val 19410"/>
              <a:gd name="adj2" fmla="val 101376"/>
              <a:gd name="adj3" fmla="val 25632"/>
              <a:gd name="adj4" fmla="val 122360"/>
            </a:avLst>
          </a:prstGeom>
          <a:solidFill>
            <a:schemeClr val="bg1"/>
          </a:solidFill>
          <a:ln w="9525"/>
        </p:spPr>
        <p:style>
          <a:lnRef idx="2">
            <a:schemeClr val="accent1"/>
          </a:lnRef>
          <a:fillRef idx="1">
            <a:schemeClr val="lt1"/>
          </a:fillRef>
          <a:effectRef idx="0">
            <a:schemeClr val="accent1"/>
          </a:effectRef>
          <a:fontRef idx="minor">
            <a:schemeClr val="dk1"/>
          </a:fontRef>
        </p:style>
        <p:txBody>
          <a:bodyPr rtlCol="0" anchor="t"/>
          <a:lstStyle/>
          <a:p>
            <a:pPr>
              <a:lnSpc>
                <a:spcPct val="150000"/>
              </a:lnSpc>
            </a:pPr>
            <a:r>
              <a:rPr lang="en-US" sz="1200" dirty="0">
                <a:solidFill>
                  <a:schemeClr val="tx1"/>
                </a:solidFill>
              </a:rPr>
              <a:t>Select a group of resources</a:t>
            </a:r>
          </a:p>
          <a:p>
            <a:pPr>
              <a:lnSpc>
                <a:spcPct val="150000"/>
              </a:lnSpc>
            </a:pPr>
            <a:br>
              <a:rPr lang="en-US" sz="1200" dirty="0">
                <a:solidFill>
                  <a:schemeClr val="tx1"/>
                </a:solidFill>
              </a:rPr>
            </a:br>
            <a:endParaRPr lang="en-US" sz="1200" dirty="0">
              <a:solidFill>
                <a:schemeClr val="tx1"/>
              </a:solidFill>
            </a:endParaRPr>
          </a:p>
          <a:p>
            <a:pPr>
              <a:lnSpc>
                <a:spcPct val="150000"/>
              </a:lnSpc>
            </a:pPr>
            <a:endParaRPr lang="en-US" sz="1200" dirty="0">
              <a:solidFill>
                <a:schemeClr val="tx1"/>
              </a:solidFill>
            </a:endParaRPr>
          </a:p>
          <a:p>
            <a:pPr>
              <a:lnSpc>
                <a:spcPct val="150000"/>
              </a:lnSpc>
            </a:pPr>
            <a:endParaRPr lang="en-US" sz="1200" dirty="0">
              <a:solidFill>
                <a:schemeClr val="tx1"/>
              </a:solidFill>
            </a:endParaRPr>
          </a:p>
          <a:p>
            <a:pPr>
              <a:lnSpc>
                <a:spcPct val="150000"/>
              </a:lnSpc>
            </a:pPr>
            <a:endParaRPr lang="en-US" sz="1200" dirty="0">
              <a:solidFill>
                <a:schemeClr val="tx1"/>
              </a:solidFill>
            </a:endParaRPr>
          </a:p>
          <a:p>
            <a:pPr>
              <a:lnSpc>
                <a:spcPct val="150000"/>
              </a:lnSpc>
            </a:pPr>
            <a:endParaRPr lang="en-US" sz="1200" dirty="0">
              <a:solidFill>
                <a:schemeClr val="tx1"/>
              </a:solidFill>
            </a:endParaRPr>
          </a:p>
        </p:txBody>
      </p:sp>
      <p:pic>
        <p:nvPicPr>
          <p:cNvPr id="18" name="Image 17">
            <a:extLst>
              <a:ext uri="{FF2B5EF4-FFF2-40B4-BE49-F238E27FC236}">
                <a16:creationId xmlns:a16="http://schemas.microsoft.com/office/drawing/2014/main" id="{6AC30B07-352A-21EA-1CAB-E6E97B59B49A}"/>
              </a:ext>
            </a:extLst>
          </p:cNvPr>
          <p:cNvPicPr>
            <a:picLocks noChangeAspect="1"/>
          </p:cNvPicPr>
          <p:nvPr/>
        </p:nvPicPr>
        <p:blipFill>
          <a:blip r:embed="rId6"/>
          <a:stretch>
            <a:fillRect/>
          </a:stretch>
        </p:blipFill>
        <p:spPr>
          <a:xfrm>
            <a:off x="867119" y="2114631"/>
            <a:ext cx="1562100" cy="1466850"/>
          </a:xfrm>
          <a:prstGeom prst="rect">
            <a:avLst/>
          </a:prstGeom>
        </p:spPr>
      </p:pic>
      <p:sp>
        <p:nvSpPr>
          <p:cNvPr id="10" name="Légende : encadrée 9">
            <a:extLst>
              <a:ext uri="{FF2B5EF4-FFF2-40B4-BE49-F238E27FC236}">
                <a16:creationId xmlns:a16="http://schemas.microsoft.com/office/drawing/2014/main" id="{448F2420-08CF-A16E-966C-94686462B358}"/>
              </a:ext>
            </a:extLst>
          </p:cNvPr>
          <p:cNvSpPr/>
          <p:nvPr/>
        </p:nvSpPr>
        <p:spPr>
          <a:xfrm>
            <a:off x="424541" y="4058423"/>
            <a:ext cx="2865996" cy="556636"/>
          </a:xfrm>
          <a:prstGeom prst="borderCallout1">
            <a:avLst>
              <a:gd name="adj1" fmla="val 41738"/>
              <a:gd name="adj2" fmla="val 100565"/>
              <a:gd name="adj3" fmla="val 48700"/>
              <a:gd name="adj4" fmla="val 111549"/>
            </a:avLst>
          </a:prstGeom>
          <a:solidFill>
            <a:schemeClr val="bg1"/>
          </a:solid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Current value of module resources</a:t>
            </a:r>
          </a:p>
        </p:txBody>
      </p:sp>
      <p:sp>
        <p:nvSpPr>
          <p:cNvPr id="11" name="Accolade ouvrante 10">
            <a:extLst>
              <a:ext uri="{FF2B5EF4-FFF2-40B4-BE49-F238E27FC236}">
                <a16:creationId xmlns:a16="http://schemas.microsoft.com/office/drawing/2014/main" id="{5A9C8FDE-E65E-96FB-7396-C7ED22E9CBB1}"/>
              </a:ext>
            </a:extLst>
          </p:cNvPr>
          <p:cNvSpPr/>
          <p:nvPr/>
        </p:nvSpPr>
        <p:spPr>
          <a:xfrm>
            <a:off x="3717874" y="2460447"/>
            <a:ext cx="342156" cy="3790765"/>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12" name="Groupe 11">
            <a:extLst>
              <a:ext uri="{FF2B5EF4-FFF2-40B4-BE49-F238E27FC236}">
                <a16:creationId xmlns:a16="http://schemas.microsoft.com/office/drawing/2014/main" id="{C3DE524C-CE61-92BA-DCF7-908241301651}"/>
              </a:ext>
            </a:extLst>
          </p:cNvPr>
          <p:cNvGrpSpPr/>
          <p:nvPr/>
        </p:nvGrpSpPr>
        <p:grpSpPr>
          <a:xfrm>
            <a:off x="9240952" y="471915"/>
            <a:ext cx="1654669" cy="766663"/>
            <a:chOff x="10214609" y="285125"/>
            <a:chExt cx="1842891" cy="766663"/>
          </a:xfrm>
        </p:grpSpPr>
        <p:sp>
          <p:nvSpPr>
            <p:cNvPr id="13" name="Légende : encadrée 12">
              <a:extLst>
                <a:ext uri="{FF2B5EF4-FFF2-40B4-BE49-F238E27FC236}">
                  <a16:creationId xmlns:a16="http://schemas.microsoft.com/office/drawing/2014/main" id="{077F5F14-D025-4584-4FCC-D6AD5290942F}"/>
                </a:ext>
              </a:extLst>
            </p:cNvPr>
            <p:cNvSpPr/>
            <p:nvPr/>
          </p:nvSpPr>
          <p:spPr>
            <a:xfrm>
              <a:off x="10214609" y="285125"/>
              <a:ext cx="1842891" cy="766663"/>
            </a:xfrm>
            <a:prstGeom prst="borderCallout1">
              <a:avLst>
                <a:gd name="adj1" fmla="val 102363"/>
                <a:gd name="adj2" fmla="val 39521"/>
                <a:gd name="adj3" fmla="val 237972"/>
                <a:gd name="adj4" fmla="val 4500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000" dirty="0">
                  <a:solidFill>
                    <a:schemeClr val="tx1"/>
                  </a:solidFill>
                </a:rPr>
                <a:t>History panel </a:t>
              </a:r>
            </a:p>
            <a:p>
              <a:pPr marL="171450" indent="-171450">
                <a:lnSpc>
                  <a:spcPct val="150000"/>
                </a:lnSpc>
                <a:buFont typeface="Courier New" panose="02070309020205020404" pitchFamily="49" charset="0"/>
                <a:buChar char="o"/>
              </a:pPr>
              <a:r>
                <a:rPr lang="en-US" sz="1000" dirty="0">
                  <a:solidFill>
                    <a:schemeClr val="tx1"/>
                  </a:solidFill>
                </a:rPr>
                <a:t>select a resource</a:t>
              </a:r>
            </a:p>
          </p:txBody>
        </p:sp>
        <p:sp>
          <p:nvSpPr>
            <p:cNvPr id="15" name="Légende : encadrée 14">
              <a:extLst>
                <a:ext uri="{FF2B5EF4-FFF2-40B4-BE49-F238E27FC236}">
                  <a16:creationId xmlns:a16="http://schemas.microsoft.com/office/drawing/2014/main" id="{FBD0E605-94BE-A0BF-2C67-9E9CF1B7419B}"/>
                </a:ext>
              </a:extLst>
            </p:cNvPr>
            <p:cNvSpPr/>
            <p:nvPr/>
          </p:nvSpPr>
          <p:spPr>
            <a:xfrm>
              <a:off x="10214609" y="285125"/>
              <a:ext cx="1842891" cy="766663"/>
            </a:xfrm>
            <a:prstGeom prst="borderCallout1">
              <a:avLst>
                <a:gd name="adj1" fmla="val 99302"/>
                <a:gd name="adj2" fmla="val 40002"/>
                <a:gd name="adj3" fmla="val 297030"/>
                <a:gd name="adj4" fmla="val -2740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endParaRPr lang="en-US" sz="1200" dirty="0">
                <a:solidFill>
                  <a:schemeClr val="tx1"/>
                </a:solidFill>
              </a:endParaRPr>
            </a:p>
          </p:txBody>
        </p:sp>
      </p:grpSp>
      <p:sp>
        <p:nvSpPr>
          <p:cNvPr id="16" name="Rectangle 15">
            <a:extLst>
              <a:ext uri="{FF2B5EF4-FFF2-40B4-BE49-F238E27FC236}">
                <a16:creationId xmlns:a16="http://schemas.microsoft.com/office/drawing/2014/main" id="{326B212A-A7A6-9AD1-7D09-6908B8038ADF}"/>
              </a:ext>
            </a:extLst>
          </p:cNvPr>
          <p:cNvSpPr/>
          <p:nvPr/>
        </p:nvSpPr>
        <p:spPr>
          <a:xfrm>
            <a:off x="9463494" y="2383971"/>
            <a:ext cx="1280706" cy="4103914"/>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console-29">
            <a:hlinkClick r:id="" action="ppaction://media"/>
            <a:extLst>
              <a:ext uri="{FF2B5EF4-FFF2-40B4-BE49-F238E27FC236}">
                <a16:creationId xmlns:a16="http://schemas.microsoft.com/office/drawing/2014/main" id="{33D864A9-510F-7794-5D9F-CEC2A8F86A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71595" y="6320941"/>
            <a:ext cx="487363" cy="487363"/>
          </a:xfrm>
          <a:prstGeom prst="rect">
            <a:avLst/>
          </a:prstGeom>
        </p:spPr>
      </p:pic>
    </p:spTree>
    <p:extLst>
      <p:ext uri="{BB962C8B-B14F-4D97-AF65-F5344CB8AC3E}">
        <p14:creationId xmlns:p14="http://schemas.microsoft.com/office/powerpoint/2010/main" val="1766976013"/>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0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A044DF8F-B68E-BC7D-F247-081771872DEF}"/>
              </a:ext>
            </a:extLst>
          </p:cNvPr>
          <p:cNvSpPr>
            <a:spLocks noGrp="1"/>
          </p:cNvSpPr>
          <p:nvPr>
            <p:ph type="title"/>
          </p:nvPr>
        </p:nvSpPr>
        <p:spPr/>
        <p:txBody>
          <a:bodyPr/>
          <a:lstStyle/>
          <a:p>
            <a:r>
              <a:rPr lang="fr-FR" dirty="0" err="1"/>
              <a:t>Resources</a:t>
            </a:r>
            <a:r>
              <a:rPr lang="fr-FR" dirty="0"/>
              <a:t> (2/2)</a:t>
            </a:r>
          </a:p>
        </p:txBody>
      </p:sp>
      <p:sp>
        <p:nvSpPr>
          <p:cNvPr id="3" name="Espace réservé du texte 2">
            <a:extLst>
              <a:ext uri="{FF2B5EF4-FFF2-40B4-BE49-F238E27FC236}">
                <a16:creationId xmlns:a16="http://schemas.microsoft.com/office/drawing/2014/main" id="{C4EDF8A1-EF8E-1234-9BAC-8E42FB54D4D8}"/>
              </a:ext>
            </a:extLst>
          </p:cNvPr>
          <p:cNvSpPr>
            <a:spLocks noGrp="1"/>
          </p:cNvSpPr>
          <p:nvPr>
            <p:ph type="body" sz="quarter" idx="10"/>
          </p:nvPr>
        </p:nvSpPr>
        <p:spPr>
          <a:xfrm>
            <a:off x="316799" y="815152"/>
            <a:ext cx="11484000" cy="307777"/>
          </a:xfrm>
        </p:spPr>
        <p:txBody>
          <a:bodyPr/>
          <a:lstStyle/>
          <a:p>
            <a:r>
              <a:rPr lang="fr-FR" sz="1400" dirty="0"/>
              <a:t>Resource values </a:t>
            </a:r>
            <a:r>
              <a:rPr lang="fr-FR" sz="1400" dirty="0" err="1"/>
              <a:t>history</a:t>
            </a:r>
            <a:endParaRPr lang="fr-FR" sz="1400" dirty="0"/>
          </a:p>
        </p:txBody>
      </p:sp>
      <p:pic>
        <p:nvPicPr>
          <p:cNvPr id="9" name="Image 8">
            <a:extLst>
              <a:ext uri="{FF2B5EF4-FFF2-40B4-BE49-F238E27FC236}">
                <a16:creationId xmlns:a16="http://schemas.microsoft.com/office/drawing/2014/main" id="{8A1ED916-4961-5639-9BDC-C80D7B48F0A4}"/>
              </a:ext>
            </a:extLst>
          </p:cNvPr>
          <p:cNvPicPr>
            <a:picLocks noChangeAspect="1"/>
          </p:cNvPicPr>
          <p:nvPr/>
        </p:nvPicPr>
        <p:blipFill rotWithShape="1">
          <a:blip r:embed="rId5"/>
          <a:srcRect r="1151"/>
          <a:stretch/>
        </p:blipFill>
        <p:spPr>
          <a:xfrm>
            <a:off x="4359850" y="1554406"/>
            <a:ext cx="7824231" cy="5191125"/>
          </a:xfrm>
          <a:prstGeom prst="rect">
            <a:avLst/>
          </a:prstGeom>
        </p:spPr>
      </p:pic>
      <p:pic>
        <p:nvPicPr>
          <p:cNvPr id="11" name="Espace réservé du contenu 11" descr="Badge 1 avec un remplissage uni">
            <a:extLst>
              <a:ext uri="{FF2B5EF4-FFF2-40B4-BE49-F238E27FC236}">
                <a16:creationId xmlns:a16="http://schemas.microsoft.com/office/drawing/2014/main" id="{23433392-DB1C-D112-BCFB-F4371D3159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4974877" y="2611777"/>
            <a:ext cx="372068" cy="380260"/>
          </a:xfrm>
          <a:prstGeom prst="rect">
            <a:avLst/>
          </a:prstGeom>
        </p:spPr>
      </p:pic>
      <p:pic>
        <p:nvPicPr>
          <p:cNvPr id="12" name="Espace réservé du contenu 11" descr="Badge 1 avec un remplissage uni">
            <a:extLst>
              <a:ext uri="{FF2B5EF4-FFF2-40B4-BE49-F238E27FC236}">
                <a16:creationId xmlns:a16="http://schemas.microsoft.com/office/drawing/2014/main" id="{4525EB77-6325-F4FF-4610-C8583CBEAC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316799" y="2171281"/>
            <a:ext cx="372068" cy="380260"/>
          </a:xfrm>
          <a:prstGeom prst="rect">
            <a:avLst/>
          </a:prstGeom>
        </p:spPr>
      </p:pic>
      <p:cxnSp>
        <p:nvCxnSpPr>
          <p:cNvPr id="13" name="Connecteur droit 12">
            <a:extLst>
              <a:ext uri="{FF2B5EF4-FFF2-40B4-BE49-F238E27FC236}">
                <a16:creationId xmlns:a16="http://schemas.microsoft.com/office/drawing/2014/main" id="{85E9950C-D38A-FEE6-A899-1EF4A0AF87EF}"/>
              </a:ext>
            </a:extLst>
          </p:cNvPr>
          <p:cNvCxnSpPr>
            <a:cxnSpLocks/>
          </p:cNvCxnSpPr>
          <p:nvPr/>
        </p:nvCxnSpPr>
        <p:spPr>
          <a:xfrm>
            <a:off x="9533799" y="2961803"/>
            <a:ext cx="189222" cy="1389958"/>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3A9B3D3D-6C3D-32D5-DEA4-B52686933303}"/>
              </a:ext>
            </a:extLst>
          </p:cNvPr>
          <p:cNvCxnSpPr>
            <a:cxnSpLocks/>
          </p:cNvCxnSpPr>
          <p:nvPr/>
        </p:nvCxnSpPr>
        <p:spPr>
          <a:xfrm>
            <a:off x="9533017" y="2635527"/>
            <a:ext cx="190004" cy="19013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0CC2ED5-95BE-9881-829A-B577CD6FBD05}"/>
              </a:ext>
            </a:extLst>
          </p:cNvPr>
          <p:cNvSpPr/>
          <p:nvPr/>
        </p:nvSpPr>
        <p:spPr>
          <a:xfrm>
            <a:off x="4455207" y="2652280"/>
            <a:ext cx="471069" cy="309523"/>
          </a:xfrm>
          <a:prstGeom prst="rect">
            <a:avLst/>
          </a:prstGeom>
          <a:solidFill>
            <a:schemeClr val="accent1">
              <a:lumMod val="20000"/>
              <a:lumOff val="80000"/>
              <a:alpha val="3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0B012172-2B2F-B03B-89C4-8CEEBA5AB71F}"/>
              </a:ext>
            </a:extLst>
          </p:cNvPr>
          <p:cNvSpPr/>
          <p:nvPr/>
        </p:nvSpPr>
        <p:spPr>
          <a:xfrm>
            <a:off x="9842095" y="3255576"/>
            <a:ext cx="471069" cy="309523"/>
          </a:xfrm>
          <a:prstGeom prst="rect">
            <a:avLst/>
          </a:prstGeom>
          <a:solidFill>
            <a:schemeClr val="accent1">
              <a:lumMod val="20000"/>
              <a:lumOff val="80000"/>
              <a:alpha val="3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1">
            <a:extLst>
              <a:ext uri="{FF2B5EF4-FFF2-40B4-BE49-F238E27FC236}">
                <a16:creationId xmlns:a16="http://schemas.microsoft.com/office/drawing/2014/main" id="{EDD14C89-A5AD-A6C4-2E9A-18B399773EC0}"/>
              </a:ext>
            </a:extLst>
          </p:cNvPr>
          <p:cNvSpPr txBox="1">
            <a:spLocks/>
          </p:cNvSpPr>
          <p:nvPr/>
        </p:nvSpPr>
        <p:spPr>
          <a:xfrm>
            <a:off x="847091" y="1619068"/>
            <a:ext cx="3224166" cy="3892061"/>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dirty="0">
              <a:solidFill>
                <a:schemeClr val="tx1"/>
              </a:solidFill>
            </a:endParaRPr>
          </a:p>
          <a:p>
            <a:endParaRPr lang="en-US" sz="1200" dirty="0">
              <a:solidFill>
                <a:schemeClr val="tx1"/>
              </a:solidFill>
            </a:endParaRPr>
          </a:p>
          <a:p>
            <a:pPr marL="0" indent="0">
              <a:lnSpc>
                <a:spcPct val="150000"/>
              </a:lnSpc>
              <a:buNone/>
            </a:pPr>
            <a:r>
              <a:rPr lang="en-US" sz="1200" dirty="0">
                <a:solidFill>
                  <a:schemeClr val="tx1"/>
                </a:solidFill>
              </a:rPr>
              <a:t>Click on a resource </a:t>
            </a:r>
          </a:p>
          <a:p>
            <a:pPr>
              <a:lnSpc>
                <a:spcPct val="150000"/>
              </a:lnSpc>
              <a:buFont typeface="Courier New" panose="02070309020205020404" pitchFamily="49" charset="0"/>
              <a:buChar char="o"/>
            </a:pPr>
            <a:r>
              <a:rPr lang="en-US" sz="1200" dirty="0">
                <a:solidFill>
                  <a:schemeClr val="tx1"/>
                </a:solidFill>
              </a:rPr>
              <a:t>to display the history of values</a:t>
            </a:r>
          </a:p>
          <a:p>
            <a:pPr>
              <a:lnSpc>
                <a:spcPct val="150000"/>
              </a:lnSpc>
              <a:buFont typeface="Courier New" panose="02070309020205020404" pitchFamily="49" charset="0"/>
              <a:buChar char="o"/>
            </a:pPr>
            <a:r>
              <a:rPr lang="en-US" sz="1200" dirty="0">
                <a:solidFill>
                  <a:schemeClr val="tx1"/>
                </a:solidFill>
              </a:rPr>
              <a:t>the history may be empty for some resources</a:t>
            </a:r>
          </a:p>
          <a:p>
            <a:endParaRPr lang="fr-FR" dirty="0"/>
          </a:p>
        </p:txBody>
      </p:sp>
      <p:sp>
        <p:nvSpPr>
          <p:cNvPr id="16" name="Légende : encadrée 15">
            <a:extLst>
              <a:ext uri="{FF2B5EF4-FFF2-40B4-BE49-F238E27FC236}">
                <a16:creationId xmlns:a16="http://schemas.microsoft.com/office/drawing/2014/main" id="{553D4B28-C265-8173-E8F9-7AC123E938B7}"/>
              </a:ext>
            </a:extLst>
          </p:cNvPr>
          <p:cNvSpPr/>
          <p:nvPr/>
        </p:nvSpPr>
        <p:spPr>
          <a:xfrm>
            <a:off x="9937637" y="611310"/>
            <a:ext cx="1654669" cy="766663"/>
          </a:xfrm>
          <a:prstGeom prst="borderCallout1">
            <a:avLst>
              <a:gd name="adj1" fmla="val 102363"/>
              <a:gd name="adj2" fmla="val 39521"/>
              <a:gd name="adj3" fmla="val 283408"/>
              <a:gd name="adj4" fmla="val 4105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gn="ctr">
              <a:lnSpc>
                <a:spcPct val="150000"/>
              </a:lnSpc>
              <a:buNone/>
            </a:pPr>
            <a:r>
              <a:rPr lang="en-US" sz="1000" dirty="0">
                <a:solidFill>
                  <a:schemeClr val="tx1"/>
                </a:solidFill>
              </a:rPr>
              <a:t>History of values</a:t>
            </a:r>
          </a:p>
        </p:txBody>
      </p:sp>
      <p:pic>
        <p:nvPicPr>
          <p:cNvPr id="2" name="console-30">
            <a:hlinkClick r:id="" action="ppaction://media"/>
            <a:extLst>
              <a:ext uri="{FF2B5EF4-FFF2-40B4-BE49-F238E27FC236}">
                <a16:creationId xmlns:a16="http://schemas.microsoft.com/office/drawing/2014/main" id="{FBA10AB7-99F4-D21B-9925-5E8ECC316A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1534" y="6370637"/>
            <a:ext cx="487363" cy="487363"/>
          </a:xfrm>
          <a:prstGeom prst="rect">
            <a:avLst/>
          </a:prstGeom>
        </p:spPr>
      </p:pic>
    </p:spTree>
    <p:extLst>
      <p:ext uri="{BB962C8B-B14F-4D97-AF65-F5344CB8AC3E}">
        <p14:creationId xmlns:p14="http://schemas.microsoft.com/office/powerpoint/2010/main" val="2034340962"/>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6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66518A0-6465-EF63-08F8-8939017B4FBB}"/>
              </a:ext>
            </a:extLst>
          </p:cNvPr>
          <p:cNvSpPr>
            <a:spLocks noGrp="1"/>
          </p:cNvSpPr>
          <p:nvPr>
            <p:ph type="body" sz="quarter" idx="10"/>
          </p:nvPr>
        </p:nvSpPr>
        <p:spPr/>
        <p:txBody>
          <a:bodyPr/>
          <a:lstStyle/>
          <a:p>
            <a:r>
              <a:rPr lang="fr-FR" dirty="0"/>
              <a:t>Support and maintenance</a:t>
            </a:r>
          </a:p>
        </p:txBody>
      </p:sp>
      <p:sp>
        <p:nvSpPr>
          <p:cNvPr id="3" name="Espace réservé du texte 2">
            <a:extLst>
              <a:ext uri="{FF2B5EF4-FFF2-40B4-BE49-F238E27FC236}">
                <a16:creationId xmlns:a16="http://schemas.microsoft.com/office/drawing/2014/main" id="{D3F81D2F-E578-3BFC-71B9-F97F24736C23}"/>
              </a:ext>
            </a:extLst>
          </p:cNvPr>
          <p:cNvSpPr>
            <a:spLocks noGrp="1"/>
          </p:cNvSpPr>
          <p:nvPr>
            <p:ph type="body" sz="quarter" idx="16"/>
          </p:nvPr>
        </p:nvSpPr>
        <p:spPr/>
        <p:txBody>
          <a:bodyPr/>
          <a:lstStyle/>
          <a:p>
            <a:endParaRPr lang="fr-FR"/>
          </a:p>
        </p:txBody>
      </p:sp>
      <p:pic>
        <p:nvPicPr>
          <p:cNvPr id="5" name="console-32-1">
            <a:hlinkClick r:id="" action="ppaction://media"/>
            <a:extLst>
              <a:ext uri="{FF2B5EF4-FFF2-40B4-BE49-F238E27FC236}">
                <a16:creationId xmlns:a16="http://schemas.microsoft.com/office/drawing/2014/main" id="{F2E5A727-85C8-8EFB-84D3-7F006AC933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94372" y="6356350"/>
            <a:ext cx="487363" cy="487363"/>
          </a:xfrm>
          <a:prstGeom prst="rect">
            <a:avLst/>
          </a:prstGeom>
        </p:spPr>
      </p:pic>
    </p:spTree>
    <p:extLst>
      <p:ext uri="{BB962C8B-B14F-4D97-AF65-F5344CB8AC3E}">
        <p14:creationId xmlns:p14="http://schemas.microsoft.com/office/powerpoint/2010/main" val="296944029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D9152FFD-79A6-4E6D-8802-3C0B8A10C551}"/>
              </a:ext>
            </a:extLst>
          </p:cNvPr>
          <p:cNvSpPr>
            <a:spLocks noGrp="1"/>
          </p:cNvSpPr>
          <p:nvPr>
            <p:ph type="title"/>
          </p:nvPr>
        </p:nvSpPr>
        <p:spPr/>
        <p:txBody>
          <a:bodyPr/>
          <a:lstStyle/>
          <a:p>
            <a:r>
              <a:rPr lang="en-GB" dirty="0"/>
              <a:t>Maintenance operations on the application</a:t>
            </a:r>
          </a:p>
        </p:txBody>
      </p:sp>
      <p:sp>
        <p:nvSpPr>
          <p:cNvPr id="13" name="Espace réservé du texte 12">
            <a:extLst>
              <a:ext uri="{FF2B5EF4-FFF2-40B4-BE49-F238E27FC236}">
                <a16:creationId xmlns:a16="http://schemas.microsoft.com/office/drawing/2014/main" id="{2F2894D5-D2D8-4BCD-885D-1BA59BDF4A96}"/>
              </a:ext>
            </a:extLst>
          </p:cNvPr>
          <p:cNvSpPr>
            <a:spLocks noGrp="1"/>
          </p:cNvSpPr>
          <p:nvPr>
            <p:ph type="body" sz="quarter" idx="10"/>
          </p:nvPr>
        </p:nvSpPr>
        <p:spPr/>
        <p:txBody>
          <a:bodyPr/>
          <a:lstStyle/>
          <a:p>
            <a:pPr algn="l"/>
            <a:r>
              <a:rPr lang="en-GB" sz="1600" dirty="0"/>
              <a:t>How to disable automatic restarts?</a:t>
            </a:r>
          </a:p>
        </p:txBody>
      </p:sp>
      <p:pic>
        <p:nvPicPr>
          <p:cNvPr id="6" name="Espace réservé du contenu 11" descr="Badge 1 avec un remplissage uni">
            <a:extLst>
              <a:ext uri="{FF2B5EF4-FFF2-40B4-BE49-F238E27FC236}">
                <a16:creationId xmlns:a16="http://schemas.microsoft.com/office/drawing/2014/main" id="{87EC5FAC-57B2-4529-BF97-CC9A7E42B7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invGray">
          <a:xfrm>
            <a:off x="247860" y="2098661"/>
            <a:ext cx="372068" cy="380260"/>
          </a:xfrm>
          <a:prstGeom prst="rect">
            <a:avLst/>
          </a:prstGeom>
        </p:spPr>
      </p:pic>
      <p:pic>
        <p:nvPicPr>
          <p:cNvPr id="7" name="Espace réservé du contenu 23" descr="Badge avec un remplissage uni">
            <a:extLst>
              <a:ext uri="{FF2B5EF4-FFF2-40B4-BE49-F238E27FC236}">
                <a16:creationId xmlns:a16="http://schemas.microsoft.com/office/drawing/2014/main" id="{EDF2DB61-FDF1-8515-B847-D3A2B78541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invGray">
          <a:xfrm>
            <a:off x="243764" y="2736190"/>
            <a:ext cx="380260" cy="380260"/>
          </a:xfrm>
          <a:prstGeom prst="rect">
            <a:avLst/>
          </a:prstGeom>
        </p:spPr>
      </p:pic>
      <p:sp>
        <p:nvSpPr>
          <p:cNvPr id="8" name="Espace réservé du texte 6">
            <a:extLst>
              <a:ext uri="{FF2B5EF4-FFF2-40B4-BE49-F238E27FC236}">
                <a16:creationId xmlns:a16="http://schemas.microsoft.com/office/drawing/2014/main" id="{8FEB6866-5133-DFED-9BEF-A0D9A7E7E9AB}"/>
              </a:ext>
            </a:extLst>
          </p:cNvPr>
          <p:cNvSpPr txBox="1">
            <a:spLocks/>
          </p:cNvSpPr>
          <p:nvPr/>
        </p:nvSpPr>
        <p:spPr>
          <a:xfrm>
            <a:off x="716599" y="2065431"/>
            <a:ext cx="2967895" cy="2410216"/>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dirty="0"/>
              <a:t>Stop node 2 to avoid a failover on it</a:t>
            </a:r>
            <a:endParaRPr lang="en-US" sz="1000" dirty="0"/>
          </a:p>
          <a:p>
            <a:pPr marL="0" indent="0">
              <a:lnSpc>
                <a:spcPct val="150000"/>
              </a:lnSpc>
              <a:buNone/>
            </a:pPr>
            <a:endParaRPr lang="en-US" sz="1200" dirty="0"/>
          </a:p>
          <a:p>
            <a:pPr marL="0" indent="0">
              <a:lnSpc>
                <a:spcPct val="150000"/>
              </a:lnSpc>
              <a:buNone/>
            </a:pPr>
            <a:r>
              <a:rPr lang="en-US" sz="1200" dirty="0"/>
              <a:t>Disable checkers</a:t>
            </a:r>
          </a:p>
          <a:p>
            <a:pPr marL="0" indent="0">
              <a:lnSpc>
                <a:spcPct val="150000"/>
              </a:lnSpc>
              <a:buNone/>
            </a:pPr>
            <a:endParaRPr lang="en-US" sz="1200" dirty="0"/>
          </a:p>
          <a:p>
            <a:pPr marL="0" indent="0">
              <a:lnSpc>
                <a:spcPct val="150000"/>
              </a:lnSpc>
              <a:buNone/>
            </a:pPr>
            <a:r>
              <a:rPr lang="en-US" sz="1200" dirty="0"/>
              <a:t>Disable process monitoring</a:t>
            </a:r>
          </a:p>
          <a:p>
            <a:pPr marL="0" indent="0">
              <a:lnSpc>
                <a:spcPct val="150000"/>
              </a:lnSpc>
              <a:buNone/>
            </a:pPr>
            <a:endParaRPr lang="en-US" sz="1200" dirty="0"/>
          </a:p>
          <a:p>
            <a:pPr marL="0" indent="0">
              <a:lnSpc>
                <a:spcPct val="150000"/>
              </a:lnSpc>
              <a:buNone/>
            </a:pPr>
            <a:r>
              <a:rPr lang="fr-FR" sz="1200" dirty="0" err="1"/>
              <a:t>Disable</a:t>
            </a:r>
            <a:r>
              <a:rPr lang="fr-FR" sz="1200" dirty="0"/>
              <a:t> startup at boot</a:t>
            </a:r>
          </a:p>
        </p:txBody>
      </p:sp>
      <p:pic>
        <p:nvPicPr>
          <p:cNvPr id="9" name="Graphique 18" descr="Badge 3 avec un remplissage uni">
            <a:extLst>
              <a:ext uri="{FF2B5EF4-FFF2-40B4-BE49-F238E27FC236}">
                <a16:creationId xmlns:a16="http://schemas.microsoft.com/office/drawing/2014/main" id="{0FF1B873-AB63-FBE2-25F0-AFA61D2F1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3764" y="3399708"/>
            <a:ext cx="380260" cy="380260"/>
          </a:xfrm>
          <a:prstGeom prst="rect">
            <a:avLst/>
          </a:prstGeom>
        </p:spPr>
      </p:pic>
      <p:pic>
        <p:nvPicPr>
          <p:cNvPr id="10" name="Graphique 18" descr="Badge 4 avec un remplissage uni">
            <a:extLst>
              <a:ext uri="{FF2B5EF4-FFF2-40B4-BE49-F238E27FC236}">
                <a16:creationId xmlns:a16="http://schemas.microsoft.com/office/drawing/2014/main" id="{DAB16A24-267C-A169-B704-698A7BF7546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3826" y="4055168"/>
            <a:ext cx="380137" cy="380137"/>
          </a:xfrm>
          <a:prstGeom prst="rect">
            <a:avLst/>
          </a:prstGeom>
        </p:spPr>
      </p:pic>
      <p:pic>
        <p:nvPicPr>
          <p:cNvPr id="15" name="Picture 14">
            <a:extLst>
              <a:ext uri="{FF2B5EF4-FFF2-40B4-BE49-F238E27FC236}">
                <a16:creationId xmlns:a16="http://schemas.microsoft.com/office/drawing/2014/main" id="{BD28A473-9A25-FE12-644B-29E21B5023BB}"/>
              </a:ext>
            </a:extLst>
          </p:cNvPr>
          <p:cNvPicPr>
            <a:picLocks noChangeAspect="1"/>
          </p:cNvPicPr>
          <p:nvPr/>
        </p:nvPicPr>
        <p:blipFill>
          <a:blip r:embed="rId13"/>
          <a:srcRect l="6707" t="11713" r="4165"/>
          <a:stretch/>
        </p:blipFill>
        <p:spPr>
          <a:xfrm>
            <a:off x="3820200" y="1304365"/>
            <a:ext cx="8371800" cy="4970612"/>
          </a:xfrm>
          <a:prstGeom prst="rect">
            <a:avLst/>
          </a:prstGeom>
        </p:spPr>
      </p:pic>
      <p:pic>
        <p:nvPicPr>
          <p:cNvPr id="16" name="Espace réservé du contenu 11" descr="Badge 1 avec un remplissage uni">
            <a:extLst>
              <a:ext uri="{FF2B5EF4-FFF2-40B4-BE49-F238E27FC236}">
                <a16:creationId xmlns:a16="http://schemas.microsoft.com/office/drawing/2014/main" id="{8C76BE2A-2816-5C4B-C479-44E57E504D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invGray">
          <a:xfrm>
            <a:off x="4659518" y="3264747"/>
            <a:ext cx="372068" cy="380260"/>
          </a:xfrm>
          <a:prstGeom prst="rect">
            <a:avLst/>
          </a:prstGeom>
        </p:spPr>
      </p:pic>
      <p:pic>
        <p:nvPicPr>
          <p:cNvPr id="17" name="Espace réservé du contenu 23" descr="Badge avec un remplissage uni">
            <a:extLst>
              <a:ext uri="{FF2B5EF4-FFF2-40B4-BE49-F238E27FC236}">
                <a16:creationId xmlns:a16="http://schemas.microsoft.com/office/drawing/2014/main" id="{3E320A07-5CC7-4472-D251-26817BF995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invGray">
          <a:xfrm>
            <a:off x="10332830" y="4763838"/>
            <a:ext cx="380260" cy="380260"/>
          </a:xfrm>
          <a:prstGeom prst="rect">
            <a:avLst/>
          </a:prstGeom>
        </p:spPr>
      </p:pic>
      <p:pic>
        <p:nvPicPr>
          <p:cNvPr id="18" name="Graphique 18" descr="Badge 3 avec un remplissage uni">
            <a:extLst>
              <a:ext uri="{FF2B5EF4-FFF2-40B4-BE49-F238E27FC236}">
                <a16:creationId xmlns:a16="http://schemas.microsoft.com/office/drawing/2014/main" id="{B9AA0B06-E5C0-E785-D4D8-C2A6F6B598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32830" y="5212710"/>
            <a:ext cx="380260" cy="380260"/>
          </a:xfrm>
          <a:prstGeom prst="rect">
            <a:avLst/>
          </a:prstGeom>
        </p:spPr>
      </p:pic>
      <p:pic>
        <p:nvPicPr>
          <p:cNvPr id="19" name="Graphique 18" descr="Badge 4 avec un remplissage uni">
            <a:extLst>
              <a:ext uri="{FF2B5EF4-FFF2-40B4-BE49-F238E27FC236}">
                <a16:creationId xmlns:a16="http://schemas.microsoft.com/office/drawing/2014/main" id="{F68C40BD-1176-B4D0-E767-2A1EF917ADB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32953" y="5667032"/>
            <a:ext cx="380137" cy="380137"/>
          </a:xfrm>
          <a:prstGeom prst="rect">
            <a:avLst/>
          </a:prstGeom>
        </p:spPr>
      </p:pic>
      <p:sp>
        <p:nvSpPr>
          <p:cNvPr id="20" name="Espace réservé du texte 6">
            <a:extLst>
              <a:ext uri="{FF2B5EF4-FFF2-40B4-BE49-F238E27FC236}">
                <a16:creationId xmlns:a16="http://schemas.microsoft.com/office/drawing/2014/main" id="{2625911C-D27F-3CE6-984E-CE0D1CAD8FC5}"/>
              </a:ext>
            </a:extLst>
          </p:cNvPr>
          <p:cNvSpPr txBox="1">
            <a:spLocks/>
          </p:cNvSpPr>
          <p:nvPr/>
        </p:nvSpPr>
        <p:spPr>
          <a:xfrm>
            <a:off x="235850" y="4934185"/>
            <a:ext cx="2967895" cy="824971"/>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fr-FR" sz="1200" dirty="0"/>
              <a:t>Note: </a:t>
            </a:r>
            <a:r>
              <a:rPr lang="en-US" sz="1200" dirty="0"/>
              <a:t>Re-enable everything once the maintenance is completed</a:t>
            </a:r>
            <a:endParaRPr lang="fr-FR" sz="1200" dirty="0"/>
          </a:p>
        </p:txBody>
      </p:sp>
      <p:pic>
        <p:nvPicPr>
          <p:cNvPr id="21" name="console-33-1">
            <a:hlinkClick r:id="" action="ppaction://media"/>
            <a:extLst>
              <a:ext uri="{FF2B5EF4-FFF2-40B4-BE49-F238E27FC236}">
                <a16:creationId xmlns:a16="http://schemas.microsoft.com/office/drawing/2014/main" id="{C4DB3734-D661-FABD-0F3B-32E34A501B4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64773" y="6315832"/>
            <a:ext cx="487363" cy="487363"/>
          </a:xfrm>
          <a:prstGeom prst="rect">
            <a:avLst/>
          </a:prstGeom>
        </p:spPr>
      </p:pic>
    </p:spTree>
    <p:extLst>
      <p:ext uri="{BB962C8B-B14F-4D97-AF65-F5344CB8AC3E}">
        <p14:creationId xmlns:p14="http://schemas.microsoft.com/office/powerpoint/2010/main" val="2865241316"/>
      </p:ext>
    </p:extLst>
  </p:cSld>
  <p:clrMapOvr>
    <a:masterClrMapping/>
  </p:clrMapOvr>
  <mc:AlternateContent xmlns:mc="http://schemas.openxmlformats.org/markup-compatibility/2006" xmlns:p14="http://schemas.microsoft.com/office/powerpoint/2010/main">
    <mc:Choice Requires="p14">
      <p:transition spd="slow" p14:dur="2000" advClick="0" advTm="49000"/>
    </mc:Choice>
    <mc:Fallback xmlns="">
      <p:transition spd="slow" advClick="0"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687"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240A841-475A-4F07-A3F1-BB63418236A8}"/>
              </a:ext>
            </a:extLst>
          </p:cNvPr>
          <p:cNvSpPr>
            <a:spLocks noGrp="1"/>
          </p:cNvSpPr>
          <p:nvPr>
            <p:ph type="title"/>
          </p:nvPr>
        </p:nvSpPr>
        <p:spPr/>
        <p:txBody>
          <a:bodyPr/>
          <a:lstStyle/>
          <a:p>
            <a:r>
              <a:rPr lang="en-GB" dirty="0"/>
              <a:t>How to take a module snapshot for support?</a:t>
            </a:r>
          </a:p>
        </p:txBody>
      </p:sp>
      <p:sp>
        <p:nvSpPr>
          <p:cNvPr id="5" name="Espace réservé du texte 4">
            <a:extLst>
              <a:ext uri="{FF2B5EF4-FFF2-40B4-BE49-F238E27FC236}">
                <a16:creationId xmlns:a16="http://schemas.microsoft.com/office/drawing/2014/main" id="{00EE225B-7CAA-4A4C-A046-A3095E964BFB}"/>
              </a:ext>
            </a:extLst>
          </p:cNvPr>
          <p:cNvSpPr>
            <a:spLocks noGrp="1"/>
          </p:cNvSpPr>
          <p:nvPr>
            <p:ph type="body" sz="quarter" idx="10"/>
          </p:nvPr>
        </p:nvSpPr>
        <p:spPr/>
        <p:txBody>
          <a:bodyPr/>
          <a:lstStyle/>
          <a:p>
            <a:r>
              <a:rPr lang="en-GB" dirty="0"/>
              <a:t>Take a snapshot of the module on each node </a:t>
            </a:r>
            <a:r>
              <a:rPr lang="en-US" dirty="0">
                <a:cs typeface="Courier New" panose="02070309020205020404" pitchFamily="49" charset="0"/>
              </a:rPr>
              <a:t>for offline and in-depth analysis</a:t>
            </a:r>
            <a:endParaRPr lang="en-GB" dirty="0"/>
          </a:p>
        </p:txBody>
      </p:sp>
      <p:pic>
        <p:nvPicPr>
          <p:cNvPr id="17" name="Image 16">
            <a:extLst>
              <a:ext uri="{FF2B5EF4-FFF2-40B4-BE49-F238E27FC236}">
                <a16:creationId xmlns:a16="http://schemas.microsoft.com/office/drawing/2014/main" id="{A904E5FE-CA3F-ADEF-F413-F6AFE3F97650}"/>
              </a:ext>
            </a:extLst>
          </p:cNvPr>
          <p:cNvPicPr>
            <a:picLocks noChangeAspect="1"/>
          </p:cNvPicPr>
          <p:nvPr/>
        </p:nvPicPr>
        <p:blipFill>
          <a:blip r:embed="rId5"/>
          <a:stretch>
            <a:fillRect/>
          </a:stretch>
        </p:blipFill>
        <p:spPr>
          <a:xfrm>
            <a:off x="394741" y="2044676"/>
            <a:ext cx="4781550" cy="2771775"/>
          </a:xfrm>
          <a:prstGeom prst="rect">
            <a:avLst/>
          </a:prstGeom>
        </p:spPr>
      </p:pic>
      <p:pic>
        <p:nvPicPr>
          <p:cNvPr id="18" name="Espace réservé du contenu 11" descr="Badge 1 avec un remplissage uni">
            <a:extLst>
              <a:ext uri="{FF2B5EF4-FFF2-40B4-BE49-F238E27FC236}">
                <a16:creationId xmlns:a16="http://schemas.microsoft.com/office/drawing/2014/main" id="{11FB1D0F-DAC5-82BF-940F-8EEDEB1C3D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2718786" y="2153924"/>
            <a:ext cx="274320" cy="274320"/>
          </a:xfrm>
          <a:prstGeom prst="rect">
            <a:avLst/>
          </a:prstGeom>
        </p:spPr>
      </p:pic>
      <p:pic>
        <p:nvPicPr>
          <p:cNvPr id="19" name="Espace réservé du contenu 23" descr="Badge avec un remplissage uni">
            <a:extLst>
              <a:ext uri="{FF2B5EF4-FFF2-40B4-BE49-F238E27FC236}">
                <a16:creationId xmlns:a16="http://schemas.microsoft.com/office/drawing/2014/main" id="{FF74EF54-CA0F-B133-44F8-518ACCC5B5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3390953" y="3663662"/>
            <a:ext cx="274320" cy="274320"/>
          </a:xfrm>
          <a:prstGeom prst="rect">
            <a:avLst/>
          </a:prstGeom>
        </p:spPr>
      </p:pic>
      <p:pic>
        <p:nvPicPr>
          <p:cNvPr id="14" name="Picture 13">
            <a:extLst>
              <a:ext uri="{FF2B5EF4-FFF2-40B4-BE49-F238E27FC236}">
                <a16:creationId xmlns:a16="http://schemas.microsoft.com/office/drawing/2014/main" id="{3BAB39D4-EC4F-5014-C4AE-48944668123E}"/>
              </a:ext>
            </a:extLst>
          </p:cNvPr>
          <p:cNvPicPr>
            <a:picLocks noChangeAspect="1"/>
          </p:cNvPicPr>
          <p:nvPr/>
        </p:nvPicPr>
        <p:blipFill>
          <a:blip r:embed="rId10"/>
          <a:stretch>
            <a:fillRect/>
          </a:stretch>
        </p:blipFill>
        <p:spPr>
          <a:xfrm>
            <a:off x="5925071" y="2153924"/>
            <a:ext cx="2143424" cy="971686"/>
          </a:xfrm>
          <a:prstGeom prst="rect">
            <a:avLst/>
          </a:prstGeom>
        </p:spPr>
      </p:pic>
      <p:pic>
        <p:nvPicPr>
          <p:cNvPr id="20" name="Picture 19">
            <a:extLst>
              <a:ext uri="{FF2B5EF4-FFF2-40B4-BE49-F238E27FC236}">
                <a16:creationId xmlns:a16="http://schemas.microsoft.com/office/drawing/2014/main" id="{6D6583DA-957B-7498-82D0-B3B171E18214}"/>
              </a:ext>
            </a:extLst>
          </p:cNvPr>
          <p:cNvPicPr>
            <a:picLocks noChangeAspect="1"/>
          </p:cNvPicPr>
          <p:nvPr/>
        </p:nvPicPr>
        <p:blipFill>
          <a:blip r:embed="rId11"/>
          <a:stretch>
            <a:fillRect/>
          </a:stretch>
        </p:blipFill>
        <p:spPr>
          <a:xfrm>
            <a:off x="9532469" y="4414006"/>
            <a:ext cx="2238687" cy="971686"/>
          </a:xfrm>
          <a:prstGeom prst="rect">
            <a:avLst/>
          </a:prstGeom>
        </p:spPr>
      </p:pic>
      <p:pic>
        <p:nvPicPr>
          <p:cNvPr id="22" name="Picture 21">
            <a:extLst>
              <a:ext uri="{FF2B5EF4-FFF2-40B4-BE49-F238E27FC236}">
                <a16:creationId xmlns:a16="http://schemas.microsoft.com/office/drawing/2014/main" id="{E75FE001-9DDE-1D93-C191-A3A968E5FEBF}"/>
              </a:ext>
            </a:extLst>
          </p:cNvPr>
          <p:cNvPicPr>
            <a:picLocks noChangeAspect="1"/>
          </p:cNvPicPr>
          <p:nvPr/>
        </p:nvPicPr>
        <p:blipFill>
          <a:blip r:embed="rId12"/>
          <a:stretch>
            <a:fillRect/>
          </a:stretch>
        </p:blipFill>
        <p:spPr>
          <a:xfrm>
            <a:off x="6058799" y="4109163"/>
            <a:ext cx="2591162" cy="1581371"/>
          </a:xfrm>
          <a:prstGeom prst="rect">
            <a:avLst/>
          </a:prstGeom>
        </p:spPr>
      </p:pic>
      <p:cxnSp>
        <p:nvCxnSpPr>
          <p:cNvPr id="24" name="Straight Arrow Connector 23">
            <a:extLst>
              <a:ext uri="{FF2B5EF4-FFF2-40B4-BE49-F238E27FC236}">
                <a16:creationId xmlns:a16="http://schemas.microsoft.com/office/drawing/2014/main" id="{E6401592-98C6-823F-4B4A-7AA4B422051A}"/>
              </a:ext>
            </a:extLst>
          </p:cNvPr>
          <p:cNvCxnSpPr>
            <a:cxnSpLocks/>
            <a:endCxn id="14" idx="1"/>
          </p:cNvCxnSpPr>
          <p:nvPr/>
        </p:nvCxnSpPr>
        <p:spPr>
          <a:xfrm flipV="1">
            <a:off x="4838201" y="2639767"/>
            <a:ext cx="1086870" cy="1023895"/>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12F9E7A-453F-27E3-222E-17E1154A9D14}"/>
              </a:ext>
            </a:extLst>
          </p:cNvPr>
          <p:cNvCxnSpPr>
            <a:cxnSpLocks/>
            <a:endCxn id="22" idx="1"/>
          </p:cNvCxnSpPr>
          <p:nvPr/>
        </p:nvCxnSpPr>
        <p:spPr>
          <a:xfrm>
            <a:off x="4838201" y="4286665"/>
            <a:ext cx="1220598" cy="613184"/>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08E87ED-1306-A336-BCDB-594DFF2AB842}"/>
              </a:ext>
            </a:extLst>
          </p:cNvPr>
          <p:cNvCxnSpPr>
            <a:cxnSpLocks/>
            <a:stCxn id="22" idx="3"/>
            <a:endCxn id="20" idx="1"/>
          </p:cNvCxnSpPr>
          <p:nvPr/>
        </p:nvCxnSpPr>
        <p:spPr>
          <a:xfrm>
            <a:off x="8649961" y="4899849"/>
            <a:ext cx="882508" cy="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Légende : encadrée 15">
            <a:extLst>
              <a:ext uri="{FF2B5EF4-FFF2-40B4-BE49-F238E27FC236}">
                <a16:creationId xmlns:a16="http://schemas.microsoft.com/office/drawing/2014/main" id="{E6523614-DE68-89E0-2E56-BB8BE017E429}"/>
              </a:ext>
            </a:extLst>
          </p:cNvPr>
          <p:cNvSpPr/>
          <p:nvPr/>
        </p:nvSpPr>
        <p:spPr>
          <a:xfrm>
            <a:off x="2397098" y="5619422"/>
            <a:ext cx="2262030" cy="766663"/>
          </a:xfrm>
          <a:prstGeom prst="borderCallout1">
            <a:avLst>
              <a:gd name="adj1" fmla="val 4141"/>
              <a:gd name="adj2" fmla="val 56602"/>
              <a:gd name="adj3" fmla="val -114744"/>
              <a:gd name="adj4" fmla="val 8575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24384" indent="0">
              <a:lnSpc>
                <a:spcPct val="150000"/>
              </a:lnSpc>
              <a:buFont typeface="Arial" panose="020B0604020202020204" pitchFamily="34" charset="0"/>
              <a:buNone/>
            </a:pPr>
            <a:r>
              <a:rPr lang="en-US" sz="1000" dirty="0">
                <a:latin typeface="+mn-lt"/>
                <a:cs typeface="Courier New" panose="02070309020205020404" pitchFamily="49" charset="0"/>
              </a:rPr>
              <a:t>Take a dump in real-time </a:t>
            </a:r>
            <a:r>
              <a:rPr lang="fr-FR" sz="1000" kern="0" dirty="0" err="1">
                <a:latin typeface="+mn-lt"/>
                <a:cs typeface="Courier New" pitchFamily="49" charset="0"/>
              </a:rPr>
              <a:t>when</a:t>
            </a:r>
            <a:r>
              <a:rPr lang="fr-FR" sz="1000" kern="0" dirty="0">
                <a:latin typeface="+mn-lt"/>
                <a:cs typeface="Courier New" pitchFamily="49" charset="0"/>
              </a:rPr>
              <a:t> a </a:t>
            </a:r>
            <a:r>
              <a:rPr lang="fr-FR" sz="1000" kern="0" dirty="0" err="1">
                <a:latin typeface="+mn-lt"/>
                <a:cs typeface="Courier New" pitchFamily="49" charset="0"/>
              </a:rPr>
              <a:t>replication</a:t>
            </a:r>
            <a:r>
              <a:rPr lang="fr-FR" sz="1000" kern="0" dirty="0">
                <a:latin typeface="+mn-lt"/>
                <a:cs typeface="Courier New" pitchFamily="49" charset="0"/>
              </a:rPr>
              <a:t> </a:t>
            </a:r>
            <a:r>
              <a:rPr lang="fr-FR" sz="1000" kern="0" dirty="0" err="1">
                <a:latin typeface="+mn-lt"/>
                <a:cs typeface="Courier New" pitchFamily="49" charset="0"/>
              </a:rPr>
              <a:t>problem</a:t>
            </a:r>
            <a:r>
              <a:rPr lang="fr-FR" sz="1000" kern="0" dirty="0">
                <a:latin typeface="+mn-lt"/>
                <a:cs typeface="Courier New" pitchFamily="49" charset="0"/>
              </a:rPr>
              <a:t> arises</a:t>
            </a:r>
          </a:p>
        </p:txBody>
      </p:sp>
      <p:pic>
        <p:nvPicPr>
          <p:cNvPr id="40" name="console-34-1">
            <a:hlinkClick r:id="" action="ppaction://media"/>
            <a:extLst>
              <a:ext uri="{FF2B5EF4-FFF2-40B4-BE49-F238E27FC236}">
                <a16:creationId xmlns:a16="http://schemas.microsoft.com/office/drawing/2014/main" id="{354000C0-1F53-C71C-A0EB-764C306BEE0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615395" y="6370637"/>
            <a:ext cx="487363" cy="487363"/>
          </a:xfrm>
          <a:prstGeom prst="rect">
            <a:avLst/>
          </a:prstGeom>
        </p:spPr>
      </p:pic>
    </p:spTree>
    <p:extLst>
      <p:ext uri="{BB962C8B-B14F-4D97-AF65-F5344CB8AC3E}">
        <p14:creationId xmlns:p14="http://schemas.microsoft.com/office/powerpoint/2010/main" val="3170117831"/>
      </p:ext>
    </p:extLst>
  </p:cSld>
  <p:clrMapOvr>
    <a:masterClrMapping/>
  </p:clrMapOvr>
  <mc:AlternateContent xmlns:mc="http://schemas.openxmlformats.org/markup-compatibility/2006" xmlns:p14="http://schemas.microsoft.com/office/powerpoint/2010/main">
    <mc:Choice Requires="p14">
      <p:transition spd="slow" p14:dur="2000" advClick="0" advTm="63000"/>
    </mc:Choice>
    <mc:Fallback xmlns="">
      <p:transition spd="slow" advClick="0" advTm="6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00"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66518A0-6465-EF63-08F8-8939017B4FBB}"/>
              </a:ext>
            </a:extLst>
          </p:cNvPr>
          <p:cNvSpPr>
            <a:spLocks noGrp="1"/>
          </p:cNvSpPr>
          <p:nvPr>
            <p:ph type="body" sz="quarter" idx="10"/>
          </p:nvPr>
        </p:nvSpPr>
        <p:spPr/>
        <p:txBody>
          <a:bodyPr/>
          <a:lstStyle/>
          <a:p>
            <a:r>
              <a:rPr lang="fr-FR" dirty="0"/>
              <a:t>Advanced usage </a:t>
            </a:r>
          </a:p>
        </p:txBody>
      </p:sp>
      <p:sp>
        <p:nvSpPr>
          <p:cNvPr id="3" name="Espace réservé du texte 2">
            <a:extLst>
              <a:ext uri="{FF2B5EF4-FFF2-40B4-BE49-F238E27FC236}">
                <a16:creationId xmlns:a16="http://schemas.microsoft.com/office/drawing/2014/main" id="{D3F81D2F-E578-3BFC-71B9-F97F24736C23}"/>
              </a:ext>
            </a:extLst>
          </p:cNvPr>
          <p:cNvSpPr>
            <a:spLocks noGrp="1"/>
          </p:cNvSpPr>
          <p:nvPr>
            <p:ph type="body" sz="quarter" idx="16"/>
          </p:nvPr>
        </p:nvSpPr>
        <p:spPr/>
        <p:txBody>
          <a:bodyPr/>
          <a:lstStyle/>
          <a:p>
            <a:endParaRPr lang="fr-FR"/>
          </a:p>
        </p:txBody>
      </p:sp>
      <p:pic>
        <p:nvPicPr>
          <p:cNvPr id="4" name="console-31">
            <a:hlinkClick r:id="" action="ppaction://media"/>
            <a:extLst>
              <a:ext uri="{FF2B5EF4-FFF2-40B4-BE49-F238E27FC236}">
                <a16:creationId xmlns:a16="http://schemas.microsoft.com/office/drawing/2014/main" id="{68249194-519A-B643-C86D-0EC1011C26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0925" y="6370637"/>
            <a:ext cx="487363" cy="487363"/>
          </a:xfrm>
          <a:prstGeom prst="rect">
            <a:avLst/>
          </a:prstGeom>
        </p:spPr>
      </p:pic>
    </p:spTree>
    <p:extLst>
      <p:ext uri="{BB962C8B-B14F-4D97-AF65-F5344CB8AC3E}">
        <p14:creationId xmlns:p14="http://schemas.microsoft.com/office/powerpoint/2010/main" val="366854352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32EF93E-5E77-8859-7FCD-78E4EF0963F8}"/>
              </a:ext>
            </a:extLst>
          </p:cNvPr>
          <p:cNvPicPr>
            <a:picLocks noChangeAspect="1"/>
          </p:cNvPicPr>
          <p:nvPr/>
        </p:nvPicPr>
        <p:blipFill>
          <a:blip r:embed="rId5"/>
          <a:stretch>
            <a:fillRect/>
          </a:stretch>
        </p:blipFill>
        <p:spPr>
          <a:xfrm>
            <a:off x="1644826" y="1447632"/>
            <a:ext cx="4678680" cy="5021580"/>
          </a:xfrm>
          <a:prstGeom prst="rect">
            <a:avLst/>
          </a:prstGeom>
        </p:spPr>
      </p:pic>
      <p:sp>
        <p:nvSpPr>
          <p:cNvPr id="4" name="Titre 3">
            <a:extLst>
              <a:ext uri="{FF2B5EF4-FFF2-40B4-BE49-F238E27FC236}">
                <a16:creationId xmlns:a16="http://schemas.microsoft.com/office/drawing/2014/main" id="{A26720C4-C878-68A4-7BA2-BB6B18C55F08}"/>
              </a:ext>
            </a:extLst>
          </p:cNvPr>
          <p:cNvSpPr>
            <a:spLocks noGrp="1"/>
          </p:cNvSpPr>
          <p:nvPr>
            <p:ph type="title"/>
          </p:nvPr>
        </p:nvSpPr>
        <p:spPr/>
        <p:txBody>
          <a:bodyPr/>
          <a:lstStyle/>
          <a:p>
            <a:r>
              <a:rPr lang="fr-FR" dirty="0" err="1"/>
              <a:t>Cluster’s</a:t>
            </a:r>
            <a:r>
              <a:rPr lang="fr-FR" dirty="0"/>
              <a:t> configuration home page</a:t>
            </a:r>
          </a:p>
        </p:txBody>
      </p:sp>
      <p:sp>
        <p:nvSpPr>
          <p:cNvPr id="5" name="Espace réservé du texte 4">
            <a:extLst>
              <a:ext uri="{FF2B5EF4-FFF2-40B4-BE49-F238E27FC236}">
                <a16:creationId xmlns:a16="http://schemas.microsoft.com/office/drawing/2014/main" id="{8070A698-B6ED-4507-541B-53E7431B02BD}"/>
              </a:ext>
            </a:extLst>
          </p:cNvPr>
          <p:cNvSpPr>
            <a:spLocks noGrp="1"/>
          </p:cNvSpPr>
          <p:nvPr>
            <p:ph type="body" sz="quarter" idx="10"/>
          </p:nvPr>
        </p:nvSpPr>
        <p:spPr>
          <a:xfrm>
            <a:off x="316799" y="830931"/>
            <a:ext cx="11484000" cy="276999"/>
          </a:xfrm>
        </p:spPr>
        <p:txBody>
          <a:bodyPr/>
          <a:lstStyle/>
          <a:p>
            <a:r>
              <a:rPr lang="en-US" sz="1200" dirty="0">
                <a:solidFill>
                  <a:schemeClr val="tx1"/>
                </a:solidFill>
                <a:latin typeface="+mn-lt"/>
                <a:ea typeface="Times New Roman" panose="02020603050405020304" pitchFamily="18" charset="0"/>
                <a:cs typeface="Times New Roman" panose="02020603050405020304" pitchFamily="18" charset="0"/>
              </a:rPr>
              <a:t>http://host:9010/console/en/configuration/cluster</a:t>
            </a:r>
            <a:endParaRPr lang="fr-FR" sz="1200" dirty="0">
              <a:solidFill>
                <a:schemeClr val="tx1"/>
              </a:solidFill>
              <a:latin typeface="+mn-lt"/>
            </a:endParaRPr>
          </a:p>
        </p:txBody>
      </p:sp>
      <p:grpSp>
        <p:nvGrpSpPr>
          <p:cNvPr id="11" name="Groupe 10">
            <a:extLst>
              <a:ext uri="{FF2B5EF4-FFF2-40B4-BE49-F238E27FC236}">
                <a16:creationId xmlns:a16="http://schemas.microsoft.com/office/drawing/2014/main" id="{93EDDBA4-B10B-1E07-548B-9618F7A49979}"/>
              </a:ext>
            </a:extLst>
          </p:cNvPr>
          <p:cNvGrpSpPr/>
          <p:nvPr/>
        </p:nvGrpSpPr>
        <p:grpSpPr>
          <a:xfrm>
            <a:off x="6751833" y="4532750"/>
            <a:ext cx="4591078" cy="1414841"/>
            <a:chOff x="6751833" y="4532750"/>
            <a:chExt cx="4591078" cy="1414841"/>
          </a:xfrm>
        </p:grpSpPr>
        <p:sp>
          <p:nvSpPr>
            <p:cNvPr id="6" name="Légende : encadrée 5">
              <a:extLst>
                <a:ext uri="{FF2B5EF4-FFF2-40B4-BE49-F238E27FC236}">
                  <a16:creationId xmlns:a16="http://schemas.microsoft.com/office/drawing/2014/main" id="{7447414A-5329-71E0-B4C7-A2FDCF18B256}"/>
                </a:ext>
              </a:extLst>
            </p:cNvPr>
            <p:cNvSpPr/>
            <p:nvPr/>
          </p:nvSpPr>
          <p:spPr>
            <a:xfrm>
              <a:off x="6751833" y="4532750"/>
              <a:ext cx="4591077" cy="1414841"/>
            </a:xfrm>
            <a:prstGeom prst="borderCallout1">
              <a:avLst>
                <a:gd name="adj1" fmla="val 91157"/>
                <a:gd name="adj2" fmla="val -1283"/>
                <a:gd name="adj3" fmla="val 114762"/>
                <a:gd name="adj4" fmla="val -1023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endParaRPr lang="en-US" sz="1200" dirty="0"/>
            </a:p>
          </p:txBody>
        </p:sp>
        <p:sp>
          <p:nvSpPr>
            <p:cNvPr id="10" name="Légende : encadrée 9">
              <a:extLst>
                <a:ext uri="{FF2B5EF4-FFF2-40B4-BE49-F238E27FC236}">
                  <a16:creationId xmlns:a16="http://schemas.microsoft.com/office/drawing/2014/main" id="{E20A92BA-8733-DF6E-AB74-27A8F0303E99}"/>
                </a:ext>
              </a:extLst>
            </p:cNvPr>
            <p:cNvSpPr/>
            <p:nvPr/>
          </p:nvSpPr>
          <p:spPr>
            <a:xfrm>
              <a:off x="6751834" y="4532750"/>
              <a:ext cx="4591077" cy="1414841"/>
            </a:xfrm>
            <a:prstGeom prst="borderCallout1">
              <a:avLst>
                <a:gd name="adj1" fmla="val 91157"/>
                <a:gd name="adj2" fmla="val -1283"/>
                <a:gd name="adj3" fmla="val 114762"/>
                <a:gd name="adj4" fmla="val -1758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endParaRPr lang="en-US" sz="1200" dirty="0"/>
            </a:p>
          </p:txBody>
        </p:sp>
        <p:sp>
          <p:nvSpPr>
            <p:cNvPr id="9" name="Légende : encadrée 8">
              <a:extLst>
                <a:ext uri="{FF2B5EF4-FFF2-40B4-BE49-F238E27FC236}">
                  <a16:creationId xmlns:a16="http://schemas.microsoft.com/office/drawing/2014/main" id="{F185931B-C6B4-B40C-C678-6DADEE15CE33}"/>
                </a:ext>
              </a:extLst>
            </p:cNvPr>
            <p:cNvSpPr/>
            <p:nvPr/>
          </p:nvSpPr>
          <p:spPr>
            <a:xfrm>
              <a:off x="6751834" y="4532750"/>
              <a:ext cx="4591077" cy="1414841"/>
            </a:xfrm>
            <a:prstGeom prst="borderCallout1">
              <a:avLst>
                <a:gd name="adj1" fmla="val 91157"/>
                <a:gd name="adj2" fmla="val -1283"/>
                <a:gd name="adj3" fmla="val 113223"/>
                <a:gd name="adj4" fmla="val -25410"/>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r>
                <a:rPr lang="en-US" sz="1200" dirty="0"/>
                <a:t>Open the cluster configuration wizard to modify/apply its configuration</a:t>
              </a:r>
            </a:p>
            <a:p>
              <a:pPr marL="171450" indent="-171450">
                <a:lnSpc>
                  <a:spcPct val="150000"/>
                </a:lnSpc>
                <a:buFont typeface="Courier New" panose="02070309020205020404" pitchFamily="49" charset="0"/>
                <a:buChar char="o"/>
              </a:pPr>
              <a:r>
                <a:rPr lang="en-US" sz="1200" dirty="0"/>
                <a:t>Download cluster.xml from the connection node</a:t>
              </a:r>
            </a:p>
            <a:p>
              <a:pPr marL="171450" indent="-171450">
                <a:lnSpc>
                  <a:spcPct val="150000"/>
                </a:lnSpc>
                <a:buFont typeface="Courier New" panose="02070309020205020404" pitchFamily="49" charset="0"/>
                <a:buChar char="o"/>
              </a:pPr>
              <a:r>
                <a:rPr lang="en-US" sz="1200" dirty="0"/>
                <a:t>Unconfigure the cluster</a:t>
              </a:r>
            </a:p>
          </p:txBody>
        </p:sp>
      </p:grpSp>
      <p:sp>
        <p:nvSpPr>
          <p:cNvPr id="2" name="Accolade fermante 1">
            <a:extLst>
              <a:ext uri="{FF2B5EF4-FFF2-40B4-BE49-F238E27FC236}">
                <a16:creationId xmlns:a16="http://schemas.microsoft.com/office/drawing/2014/main" id="{37917BC2-27A1-FF7F-FF9A-181082490F27}"/>
              </a:ext>
            </a:extLst>
          </p:cNvPr>
          <p:cNvSpPr/>
          <p:nvPr/>
        </p:nvSpPr>
        <p:spPr>
          <a:xfrm>
            <a:off x="5464629" y="3962400"/>
            <a:ext cx="272142" cy="1556657"/>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Légende : encadrée 2">
            <a:extLst>
              <a:ext uri="{FF2B5EF4-FFF2-40B4-BE49-F238E27FC236}">
                <a16:creationId xmlns:a16="http://schemas.microsoft.com/office/drawing/2014/main" id="{841569A0-42E9-4A87-6311-8E72CE132B57}"/>
              </a:ext>
            </a:extLst>
          </p:cNvPr>
          <p:cNvSpPr/>
          <p:nvPr/>
        </p:nvSpPr>
        <p:spPr>
          <a:xfrm>
            <a:off x="6751835" y="2613746"/>
            <a:ext cx="4591077" cy="651968"/>
          </a:xfrm>
          <a:prstGeom prst="borderCallout1">
            <a:avLst>
              <a:gd name="adj1" fmla="val 63831"/>
              <a:gd name="adj2" fmla="val 126"/>
              <a:gd name="adj3" fmla="val 109920"/>
              <a:gd name="adj4" fmla="val -11760"/>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endParaRPr lang="en-US" sz="1200" dirty="0"/>
          </a:p>
        </p:txBody>
      </p:sp>
      <p:sp>
        <p:nvSpPr>
          <p:cNvPr id="8" name="Légende : encadrée 7">
            <a:extLst>
              <a:ext uri="{FF2B5EF4-FFF2-40B4-BE49-F238E27FC236}">
                <a16:creationId xmlns:a16="http://schemas.microsoft.com/office/drawing/2014/main" id="{5E69C984-E598-A57B-9AEC-00769C90E5CB}"/>
              </a:ext>
            </a:extLst>
          </p:cNvPr>
          <p:cNvSpPr/>
          <p:nvPr/>
        </p:nvSpPr>
        <p:spPr>
          <a:xfrm>
            <a:off x="6751836" y="2613746"/>
            <a:ext cx="4591077" cy="651968"/>
          </a:xfrm>
          <a:prstGeom prst="borderCallout1">
            <a:avLst>
              <a:gd name="adj1" fmla="val 63831"/>
              <a:gd name="adj2" fmla="val 126"/>
              <a:gd name="adj3" fmla="val 318629"/>
              <a:gd name="adj4" fmla="val -1934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t>Open to display details on the node </a:t>
            </a:r>
          </a:p>
        </p:txBody>
      </p:sp>
      <p:sp>
        <p:nvSpPr>
          <p:cNvPr id="12" name="Légende : encadrée 11">
            <a:extLst>
              <a:ext uri="{FF2B5EF4-FFF2-40B4-BE49-F238E27FC236}">
                <a16:creationId xmlns:a16="http://schemas.microsoft.com/office/drawing/2014/main" id="{23E93999-6416-31D2-AB80-4757EF20FE99}"/>
              </a:ext>
            </a:extLst>
          </p:cNvPr>
          <p:cNvSpPr/>
          <p:nvPr/>
        </p:nvSpPr>
        <p:spPr>
          <a:xfrm rot="16200000">
            <a:off x="337647" y="4357692"/>
            <a:ext cx="1612491" cy="546063"/>
          </a:xfrm>
          <a:prstGeom prst="borderCallout1">
            <a:avLst>
              <a:gd name="adj1" fmla="val 105876"/>
              <a:gd name="adj2" fmla="val 50389"/>
              <a:gd name="adj3" fmla="val 154033"/>
              <a:gd name="adj4" fmla="val 50759"/>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gn="ctr">
              <a:lnSpc>
                <a:spcPct val="150000"/>
              </a:lnSpc>
              <a:buNone/>
            </a:pPr>
            <a:r>
              <a:rPr lang="en-US" sz="1200" dirty="0"/>
              <a:t>The cluster</a:t>
            </a:r>
          </a:p>
        </p:txBody>
      </p:sp>
      <p:sp>
        <p:nvSpPr>
          <p:cNvPr id="13" name="Accolade ouvrante 12">
            <a:extLst>
              <a:ext uri="{FF2B5EF4-FFF2-40B4-BE49-F238E27FC236}">
                <a16:creationId xmlns:a16="http://schemas.microsoft.com/office/drawing/2014/main" id="{A0DC1105-8AA5-B222-EBC6-26837B4A4B4D}"/>
              </a:ext>
            </a:extLst>
          </p:cNvPr>
          <p:cNvSpPr/>
          <p:nvPr/>
        </p:nvSpPr>
        <p:spPr>
          <a:xfrm>
            <a:off x="1861456" y="3265714"/>
            <a:ext cx="272143" cy="2681877"/>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4" name="console-32">
            <a:hlinkClick r:id="" action="ppaction://media"/>
            <a:extLst>
              <a:ext uri="{FF2B5EF4-FFF2-40B4-BE49-F238E27FC236}">
                <a16:creationId xmlns:a16="http://schemas.microsoft.com/office/drawing/2014/main" id="{4EDCC818-B506-7975-756F-AD5EED51ED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61047" y="6370637"/>
            <a:ext cx="487363" cy="487363"/>
          </a:xfrm>
          <a:prstGeom prst="rect">
            <a:avLst/>
          </a:prstGeom>
        </p:spPr>
      </p:pic>
    </p:spTree>
    <p:extLst>
      <p:ext uri="{BB962C8B-B14F-4D97-AF65-F5344CB8AC3E}">
        <p14:creationId xmlns:p14="http://schemas.microsoft.com/office/powerpoint/2010/main" val="2825913555"/>
      </p:ext>
    </p:extLst>
  </p:cSld>
  <p:clrMapOvr>
    <a:masterClrMapping/>
  </p:clrMapOvr>
  <mc:AlternateContent xmlns:mc="http://schemas.openxmlformats.org/markup-compatibility/2006" xmlns:p14="http://schemas.microsoft.com/office/powerpoint/2010/main">
    <mc:Choice Requires="p14">
      <p:transition spd="slow" p14:dur="2000" advClick="0" advTm="64000"/>
    </mc:Choice>
    <mc:Fallback xmlns="">
      <p:transition spd="slow" advClick="0" advTm="6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77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F8337A7-4300-735A-FF40-71FC4691C5B7}"/>
              </a:ext>
            </a:extLst>
          </p:cNvPr>
          <p:cNvPicPr>
            <a:picLocks noChangeAspect="1"/>
          </p:cNvPicPr>
          <p:nvPr/>
        </p:nvPicPr>
        <p:blipFill>
          <a:blip r:embed="rId5"/>
          <a:stretch>
            <a:fillRect/>
          </a:stretch>
        </p:blipFill>
        <p:spPr>
          <a:xfrm>
            <a:off x="883581" y="1320016"/>
            <a:ext cx="4869180" cy="4610100"/>
          </a:xfrm>
          <a:prstGeom prst="rect">
            <a:avLst/>
          </a:prstGeom>
        </p:spPr>
      </p:pic>
      <p:sp>
        <p:nvSpPr>
          <p:cNvPr id="2" name="Titre 1">
            <a:extLst>
              <a:ext uri="{FF2B5EF4-FFF2-40B4-BE49-F238E27FC236}">
                <a16:creationId xmlns:a16="http://schemas.microsoft.com/office/drawing/2014/main" id="{54B58610-D97D-4B0F-DABE-24085D04EF91}"/>
              </a:ext>
            </a:extLst>
          </p:cNvPr>
          <p:cNvSpPr>
            <a:spLocks noGrp="1"/>
          </p:cNvSpPr>
          <p:nvPr>
            <p:ph type="title"/>
          </p:nvPr>
        </p:nvSpPr>
        <p:spPr/>
        <p:txBody>
          <a:bodyPr/>
          <a:lstStyle/>
          <a:p>
            <a:r>
              <a:rPr lang="fr-FR" dirty="0" err="1"/>
              <a:t>Module’s</a:t>
            </a:r>
            <a:r>
              <a:rPr lang="fr-FR" dirty="0"/>
              <a:t> configuration home page</a:t>
            </a:r>
          </a:p>
        </p:txBody>
      </p:sp>
      <p:sp>
        <p:nvSpPr>
          <p:cNvPr id="3" name="Espace réservé du texte 2">
            <a:extLst>
              <a:ext uri="{FF2B5EF4-FFF2-40B4-BE49-F238E27FC236}">
                <a16:creationId xmlns:a16="http://schemas.microsoft.com/office/drawing/2014/main" id="{562DA863-0D90-A0D2-48E5-E1F3E538437A}"/>
              </a:ext>
            </a:extLst>
          </p:cNvPr>
          <p:cNvSpPr>
            <a:spLocks noGrp="1"/>
          </p:cNvSpPr>
          <p:nvPr>
            <p:ph type="body" sz="quarter" idx="10"/>
          </p:nvPr>
        </p:nvSpPr>
        <p:spPr>
          <a:xfrm>
            <a:off x="316799" y="830931"/>
            <a:ext cx="11484000" cy="276999"/>
          </a:xfrm>
        </p:spPr>
        <p:txBody>
          <a:bodyPr/>
          <a:lstStyle/>
          <a:p>
            <a:r>
              <a:rPr lang="en-US" sz="1200" dirty="0">
                <a:solidFill>
                  <a:schemeClr val="tx1"/>
                </a:solidFill>
                <a:latin typeface="+mn-lt"/>
                <a:ea typeface="Times New Roman" panose="02020603050405020304" pitchFamily="18" charset="0"/>
                <a:cs typeface="Times New Roman" panose="02020603050405020304" pitchFamily="18" charset="0"/>
              </a:rPr>
              <a:t>http://host:9010/console/en/configuration/modules</a:t>
            </a:r>
            <a:endParaRPr lang="fr-FR" sz="1200" dirty="0">
              <a:solidFill>
                <a:schemeClr val="tx1"/>
              </a:solidFill>
              <a:latin typeface="+mn-lt"/>
            </a:endParaRPr>
          </a:p>
        </p:txBody>
      </p:sp>
      <p:sp>
        <p:nvSpPr>
          <p:cNvPr id="6" name="Légende : encadrée 5">
            <a:extLst>
              <a:ext uri="{FF2B5EF4-FFF2-40B4-BE49-F238E27FC236}">
                <a16:creationId xmlns:a16="http://schemas.microsoft.com/office/drawing/2014/main" id="{2A5812AF-45C3-97B9-2F1E-12EB6333B216}"/>
              </a:ext>
            </a:extLst>
          </p:cNvPr>
          <p:cNvSpPr/>
          <p:nvPr/>
        </p:nvSpPr>
        <p:spPr>
          <a:xfrm rot="16200000">
            <a:off x="-390009" y="4067668"/>
            <a:ext cx="1612491" cy="546063"/>
          </a:xfrm>
          <a:prstGeom prst="borderCallout1">
            <a:avLst>
              <a:gd name="adj1" fmla="val 105876"/>
              <a:gd name="adj2" fmla="val 50389"/>
              <a:gd name="adj3" fmla="val 154033"/>
              <a:gd name="adj4" fmla="val 50759"/>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gn="ctr">
              <a:lnSpc>
                <a:spcPct val="150000"/>
              </a:lnSpc>
              <a:buNone/>
            </a:pPr>
            <a:r>
              <a:rPr lang="en-US" sz="1200" dirty="0"/>
              <a:t>Installed modules</a:t>
            </a:r>
          </a:p>
        </p:txBody>
      </p:sp>
      <p:grpSp>
        <p:nvGrpSpPr>
          <p:cNvPr id="14" name="Groupe 13">
            <a:extLst>
              <a:ext uri="{FF2B5EF4-FFF2-40B4-BE49-F238E27FC236}">
                <a16:creationId xmlns:a16="http://schemas.microsoft.com/office/drawing/2014/main" id="{7739F415-A8B4-3CAD-700F-3DF22240EA65}"/>
              </a:ext>
            </a:extLst>
          </p:cNvPr>
          <p:cNvGrpSpPr/>
          <p:nvPr/>
        </p:nvGrpSpPr>
        <p:grpSpPr>
          <a:xfrm>
            <a:off x="6174043" y="2264232"/>
            <a:ext cx="5778471" cy="2884714"/>
            <a:chOff x="6141386" y="1984909"/>
            <a:chExt cx="5778471" cy="3080659"/>
          </a:xfrm>
        </p:grpSpPr>
        <p:grpSp>
          <p:nvGrpSpPr>
            <p:cNvPr id="13" name="Groupe 12">
              <a:extLst>
                <a:ext uri="{FF2B5EF4-FFF2-40B4-BE49-F238E27FC236}">
                  <a16:creationId xmlns:a16="http://schemas.microsoft.com/office/drawing/2014/main" id="{3D39B2A9-AC72-703F-C757-450ABE88F829}"/>
                </a:ext>
              </a:extLst>
            </p:cNvPr>
            <p:cNvGrpSpPr/>
            <p:nvPr/>
          </p:nvGrpSpPr>
          <p:grpSpPr>
            <a:xfrm>
              <a:off x="6141386" y="1984909"/>
              <a:ext cx="5778471" cy="3080659"/>
              <a:chOff x="6293786" y="2137309"/>
              <a:chExt cx="5778471" cy="3080659"/>
            </a:xfrm>
          </p:grpSpPr>
          <p:sp>
            <p:nvSpPr>
              <p:cNvPr id="8" name="Légende : encadrée 7">
                <a:extLst>
                  <a:ext uri="{FF2B5EF4-FFF2-40B4-BE49-F238E27FC236}">
                    <a16:creationId xmlns:a16="http://schemas.microsoft.com/office/drawing/2014/main" id="{23DBCB6E-1C36-6230-07FB-C895218CB193}"/>
                  </a:ext>
                </a:extLst>
              </p:cNvPr>
              <p:cNvSpPr/>
              <p:nvPr/>
            </p:nvSpPr>
            <p:spPr>
              <a:xfrm>
                <a:off x="6293786" y="2137311"/>
                <a:ext cx="5778471" cy="3080657"/>
              </a:xfrm>
              <a:prstGeom prst="borderCallout1">
                <a:avLst>
                  <a:gd name="adj1" fmla="val 54226"/>
                  <a:gd name="adj2" fmla="val -572"/>
                  <a:gd name="adj3" fmla="val 65306"/>
                  <a:gd name="adj4" fmla="val -824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endParaRPr lang="en-US" sz="1200" dirty="0"/>
              </a:p>
            </p:txBody>
          </p:sp>
          <p:sp>
            <p:nvSpPr>
              <p:cNvPr id="9" name="Légende : encadrée 8">
                <a:extLst>
                  <a:ext uri="{FF2B5EF4-FFF2-40B4-BE49-F238E27FC236}">
                    <a16:creationId xmlns:a16="http://schemas.microsoft.com/office/drawing/2014/main" id="{A989B704-2918-9A64-8A08-6C769A69E9A3}"/>
                  </a:ext>
                </a:extLst>
              </p:cNvPr>
              <p:cNvSpPr/>
              <p:nvPr/>
            </p:nvSpPr>
            <p:spPr>
              <a:xfrm>
                <a:off x="6293786" y="2137310"/>
                <a:ext cx="5778471" cy="3080657"/>
              </a:xfrm>
              <a:prstGeom prst="borderCallout1">
                <a:avLst>
                  <a:gd name="adj1" fmla="val 54226"/>
                  <a:gd name="adj2" fmla="val -572"/>
                  <a:gd name="adj3" fmla="val 66013"/>
                  <a:gd name="adj4" fmla="val -13332"/>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endParaRPr lang="en-US" sz="1200" dirty="0"/>
              </a:p>
            </p:txBody>
          </p:sp>
          <p:sp>
            <p:nvSpPr>
              <p:cNvPr id="10" name="Légende : encadrée 9">
                <a:extLst>
                  <a:ext uri="{FF2B5EF4-FFF2-40B4-BE49-F238E27FC236}">
                    <a16:creationId xmlns:a16="http://schemas.microsoft.com/office/drawing/2014/main" id="{A3CBE8CB-AC6A-8DAC-EB0C-8CE4EA10ADEA}"/>
                  </a:ext>
                </a:extLst>
              </p:cNvPr>
              <p:cNvSpPr/>
              <p:nvPr/>
            </p:nvSpPr>
            <p:spPr>
              <a:xfrm>
                <a:off x="6293786" y="2137310"/>
                <a:ext cx="5778471" cy="3080657"/>
              </a:xfrm>
              <a:prstGeom prst="borderCallout1">
                <a:avLst>
                  <a:gd name="adj1" fmla="val 54226"/>
                  <a:gd name="adj2" fmla="val -572"/>
                  <a:gd name="adj3" fmla="val 66013"/>
                  <a:gd name="adj4" fmla="val -18230"/>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endParaRPr lang="en-US" sz="1200" dirty="0"/>
              </a:p>
            </p:txBody>
          </p:sp>
          <p:sp>
            <p:nvSpPr>
              <p:cNvPr id="11" name="Légende : encadrée 10">
                <a:extLst>
                  <a:ext uri="{FF2B5EF4-FFF2-40B4-BE49-F238E27FC236}">
                    <a16:creationId xmlns:a16="http://schemas.microsoft.com/office/drawing/2014/main" id="{EC6699AC-55E1-4843-98ED-CA5EFB79FC1A}"/>
                  </a:ext>
                </a:extLst>
              </p:cNvPr>
              <p:cNvSpPr/>
              <p:nvPr/>
            </p:nvSpPr>
            <p:spPr>
              <a:xfrm>
                <a:off x="6293786" y="2137309"/>
                <a:ext cx="5778471" cy="3080657"/>
              </a:xfrm>
              <a:prstGeom prst="borderCallout1">
                <a:avLst>
                  <a:gd name="adj1" fmla="val 54226"/>
                  <a:gd name="adj2" fmla="val -572"/>
                  <a:gd name="adj3" fmla="val 65660"/>
                  <a:gd name="adj4" fmla="val -2444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endParaRPr lang="en-US" sz="1200" dirty="0"/>
              </a:p>
            </p:txBody>
          </p:sp>
          <p:sp>
            <p:nvSpPr>
              <p:cNvPr id="12" name="Légende : encadrée 11">
                <a:extLst>
                  <a:ext uri="{FF2B5EF4-FFF2-40B4-BE49-F238E27FC236}">
                    <a16:creationId xmlns:a16="http://schemas.microsoft.com/office/drawing/2014/main" id="{23E0513E-6952-FBC9-97D1-9E21B9225005}"/>
                  </a:ext>
                </a:extLst>
              </p:cNvPr>
              <p:cNvSpPr/>
              <p:nvPr/>
            </p:nvSpPr>
            <p:spPr>
              <a:xfrm>
                <a:off x="6293786" y="2137309"/>
                <a:ext cx="5778471" cy="3080657"/>
              </a:xfrm>
              <a:prstGeom prst="borderCallout1">
                <a:avLst>
                  <a:gd name="adj1" fmla="val 54226"/>
                  <a:gd name="adj2" fmla="val -572"/>
                  <a:gd name="adj3" fmla="val 65660"/>
                  <a:gd name="adj4" fmla="val -3085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endParaRPr lang="en-US" sz="1200" dirty="0"/>
              </a:p>
            </p:txBody>
          </p:sp>
        </p:grpSp>
        <p:sp>
          <p:nvSpPr>
            <p:cNvPr id="7" name="Légende : encadrée 6">
              <a:extLst>
                <a:ext uri="{FF2B5EF4-FFF2-40B4-BE49-F238E27FC236}">
                  <a16:creationId xmlns:a16="http://schemas.microsoft.com/office/drawing/2014/main" id="{93A7050D-C977-036B-8868-9AA335F88C2C}"/>
                </a:ext>
              </a:extLst>
            </p:cNvPr>
            <p:cNvSpPr/>
            <p:nvPr/>
          </p:nvSpPr>
          <p:spPr>
            <a:xfrm>
              <a:off x="6141386" y="1984911"/>
              <a:ext cx="5778471" cy="3080657"/>
            </a:xfrm>
            <a:prstGeom prst="borderCallout1">
              <a:avLst>
                <a:gd name="adj1" fmla="val 54226"/>
                <a:gd name="adj2" fmla="val -572"/>
                <a:gd name="adj3" fmla="val 64953"/>
                <a:gd name="adj4" fmla="val -3706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r>
                <a:rPr lang="en-US" sz="1200" dirty="0"/>
                <a:t>Open the module configuration wizard to modify/apply its configuration</a:t>
              </a:r>
            </a:p>
            <a:p>
              <a:pPr marL="171450" indent="-171450">
                <a:lnSpc>
                  <a:spcPct val="150000"/>
                </a:lnSpc>
                <a:buFont typeface="Courier New" panose="02070309020205020404" pitchFamily="49" charset="0"/>
                <a:buChar char="o"/>
              </a:pPr>
              <a:endParaRPr lang="en-US" sz="400" dirty="0"/>
            </a:p>
            <a:p>
              <a:pPr marL="171450" indent="-171450">
                <a:lnSpc>
                  <a:spcPct val="150000"/>
                </a:lnSpc>
                <a:buFont typeface="Courier New" panose="02070309020205020404" pitchFamily="49" charset="0"/>
                <a:buChar char="o"/>
              </a:pPr>
              <a:r>
                <a:rPr lang="en-US" sz="1200" dirty="0"/>
                <a:t>Download the module .safe from the connection node</a:t>
              </a:r>
              <a:br>
                <a:rPr lang="en-US" sz="1200" dirty="0"/>
              </a:br>
              <a:endParaRPr lang="en-US" sz="400" dirty="0"/>
            </a:p>
            <a:p>
              <a:pPr marL="171450" indent="-171450">
                <a:lnSpc>
                  <a:spcPct val="150000"/>
                </a:lnSpc>
                <a:buFont typeface="Courier New" panose="02070309020205020404" pitchFamily="49" charset="0"/>
                <a:buChar char="o"/>
              </a:pPr>
              <a:r>
                <a:rPr lang="en-US" sz="1200" dirty="0"/>
                <a:t>Upload a locally store .safe to reconfigure the module</a:t>
              </a:r>
              <a:br>
                <a:rPr lang="en-US" sz="1200" dirty="0"/>
              </a:br>
              <a:endParaRPr lang="en-US" sz="400" dirty="0"/>
            </a:p>
            <a:p>
              <a:pPr marL="171450" indent="-171450">
                <a:lnSpc>
                  <a:spcPct val="150000"/>
                </a:lnSpc>
                <a:buFont typeface="Courier New" panose="02070309020205020404" pitchFamily="49" charset="0"/>
                <a:buChar char="o"/>
              </a:pPr>
              <a:r>
                <a:rPr lang="en-US" sz="1200" dirty="0"/>
                <a:t>Restore a previous module configuration</a:t>
              </a:r>
              <a:br>
                <a:rPr lang="en-US" sz="1200" dirty="0"/>
              </a:br>
              <a:endParaRPr lang="en-US" sz="400" dirty="0"/>
            </a:p>
            <a:p>
              <a:pPr marL="171450" indent="-171450">
                <a:lnSpc>
                  <a:spcPct val="150000"/>
                </a:lnSpc>
                <a:buFont typeface="Courier New" panose="02070309020205020404" pitchFamily="49" charset="0"/>
                <a:buChar char="o"/>
              </a:pPr>
              <a:r>
                <a:rPr lang="en-US" sz="1200" dirty="0"/>
                <a:t>Unconfigure the module (remove only internal files)</a:t>
              </a:r>
              <a:br>
                <a:rPr lang="en-US" sz="1200" dirty="0"/>
              </a:br>
              <a:endParaRPr lang="en-US" sz="400" dirty="0"/>
            </a:p>
            <a:p>
              <a:pPr marL="171450" indent="-171450">
                <a:lnSpc>
                  <a:spcPct val="150000"/>
                </a:lnSpc>
                <a:buFont typeface="Courier New" panose="02070309020205020404" pitchFamily="49" charset="0"/>
                <a:buChar char="o"/>
              </a:pPr>
              <a:r>
                <a:rPr lang="en-US" sz="1200" dirty="0"/>
                <a:t>Completely uninstall the module</a:t>
              </a:r>
            </a:p>
          </p:txBody>
        </p:sp>
      </p:grpSp>
      <p:sp>
        <p:nvSpPr>
          <p:cNvPr id="4" name="Accolade ouvrante 3">
            <a:extLst>
              <a:ext uri="{FF2B5EF4-FFF2-40B4-BE49-F238E27FC236}">
                <a16:creationId xmlns:a16="http://schemas.microsoft.com/office/drawing/2014/main" id="{1121F8CC-51AD-0DBA-48F3-E19F190E266E}"/>
              </a:ext>
            </a:extLst>
          </p:cNvPr>
          <p:cNvSpPr/>
          <p:nvPr/>
        </p:nvSpPr>
        <p:spPr>
          <a:xfrm>
            <a:off x="1045027" y="3064373"/>
            <a:ext cx="324081" cy="2509111"/>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1" name="console-33">
            <a:hlinkClick r:id="" action="ppaction://media"/>
            <a:extLst>
              <a:ext uri="{FF2B5EF4-FFF2-40B4-BE49-F238E27FC236}">
                <a16:creationId xmlns:a16="http://schemas.microsoft.com/office/drawing/2014/main" id="{97C2CE5E-DB20-F6CE-7B1A-61401CF3C3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1655" y="6370637"/>
            <a:ext cx="487363" cy="487363"/>
          </a:xfrm>
          <a:prstGeom prst="rect">
            <a:avLst/>
          </a:prstGeom>
        </p:spPr>
      </p:pic>
    </p:spTree>
    <p:extLst>
      <p:ext uri="{BB962C8B-B14F-4D97-AF65-F5344CB8AC3E}">
        <p14:creationId xmlns:p14="http://schemas.microsoft.com/office/powerpoint/2010/main" val="308801133"/>
      </p:ext>
    </p:extLst>
  </p:cSld>
  <p:clrMapOvr>
    <a:masterClrMapping/>
  </p:clrMapOvr>
  <mc:AlternateContent xmlns:mc="http://schemas.openxmlformats.org/markup-compatibility/2006" xmlns:p14="http://schemas.microsoft.com/office/powerpoint/2010/main">
    <mc:Choice Requires="p14">
      <p:transition spd="slow" p14:dur="2000" advClick="0" advTm="90000"/>
    </mc:Choice>
    <mc:Fallback xmlns="">
      <p:transition spd="slow" advClick="0" advTm="9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337"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2BE2E2-920F-E665-5287-42618FB6444C}"/>
              </a:ext>
            </a:extLst>
          </p:cNvPr>
          <p:cNvSpPr>
            <a:spLocks noGrp="1"/>
          </p:cNvSpPr>
          <p:nvPr>
            <p:ph type="title"/>
          </p:nvPr>
        </p:nvSpPr>
        <p:spPr/>
        <p:txBody>
          <a:bodyPr/>
          <a:lstStyle/>
          <a:p>
            <a:r>
              <a:rPr lang="fr-FR" dirty="0"/>
              <a:t>Edit the module configuration on </a:t>
            </a:r>
            <a:r>
              <a:rPr lang="fr-FR" dirty="0" err="1"/>
              <a:t>your</a:t>
            </a:r>
            <a:r>
              <a:rPr lang="fr-FR" dirty="0"/>
              <a:t> </a:t>
            </a:r>
            <a:r>
              <a:rPr lang="fr-FR" dirty="0" err="1"/>
              <a:t>workstation</a:t>
            </a:r>
            <a:endParaRPr lang="fr-FR" dirty="0"/>
          </a:p>
        </p:txBody>
      </p:sp>
      <p:sp>
        <p:nvSpPr>
          <p:cNvPr id="3" name="Espace réservé du texte 2">
            <a:extLst>
              <a:ext uri="{FF2B5EF4-FFF2-40B4-BE49-F238E27FC236}">
                <a16:creationId xmlns:a16="http://schemas.microsoft.com/office/drawing/2014/main" id="{A714C883-8189-6EE7-5231-CA51B89A6CD7}"/>
              </a:ext>
            </a:extLst>
          </p:cNvPr>
          <p:cNvSpPr>
            <a:spLocks noGrp="1"/>
          </p:cNvSpPr>
          <p:nvPr>
            <p:ph type="body" sz="quarter" idx="10"/>
          </p:nvPr>
        </p:nvSpPr>
        <p:spPr/>
        <p:txBody>
          <a:bodyPr/>
          <a:lstStyle/>
          <a:p>
            <a:r>
              <a:rPr lang="en-US" dirty="0"/>
              <a:t>Example: add the module script checker.ps1</a:t>
            </a:r>
          </a:p>
        </p:txBody>
      </p:sp>
      <p:pic>
        <p:nvPicPr>
          <p:cNvPr id="12" name="Image 11">
            <a:extLst>
              <a:ext uri="{FF2B5EF4-FFF2-40B4-BE49-F238E27FC236}">
                <a16:creationId xmlns:a16="http://schemas.microsoft.com/office/drawing/2014/main" id="{DACF5864-223F-83CE-6C7C-615E06CF8F23}"/>
              </a:ext>
            </a:extLst>
          </p:cNvPr>
          <p:cNvPicPr>
            <a:picLocks noChangeAspect="1"/>
          </p:cNvPicPr>
          <p:nvPr/>
        </p:nvPicPr>
        <p:blipFill rotWithShape="1">
          <a:blip r:embed="rId5"/>
          <a:srcRect t="16638"/>
          <a:stretch/>
        </p:blipFill>
        <p:spPr>
          <a:xfrm>
            <a:off x="6225985" y="1185264"/>
            <a:ext cx="5191125" cy="2779093"/>
          </a:xfrm>
          <a:prstGeom prst="rect">
            <a:avLst/>
          </a:prstGeom>
        </p:spPr>
      </p:pic>
      <p:pic>
        <p:nvPicPr>
          <p:cNvPr id="13" name="Image 12">
            <a:extLst>
              <a:ext uri="{FF2B5EF4-FFF2-40B4-BE49-F238E27FC236}">
                <a16:creationId xmlns:a16="http://schemas.microsoft.com/office/drawing/2014/main" id="{4EA34938-E9E1-EB8E-A662-01E11AA9E00B}"/>
              </a:ext>
            </a:extLst>
          </p:cNvPr>
          <p:cNvPicPr>
            <a:picLocks noChangeAspect="1"/>
          </p:cNvPicPr>
          <p:nvPr/>
        </p:nvPicPr>
        <p:blipFill>
          <a:blip r:embed="rId6"/>
          <a:stretch>
            <a:fillRect/>
          </a:stretch>
        </p:blipFill>
        <p:spPr>
          <a:xfrm>
            <a:off x="6252441" y="4332360"/>
            <a:ext cx="2619375" cy="1152525"/>
          </a:xfrm>
          <a:prstGeom prst="rect">
            <a:avLst/>
          </a:prstGeom>
          <a:ln w="9525">
            <a:solidFill>
              <a:schemeClr val="accent1"/>
            </a:solidFill>
          </a:ln>
        </p:spPr>
      </p:pic>
      <p:cxnSp>
        <p:nvCxnSpPr>
          <p:cNvPr id="17" name="Connecteur droit avec flèche 16">
            <a:extLst>
              <a:ext uri="{FF2B5EF4-FFF2-40B4-BE49-F238E27FC236}">
                <a16:creationId xmlns:a16="http://schemas.microsoft.com/office/drawing/2014/main" id="{7A32DC6E-AA1F-B4E6-D863-E633D2C0871E}"/>
              </a:ext>
            </a:extLst>
          </p:cNvPr>
          <p:cNvCxnSpPr>
            <a:cxnSpLocks/>
            <a:endCxn id="13" idx="0"/>
          </p:cNvCxnSpPr>
          <p:nvPr/>
        </p:nvCxnSpPr>
        <p:spPr>
          <a:xfrm flipH="1">
            <a:off x="7562129" y="3716977"/>
            <a:ext cx="2662526" cy="615383"/>
          </a:xfrm>
          <a:prstGeom prst="straightConnector1">
            <a:avLst/>
          </a:prstGeom>
          <a:ln w="9525">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A4542EF4-2878-4B27-89E1-0CDEFF8745BE}"/>
              </a:ext>
            </a:extLst>
          </p:cNvPr>
          <p:cNvPicPr>
            <a:picLocks noChangeAspect="1"/>
          </p:cNvPicPr>
          <p:nvPr/>
        </p:nvPicPr>
        <p:blipFill>
          <a:blip r:embed="rId7"/>
          <a:stretch>
            <a:fillRect/>
          </a:stretch>
        </p:blipFill>
        <p:spPr>
          <a:xfrm>
            <a:off x="9232835" y="4942733"/>
            <a:ext cx="2179320" cy="1386840"/>
          </a:xfrm>
          <a:prstGeom prst="rect">
            <a:avLst/>
          </a:prstGeom>
        </p:spPr>
      </p:pic>
      <p:cxnSp>
        <p:nvCxnSpPr>
          <p:cNvPr id="27" name="Connecteur droit avec flèche 26">
            <a:extLst>
              <a:ext uri="{FF2B5EF4-FFF2-40B4-BE49-F238E27FC236}">
                <a16:creationId xmlns:a16="http://schemas.microsoft.com/office/drawing/2014/main" id="{7117200F-8B8C-F36B-416C-1062BF009658}"/>
              </a:ext>
            </a:extLst>
          </p:cNvPr>
          <p:cNvCxnSpPr>
            <a:stCxn id="21" idx="0"/>
          </p:cNvCxnSpPr>
          <p:nvPr/>
        </p:nvCxnSpPr>
        <p:spPr>
          <a:xfrm flipV="1">
            <a:off x="10322495" y="3716977"/>
            <a:ext cx="424674" cy="1225756"/>
          </a:xfrm>
          <a:prstGeom prst="straightConnector1">
            <a:avLst/>
          </a:prstGeom>
          <a:ln w="9525">
            <a:tailEnd type="non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600B75D-DC56-22E0-BCE2-8595FF2B9998}"/>
              </a:ext>
            </a:extLst>
          </p:cNvPr>
          <p:cNvSpPr/>
          <p:nvPr/>
        </p:nvSpPr>
        <p:spPr>
          <a:xfrm>
            <a:off x="8013296" y="4583876"/>
            <a:ext cx="834770" cy="252965"/>
          </a:xfrm>
          <a:prstGeom prst="rect">
            <a:avLst/>
          </a:prstGeom>
          <a:solidFill>
            <a:schemeClr val="accent1">
              <a:lumMod val="20000"/>
              <a:lumOff val="80000"/>
              <a:alpha val="3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Espace réservé du contenu 11" descr="Badge 1 avec un remplissage uni">
            <a:extLst>
              <a:ext uri="{FF2B5EF4-FFF2-40B4-BE49-F238E27FC236}">
                <a16:creationId xmlns:a16="http://schemas.microsoft.com/office/drawing/2014/main" id="{F3C9447D-830F-E48D-6651-DFB744EEF5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596788" y="1772893"/>
            <a:ext cx="372068" cy="380260"/>
          </a:xfrm>
          <a:prstGeom prst="rect">
            <a:avLst/>
          </a:prstGeom>
        </p:spPr>
      </p:pic>
      <p:pic>
        <p:nvPicPr>
          <p:cNvPr id="34" name="Espace réservé du contenu 23" descr="Badge avec un remplissage uni">
            <a:extLst>
              <a:ext uri="{FF2B5EF4-FFF2-40B4-BE49-F238E27FC236}">
                <a16:creationId xmlns:a16="http://schemas.microsoft.com/office/drawing/2014/main" id="{05E8DEFF-6887-782B-3116-2D23631C2B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bwMode="invGray">
          <a:xfrm>
            <a:off x="605766" y="2323372"/>
            <a:ext cx="380260" cy="380260"/>
          </a:xfrm>
          <a:prstGeom prst="rect">
            <a:avLst/>
          </a:prstGeom>
        </p:spPr>
      </p:pic>
      <p:pic>
        <p:nvPicPr>
          <p:cNvPr id="35" name="Graphique 34" descr="Badge 3 avec un remplissage uni">
            <a:extLst>
              <a:ext uri="{FF2B5EF4-FFF2-40B4-BE49-F238E27FC236}">
                <a16:creationId xmlns:a16="http://schemas.microsoft.com/office/drawing/2014/main" id="{FB84BD79-5EB7-D89A-CFFC-56967D29135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4760" y="2991624"/>
            <a:ext cx="380260" cy="380260"/>
          </a:xfrm>
          <a:prstGeom prst="rect">
            <a:avLst/>
          </a:prstGeom>
        </p:spPr>
      </p:pic>
      <p:pic>
        <p:nvPicPr>
          <p:cNvPr id="36" name="Graphique 35" descr="Badge 4 avec un remplissage uni">
            <a:extLst>
              <a:ext uri="{FF2B5EF4-FFF2-40B4-BE49-F238E27FC236}">
                <a16:creationId xmlns:a16="http://schemas.microsoft.com/office/drawing/2014/main" id="{3CFFDCBC-A51D-A369-41ED-2D74AEA76E9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6788" y="3689030"/>
            <a:ext cx="380137" cy="380137"/>
          </a:xfrm>
          <a:prstGeom prst="rect">
            <a:avLst/>
          </a:prstGeom>
        </p:spPr>
      </p:pic>
      <p:pic>
        <p:nvPicPr>
          <p:cNvPr id="38" name="Espace réservé du contenu 11" descr="Badge 1 avec un remplissage uni">
            <a:extLst>
              <a:ext uri="{FF2B5EF4-FFF2-40B4-BE49-F238E27FC236}">
                <a16:creationId xmlns:a16="http://schemas.microsoft.com/office/drawing/2014/main" id="{CC342E0F-F339-0251-31A7-CE42D07087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10162764" y="3179382"/>
            <a:ext cx="372068" cy="380260"/>
          </a:xfrm>
          <a:prstGeom prst="rect">
            <a:avLst/>
          </a:prstGeom>
        </p:spPr>
      </p:pic>
      <p:pic>
        <p:nvPicPr>
          <p:cNvPr id="39" name="Espace réservé du contenu 23" descr="Badge avec un remplissage uni">
            <a:extLst>
              <a:ext uri="{FF2B5EF4-FFF2-40B4-BE49-F238E27FC236}">
                <a16:creationId xmlns:a16="http://schemas.microsoft.com/office/drawing/2014/main" id="{6626CD84-D135-A012-809B-488B8118A8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bwMode="invGray">
          <a:xfrm>
            <a:off x="8338250" y="4300019"/>
            <a:ext cx="380260" cy="380260"/>
          </a:xfrm>
          <a:prstGeom prst="rect">
            <a:avLst/>
          </a:prstGeom>
        </p:spPr>
      </p:pic>
      <p:pic>
        <p:nvPicPr>
          <p:cNvPr id="40" name="Graphique 39" descr="Badge 3 avec un remplissage uni">
            <a:extLst>
              <a:ext uri="{FF2B5EF4-FFF2-40B4-BE49-F238E27FC236}">
                <a16:creationId xmlns:a16="http://schemas.microsoft.com/office/drawing/2014/main" id="{C0C9988F-7CC0-670A-B14F-8327F0E3FB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95711" y="3191185"/>
            <a:ext cx="380260" cy="380260"/>
          </a:xfrm>
          <a:prstGeom prst="rect">
            <a:avLst/>
          </a:prstGeom>
        </p:spPr>
      </p:pic>
      <p:pic>
        <p:nvPicPr>
          <p:cNvPr id="41" name="Graphique 40" descr="Badge 4 avec un remplissage uni">
            <a:extLst>
              <a:ext uri="{FF2B5EF4-FFF2-40B4-BE49-F238E27FC236}">
                <a16:creationId xmlns:a16="http://schemas.microsoft.com/office/drawing/2014/main" id="{5F9962A9-8460-CA6A-4B97-21936FF4EAE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71382" y="5527091"/>
            <a:ext cx="380137" cy="380137"/>
          </a:xfrm>
          <a:prstGeom prst="rect">
            <a:avLst/>
          </a:prstGeom>
        </p:spPr>
      </p:pic>
      <p:sp>
        <p:nvSpPr>
          <p:cNvPr id="8" name="Espace réservé du texte 5">
            <a:extLst>
              <a:ext uri="{FF2B5EF4-FFF2-40B4-BE49-F238E27FC236}">
                <a16:creationId xmlns:a16="http://schemas.microsoft.com/office/drawing/2014/main" id="{57117691-C04A-AC35-DFAF-1CD91355C494}"/>
              </a:ext>
            </a:extLst>
          </p:cNvPr>
          <p:cNvSpPr txBox="1">
            <a:spLocks/>
          </p:cNvSpPr>
          <p:nvPr/>
        </p:nvSpPr>
        <p:spPr>
          <a:xfrm>
            <a:off x="1216029" y="1742999"/>
            <a:ext cx="4206522" cy="3892061"/>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noProof="1"/>
              <a:t>Download mirror.safe on your workstation</a:t>
            </a:r>
          </a:p>
          <a:p>
            <a:pPr marL="0" indent="0">
              <a:lnSpc>
                <a:spcPct val="150000"/>
              </a:lnSpc>
              <a:buNone/>
            </a:pPr>
            <a:endParaRPr lang="en-US" sz="400" noProof="1"/>
          </a:p>
          <a:p>
            <a:pPr marL="0" indent="0">
              <a:lnSpc>
                <a:spcPct val="150000"/>
              </a:lnSpc>
              <a:buNone/>
            </a:pPr>
            <a:r>
              <a:rPr lang="en-US" sz="1200" noProof="1"/>
              <a:t>Edit the mirror.safe (a zip file) and add </a:t>
            </a:r>
            <a:r>
              <a:rPr lang="en-US" sz="1200" dirty="0"/>
              <a:t>checker.ps1</a:t>
            </a:r>
            <a:r>
              <a:rPr lang="en-US" sz="1200" noProof="1"/>
              <a:t> into the bin directory </a:t>
            </a:r>
            <a:br>
              <a:rPr lang="en-US" sz="1200" noProof="1"/>
            </a:br>
            <a:endParaRPr lang="en-US" sz="400" noProof="1"/>
          </a:p>
          <a:p>
            <a:pPr marL="0" indent="0">
              <a:lnSpc>
                <a:spcPct val="150000"/>
              </a:lnSpc>
              <a:buNone/>
            </a:pPr>
            <a:r>
              <a:rPr lang="en-US" sz="1200" noProof="1"/>
              <a:t>Click to upload the modified mirror.safe (.zip extension accepted)</a:t>
            </a:r>
          </a:p>
          <a:p>
            <a:pPr marL="0" indent="0">
              <a:lnSpc>
                <a:spcPct val="150000"/>
              </a:lnSpc>
              <a:buNone/>
            </a:pPr>
            <a:endParaRPr lang="en-US" sz="400" noProof="1"/>
          </a:p>
          <a:p>
            <a:pPr marL="0" indent="0">
              <a:lnSpc>
                <a:spcPct val="150000"/>
              </a:lnSpc>
              <a:buNone/>
            </a:pPr>
            <a:r>
              <a:rPr lang="en-US" sz="1200" noProof="1"/>
              <a:t>Click to select the file on your workstation then Confirm</a:t>
            </a:r>
          </a:p>
          <a:p>
            <a:pPr>
              <a:lnSpc>
                <a:spcPct val="150000"/>
              </a:lnSpc>
              <a:buFont typeface="Courier New" panose="02070309020205020404" pitchFamily="49" charset="0"/>
              <a:buChar char="o"/>
            </a:pPr>
            <a:r>
              <a:rPr lang="en-US" sz="1200" noProof="1"/>
              <a:t>the module configuration wizard is started with the content of the uploaded module</a:t>
            </a:r>
          </a:p>
          <a:p>
            <a:endParaRPr lang="fr-FR" dirty="0"/>
          </a:p>
        </p:txBody>
      </p:sp>
      <p:pic>
        <p:nvPicPr>
          <p:cNvPr id="7" name="console-34">
            <a:hlinkClick r:id="" action="ppaction://media"/>
            <a:extLst>
              <a:ext uri="{FF2B5EF4-FFF2-40B4-BE49-F238E27FC236}">
                <a16:creationId xmlns:a16="http://schemas.microsoft.com/office/drawing/2014/main" id="{35F6913E-7097-61BA-0400-A7BB0AAF740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510742" y="6370637"/>
            <a:ext cx="487363" cy="487363"/>
          </a:xfrm>
          <a:prstGeom prst="rect">
            <a:avLst/>
          </a:prstGeom>
        </p:spPr>
      </p:pic>
    </p:spTree>
    <p:extLst>
      <p:ext uri="{BB962C8B-B14F-4D97-AF65-F5344CB8AC3E}">
        <p14:creationId xmlns:p14="http://schemas.microsoft.com/office/powerpoint/2010/main" val="1788173536"/>
      </p:ext>
    </p:extLst>
  </p:cSld>
  <p:clrMapOvr>
    <a:masterClrMapping/>
  </p:clrMapOvr>
  <mc:AlternateContent xmlns:mc="http://schemas.openxmlformats.org/markup-compatibility/2006" xmlns:p14="http://schemas.microsoft.com/office/powerpoint/2010/main">
    <mc:Choice Requires="p14">
      <p:transition spd="slow" p14:dur="2000" advClick="0" advTm="63000"/>
    </mc:Choice>
    <mc:Fallback xmlns="">
      <p:transition spd="slow" advClick="0" advTm="6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ECEDF22A-98C1-0B3B-045A-247C947F7E8A}"/>
              </a:ext>
            </a:extLst>
          </p:cNvPr>
          <p:cNvSpPr>
            <a:spLocks noGrp="1"/>
          </p:cNvSpPr>
          <p:nvPr>
            <p:ph type="body" sz="quarter" idx="10"/>
          </p:nvPr>
        </p:nvSpPr>
        <p:spPr/>
        <p:txBody>
          <a:bodyPr/>
          <a:lstStyle/>
          <a:p>
            <a:r>
              <a:rPr lang="fr-FR" dirty="0" err="1"/>
              <a:t>Securing</a:t>
            </a:r>
            <a:r>
              <a:rPr lang="fr-FR" dirty="0"/>
              <a:t> the web console</a:t>
            </a:r>
          </a:p>
        </p:txBody>
      </p:sp>
      <p:sp>
        <p:nvSpPr>
          <p:cNvPr id="6" name="Espace réservé du texte 5">
            <a:extLst>
              <a:ext uri="{FF2B5EF4-FFF2-40B4-BE49-F238E27FC236}">
                <a16:creationId xmlns:a16="http://schemas.microsoft.com/office/drawing/2014/main" id="{61F864B4-FD0C-6F02-218E-B9137C61EE9B}"/>
              </a:ext>
            </a:extLst>
          </p:cNvPr>
          <p:cNvSpPr>
            <a:spLocks noGrp="1"/>
          </p:cNvSpPr>
          <p:nvPr>
            <p:ph type="body" sz="quarter" idx="16"/>
          </p:nvPr>
        </p:nvSpPr>
        <p:spPr/>
        <p:txBody>
          <a:bodyPr/>
          <a:lstStyle/>
          <a:p>
            <a:endParaRPr lang="fr-FR"/>
          </a:p>
        </p:txBody>
      </p:sp>
      <p:pic>
        <p:nvPicPr>
          <p:cNvPr id="2" name="console-35">
            <a:hlinkClick r:id="" action="ppaction://media"/>
            <a:extLst>
              <a:ext uri="{FF2B5EF4-FFF2-40B4-BE49-F238E27FC236}">
                <a16:creationId xmlns:a16="http://schemas.microsoft.com/office/drawing/2014/main" id="{2249A6F5-BEB1-0509-32CD-D9E927A3CC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11351" y="6336472"/>
            <a:ext cx="487363" cy="487363"/>
          </a:xfrm>
          <a:prstGeom prst="rect">
            <a:avLst/>
          </a:prstGeom>
        </p:spPr>
      </p:pic>
    </p:spTree>
    <p:extLst>
      <p:ext uri="{BB962C8B-B14F-4D97-AF65-F5344CB8AC3E}">
        <p14:creationId xmlns:p14="http://schemas.microsoft.com/office/powerpoint/2010/main" val="2728513086"/>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47A9A2F-B47E-281B-8CF5-A3F45747A2D0}"/>
              </a:ext>
            </a:extLst>
          </p:cNvPr>
          <p:cNvPicPr>
            <a:picLocks noChangeAspect="1"/>
          </p:cNvPicPr>
          <p:nvPr/>
        </p:nvPicPr>
        <p:blipFill>
          <a:blip r:embed="rId5"/>
          <a:stretch>
            <a:fillRect/>
          </a:stretch>
        </p:blipFill>
        <p:spPr>
          <a:xfrm>
            <a:off x="3871212" y="2523000"/>
            <a:ext cx="4998720" cy="3116580"/>
          </a:xfrm>
          <a:prstGeom prst="rect">
            <a:avLst/>
          </a:prstGeom>
        </p:spPr>
      </p:pic>
      <p:sp>
        <p:nvSpPr>
          <p:cNvPr id="2" name="Titre 1">
            <a:extLst>
              <a:ext uri="{FF2B5EF4-FFF2-40B4-BE49-F238E27FC236}">
                <a16:creationId xmlns:a16="http://schemas.microsoft.com/office/drawing/2014/main" id="{50545C1D-196F-4849-5EE8-644FA6F9712F}"/>
              </a:ext>
            </a:extLst>
          </p:cNvPr>
          <p:cNvSpPr>
            <a:spLocks noGrp="1"/>
          </p:cNvSpPr>
          <p:nvPr>
            <p:ph type="title"/>
          </p:nvPr>
        </p:nvSpPr>
        <p:spPr/>
        <p:txBody>
          <a:bodyPr/>
          <a:lstStyle/>
          <a:p>
            <a:r>
              <a:rPr lang="fr-FR" dirty="0"/>
              <a:t>Web console </a:t>
            </a:r>
            <a:r>
              <a:rPr lang="fr-FR" dirty="0" err="1"/>
              <a:t>layout</a:t>
            </a:r>
            <a:endParaRPr lang="fr-FR" dirty="0"/>
          </a:p>
        </p:txBody>
      </p:sp>
      <p:sp>
        <p:nvSpPr>
          <p:cNvPr id="3" name="Espace réservé du texte 2">
            <a:extLst>
              <a:ext uri="{FF2B5EF4-FFF2-40B4-BE49-F238E27FC236}">
                <a16:creationId xmlns:a16="http://schemas.microsoft.com/office/drawing/2014/main" id="{3E2D495A-21C7-46FF-E8DF-BC501D487EB2}"/>
              </a:ext>
            </a:extLst>
          </p:cNvPr>
          <p:cNvSpPr>
            <a:spLocks noGrp="1"/>
          </p:cNvSpPr>
          <p:nvPr>
            <p:ph type="body" sz="quarter" idx="10"/>
          </p:nvPr>
        </p:nvSpPr>
        <p:spPr/>
        <p:txBody>
          <a:bodyPr/>
          <a:lstStyle/>
          <a:p>
            <a:endParaRPr lang="fr-FR"/>
          </a:p>
        </p:txBody>
      </p:sp>
      <p:sp>
        <p:nvSpPr>
          <p:cNvPr id="7" name="Légende : encadrée 6">
            <a:extLst>
              <a:ext uri="{FF2B5EF4-FFF2-40B4-BE49-F238E27FC236}">
                <a16:creationId xmlns:a16="http://schemas.microsoft.com/office/drawing/2014/main" id="{B2D511AD-B726-3EE9-D241-BB42314F70CD}"/>
              </a:ext>
            </a:extLst>
          </p:cNvPr>
          <p:cNvSpPr/>
          <p:nvPr/>
        </p:nvSpPr>
        <p:spPr>
          <a:xfrm>
            <a:off x="852432" y="2789393"/>
            <a:ext cx="2700000" cy="737577"/>
          </a:xfrm>
          <a:prstGeom prst="borderCallout1">
            <a:avLst>
              <a:gd name="adj1" fmla="val 43339"/>
              <a:gd name="adj2" fmla="val 99866"/>
              <a:gd name="adj3" fmla="val 82541"/>
              <a:gd name="adj4" fmla="val 11806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t>Click to collapse/expand the </a:t>
            </a:r>
            <a:br>
              <a:rPr lang="en-US" sz="1200" dirty="0"/>
            </a:br>
            <a:r>
              <a:rPr lang="en-US" sz="1200" dirty="0"/>
              <a:t>navigation sidebar</a:t>
            </a:r>
          </a:p>
        </p:txBody>
      </p:sp>
      <p:sp>
        <p:nvSpPr>
          <p:cNvPr id="8" name="Légende : encadrée 7">
            <a:extLst>
              <a:ext uri="{FF2B5EF4-FFF2-40B4-BE49-F238E27FC236}">
                <a16:creationId xmlns:a16="http://schemas.microsoft.com/office/drawing/2014/main" id="{D7EE8D35-7743-8AB9-BB9B-C23FBC465DAA}"/>
              </a:ext>
            </a:extLst>
          </p:cNvPr>
          <p:cNvSpPr/>
          <p:nvPr/>
        </p:nvSpPr>
        <p:spPr>
          <a:xfrm>
            <a:off x="852432" y="3811289"/>
            <a:ext cx="2700000" cy="737577"/>
          </a:xfrm>
          <a:prstGeom prst="borderCallout1">
            <a:avLst>
              <a:gd name="adj1" fmla="val 56616"/>
              <a:gd name="adj2" fmla="val 100289"/>
              <a:gd name="adj3" fmla="val 21010"/>
              <a:gd name="adj4" fmla="val 117002"/>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t>Click to monitor and control the modules</a:t>
            </a:r>
          </a:p>
        </p:txBody>
      </p:sp>
      <p:sp>
        <p:nvSpPr>
          <p:cNvPr id="9" name="Légende : encadrée 8">
            <a:extLst>
              <a:ext uri="{FF2B5EF4-FFF2-40B4-BE49-F238E27FC236}">
                <a16:creationId xmlns:a16="http://schemas.microsoft.com/office/drawing/2014/main" id="{FF6CBD1C-2CD1-A2B4-8518-FEAB6975C193}"/>
              </a:ext>
            </a:extLst>
          </p:cNvPr>
          <p:cNvSpPr/>
          <p:nvPr/>
        </p:nvSpPr>
        <p:spPr>
          <a:xfrm>
            <a:off x="852432" y="4805596"/>
            <a:ext cx="2700000" cy="737576"/>
          </a:xfrm>
          <a:prstGeom prst="borderCallout1">
            <a:avLst>
              <a:gd name="adj1" fmla="val 56616"/>
              <a:gd name="adj2" fmla="val 100289"/>
              <a:gd name="adj3" fmla="val -56075"/>
              <a:gd name="adj4" fmla="val 11761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t>Click to configure the cluster and modules</a:t>
            </a:r>
          </a:p>
        </p:txBody>
      </p:sp>
      <p:sp>
        <p:nvSpPr>
          <p:cNvPr id="10" name="Légende : encadrée 9">
            <a:extLst>
              <a:ext uri="{FF2B5EF4-FFF2-40B4-BE49-F238E27FC236}">
                <a16:creationId xmlns:a16="http://schemas.microsoft.com/office/drawing/2014/main" id="{90C6DA9D-3D33-D472-DEFC-37AC58B57439}"/>
              </a:ext>
            </a:extLst>
          </p:cNvPr>
          <p:cNvSpPr/>
          <p:nvPr/>
        </p:nvSpPr>
        <p:spPr>
          <a:xfrm>
            <a:off x="9188712" y="3124610"/>
            <a:ext cx="2501681" cy="686679"/>
          </a:xfrm>
          <a:prstGeom prst="borderCallout1">
            <a:avLst>
              <a:gd name="adj1" fmla="val 54226"/>
              <a:gd name="adj2" fmla="val 483"/>
              <a:gd name="adj3" fmla="val 54476"/>
              <a:gd name="adj4" fmla="val -2199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t>Click to open the global menu</a:t>
            </a:r>
          </a:p>
        </p:txBody>
      </p:sp>
      <p:sp>
        <p:nvSpPr>
          <p:cNvPr id="11" name="Légende : encadrée 10">
            <a:extLst>
              <a:ext uri="{FF2B5EF4-FFF2-40B4-BE49-F238E27FC236}">
                <a16:creationId xmlns:a16="http://schemas.microsoft.com/office/drawing/2014/main" id="{D4DFA4D3-053E-05B9-D3AD-B8B2EEB3A387}"/>
              </a:ext>
            </a:extLst>
          </p:cNvPr>
          <p:cNvSpPr/>
          <p:nvPr/>
        </p:nvSpPr>
        <p:spPr>
          <a:xfrm>
            <a:off x="4940136" y="1420427"/>
            <a:ext cx="2860872" cy="726620"/>
          </a:xfrm>
          <a:prstGeom prst="borderCallout1">
            <a:avLst>
              <a:gd name="adj1" fmla="val 100580"/>
              <a:gd name="adj2" fmla="val 49025"/>
              <a:gd name="adj3" fmla="val 254870"/>
              <a:gd name="adj4" fmla="val 4838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200" dirty="0"/>
              <a:t>Connection node name</a:t>
            </a:r>
            <a:br>
              <a:rPr lang="en-US" sz="1200" dirty="0"/>
            </a:br>
            <a:r>
              <a:rPr lang="en-US" sz="1000" dirty="0"/>
              <a:t>as defined in cluster configuration</a:t>
            </a:r>
          </a:p>
        </p:txBody>
      </p:sp>
      <p:sp>
        <p:nvSpPr>
          <p:cNvPr id="4" name="Rectangle 3">
            <a:extLst>
              <a:ext uri="{FF2B5EF4-FFF2-40B4-BE49-F238E27FC236}">
                <a16:creationId xmlns:a16="http://schemas.microsoft.com/office/drawing/2014/main" id="{6BE94E57-C5D9-B496-9460-A929D9413185}"/>
              </a:ext>
            </a:extLst>
          </p:cNvPr>
          <p:cNvSpPr/>
          <p:nvPr/>
        </p:nvSpPr>
        <p:spPr>
          <a:xfrm>
            <a:off x="3883087" y="3676821"/>
            <a:ext cx="1251830" cy="1929600"/>
          </a:xfrm>
          <a:prstGeom prst="rect">
            <a:avLst/>
          </a:pr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12">
            <a:extLst>
              <a:ext uri="{FF2B5EF4-FFF2-40B4-BE49-F238E27FC236}">
                <a16:creationId xmlns:a16="http://schemas.microsoft.com/office/drawing/2014/main" id="{8C0DF856-916A-1EC6-A02A-0B9A441F02E9}"/>
              </a:ext>
            </a:extLst>
          </p:cNvPr>
          <p:cNvCxnSpPr>
            <a:cxnSpLocks/>
          </p:cNvCxnSpPr>
          <p:nvPr/>
        </p:nvCxnSpPr>
        <p:spPr>
          <a:xfrm>
            <a:off x="4161139" y="3526970"/>
            <a:ext cx="0" cy="129905"/>
          </a:xfrm>
          <a:prstGeom prst="line">
            <a:avLst/>
          </a:prstGeom>
          <a:ln w="9525">
            <a:tailEnd type="arrow"/>
          </a:ln>
        </p:spPr>
        <p:style>
          <a:lnRef idx="1">
            <a:schemeClr val="accent1"/>
          </a:lnRef>
          <a:fillRef idx="0">
            <a:schemeClr val="accent1"/>
          </a:fillRef>
          <a:effectRef idx="0">
            <a:schemeClr val="accent1"/>
          </a:effectRef>
          <a:fontRef idx="minor">
            <a:schemeClr val="tx1"/>
          </a:fontRef>
        </p:style>
      </p:cxnSp>
      <p:pic>
        <p:nvPicPr>
          <p:cNvPr id="12" name="console-4">
            <a:hlinkClick r:id="" action="ppaction://media"/>
            <a:extLst>
              <a:ext uri="{FF2B5EF4-FFF2-40B4-BE49-F238E27FC236}">
                <a16:creationId xmlns:a16="http://schemas.microsoft.com/office/drawing/2014/main" id="{AB482DFB-F8A4-AB6D-0E5A-D1287BD75A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72365" y="6340157"/>
            <a:ext cx="487363" cy="487363"/>
          </a:xfrm>
          <a:prstGeom prst="rect">
            <a:avLst/>
          </a:prstGeom>
        </p:spPr>
      </p:pic>
    </p:spTree>
    <p:extLst>
      <p:ext uri="{BB962C8B-B14F-4D97-AF65-F5344CB8AC3E}">
        <p14:creationId xmlns:p14="http://schemas.microsoft.com/office/powerpoint/2010/main" val="2761435112"/>
      </p:ext>
    </p:extLst>
  </p:cSld>
  <p:clrMapOvr>
    <a:masterClrMapping/>
  </p:clrMapOvr>
  <mc:AlternateContent xmlns:mc="http://schemas.openxmlformats.org/markup-compatibility/2006" xmlns:p14="http://schemas.microsoft.com/office/powerpoint/2010/main">
    <mc:Choice Requires="p14">
      <p:transition spd="slow" p14:dur="2000" advClick="0" advTm="41000"/>
    </mc:Choice>
    <mc:Fallback xmlns="">
      <p:transition spd="slow" advClick="0"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6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1D8ECD1-E7D4-4BDA-B3A7-8A4EB5AD0507}"/>
              </a:ext>
            </a:extLst>
          </p:cNvPr>
          <p:cNvSpPr>
            <a:spLocks noGrp="1"/>
          </p:cNvSpPr>
          <p:nvPr>
            <p:ph type="body" sz="quarter" idx="27"/>
          </p:nvPr>
        </p:nvSpPr>
        <p:spPr/>
        <p:txBody>
          <a:bodyPr/>
          <a:lstStyle/>
          <a:p>
            <a:pPr algn="l"/>
            <a:r>
              <a:rPr lang="fr-FR" sz="1400" dirty="0" err="1"/>
              <a:t>Optional</a:t>
            </a:r>
            <a:r>
              <a:rPr lang="fr-FR" sz="1400" dirty="0"/>
              <a:t> </a:t>
            </a:r>
            <a:r>
              <a:rPr lang="fr-FR" sz="1400" dirty="0" err="1"/>
              <a:t>role</a:t>
            </a:r>
            <a:r>
              <a:rPr lang="fr-FR" sz="1400" dirty="0"/>
              <a:t> management</a:t>
            </a:r>
          </a:p>
        </p:txBody>
      </p:sp>
      <p:sp>
        <p:nvSpPr>
          <p:cNvPr id="3" name="Espace réservé du texte 2">
            <a:extLst>
              <a:ext uri="{FF2B5EF4-FFF2-40B4-BE49-F238E27FC236}">
                <a16:creationId xmlns:a16="http://schemas.microsoft.com/office/drawing/2014/main" id="{77685CAD-C03E-D2B6-5103-45B701116F38}"/>
              </a:ext>
            </a:extLst>
          </p:cNvPr>
          <p:cNvSpPr>
            <a:spLocks noGrp="1"/>
          </p:cNvSpPr>
          <p:nvPr>
            <p:ph type="body" sz="quarter" idx="23"/>
          </p:nvPr>
        </p:nvSpPr>
        <p:spPr/>
        <p:txBody>
          <a:bodyPr/>
          <a:lstStyle/>
          <a:p>
            <a:pPr algn="l"/>
            <a:r>
              <a:rPr lang="fr-FR" sz="1400" dirty="0"/>
              <a:t>Protocol and user </a:t>
            </a:r>
            <a:r>
              <a:rPr lang="fr-FR" sz="1400" dirty="0" err="1"/>
              <a:t>authentication</a:t>
            </a:r>
            <a:endParaRPr lang="fr-FR" sz="1400" dirty="0"/>
          </a:p>
        </p:txBody>
      </p:sp>
      <p:sp>
        <p:nvSpPr>
          <p:cNvPr id="4" name="Espace réservé du texte 3">
            <a:extLst>
              <a:ext uri="{FF2B5EF4-FFF2-40B4-BE49-F238E27FC236}">
                <a16:creationId xmlns:a16="http://schemas.microsoft.com/office/drawing/2014/main" id="{256D9CF7-DD24-7A54-D941-F0D7EA054C6C}"/>
              </a:ext>
            </a:extLst>
          </p:cNvPr>
          <p:cNvSpPr>
            <a:spLocks noGrp="1"/>
          </p:cNvSpPr>
          <p:nvPr>
            <p:ph type="body" sz="quarter" idx="13"/>
          </p:nvPr>
        </p:nvSpPr>
        <p:spPr/>
        <p:txBody>
          <a:bodyPr/>
          <a:lstStyle/>
          <a:p>
            <a:pPr marL="0" indent="0">
              <a:lnSpc>
                <a:spcPct val="150000"/>
              </a:lnSpc>
              <a:buNone/>
            </a:pPr>
            <a:r>
              <a:rPr lang="en-GB" sz="1200" dirty="0"/>
              <a:t>Default: HTTP and user </a:t>
            </a:r>
            <a:r>
              <a:rPr lang="en-GB" sz="1200" dirty="0">
                <a:cs typeface="Courier New" panose="02070309020205020404" pitchFamily="49" charset="0"/>
              </a:rPr>
              <a:t>admin with password authentication</a:t>
            </a:r>
          </a:p>
          <a:p>
            <a:pPr marL="0" indent="0">
              <a:lnSpc>
                <a:spcPct val="150000"/>
              </a:lnSpc>
              <a:buNone/>
            </a:pPr>
            <a:endParaRPr lang="en-GB" sz="1200" dirty="0">
              <a:cs typeface="Courier New" panose="02070309020205020404" pitchFamily="49" charset="0"/>
            </a:endParaRPr>
          </a:p>
          <a:p>
            <a:pPr marL="0" indent="0">
              <a:lnSpc>
                <a:spcPct val="150000"/>
              </a:lnSpc>
              <a:buNone/>
            </a:pPr>
            <a:r>
              <a:rPr lang="en-GB" sz="1200" dirty="0"/>
              <a:t>HTTP or HTTPS</a:t>
            </a:r>
          </a:p>
          <a:p>
            <a:pPr marL="0" indent="0">
              <a:lnSpc>
                <a:spcPct val="150000"/>
              </a:lnSpc>
              <a:buNone/>
            </a:pPr>
            <a:endParaRPr lang="en-GB" sz="1200" dirty="0"/>
          </a:p>
          <a:p>
            <a:pPr marL="0" indent="0">
              <a:lnSpc>
                <a:spcPct val="150000"/>
              </a:lnSpc>
              <a:buNone/>
            </a:pPr>
            <a:r>
              <a:rPr lang="en-GB" sz="1200" dirty="0"/>
              <a:t>User authentication with</a:t>
            </a:r>
          </a:p>
          <a:p>
            <a:pPr>
              <a:lnSpc>
                <a:spcPct val="150000"/>
              </a:lnSpc>
              <a:buFont typeface="Courier New" panose="02070309020205020404" pitchFamily="49" charset="0"/>
              <a:buChar char="o"/>
            </a:pPr>
            <a:r>
              <a:rPr lang="en-GB" sz="1200" dirty="0">
                <a:latin typeface="+mn-lt"/>
              </a:rPr>
              <a:t>Apache files (default)</a:t>
            </a:r>
            <a:endParaRPr lang="en-GB" sz="1200" dirty="0">
              <a:latin typeface="+mn-lt"/>
              <a:cs typeface="Courier New" panose="02070309020205020404" pitchFamily="49" charset="0"/>
            </a:endParaRPr>
          </a:p>
          <a:p>
            <a:pPr>
              <a:lnSpc>
                <a:spcPct val="150000"/>
              </a:lnSpc>
              <a:buFont typeface="Courier New" panose="02070309020205020404" pitchFamily="49" charset="0"/>
              <a:buChar char="o"/>
            </a:pPr>
            <a:r>
              <a:rPr lang="en-US" sz="1200" dirty="0">
                <a:latin typeface="+mn-lt"/>
              </a:rPr>
              <a:t>LDAP/AD authentication</a:t>
            </a:r>
            <a:r>
              <a:rPr lang="en-GB" sz="1200" dirty="0">
                <a:latin typeface="+mn-lt"/>
              </a:rPr>
              <a:t> </a:t>
            </a:r>
            <a:endParaRPr lang="en-US" sz="1200" dirty="0">
              <a:latin typeface="+mn-lt"/>
            </a:endParaRPr>
          </a:p>
          <a:p>
            <a:pPr>
              <a:lnSpc>
                <a:spcPct val="150000"/>
              </a:lnSpc>
              <a:buFont typeface="Courier New" panose="02070309020205020404" pitchFamily="49" charset="0"/>
              <a:buChar char="o"/>
            </a:pPr>
            <a:r>
              <a:rPr lang="en-GB" sz="1200" dirty="0">
                <a:latin typeface="+mn-lt"/>
              </a:rPr>
              <a:t>OpenID Connect </a:t>
            </a:r>
            <a:r>
              <a:rPr lang="en-US" sz="1200" dirty="0">
                <a:latin typeface="+mn-lt"/>
              </a:rPr>
              <a:t>authentication</a:t>
            </a:r>
            <a:endParaRPr lang="fr-FR" sz="1200" dirty="0"/>
          </a:p>
        </p:txBody>
      </p:sp>
      <p:sp>
        <p:nvSpPr>
          <p:cNvPr id="5" name="Espace réservé du texte 4">
            <a:extLst>
              <a:ext uri="{FF2B5EF4-FFF2-40B4-BE49-F238E27FC236}">
                <a16:creationId xmlns:a16="http://schemas.microsoft.com/office/drawing/2014/main" id="{BFE170CF-3DDE-A8B0-F935-9C62E3F059DD}"/>
              </a:ext>
            </a:extLst>
          </p:cNvPr>
          <p:cNvSpPr>
            <a:spLocks noGrp="1"/>
          </p:cNvSpPr>
          <p:nvPr>
            <p:ph type="body" sz="quarter" idx="26"/>
          </p:nvPr>
        </p:nvSpPr>
        <p:spPr/>
        <p:txBody>
          <a:bodyPr/>
          <a:lstStyle/>
          <a:p>
            <a:pPr marL="0" indent="0">
              <a:buNone/>
            </a:pPr>
            <a:r>
              <a:rPr lang="fr-FR" sz="1200" dirty="0"/>
              <a:t>Default: Admin </a:t>
            </a:r>
            <a:r>
              <a:rPr lang="fr-FR" sz="1200" dirty="0" err="1"/>
              <a:t>role</a:t>
            </a:r>
            <a:endParaRPr lang="fr-FR" sz="1200" dirty="0"/>
          </a:p>
          <a:p>
            <a:pPr marL="0" indent="0">
              <a:buNone/>
            </a:pPr>
            <a:endParaRPr lang="fr-FR" dirty="0"/>
          </a:p>
        </p:txBody>
      </p:sp>
      <p:sp>
        <p:nvSpPr>
          <p:cNvPr id="6" name="Titre 5">
            <a:extLst>
              <a:ext uri="{FF2B5EF4-FFF2-40B4-BE49-F238E27FC236}">
                <a16:creationId xmlns:a16="http://schemas.microsoft.com/office/drawing/2014/main" id="{4CDD03E0-63D0-504D-0BB0-33EF692EA396}"/>
              </a:ext>
            </a:extLst>
          </p:cNvPr>
          <p:cNvSpPr>
            <a:spLocks noGrp="1"/>
          </p:cNvSpPr>
          <p:nvPr>
            <p:ph type="title"/>
          </p:nvPr>
        </p:nvSpPr>
        <p:spPr/>
        <p:txBody>
          <a:bodyPr/>
          <a:lstStyle/>
          <a:p>
            <a:r>
              <a:rPr lang="fr-FR" dirty="0" err="1"/>
              <a:t>Securing</a:t>
            </a:r>
            <a:r>
              <a:rPr lang="fr-FR" dirty="0"/>
              <a:t> the web console</a:t>
            </a:r>
          </a:p>
        </p:txBody>
      </p:sp>
      <p:sp>
        <p:nvSpPr>
          <p:cNvPr id="7" name="Espace réservé du texte 6">
            <a:extLst>
              <a:ext uri="{FF2B5EF4-FFF2-40B4-BE49-F238E27FC236}">
                <a16:creationId xmlns:a16="http://schemas.microsoft.com/office/drawing/2014/main" id="{926977ED-D8D6-C06E-8435-66C45A7B78AE}"/>
              </a:ext>
            </a:extLst>
          </p:cNvPr>
          <p:cNvSpPr>
            <a:spLocks noGrp="1"/>
          </p:cNvSpPr>
          <p:nvPr>
            <p:ph type="body" sz="quarter" idx="10"/>
          </p:nvPr>
        </p:nvSpPr>
        <p:spPr>
          <a:xfrm>
            <a:off x="316799" y="830931"/>
            <a:ext cx="11484000" cy="246221"/>
          </a:xfrm>
        </p:spPr>
        <p:txBody>
          <a:bodyPr/>
          <a:lstStyle/>
          <a:p>
            <a:r>
              <a:rPr lang="en-US" sz="1000" dirty="0"/>
              <a:t>See "Securing the </a:t>
            </a:r>
            <a:r>
              <a:rPr lang="en-US" sz="1000" dirty="0" err="1"/>
              <a:t>SafeKit</a:t>
            </a:r>
            <a:r>
              <a:rPr lang="en-US" sz="1000" dirty="0"/>
              <a:t> web service" in the </a:t>
            </a:r>
            <a:r>
              <a:rPr lang="en-US" sz="1000" dirty="0" err="1"/>
              <a:t>SafeKit</a:t>
            </a:r>
            <a:r>
              <a:rPr lang="en-US" sz="1000" dirty="0"/>
              <a:t> User’s Guide</a:t>
            </a:r>
          </a:p>
        </p:txBody>
      </p:sp>
      <p:graphicFrame>
        <p:nvGraphicFramePr>
          <p:cNvPr id="8" name="Tableau 11">
            <a:extLst>
              <a:ext uri="{FF2B5EF4-FFF2-40B4-BE49-F238E27FC236}">
                <a16:creationId xmlns:a16="http://schemas.microsoft.com/office/drawing/2014/main" id="{298079C3-6A26-5773-77D0-20AFD672FCE4}"/>
              </a:ext>
            </a:extLst>
          </p:cNvPr>
          <p:cNvGraphicFramePr>
            <a:graphicFrameLocks noGrp="1"/>
          </p:cNvGraphicFramePr>
          <p:nvPr>
            <p:extLst>
              <p:ext uri="{D42A27DB-BD31-4B8C-83A1-F6EECF244321}">
                <p14:modId xmlns:p14="http://schemas.microsoft.com/office/powerpoint/2010/main" val="2183455425"/>
              </p:ext>
            </p:extLst>
          </p:nvPr>
        </p:nvGraphicFramePr>
        <p:xfrm>
          <a:off x="6299202" y="2967764"/>
          <a:ext cx="5302346" cy="2277323"/>
        </p:xfrm>
        <a:graphic>
          <a:graphicData uri="http://schemas.openxmlformats.org/drawingml/2006/table">
            <a:tbl>
              <a:tblPr firstRow="1" bandRow="1">
                <a:tableStyleId>{2D5ABB26-0587-4C30-8999-92F81FD0307C}</a:tableStyleId>
              </a:tblPr>
              <a:tblGrid>
                <a:gridCol w="1198485">
                  <a:extLst>
                    <a:ext uri="{9D8B030D-6E8A-4147-A177-3AD203B41FA5}">
                      <a16:colId xmlns:a16="http://schemas.microsoft.com/office/drawing/2014/main" val="1475600494"/>
                    </a:ext>
                  </a:extLst>
                </a:gridCol>
                <a:gridCol w="4103861">
                  <a:extLst>
                    <a:ext uri="{9D8B030D-6E8A-4147-A177-3AD203B41FA5}">
                      <a16:colId xmlns:a16="http://schemas.microsoft.com/office/drawing/2014/main" val="1646908923"/>
                    </a:ext>
                  </a:extLst>
                </a:gridCol>
              </a:tblGrid>
              <a:tr h="833062">
                <a:tc>
                  <a:txBody>
                    <a:bodyPr/>
                    <a:lstStyle/>
                    <a:p>
                      <a:pPr algn="l">
                        <a:lnSpc>
                          <a:spcPct val="150000"/>
                        </a:lnSpc>
                      </a:pPr>
                      <a:r>
                        <a:rPr lang="fr-FR" sz="1200" dirty="0"/>
                        <a:t>Admin </a:t>
                      </a:r>
                      <a:r>
                        <a:rPr lang="fr-FR" sz="1200" dirty="0" err="1"/>
                        <a:t>role</a:t>
                      </a:r>
                      <a:r>
                        <a:rPr lang="fr-FR" sz="1200" dirty="0"/>
                        <a:t> </a:t>
                      </a:r>
                    </a:p>
                  </a:txBody>
                  <a:tcPr anchor="ctr">
                    <a:lnR w="3175" cap="flat" cmpd="sng" algn="ctr">
                      <a:solidFill>
                        <a:schemeClr val="accent1"/>
                      </a:solidFill>
                      <a:prstDash val="solid"/>
                      <a:round/>
                      <a:headEnd type="none" w="med" len="med"/>
                      <a:tailEnd type="none" w="med" len="med"/>
                    </a:lnR>
                    <a:lnB w="3175" cap="flat" cmpd="sng" algn="ctr">
                      <a:solidFill>
                        <a:schemeClr val="accent1"/>
                      </a:solidFill>
                      <a:prstDash val="solid"/>
                      <a:round/>
                      <a:headEnd type="none" w="med" len="med"/>
                      <a:tailEnd type="none" w="med" len="med"/>
                    </a:lnB>
                  </a:tcPr>
                </a:tc>
                <a:tc>
                  <a:txBody>
                    <a:bodyPr/>
                    <a:lstStyle/>
                    <a:p>
                      <a:pPr marL="171450" indent="-171450" algn="l">
                        <a:lnSpc>
                          <a:spcPct val="150000"/>
                        </a:lnSpc>
                        <a:buFont typeface="Courier New" panose="02070309020205020404" pitchFamily="49" charset="0"/>
                        <a:buChar char="o"/>
                      </a:pPr>
                      <a:r>
                        <a:rPr lang="en-US" sz="1200" dirty="0"/>
                        <a:t>All rights</a:t>
                      </a:r>
                    </a:p>
                    <a:p>
                      <a:pPr marL="171450" indent="-171450" algn="l">
                        <a:lnSpc>
                          <a:spcPct val="150000"/>
                        </a:lnSpc>
                        <a:buFont typeface="Courier New" panose="02070309020205020404" pitchFamily="49" charset="0"/>
                        <a:buChar char="o"/>
                      </a:pPr>
                      <a:r>
                        <a:rPr lang="en-US" sz="1200" dirty="0"/>
                        <a:t>Configuration       and Monitoring</a:t>
                      </a:r>
                      <a:endParaRPr lang="fr-FR" sz="1200" dirty="0"/>
                    </a:p>
                  </a:txBody>
                  <a:tcPr anchor="ctr">
                    <a:lnL w="3175" cap="flat" cmpd="sng" algn="ctr">
                      <a:solidFill>
                        <a:schemeClr val="accent1"/>
                      </a:solidFill>
                      <a:prstDash val="solid"/>
                      <a:round/>
                      <a:headEnd type="none" w="med" len="med"/>
                      <a:tailEnd type="none" w="med" len="med"/>
                    </a:lnL>
                    <a:lnB w="31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836427348"/>
                  </a:ext>
                </a:extLst>
              </a:tr>
              <a:tr h="802845">
                <a:tc>
                  <a:txBody>
                    <a:bodyPr/>
                    <a:lstStyle/>
                    <a:p>
                      <a:pPr algn="l">
                        <a:lnSpc>
                          <a:spcPct val="150000"/>
                        </a:lnSpc>
                      </a:pPr>
                      <a:r>
                        <a:rPr lang="fr-FR" sz="1200" dirty="0"/>
                        <a:t>Control </a:t>
                      </a:r>
                      <a:r>
                        <a:rPr lang="fr-FR" sz="1200" dirty="0" err="1"/>
                        <a:t>role</a:t>
                      </a:r>
                      <a:endParaRPr lang="fr-FR" sz="1200" dirty="0"/>
                    </a:p>
                  </a:txBody>
                  <a:tcPr anchor="ctr">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171450" indent="-171450" algn="l">
                        <a:lnSpc>
                          <a:spcPct val="150000"/>
                        </a:lnSpc>
                        <a:buFont typeface="Courier New" panose="02070309020205020404" pitchFamily="49" charset="0"/>
                        <a:buChar char="o"/>
                      </a:pPr>
                      <a:r>
                        <a:rPr lang="en-US" sz="1200" dirty="0"/>
                        <a:t>Monitoring and control rights only </a:t>
                      </a:r>
                    </a:p>
                  </a:txBody>
                  <a:tcPr anchor="ctr">
                    <a:lnL w="3175" cap="flat" cmpd="sng" algn="ctr">
                      <a:solidFill>
                        <a:schemeClr val="accent1"/>
                      </a:solidFill>
                      <a:prstDash val="solid"/>
                      <a:round/>
                      <a:headEnd type="none" w="med" len="med"/>
                      <a:tailEnd type="none" w="med" len="med"/>
                    </a:lnL>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25499120"/>
                  </a:ext>
                </a:extLst>
              </a:tr>
              <a:tr h="641416">
                <a:tc>
                  <a:txBody>
                    <a:bodyPr/>
                    <a:lstStyle/>
                    <a:p>
                      <a:pPr algn="l">
                        <a:lnSpc>
                          <a:spcPct val="150000"/>
                        </a:lnSpc>
                      </a:pPr>
                      <a:r>
                        <a:rPr lang="fr-FR" sz="1200" dirty="0"/>
                        <a:t>Monitor </a:t>
                      </a:r>
                      <a:r>
                        <a:rPr lang="fr-FR" sz="1200" dirty="0" err="1"/>
                        <a:t>role</a:t>
                      </a:r>
                      <a:endParaRPr lang="fr-FR" sz="1200" dirty="0"/>
                    </a:p>
                  </a:txBody>
                  <a:tcPr anchor="ctr">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tcPr>
                </a:tc>
                <a:tc>
                  <a:txBody>
                    <a:bodyPr/>
                    <a:lstStyle/>
                    <a:p>
                      <a:pPr marL="171450" indent="-171450" algn="l">
                        <a:lnSpc>
                          <a:spcPct val="150000"/>
                        </a:lnSpc>
                        <a:buFont typeface="Courier New" panose="02070309020205020404" pitchFamily="49" charset="0"/>
                        <a:buChar char="o"/>
                      </a:pPr>
                      <a:r>
                        <a:rPr lang="en-US" sz="1200" dirty="0"/>
                        <a:t>Monitoring rights only</a:t>
                      </a:r>
                    </a:p>
                    <a:p>
                      <a:pPr marL="171450" indent="-171450" algn="l">
                        <a:lnSpc>
                          <a:spcPct val="150000"/>
                        </a:lnSpc>
                        <a:buFont typeface="Courier New" panose="02070309020205020404" pitchFamily="49" charset="0"/>
                        <a:buChar char="o"/>
                      </a:pPr>
                      <a:r>
                        <a:rPr lang="en-US" sz="1200" dirty="0"/>
                        <a:t>Actions on modules (start, stop…) are prohibited</a:t>
                      </a:r>
                      <a:endParaRPr lang="fr-FR" sz="1200" dirty="0"/>
                    </a:p>
                  </a:txBody>
                  <a:tcPr anchor="ctr">
                    <a:lnL w="3175" cap="flat" cmpd="sng" algn="ctr">
                      <a:solidFill>
                        <a:schemeClr val="accent1"/>
                      </a:solidFill>
                      <a:prstDash val="solid"/>
                      <a:round/>
                      <a:headEnd type="none" w="med" len="med"/>
                      <a:tailEnd type="none" w="med" len="med"/>
                    </a:lnL>
                    <a:lnT w="317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783938421"/>
                  </a:ext>
                </a:extLst>
              </a:tr>
            </a:tbl>
          </a:graphicData>
        </a:graphic>
      </p:graphicFrame>
      <p:pic>
        <p:nvPicPr>
          <p:cNvPr id="9" name="Graphique 8">
            <a:extLst>
              <a:ext uri="{FF2B5EF4-FFF2-40B4-BE49-F238E27FC236}">
                <a16:creationId xmlns:a16="http://schemas.microsoft.com/office/drawing/2014/main" id="{156A2E43-BDFA-8AE5-CC4B-8C8F77FAD5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8935" y="3470098"/>
            <a:ext cx="182880" cy="182880"/>
          </a:xfrm>
          <a:prstGeom prst="rect">
            <a:avLst/>
          </a:prstGeom>
        </p:spPr>
      </p:pic>
      <p:pic>
        <p:nvPicPr>
          <p:cNvPr id="10" name="Image 9">
            <a:extLst>
              <a:ext uri="{FF2B5EF4-FFF2-40B4-BE49-F238E27FC236}">
                <a16:creationId xmlns:a16="http://schemas.microsoft.com/office/drawing/2014/main" id="{DA801B94-8CFE-9725-70A9-AC047D14C3D6}"/>
              </a:ext>
            </a:extLst>
          </p:cNvPr>
          <p:cNvPicPr>
            <a:picLocks noChangeAspect="1"/>
          </p:cNvPicPr>
          <p:nvPr/>
        </p:nvPicPr>
        <p:blipFill>
          <a:blip r:embed="rId7"/>
          <a:stretch>
            <a:fillRect/>
          </a:stretch>
        </p:blipFill>
        <p:spPr>
          <a:xfrm>
            <a:off x="10357570" y="3479341"/>
            <a:ext cx="180458" cy="185334"/>
          </a:xfrm>
          <a:prstGeom prst="rect">
            <a:avLst/>
          </a:prstGeom>
        </p:spPr>
      </p:pic>
      <p:pic>
        <p:nvPicPr>
          <p:cNvPr id="11" name="Image 10">
            <a:extLst>
              <a:ext uri="{FF2B5EF4-FFF2-40B4-BE49-F238E27FC236}">
                <a16:creationId xmlns:a16="http://schemas.microsoft.com/office/drawing/2014/main" id="{8DD43441-3042-2A62-879A-7472FF7DECB5}"/>
              </a:ext>
            </a:extLst>
          </p:cNvPr>
          <p:cNvPicPr>
            <a:picLocks noChangeAspect="1"/>
          </p:cNvPicPr>
          <p:nvPr/>
        </p:nvPicPr>
        <p:blipFill>
          <a:blip r:embed="rId7"/>
          <a:stretch>
            <a:fillRect/>
          </a:stretch>
        </p:blipFill>
        <p:spPr>
          <a:xfrm>
            <a:off x="10447799" y="4149618"/>
            <a:ext cx="180458" cy="185334"/>
          </a:xfrm>
          <a:prstGeom prst="rect">
            <a:avLst/>
          </a:prstGeom>
        </p:spPr>
      </p:pic>
      <p:pic>
        <p:nvPicPr>
          <p:cNvPr id="12" name="Image 11">
            <a:extLst>
              <a:ext uri="{FF2B5EF4-FFF2-40B4-BE49-F238E27FC236}">
                <a16:creationId xmlns:a16="http://schemas.microsoft.com/office/drawing/2014/main" id="{C911783E-FDCD-1EE9-76A1-EDE4CD916456}"/>
              </a:ext>
            </a:extLst>
          </p:cNvPr>
          <p:cNvPicPr>
            <a:picLocks noChangeAspect="1"/>
          </p:cNvPicPr>
          <p:nvPr/>
        </p:nvPicPr>
        <p:blipFill>
          <a:blip r:embed="rId7"/>
          <a:stretch>
            <a:fillRect/>
          </a:stretch>
        </p:blipFill>
        <p:spPr>
          <a:xfrm>
            <a:off x="9512094" y="4735657"/>
            <a:ext cx="180458" cy="185334"/>
          </a:xfrm>
          <a:prstGeom prst="rect">
            <a:avLst/>
          </a:prstGeom>
        </p:spPr>
      </p:pic>
      <p:pic>
        <p:nvPicPr>
          <p:cNvPr id="13" name="console-36">
            <a:hlinkClick r:id="" action="ppaction://media"/>
            <a:extLst>
              <a:ext uri="{FF2B5EF4-FFF2-40B4-BE49-F238E27FC236}">
                <a16:creationId xmlns:a16="http://schemas.microsoft.com/office/drawing/2014/main" id="{3BADD478-9451-F622-93AD-4F925376CA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31230" y="6361343"/>
            <a:ext cx="487363" cy="487363"/>
          </a:xfrm>
          <a:prstGeom prst="rect">
            <a:avLst/>
          </a:prstGeom>
        </p:spPr>
      </p:pic>
    </p:spTree>
    <p:extLst>
      <p:ext uri="{BB962C8B-B14F-4D97-AF65-F5344CB8AC3E}">
        <p14:creationId xmlns:p14="http://schemas.microsoft.com/office/powerpoint/2010/main" val="1778950083"/>
      </p:ext>
    </p:extLst>
  </p:cSld>
  <p:clrMapOvr>
    <a:masterClrMapping/>
  </p:clrMapOvr>
  <mc:AlternateContent xmlns:mc="http://schemas.openxmlformats.org/markup-compatibility/2006" xmlns:p14="http://schemas.microsoft.com/office/powerpoint/2010/main">
    <mc:Choice Requires="p14">
      <p:transition spd="slow" p14:dur="2000" advClick="0" advTm="63000"/>
    </mc:Choice>
    <mc:Fallback xmlns="">
      <p:transition spd="slow" advClick="0" advTm="6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72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Légende : encadrée 2">
            <a:extLst>
              <a:ext uri="{FF2B5EF4-FFF2-40B4-BE49-F238E27FC236}">
                <a16:creationId xmlns:a16="http://schemas.microsoft.com/office/drawing/2014/main" id="{F7132611-D5A3-DDDA-7AB9-24913DEFC2B6}"/>
              </a:ext>
            </a:extLst>
          </p:cNvPr>
          <p:cNvSpPr/>
          <p:nvPr/>
        </p:nvSpPr>
        <p:spPr>
          <a:xfrm>
            <a:off x="325572" y="5471788"/>
            <a:ext cx="3563627" cy="1236270"/>
          </a:xfrm>
          <a:prstGeom prst="borderCallout1">
            <a:avLst>
              <a:gd name="adj1" fmla="val -7298"/>
              <a:gd name="adj2" fmla="val 42009"/>
              <a:gd name="adj3" fmla="val -32359"/>
              <a:gd name="adj4" fmla="val 48402"/>
            </a:avLst>
          </a:prstGeom>
          <a:solidFill>
            <a:schemeClr val="bg1"/>
          </a:solid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spcAft>
                <a:spcPts val="400"/>
              </a:spcAft>
            </a:pPr>
            <a:endParaRPr lang="en-US" sz="1000" dirty="0">
              <a:solidFill>
                <a:schemeClr val="tx1"/>
              </a:solidFill>
            </a:endParaRPr>
          </a:p>
        </p:txBody>
      </p:sp>
      <p:sp>
        <p:nvSpPr>
          <p:cNvPr id="8" name="Titre 7">
            <a:extLst>
              <a:ext uri="{FF2B5EF4-FFF2-40B4-BE49-F238E27FC236}">
                <a16:creationId xmlns:a16="http://schemas.microsoft.com/office/drawing/2014/main" id="{BF319C7A-92D4-4F2B-D542-594F404860D9}"/>
              </a:ext>
            </a:extLst>
          </p:cNvPr>
          <p:cNvSpPr>
            <a:spLocks noGrp="1"/>
          </p:cNvSpPr>
          <p:nvPr>
            <p:ph type="title"/>
          </p:nvPr>
        </p:nvSpPr>
        <p:spPr/>
        <p:txBody>
          <a:bodyPr/>
          <a:lstStyle/>
          <a:p>
            <a:r>
              <a:rPr lang="fr-FR" dirty="0"/>
              <a:t>HTTPS (1/2)</a:t>
            </a:r>
          </a:p>
        </p:txBody>
      </p:sp>
      <p:sp>
        <p:nvSpPr>
          <p:cNvPr id="2" name="Espace réservé du texte 1">
            <a:extLst>
              <a:ext uri="{FF2B5EF4-FFF2-40B4-BE49-F238E27FC236}">
                <a16:creationId xmlns:a16="http://schemas.microsoft.com/office/drawing/2014/main" id="{E195573D-9839-04FE-AAE7-C3CA34938C41}"/>
              </a:ext>
            </a:extLst>
          </p:cNvPr>
          <p:cNvSpPr>
            <a:spLocks noGrp="1"/>
          </p:cNvSpPr>
          <p:nvPr>
            <p:ph type="body" sz="quarter" idx="10"/>
          </p:nvPr>
        </p:nvSpPr>
        <p:spPr>
          <a:xfrm>
            <a:off x="316799" y="830931"/>
            <a:ext cx="11484000" cy="246221"/>
          </a:xfrm>
        </p:spPr>
        <p:txBody>
          <a:bodyPr/>
          <a:lstStyle/>
          <a:p>
            <a:r>
              <a:rPr lang="en-GB" sz="1000" dirty="0"/>
              <a:t>See "</a:t>
            </a:r>
            <a:r>
              <a:rPr lang="en-US" sz="1000" dirty="0"/>
              <a:t>HTTPS setup using an external PKI</a:t>
            </a:r>
            <a:r>
              <a:rPr lang="en-GB" sz="1000" dirty="0"/>
              <a:t>" in the </a:t>
            </a:r>
            <a:r>
              <a:rPr lang="en-GB" sz="1000" dirty="0" err="1"/>
              <a:t>SafeKit</a:t>
            </a:r>
            <a:r>
              <a:rPr lang="en-GB" sz="1000" dirty="0"/>
              <a:t> User’s Guide</a:t>
            </a:r>
          </a:p>
        </p:txBody>
      </p:sp>
      <p:sp>
        <p:nvSpPr>
          <p:cNvPr id="23" name="ZoneTexte 22">
            <a:extLst>
              <a:ext uri="{FF2B5EF4-FFF2-40B4-BE49-F238E27FC236}">
                <a16:creationId xmlns:a16="http://schemas.microsoft.com/office/drawing/2014/main" id="{F79DE181-4973-A5F6-FEE3-13EB1DDD51A7}"/>
              </a:ext>
            </a:extLst>
          </p:cNvPr>
          <p:cNvSpPr txBox="1"/>
          <p:nvPr/>
        </p:nvSpPr>
        <p:spPr>
          <a:xfrm>
            <a:off x="5137341" y="1735100"/>
            <a:ext cx="312906" cy="246221"/>
          </a:xfrm>
          <a:prstGeom prst="rect">
            <a:avLst/>
          </a:prstGeom>
          <a:noFill/>
        </p:spPr>
        <p:txBody>
          <a:bodyPr wrap="none" rtlCol="0">
            <a:spAutoFit/>
          </a:bodyPr>
          <a:lstStyle/>
          <a:p>
            <a:r>
              <a:rPr lang="fr-FR" sz="1000" dirty="0"/>
              <a:t>S1</a:t>
            </a:r>
          </a:p>
        </p:txBody>
      </p:sp>
      <p:sp>
        <p:nvSpPr>
          <p:cNvPr id="24" name="ZoneTexte 23">
            <a:extLst>
              <a:ext uri="{FF2B5EF4-FFF2-40B4-BE49-F238E27FC236}">
                <a16:creationId xmlns:a16="http://schemas.microsoft.com/office/drawing/2014/main" id="{E821D7EE-E28C-FDCE-3EED-8962B8534B9B}"/>
              </a:ext>
            </a:extLst>
          </p:cNvPr>
          <p:cNvSpPr txBox="1"/>
          <p:nvPr/>
        </p:nvSpPr>
        <p:spPr>
          <a:xfrm>
            <a:off x="5598291" y="1682778"/>
            <a:ext cx="1965520" cy="1220462"/>
          </a:xfrm>
          <a:prstGeom prst="rect">
            <a:avLst/>
          </a:prstGeom>
          <a:solidFill>
            <a:schemeClr val="bg1"/>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fr-FR" sz="1000" dirty="0">
                <a:ea typeface="Verdana" panose="020B0604030504040204" pitchFamily="34" charset="0"/>
                <a:cs typeface="Verdana" panose="020B0604030504040204" pitchFamily="34" charset="0"/>
              </a:rPr>
              <a:t>https for global command</a:t>
            </a:r>
          </a:p>
          <a:p>
            <a:pPr marL="171450" indent="-171450">
              <a:lnSpc>
                <a:spcPct val="150000"/>
              </a:lnSpc>
              <a:buFont typeface="Courier New" panose="02070309020205020404" pitchFamily="49" charset="0"/>
              <a:buChar char="o"/>
            </a:pPr>
            <a:r>
              <a:rPr lang="fr-FR" sz="1000" dirty="0">
                <a:ea typeface="Verdana" panose="020B0604030504040204" pitchFamily="34" charset="0"/>
                <a:cs typeface="Verdana" panose="020B0604030504040204" pitchFamily="34" charset="0"/>
              </a:rPr>
              <a:t>https://10.0.0.10:9453</a:t>
            </a:r>
          </a:p>
          <a:p>
            <a:pPr marL="171450" indent="-171450">
              <a:lnSpc>
                <a:spcPct val="150000"/>
              </a:lnSpc>
              <a:buFont typeface="Courier New" panose="02070309020205020404" pitchFamily="49" charset="0"/>
              <a:buChar char="o"/>
            </a:pPr>
            <a:r>
              <a:rPr lang="fr-FR" sz="1000" dirty="0">
                <a:ea typeface="Verdana" panose="020B0604030504040204" pitchFamily="34" charset="0"/>
                <a:cs typeface="Verdana" panose="020B0604030504040204" pitchFamily="34" charset="0"/>
              </a:rPr>
              <a:t>https://10.0.0.11:9453</a:t>
            </a:r>
          </a:p>
          <a:p>
            <a:pPr marL="171450" indent="-171450">
              <a:lnSpc>
                <a:spcPct val="150000"/>
              </a:lnSpc>
              <a:buFont typeface="Courier New" panose="02070309020205020404" pitchFamily="49" charset="0"/>
              <a:buChar char="o"/>
            </a:pPr>
            <a:r>
              <a:rPr lang="fr-FR" sz="1000" dirty="0">
                <a:ea typeface="Verdana" panose="020B0604030504040204" pitchFamily="34" charset="0"/>
                <a:cs typeface="Verdana" panose="020B0604030504040204" pitchFamily="34" charset="0"/>
              </a:rPr>
              <a:t>https://11.0.0.10:9453</a:t>
            </a:r>
          </a:p>
          <a:p>
            <a:pPr marL="171450" indent="-171450">
              <a:lnSpc>
                <a:spcPct val="150000"/>
              </a:lnSpc>
              <a:buFont typeface="Courier New" panose="02070309020205020404" pitchFamily="49" charset="0"/>
              <a:buChar char="o"/>
            </a:pPr>
            <a:r>
              <a:rPr lang="fr-FR" sz="1000" dirty="0">
                <a:ea typeface="Verdana" panose="020B0604030504040204" pitchFamily="34" charset="0"/>
                <a:cs typeface="Verdana" panose="020B0604030504040204" pitchFamily="34" charset="0"/>
              </a:rPr>
              <a:t>https://11.0.0.11:9453</a:t>
            </a:r>
          </a:p>
        </p:txBody>
      </p:sp>
      <p:sp>
        <p:nvSpPr>
          <p:cNvPr id="29" name="Forme libre : forme 28">
            <a:extLst>
              <a:ext uri="{FF2B5EF4-FFF2-40B4-BE49-F238E27FC236}">
                <a16:creationId xmlns:a16="http://schemas.microsoft.com/office/drawing/2014/main" id="{59CB5C60-F848-7EC5-6283-6558522F9F5C}"/>
              </a:ext>
            </a:extLst>
          </p:cNvPr>
          <p:cNvSpPr/>
          <p:nvPr/>
        </p:nvSpPr>
        <p:spPr>
          <a:xfrm>
            <a:off x="5115868" y="2004516"/>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sp>
        <p:nvSpPr>
          <p:cNvPr id="30" name="ZoneTexte 29">
            <a:extLst>
              <a:ext uri="{FF2B5EF4-FFF2-40B4-BE49-F238E27FC236}">
                <a16:creationId xmlns:a16="http://schemas.microsoft.com/office/drawing/2014/main" id="{7E596CDA-6823-B273-94BE-E6F12F780206}"/>
              </a:ext>
            </a:extLst>
          </p:cNvPr>
          <p:cNvSpPr txBox="1"/>
          <p:nvPr/>
        </p:nvSpPr>
        <p:spPr>
          <a:xfrm>
            <a:off x="7582957" y="1733501"/>
            <a:ext cx="340158" cy="246221"/>
          </a:xfrm>
          <a:prstGeom prst="rect">
            <a:avLst/>
          </a:prstGeom>
          <a:noFill/>
        </p:spPr>
        <p:txBody>
          <a:bodyPr wrap="none" rtlCol="0">
            <a:spAutoFit/>
          </a:bodyPr>
          <a:lstStyle/>
          <a:p>
            <a:r>
              <a:rPr lang="fr-FR" sz="1000" dirty="0"/>
              <a:t>S2</a:t>
            </a:r>
          </a:p>
        </p:txBody>
      </p:sp>
      <p:sp>
        <p:nvSpPr>
          <p:cNvPr id="31" name="Forme libre : forme 30">
            <a:extLst>
              <a:ext uri="{FF2B5EF4-FFF2-40B4-BE49-F238E27FC236}">
                <a16:creationId xmlns:a16="http://schemas.microsoft.com/office/drawing/2014/main" id="{7E0E1615-1F82-BF01-108B-03FAD8AE9400}"/>
              </a:ext>
            </a:extLst>
          </p:cNvPr>
          <p:cNvSpPr/>
          <p:nvPr/>
        </p:nvSpPr>
        <p:spPr>
          <a:xfrm>
            <a:off x="7563811" y="2005998"/>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sp>
        <p:nvSpPr>
          <p:cNvPr id="28" name="ZoneTexte 23">
            <a:extLst>
              <a:ext uri="{FF2B5EF4-FFF2-40B4-BE49-F238E27FC236}">
                <a16:creationId xmlns:a16="http://schemas.microsoft.com/office/drawing/2014/main" id="{6E386DE2-5698-BDBF-F054-B44245CA10B1}"/>
              </a:ext>
            </a:extLst>
          </p:cNvPr>
          <p:cNvSpPr txBox="1"/>
          <p:nvPr/>
        </p:nvSpPr>
        <p:spPr>
          <a:xfrm>
            <a:off x="3112556" y="1954849"/>
            <a:ext cx="1958667" cy="758797"/>
          </a:xfrm>
          <a:prstGeom prst="rect">
            <a:avLst/>
          </a:prstGeom>
          <a:solidFill>
            <a:schemeClr val="bg1"/>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tabLst>
                <a:tab pos="1160463" algn="l"/>
              </a:tabLst>
            </a:pPr>
            <a:r>
              <a:rPr lang="fr-FR" sz="1000" dirty="0">
                <a:ea typeface="Verdana" panose="020B0604030504040204" pitchFamily="34" charset="0"/>
                <a:cs typeface="Courier New" panose="02070309020205020404" pitchFamily="49" charset="0"/>
              </a:rPr>
              <a:t>https for the console</a:t>
            </a:r>
          </a:p>
          <a:p>
            <a:pPr marL="171450" indent="-171450">
              <a:lnSpc>
                <a:spcPct val="150000"/>
              </a:lnSpc>
              <a:buFont typeface="Courier New" panose="02070309020205020404" pitchFamily="49" charset="0"/>
              <a:buChar char="o"/>
              <a:tabLst>
                <a:tab pos="1160463" algn="l"/>
              </a:tabLst>
            </a:pPr>
            <a:r>
              <a:rPr lang="fr-FR" sz="1000" dirty="0">
                <a:ea typeface="Verdana" panose="020B0604030504040204" pitchFamily="34" charset="0"/>
                <a:cs typeface="Courier New" panose="02070309020205020404" pitchFamily="49" charset="0"/>
              </a:rPr>
              <a:t>https://s1.x.com:9453</a:t>
            </a:r>
          </a:p>
          <a:p>
            <a:pPr marL="171450" indent="-171450">
              <a:lnSpc>
                <a:spcPct val="150000"/>
              </a:lnSpc>
              <a:buFont typeface="Courier New" panose="02070309020205020404" pitchFamily="49" charset="0"/>
              <a:buChar char="o"/>
              <a:tabLst>
                <a:tab pos="1160463" algn="l"/>
              </a:tabLst>
            </a:pPr>
            <a:r>
              <a:rPr lang="fr-FR" sz="1000" dirty="0">
                <a:ea typeface="Verdana" panose="020B0604030504040204" pitchFamily="34" charset="0"/>
                <a:cs typeface="Courier New" panose="02070309020205020404" pitchFamily="49" charset="0"/>
              </a:rPr>
              <a:t>https://s2.x.com:9453</a:t>
            </a:r>
          </a:p>
        </p:txBody>
      </p:sp>
      <p:sp>
        <p:nvSpPr>
          <p:cNvPr id="34" name="Légende : encadrée 33">
            <a:extLst>
              <a:ext uri="{FF2B5EF4-FFF2-40B4-BE49-F238E27FC236}">
                <a16:creationId xmlns:a16="http://schemas.microsoft.com/office/drawing/2014/main" id="{500A30C1-1318-141E-EB91-E137A81ACDAE}"/>
              </a:ext>
            </a:extLst>
          </p:cNvPr>
          <p:cNvSpPr/>
          <p:nvPr/>
        </p:nvSpPr>
        <p:spPr>
          <a:xfrm>
            <a:off x="8323182" y="528331"/>
            <a:ext cx="3570315" cy="2407977"/>
          </a:xfrm>
          <a:prstGeom prst="borderCallout1">
            <a:avLst>
              <a:gd name="adj1" fmla="val 71591"/>
              <a:gd name="adj2" fmla="val 748"/>
              <a:gd name="adj3" fmla="val 78492"/>
              <a:gd name="adj4" fmla="val -30213"/>
            </a:avLst>
          </a:prstGeom>
          <a:solidFill>
            <a:schemeClr val="bg1"/>
          </a:solid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000" dirty="0">
                <a:solidFill>
                  <a:schemeClr val="tx1"/>
                </a:solidFill>
              </a:rPr>
              <a:t>SAFEVAR/cluster/cluster.xml</a:t>
            </a:r>
          </a:p>
          <a:p>
            <a:pPr>
              <a:lnSpc>
                <a:spcPct val="150000"/>
              </a:lnSpc>
            </a:pPr>
            <a:r>
              <a:rPr lang="en-US" sz="1000" dirty="0">
                <a:solidFill>
                  <a:schemeClr val="tx1"/>
                </a:solidFill>
              </a:rPr>
              <a:t>&lt;</a:t>
            </a:r>
            <a:r>
              <a:rPr lang="en-US" sz="1000" dirty="0" err="1">
                <a:solidFill>
                  <a:schemeClr val="tx1"/>
                </a:solidFill>
              </a:rPr>
              <a:t>lan</a:t>
            </a:r>
            <a:r>
              <a:rPr lang="en-US" sz="1000" dirty="0">
                <a:solidFill>
                  <a:schemeClr val="tx1"/>
                </a:solidFill>
              </a:rPr>
              <a:t> name="default"&gt;</a:t>
            </a:r>
          </a:p>
          <a:p>
            <a:pPr>
              <a:lnSpc>
                <a:spcPct val="150000"/>
              </a:lnSpc>
            </a:pPr>
            <a:r>
              <a:rPr lang="en-US" sz="1000" dirty="0">
                <a:solidFill>
                  <a:schemeClr val="tx1"/>
                </a:solidFill>
              </a:rPr>
              <a:t>    &lt;node name="s1" </a:t>
            </a:r>
            <a:r>
              <a:rPr lang="en-US" sz="1000" dirty="0" err="1">
                <a:solidFill>
                  <a:schemeClr val="tx1"/>
                </a:solidFill>
              </a:rPr>
              <a:t>addr</a:t>
            </a:r>
            <a:r>
              <a:rPr lang="en-US" sz="1000" dirty="0">
                <a:solidFill>
                  <a:schemeClr val="tx1"/>
                </a:solidFill>
              </a:rPr>
              <a:t>="10.0.0.10"/&gt;</a:t>
            </a:r>
          </a:p>
          <a:p>
            <a:pPr>
              <a:lnSpc>
                <a:spcPct val="150000"/>
              </a:lnSpc>
            </a:pPr>
            <a:r>
              <a:rPr lang="en-US" sz="1000" dirty="0">
                <a:solidFill>
                  <a:schemeClr val="tx1"/>
                </a:solidFill>
              </a:rPr>
              <a:t>    &lt;node name="s2" </a:t>
            </a:r>
            <a:r>
              <a:rPr lang="en-US" sz="1000" dirty="0" err="1">
                <a:solidFill>
                  <a:schemeClr val="tx1"/>
                </a:solidFill>
              </a:rPr>
              <a:t>addr</a:t>
            </a:r>
            <a:r>
              <a:rPr lang="en-US" sz="1000" dirty="0">
                <a:solidFill>
                  <a:schemeClr val="tx1"/>
                </a:solidFill>
              </a:rPr>
              <a:t>="10.0.0.11"/&gt;</a:t>
            </a:r>
          </a:p>
          <a:p>
            <a:pPr>
              <a:lnSpc>
                <a:spcPct val="150000"/>
              </a:lnSpc>
            </a:pPr>
            <a:r>
              <a:rPr lang="en-US" sz="1000" dirty="0">
                <a:solidFill>
                  <a:schemeClr val="tx1"/>
                </a:solidFill>
              </a:rPr>
              <a:t>&lt;/</a:t>
            </a:r>
            <a:r>
              <a:rPr lang="en-US" sz="1000" dirty="0" err="1">
                <a:solidFill>
                  <a:schemeClr val="tx1"/>
                </a:solidFill>
              </a:rPr>
              <a:t>lan</a:t>
            </a:r>
            <a:r>
              <a:rPr lang="en-US" sz="1000" dirty="0">
                <a:solidFill>
                  <a:schemeClr val="tx1"/>
                </a:solidFill>
              </a:rPr>
              <a:t>&gt;</a:t>
            </a:r>
          </a:p>
          <a:p>
            <a:pPr>
              <a:lnSpc>
                <a:spcPct val="150000"/>
              </a:lnSpc>
            </a:pPr>
            <a:r>
              <a:rPr lang="en-US" sz="1000" dirty="0">
                <a:solidFill>
                  <a:schemeClr val="tx1"/>
                </a:solidFill>
              </a:rPr>
              <a:t>&lt;</a:t>
            </a:r>
            <a:r>
              <a:rPr lang="en-US" sz="1000" dirty="0" err="1">
                <a:solidFill>
                  <a:schemeClr val="tx1"/>
                </a:solidFill>
              </a:rPr>
              <a:t>lan</a:t>
            </a:r>
            <a:r>
              <a:rPr lang="en-US" sz="1000" dirty="0">
                <a:solidFill>
                  <a:schemeClr val="tx1"/>
                </a:solidFill>
              </a:rPr>
              <a:t> name=“private"&gt;</a:t>
            </a:r>
          </a:p>
          <a:p>
            <a:pPr>
              <a:lnSpc>
                <a:spcPct val="150000"/>
              </a:lnSpc>
            </a:pPr>
            <a:r>
              <a:rPr lang="en-US" sz="1000" dirty="0">
                <a:solidFill>
                  <a:schemeClr val="tx1"/>
                </a:solidFill>
              </a:rPr>
              <a:t>    &lt;node name="s1" </a:t>
            </a:r>
            <a:r>
              <a:rPr lang="en-US" sz="1000" dirty="0" err="1">
                <a:solidFill>
                  <a:schemeClr val="tx1"/>
                </a:solidFill>
              </a:rPr>
              <a:t>addr</a:t>
            </a:r>
            <a:r>
              <a:rPr lang="en-US" sz="1000" dirty="0">
                <a:solidFill>
                  <a:schemeClr val="tx1"/>
                </a:solidFill>
              </a:rPr>
              <a:t>="11.0.0.10"/&gt;</a:t>
            </a:r>
          </a:p>
          <a:p>
            <a:pPr>
              <a:lnSpc>
                <a:spcPct val="150000"/>
              </a:lnSpc>
            </a:pPr>
            <a:r>
              <a:rPr lang="en-US" sz="1000" dirty="0">
                <a:solidFill>
                  <a:schemeClr val="tx1"/>
                </a:solidFill>
              </a:rPr>
              <a:t>    &lt;node name="s2" </a:t>
            </a:r>
            <a:r>
              <a:rPr lang="en-US" sz="1000" dirty="0" err="1">
                <a:solidFill>
                  <a:schemeClr val="tx1"/>
                </a:solidFill>
              </a:rPr>
              <a:t>addr</a:t>
            </a:r>
            <a:r>
              <a:rPr lang="en-US" sz="1000" dirty="0">
                <a:solidFill>
                  <a:schemeClr val="tx1"/>
                </a:solidFill>
              </a:rPr>
              <a:t>="11.0.0.11"/&gt;</a:t>
            </a:r>
          </a:p>
          <a:p>
            <a:pPr>
              <a:lnSpc>
                <a:spcPct val="150000"/>
              </a:lnSpc>
            </a:pPr>
            <a:r>
              <a:rPr lang="en-US" sz="1000" dirty="0">
                <a:solidFill>
                  <a:schemeClr val="tx1"/>
                </a:solidFill>
              </a:rPr>
              <a:t>&lt;/</a:t>
            </a:r>
            <a:r>
              <a:rPr lang="en-US" sz="1000" dirty="0" err="1">
                <a:solidFill>
                  <a:schemeClr val="tx1"/>
                </a:solidFill>
              </a:rPr>
              <a:t>lan</a:t>
            </a:r>
            <a:r>
              <a:rPr lang="en-US" sz="1000" dirty="0">
                <a:solidFill>
                  <a:schemeClr val="tx1"/>
                </a:solidFill>
              </a:rPr>
              <a:t>&gt;</a:t>
            </a:r>
          </a:p>
        </p:txBody>
      </p:sp>
      <p:sp>
        <p:nvSpPr>
          <p:cNvPr id="62" name="Espace réservé du texte 5">
            <a:extLst>
              <a:ext uri="{FF2B5EF4-FFF2-40B4-BE49-F238E27FC236}">
                <a16:creationId xmlns:a16="http://schemas.microsoft.com/office/drawing/2014/main" id="{63BB1DFC-1CCA-C043-59C0-497F0A79350E}"/>
              </a:ext>
            </a:extLst>
          </p:cNvPr>
          <p:cNvSpPr txBox="1">
            <a:spLocks/>
          </p:cNvSpPr>
          <p:nvPr/>
        </p:nvSpPr>
        <p:spPr>
          <a:xfrm>
            <a:off x="758202" y="2222407"/>
            <a:ext cx="1958667" cy="412201"/>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noProof="1"/>
              <a:t>Example of a cluster</a:t>
            </a:r>
          </a:p>
        </p:txBody>
      </p:sp>
      <p:pic>
        <p:nvPicPr>
          <p:cNvPr id="63" name="Espace réservé du contenu 11" descr="Badge 1 avec un remplissage uni">
            <a:extLst>
              <a:ext uri="{FF2B5EF4-FFF2-40B4-BE49-F238E27FC236}">
                <a16:creationId xmlns:a16="http://schemas.microsoft.com/office/drawing/2014/main" id="{E88FA68F-EE09-B9F3-0099-61A2745CE8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invGray">
          <a:xfrm>
            <a:off x="229808" y="2241570"/>
            <a:ext cx="372068" cy="380260"/>
          </a:xfrm>
          <a:prstGeom prst="rect">
            <a:avLst/>
          </a:prstGeom>
        </p:spPr>
      </p:pic>
      <p:graphicFrame>
        <p:nvGraphicFramePr>
          <p:cNvPr id="12" name="Objet 11">
            <a:extLst>
              <a:ext uri="{FF2B5EF4-FFF2-40B4-BE49-F238E27FC236}">
                <a16:creationId xmlns:a16="http://schemas.microsoft.com/office/drawing/2014/main" id="{4DD6DFB8-78C6-CE3A-FBEA-2897B03553A5}"/>
              </a:ext>
            </a:extLst>
          </p:cNvPr>
          <p:cNvGraphicFramePr>
            <a:graphicFrameLocks noChangeAspect="1"/>
          </p:cNvGraphicFramePr>
          <p:nvPr>
            <p:extLst>
              <p:ext uri="{D42A27DB-BD31-4B8C-83A1-F6EECF244321}">
                <p14:modId xmlns:p14="http://schemas.microsoft.com/office/powerpoint/2010/main" val="1923775781"/>
              </p:ext>
            </p:extLst>
          </p:nvPr>
        </p:nvGraphicFramePr>
        <p:xfrm>
          <a:off x="4528919" y="3925047"/>
          <a:ext cx="365125" cy="441325"/>
        </p:xfrm>
        <a:graphic>
          <a:graphicData uri="http://schemas.openxmlformats.org/presentationml/2006/ole">
            <mc:AlternateContent xmlns:mc="http://schemas.openxmlformats.org/markup-compatibility/2006">
              <mc:Choice xmlns:v="urn:schemas-microsoft-com:vml" Requires="v">
                <p:oleObj name="Image bitmap" r:id="rId7" imgW="371527" imgH="438095" progId="Paint.Picture">
                  <p:embed/>
                </p:oleObj>
              </mc:Choice>
              <mc:Fallback>
                <p:oleObj name="Image bitmap" r:id="rId7" imgW="371527" imgH="438095" progId="Paint.Picture">
                  <p:embed/>
                  <p:pic>
                    <p:nvPicPr>
                      <p:cNvPr id="12" name="Objet 11">
                        <a:extLst>
                          <a:ext uri="{FF2B5EF4-FFF2-40B4-BE49-F238E27FC236}">
                            <a16:creationId xmlns:a16="http://schemas.microsoft.com/office/drawing/2014/main" id="{4DD6DFB8-78C6-CE3A-FBEA-2897B03553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8919" y="3925047"/>
                        <a:ext cx="365125"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t 13">
            <a:extLst>
              <a:ext uri="{FF2B5EF4-FFF2-40B4-BE49-F238E27FC236}">
                <a16:creationId xmlns:a16="http://schemas.microsoft.com/office/drawing/2014/main" id="{CBB1E0D4-3345-0FBF-6472-116A4EBD3E91}"/>
              </a:ext>
            </a:extLst>
          </p:cNvPr>
          <p:cNvGraphicFramePr>
            <a:graphicFrameLocks noChangeAspect="1"/>
          </p:cNvGraphicFramePr>
          <p:nvPr>
            <p:extLst>
              <p:ext uri="{D42A27DB-BD31-4B8C-83A1-F6EECF244321}">
                <p14:modId xmlns:p14="http://schemas.microsoft.com/office/powerpoint/2010/main" val="1541916059"/>
              </p:ext>
            </p:extLst>
          </p:nvPr>
        </p:nvGraphicFramePr>
        <p:xfrm>
          <a:off x="4528919" y="4451000"/>
          <a:ext cx="365125" cy="441325"/>
        </p:xfrm>
        <a:graphic>
          <a:graphicData uri="http://schemas.openxmlformats.org/presentationml/2006/ole">
            <mc:AlternateContent xmlns:mc="http://schemas.openxmlformats.org/markup-compatibility/2006">
              <mc:Choice xmlns:v="urn:schemas-microsoft-com:vml" Requires="v">
                <p:oleObj name="Image bitmap" r:id="rId9" imgW="352474" imgH="447856" progId="Paint.Picture">
                  <p:embed/>
                </p:oleObj>
              </mc:Choice>
              <mc:Fallback>
                <p:oleObj name="Image bitmap" r:id="rId9" imgW="352474" imgH="447856" progId="Paint.Picture">
                  <p:embed/>
                  <p:pic>
                    <p:nvPicPr>
                      <p:cNvPr id="14" name="Objet 13">
                        <a:extLst>
                          <a:ext uri="{FF2B5EF4-FFF2-40B4-BE49-F238E27FC236}">
                            <a16:creationId xmlns:a16="http://schemas.microsoft.com/office/drawing/2014/main" id="{CBB1E0D4-3345-0FBF-6472-116A4EBD3E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8919" y="4451000"/>
                        <a:ext cx="365125"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6">
            <a:extLst>
              <a:ext uri="{FF2B5EF4-FFF2-40B4-BE49-F238E27FC236}">
                <a16:creationId xmlns:a16="http://schemas.microsoft.com/office/drawing/2014/main" id="{A24D824D-4685-7283-2984-78CE85FAAEA7}"/>
              </a:ext>
            </a:extLst>
          </p:cNvPr>
          <p:cNvSpPr>
            <a:spLocks noChangeArrowheads="1"/>
          </p:cNvSpPr>
          <p:nvPr/>
        </p:nvSpPr>
        <p:spPr bwMode="auto">
          <a:xfrm>
            <a:off x="1799028" y="5288158"/>
            <a:ext cx="1847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800"/>
          </a:p>
        </p:txBody>
      </p:sp>
      <p:graphicFrame>
        <p:nvGraphicFramePr>
          <p:cNvPr id="16" name="Objet 15">
            <a:extLst>
              <a:ext uri="{FF2B5EF4-FFF2-40B4-BE49-F238E27FC236}">
                <a16:creationId xmlns:a16="http://schemas.microsoft.com/office/drawing/2014/main" id="{5265E19E-0E34-6E18-EAA8-E93B1D394BCF}"/>
              </a:ext>
            </a:extLst>
          </p:cNvPr>
          <p:cNvGraphicFramePr>
            <a:graphicFrameLocks noChangeAspect="1"/>
          </p:cNvGraphicFramePr>
          <p:nvPr>
            <p:extLst>
              <p:ext uri="{D42A27DB-BD31-4B8C-83A1-F6EECF244321}">
                <p14:modId xmlns:p14="http://schemas.microsoft.com/office/powerpoint/2010/main" val="3702550977"/>
              </p:ext>
            </p:extLst>
          </p:nvPr>
        </p:nvGraphicFramePr>
        <p:xfrm>
          <a:off x="4528919" y="4976954"/>
          <a:ext cx="365125" cy="441325"/>
        </p:xfrm>
        <a:graphic>
          <a:graphicData uri="http://schemas.openxmlformats.org/presentationml/2006/ole">
            <mc:AlternateContent xmlns:mc="http://schemas.openxmlformats.org/markup-compatibility/2006">
              <mc:Choice xmlns:v="urn:schemas-microsoft-com:vml" Requires="v">
                <p:oleObj name="Image bitmap" r:id="rId11" imgW="352474" imgH="447856" progId="Paint.Picture">
                  <p:embed/>
                </p:oleObj>
              </mc:Choice>
              <mc:Fallback>
                <p:oleObj name="Image bitmap" r:id="rId11" imgW="352474" imgH="447856" progId="Paint.Picture">
                  <p:embed/>
                  <p:pic>
                    <p:nvPicPr>
                      <p:cNvPr id="16" name="Objet 15">
                        <a:extLst>
                          <a:ext uri="{FF2B5EF4-FFF2-40B4-BE49-F238E27FC236}">
                            <a16:creationId xmlns:a16="http://schemas.microsoft.com/office/drawing/2014/main" id="{5265E19E-0E34-6E18-EAA8-E93B1D394B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28919" y="4976954"/>
                        <a:ext cx="365125"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ZoneTexte 18">
            <a:extLst>
              <a:ext uri="{FF2B5EF4-FFF2-40B4-BE49-F238E27FC236}">
                <a16:creationId xmlns:a16="http://schemas.microsoft.com/office/drawing/2014/main" id="{4DD0A5AC-CEDF-69E1-82EA-C35A83C4F636}"/>
              </a:ext>
            </a:extLst>
          </p:cNvPr>
          <p:cNvSpPr txBox="1"/>
          <p:nvPr/>
        </p:nvSpPr>
        <p:spPr>
          <a:xfrm>
            <a:off x="5064552" y="3925047"/>
            <a:ext cx="2560281" cy="400110"/>
          </a:xfrm>
          <a:prstGeom prst="rect">
            <a:avLst/>
          </a:prstGeom>
          <a:noFill/>
        </p:spPr>
        <p:txBody>
          <a:bodyPr wrap="square">
            <a:spAutoFit/>
          </a:bodyPr>
          <a:lstStyle/>
          <a:p>
            <a:r>
              <a:rPr lang="en-US" sz="1000" dirty="0">
                <a:effectLst/>
                <a:ea typeface="Times New Roman" panose="02020603050405020304" pitchFamily="18" charset="0"/>
                <a:cs typeface="Times New Roman" panose="02020603050405020304" pitchFamily="18" charset="0"/>
              </a:rPr>
              <a:t>Certification Authority of S1 and S2 ca.crt</a:t>
            </a:r>
            <a:endParaRPr lang="fr-FR" sz="1000" dirty="0"/>
          </a:p>
        </p:txBody>
      </p:sp>
      <p:sp>
        <p:nvSpPr>
          <p:cNvPr id="20" name="ZoneTexte 19">
            <a:extLst>
              <a:ext uri="{FF2B5EF4-FFF2-40B4-BE49-F238E27FC236}">
                <a16:creationId xmlns:a16="http://schemas.microsoft.com/office/drawing/2014/main" id="{7B3A585F-B4C0-7C0B-8FC5-E1B760EC1D79}"/>
              </a:ext>
            </a:extLst>
          </p:cNvPr>
          <p:cNvSpPr txBox="1"/>
          <p:nvPr/>
        </p:nvSpPr>
        <p:spPr>
          <a:xfrm>
            <a:off x="5064552" y="4440458"/>
            <a:ext cx="1622508" cy="400110"/>
          </a:xfrm>
          <a:prstGeom prst="rect">
            <a:avLst/>
          </a:prstGeom>
          <a:noFill/>
        </p:spPr>
        <p:txBody>
          <a:bodyPr wrap="square">
            <a:spAutoFit/>
          </a:bodyPr>
          <a:lstStyle/>
          <a:p>
            <a:r>
              <a:rPr lang="en-US" sz="1000" dirty="0">
                <a:effectLst/>
                <a:ea typeface="Times New Roman" panose="02020603050405020304" pitchFamily="18" charset="0"/>
                <a:cs typeface="Times New Roman" panose="02020603050405020304" pitchFamily="18" charset="0"/>
              </a:rPr>
              <a:t>Server1 certificate</a:t>
            </a:r>
          </a:p>
          <a:p>
            <a:r>
              <a:rPr lang="en-US" sz="1000" dirty="0">
                <a:effectLst/>
                <a:ea typeface="Times New Roman" panose="02020603050405020304" pitchFamily="18" charset="0"/>
                <a:cs typeface="Times New Roman" panose="02020603050405020304" pitchFamily="18" charset="0"/>
              </a:rPr>
              <a:t>s1.crt, s1.key</a:t>
            </a:r>
          </a:p>
        </p:txBody>
      </p:sp>
      <p:sp>
        <p:nvSpPr>
          <p:cNvPr id="21" name="ZoneTexte 20">
            <a:extLst>
              <a:ext uri="{FF2B5EF4-FFF2-40B4-BE49-F238E27FC236}">
                <a16:creationId xmlns:a16="http://schemas.microsoft.com/office/drawing/2014/main" id="{632AF09C-8D48-FC5D-091D-ECA835B243E7}"/>
              </a:ext>
            </a:extLst>
          </p:cNvPr>
          <p:cNvSpPr txBox="1"/>
          <p:nvPr/>
        </p:nvSpPr>
        <p:spPr>
          <a:xfrm>
            <a:off x="5064552" y="4986195"/>
            <a:ext cx="1622508" cy="400110"/>
          </a:xfrm>
          <a:prstGeom prst="rect">
            <a:avLst/>
          </a:prstGeom>
          <a:noFill/>
        </p:spPr>
        <p:txBody>
          <a:bodyPr wrap="square">
            <a:spAutoFit/>
          </a:bodyPr>
          <a:lstStyle/>
          <a:p>
            <a:r>
              <a:rPr lang="en-US" sz="1000" dirty="0">
                <a:effectLst/>
                <a:ea typeface="Times New Roman" panose="02020603050405020304" pitchFamily="18" charset="0"/>
                <a:cs typeface="Times New Roman" panose="02020603050405020304" pitchFamily="18" charset="0"/>
              </a:rPr>
              <a:t>Server2 certificate</a:t>
            </a:r>
          </a:p>
          <a:p>
            <a:r>
              <a:rPr lang="en-US" sz="1000" dirty="0">
                <a:effectLst/>
                <a:ea typeface="Times New Roman" panose="02020603050405020304" pitchFamily="18" charset="0"/>
                <a:cs typeface="Times New Roman" panose="02020603050405020304" pitchFamily="18" charset="0"/>
              </a:rPr>
              <a:t>s2.crt, s2.key</a:t>
            </a:r>
          </a:p>
        </p:txBody>
      </p:sp>
      <p:sp>
        <p:nvSpPr>
          <p:cNvPr id="3" name="Légende : encadrée 2">
            <a:extLst>
              <a:ext uri="{FF2B5EF4-FFF2-40B4-BE49-F238E27FC236}">
                <a16:creationId xmlns:a16="http://schemas.microsoft.com/office/drawing/2014/main" id="{9209E7E2-4946-46B2-F136-44A961438FCA}"/>
              </a:ext>
            </a:extLst>
          </p:cNvPr>
          <p:cNvSpPr/>
          <p:nvPr/>
        </p:nvSpPr>
        <p:spPr>
          <a:xfrm>
            <a:off x="8323572" y="3221183"/>
            <a:ext cx="3563627" cy="1236270"/>
          </a:xfrm>
          <a:prstGeom prst="borderCallout1">
            <a:avLst>
              <a:gd name="adj1" fmla="val 41451"/>
              <a:gd name="adj2" fmla="val -2312"/>
              <a:gd name="adj3" fmla="val 56735"/>
              <a:gd name="adj4" fmla="val -23911"/>
            </a:avLst>
          </a:prstGeom>
          <a:solidFill>
            <a:schemeClr val="bg1"/>
          </a:solid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spcAft>
                <a:spcPts val="400"/>
              </a:spcAft>
            </a:pPr>
            <a:r>
              <a:rPr lang="en-US" sz="1200" dirty="0">
                <a:solidFill>
                  <a:srgbClr val="000000"/>
                </a:solidFill>
                <a:latin typeface="Montserrat" panose="00000500000000000000" pitchFamily="2" charset="0"/>
              </a:rPr>
              <a:t>Check that ca.crt contains</a:t>
            </a:r>
          </a:p>
          <a:p>
            <a:pPr marL="171450" indent="-171450">
              <a:lnSpc>
                <a:spcPct val="150000"/>
              </a:lnSpc>
              <a:buFont typeface="Courier New" panose="02070309020205020404" pitchFamily="49" charset="0"/>
              <a:buChar char="o"/>
            </a:pPr>
            <a:r>
              <a:rPr lang="en-US" sz="1000" dirty="0">
                <a:solidFill>
                  <a:schemeClr val="tx1"/>
                </a:solidFill>
              </a:rPr>
              <a:t>the root CA certificate</a:t>
            </a:r>
          </a:p>
          <a:p>
            <a:pPr marL="171450" indent="-171450">
              <a:lnSpc>
                <a:spcPct val="150000"/>
              </a:lnSpc>
              <a:buFont typeface="Courier New" panose="02070309020205020404" pitchFamily="49" charset="0"/>
              <a:buChar char="o"/>
            </a:pPr>
            <a:r>
              <a:rPr lang="en-US" sz="1000" dirty="0">
                <a:solidFill>
                  <a:schemeClr val="tx1"/>
                </a:solidFill>
              </a:rPr>
              <a:t>all intermediates/subordinates CA certificates</a:t>
            </a:r>
          </a:p>
        </p:txBody>
      </p:sp>
      <p:sp>
        <p:nvSpPr>
          <p:cNvPr id="4" name="Accolade ouvrante 3">
            <a:extLst>
              <a:ext uri="{FF2B5EF4-FFF2-40B4-BE49-F238E27FC236}">
                <a16:creationId xmlns:a16="http://schemas.microsoft.com/office/drawing/2014/main" id="{8397C4C9-376C-7728-379A-0881709F9FAB}"/>
              </a:ext>
            </a:extLst>
          </p:cNvPr>
          <p:cNvSpPr/>
          <p:nvPr/>
        </p:nvSpPr>
        <p:spPr>
          <a:xfrm>
            <a:off x="4000687" y="3925047"/>
            <a:ext cx="365125" cy="1493232"/>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800"/>
          </a:p>
        </p:txBody>
      </p:sp>
      <p:grpSp>
        <p:nvGrpSpPr>
          <p:cNvPr id="10" name="Groupe 9">
            <a:extLst>
              <a:ext uri="{FF2B5EF4-FFF2-40B4-BE49-F238E27FC236}">
                <a16:creationId xmlns:a16="http://schemas.microsoft.com/office/drawing/2014/main" id="{DC498D43-1D84-3FB6-44C3-4A5977543818}"/>
              </a:ext>
            </a:extLst>
          </p:cNvPr>
          <p:cNvGrpSpPr/>
          <p:nvPr/>
        </p:nvGrpSpPr>
        <p:grpSpPr>
          <a:xfrm>
            <a:off x="8305460" y="4657247"/>
            <a:ext cx="3563627" cy="1068176"/>
            <a:chOff x="8043932" y="2098327"/>
            <a:chExt cx="2292520" cy="803118"/>
          </a:xfrm>
        </p:grpSpPr>
        <p:sp>
          <p:nvSpPr>
            <p:cNvPr id="6" name="Légende : encadrée 5">
              <a:extLst>
                <a:ext uri="{FF2B5EF4-FFF2-40B4-BE49-F238E27FC236}">
                  <a16:creationId xmlns:a16="http://schemas.microsoft.com/office/drawing/2014/main" id="{757973AA-DBDF-F8BB-A646-DCA594B49B94}"/>
                </a:ext>
              </a:extLst>
            </p:cNvPr>
            <p:cNvSpPr/>
            <p:nvPr/>
          </p:nvSpPr>
          <p:spPr>
            <a:xfrm>
              <a:off x="8043932" y="2098327"/>
              <a:ext cx="2292520" cy="803118"/>
            </a:xfrm>
            <a:prstGeom prst="borderCallout1">
              <a:avLst>
                <a:gd name="adj1" fmla="val 58319"/>
                <a:gd name="adj2" fmla="val -2312"/>
                <a:gd name="adj3" fmla="val 58735"/>
                <a:gd name="adj4" fmla="val -6165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endParaRPr lang="en-US" sz="800" dirty="0">
                <a:solidFill>
                  <a:schemeClr val="tx1"/>
                </a:solidFill>
              </a:endParaRPr>
            </a:p>
          </p:txBody>
        </p:sp>
        <p:sp>
          <p:nvSpPr>
            <p:cNvPr id="5" name="Légende : encadrée 4">
              <a:extLst>
                <a:ext uri="{FF2B5EF4-FFF2-40B4-BE49-F238E27FC236}">
                  <a16:creationId xmlns:a16="http://schemas.microsoft.com/office/drawing/2014/main" id="{D8FDFACD-7801-963E-D8D1-E39C975EFE7E}"/>
                </a:ext>
              </a:extLst>
            </p:cNvPr>
            <p:cNvSpPr/>
            <p:nvPr/>
          </p:nvSpPr>
          <p:spPr>
            <a:xfrm>
              <a:off x="8043932" y="2098327"/>
              <a:ext cx="2292520" cy="803118"/>
            </a:xfrm>
            <a:prstGeom prst="borderCallout1">
              <a:avLst>
                <a:gd name="adj1" fmla="val 58319"/>
                <a:gd name="adj2" fmla="val -2312"/>
                <a:gd name="adj3" fmla="val 2912"/>
                <a:gd name="adj4" fmla="val -5965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latin typeface="Montserrat" panose="02000505000000020004" pitchFamily="2" charset="0"/>
                </a:rPr>
                <a:t>Check the Subject Alternative Name</a:t>
              </a:r>
            </a:p>
            <a:p>
              <a:pPr marL="171450" indent="-171450">
                <a:lnSpc>
                  <a:spcPct val="150000"/>
                </a:lnSpc>
                <a:buFont typeface="Courier New" panose="02070309020205020404" pitchFamily="49" charset="0"/>
                <a:buChar char="o"/>
              </a:pPr>
              <a:r>
                <a:rPr lang="en-US" sz="1000" dirty="0">
                  <a:solidFill>
                    <a:schemeClr val="tx1"/>
                  </a:solidFill>
                </a:rPr>
                <a:t>S1 SAN = </a:t>
              </a:r>
              <a:r>
                <a:rPr lang="fr-FR" sz="1000" dirty="0">
                  <a:ea typeface="Verdana" panose="020B0604030504040204" pitchFamily="34" charset="0"/>
                  <a:cs typeface="Courier New" panose="02070309020205020404" pitchFamily="49" charset="0"/>
                </a:rPr>
                <a:t>s1.x.com, 10.0.0.10, </a:t>
              </a:r>
              <a:r>
                <a:rPr lang="en-US" sz="1000" dirty="0">
                  <a:solidFill>
                    <a:schemeClr val="tx1"/>
                  </a:solidFill>
                </a:rPr>
                <a:t>11.0.0.10</a:t>
              </a:r>
              <a:endParaRPr lang="fr-FR" sz="1000" dirty="0">
                <a:ea typeface="Verdana" panose="020B0604030504040204" pitchFamily="34" charset="0"/>
                <a:cs typeface="Courier New" panose="02070309020205020404" pitchFamily="49" charset="0"/>
              </a:endParaRPr>
            </a:p>
            <a:p>
              <a:pPr marL="171450" indent="-171450">
                <a:lnSpc>
                  <a:spcPct val="150000"/>
                </a:lnSpc>
                <a:buFont typeface="Courier New" panose="02070309020205020404" pitchFamily="49" charset="0"/>
                <a:buChar char="o"/>
              </a:pPr>
              <a:r>
                <a:rPr lang="fr-FR" sz="1000" dirty="0">
                  <a:solidFill>
                    <a:schemeClr val="tx1"/>
                  </a:solidFill>
                  <a:ea typeface="Verdana" panose="020B0604030504040204" pitchFamily="34" charset="0"/>
                  <a:cs typeface="Courier New" panose="02070309020205020404" pitchFamily="49" charset="0"/>
                </a:rPr>
                <a:t>S2 SAN = </a:t>
              </a:r>
              <a:r>
                <a:rPr lang="fr-FR" sz="1000" dirty="0">
                  <a:ea typeface="Verdana" panose="020B0604030504040204" pitchFamily="34" charset="0"/>
                  <a:cs typeface="Courier New" panose="02070309020205020404" pitchFamily="49" charset="0"/>
                </a:rPr>
                <a:t>s2.x.com, 10.0.0.11, </a:t>
              </a:r>
              <a:r>
                <a:rPr lang="en-US" sz="1000" dirty="0">
                  <a:solidFill>
                    <a:schemeClr val="tx1"/>
                  </a:solidFill>
                </a:rPr>
                <a:t>11.0.0.11</a:t>
              </a:r>
            </a:p>
          </p:txBody>
        </p:sp>
      </p:grpSp>
      <p:pic>
        <p:nvPicPr>
          <p:cNvPr id="64" name="Espace réservé du contenu 23" descr="Badge avec un remplissage uni">
            <a:extLst>
              <a:ext uri="{FF2B5EF4-FFF2-40B4-BE49-F238E27FC236}">
                <a16:creationId xmlns:a16="http://schemas.microsoft.com/office/drawing/2014/main" id="{B8E0F174-CAC0-A75A-AFB7-C1E12F03BDF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bwMode="invGray">
          <a:xfrm>
            <a:off x="229808" y="4546948"/>
            <a:ext cx="380260" cy="380260"/>
          </a:xfrm>
          <a:prstGeom prst="rect">
            <a:avLst/>
          </a:prstGeom>
        </p:spPr>
      </p:pic>
      <p:sp>
        <p:nvSpPr>
          <p:cNvPr id="67" name="Espace réservé du texte 5">
            <a:extLst>
              <a:ext uri="{FF2B5EF4-FFF2-40B4-BE49-F238E27FC236}">
                <a16:creationId xmlns:a16="http://schemas.microsoft.com/office/drawing/2014/main" id="{A4677D64-53C1-F144-B21E-9E02193B273D}"/>
              </a:ext>
            </a:extLst>
          </p:cNvPr>
          <p:cNvSpPr txBox="1">
            <a:spLocks/>
          </p:cNvSpPr>
          <p:nvPr/>
        </p:nvSpPr>
        <p:spPr>
          <a:xfrm>
            <a:off x="729284" y="4412269"/>
            <a:ext cx="3030965" cy="749745"/>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noProof="1"/>
              <a:t>Enterprise PKI provides three X.509 certificates in PEM format (base 64 encoded).</a:t>
            </a:r>
          </a:p>
        </p:txBody>
      </p:sp>
      <p:pic>
        <p:nvPicPr>
          <p:cNvPr id="7" name="console-37">
            <a:hlinkClick r:id="" action="ppaction://media"/>
            <a:extLst>
              <a:ext uri="{FF2B5EF4-FFF2-40B4-BE49-F238E27FC236}">
                <a16:creationId xmlns:a16="http://schemas.microsoft.com/office/drawing/2014/main" id="{F8C2B504-ADF4-4C6F-6991-7DCB4ADB80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91473" y="6370637"/>
            <a:ext cx="487363" cy="487363"/>
          </a:xfrm>
          <a:prstGeom prst="rect">
            <a:avLst/>
          </a:prstGeom>
        </p:spPr>
      </p:pic>
      <p:sp>
        <p:nvSpPr>
          <p:cNvPr id="13" name="ZoneTexte 23">
            <a:extLst>
              <a:ext uri="{FF2B5EF4-FFF2-40B4-BE49-F238E27FC236}">
                <a16:creationId xmlns:a16="http://schemas.microsoft.com/office/drawing/2014/main" id="{79C0D792-D6EB-1059-369E-AF0776C225F6}"/>
              </a:ext>
            </a:extLst>
          </p:cNvPr>
          <p:cNvSpPr txBox="1"/>
          <p:nvPr/>
        </p:nvSpPr>
        <p:spPr>
          <a:xfrm>
            <a:off x="383609" y="5620232"/>
            <a:ext cx="1672731" cy="81022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tabLst>
                <a:tab pos="1160463" algn="l"/>
              </a:tabLst>
            </a:pPr>
            <a:r>
              <a:rPr lang="fr-FR" sz="800" dirty="0">
                <a:ea typeface="Verdana" panose="020B0604030504040204" pitchFamily="34" charset="0"/>
                <a:cs typeface="Courier New" panose="02070309020205020404" pitchFamily="49" charset="0"/>
              </a:rPr>
              <a:t>.</a:t>
            </a:r>
            <a:r>
              <a:rPr lang="fr-FR" sz="800" dirty="0" err="1">
                <a:ea typeface="Verdana" panose="020B0604030504040204" pitchFamily="34" charset="0"/>
                <a:cs typeface="Courier New" panose="02070309020205020404" pitchFamily="49" charset="0"/>
              </a:rPr>
              <a:t>crt</a:t>
            </a:r>
            <a:endParaRPr lang="fr-FR" sz="800" dirty="0">
              <a:ea typeface="Verdana" panose="020B0604030504040204" pitchFamily="34" charset="0"/>
              <a:cs typeface="Courier New" panose="02070309020205020404" pitchFamily="49" charset="0"/>
            </a:endParaRPr>
          </a:p>
          <a:p>
            <a:pPr>
              <a:lnSpc>
                <a:spcPct val="150000"/>
              </a:lnSpc>
              <a:tabLst>
                <a:tab pos="1160463" algn="l"/>
              </a:tabLst>
            </a:pPr>
            <a:r>
              <a:rPr lang="fr-FR" sz="800" dirty="0">
                <a:ea typeface="Verdana" panose="020B0604030504040204" pitchFamily="34" charset="0"/>
                <a:cs typeface="Courier New" panose="02070309020205020404" pitchFamily="49" charset="0"/>
              </a:rPr>
              <a:t>-----BEGIN CERTICATE-----</a:t>
            </a:r>
          </a:p>
          <a:p>
            <a:pPr>
              <a:lnSpc>
                <a:spcPct val="150000"/>
              </a:lnSpc>
              <a:tabLst>
                <a:tab pos="1160463" algn="l"/>
              </a:tabLst>
            </a:pPr>
            <a:r>
              <a:rPr lang="fr-FR" sz="800" dirty="0">
                <a:ea typeface="Verdana" panose="020B0604030504040204" pitchFamily="34" charset="0"/>
                <a:cs typeface="Courier New" panose="02070309020205020404" pitchFamily="49" charset="0"/>
              </a:rPr>
              <a:t>…</a:t>
            </a:r>
          </a:p>
          <a:p>
            <a:pPr>
              <a:lnSpc>
                <a:spcPct val="150000"/>
              </a:lnSpc>
              <a:tabLst>
                <a:tab pos="1160463" algn="l"/>
              </a:tabLst>
            </a:pPr>
            <a:r>
              <a:rPr lang="fr-FR" sz="800" dirty="0">
                <a:ea typeface="Verdana" panose="020B0604030504040204" pitchFamily="34" charset="0"/>
                <a:cs typeface="Courier New" panose="02070309020205020404" pitchFamily="49" charset="0"/>
              </a:rPr>
              <a:t>-----END CERTIFICATE-----</a:t>
            </a:r>
          </a:p>
        </p:txBody>
      </p:sp>
      <p:sp>
        <p:nvSpPr>
          <p:cNvPr id="17" name="ZoneTexte 23">
            <a:extLst>
              <a:ext uri="{FF2B5EF4-FFF2-40B4-BE49-F238E27FC236}">
                <a16:creationId xmlns:a16="http://schemas.microsoft.com/office/drawing/2014/main" id="{39581A5F-51C5-C85C-6546-2F409BC25777}"/>
              </a:ext>
            </a:extLst>
          </p:cNvPr>
          <p:cNvSpPr txBox="1"/>
          <p:nvPr/>
        </p:nvSpPr>
        <p:spPr>
          <a:xfrm>
            <a:off x="2168938" y="5620232"/>
            <a:ext cx="1796567" cy="81022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tabLst>
                <a:tab pos="1160463" algn="l"/>
              </a:tabLst>
            </a:pPr>
            <a:r>
              <a:rPr lang="fr-FR" sz="800" dirty="0">
                <a:ea typeface="Verdana" panose="020B0604030504040204" pitchFamily="34" charset="0"/>
                <a:cs typeface="Courier New" panose="02070309020205020404" pitchFamily="49" charset="0"/>
              </a:rPr>
              <a:t>.key</a:t>
            </a:r>
          </a:p>
          <a:p>
            <a:pPr>
              <a:lnSpc>
                <a:spcPct val="150000"/>
              </a:lnSpc>
              <a:tabLst>
                <a:tab pos="1160463" algn="l"/>
              </a:tabLst>
            </a:pPr>
            <a:r>
              <a:rPr lang="fr-FR" sz="800" dirty="0">
                <a:ea typeface="Verdana" panose="020B0604030504040204" pitchFamily="34" charset="0"/>
                <a:cs typeface="Courier New" panose="02070309020205020404" pitchFamily="49" charset="0"/>
              </a:rPr>
              <a:t>-----BEGIN PRIVATE KEY-----</a:t>
            </a:r>
          </a:p>
          <a:p>
            <a:pPr>
              <a:lnSpc>
                <a:spcPct val="150000"/>
              </a:lnSpc>
              <a:tabLst>
                <a:tab pos="1160463" algn="l"/>
              </a:tabLst>
            </a:pPr>
            <a:r>
              <a:rPr lang="fr-FR" sz="800" dirty="0">
                <a:ea typeface="Verdana" panose="020B0604030504040204" pitchFamily="34" charset="0"/>
                <a:cs typeface="Courier New" panose="02070309020205020404" pitchFamily="49" charset="0"/>
              </a:rPr>
              <a:t>…</a:t>
            </a:r>
          </a:p>
          <a:p>
            <a:pPr>
              <a:lnSpc>
                <a:spcPct val="150000"/>
              </a:lnSpc>
              <a:tabLst>
                <a:tab pos="1160463" algn="l"/>
              </a:tabLst>
            </a:pPr>
            <a:r>
              <a:rPr lang="fr-FR" sz="800" dirty="0">
                <a:ea typeface="Verdana" panose="020B0604030504040204" pitchFamily="34" charset="0"/>
                <a:cs typeface="Courier New" panose="02070309020205020404" pitchFamily="49" charset="0"/>
              </a:rPr>
              <a:t>-----END PRIVATE KEY-----</a:t>
            </a:r>
          </a:p>
        </p:txBody>
      </p:sp>
    </p:spTree>
    <p:extLst>
      <p:ext uri="{BB962C8B-B14F-4D97-AF65-F5344CB8AC3E}">
        <p14:creationId xmlns:p14="http://schemas.microsoft.com/office/powerpoint/2010/main" val="3028165318"/>
      </p:ext>
    </p:extLst>
  </p:cSld>
  <p:clrMapOvr>
    <a:masterClrMapping/>
  </p:clrMapOvr>
  <mc:AlternateContent xmlns:mc="http://schemas.openxmlformats.org/markup-compatibility/2006" xmlns:p14="http://schemas.microsoft.com/office/powerpoint/2010/main">
    <mc:Choice Requires="p14">
      <p:transition spd="slow" p14:dur="2000" advClick="0" advTm="98000"/>
    </mc:Choice>
    <mc:Fallback xmlns="">
      <p:transition spd="slow" advClick="0" advTm="9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7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BF319C7A-92D4-4F2B-D542-594F404860D9}"/>
              </a:ext>
            </a:extLst>
          </p:cNvPr>
          <p:cNvSpPr>
            <a:spLocks noGrp="1"/>
          </p:cNvSpPr>
          <p:nvPr>
            <p:ph type="title"/>
          </p:nvPr>
        </p:nvSpPr>
        <p:spPr>
          <a:xfrm>
            <a:off x="345717" y="471883"/>
            <a:ext cx="11484000" cy="343237"/>
          </a:xfrm>
        </p:spPr>
        <p:txBody>
          <a:bodyPr/>
          <a:lstStyle/>
          <a:p>
            <a:r>
              <a:rPr lang="fr-FR" dirty="0"/>
              <a:t>HTTPS (2/2)</a:t>
            </a:r>
          </a:p>
        </p:txBody>
      </p:sp>
      <p:grpSp>
        <p:nvGrpSpPr>
          <p:cNvPr id="2" name="Groupe 1">
            <a:extLst>
              <a:ext uri="{FF2B5EF4-FFF2-40B4-BE49-F238E27FC236}">
                <a16:creationId xmlns:a16="http://schemas.microsoft.com/office/drawing/2014/main" id="{BA6D8707-5EDD-B66A-6029-33CD65469311}"/>
              </a:ext>
            </a:extLst>
          </p:cNvPr>
          <p:cNvGrpSpPr/>
          <p:nvPr/>
        </p:nvGrpSpPr>
        <p:grpSpPr>
          <a:xfrm>
            <a:off x="596787" y="941859"/>
            <a:ext cx="11232930" cy="4270469"/>
            <a:chOff x="596787" y="941859"/>
            <a:chExt cx="11232930" cy="4270469"/>
          </a:xfrm>
        </p:grpSpPr>
        <p:sp>
          <p:nvSpPr>
            <p:cNvPr id="69" name="Espace réservé du texte 5">
              <a:extLst>
                <a:ext uri="{FF2B5EF4-FFF2-40B4-BE49-F238E27FC236}">
                  <a16:creationId xmlns:a16="http://schemas.microsoft.com/office/drawing/2014/main" id="{9F2487F2-4CF4-9324-2492-44A79E4474A5}"/>
                </a:ext>
              </a:extLst>
            </p:cNvPr>
            <p:cNvSpPr txBox="1">
              <a:spLocks/>
            </p:cNvSpPr>
            <p:nvPr/>
          </p:nvSpPr>
          <p:spPr>
            <a:xfrm>
              <a:off x="1115482" y="4066669"/>
              <a:ext cx="9201355" cy="1145659"/>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fr-FR" sz="1200" noProof="1"/>
                <a:t>Switch SafeKit to https on S1 and S2</a:t>
              </a:r>
            </a:p>
            <a:p>
              <a:pPr>
                <a:lnSpc>
                  <a:spcPct val="150000"/>
                </a:lnSpc>
                <a:buFont typeface="Courier New" panose="02070309020205020404" pitchFamily="49" charset="0"/>
                <a:buChar char="o"/>
              </a:pPr>
              <a:r>
                <a:rPr lang="fr-FR" sz="1000" noProof="1"/>
                <a:t>Copy SAFE/web/conf/httpd.webconsolessl.conf in SAFE/web/conf/ssl/    </a:t>
              </a:r>
            </a:p>
            <a:p>
              <a:pPr>
                <a:lnSpc>
                  <a:spcPct val="150000"/>
                </a:lnSpc>
                <a:buFont typeface="Courier New" panose="02070309020205020404" pitchFamily="49" charset="0"/>
                <a:buChar char="o"/>
              </a:pPr>
              <a:r>
                <a:rPr lang="fr-FR" sz="1000" noProof="1"/>
                <a:t>Run SAFE/safekit webserver restart</a:t>
              </a:r>
            </a:p>
            <a:p>
              <a:pPr>
                <a:lnSpc>
                  <a:spcPct val="150000"/>
                </a:lnSpc>
                <a:buFont typeface="Courier New" panose="02070309020205020404" pitchFamily="49" charset="0"/>
                <a:buChar char="o"/>
              </a:pPr>
              <a:r>
                <a:rPr lang="fr-FR" sz="1000" noProof="1"/>
                <a:t>Run SAFE/safekit firewallcfg add</a:t>
              </a:r>
              <a:endParaRPr lang="it-IT" sz="1000" noProof="1"/>
            </a:p>
          </p:txBody>
        </p:sp>
        <p:sp>
          <p:nvSpPr>
            <p:cNvPr id="11" name="Espace réservé du texte 5">
              <a:extLst>
                <a:ext uri="{FF2B5EF4-FFF2-40B4-BE49-F238E27FC236}">
                  <a16:creationId xmlns:a16="http://schemas.microsoft.com/office/drawing/2014/main" id="{DCD916F8-9A84-1746-4A66-8AEAE47B04B9}"/>
                </a:ext>
              </a:extLst>
            </p:cNvPr>
            <p:cNvSpPr txBox="1">
              <a:spLocks/>
            </p:cNvSpPr>
            <p:nvPr/>
          </p:nvSpPr>
          <p:spPr>
            <a:xfrm>
              <a:off x="1216679" y="1527983"/>
              <a:ext cx="10613038" cy="1145659"/>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fr-FR" sz="1200" noProof="1"/>
                <a:t>Install files on S1 and S2</a:t>
              </a:r>
            </a:p>
          </p:txBody>
        </p:sp>
        <p:pic>
          <p:nvPicPr>
            <p:cNvPr id="3" name="Graphique 2" descr="Badge 3 avec un remplissage uni">
              <a:extLst>
                <a:ext uri="{FF2B5EF4-FFF2-40B4-BE49-F238E27FC236}">
                  <a16:creationId xmlns:a16="http://schemas.microsoft.com/office/drawing/2014/main" id="{4F44270E-E956-227F-78A3-32C9991ADB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6788" y="1568360"/>
              <a:ext cx="380260" cy="380260"/>
            </a:xfrm>
            <a:prstGeom prst="rect">
              <a:avLst/>
            </a:prstGeom>
          </p:spPr>
        </p:pic>
        <p:grpSp>
          <p:nvGrpSpPr>
            <p:cNvPr id="7" name="Groupe 6">
              <a:extLst>
                <a:ext uri="{FF2B5EF4-FFF2-40B4-BE49-F238E27FC236}">
                  <a16:creationId xmlns:a16="http://schemas.microsoft.com/office/drawing/2014/main" id="{4737062D-8374-7439-9D1C-BEFAFAB02368}"/>
                </a:ext>
              </a:extLst>
            </p:cNvPr>
            <p:cNvGrpSpPr/>
            <p:nvPr/>
          </p:nvGrpSpPr>
          <p:grpSpPr>
            <a:xfrm>
              <a:off x="5181698" y="941859"/>
              <a:ext cx="771438" cy="730888"/>
              <a:chOff x="4697165" y="2020815"/>
              <a:chExt cx="771438" cy="730888"/>
            </a:xfrm>
          </p:grpSpPr>
          <p:pic>
            <p:nvPicPr>
              <p:cNvPr id="45" name="Graphique 44" descr="Document contour">
                <a:extLst>
                  <a:ext uri="{FF2B5EF4-FFF2-40B4-BE49-F238E27FC236}">
                    <a16:creationId xmlns:a16="http://schemas.microsoft.com/office/drawing/2014/main" id="{AEF2C8DC-D30C-3094-0613-EA2F4B8D3F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97165" y="2020815"/>
                <a:ext cx="246221" cy="246221"/>
              </a:xfrm>
              <a:prstGeom prst="rect">
                <a:avLst/>
              </a:prstGeom>
            </p:spPr>
          </p:pic>
          <p:sp>
            <p:nvSpPr>
              <p:cNvPr id="46" name="ZoneTexte 45">
                <a:extLst>
                  <a:ext uri="{FF2B5EF4-FFF2-40B4-BE49-F238E27FC236}">
                    <a16:creationId xmlns:a16="http://schemas.microsoft.com/office/drawing/2014/main" id="{C34F8CF0-A344-1645-E3AC-0331DA6E6DA9}"/>
                  </a:ext>
                </a:extLst>
              </p:cNvPr>
              <p:cNvSpPr txBox="1"/>
              <p:nvPr/>
            </p:nvSpPr>
            <p:spPr>
              <a:xfrm>
                <a:off x="4845728" y="2020815"/>
                <a:ext cx="622875" cy="246221"/>
              </a:xfrm>
              <a:prstGeom prst="rect">
                <a:avLst/>
              </a:prstGeom>
              <a:noFill/>
            </p:spPr>
            <p:txBody>
              <a:bodyPr wrap="square">
                <a:spAutoFit/>
              </a:bodyPr>
              <a:lstStyle/>
              <a:p>
                <a:r>
                  <a:rPr lang="fr-FR" sz="1000" noProof="1"/>
                  <a:t>ca.crt</a:t>
                </a:r>
                <a:endParaRPr lang="fr-FR" sz="1000" dirty="0"/>
              </a:p>
            </p:txBody>
          </p:sp>
          <p:pic>
            <p:nvPicPr>
              <p:cNvPr id="47" name="Graphique 46" descr="Document contour">
                <a:extLst>
                  <a:ext uri="{FF2B5EF4-FFF2-40B4-BE49-F238E27FC236}">
                    <a16:creationId xmlns:a16="http://schemas.microsoft.com/office/drawing/2014/main" id="{AD3EDECC-DA88-5831-B91E-8445E080D2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97165" y="2259261"/>
                <a:ext cx="246221" cy="246221"/>
              </a:xfrm>
              <a:prstGeom prst="rect">
                <a:avLst/>
              </a:prstGeom>
            </p:spPr>
          </p:pic>
          <p:sp>
            <p:nvSpPr>
              <p:cNvPr id="48" name="ZoneTexte 47">
                <a:extLst>
                  <a:ext uri="{FF2B5EF4-FFF2-40B4-BE49-F238E27FC236}">
                    <a16:creationId xmlns:a16="http://schemas.microsoft.com/office/drawing/2014/main" id="{C1874AB1-FEF8-E07E-2480-C1A9D83B6EA8}"/>
                  </a:ext>
                </a:extLst>
              </p:cNvPr>
              <p:cNvSpPr txBox="1"/>
              <p:nvPr/>
            </p:nvSpPr>
            <p:spPr>
              <a:xfrm>
                <a:off x="4845728" y="2259261"/>
                <a:ext cx="622875" cy="246221"/>
              </a:xfrm>
              <a:prstGeom prst="rect">
                <a:avLst/>
              </a:prstGeom>
              <a:noFill/>
            </p:spPr>
            <p:txBody>
              <a:bodyPr wrap="square">
                <a:spAutoFit/>
              </a:bodyPr>
              <a:lstStyle/>
              <a:p>
                <a:r>
                  <a:rPr lang="fr-FR" sz="1000" noProof="1"/>
                  <a:t>s1.crt</a:t>
                </a:r>
                <a:endParaRPr lang="fr-FR" sz="1000" dirty="0"/>
              </a:p>
            </p:txBody>
          </p:sp>
          <p:pic>
            <p:nvPicPr>
              <p:cNvPr id="49" name="Graphique 48" descr="Document contour">
                <a:extLst>
                  <a:ext uri="{FF2B5EF4-FFF2-40B4-BE49-F238E27FC236}">
                    <a16:creationId xmlns:a16="http://schemas.microsoft.com/office/drawing/2014/main" id="{2157DF37-C7F1-19F1-9E48-E4658EE890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97165" y="2505482"/>
                <a:ext cx="246221" cy="246221"/>
              </a:xfrm>
              <a:prstGeom prst="rect">
                <a:avLst/>
              </a:prstGeom>
            </p:spPr>
          </p:pic>
          <p:sp>
            <p:nvSpPr>
              <p:cNvPr id="50" name="ZoneTexte 49">
                <a:extLst>
                  <a:ext uri="{FF2B5EF4-FFF2-40B4-BE49-F238E27FC236}">
                    <a16:creationId xmlns:a16="http://schemas.microsoft.com/office/drawing/2014/main" id="{88B0EBED-7475-79D6-47D9-BF4B280AF542}"/>
                  </a:ext>
                </a:extLst>
              </p:cNvPr>
              <p:cNvSpPr txBox="1"/>
              <p:nvPr/>
            </p:nvSpPr>
            <p:spPr>
              <a:xfrm>
                <a:off x="4845728" y="2505482"/>
                <a:ext cx="622875" cy="246221"/>
              </a:xfrm>
              <a:prstGeom prst="rect">
                <a:avLst/>
              </a:prstGeom>
              <a:noFill/>
            </p:spPr>
            <p:txBody>
              <a:bodyPr wrap="square">
                <a:spAutoFit/>
              </a:bodyPr>
              <a:lstStyle/>
              <a:p>
                <a:r>
                  <a:rPr lang="fr-FR" sz="1000" noProof="1"/>
                  <a:t>s1.key</a:t>
                </a:r>
                <a:endParaRPr lang="fr-FR" sz="1000" dirty="0"/>
              </a:p>
            </p:txBody>
          </p:sp>
        </p:grpSp>
        <p:grpSp>
          <p:nvGrpSpPr>
            <p:cNvPr id="15" name="Groupe 14">
              <a:extLst>
                <a:ext uri="{FF2B5EF4-FFF2-40B4-BE49-F238E27FC236}">
                  <a16:creationId xmlns:a16="http://schemas.microsoft.com/office/drawing/2014/main" id="{15BE1B7B-D5EB-4A82-C499-C0977CC24FA5}"/>
                </a:ext>
              </a:extLst>
            </p:cNvPr>
            <p:cNvGrpSpPr/>
            <p:nvPr/>
          </p:nvGrpSpPr>
          <p:grpSpPr>
            <a:xfrm>
              <a:off x="6256867" y="1188080"/>
              <a:ext cx="2478350" cy="1110581"/>
              <a:chOff x="8236259" y="2118371"/>
              <a:chExt cx="2478350" cy="1110581"/>
            </a:xfrm>
          </p:grpSpPr>
          <p:pic>
            <p:nvPicPr>
              <p:cNvPr id="36" name="Graphique 35" descr="Dossier ouvert avec un remplissage uni">
                <a:extLst>
                  <a:ext uri="{FF2B5EF4-FFF2-40B4-BE49-F238E27FC236}">
                    <a16:creationId xmlns:a16="http://schemas.microsoft.com/office/drawing/2014/main" id="{F7DE9973-6E19-A520-5401-2D9E1FB2E2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57461" y="2314552"/>
                <a:ext cx="914400" cy="914400"/>
              </a:xfrm>
              <a:prstGeom prst="rect">
                <a:avLst/>
              </a:prstGeom>
            </p:spPr>
          </p:pic>
          <p:sp>
            <p:nvSpPr>
              <p:cNvPr id="37" name="ZoneTexte 36">
                <a:extLst>
                  <a:ext uri="{FF2B5EF4-FFF2-40B4-BE49-F238E27FC236}">
                    <a16:creationId xmlns:a16="http://schemas.microsoft.com/office/drawing/2014/main" id="{BED61EA6-E48E-6100-D968-FB608E304ED8}"/>
                  </a:ext>
                </a:extLst>
              </p:cNvPr>
              <p:cNvSpPr txBox="1"/>
              <p:nvPr/>
            </p:nvSpPr>
            <p:spPr>
              <a:xfrm>
                <a:off x="8236259" y="2118371"/>
                <a:ext cx="1356803" cy="246221"/>
              </a:xfrm>
              <a:prstGeom prst="rect">
                <a:avLst/>
              </a:prstGeom>
              <a:noFill/>
            </p:spPr>
            <p:txBody>
              <a:bodyPr wrap="square">
                <a:spAutoFit/>
              </a:bodyPr>
              <a:lstStyle/>
              <a:p>
                <a:r>
                  <a:rPr lang="fr-FR" sz="1000" noProof="1"/>
                  <a:t>SAFE/web/conf/</a:t>
                </a:r>
                <a:endParaRPr lang="fr-FR" sz="1000" dirty="0"/>
              </a:p>
            </p:txBody>
          </p:sp>
          <p:grpSp>
            <p:nvGrpSpPr>
              <p:cNvPr id="38" name="Groupe 37">
                <a:extLst>
                  <a:ext uri="{FF2B5EF4-FFF2-40B4-BE49-F238E27FC236}">
                    <a16:creationId xmlns:a16="http://schemas.microsoft.com/office/drawing/2014/main" id="{794B587F-057A-59CC-318C-5702F2133753}"/>
                  </a:ext>
                </a:extLst>
              </p:cNvPr>
              <p:cNvGrpSpPr/>
              <p:nvPr/>
            </p:nvGrpSpPr>
            <p:grpSpPr>
              <a:xfrm>
                <a:off x="9394054" y="2452000"/>
                <a:ext cx="1320555" cy="730888"/>
                <a:chOff x="6940116" y="2373605"/>
                <a:chExt cx="1320555" cy="730888"/>
              </a:xfrm>
            </p:grpSpPr>
            <p:pic>
              <p:nvPicPr>
                <p:cNvPr id="39" name="Graphique 38" descr="Document contour">
                  <a:extLst>
                    <a:ext uri="{FF2B5EF4-FFF2-40B4-BE49-F238E27FC236}">
                      <a16:creationId xmlns:a16="http://schemas.microsoft.com/office/drawing/2014/main" id="{F782783E-7BBB-1E04-781C-622E63B265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40116" y="2373605"/>
                  <a:ext cx="246221" cy="246221"/>
                </a:xfrm>
                <a:prstGeom prst="rect">
                  <a:avLst/>
                </a:prstGeom>
              </p:spPr>
            </p:pic>
            <p:sp>
              <p:nvSpPr>
                <p:cNvPr id="40" name="ZoneTexte 39">
                  <a:extLst>
                    <a:ext uri="{FF2B5EF4-FFF2-40B4-BE49-F238E27FC236}">
                      <a16:creationId xmlns:a16="http://schemas.microsoft.com/office/drawing/2014/main" id="{2D972A97-6BBA-5D37-66EC-4C00112E7CDF}"/>
                    </a:ext>
                  </a:extLst>
                </p:cNvPr>
                <p:cNvSpPr txBox="1"/>
                <p:nvPr/>
              </p:nvSpPr>
              <p:spPr>
                <a:xfrm>
                  <a:off x="7088679" y="2373605"/>
                  <a:ext cx="1171992" cy="246221"/>
                </a:xfrm>
                <a:prstGeom prst="rect">
                  <a:avLst/>
                </a:prstGeom>
                <a:noFill/>
              </p:spPr>
              <p:txBody>
                <a:bodyPr wrap="square">
                  <a:spAutoFit/>
                </a:bodyPr>
                <a:lstStyle/>
                <a:p>
                  <a:r>
                    <a:rPr lang="fr-FR" sz="1000" noProof="1"/>
                    <a:t>cacert.crt</a:t>
                  </a:r>
                  <a:endParaRPr lang="fr-FR" sz="1000" dirty="0"/>
                </a:p>
              </p:txBody>
            </p:sp>
            <p:pic>
              <p:nvPicPr>
                <p:cNvPr id="41" name="Graphique 40" descr="Document contour">
                  <a:extLst>
                    <a:ext uri="{FF2B5EF4-FFF2-40B4-BE49-F238E27FC236}">
                      <a16:creationId xmlns:a16="http://schemas.microsoft.com/office/drawing/2014/main" id="{BAEFE50A-B496-EBEA-522D-AEC6C7BEB7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40116" y="2612051"/>
                  <a:ext cx="246221" cy="246221"/>
                </a:xfrm>
                <a:prstGeom prst="rect">
                  <a:avLst/>
                </a:prstGeom>
              </p:spPr>
            </p:pic>
            <p:sp>
              <p:nvSpPr>
                <p:cNvPr id="42" name="ZoneTexte 41">
                  <a:extLst>
                    <a:ext uri="{FF2B5EF4-FFF2-40B4-BE49-F238E27FC236}">
                      <a16:creationId xmlns:a16="http://schemas.microsoft.com/office/drawing/2014/main" id="{C930A9E5-2F9D-72B2-ABD2-43124CA45825}"/>
                    </a:ext>
                  </a:extLst>
                </p:cNvPr>
                <p:cNvSpPr txBox="1"/>
                <p:nvPr/>
              </p:nvSpPr>
              <p:spPr>
                <a:xfrm>
                  <a:off x="7088679" y="2612051"/>
                  <a:ext cx="914400" cy="246221"/>
                </a:xfrm>
                <a:prstGeom prst="rect">
                  <a:avLst/>
                </a:prstGeom>
                <a:noFill/>
              </p:spPr>
              <p:txBody>
                <a:bodyPr wrap="square">
                  <a:spAutoFit/>
                </a:bodyPr>
                <a:lstStyle/>
                <a:p>
                  <a:r>
                    <a:rPr lang="fr-FR" sz="1000" noProof="1"/>
                    <a:t>server.crt</a:t>
                  </a:r>
                  <a:endParaRPr lang="fr-FR" sz="1000" dirty="0"/>
                </a:p>
              </p:txBody>
            </p:sp>
            <p:pic>
              <p:nvPicPr>
                <p:cNvPr id="43" name="Graphique 42" descr="Document contour">
                  <a:extLst>
                    <a:ext uri="{FF2B5EF4-FFF2-40B4-BE49-F238E27FC236}">
                      <a16:creationId xmlns:a16="http://schemas.microsoft.com/office/drawing/2014/main" id="{37B1AA87-E85C-8E7A-87F9-315D05301A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40116" y="2858272"/>
                  <a:ext cx="246221" cy="246221"/>
                </a:xfrm>
                <a:prstGeom prst="rect">
                  <a:avLst/>
                </a:prstGeom>
              </p:spPr>
            </p:pic>
            <p:sp>
              <p:nvSpPr>
                <p:cNvPr id="44" name="ZoneTexte 43">
                  <a:extLst>
                    <a:ext uri="{FF2B5EF4-FFF2-40B4-BE49-F238E27FC236}">
                      <a16:creationId xmlns:a16="http://schemas.microsoft.com/office/drawing/2014/main" id="{4766E861-3EF5-5F26-346E-F092E185018B}"/>
                    </a:ext>
                  </a:extLst>
                </p:cNvPr>
                <p:cNvSpPr txBox="1"/>
                <p:nvPr/>
              </p:nvSpPr>
              <p:spPr>
                <a:xfrm>
                  <a:off x="7088679" y="2858272"/>
                  <a:ext cx="844944" cy="246221"/>
                </a:xfrm>
                <a:prstGeom prst="rect">
                  <a:avLst/>
                </a:prstGeom>
                <a:noFill/>
              </p:spPr>
              <p:txBody>
                <a:bodyPr wrap="square">
                  <a:spAutoFit/>
                </a:bodyPr>
                <a:lstStyle/>
                <a:p>
                  <a:r>
                    <a:rPr lang="fr-FR" sz="1000" noProof="1"/>
                    <a:t>server.key</a:t>
                  </a:r>
                  <a:endParaRPr lang="fr-FR" sz="1000" dirty="0"/>
                </a:p>
              </p:txBody>
            </p:sp>
          </p:grpSp>
        </p:grpSp>
        <p:grpSp>
          <p:nvGrpSpPr>
            <p:cNvPr id="24" name="Groupe 23">
              <a:extLst>
                <a:ext uri="{FF2B5EF4-FFF2-40B4-BE49-F238E27FC236}">
                  <a16:creationId xmlns:a16="http://schemas.microsoft.com/office/drawing/2014/main" id="{AC7D9F31-3204-5362-6914-A49DF3E9794D}"/>
                </a:ext>
              </a:extLst>
            </p:cNvPr>
            <p:cNvGrpSpPr/>
            <p:nvPr/>
          </p:nvGrpSpPr>
          <p:grpSpPr>
            <a:xfrm>
              <a:off x="5181698" y="1943386"/>
              <a:ext cx="771438" cy="730888"/>
              <a:chOff x="4697653" y="2945423"/>
              <a:chExt cx="771438" cy="730888"/>
            </a:xfrm>
          </p:grpSpPr>
          <p:pic>
            <p:nvPicPr>
              <p:cNvPr id="30" name="Graphique 29" descr="Document contour">
                <a:extLst>
                  <a:ext uri="{FF2B5EF4-FFF2-40B4-BE49-F238E27FC236}">
                    <a16:creationId xmlns:a16="http://schemas.microsoft.com/office/drawing/2014/main" id="{CFD30C75-A08C-7176-76FE-35B73AAFEC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97653" y="2945423"/>
                <a:ext cx="246221" cy="246221"/>
              </a:xfrm>
              <a:prstGeom prst="rect">
                <a:avLst/>
              </a:prstGeom>
            </p:spPr>
          </p:pic>
          <p:sp>
            <p:nvSpPr>
              <p:cNvPr id="31" name="ZoneTexte 30">
                <a:extLst>
                  <a:ext uri="{FF2B5EF4-FFF2-40B4-BE49-F238E27FC236}">
                    <a16:creationId xmlns:a16="http://schemas.microsoft.com/office/drawing/2014/main" id="{E3455158-6FAE-3E22-B6E5-474D7CDB5C72}"/>
                  </a:ext>
                </a:extLst>
              </p:cNvPr>
              <p:cNvSpPr txBox="1"/>
              <p:nvPr/>
            </p:nvSpPr>
            <p:spPr>
              <a:xfrm>
                <a:off x="4846216" y="2945423"/>
                <a:ext cx="622875" cy="246221"/>
              </a:xfrm>
              <a:prstGeom prst="rect">
                <a:avLst/>
              </a:prstGeom>
              <a:noFill/>
            </p:spPr>
            <p:txBody>
              <a:bodyPr wrap="square">
                <a:spAutoFit/>
              </a:bodyPr>
              <a:lstStyle/>
              <a:p>
                <a:r>
                  <a:rPr lang="fr-FR" sz="1000" noProof="1"/>
                  <a:t>ca.crt</a:t>
                </a:r>
                <a:endParaRPr lang="fr-FR" sz="1000" dirty="0"/>
              </a:p>
            </p:txBody>
          </p:sp>
          <p:pic>
            <p:nvPicPr>
              <p:cNvPr id="32" name="Graphique 31" descr="Document contour">
                <a:extLst>
                  <a:ext uri="{FF2B5EF4-FFF2-40B4-BE49-F238E27FC236}">
                    <a16:creationId xmlns:a16="http://schemas.microsoft.com/office/drawing/2014/main" id="{7315EC95-AE1B-7904-73DE-59FBB92F42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97653" y="3183869"/>
                <a:ext cx="246221" cy="246221"/>
              </a:xfrm>
              <a:prstGeom prst="rect">
                <a:avLst/>
              </a:prstGeom>
            </p:spPr>
          </p:pic>
          <p:sp>
            <p:nvSpPr>
              <p:cNvPr id="33" name="ZoneTexte 32">
                <a:extLst>
                  <a:ext uri="{FF2B5EF4-FFF2-40B4-BE49-F238E27FC236}">
                    <a16:creationId xmlns:a16="http://schemas.microsoft.com/office/drawing/2014/main" id="{4057ACD7-B200-F348-5B19-043C80937819}"/>
                  </a:ext>
                </a:extLst>
              </p:cNvPr>
              <p:cNvSpPr txBox="1"/>
              <p:nvPr/>
            </p:nvSpPr>
            <p:spPr>
              <a:xfrm>
                <a:off x="4846216" y="3183869"/>
                <a:ext cx="622875" cy="246221"/>
              </a:xfrm>
              <a:prstGeom prst="rect">
                <a:avLst/>
              </a:prstGeom>
              <a:noFill/>
            </p:spPr>
            <p:txBody>
              <a:bodyPr wrap="square">
                <a:spAutoFit/>
              </a:bodyPr>
              <a:lstStyle/>
              <a:p>
                <a:r>
                  <a:rPr lang="fr-FR" sz="1000" noProof="1"/>
                  <a:t>s2.crt</a:t>
                </a:r>
                <a:endParaRPr lang="fr-FR" sz="1000" dirty="0"/>
              </a:p>
            </p:txBody>
          </p:sp>
          <p:pic>
            <p:nvPicPr>
              <p:cNvPr id="34" name="Graphique 33" descr="Document contour">
                <a:extLst>
                  <a:ext uri="{FF2B5EF4-FFF2-40B4-BE49-F238E27FC236}">
                    <a16:creationId xmlns:a16="http://schemas.microsoft.com/office/drawing/2014/main" id="{666F84CF-EFDE-CEA4-B937-6D3422BE13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97653" y="3430090"/>
                <a:ext cx="246221" cy="246221"/>
              </a:xfrm>
              <a:prstGeom prst="rect">
                <a:avLst/>
              </a:prstGeom>
            </p:spPr>
          </p:pic>
          <p:sp>
            <p:nvSpPr>
              <p:cNvPr id="35" name="ZoneTexte 34">
                <a:extLst>
                  <a:ext uri="{FF2B5EF4-FFF2-40B4-BE49-F238E27FC236}">
                    <a16:creationId xmlns:a16="http://schemas.microsoft.com/office/drawing/2014/main" id="{29889E12-CCCC-3B30-C62B-3CEC488C4EC6}"/>
                  </a:ext>
                </a:extLst>
              </p:cNvPr>
              <p:cNvSpPr txBox="1"/>
              <p:nvPr/>
            </p:nvSpPr>
            <p:spPr>
              <a:xfrm>
                <a:off x="4846216" y="3430090"/>
                <a:ext cx="622875" cy="246221"/>
              </a:xfrm>
              <a:prstGeom prst="rect">
                <a:avLst/>
              </a:prstGeom>
              <a:noFill/>
            </p:spPr>
            <p:txBody>
              <a:bodyPr wrap="square">
                <a:spAutoFit/>
              </a:bodyPr>
              <a:lstStyle/>
              <a:p>
                <a:r>
                  <a:rPr lang="fr-FR" sz="1000" noProof="1"/>
                  <a:t>s2.key</a:t>
                </a:r>
                <a:endParaRPr lang="fr-FR" sz="1000" dirty="0"/>
              </a:p>
            </p:txBody>
          </p:sp>
        </p:grpSp>
        <p:cxnSp>
          <p:nvCxnSpPr>
            <p:cNvPr id="25" name="Connecteur droit avec flèche 24">
              <a:extLst>
                <a:ext uri="{FF2B5EF4-FFF2-40B4-BE49-F238E27FC236}">
                  <a16:creationId xmlns:a16="http://schemas.microsoft.com/office/drawing/2014/main" id="{DCA3C833-3D44-596C-F642-89B2524DAF0D}"/>
                </a:ext>
              </a:extLst>
            </p:cNvPr>
            <p:cNvCxnSpPr>
              <a:cxnSpLocks/>
            </p:cNvCxnSpPr>
            <p:nvPr/>
          </p:nvCxnSpPr>
          <p:spPr>
            <a:xfrm>
              <a:off x="5953136" y="1394430"/>
              <a:ext cx="492052" cy="373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78225BFB-8939-B552-5C85-E89466D1B1E2}"/>
                </a:ext>
              </a:extLst>
            </p:cNvPr>
            <p:cNvCxnSpPr>
              <a:cxnSpLocks/>
              <a:stCxn id="33" idx="3"/>
            </p:cNvCxnSpPr>
            <p:nvPr/>
          </p:nvCxnSpPr>
          <p:spPr>
            <a:xfrm flipV="1">
              <a:off x="5953136" y="1981579"/>
              <a:ext cx="502740" cy="323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Légende : encadrée 26">
              <a:extLst>
                <a:ext uri="{FF2B5EF4-FFF2-40B4-BE49-F238E27FC236}">
                  <a16:creationId xmlns:a16="http://schemas.microsoft.com/office/drawing/2014/main" id="{3251609B-26FC-8A4E-EEBA-EA496A544ED6}"/>
                </a:ext>
              </a:extLst>
            </p:cNvPr>
            <p:cNvSpPr/>
            <p:nvPr/>
          </p:nvSpPr>
          <p:spPr>
            <a:xfrm>
              <a:off x="3808519" y="1025097"/>
              <a:ext cx="935811" cy="556636"/>
            </a:xfrm>
            <a:prstGeom prst="borderCallout1">
              <a:avLst>
                <a:gd name="adj1" fmla="val 41738"/>
                <a:gd name="adj2" fmla="val 100565"/>
                <a:gd name="adj3" fmla="val 51890"/>
                <a:gd name="adj4" fmla="val 128264"/>
              </a:avLst>
            </a:prstGeom>
            <a:solidFill>
              <a:schemeClr val="bg1"/>
            </a:solid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000" dirty="0">
                  <a:solidFill>
                    <a:schemeClr val="tx1"/>
                  </a:solidFill>
                </a:rPr>
                <a:t>Copy on S1</a:t>
              </a:r>
            </a:p>
          </p:txBody>
        </p:sp>
        <p:sp>
          <p:nvSpPr>
            <p:cNvPr id="28" name="Légende : encadrée 27">
              <a:extLst>
                <a:ext uri="{FF2B5EF4-FFF2-40B4-BE49-F238E27FC236}">
                  <a16:creationId xmlns:a16="http://schemas.microsoft.com/office/drawing/2014/main" id="{1E4C0B56-801C-52C6-7D30-4CCD244AE0B2}"/>
                </a:ext>
              </a:extLst>
            </p:cNvPr>
            <p:cNvSpPr/>
            <p:nvPr/>
          </p:nvSpPr>
          <p:spPr>
            <a:xfrm>
              <a:off x="3808518" y="2026624"/>
              <a:ext cx="979525" cy="556636"/>
            </a:xfrm>
            <a:prstGeom prst="borderCallout1">
              <a:avLst>
                <a:gd name="adj1" fmla="val 41738"/>
                <a:gd name="adj2" fmla="val 100565"/>
                <a:gd name="adj3" fmla="val 51890"/>
                <a:gd name="adj4" fmla="val 128264"/>
              </a:avLst>
            </a:prstGeom>
            <a:solidFill>
              <a:schemeClr val="bg1"/>
            </a:solid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000" dirty="0">
                  <a:solidFill>
                    <a:schemeClr val="tx1"/>
                  </a:solidFill>
                </a:rPr>
                <a:t>Copy on S2</a:t>
              </a:r>
            </a:p>
          </p:txBody>
        </p:sp>
        <p:sp>
          <p:nvSpPr>
            <p:cNvPr id="51" name="Espace réservé du texte 5">
              <a:extLst>
                <a:ext uri="{FF2B5EF4-FFF2-40B4-BE49-F238E27FC236}">
                  <a16:creationId xmlns:a16="http://schemas.microsoft.com/office/drawing/2014/main" id="{0255D04F-40B5-FE4A-A183-E38D4358CB09}"/>
                </a:ext>
              </a:extLst>
            </p:cNvPr>
            <p:cNvSpPr txBox="1">
              <a:spLocks/>
            </p:cNvSpPr>
            <p:nvPr/>
          </p:nvSpPr>
          <p:spPr>
            <a:xfrm>
              <a:off x="1141130" y="3085432"/>
              <a:ext cx="9201355" cy="1145659"/>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fr-FR" sz="1200" noProof="1"/>
                <a:t>Check certificates on S1 and S2</a:t>
              </a:r>
            </a:p>
            <a:p>
              <a:pPr>
                <a:lnSpc>
                  <a:spcPct val="150000"/>
                </a:lnSpc>
                <a:buFont typeface="Courier New" panose="02070309020205020404" pitchFamily="49" charset="0"/>
                <a:buChar char="o"/>
              </a:pPr>
              <a:r>
                <a:rPr lang="fr-FR" sz="1000" noProof="1"/>
                <a:t>cd SAFE/web/bin, checkcert -t CA, checkcert -t server</a:t>
              </a:r>
              <a:endParaRPr lang="it-IT" sz="1000" noProof="1"/>
            </a:p>
          </p:txBody>
        </p:sp>
        <p:pic>
          <p:nvPicPr>
            <p:cNvPr id="52" name="Graphique 51" descr="Badge 4 avec un remplissage uni">
              <a:extLst>
                <a:ext uri="{FF2B5EF4-FFF2-40B4-BE49-F238E27FC236}">
                  <a16:creationId xmlns:a16="http://schemas.microsoft.com/office/drawing/2014/main" id="{695D4422-8AF8-6613-3AC6-A6511915B14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6788" y="3135706"/>
              <a:ext cx="380137" cy="380137"/>
            </a:xfrm>
            <a:prstGeom prst="rect">
              <a:avLst/>
            </a:prstGeom>
          </p:spPr>
        </p:pic>
        <p:pic>
          <p:nvPicPr>
            <p:cNvPr id="54" name="Graphique 53" descr="Badge 5 avec un remplissage uni">
              <a:extLst>
                <a:ext uri="{FF2B5EF4-FFF2-40B4-BE49-F238E27FC236}">
                  <a16:creationId xmlns:a16="http://schemas.microsoft.com/office/drawing/2014/main" id="{B1DD0CEC-2051-DFE3-866A-1B58A844629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6787" y="4168945"/>
              <a:ext cx="380137" cy="380137"/>
            </a:xfrm>
            <a:prstGeom prst="rect">
              <a:avLst/>
            </a:prstGeom>
          </p:spPr>
        </p:pic>
        <p:grpSp>
          <p:nvGrpSpPr>
            <p:cNvPr id="56" name="Groupe 55">
              <a:extLst>
                <a:ext uri="{FF2B5EF4-FFF2-40B4-BE49-F238E27FC236}">
                  <a16:creationId xmlns:a16="http://schemas.microsoft.com/office/drawing/2014/main" id="{4A8DD7BF-C3CD-315A-CDD6-600DE1ACB854}"/>
                </a:ext>
              </a:extLst>
            </p:cNvPr>
            <p:cNvGrpSpPr/>
            <p:nvPr/>
          </p:nvGrpSpPr>
          <p:grpSpPr>
            <a:xfrm>
              <a:off x="9614647" y="2718229"/>
              <a:ext cx="1784085" cy="834953"/>
              <a:chOff x="9066555" y="3043172"/>
              <a:chExt cx="1784085" cy="834953"/>
            </a:xfrm>
          </p:grpSpPr>
          <p:sp>
            <p:nvSpPr>
              <p:cNvPr id="29" name="Légende : encadrée 28">
                <a:extLst>
                  <a:ext uri="{FF2B5EF4-FFF2-40B4-BE49-F238E27FC236}">
                    <a16:creationId xmlns:a16="http://schemas.microsoft.com/office/drawing/2014/main" id="{5A0DC516-3A5E-B957-90E0-211FF5DDADD3}"/>
                  </a:ext>
                </a:extLst>
              </p:cNvPr>
              <p:cNvSpPr/>
              <p:nvPr/>
            </p:nvSpPr>
            <p:spPr>
              <a:xfrm>
                <a:off x="9067540" y="3043172"/>
                <a:ext cx="1783100" cy="834953"/>
              </a:xfrm>
              <a:prstGeom prst="borderCallout1">
                <a:avLst>
                  <a:gd name="adj1" fmla="val 61409"/>
                  <a:gd name="adj2" fmla="val -2807"/>
                  <a:gd name="adj3" fmla="val 217758"/>
                  <a:gd name="adj4" fmla="val -18093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000" dirty="0">
                    <a:solidFill>
                      <a:schemeClr val="tx1"/>
                    </a:solidFill>
                  </a:rPr>
                  <a:t>On Linux:</a:t>
                </a:r>
              </a:p>
              <a:p>
                <a:pPr marL="171450" indent="-171450">
                  <a:lnSpc>
                    <a:spcPct val="150000"/>
                  </a:lnSpc>
                  <a:buFont typeface="Courier New" panose="02070309020205020404" pitchFamily="49" charset="0"/>
                  <a:buChar char="o"/>
                </a:pPr>
                <a:r>
                  <a:rPr lang="en-US" sz="1000" dirty="0" err="1">
                    <a:solidFill>
                      <a:schemeClr val="tx1"/>
                    </a:solidFill>
                  </a:rPr>
                  <a:t>chown</a:t>
                </a:r>
                <a:r>
                  <a:rPr lang="en-US" sz="1000" dirty="0">
                    <a:solidFill>
                      <a:schemeClr val="tx1"/>
                    </a:solidFill>
                  </a:rPr>
                  <a:t> </a:t>
                </a:r>
                <a:r>
                  <a:rPr lang="en-US" sz="1000" dirty="0" err="1">
                    <a:solidFill>
                      <a:schemeClr val="tx1"/>
                    </a:solidFill>
                  </a:rPr>
                  <a:t>safekit:safekit</a:t>
                </a:r>
                <a:endParaRPr lang="en-US" sz="1000" dirty="0">
                  <a:solidFill>
                    <a:schemeClr val="tx1"/>
                  </a:solidFill>
                </a:endParaRPr>
              </a:p>
              <a:p>
                <a:pPr marL="171450" indent="-171450">
                  <a:lnSpc>
                    <a:spcPct val="150000"/>
                  </a:lnSpc>
                  <a:buFont typeface="Courier New" panose="02070309020205020404" pitchFamily="49" charset="0"/>
                  <a:buChar char="o"/>
                </a:pPr>
                <a:r>
                  <a:rPr lang="en-US" sz="1000" dirty="0" err="1">
                    <a:solidFill>
                      <a:schemeClr val="tx1"/>
                    </a:solidFill>
                  </a:rPr>
                  <a:t>chmod</a:t>
                </a:r>
                <a:r>
                  <a:rPr lang="en-US" sz="1000" dirty="0">
                    <a:solidFill>
                      <a:schemeClr val="tx1"/>
                    </a:solidFill>
                  </a:rPr>
                  <a:t> 0440</a:t>
                </a:r>
              </a:p>
            </p:txBody>
          </p:sp>
          <p:sp>
            <p:nvSpPr>
              <p:cNvPr id="55" name="Légende : encadrée 54">
                <a:extLst>
                  <a:ext uri="{FF2B5EF4-FFF2-40B4-BE49-F238E27FC236}">
                    <a16:creationId xmlns:a16="http://schemas.microsoft.com/office/drawing/2014/main" id="{6409D7C3-AB0D-C665-37FF-662D2BD05ABA}"/>
                  </a:ext>
                </a:extLst>
              </p:cNvPr>
              <p:cNvSpPr/>
              <p:nvPr/>
            </p:nvSpPr>
            <p:spPr>
              <a:xfrm>
                <a:off x="9066555" y="3043172"/>
                <a:ext cx="1783100" cy="834953"/>
              </a:xfrm>
              <a:prstGeom prst="borderCallout1">
                <a:avLst>
                  <a:gd name="adj1" fmla="val 61409"/>
                  <a:gd name="adj2" fmla="val -2807"/>
                  <a:gd name="adj3" fmla="val -81017"/>
                  <a:gd name="adj4" fmla="val -6243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endParaRPr lang="en-US" sz="1000" dirty="0">
                  <a:solidFill>
                    <a:schemeClr val="tx1"/>
                  </a:solidFill>
                </a:endParaRPr>
              </a:p>
            </p:txBody>
          </p:sp>
        </p:grpSp>
      </p:grpSp>
      <p:sp>
        <p:nvSpPr>
          <p:cNvPr id="4" name="Espace réservé du texte 5">
            <a:extLst>
              <a:ext uri="{FF2B5EF4-FFF2-40B4-BE49-F238E27FC236}">
                <a16:creationId xmlns:a16="http://schemas.microsoft.com/office/drawing/2014/main" id="{0FBAE530-B022-B4A9-56BE-F16E6C56F75D}"/>
              </a:ext>
            </a:extLst>
          </p:cNvPr>
          <p:cNvSpPr txBox="1">
            <a:spLocks/>
          </p:cNvSpPr>
          <p:nvPr/>
        </p:nvSpPr>
        <p:spPr>
          <a:xfrm>
            <a:off x="7632430" y="5124575"/>
            <a:ext cx="4229100" cy="979364"/>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fr-FR" sz="1200" noProof="1"/>
              <a:t>Switch back SafeKit to http on S1 and S2</a:t>
            </a:r>
          </a:p>
          <a:p>
            <a:pPr>
              <a:lnSpc>
                <a:spcPct val="150000"/>
              </a:lnSpc>
              <a:buFont typeface="Courier New" panose="02070309020205020404" pitchFamily="49" charset="0"/>
              <a:buChar char="o"/>
            </a:pPr>
            <a:r>
              <a:rPr lang="fr-FR" sz="1000" noProof="1"/>
              <a:t>Remove SAFE/web/conf/ssl/httpd.webconsolessl.conf </a:t>
            </a:r>
          </a:p>
          <a:p>
            <a:pPr>
              <a:lnSpc>
                <a:spcPct val="150000"/>
              </a:lnSpc>
              <a:buFont typeface="Courier New" panose="02070309020205020404" pitchFamily="49" charset="0"/>
              <a:buChar char="o"/>
            </a:pPr>
            <a:r>
              <a:rPr lang="fr-FR" sz="1000" noProof="1"/>
              <a:t>Run SAFE/safekit webserver restart</a:t>
            </a:r>
          </a:p>
        </p:txBody>
      </p:sp>
      <p:pic>
        <p:nvPicPr>
          <p:cNvPr id="6" name="console-38">
            <a:hlinkClick r:id="" action="ppaction://media"/>
            <a:extLst>
              <a:ext uri="{FF2B5EF4-FFF2-40B4-BE49-F238E27FC236}">
                <a16:creationId xmlns:a16="http://schemas.microsoft.com/office/drawing/2014/main" id="{90C47D01-9585-7C13-0331-37D9B4B378A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42825" y="6370637"/>
            <a:ext cx="487363" cy="487363"/>
          </a:xfrm>
          <a:prstGeom prst="rect">
            <a:avLst/>
          </a:prstGeom>
        </p:spPr>
      </p:pic>
    </p:spTree>
    <p:extLst>
      <p:ext uri="{BB962C8B-B14F-4D97-AF65-F5344CB8AC3E}">
        <p14:creationId xmlns:p14="http://schemas.microsoft.com/office/powerpoint/2010/main" val="1059326407"/>
      </p:ext>
    </p:extLst>
  </p:cSld>
  <p:clrMapOvr>
    <a:masterClrMapping/>
  </p:clrMapOvr>
  <mc:AlternateContent xmlns:mc="http://schemas.openxmlformats.org/markup-compatibility/2006" xmlns:p14="http://schemas.microsoft.com/office/powerpoint/2010/main">
    <mc:Choice Requires="p14">
      <p:transition spd="slow" p14:dur="2000" advClick="0" advTm="83000"/>
    </mc:Choice>
    <mc:Fallback xmlns="">
      <p:transition spd="slow" advClick="0" advTm="8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3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0" descr="Une image contenant Appareils électroniques, léger&#10;&#10;Description générée automatiquement">
            <a:extLst>
              <a:ext uri="{FF2B5EF4-FFF2-40B4-BE49-F238E27FC236}">
                <a16:creationId xmlns:a16="http://schemas.microsoft.com/office/drawing/2014/main" id="{48349C97-2F41-B69C-706A-006C46987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9BB5BC-EFAC-C696-3075-446E33FCB600}"/>
              </a:ext>
            </a:extLst>
          </p:cNvPr>
          <p:cNvSpPr>
            <a:spLocks noGrp="1"/>
          </p:cNvSpPr>
          <p:nvPr>
            <p:ph type="ctrTitle"/>
          </p:nvPr>
        </p:nvSpPr>
        <p:spPr>
          <a:xfrm>
            <a:off x="804016" y="4894065"/>
            <a:ext cx="3591339" cy="682140"/>
          </a:xfrm>
        </p:spPr>
        <p:txBody>
          <a:bodyPr/>
          <a:lstStyle/>
          <a:p>
            <a:r>
              <a:rPr lang="nl-NL" dirty="0" err="1"/>
              <a:t>Thank</a:t>
            </a:r>
            <a:r>
              <a:rPr lang="nl-NL" dirty="0"/>
              <a:t> </a:t>
            </a:r>
            <a:r>
              <a:rPr lang="nl-NL" dirty="0" err="1"/>
              <a:t>you</a:t>
            </a:r>
            <a:r>
              <a:rPr lang="nl-NL" dirty="0"/>
              <a:t> !</a:t>
            </a:r>
          </a:p>
        </p:txBody>
      </p:sp>
      <p:pic>
        <p:nvPicPr>
          <p:cNvPr id="5" name="console-39">
            <a:hlinkClick r:id="" action="ppaction://media"/>
            <a:extLst>
              <a:ext uri="{FF2B5EF4-FFF2-40B4-BE49-F238E27FC236}">
                <a16:creationId xmlns:a16="http://schemas.microsoft.com/office/drawing/2014/main" id="{9E6D1E6D-508B-D750-6460-DF961BE9C4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8652" y="6076027"/>
            <a:ext cx="487363" cy="487363"/>
          </a:xfrm>
          <a:prstGeom prst="rect">
            <a:avLst/>
          </a:prstGeom>
        </p:spPr>
      </p:pic>
      <p:sp>
        <p:nvSpPr>
          <p:cNvPr id="7" name="Sous-titre 6">
            <a:extLst>
              <a:ext uri="{FF2B5EF4-FFF2-40B4-BE49-F238E27FC236}">
                <a16:creationId xmlns:a16="http://schemas.microsoft.com/office/drawing/2014/main" id="{BD63AEAD-7372-6803-EDAA-8594449A4E84}"/>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6082480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7000" fill="hold"/>
                                        <p:tgtEl>
                                          <p:spTgt spid="4"/>
                                        </p:tgtEl>
                                      </p:cBhvr>
                                      <p:by x="150000" y="150000"/>
                                    </p:animScale>
                                  </p:childTnLst>
                                </p:cTn>
                              </p:par>
                              <p:par>
                                <p:cTn id="7" presetID="1" presetClass="mediacall" presetSubtype="0" fill="hold" nodeType="withEffect">
                                  <p:stCondLst>
                                    <p:cond delay="0"/>
                                  </p:stCondLst>
                                  <p:childTnLst>
                                    <p:cmd type="call" cmd="playFrom(0.0)">
                                      <p:cBhvr>
                                        <p:cTn id="8" dur="66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11808DB-260A-27A0-B273-CE867AA50A39}"/>
              </a:ext>
            </a:extLst>
          </p:cNvPr>
          <p:cNvSpPr>
            <a:spLocks noGrp="1"/>
          </p:cNvSpPr>
          <p:nvPr>
            <p:ph type="body" sz="quarter" idx="10"/>
          </p:nvPr>
        </p:nvSpPr>
        <p:spPr/>
        <p:txBody>
          <a:bodyPr/>
          <a:lstStyle/>
          <a:p>
            <a:r>
              <a:rPr lang="fr-FR" dirty="0"/>
              <a:t>Configuration of the cluster</a:t>
            </a:r>
          </a:p>
        </p:txBody>
      </p:sp>
      <p:sp>
        <p:nvSpPr>
          <p:cNvPr id="3" name="Espace réservé du texte 2">
            <a:extLst>
              <a:ext uri="{FF2B5EF4-FFF2-40B4-BE49-F238E27FC236}">
                <a16:creationId xmlns:a16="http://schemas.microsoft.com/office/drawing/2014/main" id="{8EDBE977-8A64-607A-1C22-D439709D3723}"/>
              </a:ext>
            </a:extLst>
          </p:cNvPr>
          <p:cNvSpPr>
            <a:spLocks noGrp="1"/>
          </p:cNvSpPr>
          <p:nvPr>
            <p:ph type="body" sz="quarter" idx="16"/>
          </p:nvPr>
        </p:nvSpPr>
        <p:spPr/>
        <p:txBody>
          <a:bodyPr/>
          <a:lstStyle/>
          <a:p>
            <a:endParaRPr lang="fr-FR"/>
          </a:p>
        </p:txBody>
      </p:sp>
      <p:pic>
        <p:nvPicPr>
          <p:cNvPr id="4" name="console-5">
            <a:hlinkClick r:id="" action="ppaction://media"/>
            <a:extLst>
              <a:ext uri="{FF2B5EF4-FFF2-40B4-BE49-F238E27FC236}">
                <a16:creationId xmlns:a16="http://schemas.microsoft.com/office/drawing/2014/main" id="{1E645C37-E7D8-B46B-AB02-20A3AEE847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89782" y="6112668"/>
            <a:ext cx="487363" cy="487363"/>
          </a:xfrm>
          <a:prstGeom prst="rect">
            <a:avLst/>
          </a:prstGeom>
        </p:spPr>
      </p:pic>
    </p:spTree>
    <p:extLst>
      <p:ext uri="{BB962C8B-B14F-4D97-AF65-F5344CB8AC3E}">
        <p14:creationId xmlns:p14="http://schemas.microsoft.com/office/powerpoint/2010/main" val="363205902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96AED465-9D6E-6E34-6B28-86B77B153AAD}"/>
              </a:ext>
            </a:extLst>
          </p:cNvPr>
          <p:cNvSpPr>
            <a:spLocks noGrp="1"/>
          </p:cNvSpPr>
          <p:nvPr>
            <p:ph type="title"/>
          </p:nvPr>
        </p:nvSpPr>
        <p:spPr/>
        <p:txBody>
          <a:bodyPr/>
          <a:lstStyle/>
          <a:p>
            <a:r>
              <a:rPr lang="fr-FR" dirty="0"/>
              <a:t>Cluster configuration </a:t>
            </a:r>
            <a:r>
              <a:rPr lang="fr-FR" dirty="0" err="1"/>
              <a:t>wizard</a:t>
            </a:r>
            <a:endParaRPr lang="fr-FR" dirty="0"/>
          </a:p>
        </p:txBody>
      </p:sp>
      <p:sp>
        <p:nvSpPr>
          <p:cNvPr id="11" name="Espace réservé du texte 10">
            <a:extLst>
              <a:ext uri="{FF2B5EF4-FFF2-40B4-BE49-F238E27FC236}">
                <a16:creationId xmlns:a16="http://schemas.microsoft.com/office/drawing/2014/main" id="{69C40DB6-7450-050E-72FC-7B99D560E180}"/>
              </a:ext>
            </a:extLst>
          </p:cNvPr>
          <p:cNvSpPr>
            <a:spLocks noGrp="1"/>
          </p:cNvSpPr>
          <p:nvPr>
            <p:ph type="body" sz="quarter" idx="10"/>
          </p:nvPr>
        </p:nvSpPr>
        <p:spPr>
          <a:xfrm>
            <a:off x="316799" y="830931"/>
            <a:ext cx="11484000" cy="276999"/>
          </a:xfrm>
        </p:spPr>
        <p:txBody>
          <a:bodyPr/>
          <a:lstStyle/>
          <a:p>
            <a:r>
              <a:rPr lang="en-US" sz="1200" dirty="0">
                <a:solidFill>
                  <a:schemeClr val="tx1"/>
                </a:solidFill>
                <a:latin typeface="+mn-lt"/>
              </a:rPr>
              <a:t>http://host:9010/console/en/configuration/cluster/config</a:t>
            </a:r>
            <a:endParaRPr lang="fr-FR" sz="1200" dirty="0">
              <a:solidFill>
                <a:schemeClr val="tx1"/>
              </a:solidFill>
              <a:latin typeface="+mn-lt"/>
            </a:endParaRPr>
          </a:p>
        </p:txBody>
      </p:sp>
      <p:pic>
        <p:nvPicPr>
          <p:cNvPr id="13" name="Image 12">
            <a:extLst>
              <a:ext uri="{FF2B5EF4-FFF2-40B4-BE49-F238E27FC236}">
                <a16:creationId xmlns:a16="http://schemas.microsoft.com/office/drawing/2014/main" id="{1392176C-CD6E-6886-C906-0B3A69665EF7}"/>
              </a:ext>
            </a:extLst>
          </p:cNvPr>
          <p:cNvPicPr>
            <a:picLocks noChangeAspect="1"/>
          </p:cNvPicPr>
          <p:nvPr/>
        </p:nvPicPr>
        <p:blipFill rotWithShape="1">
          <a:blip r:embed="rId5"/>
          <a:srcRect r="1295"/>
          <a:stretch/>
        </p:blipFill>
        <p:spPr>
          <a:xfrm>
            <a:off x="2829619" y="2922383"/>
            <a:ext cx="5678597" cy="1790700"/>
          </a:xfrm>
          <a:prstGeom prst="rect">
            <a:avLst/>
          </a:prstGeom>
        </p:spPr>
      </p:pic>
      <p:sp>
        <p:nvSpPr>
          <p:cNvPr id="2" name="Légende : encadrée 1">
            <a:extLst>
              <a:ext uri="{FF2B5EF4-FFF2-40B4-BE49-F238E27FC236}">
                <a16:creationId xmlns:a16="http://schemas.microsoft.com/office/drawing/2014/main" id="{5068A70D-047B-134D-F7F6-689C06BF4D80}"/>
              </a:ext>
            </a:extLst>
          </p:cNvPr>
          <p:cNvSpPr/>
          <p:nvPr/>
        </p:nvSpPr>
        <p:spPr>
          <a:xfrm>
            <a:off x="1699280" y="5272892"/>
            <a:ext cx="1865013" cy="727902"/>
          </a:xfrm>
          <a:prstGeom prst="borderCallout1">
            <a:avLst>
              <a:gd name="adj1" fmla="val 84"/>
              <a:gd name="adj2" fmla="val 46622"/>
              <a:gd name="adj3" fmla="val -165010"/>
              <a:gd name="adj4" fmla="val 9524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200" noProof="1"/>
              <a:t>Exit the wizard</a:t>
            </a:r>
          </a:p>
        </p:txBody>
      </p:sp>
      <p:sp>
        <p:nvSpPr>
          <p:cNvPr id="3" name="Légende : encadrée 2">
            <a:extLst>
              <a:ext uri="{FF2B5EF4-FFF2-40B4-BE49-F238E27FC236}">
                <a16:creationId xmlns:a16="http://schemas.microsoft.com/office/drawing/2014/main" id="{0F05FB94-6977-79B7-622E-352BD7B21095}"/>
              </a:ext>
            </a:extLst>
          </p:cNvPr>
          <p:cNvSpPr/>
          <p:nvPr/>
        </p:nvSpPr>
        <p:spPr>
          <a:xfrm>
            <a:off x="4629864" y="5272892"/>
            <a:ext cx="2857869" cy="727902"/>
          </a:xfrm>
          <a:prstGeom prst="borderCallout1">
            <a:avLst>
              <a:gd name="adj1" fmla="val 84"/>
              <a:gd name="adj2" fmla="val 46622"/>
              <a:gd name="adj3" fmla="val -82706"/>
              <a:gd name="adj4" fmla="val -221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200" noProof="1"/>
              <a:t>2-step configuration wizard</a:t>
            </a:r>
          </a:p>
        </p:txBody>
      </p:sp>
      <p:sp>
        <p:nvSpPr>
          <p:cNvPr id="4" name="Légende : encadrée 3">
            <a:extLst>
              <a:ext uri="{FF2B5EF4-FFF2-40B4-BE49-F238E27FC236}">
                <a16:creationId xmlns:a16="http://schemas.microsoft.com/office/drawing/2014/main" id="{3875EE14-573B-F72D-1642-8A03BE74D96E}"/>
              </a:ext>
            </a:extLst>
          </p:cNvPr>
          <p:cNvSpPr/>
          <p:nvPr/>
        </p:nvSpPr>
        <p:spPr>
          <a:xfrm>
            <a:off x="4629864" y="5272892"/>
            <a:ext cx="2857869" cy="727902"/>
          </a:xfrm>
          <a:prstGeom prst="borderCallout1">
            <a:avLst>
              <a:gd name="adj1" fmla="val 84"/>
              <a:gd name="adj2" fmla="val 46622"/>
              <a:gd name="adj3" fmla="val -82706"/>
              <a:gd name="adj4" fmla="val 9634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endParaRPr lang="en-US" sz="1200" noProof="1"/>
          </a:p>
        </p:txBody>
      </p:sp>
      <p:sp>
        <p:nvSpPr>
          <p:cNvPr id="6" name="Légende : encadrée 5">
            <a:extLst>
              <a:ext uri="{FF2B5EF4-FFF2-40B4-BE49-F238E27FC236}">
                <a16:creationId xmlns:a16="http://schemas.microsoft.com/office/drawing/2014/main" id="{0379BF01-757A-BDD6-CAD3-A3E1C2457DE4}"/>
              </a:ext>
            </a:extLst>
          </p:cNvPr>
          <p:cNvSpPr/>
          <p:nvPr/>
        </p:nvSpPr>
        <p:spPr>
          <a:xfrm>
            <a:off x="2829619" y="1728471"/>
            <a:ext cx="4159760" cy="727902"/>
          </a:xfrm>
          <a:prstGeom prst="borderCallout1">
            <a:avLst>
              <a:gd name="adj1" fmla="val 102602"/>
              <a:gd name="adj2" fmla="val 26676"/>
              <a:gd name="adj3" fmla="val 295601"/>
              <a:gd name="adj4" fmla="val 637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200" noProof="1"/>
              <a:t>Cluster configuration wizard</a:t>
            </a:r>
          </a:p>
          <a:p>
            <a:pPr algn="ctr">
              <a:lnSpc>
                <a:spcPct val="150000"/>
              </a:lnSpc>
            </a:pPr>
            <a:r>
              <a:rPr lang="en-US" sz="1000" dirty="0"/>
              <a:t>Automatically opened if the cluster is not yet configured</a:t>
            </a:r>
            <a:endParaRPr lang="en-US" sz="1000" noProof="1"/>
          </a:p>
        </p:txBody>
      </p:sp>
      <p:sp>
        <p:nvSpPr>
          <p:cNvPr id="7" name="Légende : encadrée 6">
            <a:extLst>
              <a:ext uri="{FF2B5EF4-FFF2-40B4-BE49-F238E27FC236}">
                <a16:creationId xmlns:a16="http://schemas.microsoft.com/office/drawing/2014/main" id="{4A22F2CE-A165-92EF-6017-5343B261F1FB}"/>
              </a:ext>
            </a:extLst>
          </p:cNvPr>
          <p:cNvSpPr/>
          <p:nvPr/>
        </p:nvSpPr>
        <p:spPr>
          <a:xfrm>
            <a:off x="2829619" y="1728471"/>
            <a:ext cx="4159760" cy="727902"/>
          </a:xfrm>
          <a:prstGeom prst="borderCallout1">
            <a:avLst>
              <a:gd name="adj1" fmla="val 101159"/>
              <a:gd name="adj2" fmla="val 27412"/>
              <a:gd name="adj3" fmla="val 230626"/>
              <a:gd name="adj4" fmla="val 34503"/>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endParaRPr lang="en-US" sz="1200" noProof="1"/>
          </a:p>
        </p:txBody>
      </p:sp>
      <p:pic>
        <p:nvPicPr>
          <p:cNvPr id="5" name="console-6">
            <a:hlinkClick r:id="" action="ppaction://media"/>
            <a:extLst>
              <a:ext uri="{FF2B5EF4-FFF2-40B4-BE49-F238E27FC236}">
                <a16:creationId xmlns:a16="http://schemas.microsoft.com/office/drawing/2014/main" id="{A9966F50-123B-0060-52BC-CD9C46BAE1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91811" y="6178097"/>
            <a:ext cx="487363" cy="487363"/>
          </a:xfrm>
          <a:prstGeom prst="rect">
            <a:avLst/>
          </a:prstGeom>
        </p:spPr>
      </p:pic>
    </p:spTree>
    <p:extLst>
      <p:ext uri="{BB962C8B-B14F-4D97-AF65-F5344CB8AC3E}">
        <p14:creationId xmlns:p14="http://schemas.microsoft.com/office/powerpoint/2010/main" val="185583259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EF64D7C2-2555-BC06-36B3-83260D3C04DA}"/>
              </a:ext>
            </a:extLst>
          </p:cNvPr>
          <p:cNvGrpSpPr/>
          <p:nvPr/>
        </p:nvGrpSpPr>
        <p:grpSpPr>
          <a:xfrm>
            <a:off x="5353603" y="1051621"/>
            <a:ext cx="4817241" cy="5593512"/>
            <a:chOff x="5211908" y="1146624"/>
            <a:chExt cx="4817241" cy="5593512"/>
          </a:xfrm>
        </p:grpSpPr>
        <p:pic>
          <p:nvPicPr>
            <p:cNvPr id="21" name="Image 20">
              <a:extLst>
                <a:ext uri="{FF2B5EF4-FFF2-40B4-BE49-F238E27FC236}">
                  <a16:creationId xmlns:a16="http://schemas.microsoft.com/office/drawing/2014/main" id="{FF90138D-C011-F3FC-6126-2C59949BA470}"/>
                </a:ext>
              </a:extLst>
            </p:cNvPr>
            <p:cNvPicPr>
              <a:picLocks noChangeAspect="1"/>
            </p:cNvPicPr>
            <p:nvPr/>
          </p:nvPicPr>
          <p:blipFill rotWithShape="1">
            <a:blip r:embed="rId5"/>
            <a:srcRect t="17529" b="1043"/>
            <a:stretch/>
          </p:blipFill>
          <p:spPr>
            <a:xfrm>
              <a:off x="5211908" y="1146624"/>
              <a:ext cx="4817241" cy="5584403"/>
            </a:xfrm>
            <a:prstGeom prst="rect">
              <a:avLst/>
            </a:prstGeom>
          </p:spPr>
        </p:pic>
        <p:pic>
          <p:nvPicPr>
            <p:cNvPr id="22" name="Espace réservé du contenu 11" descr="Badge 1 avec un remplissage uni">
              <a:extLst>
                <a:ext uri="{FF2B5EF4-FFF2-40B4-BE49-F238E27FC236}">
                  <a16:creationId xmlns:a16="http://schemas.microsoft.com/office/drawing/2014/main" id="{5A4509F6-4621-B063-28F8-EEB653EA93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6238110" y="2436499"/>
              <a:ext cx="372068" cy="380260"/>
            </a:xfrm>
            <a:prstGeom prst="rect">
              <a:avLst/>
            </a:prstGeom>
          </p:spPr>
        </p:pic>
        <p:pic>
          <p:nvPicPr>
            <p:cNvPr id="23" name="Espace réservé du contenu 23" descr="Badge avec un remplissage uni">
              <a:extLst>
                <a:ext uri="{FF2B5EF4-FFF2-40B4-BE49-F238E27FC236}">
                  <a16:creationId xmlns:a16="http://schemas.microsoft.com/office/drawing/2014/main" id="{2A57BB79-C629-4B20-2B4A-E4BFC91C6D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6238110" y="3204233"/>
              <a:ext cx="380260" cy="380260"/>
            </a:xfrm>
            <a:prstGeom prst="rect">
              <a:avLst/>
            </a:prstGeom>
          </p:spPr>
        </p:pic>
        <p:pic>
          <p:nvPicPr>
            <p:cNvPr id="24" name="Graphique 23" descr="Badge 3 avec un remplissage uni">
              <a:extLst>
                <a:ext uri="{FF2B5EF4-FFF2-40B4-BE49-F238E27FC236}">
                  <a16:creationId xmlns:a16="http://schemas.microsoft.com/office/drawing/2014/main" id="{0C511761-DEF6-F641-44AB-9AFBA3C1B9C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16368" y="6359876"/>
              <a:ext cx="380260" cy="380260"/>
            </a:xfrm>
            <a:prstGeom prst="rect">
              <a:avLst/>
            </a:prstGeom>
          </p:spPr>
        </p:pic>
      </p:grpSp>
      <p:sp>
        <p:nvSpPr>
          <p:cNvPr id="5" name="Titre 4">
            <a:extLst>
              <a:ext uri="{FF2B5EF4-FFF2-40B4-BE49-F238E27FC236}">
                <a16:creationId xmlns:a16="http://schemas.microsoft.com/office/drawing/2014/main" id="{B056CEAA-878A-6D09-3E64-5F7A244DDBCF}"/>
              </a:ext>
            </a:extLst>
          </p:cNvPr>
          <p:cNvSpPr>
            <a:spLocks noGrp="1"/>
          </p:cNvSpPr>
          <p:nvPr>
            <p:ph type="title"/>
          </p:nvPr>
        </p:nvSpPr>
        <p:spPr>
          <a:xfrm>
            <a:off x="316799" y="471915"/>
            <a:ext cx="11484000" cy="369332"/>
          </a:xfrm>
        </p:spPr>
        <p:txBody>
          <a:bodyPr/>
          <a:lstStyle/>
          <a:p>
            <a:r>
              <a:rPr lang="fr-FR" sz="2400" dirty="0"/>
              <a:t>Edit cluster configuration</a:t>
            </a:r>
          </a:p>
        </p:txBody>
      </p:sp>
      <p:sp>
        <p:nvSpPr>
          <p:cNvPr id="9" name="Espace réservé du texte 8">
            <a:extLst>
              <a:ext uri="{FF2B5EF4-FFF2-40B4-BE49-F238E27FC236}">
                <a16:creationId xmlns:a16="http://schemas.microsoft.com/office/drawing/2014/main" id="{19773D98-0D8D-B650-2A29-D0FA368C45B3}"/>
              </a:ext>
            </a:extLst>
          </p:cNvPr>
          <p:cNvSpPr>
            <a:spLocks noGrp="1"/>
          </p:cNvSpPr>
          <p:nvPr>
            <p:ph type="body" sz="quarter" idx="10"/>
          </p:nvPr>
        </p:nvSpPr>
        <p:spPr>
          <a:xfrm>
            <a:off x="316799" y="830931"/>
            <a:ext cx="11484000" cy="307777"/>
          </a:xfrm>
        </p:spPr>
        <p:txBody>
          <a:bodyPr/>
          <a:lstStyle/>
          <a:p>
            <a:r>
              <a:rPr lang="fr-FR" sz="1400" dirty="0" err="1"/>
              <a:t>Step</a:t>
            </a:r>
            <a:r>
              <a:rPr lang="fr-FR" sz="1400" dirty="0"/>
              <a:t> 1/2</a:t>
            </a:r>
          </a:p>
        </p:txBody>
      </p:sp>
      <p:sp>
        <p:nvSpPr>
          <p:cNvPr id="26" name="Légende : encadrée 25">
            <a:extLst>
              <a:ext uri="{FF2B5EF4-FFF2-40B4-BE49-F238E27FC236}">
                <a16:creationId xmlns:a16="http://schemas.microsoft.com/office/drawing/2014/main" id="{9DF5AB00-D47B-9320-6984-A6820C353C56}"/>
              </a:ext>
            </a:extLst>
          </p:cNvPr>
          <p:cNvSpPr/>
          <p:nvPr/>
        </p:nvSpPr>
        <p:spPr>
          <a:xfrm>
            <a:off x="7248193" y="212867"/>
            <a:ext cx="1853765" cy="628379"/>
          </a:xfrm>
          <a:prstGeom prst="borderCallout1">
            <a:avLst>
              <a:gd name="adj1" fmla="val 105768"/>
              <a:gd name="adj2" fmla="val 48771"/>
              <a:gd name="adj3" fmla="val 238978"/>
              <a:gd name="adj4" fmla="val -82412"/>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t>Click to switch to cluster.xml edition</a:t>
            </a:r>
          </a:p>
        </p:txBody>
      </p:sp>
      <p:sp>
        <p:nvSpPr>
          <p:cNvPr id="30" name="Légende : encadrée 29">
            <a:extLst>
              <a:ext uri="{FF2B5EF4-FFF2-40B4-BE49-F238E27FC236}">
                <a16:creationId xmlns:a16="http://schemas.microsoft.com/office/drawing/2014/main" id="{9E0645D0-F98F-B6B2-3EC6-E459672444FF}"/>
              </a:ext>
            </a:extLst>
          </p:cNvPr>
          <p:cNvSpPr/>
          <p:nvPr/>
        </p:nvSpPr>
        <p:spPr>
          <a:xfrm>
            <a:off x="10408942" y="1748168"/>
            <a:ext cx="1397824" cy="671053"/>
          </a:xfrm>
          <a:prstGeom prst="borderCallout1">
            <a:avLst>
              <a:gd name="adj1" fmla="val 54226"/>
              <a:gd name="adj2" fmla="val 532"/>
              <a:gd name="adj3" fmla="val 54476"/>
              <a:gd name="adj4" fmla="val -4387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gn="ctr">
              <a:lnSpc>
                <a:spcPct val="150000"/>
              </a:lnSpc>
              <a:buNone/>
            </a:pPr>
            <a:r>
              <a:rPr lang="en-US" sz="1200" dirty="0"/>
              <a:t>Add/remove a </a:t>
            </a:r>
            <a:r>
              <a:rPr lang="en-US" sz="1200" dirty="0" err="1"/>
              <a:t>lan</a:t>
            </a:r>
            <a:endParaRPr lang="en-US" sz="1200" dirty="0"/>
          </a:p>
        </p:txBody>
      </p:sp>
      <p:sp>
        <p:nvSpPr>
          <p:cNvPr id="31" name="Légende : encadrée 30">
            <a:extLst>
              <a:ext uri="{FF2B5EF4-FFF2-40B4-BE49-F238E27FC236}">
                <a16:creationId xmlns:a16="http://schemas.microsoft.com/office/drawing/2014/main" id="{29BFC174-EFB5-36F5-2B0B-D5BBABCFB19A}"/>
              </a:ext>
            </a:extLst>
          </p:cNvPr>
          <p:cNvSpPr/>
          <p:nvPr/>
        </p:nvSpPr>
        <p:spPr>
          <a:xfrm>
            <a:off x="10403099" y="3216314"/>
            <a:ext cx="1397700" cy="671052"/>
          </a:xfrm>
          <a:prstGeom prst="borderCallout1">
            <a:avLst>
              <a:gd name="adj1" fmla="val 54226"/>
              <a:gd name="adj2" fmla="val 532"/>
              <a:gd name="adj3" fmla="val 54476"/>
              <a:gd name="adj4" fmla="val -4387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gn="ctr">
              <a:lnSpc>
                <a:spcPct val="150000"/>
              </a:lnSpc>
              <a:buNone/>
            </a:pPr>
            <a:r>
              <a:rPr lang="en-US" sz="1200" dirty="0"/>
              <a:t>Add/remove a node</a:t>
            </a:r>
          </a:p>
        </p:txBody>
      </p:sp>
      <p:pic>
        <p:nvPicPr>
          <p:cNvPr id="32" name="Espace réservé du contenu 11" descr="Badge 1 avec un remplissage uni">
            <a:extLst>
              <a:ext uri="{FF2B5EF4-FFF2-40B4-BE49-F238E27FC236}">
                <a16:creationId xmlns:a16="http://schemas.microsoft.com/office/drawing/2014/main" id="{489C5DD3-9ED2-D5CF-0762-ABBAE79B6A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511356" y="1490134"/>
            <a:ext cx="372068" cy="380260"/>
          </a:xfrm>
          <a:prstGeom prst="rect">
            <a:avLst/>
          </a:prstGeom>
        </p:spPr>
      </p:pic>
      <p:pic>
        <p:nvPicPr>
          <p:cNvPr id="33" name="Espace réservé du contenu 23" descr="Badge avec un remplissage uni">
            <a:extLst>
              <a:ext uri="{FF2B5EF4-FFF2-40B4-BE49-F238E27FC236}">
                <a16:creationId xmlns:a16="http://schemas.microsoft.com/office/drawing/2014/main" id="{86BCFF5E-6DDA-4325-C5D2-A680EAB118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511356" y="2185481"/>
            <a:ext cx="380260" cy="380260"/>
          </a:xfrm>
          <a:prstGeom prst="rect">
            <a:avLst/>
          </a:prstGeom>
        </p:spPr>
      </p:pic>
      <p:pic>
        <p:nvPicPr>
          <p:cNvPr id="34" name="Graphique 33" descr="Badge 3 avec un remplissage uni">
            <a:extLst>
              <a:ext uri="{FF2B5EF4-FFF2-40B4-BE49-F238E27FC236}">
                <a16:creationId xmlns:a16="http://schemas.microsoft.com/office/drawing/2014/main" id="{3AAD0F6A-16CC-8EA0-07AF-1480F79E59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1356" y="2836675"/>
            <a:ext cx="380260" cy="380260"/>
          </a:xfrm>
          <a:prstGeom prst="rect">
            <a:avLst/>
          </a:prstGeom>
        </p:spPr>
      </p:pic>
      <p:sp>
        <p:nvSpPr>
          <p:cNvPr id="36" name="Légende : encadrée 35">
            <a:extLst>
              <a:ext uri="{FF2B5EF4-FFF2-40B4-BE49-F238E27FC236}">
                <a16:creationId xmlns:a16="http://schemas.microsoft.com/office/drawing/2014/main" id="{6ED67DDB-3597-FFB6-DCEA-479B57AF12BE}"/>
              </a:ext>
            </a:extLst>
          </p:cNvPr>
          <p:cNvSpPr/>
          <p:nvPr/>
        </p:nvSpPr>
        <p:spPr>
          <a:xfrm>
            <a:off x="2021156" y="4252533"/>
            <a:ext cx="2862352" cy="2516129"/>
          </a:xfrm>
          <a:prstGeom prst="borderCallout1">
            <a:avLst>
              <a:gd name="adj1" fmla="val 57527"/>
              <a:gd name="adj2" fmla="val 103574"/>
              <a:gd name="adj3" fmla="val 42642"/>
              <a:gd name="adj4" fmla="val 175610"/>
            </a:avLst>
          </a:prstGeom>
          <a:solidFill>
            <a:schemeClr val="bg1"/>
          </a:solidFill>
          <a:ln w="9525"/>
        </p:spPr>
        <p:style>
          <a:lnRef idx="2">
            <a:schemeClr val="accent1"/>
          </a:lnRef>
          <a:fillRef idx="1">
            <a:schemeClr val="lt1"/>
          </a:fillRef>
          <a:effectRef idx="0">
            <a:schemeClr val="accent1"/>
          </a:effectRef>
          <a:fontRef idx="minor">
            <a:schemeClr val="dk1"/>
          </a:fontRef>
        </p:style>
        <p:txBody>
          <a:bodyPr rtlCol="0" anchor="t"/>
          <a:lstStyle/>
          <a:p>
            <a:pPr marL="0" indent="0">
              <a:lnSpc>
                <a:spcPct val="150000"/>
              </a:lnSpc>
              <a:buNone/>
            </a:pPr>
            <a:r>
              <a:rPr lang="en-US" sz="1200" dirty="0"/>
              <a:t>Tooltip on hover</a:t>
            </a:r>
          </a:p>
          <a:p>
            <a:pPr marL="0" indent="0">
              <a:lnSpc>
                <a:spcPct val="150000"/>
              </a:lnSpc>
              <a:buNone/>
            </a:pPr>
            <a:br>
              <a:rPr lang="en-US" sz="1200" dirty="0"/>
            </a:br>
            <a:endParaRPr lang="en-US" sz="1200" dirty="0"/>
          </a:p>
          <a:p>
            <a:pPr marL="0" indent="0">
              <a:lnSpc>
                <a:spcPct val="150000"/>
              </a:lnSpc>
              <a:buNone/>
            </a:pPr>
            <a:endParaRPr lang="en-US" sz="1200" dirty="0"/>
          </a:p>
          <a:p>
            <a:pPr marL="0" indent="0">
              <a:lnSpc>
                <a:spcPct val="150000"/>
              </a:lnSpc>
              <a:buNone/>
            </a:pPr>
            <a:endParaRPr lang="en-US" sz="1200" dirty="0"/>
          </a:p>
        </p:txBody>
      </p:sp>
      <p:pic>
        <p:nvPicPr>
          <p:cNvPr id="37" name="Image 36">
            <a:extLst>
              <a:ext uri="{FF2B5EF4-FFF2-40B4-BE49-F238E27FC236}">
                <a16:creationId xmlns:a16="http://schemas.microsoft.com/office/drawing/2014/main" id="{A9131F54-4DD3-394A-4959-DD3D39445D55}"/>
              </a:ext>
            </a:extLst>
          </p:cNvPr>
          <p:cNvPicPr>
            <a:picLocks noChangeAspect="1"/>
          </p:cNvPicPr>
          <p:nvPr/>
        </p:nvPicPr>
        <p:blipFill rotWithShape="1">
          <a:blip r:embed="rId12"/>
          <a:srcRect r="6488"/>
          <a:stretch/>
        </p:blipFill>
        <p:spPr>
          <a:xfrm>
            <a:off x="2092710" y="4694051"/>
            <a:ext cx="2620326" cy="987950"/>
          </a:xfrm>
          <a:prstGeom prst="rect">
            <a:avLst/>
          </a:prstGeom>
        </p:spPr>
      </p:pic>
      <p:pic>
        <p:nvPicPr>
          <p:cNvPr id="38" name="Image 37">
            <a:extLst>
              <a:ext uri="{FF2B5EF4-FFF2-40B4-BE49-F238E27FC236}">
                <a16:creationId xmlns:a16="http://schemas.microsoft.com/office/drawing/2014/main" id="{115CFA66-0262-8EC1-4CD4-7ECCB1631FEB}"/>
              </a:ext>
            </a:extLst>
          </p:cNvPr>
          <p:cNvPicPr>
            <a:picLocks noChangeAspect="1"/>
          </p:cNvPicPr>
          <p:nvPr/>
        </p:nvPicPr>
        <p:blipFill>
          <a:blip r:embed="rId13"/>
          <a:stretch>
            <a:fillRect/>
          </a:stretch>
        </p:blipFill>
        <p:spPr>
          <a:xfrm>
            <a:off x="2092708" y="5812630"/>
            <a:ext cx="2620328" cy="826770"/>
          </a:xfrm>
          <a:prstGeom prst="rect">
            <a:avLst/>
          </a:prstGeom>
        </p:spPr>
      </p:pic>
      <p:sp>
        <p:nvSpPr>
          <p:cNvPr id="4" name="Espace réservé du texte 6">
            <a:extLst>
              <a:ext uri="{FF2B5EF4-FFF2-40B4-BE49-F238E27FC236}">
                <a16:creationId xmlns:a16="http://schemas.microsoft.com/office/drawing/2014/main" id="{69332C36-A98E-EA48-CAA2-994F26AF96A0}"/>
              </a:ext>
            </a:extLst>
          </p:cNvPr>
          <p:cNvSpPr txBox="1">
            <a:spLocks/>
          </p:cNvSpPr>
          <p:nvPr/>
        </p:nvSpPr>
        <p:spPr>
          <a:xfrm>
            <a:off x="994809" y="1370771"/>
            <a:ext cx="4096512" cy="2751956"/>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dirty="0"/>
              <a:t>Enter a friendly name for the </a:t>
            </a:r>
            <a:r>
              <a:rPr lang="en-US" sz="1200" dirty="0" err="1"/>
              <a:t>lan</a:t>
            </a:r>
            <a:r>
              <a:rPr lang="en-US" sz="1200" dirty="0"/>
              <a:t> </a:t>
            </a:r>
            <a:r>
              <a:rPr lang="en-US" sz="1000" dirty="0"/>
              <a:t>(required for modules configuration)</a:t>
            </a:r>
          </a:p>
          <a:p>
            <a:pPr marL="0" indent="0">
              <a:lnSpc>
                <a:spcPct val="150000"/>
              </a:lnSpc>
              <a:buNone/>
            </a:pPr>
            <a:endParaRPr lang="en-US" sz="400" dirty="0"/>
          </a:p>
          <a:p>
            <a:pPr marL="0" indent="0">
              <a:lnSpc>
                <a:spcPct val="150000"/>
              </a:lnSpc>
              <a:buNone/>
            </a:pPr>
            <a:r>
              <a:rPr lang="en-US" sz="1200" dirty="0"/>
              <a:t>Enter the IP address or name and press Tab key to check if it is responding</a:t>
            </a:r>
          </a:p>
          <a:p>
            <a:pPr marL="0" indent="0">
              <a:lnSpc>
                <a:spcPct val="150000"/>
              </a:lnSpc>
              <a:buNone/>
            </a:pPr>
            <a:endParaRPr lang="en-US" sz="400" dirty="0"/>
          </a:p>
          <a:p>
            <a:pPr marL="0" indent="0">
              <a:lnSpc>
                <a:spcPct val="150000"/>
              </a:lnSpc>
              <a:buNone/>
            </a:pPr>
            <a:r>
              <a:rPr lang="en-US" sz="1200" dirty="0"/>
              <a:t>Save and apply the configuration to all nodes in the cluster</a:t>
            </a:r>
            <a:endParaRPr lang="fr-FR" dirty="0"/>
          </a:p>
        </p:txBody>
      </p:sp>
      <p:pic>
        <p:nvPicPr>
          <p:cNvPr id="6" name="console-7">
            <a:hlinkClick r:id="" action="ppaction://media"/>
            <a:extLst>
              <a:ext uri="{FF2B5EF4-FFF2-40B4-BE49-F238E27FC236}">
                <a16:creationId xmlns:a16="http://schemas.microsoft.com/office/drawing/2014/main" id="{0E9C628D-9F71-CCD7-A7AD-0238BDB1853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11660" y="6370637"/>
            <a:ext cx="487363" cy="487363"/>
          </a:xfrm>
          <a:prstGeom prst="rect">
            <a:avLst/>
          </a:prstGeom>
        </p:spPr>
      </p:pic>
    </p:spTree>
    <p:extLst>
      <p:ext uri="{BB962C8B-B14F-4D97-AF65-F5344CB8AC3E}">
        <p14:creationId xmlns:p14="http://schemas.microsoft.com/office/powerpoint/2010/main" val="2080809809"/>
      </p:ext>
    </p:extLst>
  </p:cSld>
  <p:clrMapOvr>
    <a:masterClrMapping/>
  </p:clrMapOvr>
  <mc:AlternateContent xmlns:mc="http://schemas.openxmlformats.org/markup-compatibility/2006" xmlns:p14="http://schemas.microsoft.com/office/powerpoint/2010/main">
    <mc:Choice Requires="p14">
      <p:transition spd="slow" p14:dur="2000" advClick="0" advTm="99000"/>
    </mc:Choice>
    <mc:Fallback xmlns="">
      <p:transition spd="slow" advClick="0" advTm="9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4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17B8477-E0F6-3529-3556-D54DD2B02A00}"/>
              </a:ext>
            </a:extLst>
          </p:cNvPr>
          <p:cNvSpPr>
            <a:spLocks noGrp="1"/>
          </p:cNvSpPr>
          <p:nvPr>
            <p:ph type="title"/>
          </p:nvPr>
        </p:nvSpPr>
        <p:spPr>
          <a:xfrm>
            <a:off x="316799" y="471915"/>
            <a:ext cx="11484000" cy="369332"/>
          </a:xfrm>
        </p:spPr>
        <p:txBody>
          <a:bodyPr/>
          <a:lstStyle/>
          <a:p>
            <a:r>
              <a:rPr lang="fr-FR" sz="2400" dirty="0"/>
              <a:t>Check </a:t>
            </a:r>
            <a:r>
              <a:rPr lang="fr-FR" sz="2400" dirty="0" err="1"/>
              <a:t>result</a:t>
            </a:r>
            <a:endParaRPr lang="fr-FR" sz="2400" dirty="0"/>
          </a:p>
        </p:txBody>
      </p:sp>
      <p:sp>
        <p:nvSpPr>
          <p:cNvPr id="9" name="Espace réservé du texte 8">
            <a:extLst>
              <a:ext uri="{FF2B5EF4-FFF2-40B4-BE49-F238E27FC236}">
                <a16:creationId xmlns:a16="http://schemas.microsoft.com/office/drawing/2014/main" id="{61B3CC04-D8B0-D1E4-C8E2-E5A38A9B21A0}"/>
              </a:ext>
            </a:extLst>
          </p:cNvPr>
          <p:cNvSpPr>
            <a:spLocks noGrp="1"/>
          </p:cNvSpPr>
          <p:nvPr>
            <p:ph type="body" sz="quarter" idx="10"/>
          </p:nvPr>
        </p:nvSpPr>
        <p:spPr>
          <a:xfrm>
            <a:off x="316799" y="830931"/>
            <a:ext cx="11484000" cy="307777"/>
          </a:xfrm>
        </p:spPr>
        <p:txBody>
          <a:bodyPr/>
          <a:lstStyle/>
          <a:p>
            <a:r>
              <a:rPr lang="fr-FR" sz="1400" dirty="0" err="1"/>
              <a:t>Step</a:t>
            </a:r>
            <a:r>
              <a:rPr lang="fr-FR" sz="1400" dirty="0"/>
              <a:t> 2/2</a:t>
            </a:r>
          </a:p>
        </p:txBody>
      </p:sp>
      <p:pic>
        <p:nvPicPr>
          <p:cNvPr id="13" name="Image 12">
            <a:extLst>
              <a:ext uri="{FF2B5EF4-FFF2-40B4-BE49-F238E27FC236}">
                <a16:creationId xmlns:a16="http://schemas.microsoft.com/office/drawing/2014/main" id="{03C17F4A-42A2-2C40-164F-379B175E3DEB}"/>
              </a:ext>
            </a:extLst>
          </p:cNvPr>
          <p:cNvPicPr>
            <a:picLocks noChangeAspect="1"/>
          </p:cNvPicPr>
          <p:nvPr/>
        </p:nvPicPr>
        <p:blipFill>
          <a:blip r:embed="rId5"/>
          <a:stretch>
            <a:fillRect/>
          </a:stretch>
        </p:blipFill>
        <p:spPr>
          <a:xfrm>
            <a:off x="5471009" y="1533525"/>
            <a:ext cx="5857875" cy="3790950"/>
          </a:xfrm>
          <a:prstGeom prst="rect">
            <a:avLst/>
          </a:prstGeom>
        </p:spPr>
      </p:pic>
      <p:pic>
        <p:nvPicPr>
          <p:cNvPr id="14" name="Espace réservé du contenu 11" descr="Badge 1 avec un remplissage uni">
            <a:extLst>
              <a:ext uri="{FF2B5EF4-FFF2-40B4-BE49-F238E27FC236}">
                <a16:creationId xmlns:a16="http://schemas.microsoft.com/office/drawing/2014/main" id="{00345AEF-592F-CAA8-50D1-0713499F43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11428731" y="3916297"/>
            <a:ext cx="372068" cy="380260"/>
          </a:xfrm>
          <a:prstGeom prst="rect">
            <a:avLst/>
          </a:prstGeom>
        </p:spPr>
      </p:pic>
      <p:pic>
        <p:nvPicPr>
          <p:cNvPr id="17" name="Espace réservé du contenu 23" descr="Badge avec un remplissage uni">
            <a:extLst>
              <a:ext uri="{FF2B5EF4-FFF2-40B4-BE49-F238E27FC236}">
                <a16:creationId xmlns:a16="http://schemas.microsoft.com/office/drawing/2014/main" id="{2B15C304-2573-6AF2-5916-05633F6175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8520094" y="4860610"/>
            <a:ext cx="380260" cy="380260"/>
          </a:xfrm>
          <a:prstGeom prst="rect">
            <a:avLst/>
          </a:prstGeom>
        </p:spPr>
      </p:pic>
      <p:pic>
        <p:nvPicPr>
          <p:cNvPr id="18" name="Espace réservé du contenu 11" descr="Badge 1 avec un remplissage uni">
            <a:extLst>
              <a:ext uri="{FF2B5EF4-FFF2-40B4-BE49-F238E27FC236}">
                <a16:creationId xmlns:a16="http://schemas.microsoft.com/office/drawing/2014/main" id="{BA016926-4669-69B1-E844-9556920A20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invGray">
          <a:xfrm>
            <a:off x="416763" y="1932920"/>
            <a:ext cx="372068" cy="380260"/>
          </a:xfrm>
          <a:prstGeom prst="rect">
            <a:avLst/>
          </a:prstGeom>
        </p:spPr>
      </p:pic>
      <p:pic>
        <p:nvPicPr>
          <p:cNvPr id="19" name="Espace réservé du contenu 23" descr="Badge avec un remplissage uni">
            <a:extLst>
              <a:ext uri="{FF2B5EF4-FFF2-40B4-BE49-F238E27FC236}">
                <a16:creationId xmlns:a16="http://schemas.microsoft.com/office/drawing/2014/main" id="{71C9F420-4488-F6BC-6626-750AD54820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invGray">
          <a:xfrm>
            <a:off x="408571" y="2900149"/>
            <a:ext cx="380260" cy="380260"/>
          </a:xfrm>
          <a:prstGeom prst="rect">
            <a:avLst/>
          </a:prstGeom>
        </p:spPr>
      </p:pic>
      <p:sp>
        <p:nvSpPr>
          <p:cNvPr id="4" name="Espace réservé du texte 6">
            <a:extLst>
              <a:ext uri="{FF2B5EF4-FFF2-40B4-BE49-F238E27FC236}">
                <a16:creationId xmlns:a16="http://schemas.microsoft.com/office/drawing/2014/main" id="{C1336A7B-1084-2B6B-27EF-84B3D96EFD37}"/>
              </a:ext>
            </a:extLst>
          </p:cNvPr>
          <p:cNvSpPr txBox="1">
            <a:spLocks/>
          </p:cNvSpPr>
          <p:nvPr/>
        </p:nvSpPr>
        <p:spPr>
          <a:xfrm>
            <a:off x="1047361" y="1864756"/>
            <a:ext cx="4096512" cy="2751956"/>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dirty="0"/>
              <a:t>Click to read the output on failure:</a:t>
            </a:r>
          </a:p>
          <a:p>
            <a:pPr>
              <a:lnSpc>
                <a:spcPct val="150000"/>
              </a:lnSpc>
              <a:buFont typeface="Courier New" panose="02070309020205020404" pitchFamily="49" charset="0"/>
              <a:buChar char="o"/>
            </a:pPr>
            <a:r>
              <a:rPr lang="en-US" sz="1000" dirty="0"/>
              <a:t>Re-edit the cluster configuration</a:t>
            </a:r>
          </a:p>
          <a:p>
            <a:pPr>
              <a:lnSpc>
                <a:spcPct val="150000"/>
              </a:lnSpc>
              <a:buFont typeface="Courier New" panose="02070309020205020404" pitchFamily="49" charset="0"/>
              <a:buChar char="o"/>
            </a:pPr>
            <a:r>
              <a:rPr lang="en-US" sz="1000" dirty="0"/>
              <a:t>Fix the issue then Save and apply again</a:t>
            </a:r>
          </a:p>
          <a:p>
            <a:pPr marL="0" indent="0">
              <a:lnSpc>
                <a:spcPct val="150000"/>
              </a:lnSpc>
              <a:buNone/>
            </a:pPr>
            <a:endParaRPr lang="en-US" sz="400" dirty="0"/>
          </a:p>
          <a:p>
            <a:pPr marL="0" indent="0">
              <a:lnSpc>
                <a:spcPct val="150000"/>
              </a:lnSpc>
              <a:buNone/>
            </a:pPr>
            <a:r>
              <a:rPr lang="en-US" sz="1200" dirty="0"/>
              <a:t>Click here if no module has been configured yet</a:t>
            </a:r>
          </a:p>
        </p:txBody>
      </p:sp>
      <p:cxnSp>
        <p:nvCxnSpPr>
          <p:cNvPr id="11" name="Connecteur droit 10">
            <a:extLst>
              <a:ext uri="{FF2B5EF4-FFF2-40B4-BE49-F238E27FC236}">
                <a16:creationId xmlns:a16="http://schemas.microsoft.com/office/drawing/2014/main" id="{3532A65E-AEBF-32F8-3427-B2C0EFE6FA98}"/>
              </a:ext>
            </a:extLst>
          </p:cNvPr>
          <p:cNvCxnSpPr>
            <a:cxnSpLocks/>
            <a:endCxn id="14" idx="1"/>
          </p:cNvCxnSpPr>
          <p:nvPr/>
        </p:nvCxnSpPr>
        <p:spPr>
          <a:xfrm>
            <a:off x="10863943" y="3995056"/>
            <a:ext cx="564788" cy="11137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FBF173D2-5E29-E825-8518-BF33C9909694}"/>
              </a:ext>
            </a:extLst>
          </p:cNvPr>
          <p:cNvCxnSpPr>
            <a:cxnSpLocks/>
            <a:endCxn id="14" idx="1"/>
          </p:cNvCxnSpPr>
          <p:nvPr/>
        </p:nvCxnSpPr>
        <p:spPr>
          <a:xfrm flipV="1">
            <a:off x="10863943" y="4106427"/>
            <a:ext cx="564788" cy="268889"/>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 name="Légende : encadrée 1">
            <a:extLst>
              <a:ext uri="{FF2B5EF4-FFF2-40B4-BE49-F238E27FC236}">
                <a16:creationId xmlns:a16="http://schemas.microsoft.com/office/drawing/2014/main" id="{3A80166D-D658-6C25-0B7A-1C44BB3FE0CE}"/>
              </a:ext>
            </a:extLst>
          </p:cNvPr>
          <p:cNvSpPr/>
          <p:nvPr/>
        </p:nvSpPr>
        <p:spPr>
          <a:xfrm>
            <a:off x="5916130" y="769790"/>
            <a:ext cx="4757638" cy="680130"/>
          </a:xfrm>
          <a:prstGeom prst="borderCallout1">
            <a:avLst>
              <a:gd name="adj1" fmla="val 109053"/>
              <a:gd name="adj2" fmla="val 8726"/>
              <a:gd name="adj3" fmla="val 212055"/>
              <a:gd name="adj4" fmla="val -2404"/>
            </a:avLst>
          </a:prstGeom>
          <a:solidFill>
            <a:schemeClr val="bg1"/>
          </a:solid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200" dirty="0"/>
              <a:t>Click to navigate to the cluster’s configuration home page</a:t>
            </a:r>
          </a:p>
        </p:txBody>
      </p:sp>
      <p:pic>
        <p:nvPicPr>
          <p:cNvPr id="3" name="console-8">
            <a:hlinkClick r:id="" action="ppaction://media"/>
            <a:extLst>
              <a:ext uri="{FF2B5EF4-FFF2-40B4-BE49-F238E27FC236}">
                <a16:creationId xmlns:a16="http://schemas.microsoft.com/office/drawing/2014/main" id="{23F61F51-F2D8-C800-2774-AFFC2407744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98099" y="6370637"/>
            <a:ext cx="487363" cy="487363"/>
          </a:xfrm>
          <a:prstGeom prst="rect">
            <a:avLst/>
          </a:prstGeom>
        </p:spPr>
      </p:pic>
    </p:spTree>
    <p:extLst>
      <p:ext uri="{BB962C8B-B14F-4D97-AF65-F5344CB8AC3E}">
        <p14:creationId xmlns:p14="http://schemas.microsoft.com/office/powerpoint/2010/main" val="1311424171"/>
      </p:ext>
    </p:extLst>
  </p:cSld>
  <p:clrMapOvr>
    <a:masterClrMapping/>
  </p:clrMapOvr>
  <mc:AlternateContent xmlns:mc="http://schemas.openxmlformats.org/markup-compatibility/2006" xmlns:p14="http://schemas.microsoft.com/office/powerpoint/2010/main">
    <mc:Choice Requires="p14">
      <p:transition spd="slow" p14:dur="2000" advClick="0" advTm="68000"/>
    </mc:Choice>
    <mc:Fallback xmlns="">
      <p:transition spd="slow" advClick="0" advTm="6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2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218844-EA54-1488-C119-410EA2CCC9CF}"/>
              </a:ext>
            </a:extLst>
          </p:cNvPr>
          <p:cNvSpPr>
            <a:spLocks noGrp="1"/>
          </p:cNvSpPr>
          <p:nvPr>
            <p:ph type="body" sz="quarter" idx="10"/>
          </p:nvPr>
        </p:nvSpPr>
        <p:spPr/>
        <p:txBody>
          <a:bodyPr/>
          <a:lstStyle/>
          <a:p>
            <a:r>
              <a:rPr lang="en-GB" dirty="0"/>
              <a:t>Configuration of a new module</a:t>
            </a:r>
          </a:p>
        </p:txBody>
      </p:sp>
      <p:sp>
        <p:nvSpPr>
          <p:cNvPr id="3" name="Espace réservé du texte 2">
            <a:extLst>
              <a:ext uri="{FF2B5EF4-FFF2-40B4-BE49-F238E27FC236}">
                <a16:creationId xmlns:a16="http://schemas.microsoft.com/office/drawing/2014/main" id="{72DC85A0-1B1C-A8FE-B3FE-3594F744802D}"/>
              </a:ext>
            </a:extLst>
          </p:cNvPr>
          <p:cNvSpPr>
            <a:spLocks noGrp="1"/>
          </p:cNvSpPr>
          <p:nvPr>
            <p:ph type="body" sz="quarter" idx="16"/>
          </p:nvPr>
        </p:nvSpPr>
        <p:spPr/>
        <p:txBody>
          <a:bodyPr/>
          <a:lstStyle/>
          <a:p>
            <a:endParaRPr lang="fr-FR"/>
          </a:p>
        </p:txBody>
      </p:sp>
      <p:pic>
        <p:nvPicPr>
          <p:cNvPr id="4" name="console-9">
            <a:hlinkClick r:id="" action="ppaction://media"/>
            <a:extLst>
              <a:ext uri="{FF2B5EF4-FFF2-40B4-BE49-F238E27FC236}">
                <a16:creationId xmlns:a16="http://schemas.microsoft.com/office/drawing/2014/main" id="{3619E2E2-D419-AAEA-52C4-8065DA782C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59154" y="6112668"/>
            <a:ext cx="487363" cy="487363"/>
          </a:xfrm>
          <a:prstGeom prst="rect">
            <a:avLst/>
          </a:prstGeom>
        </p:spPr>
      </p:pic>
    </p:spTree>
    <p:extLst>
      <p:ext uri="{BB962C8B-B14F-4D97-AF65-F5344CB8AC3E}">
        <p14:creationId xmlns:p14="http://schemas.microsoft.com/office/powerpoint/2010/main" val="142573973"/>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2_Thème Office">
  <a:themeElements>
    <a:clrScheme name="SpinCo">
      <a:dk1>
        <a:srgbClr val="000000"/>
      </a:dk1>
      <a:lt1>
        <a:srgbClr val="FFFFFF"/>
      </a:lt1>
      <a:dk2>
        <a:srgbClr val="000000"/>
      </a:dk2>
      <a:lt2>
        <a:srgbClr val="FFFFFF"/>
      </a:lt2>
      <a:accent1>
        <a:srgbClr val="FF6D43"/>
      </a:accent1>
      <a:accent2>
        <a:srgbClr val="002D3C"/>
      </a:accent2>
      <a:accent3>
        <a:srgbClr val="ECECED"/>
      </a:accent3>
      <a:accent4>
        <a:srgbClr val="000000"/>
      </a:accent4>
      <a:accent5>
        <a:srgbClr val="FFFFFF"/>
      </a:accent5>
      <a:accent6>
        <a:srgbClr val="000000"/>
      </a:accent6>
      <a:hlink>
        <a:srgbClr val="0563C1"/>
      </a:hlink>
      <a:folHlink>
        <a:srgbClr val="954F72"/>
      </a:folHlink>
    </a:clrScheme>
    <a:fontScheme name="Eviden">
      <a:majorFont>
        <a:latin typeface="Montserrat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Eviden Orange">
      <a:srgbClr val="FF6D43"/>
    </a:custClr>
    <a:custClr name="Deep Blue">
      <a:srgbClr val="002D3C"/>
    </a:custClr>
    <a:custClr name="Light Gray">
      <a:srgbClr val="ECECED"/>
    </a:custClr>
    <a:custClr name="Black">
      <a:srgbClr val="000000"/>
    </a:custClr>
    <a:custClr name="White">
      <a:srgbClr val="FFFFFF"/>
    </a:custClr>
  </a:custClrLst>
  <a:extLst>
    <a:ext uri="{05A4C25C-085E-4340-85A3-A5531E510DB2}">
      <thm15:themeFamily xmlns:thm15="http://schemas.microsoft.com/office/thememl/2012/main" name="Eviden PPT Template - Confidential - Commercial in confidence.pptx" id="{D0B75E49-04E0-4432-9198-20DE9378E999}" vid="{02E04783-2CC5-4F8E-B8FD-DAD998004F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7a825772-c0df-4f28-96c7-11aa352723ad">WQFQ6ZJDNA6F-890339570-1269</_dlc_DocId>
    <_dlc_DocIdUrl xmlns="7a825772-c0df-4f28-96c7-11aa352723ad">
      <Url>https://atos365.sharepoint.com/sites/190009768/_layouts/15/DocIdRedir.aspx?ID=WQFQ6ZJDNA6F-890339570-1269</Url>
      <Description>WQFQ6ZJDNA6F-890339570-1269</Description>
    </_dlc_DocIdUrl>
    <TaxCatchAll xmlns="e9aa198f-3527-4b2d-be02-f86f9b700563" xsi:nil="true"/>
    <LockedVersions xmlns="fb7e38a5-168d-48f1-9560-d9b8c8c618c0" xsi:nil="true"/>
    <AdvancedVersioningLimit xmlns="fb7e38a5-168d-48f1-9560-d9b8c8c618c0" xsi:nil="true"/>
    <lcf76f155ced4ddcb4097134ff3c332f xmlns="fb7e38a5-168d-48f1-9560-d9b8c8c618c0">
      <Terms xmlns="http://schemas.microsoft.com/office/infopath/2007/PartnerControls"/>
    </lcf76f155ced4ddcb4097134ff3c332f>
    <Dur_x00e9_edevalidit_x00e9_dudocument xmlns="fb7e38a5-168d-48f1-9560-d9b8c8c618c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4569EBC540484F871D8E098B962764" ma:contentTypeVersion="23" ma:contentTypeDescription="Create a new document." ma:contentTypeScope="" ma:versionID="566171932f38694e3e8f7a8536eaa326">
  <xsd:schema xmlns:xsd="http://www.w3.org/2001/XMLSchema" xmlns:xs="http://www.w3.org/2001/XMLSchema" xmlns:p="http://schemas.microsoft.com/office/2006/metadata/properties" xmlns:ns2="7a825772-c0df-4f28-96c7-11aa352723ad" xmlns:ns3="fb7e38a5-168d-48f1-9560-d9b8c8c618c0" xmlns:ns4="http://schemas.microsoft.com/sharepoint/v4" xmlns:ns5="e9aa198f-3527-4b2d-be02-f86f9b700563" targetNamespace="http://schemas.microsoft.com/office/2006/metadata/properties" ma:root="true" ma:fieldsID="631cb06cc783516741486533b2abddc5" ns2:_="" ns3:_="" ns4:_="" ns5:_="">
    <xsd:import namespace="7a825772-c0df-4f28-96c7-11aa352723ad"/>
    <xsd:import namespace="fb7e38a5-168d-48f1-9560-d9b8c8c618c0"/>
    <xsd:import namespace="http://schemas.microsoft.com/sharepoint/v4"/>
    <xsd:import namespace="e9aa198f-3527-4b2d-be02-f86f9b700563"/>
    <xsd:element name="properties">
      <xsd:complexType>
        <xsd:sequence>
          <xsd:element name="documentManagement">
            <xsd:complexType>
              <xsd:all>
                <xsd:element ref="ns2:_dlc_DocId" minOccurs="0"/>
                <xsd:element ref="ns2:_dlc_DocIdUrl" minOccurs="0"/>
                <xsd:element ref="ns2:_dlc_DocIdPersistId" minOccurs="0"/>
                <xsd:element ref="ns3:AdvancedVersioningLimit" minOccurs="0"/>
                <xsd:element ref="ns3:LockedVersions" minOccurs="0"/>
                <xsd:element ref="ns4:IconOverlay"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DateTaken" minOccurs="0"/>
                <xsd:element ref="ns3:MediaLengthInSeconds" minOccurs="0"/>
                <xsd:element ref="ns3:Dur_x00e9_edevalidit_x00e9_dudocument" minOccurs="0"/>
                <xsd:element ref="ns3:MediaServiceObjectDetectorVersions" minOccurs="0"/>
                <xsd:element ref="ns3:lcf76f155ced4ddcb4097134ff3c332f" minOccurs="0"/>
                <xsd:element ref="ns5:TaxCatchAll"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25772-c0df-4f28-96c7-11aa352723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7e38a5-168d-48f1-9560-d9b8c8c618c0" elementFormDefault="qualified">
    <xsd:import namespace="http://schemas.microsoft.com/office/2006/documentManagement/types"/>
    <xsd:import namespace="http://schemas.microsoft.com/office/infopath/2007/PartnerControls"/>
    <xsd:element name="AdvancedVersioningLimit" ma:index="11" nillable="true" ma:displayName="AdvancedVersioningLimit" ma:hidden="true" ma:internalName="AdvancedVersioningLimit">
      <xsd:simpleType>
        <xsd:restriction base="dms:Text"/>
      </xsd:simpleType>
    </xsd:element>
    <xsd:element name="LockedVersions" ma:index="12" nillable="true" ma:displayName="LockedVersions" ma:hidden="true" ma:internalName="LockedVersions">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Dur_x00e9_edevalidit_x00e9_dudocument" ma:index="22" nillable="true" ma:displayName="Durée de validité du document" ma:format="Dropdown" ma:internalName="Dur_x00e9_edevalidit_x00e9_dudocument">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9967681-caf4-44cd-948e-90f571439626" ma:termSetId="09814cd3-568e-fe90-9814-8d621ff8fb84" ma:anchorId="fba54fb3-c3e1-fe81-a776-ca4b69148c4d" ma:open="true" ma:isKeyword="false">
      <xsd:complexType>
        <xsd:sequence>
          <xsd:element ref="pc:Terms" minOccurs="0" maxOccurs="1"/>
        </xsd:sequence>
      </xsd:complex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aa198f-3527-4b2d-be02-f86f9b70056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2b2085b-1106-466a-b7ab-3b36d55f233a}" ma:internalName="TaxCatchAll" ma:showField="CatchAllData" ma:web="7a825772-c0df-4f28-96c7-11aa352723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D063DE-CC69-40F0-BBB2-E6ED4F3C6E4B}">
  <ds:schemaRefs>
    <ds:schemaRef ds:uri="http://schemas.microsoft.com/sharepoint/events"/>
    <ds:schemaRef ds:uri=""/>
  </ds:schemaRefs>
</ds:datastoreItem>
</file>

<file path=customXml/itemProps2.xml><?xml version="1.0" encoding="utf-8"?>
<ds:datastoreItem xmlns:ds="http://schemas.openxmlformats.org/officeDocument/2006/customXml" ds:itemID="{82EB0297-762E-42E9-B86E-6C0F96E2C62B}">
  <ds:schemaRefs>
    <ds:schemaRef ds:uri="http://schemas.microsoft.com/office/2006/documentManagement/types"/>
    <ds:schemaRef ds:uri="http://purl.org/dc/dcmitype/"/>
    <ds:schemaRef ds:uri="http://schemas.microsoft.com/office/2006/metadata/properties"/>
    <ds:schemaRef ds:uri="http://schemas.microsoft.com/office/infopath/2007/PartnerControls"/>
    <ds:schemaRef ds:uri="http://purl.org/dc/elements/1.1/"/>
    <ds:schemaRef ds:uri="http://www.w3.org/XML/1998/namespace"/>
    <ds:schemaRef ds:uri="7a825772-c0df-4f28-96c7-11aa352723ad"/>
    <ds:schemaRef ds:uri="http://schemas.openxmlformats.org/package/2006/metadata/core-properties"/>
    <ds:schemaRef ds:uri="e9aa198f-3527-4b2d-be02-f86f9b700563"/>
    <ds:schemaRef ds:uri="http://schemas.microsoft.com/sharepoint/v4"/>
    <ds:schemaRef ds:uri="fb7e38a5-168d-48f1-9560-d9b8c8c618c0"/>
    <ds:schemaRef ds:uri="http://purl.org/dc/terms/"/>
  </ds:schemaRefs>
</ds:datastoreItem>
</file>

<file path=customXml/itemProps3.xml><?xml version="1.0" encoding="utf-8"?>
<ds:datastoreItem xmlns:ds="http://schemas.openxmlformats.org/officeDocument/2006/customXml" ds:itemID="{DBDE121B-8272-4527-A136-77BFE849EC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25772-c0df-4f28-96c7-11aa352723ad"/>
    <ds:schemaRef ds:uri="fb7e38a5-168d-48f1-9560-d9b8c8c618c0"/>
    <ds:schemaRef ds:uri="http://schemas.microsoft.com/sharepoint/v4"/>
    <ds:schemaRef ds:uri="e9aa198f-3527-4b2d-be02-f86f9b7005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47D96D9-9072-44B8-839E-AE46372A8E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37978</TotalTime>
  <Words>8710</Words>
  <Application>Microsoft Office PowerPoint</Application>
  <PresentationFormat>Grand écran</PresentationFormat>
  <Paragraphs>648</Paragraphs>
  <Slides>43</Slides>
  <Notes>43</Notes>
  <HiddenSlides>0</HiddenSlides>
  <MMClips>43</MMClips>
  <ScaleCrop>false</ScaleCrop>
  <HeadingPairs>
    <vt:vector size="8" baseType="variant">
      <vt:variant>
        <vt:lpstr>Polices utilisées</vt:lpstr>
      </vt:variant>
      <vt:variant>
        <vt:i4>13</vt:i4>
      </vt:variant>
      <vt:variant>
        <vt:lpstr>Thème</vt:lpstr>
      </vt:variant>
      <vt:variant>
        <vt:i4>1</vt:i4>
      </vt:variant>
      <vt:variant>
        <vt:lpstr>Serveurs OLE incorporés</vt:lpstr>
      </vt:variant>
      <vt:variant>
        <vt:i4>1</vt:i4>
      </vt:variant>
      <vt:variant>
        <vt:lpstr>Titres des diapositives</vt:lpstr>
      </vt:variant>
      <vt:variant>
        <vt:i4>43</vt:i4>
      </vt:variant>
    </vt:vector>
  </HeadingPairs>
  <TitlesOfParts>
    <vt:vector size="58" baseType="lpstr">
      <vt:lpstr>Arial</vt:lpstr>
      <vt:lpstr>Calibri</vt:lpstr>
      <vt:lpstr>Courier New</vt:lpstr>
      <vt:lpstr>Lucida Sans Unicode</vt:lpstr>
      <vt:lpstr>Montserrat</vt:lpstr>
      <vt:lpstr>Montserrat Bold</vt:lpstr>
      <vt:lpstr>Montserrat Medium</vt:lpstr>
      <vt:lpstr>Montserrat Regular</vt:lpstr>
      <vt:lpstr>Montserrat SemiBold</vt:lpstr>
      <vt:lpstr>Raleway Light</vt:lpstr>
      <vt:lpstr>Segoe UI</vt:lpstr>
      <vt:lpstr>Times New Roman</vt:lpstr>
      <vt:lpstr>Verdana</vt:lpstr>
      <vt:lpstr>2_Thème Office</vt:lpstr>
      <vt:lpstr>Image bitmap</vt:lpstr>
      <vt:lpstr>SafeKit Web Console</vt:lpstr>
      <vt:lpstr>Présentation PowerPoint</vt:lpstr>
      <vt:lpstr>Web console start</vt:lpstr>
      <vt:lpstr>Web console layout</vt:lpstr>
      <vt:lpstr>Présentation PowerPoint</vt:lpstr>
      <vt:lpstr>Cluster configuration wizard</vt:lpstr>
      <vt:lpstr>Edit cluster configuration</vt:lpstr>
      <vt:lpstr>Check result</vt:lpstr>
      <vt:lpstr>Présentation PowerPoint</vt:lpstr>
      <vt:lpstr>Select a new module</vt:lpstr>
      <vt:lpstr>Module configuration wizard</vt:lpstr>
      <vt:lpstr>Edit module configuration</vt:lpstr>
      <vt:lpstr>Edit module configuration</vt:lpstr>
      <vt:lpstr>Edit module scripts  (Optional)</vt:lpstr>
      <vt:lpstr>Enable communication encryption (Optional)</vt:lpstr>
      <vt:lpstr>Save and apply</vt:lpstr>
      <vt:lpstr>Save and apply</vt:lpstr>
      <vt:lpstr>Check result</vt:lpstr>
      <vt:lpstr>Présentation PowerPoint</vt:lpstr>
      <vt:lpstr>Modules monitoring and control</vt:lpstr>
      <vt:lpstr>How a mirror module works?</vt:lpstr>
      <vt:lpstr>Mirror module state</vt:lpstr>
      <vt:lpstr>How a farm module works?</vt:lpstr>
      <vt:lpstr>Farm module state</vt:lpstr>
      <vt:lpstr>Module states timeline</vt:lpstr>
      <vt:lpstr>Module details</vt:lpstr>
      <vt:lpstr>Logs (1/3)</vt:lpstr>
      <vt:lpstr>Logs (2/3)</vt:lpstr>
      <vt:lpstr>Logs (3/3)</vt:lpstr>
      <vt:lpstr>Resources (1/2)</vt:lpstr>
      <vt:lpstr>Resources (2/2)</vt:lpstr>
      <vt:lpstr>Présentation PowerPoint</vt:lpstr>
      <vt:lpstr>Maintenance operations on the application</vt:lpstr>
      <vt:lpstr>How to take a module snapshot for support?</vt:lpstr>
      <vt:lpstr>Présentation PowerPoint</vt:lpstr>
      <vt:lpstr>Cluster’s configuration home page</vt:lpstr>
      <vt:lpstr>Module’s configuration home page</vt:lpstr>
      <vt:lpstr>Edit the module configuration on your workstation</vt:lpstr>
      <vt:lpstr>Présentation PowerPoint</vt:lpstr>
      <vt:lpstr>Securing the web console</vt:lpstr>
      <vt:lpstr>HTTPS (1/2)</vt:lpstr>
      <vt:lpstr>HTTPS (2/2)</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Evidian SafeKit Installation</dc:title>
  <dc:creator>Bruno Rochat</dc:creator>
  <cp:lastModifiedBy>Bruno Rochat</cp:lastModifiedBy>
  <cp:revision>254</cp:revision>
  <dcterms:created xsi:type="dcterms:W3CDTF">2023-04-06T08:47:21Z</dcterms:created>
  <dcterms:modified xsi:type="dcterms:W3CDTF">2026-02-28T15:49:32Z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463cba9-5f6c-478d-9329-7b2295e4e8ed_Enabled">
    <vt:lpwstr>true</vt:lpwstr>
  </property>
  <property fmtid="{D5CDD505-2E9C-101B-9397-08002B2CF9AE}" pid="3" name="MSIP_Label_e463cba9-5f6c-478d-9329-7b2295e4e8ed_SetDate">
    <vt:lpwstr>2022-12-06T15:10:26Z</vt:lpwstr>
  </property>
  <property fmtid="{D5CDD505-2E9C-101B-9397-08002B2CF9AE}" pid="4" name="MSIP_Label_e463cba9-5f6c-478d-9329-7b2295e4e8ed_Method">
    <vt:lpwstr>Standard</vt:lpwstr>
  </property>
  <property fmtid="{D5CDD505-2E9C-101B-9397-08002B2CF9AE}" pid="5" name="MSIP_Label_e463cba9-5f6c-478d-9329-7b2295e4e8ed_Name">
    <vt:lpwstr>All Employees_2</vt:lpwstr>
  </property>
  <property fmtid="{D5CDD505-2E9C-101B-9397-08002B2CF9AE}" pid="6" name="MSIP_Label_e463cba9-5f6c-478d-9329-7b2295e4e8ed_SiteId">
    <vt:lpwstr>33440fc6-b7c7-412c-bb73-0e70b0198d5a</vt:lpwstr>
  </property>
  <property fmtid="{D5CDD505-2E9C-101B-9397-08002B2CF9AE}" pid="7" name="MSIP_Label_e463cba9-5f6c-478d-9329-7b2295e4e8ed_ActionId">
    <vt:lpwstr>591c6078-1e6e-47cf-9dcd-c9f0b244fce3</vt:lpwstr>
  </property>
  <property fmtid="{D5CDD505-2E9C-101B-9397-08002B2CF9AE}" pid="8" name="MSIP_Label_e463cba9-5f6c-478d-9329-7b2295e4e8ed_ContentBits">
    <vt:lpwstr>0</vt:lpwstr>
  </property>
  <property fmtid="{D5CDD505-2E9C-101B-9397-08002B2CF9AE}" pid="9" name="ContentTypeId">
    <vt:lpwstr>0x010100174569EBC540484F871D8E098B962764</vt:lpwstr>
  </property>
  <property fmtid="{D5CDD505-2E9C-101B-9397-08002B2CF9AE}" pid="10" name="_dlc_DocIdItemGuid">
    <vt:lpwstr>2b3852eb-cd53-4231-92e7-6b9c4ecae6c8</vt:lpwstr>
  </property>
  <property fmtid="{D5CDD505-2E9C-101B-9397-08002B2CF9AE}" pid="11" name="Tags">
    <vt:lpwstr>11;#Sales|e0b4f822-6f61-4b9c-8525-9c24e8cdf694</vt:lpwstr>
  </property>
  <property fmtid="{D5CDD505-2E9C-101B-9397-08002B2CF9AE}" pid="12" name="MediaServiceImageTags">
    <vt:lpwstr/>
  </property>
  <property fmtid="{D5CDD505-2E9C-101B-9397-08002B2CF9AE}" pid="13" name="ef8a35a9ba4a41528205b07b233a83c0">
    <vt:lpwstr>Sales|e0b4f822-6f61-4b9c-8525-9c24e8cdf694</vt:lpwstr>
  </property>
  <property fmtid="{D5CDD505-2E9C-101B-9397-08002B2CF9AE}" pid="14" name="MSIP_Label_ecb69475-382c-4c7a-b21d-8ca64eeef1bd_Enabled">
    <vt:lpwstr>true</vt:lpwstr>
  </property>
  <property fmtid="{D5CDD505-2E9C-101B-9397-08002B2CF9AE}" pid="15" name="MSIP_Label_ecb69475-382c-4c7a-b21d-8ca64eeef1bd_SetDate">
    <vt:lpwstr>2023-11-03T06:03:12Z</vt:lpwstr>
  </property>
  <property fmtid="{D5CDD505-2E9C-101B-9397-08002B2CF9AE}" pid="16" name="MSIP_Label_ecb69475-382c-4c7a-b21d-8ca64eeef1bd_Method">
    <vt:lpwstr>Standard</vt:lpwstr>
  </property>
  <property fmtid="{D5CDD505-2E9C-101B-9397-08002B2CF9AE}" pid="17" name="MSIP_Label_ecb69475-382c-4c7a-b21d-8ca64eeef1bd_Name">
    <vt:lpwstr>Eviden For Internal Use - All Employees</vt:lpwstr>
  </property>
  <property fmtid="{D5CDD505-2E9C-101B-9397-08002B2CF9AE}" pid="18" name="MSIP_Label_ecb69475-382c-4c7a-b21d-8ca64eeef1bd_SiteId">
    <vt:lpwstr>7d1c7785-2d8a-437d-b842-1ed5d8fbe00a</vt:lpwstr>
  </property>
  <property fmtid="{D5CDD505-2E9C-101B-9397-08002B2CF9AE}" pid="19" name="MSIP_Label_ecb69475-382c-4c7a-b21d-8ca64eeef1bd_ActionId">
    <vt:lpwstr>56f16665-c5da-4aaa-8a5e-75ed20c6a857</vt:lpwstr>
  </property>
  <property fmtid="{D5CDD505-2E9C-101B-9397-08002B2CF9AE}" pid="20" name="MSIP_Label_ecb69475-382c-4c7a-b21d-8ca64eeef1bd_ContentBits">
    <vt:lpwstr>0</vt:lpwstr>
  </property>
</Properties>
</file>