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5" r:id="rId5"/>
  </p:sldMasterIdLst>
  <p:notesMasterIdLst>
    <p:notesMasterId r:id="rId42"/>
  </p:notesMasterIdLst>
  <p:handoutMasterIdLst>
    <p:handoutMasterId r:id="rId43"/>
  </p:handoutMasterIdLst>
  <p:sldIdLst>
    <p:sldId id="2147469775" r:id="rId6"/>
    <p:sldId id="2147469782" r:id="rId7"/>
    <p:sldId id="2147469829" r:id="rId8"/>
    <p:sldId id="2147469793" r:id="rId9"/>
    <p:sldId id="2147469808" r:id="rId10"/>
    <p:sldId id="5917" r:id="rId11"/>
    <p:sldId id="2147469821" r:id="rId12"/>
    <p:sldId id="2147469822" r:id="rId13"/>
    <p:sldId id="2147469823" r:id="rId14"/>
    <p:sldId id="2147469831" r:id="rId15"/>
    <p:sldId id="5999" r:id="rId16"/>
    <p:sldId id="2147469832" r:id="rId17"/>
    <p:sldId id="2147469824" r:id="rId18"/>
    <p:sldId id="2147469842" r:id="rId19"/>
    <p:sldId id="2147469839" r:id="rId20"/>
    <p:sldId id="2147469840" r:id="rId21"/>
    <p:sldId id="2147469826" r:id="rId22"/>
    <p:sldId id="6013" r:id="rId23"/>
    <p:sldId id="2147469834" r:id="rId24"/>
    <p:sldId id="2147469836" r:id="rId25"/>
    <p:sldId id="2147469837" r:id="rId26"/>
    <p:sldId id="6001" r:id="rId27"/>
    <p:sldId id="2147469818" r:id="rId28"/>
    <p:sldId id="2147469838" r:id="rId29"/>
    <p:sldId id="2147469843" r:id="rId30"/>
    <p:sldId id="2147469819" r:id="rId31"/>
    <p:sldId id="2147469820" r:id="rId32"/>
    <p:sldId id="2147469841" r:id="rId33"/>
    <p:sldId id="5931" r:id="rId34"/>
    <p:sldId id="5937" r:id="rId35"/>
    <p:sldId id="6002" r:id="rId36"/>
    <p:sldId id="5933" r:id="rId37"/>
    <p:sldId id="6009" r:id="rId38"/>
    <p:sldId id="5935" r:id="rId39"/>
    <p:sldId id="5934" r:id="rId40"/>
    <p:sldId id="292" r:id="rId41"/>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8D53"/>
    <a:srgbClr val="FF2EFF"/>
    <a:srgbClr val="000000"/>
    <a:srgbClr val="FF66FF"/>
    <a:srgbClr val="D1D1D1"/>
    <a:srgbClr val="0596FF"/>
    <a:srgbClr val="ECECED"/>
    <a:srgbClr val="E55C3C"/>
    <a:srgbClr val="E4E4E4"/>
    <a:srgbClr val="1B485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6A2199D-C9F8-4723-BE93-DDA064DD0A87}" v="20" dt="2026-03-01T07:33:00.880"/>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Style léger 1 - Accentuation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18603FDC-E32A-4AB5-989C-0864C3EAD2B8}" styleName="Style à thème 2 - Accentuation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C2FFA5D-87B4-456A-9821-1D502468CF0F}" styleName="Style à thème 1 - Accentuation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Style à thème 1 - Accentuation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7DF18680-E054-41AD-8BC1-D1AEF772440D}" styleName="Style moyen 2 - Accentuation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68455" autoAdjust="0"/>
  </p:normalViewPr>
  <p:slideViewPr>
    <p:cSldViewPr snapToGrid="0">
      <p:cViewPr varScale="1">
        <p:scale>
          <a:sx n="48" d="100"/>
          <a:sy n="48" d="100"/>
        </p:scale>
        <p:origin x="1330" y="269"/>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0"/>
    </p:cViewPr>
  </p:sorterViewPr>
  <p:notesViewPr>
    <p:cSldViewPr snapToGrid="0">
      <p:cViewPr varScale="1">
        <p:scale>
          <a:sx n="62" d="100"/>
          <a:sy n="62" d="100"/>
        </p:scale>
        <p:origin x="2405" y="77"/>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viewProps" Target="viewProp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microsoft.com/office/2015/10/relationships/revisionInfo" Target="revisionInfo.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presProps" Target="presProp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handoutMaster" Target="handoutMasters/handoutMaster1.xml"/><Relationship Id="rId48" Type="http://schemas.microsoft.com/office/2016/11/relationships/changesInfo" Target="changesInfos/changesInfo1.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uno Rochat" userId="4cb15ecb-167b-4f1f-8a8f-7cfb5f308cae" providerId="ADAL" clId="{80A7E78F-9404-4532-BC61-EA0E30EF31C3}"/>
    <pc:docChg chg="undo custSel modSld modMainMaster modNotesMaster modHandout">
      <pc:chgData name="Bruno Rochat" userId="4cb15ecb-167b-4f1f-8a8f-7cfb5f308cae" providerId="ADAL" clId="{80A7E78F-9404-4532-BC61-EA0E30EF31C3}" dt="2026-03-01T07:33:00.880" v="86"/>
      <pc:docMkLst>
        <pc:docMk/>
      </pc:docMkLst>
      <pc:sldChg chg="addSp delSp modSp mod delAnim modAnim modNotesTx">
        <pc:chgData name="Bruno Rochat" userId="4cb15ecb-167b-4f1f-8a8f-7cfb5f308cae" providerId="ADAL" clId="{80A7E78F-9404-4532-BC61-EA0E30EF31C3}" dt="2026-03-01T07:32:10.586" v="81"/>
        <pc:sldMkLst>
          <pc:docMk/>
          <pc:sldMk cId="2835442692" sldId="2147469775"/>
        </pc:sldMkLst>
        <pc:spChg chg="mod">
          <ac:chgData name="Bruno Rochat" userId="4cb15ecb-167b-4f1f-8a8f-7cfb5f308cae" providerId="ADAL" clId="{80A7E78F-9404-4532-BC61-EA0E30EF31C3}" dt="2026-03-01T07:23:00.552" v="0" actId="6549"/>
          <ac:spMkLst>
            <pc:docMk/>
            <pc:sldMk cId="2835442692" sldId="2147469775"/>
            <ac:spMk id="2" creationId="{8A2B485C-767D-BC72-B21A-6B73ACA54F2F}"/>
          </ac:spMkLst>
        </pc:spChg>
        <pc:picChg chg="del">
          <ac:chgData name="Bruno Rochat" userId="4cb15ecb-167b-4f1f-8a8f-7cfb5f308cae" providerId="ADAL" clId="{80A7E78F-9404-4532-BC61-EA0E30EF31C3}" dt="2026-03-01T07:31:24.232" v="77" actId="478"/>
          <ac:picMkLst>
            <pc:docMk/>
            <pc:sldMk cId="2835442692" sldId="2147469775"/>
            <ac:picMk id="6" creationId="{7DEB16A1-B294-574F-0A2F-39C982FC0C10}"/>
          </ac:picMkLst>
        </pc:picChg>
        <pc:picChg chg="add mod">
          <ac:chgData name="Bruno Rochat" userId="4cb15ecb-167b-4f1f-8a8f-7cfb5f308cae" providerId="ADAL" clId="{80A7E78F-9404-4532-BC61-EA0E30EF31C3}" dt="2026-03-01T07:31:55.738" v="79" actId="1076"/>
          <ac:picMkLst>
            <pc:docMk/>
            <pc:sldMk cId="2835442692" sldId="2147469775"/>
            <ac:picMk id="7" creationId="{52E952DC-8420-B843-9C13-99904973FECF}"/>
          </ac:picMkLst>
        </pc:picChg>
      </pc:sldChg>
      <pc:sldChg chg="addSp delSp modSp mod delAnim modAnim modNotesTx">
        <pc:chgData name="Bruno Rochat" userId="4cb15ecb-167b-4f1f-8a8f-7cfb5f308cae" providerId="ADAL" clId="{80A7E78F-9404-4532-BC61-EA0E30EF31C3}" dt="2026-03-01T07:33:00.880" v="86"/>
        <pc:sldMkLst>
          <pc:docMk/>
          <pc:sldMk cId="3282252329" sldId="2147469793"/>
        </pc:sldMkLst>
        <pc:picChg chg="add mod">
          <ac:chgData name="Bruno Rochat" userId="4cb15ecb-167b-4f1f-8a8f-7cfb5f308cae" providerId="ADAL" clId="{80A7E78F-9404-4532-BC61-EA0E30EF31C3}" dt="2026-03-01T07:32:42.082" v="84" actId="1076"/>
          <ac:picMkLst>
            <pc:docMk/>
            <pc:sldMk cId="3282252329" sldId="2147469793"/>
            <ac:picMk id="2" creationId="{38ACF55A-A162-96ED-A8D8-285346C0BA07}"/>
          </ac:picMkLst>
        </pc:picChg>
        <pc:picChg chg="del">
          <ac:chgData name="Bruno Rochat" userId="4cb15ecb-167b-4f1f-8a8f-7cfb5f308cae" providerId="ADAL" clId="{80A7E78F-9404-4532-BC61-EA0E30EF31C3}" dt="2026-03-01T07:32:23.884" v="82" actId="478"/>
          <ac:picMkLst>
            <pc:docMk/>
            <pc:sldMk cId="3282252329" sldId="2147469793"/>
            <ac:picMk id="4" creationId="{80F1D5D9-7520-2A8B-065C-8FB25CB9F395}"/>
          </ac:picMkLst>
        </pc:picChg>
      </pc:sldChg>
      <pc:sldMasterChg chg="modSp mod modSldLayout">
        <pc:chgData name="Bruno Rochat" userId="4cb15ecb-167b-4f1f-8a8f-7cfb5f308cae" providerId="ADAL" clId="{80A7E78F-9404-4532-BC61-EA0E30EF31C3}" dt="2026-03-01T07:28:02.746" v="76" actId="1037"/>
        <pc:sldMasterMkLst>
          <pc:docMk/>
          <pc:sldMasterMk cId="4190058257" sldId="2147483735"/>
        </pc:sldMasterMkLst>
        <pc:spChg chg="mod">
          <ac:chgData name="Bruno Rochat" userId="4cb15ecb-167b-4f1f-8a8f-7cfb5f308cae" providerId="ADAL" clId="{80A7E78F-9404-4532-BC61-EA0E30EF31C3}" dt="2026-03-01T07:26:31.959" v="62" actId="1035"/>
          <ac:spMkLst>
            <pc:docMk/>
            <pc:sldMasterMk cId="4190058257" sldId="2147483735"/>
            <ac:spMk id="2" creationId="{A4CC9EA1-36F7-9E11-71BE-BA17FA614B91}"/>
          </ac:spMkLst>
        </pc:spChg>
        <pc:spChg chg="mod">
          <ac:chgData name="Bruno Rochat" userId="4cb15ecb-167b-4f1f-8a8f-7cfb5f308cae" providerId="ADAL" clId="{80A7E78F-9404-4532-BC61-EA0E30EF31C3}" dt="2026-03-01T07:28:02.746" v="76" actId="1037"/>
          <ac:spMkLst>
            <pc:docMk/>
            <pc:sldMasterMk cId="4190058257" sldId="2147483735"/>
            <ac:spMk id="28" creationId="{45ED4079-4E3E-0F43-541E-94FDA6BFDAF0}"/>
          </ac:spMkLst>
        </pc:spChg>
        <pc:picChg chg="mod">
          <ac:chgData name="Bruno Rochat" userId="4cb15ecb-167b-4f1f-8a8f-7cfb5f308cae" providerId="ADAL" clId="{80A7E78F-9404-4532-BC61-EA0E30EF31C3}" dt="2026-03-01T07:27:55.842" v="70" actId="1038"/>
          <ac:picMkLst>
            <pc:docMk/>
            <pc:sldMasterMk cId="4190058257" sldId="2147483735"/>
            <ac:picMk id="7" creationId="{52B91234-E3E0-5B4E-33D1-E6FA66C38D58}"/>
          </ac:picMkLst>
        </pc:picChg>
        <pc:sldLayoutChg chg="delSp mod">
          <pc:chgData name="Bruno Rochat" userId="4cb15ecb-167b-4f1f-8a8f-7cfb5f308cae" providerId="ADAL" clId="{80A7E78F-9404-4532-BC61-EA0E30EF31C3}" dt="2026-03-01T07:24:19.378" v="3" actId="478"/>
          <pc:sldLayoutMkLst>
            <pc:docMk/>
            <pc:sldMasterMk cId="4190058257" sldId="2147483735"/>
            <pc:sldLayoutMk cId="1697105789" sldId="2147483736"/>
          </pc:sldLayoutMkLst>
          <pc:spChg chg="del">
            <ac:chgData name="Bruno Rochat" userId="4cb15ecb-167b-4f1f-8a8f-7cfb5f308cae" providerId="ADAL" clId="{80A7E78F-9404-4532-BC61-EA0E30EF31C3}" dt="2026-03-01T07:24:19.378" v="3" actId="478"/>
            <ac:spMkLst>
              <pc:docMk/>
              <pc:sldMasterMk cId="4190058257" sldId="2147483735"/>
              <pc:sldLayoutMk cId="1697105789" sldId="2147483736"/>
              <ac:spMk id="7" creationId="{C06D46CF-8691-F3FA-BDB9-F212D56DCF49}"/>
            </ac:spMkLst>
          </pc:spChg>
        </pc:sldLayoutChg>
        <pc:sldLayoutChg chg="delSp mod">
          <pc:chgData name="Bruno Rochat" userId="4cb15ecb-167b-4f1f-8a8f-7cfb5f308cae" providerId="ADAL" clId="{80A7E78F-9404-4532-BC61-EA0E30EF31C3}" dt="2026-03-01T07:25:40.066" v="56" actId="478"/>
          <pc:sldLayoutMkLst>
            <pc:docMk/>
            <pc:sldMasterMk cId="4190058257" sldId="2147483735"/>
            <pc:sldLayoutMk cId="3104733994" sldId="2147483765"/>
          </pc:sldLayoutMkLst>
          <pc:spChg chg="del">
            <ac:chgData name="Bruno Rochat" userId="4cb15ecb-167b-4f1f-8a8f-7cfb5f308cae" providerId="ADAL" clId="{80A7E78F-9404-4532-BC61-EA0E30EF31C3}" dt="2026-03-01T07:25:40.066" v="56" actId="478"/>
            <ac:spMkLst>
              <pc:docMk/>
              <pc:sldMasterMk cId="4190058257" sldId="2147483735"/>
              <pc:sldLayoutMk cId="3104733994" sldId="2147483765"/>
              <ac:spMk id="6" creationId="{6523DCEE-0520-74FC-2CD6-08812A8B9955}"/>
            </ac:spMkLst>
          </pc:spChg>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1E29495D-F2D5-B692-35FC-B89DCC18CC6F}"/>
              </a:ext>
            </a:extLst>
          </p:cNvPr>
          <p:cNvSpPr txBox="1"/>
          <p:nvPr/>
        </p:nvSpPr>
        <p:spPr>
          <a:xfrm>
            <a:off x="418918" y="8258352"/>
            <a:ext cx="4320350" cy="192360"/>
          </a:xfrm>
          <a:prstGeom prst="rect">
            <a:avLst/>
          </a:prstGeom>
          <a:noFill/>
        </p:spPr>
        <p:txBody>
          <a:bodyPr wrap="square">
            <a:spAutoFit/>
          </a:bodyPr>
          <a:lstStyle/>
          <a:p>
            <a:r>
              <a:rPr lang="en-US" sz="650" i="0" dirty="0" err="1">
                <a:effectLst/>
                <a:latin typeface="Montserrat" panose="00000500000000000000" pitchFamily="2" charset="0"/>
                <a:ea typeface="Calibri" panose="020F0502020204030204" pitchFamily="34" charset="0"/>
              </a:rPr>
              <a:t>SafeKit</a:t>
            </a:r>
            <a:endParaRPr lang="en-US" sz="650" i="0" dirty="0">
              <a:effectLst/>
              <a:latin typeface="Montserrat" panose="00000500000000000000" pitchFamily="2" charset="0"/>
              <a:ea typeface="Calibri" panose="020F0502020204030204" pitchFamily="34" charset="0"/>
            </a:endParaRPr>
          </a:p>
        </p:txBody>
      </p:sp>
      <p:sp>
        <p:nvSpPr>
          <p:cNvPr id="9" name="Slide Number Placeholder 4">
            <a:extLst>
              <a:ext uri="{FF2B5EF4-FFF2-40B4-BE49-F238E27FC236}">
                <a16:creationId xmlns:a16="http://schemas.microsoft.com/office/drawing/2014/main" id="{F93AED14-2CC8-C973-4EE7-BC26F4692B4B}"/>
              </a:ext>
            </a:extLst>
          </p:cNvPr>
          <p:cNvSpPr>
            <a:spLocks noGrp="1"/>
          </p:cNvSpPr>
          <p:nvPr>
            <p:ph type="sldNum" sz="quarter" idx="3"/>
          </p:nvPr>
        </p:nvSpPr>
        <p:spPr>
          <a:xfrm>
            <a:off x="5814915" y="8258352"/>
            <a:ext cx="624167" cy="371986"/>
          </a:xfrm>
          <a:prstGeom prst="rect">
            <a:avLst/>
          </a:prstGeom>
        </p:spPr>
        <p:txBody>
          <a:bodyPr vert="horz" lIns="91440" tIns="45720" rIns="91440" bIns="45720" rtlCol="0" anchor="t"/>
          <a:lstStyle>
            <a:lvl1pPr algn="r">
              <a:defRPr sz="1200"/>
            </a:lvl1pPr>
          </a:lstStyle>
          <a:p>
            <a:fld id="{AD910B12-E528-4D59-95AD-82AFC587F8BD}" type="slidenum">
              <a:rPr lang="nl-NL" sz="1050" smtClean="0">
                <a:latin typeface="Montserrat" panose="00000500000000000000" pitchFamily="2" charset="0"/>
                <a:ea typeface="Verdana" pitchFamily="34" charset="0"/>
                <a:cs typeface="Verdana" pitchFamily="34" charset="0"/>
              </a:rPr>
              <a:pPr/>
              <a:t>‹N°›</a:t>
            </a:fld>
            <a:endParaRPr lang="nl-NL" sz="1050" dirty="0">
              <a:latin typeface="Montserrat" panose="00000500000000000000" pitchFamily="2" charset="0"/>
              <a:ea typeface="Verdana" pitchFamily="34" charset="0"/>
              <a:cs typeface="Verdana" pitchFamily="34" charset="0"/>
            </a:endParaRPr>
          </a:p>
        </p:txBody>
      </p:sp>
    </p:spTree>
    <p:extLst>
      <p:ext uri="{BB962C8B-B14F-4D97-AF65-F5344CB8AC3E}">
        <p14:creationId xmlns:p14="http://schemas.microsoft.com/office/powerpoint/2010/main" val="650822095"/>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nl-NL" dirty="0"/>
          </a:p>
        </p:txBody>
      </p:sp>
      <p:sp>
        <p:nvSpPr>
          <p:cNvPr id="9" name="TextBox 8">
            <a:extLst>
              <a:ext uri="{FF2B5EF4-FFF2-40B4-BE49-F238E27FC236}">
                <a16:creationId xmlns:a16="http://schemas.microsoft.com/office/drawing/2014/main" id="{454C07BC-4739-FBBD-414B-6112D64F695F}"/>
              </a:ext>
            </a:extLst>
          </p:cNvPr>
          <p:cNvSpPr txBox="1"/>
          <p:nvPr/>
        </p:nvSpPr>
        <p:spPr>
          <a:xfrm>
            <a:off x="630045" y="8258352"/>
            <a:ext cx="4320350" cy="192360"/>
          </a:xfrm>
          <a:prstGeom prst="rect">
            <a:avLst/>
          </a:prstGeom>
          <a:noFill/>
        </p:spPr>
        <p:txBody>
          <a:bodyPr wrap="square">
            <a:spAutoFit/>
          </a:bodyPr>
          <a:lstStyle/>
          <a:p>
            <a:r>
              <a:rPr lang="en-US" sz="650" i="0" dirty="0" err="1">
                <a:effectLst/>
                <a:latin typeface="Montserrat" panose="00000500000000000000" pitchFamily="2" charset="0"/>
                <a:ea typeface="Calibri" panose="020F0502020204030204" pitchFamily="34" charset="0"/>
              </a:rPr>
              <a:t>SafeKit</a:t>
            </a:r>
            <a:endParaRPr lang="en-US" sz="650" i="0" dirty="0">
              <a:effectLst/>
              <a:latin typeface="Montserrat" panose="00000500000000000000" pitchFamily="2" charset="0"/>
              <a:ea typeface="Calibri" panose="020F0502020204030204" pitchFamily="34" charset="0"/>
            </a:endParaRPr>
          </a:p>
        </p:txBody>
      </p:sp>
      <p:sp>
        <p:nvSpPr>
          <p:cNvPr id="10" name="Slide Number Placeholder 4">
            <a:extLst>
              <a:ext uri="{FF2B5EF4-FFF2-40B4-BE49-F238E27FC236}">
                <a16:creationId xmlns:a16="http://schemas.microsoft.com/office/drawing/2014/main" id="{0F86524C-258E-2CCB-930F-6FF33FB4FE73}"/>
              </a:ext>
            </a:extLst>
          </p:cNvPr>
          <p:cNvSpPr txBox="1">
            <a:spLocks/>
          </p:cNvSpPr>
          <p:nvPr/>
        </p:nvSpPr>
        <p:spPr>
          <a:xfrm>
            <a:off x="5670694" y="8258352"/>
            <a:ext cx="624167" cy="371986"/>
          </a:xfrm>
          <a:prstGeom prst="rect">
            <a:avLst/>
          </a:prstGeom>
        </p:spPr>
        <p:txBody>
          <a:bodyPr vert="horz" lIns="91440" tIns="45720" rIns="91440" bIns="45720" rtlCol="0" anchor="t"/>
          <a:lstStyle>
            <a:defPPr>
              <a:defRPr lang="nl-NL"/>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D910B12-E528-4D59-95AD-82AFC587F8BD}" type="slidenum">
              <a:rPr lang="nl-NL" sz="1050" smtClean="0">
                <a:latin typeface="Montserrat" panose="00000500000000000000" pitchFamily="2" charset="0"/>
                <a:ea typeface="Verdana" pitchFamily="34" charset="0"/>
                <a:cs typeface="Verdana" pitchFamily="34" charset="0"/>
              </a:rPr>
              <a:pPr/>
              <a:t>‹N°›</a:t>
            </a:fld>
            <a:endParaRPr lang="nl-NL" sz="1050" dirty="0">
              <a:latin typeface="Montserrat" panose="00000500000000000000" pitchFamily="2" charset="0"/>
              <a:ea typeface="Verdana" pitchFamily="34" charset="0"/>
              <a:cs typeface="Verdana" pitchFamily="34" charset="0"/>
            </a:endParaRPr>
          </a:p>
        </p:txBody>
      </p:sp>
    </p:spTree>
    <p:extLst>
      <p:ext uri="{BB962C8B-B14F-4D97-AF65-F5344CB8AC3E}">
        <p14:creationId xmlns:p14="http://schemas.microsoft.com/office/powerpoint/2010/main" val="3981913642"/>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dirty="0">
                <a:solidFill>
                  <a:srgbClr val="242424"/>
                </a:solidFill>
                <a:effectLst/>
                <a:latin typeface="+mn-lt"/>
              </a:rPr>
              <a:t>These slides are timed and automatically move from one to the next after a delay. To remove this automation: Go to 'Slide Show' and uncheck 'Use Timings’.</a:t>
            </a:r>
          </a:p>
          <a:p>
            <a:r>
              <a:rPr lang="en-US" sz="1200" dirty="0">
                <a:effectLst/>
                <a:latin typeface="+mn-lt"/>
              </a:rPr>
              <a:t>The slides have a soundtrack represented by an audio icon on the right side of each slide. To remove the soundtrack, click on each audio icon and lower the volume to the minimum.</a:t>
            </a:r>
          </a:p>
          <a:p>
            <a:endParaRPr lang="en-US" sz="1200" dirty="0">
              <a:effectLst/>
              <a:latin typeface="+mn-lt"/>
            </a:endParaRPr>
          </a:p>
          <a:p>
            <a:r>
              <a:rPr lang="en-US" b="0" i="0" dirty="0">
                <a:solidFill>
                  <a:srgbClr val="242424"/>
                </a:solidFill>
                <a:effectLst/>
                <a:latin typeface="Segoe UI" panose="020B0502040204020203" pitchFamily="34" charset="0"/>
              </a:rPr>
              <a:t>I’m going present the mirror module of </a:t>
            </a:r>
            <a:r>
              <a:rPr lang="en-US" b="0" i="0" dirty="0" err="1">
                <a:solidFill>
                  <a:srgbClr val="242424"/>
                </a:solidFill>
                <a:effectLst/>
                <a:latin typeface="Segoe UI" panose="020B0502040204020203" pitchFamily="34" charset="0"/>
              </a:rPr>
              <a:t>SafeKit</a:t>
            </a:r>
            <a:r>
              <a:rPr lang="en-US" b="0" i="0" dirty="0">
                <a:solidFill>
                  <a:srgbClr val="242424"/>
                </a:solidFill>
                <a:effectLst/>
                <a:latin typeface="Segoe UI" panose="020B0502040204020203" pitchFamily="34" charset="0"/>
              </a:rPr>
              <a:t> in detail, including how to configure the restart scripts, the internal parameters in userconfig.xml, and its operation with various state transitions according to failures.</a:t>
            </a:r>
            <a:endParaRPr lang="en-US" dirty="0">
              <a:latin typeface="+mn-lt"/>
            </a:endParaRPr>
          </a:p>
        </p:txBody>
      </p:sp>
    </p:spTree>
    <p:extLst>
      <p:ext uri="{BB962C8B-B14F-4D97-AF65-F5344CB8AC3E}">
        <p14:creationId xmlns:p14="http://schemas.microsoft.com/office/powerpoint/2010/main" val="8630338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a:r>
              <a:rPr lang="en-US" b="0" i="0" u="none" strike="noStrike" dirty="0">
                <a:solidFill>
                  <a:srgbClr val="6A6A6A"/>
                </a:solidFill>
                <a:effectLst/>
                <a:latin typeface="Segoe UI" panose="020B0502040204020203" pitchFamily="34" charset="0"/>
              </a:rPr>
              <a:t>A virtual IP address, also named VIP in the figure on the right, is a third IP address coming in addition to the two physical IP addresses of the two nodes. In a mirror module, the virtual IP address is set as an alias on the network interface of the primary node, which runs the application.</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Both nodes must be in the same subnet to be able to switch transparently the virtual IP address from one node to the other at the MAC address level (level 2 in the network layer). Clients, as presented in the example, are connected to the VIP. When the PRIM server is node 1, the VIP is associated with the Ethernet MAC address 1 of node 1. This mapping can be viewed in the ARP cache of clients. When node 1 fails, </a:t>
            </a:r>
            <a:r>
              <a:rPr lang="en-US" b="0" i="0" u="none" strike="noStrike" dirty="0" err="1">
                <a:solidFill>
                  <a:srgbClr val="6A6A6A"/>
                </a:solidFill>
                <a:effectLst/>
                <a:latin typeface="Segoe UI" panose="020B0502040204020203" pitchFamily="34" charset="0"/>
              </a:rPr>
              <a:t>SafeKit</a:t>
            </a:r>
            <a:r>
              <a:rPr lang="en-US" b="0" i="0" u="none" strike="noStrike" dirty="0">
                <a:solidFill>
                  <a:srgbClr val="6A6A6A"/>
                </a:solidFill>
                <a:effectLst/>
                <a:latin typeface="Segoe UI" panose="020B0502040204020203" pitchFamily="34" charset="0"/>
              </a:rPr>
              <a:t> automatically sets the VIP as an alias on the network interface of node 2, before restarting the application. Then, the ARP cache of clients is updated with the mapping of the VIP to the Ethernet MAC address 2 of node 2. Thus, clients are reconnected to the application on node 2.</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The virtual IP works with Ethernet interfaces in teaming, bonding, VLAN, and IPV6.</a:t>
            </a:r>
            <a:endParaRPr lang="en-US" b="0" i="0" dirty="0">
              <a:solidFill>
                <a:srgbClr val="171717"/>
              </a:solidFill>
              <a:effectLst/>
              <a:latin typeface="Segoe UI" panose="020B0502040204020203" pitchFamily="34" charset="0"/>
            </a:endParaRPr>
          </a:p>
        </p:txBody>
      </p:sp>
      <p:sp>
        <p:nvSpPr>
          <p:cNvPr id="4" name="Espace réservé du numéro de diapositive 3"/>
          <p:cNvSpPr>
            <a:spLocks noGrp="1"/>
          </p:cNvSpPr>
          <p:nvPr>
            <p:ph type="sldNum" sz="quarter" idx="5"/>
          </p:nvPr>
        </p:nvSpPr>
        <p:spPr/>
        <p:txBody>
          <a:bodyPr/>
          <a:lstStyle/>
          <a:p>
            <a:fld id="{AD910B12-E528-4D59-95AD-82AFC587F8BD}" type="slidenum">
              <a:rPr lang="nl-NL" sz="1100" smtClean="0">
                <a:latin typeface="Verdana" pitchFamily="34" charset="0"/>
                <a:ea typeface="Verdana" pitchFamily="34" charset="0"/>
                <a:cs typeface="Verdana" pitchFamily="34" charset="0"/>
              </a:rPr>
              <a:pPr/>
              <a:t>10</a:t>
            </a:fld>
            <a:endParaRPr lang="nl-NL" sz="1100" dirty="0">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6122810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a:r>
              <a:rPr lang="en-US" b="0" i="0" u="none" strike="noStrike" dirty="0">
                <a:solidFill>
                  <a:srgbClr val="6A6A6A"/>
                </a:solidFill>
                <a:effectLst/>
                <a:latin typeface="Segoe UI" panose="020B0502040204020203" pitchFamily="34" charset="0"/>
              </a:rPr>
              <a:t>Virtual IP addresses are configured in the `</a:t>
            </a:r>
            <a:r>
              <a:rPr lang="en-US" b="0" i="0" u="none" strike="noStrike" dirty="0" err="1">
                <a:solidFill>
                  <a:srgbClr val="6A6A6A"/>
                </a:solidFill>
                <a:effectLst/>
                <a:latin typeface="Segoe UI" panose="020B0502040204020203" pitchFamily="34" charset="0"/>
              </a:rPr>
              <a:t>vip</a:t>
            </a:r>
            <a:r>
              <a:rPr lang="en-US" b="0" i="0" u="none" strike="noStrike" dirty="0">
                <a:solidFill>
                  <a:srgbClr val="6A6A6A"/>
                </a:solidFill>
                <a:effectLst/>
                <a:latin typeface="Segoe UI" panose="020B0502040204020203" pitchFamily="34" charset="0"/>
              </a:rPr>
              <a:t>` tag of `userconfig.xml` as presented in the slide. The `check` attribute set to `on` in the `interface` tag means that a checker will detect interface failures. As shown in the text box of the slide, a resource is associated with this checker, and the action taken on interface failure is to put the module in the WAIT state.</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`virtual ADDR`, is the tag where the address or DNS name of the virtual IP is set. It is preferable to configure an IP address to be resilient to DNS failures. You can set here an IPv4 or IPv6 address for the virtual IP.</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One side alias means that the virtual IP address will be set as an alias of the physical IP address on the network interface. It also means that if the primary node initiates a connection to an external device, then this connection will start with its physical IP address. In some cases, it may be useful to initiate connections from the primary node with the virtual IP. In this case, you can set `one side` instead of `one side alias`.</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The `check` attribute set to `on` in the `virtual ADDR` tag means that a checker will detect duplicate VIP address conflicts or removals. As shown in the text box of the slide,  a resource is associated with this checker, and the action taken on error is to stop and then start the module.</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Finally, you can set several virtual IP addresses on the same network interface by replicating the `virtual ADDR` tag. And, you can also replicate the `interface` tag to set virtual IP addresses on several network interfaces.</a:t>
            </a:r>
            <a:endParaRPr lang="en-US" b="0" i="0" dirty="0">
              <a:solidFill>
                <a:srgbClr val="171717"/>
              </a:solidFill>
              <a:effectLst/>
              <a:latin typeface="Segoe UI" panose="020B0502040204020203" pitchFamily="34" charset="0"/>
            </a:endParaRPr>
          </a:p>
        </p:txBody>
      </p:sp>
      <p:sp>
        <p:nvSpPr>
          <p:cNvPr id="4" name="Espace réservé du numéro de diapositive 3"/>
          <p:cNvSpPr>
            <a:spLocks noGrp="1"/>
          </p:cNvSpPr>
          <p:nvPr>
            <p:ph type="sldNum" sz="quarter" idx="5"/>
          </p:nvPr>
        </p:nvSpPr>
        <p:spPr/>
        <p:txBody>
          <a:bodyPr/>
          <a:lstStyle/>
          <a:p>
            <a:fld id="{AD910B12-E528-4D59-95AD-82AFC587F8BD}" type="slidenum">
              <a:rPr lang="nl-NL" sz="1100" smtClean="0">
                <a:latin typeface="Verdana" pitchFamily="34" charset="0"/>
                <a:ea typeface="Verdana" pitchFamily="34" charset="0"/>
                <a:cs typeface="Verdana" pitchFamily="34" charset="0"/>
              </a:rPr>
              <a:pPr/>
              <a:t>11</a:t>
            </a:fld>
            <a:endParaRPr lang="nl-NL" sz="1100" dirty="0">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6576441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a:r>
              <a:rPr lang="en-US" b="0" i="0" u="none" strike="noStrike" dirty="0">
                <a:solidFill>
                  <a:srgbClr val="6A6A6A"/>
                </a:solidFill>
                <a:effectLst/>
                <a:latin typeface="Segoe UI" panose="020B0502040204020203" pitchFamily="34" charset="0"/>
              </a:rPr>
              <a:t>We consider now two nodes that are in two different subnets. This is particularly the case when implementing a high availability solution in public cloud infrastructure like Azure, AWS, or GCP. </a:t>
            </a:r>
            <a:r>
              <a:rPr lang="en-US" b="0" i="0" u="none" strike="noStrike" dirty="0" err="1">
                <a:solidFill>
                  <a:srgbClr val="6A6A6A"/>
                </a:solidFill>
                <a:effectLst/>
                <a:latin typeface="Segoe UI" panose="020B0502040204020203" pitchFamily="34" charset="0"/>
              </a:rPr>
              <a:t>SafeKit</a:t>
            </a:r>
            <a:r>
              <a:rPr lang="en-US" b="0" i="0" u="none" strike="noStrike" dirty="0">
                <a:solidFill>
                  <a:srgbClr val="6A6A6A"/>
                </a:solidFill>
                <a:effectLst/>
                <a:latin typeface="Segoe UI" panose="020B0502040204020203" pitchFamily="34" charset="0"/>
              </a:rPr>
              <a:t> nodes are put in two different high availability zones, which are in two different subnets.</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In this case, the </a:t>
            </a:r>
            <a:r>
              <a:rPr lang="en-US" b="0" i="0" u="none" strike="noStrike" dirty="0" err="1">
                <a:solidFill>
                  <a:srgbClr val="6A6A6A"/>
                </a:solidFill>
                <a:effectLst/>
                <a:latin typeface="Segoe UI" panose="020B0502040204020203" pitchFamily="34" charset="0"/>
              </a:rPr>
              <a:t>vip</a:t>
            </a:r>
            <a:r>
              <a:rPr lang="en-US" b="0" i="0" u="none" strike="noStrike" dirty="0">
                <a:solidFill>
                  <a:srgbClr val="6A6A6A"/>
                </a:solidFill>
                <a:effectLst/>
                <a:latin typeface="Segoe UI" panose="020B0502040204020203" pitchFamily="34" charset="0"/>
              </a:rPr>
              <a:t> tag must be removed from userconfig.xml, as the rerouting at the MAC address level is no longer possible. Instead, the virtual IP must be defined at a load balancer level. The load balancer must be configured with the physical IP addresses of the two nodes, and with a health check to route the traffic to available nodes.</a:t>
            </a:r>
            <a:endParaRPr lang="en-US" b="0" i="0" dirty="0">
              <a:solidFill>
                <a:srgbClr val="171717"/>
              </a:solidFill>
              <a:effectLst/>
              <a:latin typeface="Segoe UI" panose="020B0502040204020203" pitchFamily="34" charset="0"/>
            </a:endParaRPr>
          </a:p>
          <a:p>
            <a:pPr algn="l"/>
            <a:r>
              <a:rPr lang="en-US" b="0" i="0" u="none" strike="noStrike" dirty="0" err="1">
                <a:solidFill>
                  <a:srgbClr val="6A6A6A"/>
                </a:solidFill>
                <a:effectLst/>
                <a:latin typeface="Segoe UI" panose="020B0502040204020203" pitchFamily="34" charset="0"/>
              </a:rPr>
              <a:t>SafeKit</a:t>
            </a:r>
            <a:r>
              <a:rPr lang="en-US" b="0" i="0" u="none" strike="noStrike" dirty="0">
                <a:solidFill>
                  <a:srgbClr val="6A6A6A"/>
                </a:solidFill>
                <a:effectLst/>
                <a:latin typeface="Segoe UI" panose="020B0502040204020203" pitchFamily="34" charset="0"/>
              </a:rPr>
              <a:t> offers such a health check per module, by answering to a URL with the ready.txt file. If the module is PRIM or ALONE, the URL returns OK. If not, the URL returns NOT FOUND. Thus, the load balancer routes the traffic to the primary server, where the application is running in the mirror module. In the text box of the slide, you have to replace ‘AM’ in the URL, by the name of the module.</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Note that the application must support this configuration with clients connected on the VIP of the load balancer and with the application receiving connections from the load balancer on the physical IP address of the primary server.</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There is another solution not explained in these slides, which consist in rerouting at the DNS level. But this solution is not working in most cases, because the prerequisite is that clients makes a DNS resolution after a failover to be rerouted to the new server. Most often, they do not and continue their execution with the IP address resolved when they started. </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Moreover, the time to propagate a DNS rerouting can vary, but typically it takes a few hours to up to 48 hours for the changes to fully propagate across the Internet.</a:t>
            </a:r>
            <a:endParaRPr lang="en-US" b="0" i="0" dirty="0">
              <a:solidFill>
                <a:srgbClr val="171717"/>
              </a:solidFill>
              <a:effectLst/>
              <a:latin typeface="Segoe UI" panose="020B0502040204020203" pitchFamily="34" charset="0"/>
            </a:endParaRPr>
          </a:p>
        </p:txBody>
      </p:sp>
      <p:sp>
        <p:nvSpPr>
          <p:cNvPr id="4" name="Espace réservé du numéro de diapositive 3"/>
          <p:cNvSpPr>
            <a:spLocks noGrp="1"/>
          </p:cNvSpPr>
          <p:nvPr>
            <p:ph type="sldNum" sz="quarter" idx="5"/>
          </p:nvPr>
        </p:nvSpPr>
        <p:spPr/>
        <p:txBody>
          <a:bodyPr/>
          <a:lstStyle/>
          <a:p>
            <a:fld id="{AD910B12-E528-4D59-95AD-82AFC587F8BD}" type="slidenum">
              <a:rPr lang="nl-NL" sz="1100" smtClean="0">
                <a:latin typeface="Verdana" pitchFamily="34" charset="0"/>
                <a:ea typeface="Verdana" pitchFamily="34" charset="0"/>
                <a:cs typeface="Verdana" pitchFamily="34" charset="0"/>
              </a:rPr>
              <a:pPr/>
              <a:t>12</a:t>
            </a:fld>
            <a:endParaRPr lang="nl-NL" sz="1100" dirty="0">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8158549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err="1"/>
              <a:t>Let’s</a:t>
            </a:r>
            <a:r>
              <a:rPr lang="fr-FR" dirty="0"/>
              <a:t> </a:t>
            </a:r>
            <a:r>
              <a:rPr lang="fr-FR" dirty="0" err="1"/>
              <a:t>now</a:t>
            </a:r>
            <a:r>
              <a:rPr lang="fr-FR" dirty="0"/>
              <a:t> </a:t>
            </a:r>
            <a:r>
              <a:rPr lang="fr-FR" dirty="0" err="1"/>
              <a:t>detail</a:t>
            </a:r>
            <a:r>
              <a:rPr lang="fr-FR" dirty="0"/>
              <a:t> the real-time file </a:t>
            </a:r>
            <a:r>
              <a:rPr lang="fr-FR" dirty="0" err="1"/>
              <a:t>replication</a:t>
            </a:r>
            <a:r>
              <a:rPr lang="fr-FR" dirty="0"/>
              <a:t> configuration.</a:t>
            </a:r>
            <a:endParaRPr lang="en-US" dirty="0"/>
          </a:p>
          <a:p>
            <a:endParaRPr lang="en-US" dirty="0"/>
          </a:p>
        </p:txBody>
      </p:sp>
    </p:spTree>
    <p:extLst>
      <p:ext uri="{BB962C8B-B14F-4D97-AF65-F5344CB8AC3E}">
        <p14:creationId xmlns:p14="http://schemas.microsoft.com/office/powerpoint/2010/main" val="42107873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a:r>
              <a:rPr lang="en-US" b="0" i="0" u="none" strike="noStrike" dirty="0">
                <a:solidFill>
                  <a:srgbClr val="6A6A6A"/>
                </a:solidFill>
                <a:effectLst/>
                <a:latin typeface="Segoe UI" panose="020B0502040204020203" pitchFamily="34" charset="0"/>
              </a:rPr>
              <a:t>Let’s begin with the prerequisites.</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Firstly, it is important to ensure that the replicated directories are located at the same location on both nodes. </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Secondly, it is better to exclude certain types of files from replication, such as binaries, temporary files, and OS files. </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Thirdly, if antivirus scanning is incompatible with the replicated directories, it should be disabled.</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Fourthly, on Linux, the same </a:t>
            </a:r>
            <a:r>
              <a:rPr lang="en-US" b="0" i="0" u="none" strike="noStrike" dirty="0" err="1">
                <a:solidFill>
                  <a:srgbClr val="6A6A6A"/>
                </a:solidFill>
                <a:effectLst/>
                <a:latin typeface="Segoe UI" panose="020B0502040204020203" pitchFamily="34" charset="0"/>
              </a:rPr>
              <a:t>uid</a:t>
            </a:r>
            <a:r>
              <a:rPr lang="en-US" b="0" i="0" u="none" strike="noStrike" dirty="0">
                <a:solidFill>
                  <a:srgbClr val="6A6A6A"/>
                </a:solidFill>
                <a:effectLst/>
                <a:latin typeface="Segoe UI" panose="020B0502040204020203" pitchFamily="34" charset="0"/>
              </a:rPr>
              <a:t> and GID should be used for the replicated files.</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Fifthly, at the first start-up of a mirror module, follow these steps:</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Start the node with the up-to-date replicated directories as primary using the `</a:t>
            </a:r>
            <a:r>
              <a:rPr lang="en-US" b="0" i="0" u="none" strike="noStrike" dirty="0" err="1">
                <a:solidFill>
                  <a:srgbClr val="6A6A6A"/>
                </a:solidFill>
                <a:effectLst/>
                <a:latin typeface="Segoe UI" panose="020B0502040204020203" pitchFamily="34" charset="0"/>
              </a:rPr>
              <a:t>safekit</a:t>
            </a:r>
            <a:r>
              <a:rPr lang="en-US" b="0" i="0" u="none" strike="noStrike" dirty="0">
                <a:solidFill>
                  <a:srgbClr val="6A6A6A"/>
                </a:solidFill>
                <a:effectLst/>
                <a:latin typeface="Segoe UI" panose="020B0502040204020203" pitchFamily="34" charset="0"/>
              </a:rPr>
              <a:t> prim` command.</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Start the other node as secondary using the `</a:t>
            </a:r>
            <a:r>
              <a:rPr lang="en-US" b="0" i="0" u="none" strike="noStrike" dirty="0" err="1">
                <a:solidFill>
                  <a:srgbClr val="6A6A6A"/>
                </a:solidFill>
                <a:effectLst/>
                <a:latin typeface="Segoe UI" panose="020B0502040204020203" pitchFamily="34" charset="0"/>
              </a:rPr>
              <a:t>safekit</a:t>
            </a:r>
            <a:r>
              <a:rPr lang="en-US" b="0" i="0" u="none" strike="noStrike" dirty="0">
                <a:solidFill>
                  <a:srgbClr val="6A6A6A"/>
                </a:solidFill>
                <a:effectLst/>
                <a:latin typeface="Segoe UI" panose="020B0502040204020203" pitchFamily="34" charset="0"/>
              </a:rPr>
              <a:t> second` command.</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For subsequent starts, use the `</a:t>
            </a:r>
            <a:r>
              <a:rPr lang="en-US" b="0" i="0" u="none" strike="noStrike" dirty="0" err="1">
                <a:solidFill>
                  <a:srgbClr val="6A6A6A"/>
                </a:solidFill>
                <a:effectLst/>
                <a:latin typeface="Segoe UI" panose="020B0502040204020203" pitchFamily="34" charset="0"/>
              </a:rPr>
              <a:t>safekit</a:t>
            </a:r>
            <a:r>
              <a:rPr lang="en-US" b="0" i="0" u="none" strike="noStrike" dirty="0">
                <a:solidFill>
                  <a:srgbClr val="6A6A6A"/>
                </a:solidFill>
                <a:effectLst/>
                <a:latin typeface="Segoe UI" panose="020B0502040204020203" pitchFamily="34" charset="0"/>
              </a:rPr>
              <a:t> start` command.</a:t>
            </a:r>
            <a:endParaRPr lang="en-US" b="0" i="0" dirty="0">
              <a:solidFill>
                <a:srgbClr val="171717"/>
              </a:solidFill>
              <a:effectLst/>
              <a:latin typeface="Segoe UI" panose="020B0502040204020203" pitchFamily="34" charset="0"/>
            </a:endParaRPr>
          </a:p>
        </p:txBody>
      </p:sp>
      <p:sp>
        <p:nvSpPr>
          <p:cNvPr id="4" name="Espace réservé du numéro de diapositive 3"/>
          <p:cNvSpPr>
            <a:spLocks noGrp="1"/>
          </p:cNvSpPr>
          <p:nvPr>
            <p:ph type="sldNum" sz="quarter" idx="5"/>
          </p:nvPr>
        </p:nvSpPr>
        <p:spPr/>
        <p:txBody>
          <a:bodyPr/>
          <a:lstStyle/>
          <a:p>
            <a:fld id="{AD910B12-E528-4D59-95AD-82AFC587F8BD}" type="slidenum">
              <a:rPr lang="nl-NL" sz="1000" smtClean="0">
                <a:latin typeface="Verdana" pitchFamily="34" charset="0"/>
                <a:ea typeface="Verdana" pitchFamily="34" charset="0"/>
                <a:cs typeface="Verdana" pitchFamily="34" charset="0"/>
              </a:rPr>
              <a:pPr/>
              <a:t>14</a:t>
            </a:fld>
            <a:endParaRPr lang="nl-NL" sz="1000" dirty="0">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7469487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a:r>
              <a:rPr lang="en-US" b="0" i="0" u="none" strike="noStrike" dirty="0">
                <a:solidFill>
                  <a:srgbClr val="6A6A6A"/>
                </a:solidFill>
                <a:effectLst/>
                <a:latin typeface="Segoe UI" panose="020B0502040204020203" pitchFamily="34" charset="0"/>
              </a:rPr>
              <a:t>Replication is configured in the </a:t>
            </a:r>
            <a:r>
              <a:rPr lang="en-US" b="0" i="0" u="none" strike="noStrike" dirty="0" err="1">
                <a:solidFill>
                  <a:srgbClr val="6A6A6A"/>
                </a:solidFill>
                <a:effectLst/>
                <a:latin typeface="Segoe UI" panose="020B0502040204020203" pitchFamily="34" charset="0"/>
              </a:rPr>
              <a:t>rfs</a:t>
            </a:r>
            <a:r>
              <a:rPr lang="en-US" b="0" i="0" u="none" strike="noStrike" dirty="0">
                <a:solidFill>
                  <a:srgbClr val="6A6A6A"/>
                </a:solidFill>
                <a:effectLst/>
                <a:latin typeface="Segoe UI" panose="020B0502040204020203" pitchFamily="34" charset="0"/>
              </a:rPr>
              <a:t> tag of userconfig.xml as presented in the slide. There is a resource associated with </a:t>
            </a:r>
            <a:r>
              <a:rPr lang="en-US" b="0" i="0" u="none" strike="noStrike" dirty="0" err="1">
                <a:solidFill>
                  <a:srgbClr val="6A6A6A"/>
                </a:solidFill>
                <a:effectLst/>
                <a:latin typeface="Segoe UI" panose="020B0502040204020203" pitchFamily="34" charset="0"/>
              </a:rPr>
              <a:t>rfs</a:t>
            </a:r>
            <a:r>
              <a:rPr lang="en-US" b="0" i="0" u="none" strike="noStrike" dirty="0">
                <a:solidFill>
                  <a:srgbClr val="6A6A6A"/>
                </a:solidFill>
                <a:effectLst/>
                <a:latin typeface="Segoe UI" panose="020B0502040204020203" pitchFamily="34" charset="0"/>
              </a:rPr>
              <a:t> to check if the local node has the up-to-date replicated data. If not, the action is to put the module in the WAIT state, waiting for the start of the other node to resynchronize its local data.</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The replicated tag is the main tag where you define the absolute path of a directory to replicate. The read-only mode means that the data cannot be written on the secondary to avoid corruption. Inside the replicated tag, you can define </a:t>
            </a:r>
            <a:r>
              <a:rPr lang="en-US" b="0" i="0" u="none" strike="noStrike" dirty="0" err="1">
                <a:solidFill>
                  <a:srgbClr val="6A6A6A"/>
                </a:solidFill>
                <a:effectLst/>
                <a:latin typeface="Segoe UI" panose="020B0502040204020203" pitchFamily="34" charset="0"/>
              </a:rPr>
              <a:t>notreplicated</a:t>
            </a:r>
            <a:r>
              <a:rPr lang="en-US" b="0" i="0" u="none" strike="noStrike" dirty="0">
                <a:solidFill>
                  <a:srgbClr val="6A6A6A"/>
                </a:solidFill>
                <a:effectLst/>
                <a:latin typeface="Segoe UI" panose="020B0502040204020203" pitchFamily="34" charset="0"/>
              </a:rPr>
              <a:t> tags, meaning that some files or subdirectories must not be replicated. In the path of the </a:t>
            </a:r>
            <a:r>
              <a:rPr lang="en-US" b="0" i="0" u="none" strike="noStrike" dirty="0" err="1">
                <a:solidFill>
                  <a:srgbClr val="6A6A6A"/>
                </a:solidFill>
                <a:effectLst/>
                <a:latin typeface="Segoe UI" panose="020B0502040204020203" pitchFamily="34" charset="0"/>
              </a:rPr>
              <a:t>notreplicated</a:t>
            </a:r>
            <a:r>
              <a:rPr lang="en-US" b="0" i="0" u="none" strike="noStrike" dirty="0">
                <a:solidFill>
                  <a:srgbClr val="6A6A6A"/>
                </a:solidFill>
                <a:effectLst/>
                <a:latin typeface="Segoe UI" panose="020B0502040204020203" pitchFamily="34" charset="0"/>
              </a:rPr>
              <a:t> tag, set the relative path of files or subdirectories inside the replicated directory.</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Note that renaming files or subdirectories between not replicated and replicated directories is not supported.</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Finally, you can duplicate the replicated tag as many times as there are directories to replicate.</a:t>
            </a:r>
            <a:endParaRPr lang="en-US" b="0" i="0" dirty="0">
              <a:solidFill>
                <a:srgbClr val="171717"/>
              </a:solidFill>
              <a:effectLst/>
              <a:latin typeface="Segoe UI" panose="020B0502040204020203" pitchFamily="34" charset="0"/>
            </a:endParaRPr>
          </a:p>
        </p:txBody>
      </p:sp>
      <p:sp>
        <p:nvSpPr>
          <p:cNvPr id="4" name="Espace réservé du numéro de diapositive 3"/>
          <p:cNvSpPr>
            <a:spLocks noGrp="1"/>
          </p:cNvSpPr>
          <p:nvPr>
            <p:ph type="sldNum" sz="quarter" idx="5"/>
          </p:nvPr>
        </p:nvSpPr>
        <p:spPr/>
        <p:txBody>
          <a:bodyPr/>
          <a:lstStyle/>
          <a:p>
            <a:fld id="{AD910B12-E528-4D59-95AD-82AFC587F8BD}" type="slidenum">
              <a:rPr lang="nl-NL" sz="1100">
                <a:latin typeface="Verdana" pitchFamily="34" charset="0"/>
                <a:ea typeface="Verdana" pitchFamily="34" charset="0"/>
                <a:cs typeface="Verdana" pitchFamily="34" charset="0"/>
              </a:rPr>
              <a:pPr/>
              <a:t>15</a:t>
            </a:fld>
            <a:endParaRPr lang="nl-NL" sz="1100" dirty="0">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645738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a:r>
              <a:rPr lang="en-US" b="0" i="0" u="none" strike="noStrike" dirty="0">
                <a:solidFill>
                  <a:srgbClr val="6A6A6A"/>
                </a:solidFill>
                <a:effectLst/>
                <a:latin typeface="Segoe UI" panose="020B0502040204020203" pitchFamily="34" charset="0"/>
              </a:rPr>
              <a:t>You can use regular expressions in the `not replicated` tag, allowing you to specify that you want to replicate all entries in a replicated directory except certain ones, or that you want to replicate only specific entries in a replicated directory.</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In the first example, you can specify that in the dir1 replicated directory and its sub-directories, you do not want to replicate entries with the extension `.</a:t>
            </a:r>
            <a:r>
              <a:rPr lang="en-US" b="0" i="0" u="none" strike="noStrike" dirty="0" err="1">
                <a:solidFill>
                  <a:srgbClr val="6A6A6A"/>
                </a:solidFill>
                <a:effectLst/>
                <a:latin typeface="Segoe UI" panose="020B0502040204020203" pitchFamily="34" charset="0"/>
              </a:rPr>
              <a:t>tmp</a:t>
            </a:r>
            <a:r>
              <a:rPr lang="en-US" b="0" i="0" u="none" strike="noStrike" dirty="0">
                <a:solidFill>
                  <a:srgbClr val="6A6A6A"/>
                </a:solidFill>
                <a:effectLst/>
                <a:latin typeface="Segoe UI" panose="020B0502040204020203" pitchFamily="34" charset="0"/>
              </a:rPr>
              <a:t>` or `.</a:t>
            </a:r>
            <a:r>
              <a:rPr lang="en-US" b="0" i="0" u="none" strike="noStrike" dirty="0" err="1">
                <a:solidFill>
                  <a:srgbClr val="6A6A6A"/>
                </a:solidFill>
                <a:effectLst/>
                <a:latin typeface="Segoe UI" panose="020B0502040204020203" pitchFamily="34" charset="0"/>
              </a:rPr>
              <a:t>bak</a:t>
            </a:r>
            <a:r>
              <a:rPr lang="en-US" b="0" i="0" u="none" strike="noStrike" dirty="0">
                <a:solidFill>
                  <a:srgbClr val="6A6A6A"/>
                </a:solidFill>
                <a:effectLst/>
                <a:latin typeface="Segoe UI" panose="020B0502040204020203" pitchFamily="34" charset="0"/>
              </a:rPr>
              <a:t>`.</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In the second example, you can specify that in the dir2 replicated directory and its sub-directories, you want to replicate only the entries with a `.</a:t>
            </a:r>
            <a:r>
              <a:rPr lang="en-US" b="0" i="0" u="none" strike="noStrike" dirty="0" err="1">
                <a:solidFill>
                  <a:srgbClr val="6A6A6A"/>
                </a:solidFill>
                <a:effectLst/>
                <a:latin typeface="Segoe UI" panose="020B0502040204020203" pitchFamily="34" charset="0"/>
              </a:rPr>
              <a:t>mdf</a:t>
            </a:r>
            <a:r>
              <a:rPr lang="en-US" b="0" i="0" u="none" strike="noStrike" dirty="0">
                <a:solidFill>
                  <a:srgbClr val="6A6A6A"/>
                </a:solidFill>
                <a:effectLst/>
                <a:latin typeface="Segoe UI" panose="020B0502040204020203" pitchFamily="34" charset="0"/>
              </a:rPr>
              <a:t>` or `.</a:t>
            </a:r>
            <a:r>
              <a:rPr lang="en-US" b="0" i="0" u="none" strike="noStrike" dirty="0" err="1">
                <a:solidFill>
                  <a:srgbClr val="6A6A6A"/>
                </a:solidFill>
                <a:effectLst/>
                <a:latin typeface="Segoe UI" panose="020B0502040204020203" pitchFamily="34" charset="0"/>
              </a:rPr>
              <a:t>ldf</a:t>
            </a:r>
            <a:r>
              <a:rPr lang="en-US" b="0" i="0" u="none" strike="noStrike" dirty="0">
                <a:solidFill>
                  <a:srgbClr val="6A6A6A"/>
                </a:solidFill>
                <a:effectLst/>
                <a:latin typeface="Segoe UI" panose="020B0502040204020203" pitchFamily="34" charset="0"/>
              </a:rPr>
              <a:t>` extension.</a:t>
            </a:r>
            <a:endParaRPr lang="en-US" b="0" i="0" dirty="0">
              <a:solidFill>
                <a:srgbClr val="171717"/>
              </a:solidFill>
              <a:effectLst/>
              <a:latin typeface="Segoe UI" panose="020B0502040204020203" pitchFamily="34" charset="0"/>
            </a:endParaRPr>
          </a:p>
        </p:txBody>
      </p:sp>
      <p:sp>
        <p:nvSpPr>
          <p:cNvPr id="4" name="Espace réservé du numéro de diapositive 3"/>
          <p:cNvSpPr>
            <a:spLocks noGrp="1"/>
          </p:cNvSpPr>
          <p:nvPr>
            <p:ph type="sldNum" sz="quarter" idx="5"/>
          </p:nvPr>
        </p:nvSpPr>
        <p:spPr/>
        <p:txBody>
          <a:bodyPr/>
          <a:lstStyle/>
          <a:p>
            <a:fld id="{AD910B12-E528-4D59-95AD-82AFC587F8BD}" type="slidenum">
              <a:rPr lang="nl-NL" sz="1100">
                <a:latin typeface="Verdana" pitchFamily="34" charset="0"/>
                <a:ea typeface="Verdana" pitchFamily="34" charset="0"/>
                <a:cs typeface="Verdana" pitchFamily="34" charset="0"/>
              </a:rPr>
              <a:pPr/>
              <a:t>16</a:t>
            </a:fld>
            <a:endParaRPr lang="nl-NL" sz="1100" dirty="0">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6261700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err="1"/>
              <a:t>Let’s</a:t>
            </a:r>
            <a:r>
              <a:rPr lang="fr-FR" dirty="0"/>
              <a:t> </a:t>
            </a:r>
            <a:r>
              <a:rPr lang="fr-FR" dirty="0" err="1"/>
              <a:t>now</a:t>
            </a:r>
            <a:r>
              <a:rPr lang="fr-FR" dirty="0"/>
              <a:t> examine how the real-time file </a:t>
            </a:r>
            <a:r>
              <a:rPr lang="fr-FR" dirty="0" err="1"/>
              <a:t>replication</a:t>
            </a:r>
            <a:r>
              <a:rPr lang="fr-FR" dirty="0"/>
              <a:t> </a:t>
            </a:r>
            <a:r>
              <a:rPr lang="fr-FR" dirty="0" err="1"/>
              <a:t>works</a:t>
            </a:r>
            <a:r>
              <a:rPr lang="fr-FR" dirty="0"/>
              <a:t>.</a:t>
            </a:r>
            <a:endParaRPr lang="en-US" dirty="0"/>
          </a:p>
        </p:txBody>
      </p:sp>
    </p:spTree>
    <p:extLst>
      <p:ext uri="{BB962C8B-B14F-4D97-AF65-F5344CB8AC3E}">
        <p14:creationId xmlns:p14="http://schemas.microsoft.com/office/powerpoint/2010/main" val="16473135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u="none" strike="noStrike" dirty="0">
                <a:solidFill>
                  <a:srgbClr val="6A6A6A"/>
                </a:solidFill>
                <a:effectLst/>
                <a:latin typeface="Segoe UI" panose="020B0502040204020203" pitchFamily="34" charset="0"/>
              </a:rPr>
              <a:t>The first thing to implement is the interception of write access inside replicated files. To do that, </a:t>
            </a:r>
            <a:r>
              <a:rPr lang="en-US" b="0" i="0" u="none" strike="noStrike" dirty="0" err="1">
                <a:solidFill>
                  <a:srgbClr val="6A6A6A"/>
                </a:solidFill>
                <a:effectLst/>
                <a:latin typeface="Segoe UI" panose="020B0502040204020203" pitchFamily="34" charset="0"/>
              </a:rPr>
              <a:t>SafeKit</a:t>
            </a:r>
            <a:r>
              <a:rPr lang="en-US" b="0" i="0" u="none" strike="noStrike" dirty="0">
                <a:solidFill>
                  <a:srgbClr val="6A6A6A"/>
                </a:solidFill>
                <a:effectLst/>
                <a:latin typeface="Segoe UI" panose="020B0502040204020203" pitchFamily="34" charset="0"/>
              </a:rPr>
              <a:t> uses a mini-filter in the Windows kernel and a localhost NFS mount on Linux.</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On Windows, the RFS mini-filter intercepts write access requests inside replicated files. Then, it forwards them to the local file system. Lastly, the mini-filter sends the data to the NFS box process.</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On Linux, </a:t>
            </a:r>
            <a:r>
              <a:rPr lang="en-US" b="0" i="0" u="none" strike="noStrike" dirty="0" err="1">
                <a:solidFill>
                  <a:srgbClr val="6A6A6A"/>
                </a:solidFill>
                <a:effectLst/>
                <a:latin typeface="Segoe UI" panose="020B0502040204020203" pitchFamily="34" charset="0"/>
              </a:rPr>
              <a:t>SafeKit</a:t>
            </a:r>
            <a:r>
              <a:rPr lang="en-US" b="0" i="0" u="none" strike="noStrike" dirty="0">
                <a:solidFill>
                  <a:srgbClr val="6A6A6A"/>
                </a:solidFill>
                <a:effectLst/>
                <a:latin typeface="Segoe UI" panose="020B0502040204020203" pitchFamily="34" charset="0"/>
              </a:rPr>
              <a:t> begins by mounting the replicated directory on localhost through NFS. The NFS client then intercepts write access in replicated files. The write requests are subsequently sent to the NFS box. Finally, the data is transferred to the local file system for storage.</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In both cases, the NFS box process will implement the transfer of data to the secondary node.</a:t>
            </a:r>
            <a:endParaRPr lang="en-US" b="0" i="0" dirty="0">
              <a:solidFill>
                <a:srgbClr val="171717"/>
              </a:solidFill>
              <a:effectLst/>
              <a:latin typeface="Segoe UI" panose="020B0502040204020203" pitchFamily="34" charset="0"/>
            </a:endParaRPr>
          </a:p>
        </p:txBody>
      </p:sp>
    </p:spTree>
    <p:extLst>
      <p:ext uri="{BB962C8B-B14F-4D97-AF65-F5344CB8AC3E}">
        <p14:creationId xmlns:p14="http://schemas.microsoft.com/office/powerpoint/2010/main" val="17382250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u="none" strike="noStrike" dirty="0" err="1">
                <a:solidFill>
                  <a:srgbClr val="6A6A6A"/>
                </a:solidFill>
                <a:effectLst/>
                <a:latin typeface="Segoe UI" panose="020B0502040204020203" pitchFamily="34" charset="0"/>
              </a:rPr>
              <a:t>SafeKit</a:t>
            </a:r>
            <a:r>
              <a:rPr lang="en-US" b="0" i="0" u="none" strike="noStrike" dirty="0">
                <a:solidFill>
                  <a:srgbClr val="6A6A6A"/>
                </a:solidFill>
                <a:effectLst/>
                <a:latin typeface="Segoe UI" panose="020B0502040204020203" pitchFamily="34" charset="0"/>
              </a:rPr>
              <a:t> implements synchronous replication with no data loss. This means that on a synchronous write I/O requested by the application, it waits for the acknowledgment from the secondary node before acknowledging to the application.</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Here is an explanation of the use case with `async` set to `none` in the `</a:t>
            </a:r>
            <a:r>
              <a:rPr lang="en-US" b="0" i="0" u="none" strike="noStrike" dirty="0" err="1">
                <a:solidFill>
                  <a:srgbClr val="6A6A6A"/>
                </a:solidFill>
                <a:effectLst/>
                <a:latin typeface="Segoe UI" panose="020B0502040204020203" pitchFamily="34" charset="0"/>
              </a:rPr>
              <a:t>rfs`</a:t>
            </a:r>
            <a:r>
              <a:rPr lang="en-US" b="0" i="0" u="none" strike="noStrike" dirty="0">
                <a:solidFill>
                  <a:srgbClr val="6A6A6A"/>
                </a:solidFill>
                <a:effectLst/>
                <a:latin typeface="Segoe UI" panose="020B0502040204020203" pitchFamily="34" charset="0"/>
              </a:rPr>
              <a:t> tag, meaning that the write I/O must be put on both disks before acknowledging to the application.</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In the figure, you see that the NFS box process of the primary node sends the replicated data to the NFS box process of the secondary node. Both "OK1" and "OK2" must be received before acknowledging to the application on the primary node.</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Each NFS box process retains the last time the nodes were synchronized in terms of replication in the `sync timestamp` variable.</a:t>
            </a:r>
            <a:endParaRPr lang="en-US" b="0" i="0" dirty="0">
              <a:solidFill>
                <a:srgbClr val="171717"/>
              </a:solidFill>
              <a:effectLst/>
              <a:latin typeface="Segoe UI" panose="020B0502040204020203" pitchFamily="34" charset="0"/>
            </a:endParaRPr>
          </a:p>
        </p:txBody>
      </p:sp>
    </p:spTree>
    <p:extLst>
      <p:ext uri="{BB962C8B-B14F-4D97-AF65-F5344CB8AC3E}">
        <p14:creationId xmlns:p14="http://schemas.microsoft.com/office/powerpoint/2010/main" val="22366093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err="1"/>
              <a:t>Let’s</a:t>
            </a:r>
            <a:r>
              <a:rPr lang="fr-FR" dirty="0"/>
              <a:t> start </a:t>
            </a:r>
            <a:r>
              <a:rPr lang="fr-FR" dirty="0" err="1"/>
              <a:t>with</a:t>
            </a:r>
            <a:r>
              <a:rPr lang="fr-FR" dirty="0"/>
              <a:t> an </a:t>
            </a:r>
            <a:r>
              <a:rPr lang="fr-FR" dirty="0" err="1"/>
              <a:t>overview</a:t>
            </a:r>
            <a:r>
              <a:rPr lang="fr-FR" dirty="0"/>
              <a:t>.</a:t>
            </a:r>
            <a:endParaRPr lang="en-US" dirty="0"/>
          </a:p>
        </p:txBody>
      </p:sp>
    </p:spTree>
    <p:extLst>
      <p:ext uri="{BB962C8B-B14F-4D97-AF65-F5344CB8AC3E}">
        <p14:creationId xmlns:p14="http://schemas.microsoft.com/office/powerpoint/2010/main" val="9778042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u="none" strike="noStrike" dirty="0">
                <a:solidFill>
                  <a:srgbClr val="6A6A6A"/>
                </a:solidFill>
                <a:effectLst/>
                <a:latin typeface="Segoe UI" panose="020B0502040204020203" pitchFamily="34" charset="0"/>
              </a:rPr>
              <a:t>Here is an explanation of the semi-synchronous replication use case, with `async` set to `second` in the `</a:t>
            </a:r>
            <a:r>
              <a:rPr lang="en-US" b="0" i="0" u="none" strike="noStrike" dirty="0" err="1">
                <a:solidFill>
                  <a:srgbClr val="6A6A6A"/>
                </a:solidFill>
                <a:effectLst/>
                <a:latin typeface="Segoe UI" panose="020B0502040204020203" pitchFamily="34" charset="0"/>
              </a:rPr>
              <a:t>rfs`</a:t>
            </a:r>
            <a:r>
              <a:rPr lang="en-US" b="0" i="0" u="none" strike="noStrike" dirty="0">
                <a:solidFill>
                  <a:srgbClr val="6A6A6A"/>
                </a:solidFill>
                <a:effectLst/>
                <a:latin typeface="Segoe UI" panose="020B0502040204020203" pitchFamily="34" charset="0"/>
              </a:rPr>
              <a:t> tag. The only difference is that the NFS box process of the secondary node keeps the data in its cache, sends "OK2", and then writes to disk later. In case of a failure on node 1, there is still no data loss. </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Note that there is still a possibility of data loss in the special case of a simultaneous double power outage of both nodes, with the inability to restart on the former primary node and the requirement to restart on the secondary node.</a:t>
            </a:r>
            <a:endParaRPr lang="en-US" b="0" i="0" dirty="0">
              <a:solidFill>
                <a:srgbClr val="171717"/>
              </a:solidFill>
              <a:effectLst/>
              <a:latin typeface="Segoe UI" panose="020B0502040204020203" pitchFamily="34" charset="0"/>
            </a:endParaRPr>
          </a:p>
        </p:txBody>
      </p:sp>
    </p:spTree>
    <p:extLst>
      <p:ext uri="{BB962C8B-B14F-4D97-AF65-F5344CB8AC3E}">
        <p14:creationId xmlns:p14="http://schemas.microsoft.com/office/powerpoint/2010/main" val="30327083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u="none" strike="noStrike" dirty="0">
                <a:solidFill>
                  <a:srgbClr val="6A6A6A"/>
                </a:solidFill>
                <a:effectLst/>
                <a:latin typeface="Segoe UI" panose="020B0502040204020203" pitchFamily="34" charset="0"/>
              </a:rPr>
              <a:t>When a node is alone without a secondary, the NFS box retains all modifications made by the application inside replicated files in bitmaps. The goal is to optimize file resynchronization on the secondary node when it is restarted. </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Note that the bitmaps are activated only after a first successful synchronization between nodes and are deactivated in the event of a crash of the secondary node.</a:t>
            </a:r>
            <a:endParaRPr lang="en-US" b="0" i="0" dirty="0">
              <a:solidFill>
                <a:srgbClr val="171717"/>
              </a:solidFill>
              <a:effectLst/>
              <a:latin typeface="Segoe UI" panose="020B0502040204020203" pitchFamily="34" charset="0"/>
            </a:endParaRPr>
          </a:p>
        </p:txBody>
      </p:sp>
    </p:spTree>
    <p:extLst>
      <p:ext uri="{BB962C8B-B14F-4D97-AF65-F5344CB8AC3E}">
        <p14:creationId xmlns:p14="http://schemas.microsoft.com/office/powerpoint/2010/main" val="28603339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a:r>
              <a:rPr lang="en-US" b="0" i="0" u="none" strike="noStrike" dirty="0">
                <a:solidFill>
                  <a:srgbClr val="6A6A6A"/>
                </a:solidFill>
                <a:effectLst/>
                <a:latin typeface="Segoe UI" panose="020B0502040204020203" pitchFamily="34" charset="0"/>
              </a:rPr>
              <a:t>Let’s examine the process of resynchronizing the secondary node, without stopping the application on the primary node. </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The resynchronization is implemented by the process named </a:t>
            </a:r>
            <a:r>
              <a:rPr lang="en-US" b="0" i="0" u="none" strike="noStrike" dirty="0" err="1">
                <a:solidFill>
                  <a:srgbClr val="6A6A6A"/>
                </a:solidFill>
                <a:effectLst/>
                <a:latin typeface="Segoe UI" panose="020B0502040204020203" pitchFamily="34" charset="0"/>
              </a:rPr>
              <a:t>reintegre</a:t>
            </a:r>
            <a:r>
              <a:rPr lang="en-US" b="0" i="0" u="none" strike="noStrike" dirty="0">
                <a:solidFill>
                  <a:srgbClr val="6A6A6A"/>
                </a:solidFill>
                <a:effectLst/>
                <a:latin typeface="Segoe UI" panose="020B0502040204020203" pitchFamily="34" charset="0"/>
              </a:rPr>
              <a:t> and running on the secondary node.</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There are three key scenarios to consider.</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First, there is the entire copy of all files. This is applied at the first start of the secondary node or when using the </a:t>
            </a:r>
            <a:r>
              <a:rPr lang="en-US" b="0" i="0" u="none" strike="noStrike" dirty="0" err="1">
                <a:solidFill>
                  <a:srgbClr val="6A6A6A"/>
                </a:solidFill>
                <a:effectLst/>
                <a:latin typeface="Segoe UI" panose="020B0502040204020203" pitchFamily="34" charset="0"/>
              </a:rPr>
              <a:t>safekit</a:t>
            </a:r>
            <a:r>
              <a:rPr lang="en-US" b="0" i="0" u="none" strike="noStrike" dirty="0">
                <a:solidFill>
                  <a:srgbClr val="6A6A6A"/>
                </a:solidFill>
                <a:effectLst/>
                <a:latin typeface="Segoe UI" panose="020B0502040204020203" pitchFamily="34" charset="0"/>
              </a:rPr>
              <a:t> second </a:t>
            </a:r>
            <a:r>
              <a:rPr lang="en-US" b="0" i="0" u="none" strike="noStrike" dirty="0" err="1">
                <a:solidFill>
                  <a:srgbClr val="6A6A6A"/>
                </a:solidFill>
                <a:effectLst/>
                <a:latin typeface="Segoe UI" panose="020B0502040204020203" pitchFamily="34" charset="0"/>
              </a:rPr>
              <a:t>fullsync</a:t>
            </a:r>
            <a:r>
              <a:rPr lang="en-US" b="0" i="0" u="none" strike="noStrike" dirty="0">
                <a:solidFill>
                  <a:srgbClr val="6A6A6A"/>
                </a:solidFill>
                <a:effectLst/>
                <a:latin typeface="Segoe UI" panose="020B0502040204020203" pitchFamily="34" charset="0"/>
              </a:rPr>
              <a:t> command.</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Second, there is the copy of only the modified zones set in bitmaps. </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This requires a first successful synchronization and a clean stop of the module. </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On Windows, it also requires the activation of the USN log to work after a reboot.</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Third, there is the entire copy of files modified since the sync timestamp. </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It also requires a first successful synchronization.</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This method is used when the bitmaps are not safe, such as after a node crash, an NFS box exception, or modifications of the replicated directories during a module stop. </a:t>
            </a:r>
            <a:endParaRPr lang="en-US" b="0" i="0" dirty="0">
              <a:solidFill>
                <a:srgbClr val="171717"/>
              </a:solidFill>
              <a:effectLst/>
              <a:latin typeface="Segoe UI" panose="020B0502040204020203" pitchFamily="34" charset="0"/>
            </a:endParaRPr>
          </a:p>
        </p:txBody>
      </p:sp>
      <p:sp>
        <p:nvSpPr>
          <p:cNvPr id="4" name="Espace réservé du numéro de diapositive 3"/>
          <p:cNvSpPr>
            <a:spLocks noGrp="1"/>
          </p:cNvSpPr>
          <p:nvPr>
            <p:ph type="sldNum" sz="quarter" idx="5"/>
          </p:nvPr>
        </p:nvSpPr>
        <p:spPr/>
        <p:txBody>
          <a:bodyPr/>
          <a:lstStyle/>
          <a:p>
            <a:fld id="{AD910B12-E528-4D59-95AD-82AFC587F8BD}" type="slidenum">
              <a:rPr lang="nl-NL" sz="1100" smtClean="0">
                <a:latin typeface="Verdana" pitchFamily="34" charset="0"/>
                <a:ea typeface="Verdana" pitchFamily="34" charset="0"/>
                <a:cs typeface="Verdana" pitchFamily="34" charset="0"/>
              </a:rPr>
              <a:pPr/>
              <a:t>22</a:t>
            </a:fld>
            <a:endParaRPr lang="nl-NL" sz="1100" dirty="0">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0195156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dirty="0">
                <a:solidFill>
                  <a:srgbClr val="6A6A6A"/>
                </a:solidFill>
                <a:effectLst/>
                <a:latin typeface="Segoe UI" panose="020B0502040204020203" pitchFamily="34" charset="0"/>
              </a:rPr>
              <a:t>Let's now explain the </a:t>
            </a:r>
            <a:r>
              <a:rPr lang="en-US" b="0" i="0" u="none" strike="noStrike" dirty="0" err="1">
                <a:solidFill>
                  <a:srgbClr val="6A6A6A"/>
                </a:solidFill>
                <a:effectLst/>
                <a:latin typeface="Segoe UI" panose="020B0502040204020203" pitchFamily="34" charset="0"/>
              </a:rPr>
              <a:t>startprim</a:t>
            </a:r>
            <a:r>
              <a:rPr lang="en-US" b="0" i="0" u="none" strike="noStrike" dirty="0">
                <a:solidFill>
                  <a:srgbClr val="6A6A6A"/>
                </a:solidFill>
                <a:effectLst/>
                <a:latin typeface="Segoe UI" panose="020B0502040204020203" pitchFamily="34" charset="0"/>
              </a:rPr>
              <a:t> and </a:t>
            </a:r>
            <a:r>
              <a:rPr lang="en-US" b="0" i="0" u="none" strike="noStrike" dirty="0" err="1">
                <a:solidFill>
                  <a:srgbClr val="6A6A6A"/>
                </a:solidFill>
                <a:effectLst/>
                <a:latin typeface="Segoe UI" panose="020B0502040204020203" pitchFamily="34" charset="0"/>
              </a:rPr>
              <a:t>stopprim</a:t>
            </a:r>
            <a:r>
              <a:rPr lang="en-US" b="0" i="0" u="none" strike="noStrike" dirty="0">
                <a:solidFill>
                  <a:srgbClr val="6A6A6A"/>
                </a:solidFill>
                <a:effectLst/>
                <a:latin typeface="Segoe UI" panose="020B0502040204020203" pitchFamily="34" charset="0"/>
              </a:rPr>
              <a:t> scripts.</a:t>
            </a:r>
            <a:endParaRPr lang="en-US" dirty="0"/>
          </a:p>
        </p:txBody>
      </p:sp>
    </p:spTree>
    <p:extLst>
      <p:ext uri="{BB962C8B-B14F-4D97-AF65-F5344CB8AC3E}">
        <p14:creationId xmlns:p14="http://schemas.microsoft.com/office/powerpoint/2010/main" val="12384919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u="none" strike="noStrike" dirty="0">
                <a:solidFill>
                  <a:srgbClr val="6A6A6A"/>
                </a:solidFill>
                <a:effectLst/>
                <a:latin typeface="Segoe UI" panose="020B0502040204020203" pitchFamily="34" charset="0"/>
              </a:rPr>
              <a:t>Let's begin with high availability at the application level. The </a:t>
            </a:r>
            <a:r>
              <a:rPr lang="en-US" b="0" i="0" u="none" strike="noStrike" dirty="0" err="1">
                <a:solidFill>
                  <a:srgbClr val="6A6A6A"/>
                </a:solidFill>
                <a:effectLst/>
                <a:latin typeface="Segoe UI" panose="020B0502040204020203" pitchFamily="34" charset="0"/>
              </a:rPr>
              <a:t>startprim</a:t>
            </a:r>
            <a:r>
              <a:rPr lang="en-US" b="0" i="0" u="none" strike="noStrike" dirty="0">
                <a:solidFill>
                  <a:srgbClr val="6A6A6A"/>
                </a:solidFill>
                <a:effectLst/>
                <a:latin typeface="Segoe UI" panose="020B0502040204020203" pitchFamily="34" charset="0"/>
              </a:rPr>
              <a:t> and </a:t>
            </a:r>
            <a:r>
              <a:rPr lang="en-US" b="0" i="0" u="none" strike="noStrike" dirty="0" err="1">
                <a:solidFill>
                  <a:srgbClr val="6A6A6A"/>
                </a:solidFill>
                <a:effectLst/>
                <a:latin typeface="Segoe UI" panose="020B0502040204020203" pitchFamily="34" charset="0"/>
              </a:rPr>
              <a:t>stopprim</a:t>
            </a:r>
            <a:r>
              <a:rPr lang="en-US" b="0" i="0" u="none" strike="noStrike" dirty="0">
                <a:solidFill>
                  <a:srgbClr val="6A6A6A"/>
                </a:solidFill>
                <a:effectLst/>
                <a:latin typeface="Segoe UI" panose="020B0502040204020203" pitchFamily="34" charset="0"/>
              </a:rPr>
              <a:t> scripts are used to start and stop an application. In this solution, you need to install the application with the same settings on both nodes. Additionally, you need to configure the clients to connect to the virtual IP address, which will allow seamless failover in case of a node failure.</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Next, let's discuss high availability at the virtual machine level. The </a:t>
            </a:r>
            <a:r>
              <a:rPr lang="en-US" b="0" i="0" u="none" strike="noStrike" dirty="0" err="1">
                <a:solidFill>
                  <a:srgbClr val="6A6A6A"/>
                </a:solidFill>
                <a:effectLst/>
                <a:latin typeface="Segoe UI" panose="020B0502040204020203" pitchFamily="34" charset="0"/>
              </a:rPr>
              <a:t>startprim</a:t>
            </a:r>
            <a:r>
              <a:rPr lang="en-US" b="0" i="0" u="none" strike="noStrike" dirty="0">
                <a:solidFill>
                  <a:srgbClr val="6A6A6A"/>
                </a:solidFill>
                <a:effectLst/>
                <a:latin typeface="Segoe UI" panose="020B0502040204020203" pitchFamily="34" charset="0"/>
              </a:rPr>
              <a:t> and </a:t>
            </a:r>
            <a:r>
              <a:rPr lang="en-US" b="0" i="0" u="none" strike="noStrike" dirty="0" err="1">
                <a:solidFill>
                  <a:srgbClr val="6A6A6A"/>
                </a:solidFill>
                <a:effectLst/>
                <a:latin typeface="Segoe UI" panose="020B0502040204020203" pitchFamily="34" charset="0"/>
              </a:rPr>
              <a:t>stopprim</a:t>
            </a:r>
            <a:r>
              <a:rPr lang="en-US" b="0" i="0" u="none" strike="noStrike" dirty="0">
                <a:solidFill>
                  <a:srgbClr val="6A6A6A"/>
                </a:solidFill>
                <a:effectLst/>
                <a:latin typeface="Segoe UI" panose="020B0502040204020203" pitchFamily="34" charset="0"/>
              </a:rPr>
              <a:t> scripts are used to start and stop a virtual machine. In this solution, place the critical application inside a VM and configure the clients to connect to the physical IP address of the VM. </a:t>
            </a:r>
            <a:r>
              <a:rPr lang="en-US" dirty="0"/>
              <a:t>There is no need for a virtual IP address in this case. The physical IP address of the VM will be rerouted when the VM is restarted on the secondary node.</a:t>
            </a:r>
          </a:p>
          <a:p>
            <a:pPr algn="l"/>
            <a:r>
              <a:rPr lang="en-US" b="0" i="0" u="none" strike="noStrike" dirty="0">
                <a:solidFill>
                  <a:srgbClr val="6A6A6A"/>
                </a:solidFill>
                <a:effectLst/>
                <a:latin typeface="Segoe UI" panose="020B0502040204020203" pitchFamily="34" charset="0"/>
              </a:rPr>
              <a:t>Now, let's talk about automatic boot. Remove the automatic start at boot of the application or the VM. This start will be managed by the automatic start of the module at boot. To do this, configure the </a:t>
            </a:r>
            <a:r>
              <a:rPr lang="en-US" b="0" i="0" u="none" strike="noStrike" dirty="0" err="1">
                <a:solidFill>
                  <a:srgbClr val="6A6A6A"/>
                </a:solidFill>
                <a:effectLst/>
                <a:latin typeface="Segoe UI" panose="020B0502040204020203" pitchFamily="34" charset="0"/>
              </a:rPr>
              <a:t>SafeKit</a:t>
            </a:r>
            <a:r>
              <a:rPr lang="en-US" b="0" i="0" u="none" strike="noStrike" dirty="0">
                <a:solidFill>
                  <a:srgbClr val="6A6A6A"/>
                </a:solidFill>
                <a:effectLst/>
                <a:latin typeface="Segoe UI" panose="020B0502040204020203" pitchFamily="34" charset="0"/>
              </a:rPr>
              <a:t> module to start at boot by adding boot=on in the service tag of the userconfig.xml file or by using the </a:t>
            </a:r>
            <a:r>
              <a:rPr lang="en-US" b="0" i="0" u="none" strike="noStrike" dirty="0" err="1">
                <a:solidFill>
                  <a:srgbClr val="6A6A6A"/>
                </a:solidFill>
                <a:effectLst/>
                <a:latin typeface="Segoe UI" panose="020B0502040204020203" pitchFamily="34" charset="0"/>
              </a:rPr>
              <a:t>safekit</a:t>
            </a:r>
            <a:r>
              <a:rPr lang="en-US" b="0" i="0" u="none" strike="noStrike" dirty="0">
                <a:solidFill>
                  <a:srgbClr val="6A6A6A"/>
                </a:solidFill>
                <a:effectLst/>
                <a:latin typeface="Segoe UI" panose="020B0502040204020203" pitchFamily="34" charset="0"/>
              </a:rPr>
              <a:t> boot command.</a:t>
            </a:r>
            <a:endParaRPr lang="en-US" b="0" i="0" dirty="0">
              <a:solidFill>
                <a:srgbClr val="171717"/>
              </a:solidFill>
              <a:effectLst/>
              <a:latin typeface="Segoe UI" panose="020B0502040204020203" pitchFamily="34" charset="0"/>
            </a:endParaRPr>
          </a:p>
        </p:txBody>
      </p:sp>
    </p:spTree>
    <p:extLst>
      <p:ext uri="{BB962C8B-B14F-4D97-AF65-F5344CB8AC3E}">
        <p14:creationId xmlns:p14="http://schemas.microsoft.com/office/powerpoint/2010/main" val="21811473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u="none" strike="noStrike" dirty="0">
                <a:solidFill>
                  <a:srgbClr val="6A6A6A"/>
                </a:solidFill>
                <a:effectLst/>
                <a:latin typeface="Segoe UI" panose="020B0502040204020203" pitchFamily="34" charset="0"/>
              </a:rPr>
              <a:t>Generic scripts are included in the </a:t>
            </a:r>
            <a:r>
              <a:rPr lang="en-US" b="0" i="0" u="none" strike="noStrike" dirty="0" err="1">
                <a:solidFill>
                  <a:srgbClr val="6A6A6A"/>
                </a:solidFill>
                <a:effectLst/>
                <a:latin typeface="Segoe UI" panose="020B0502040204020203" pitchFamily="34" charset="0"/>
              </a:rPr>
              <a:t>mirror.safe</a:t>
            </a:r>
            <a:r>
              <a:rPr lang="en-US" b="0" i="0" u="none" strike="noStrike" dirty="0">
                <a:solidFill>
                  <a:srgbClr val="6A6A6A"/>
                </a:solidFill>
                <a:effectLst/>
                <a:latin typeface="Segoe UI" panose="020B0502040204020203" pitchFamily="34" charset="0"/>
              </a:rPr>
              <a:t> module, as well as other modules, to eliminate the need for custom script creation. This approach significantly simplifies the integration of new applications, making the process more efficient and user-friendly. You only need to define a list of services in the macro named SERVICES in userconfig.xml. This list is then passed as an environment variable to the </a:t>
            </a:r>
            <a:r>
              <a:rPr lang="en-US" b="0" i="0" u="none" strike="noStrike" dirty="0" err="1">
                <a:solidFill>
                  <a:srgbClr val="6A6A6A"/>
                </a:solidFill>
                <a:effectLst/>
                <a:latin typeface="Segoe UI" panose="020B0502040204020203" pitchFamily="34" charset="0"/>
              </a:rPr>
              <a:t>startprim</a:t>
            </a:r>
            <a:r>
              <a:rPr lang="en-US" b="0" i="0" u="none" strike="noStrike" dirty="0">
                <a:solidFill>
                  <a:srgbClr val="6A6A6A"/>
                </a:solidFill>
                <a:effectLst/>
                <a:latin typeface="Segoe UI" panose="020B0502040204020203" pitchFamily="34" charset="0"/>
              </a:rPr>
              <a:t> and </a:t>
            </a:r>
            <a:r>
              <a:rPr lang="en-US" b="0" i="0" u="none" strike="noStrike" dirty="0" err="1">
                <a:solidFill>
                  <a:srgbClr val="6A6A6A"/>
                </a:solidFill>
                <a:effectLst/>
                <a:latin typeface="Segoe UI" panose="020B0502040204020203" pitchFamily="34" charset="0"/>
              </a:rPr>
              <a:t>stopprim</a:t>
            </a:r>
            <a:r>
              <a:rPr lang="en-US" b="0" i="0" u="none" strike="noStrike" dirty="0">
                <a:solidFill>
                  <a:srgbClr val="6A6A6A"/>
                </a:solidFill>
                <a:effectLst/>
                <a:latin typeface="Segoe UI" panose="020B0502040204020203" pitchFamily="34" charset="0"/>
              </a:rPr>
              <a:t> scripts.</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The </a:t>
            </a:r>
            <a:r>
              <a:rPr lang="en-US" b="0" i="0" u="none" strike="noStrike" dirty="0" err="1">
                <a:solidFill>
                  <a:srgbClr val="6A6A6A"/>
                </a:solidFill>
                <a:effectLst/>
                <a:latin typeface="Segoe UI" panose="020B0502040204020203" pitchFamily="34" charset="0"/>
              </a:rPr>
              <a:t>startprim</a:t>
            </a:r>
            <a:r>
              <a:rPr lang="en-US" b="0" i="0" u="none" strike="noStrike" dirty="0">
                <a:solidFill>
                  <a:srgbClr val="6A6A6A"/>
                </a:solidFill>
                <a:effectLst/>
                <a:latin typeface="Segoe UI" panose="020B0502040204020203" pitchFamily="34" charset="0"/>
              </a:rPr>
              <a:t> script starts all services in the order specified in the list, while the </a:t>
            </a:r>
            <a:r>
              <a:rPr lang="en-US" b="0" i="0" u="none" strike="noStrike" dirty="0" err="1">
                <a:solidFill>
                  <a:srgbClr val="6A6A6A"/>
                </a:solidFill>
                <a:effectLst/>
                <a:latin typeface="Segoe UI" panose="020B0502040204020203" pitchFamily="34" charset="0"/>
              </a:rPr>
              <a:t>stopprim</a:t>
            </a:r>
            <a:r>
              <a:rPr lang="en-US" b="0" i="0" u="none" strike="noStrike" dirty="0">
                <a:solidFill>
                  <a:srgbClr val="6A6A6A"/>
                </a:solidFill>
                <a:effectLst/>
                <a:latin typeface="Segoe UI" panose="020B0502040204020203" pitchFamily="34" charset="0"/>
              </a:rPr>
              <a:t> script stops all services in the reverse order. Additionally, </a:t>
            </a:r>
            <a:r>
              <a:rPr lang="en-US" b="0" i="0" u="none" strike="noStrike" dirty="0" err="1">
                <a:solidFill>
                  <a:srgbClr val="6A6A6A"/>
                </a:solidFill>
                <a:effectLst/>
                <a:latin typeface="Segoe UI" panose="020B0502040204020203" pitchFamily="34" charset="0"/>
              </a:rPr>
              <a:t>startprim</a:t>
            </a:r>
            <a:r>
              <a:rPr lang="en-US" b="0" i="0" u="none" strike="noStrike" dirty="0">
                <a:solidFill>
                  <a:srgbClr val="6A6A6A"/>
                </a:solidFill>
                <a:effectLst/>
                <a:latin typeface="Segoe UI" panose="020B0502040204020203" pitchFamily="34" charset="0"/>
              </a:rPr>
              <a:t> checks the startup of each service and stops the module if any service fails to start correctly. During module configuration, the boot startup of services will automatically be set to ‘Manual’. This ensures that services do not start automatically upon system boot, but instead, they will be initiated only when the module itself is started.</a:t>
            </a:r>
            <a:endParaRPr lang="en-US" b="0" i="0" dirty="0">
              <a:solidFill>
                <a:srgbClr val="171717"/>
              </a:solidFill>
              <a:effectLst/>
              <a:latin typeface="Segoe UI" panose="020B0502040204020203" pitchFamily="34" charset="0"/>
            </a:endParaRPr>
          </a:p>
        </p:txBody>
      </p:sp>
    </p:spTree>
    <p:extLst>
      <p:ext uri="{BB962C8B-B14F-4D97-AF65-F5344CB8AC3E}">
        <p14:creationId xmlns:p14="http://schemas.microsoft.com/office/powerpoint/2010/main" val="9184496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u="none" strike="noStrike" dirty="0">
                <a:solidFill>
                  <a:srgbClr val="6A6A6A"/>
                </a:solidFill>
                <a:effectLst/>
                <a:latin typeface="Segoe UI" panose="020B0502040204020203" pitchFamily="34" charset="0"/>
              </a:rPr>
              <a:t>Let's now explain how to log messages from a restart script, either in the script log or in the module log. </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As shown in points 1 and 2 on the slide, all output messages of </a:t>
            </a:r>
            <a:r>
              <a:rPr lang="en-US" b="0" i="0" u="none" strike="noStrike" dirty="0" err="1">
                <a:solidFill>
                  <a:srgbClr val="6A6A6A"/>
                </a:solidFill>
                <a:effectLst/>
                <a:latin typeface="Segoe UI" panose="020B0502040204020203" pitchFamily="34" charset="0"/>
              </a:rPr>
              <a:t>startprim</a:t>
            </a:r>
            <a:r>
              <a:rPr lang="en-US" b="0" i="0" u="none" strike="noStrike" dirty="0">
                <a:solidFill>
                  <a:srgbClr val="6A6A6A"/>
                </a:solidFill>
                <a:effectLst/>
                <a:latin typeface="Segoe UI" panose="020B0502040204020203" pitchFamily="34" charset="0"/>
              </a:rPr>
              <a:t> go into the script log. </a:t>
            </a:r>
            <a:r>
              <a:rPr lang="en-US" dirty="0"/>
              <a:t>Thus, for debugging purposes, you can write specific messages in the script log just with the echo command. More generally, you will find the outputs of service startups and stops in the script log, along with any potential error messages that can help with debugging.</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As shown in point 3 on the slide, by using the </a:t>
            </a:r>
            <a:r>
              <a:rPr lang="en-US" b="0" i="0" u="none" strike="noStrike" dirty="0" err="1">
                <a:solidFill>
                  <a:srgbClr val="6A6A6A"/>
                </a:solidFill>
                <a:effectLst/>
                <a:latin typeface="Segoe UI" panose="020B0502040204020203" pitchFamily="34" charset="0"/>
              </a:rPr>
              <a:t>safekit</a:t>
            </a:r>
            <a:r>
              <a:rPr lang="en-US" b="0" i="0" u="none" strike="noStrike" dirty="0">
                <a:solidFill>
                  <a:srgbClr val="6A6A6A"/>
                </a:solidFill>
                <a:effectLst/>
                <a:latin typeface="Segoe UI" panose="020B0502040204020203" pitchFamily="34" charset="0"/>
              </a:rPr>
              <a:t> print e command, you can log a message in the module log. </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A shown in point 4, when executing a command like the stop one with the dash i </a:t>
            </a:r>
            <a:r>
              <a:rPr lang="en-US" b="0" i="0" u="none" strike="noStrike" dirty="0" err="1">
                <a:solidFill>
                  <a:srgbClr val="6A6A6A"/>
                </a:solidFill>
                <a:effectLst/>
                <a:latin typeface="Segoe UI" panose="020B0502040204020203" pitchFamily="34" charset="0"/>
              </a:rPr>
              <a:t>startprim</a:t>
            </a:r>
            <a:r>
              <a:rPr lang="en-US" b="0" i="0" u="none" strike="noStrike" dirty="0">
                <a:solidFill>
                  <a:srgbClr val="6A6A6A"/>
                </a:solidFill>
                <a:effectLst/>
                <a:latin typeface="Segoe UI" panose="020B0502040204020203" pitchFamily="34" charset="0"/>
              </a:rPr>
              <a:t> option, you will have a stop message in the log, indicating that the stop action was initiated by </a:t>
            </a:r>
            <a:r>
              <a:rPr lang="en-US" b="0" i="0" u="none" strike="noStrike" dirty="0" err="1">
                <a:solidFill>
                  <a:srgbClr val="6A6A6A"/>
                </a:solidFill>
                <a:effectLst/>
                <a:latin typeface="Segoe UI" panose="020B0502040204020203" pitchFamily="34" charset="0"/>
              </a:rPr>
              <a:t>startprim</a:t>
            </a:r>
            <a:r>
              <a:rPr lang="en-US" b="0" i="0" u="none" strike="noStrike" dirty="0">
                <a:solidFill>
                  <a:srgbClr val="6A6A6A"/>
                </a:solidFill>
                <a:effectLst/>
                <a:latin typeface="Segoe UI" panose="020B0502040204020203" pitchFamily="34" charset="0"/>
              </a:rPr>
              <a:t>.</a:t>
            </a:r>
            <a:endParaRPr lang="en-US" b="0" i="0" dirty="0">
              <a:solidFill>
                <a:srgbClr val="171717"/>
              </a:solidFill>
              <a:effectLst/>
              <a:latin typeface="Segoe UI" panose="020B0502040204020203" pitchFamily="34" charset="0"/>
            </a:endParaRPr>
          </a:p>
        </p:txBody>
      </p:sp>
    </p:spTree>
    <p:extLst>
      <p:ext uri="{BB962C8B-B14F-4D97-AF65-F5344CB8AC3E}">
        <p14:creationId xmlns:p14="http://schemas.microsoft.com/office/powerpoint/2010/main" val="2580718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err="1"/>
              <a:t>Let’s</a:t>
            </a:r>
            <a:r>
              <a:rPr lang="fr-FR" dirty="0"/>
              <a:t> </a:t>
            </a:r>
            <a:r>
              <a:rPr lang="fr-FR" dirty="0" err="1"/>
              <a:t>now</a:t>
            </a:r>
            <a:r>
              <a:rPr lang="fr-FR" dirty="0"/>
              <a:t> examine the </a:t>
            </a:r>
            <a:r>
              <a:rPr lang="fr-FR" dirty="0" err="1"/>
              <a:t>different</a:t>
            </a:r>
            <a:r>
              <a:rPr lang="fr-FR" dirty="0"/>
              <a:t> </a:t>
            </a:r>
            <a:r>
              <a:rPr lang="fr-FR" dirty="0" err="1"/>
              <a:t>mirror</a:t>
            </a:r>
            <a:r>
              <a:rPr lang="fr-FR" dirty="0"/>
              <a:t> state transitions.</a:t>
            </a:r>
            <a:endParaRPr lang="en-US" dirty="0"/>
          </a:p>
        </p:txBody>
      </p:sp>
    </p:spTree>
    <p:extLst>
      <p:ext uri="{BB962C8B-B14F-4D97-AF65-F5344CB8AC3E}">
        <p14:creationId xmlns:p14="http://schemas.microsoft.com/office/powerpoint/2010/main" val="18115421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u="none" strike="noStrike" dirty="0">
                <a:solidFill>
                  <a:srgbClr val="6A6A6A"/>
                </a:solidFill>
                <a:effectLst/>
                <a:latin typeface="Segoe UI" panose="020B0502040204020203" pitchFamily="34" charset="0"/>
              </a:rPr>
              <a:t>Here are the main states of a mirror module.</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When the state is ALONE and the color is green on a node, it means a primary server without a secondary. The failover is not possible in this state.</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When the state is PRIM and the color is green, it indicates a primary server with a secondary. The failover is possible in this state.</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When the state is SECOND and the color is green, it signifies a secondary server with a primary. The failover is possible in this state.</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The STOP state means that the module is not running on the node. </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If the state is SECOND and the color is orange, it means that the node is currently resynchronizing replicated folders. The failover is not possible in this state.</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When the state is WAIT, the color is red, and the message is "not </a:t>
            </a:r>
            <a:r>
              <a:rPr lang="en-US" b="0" i="0" u="none" strike="noStrike" dirty="0" err="1">
                <a:solidFill>
                  <a:srgbClr val="6A6A6A"/>
                </a:solidFill>
                <a:effectLst/>
                <a:latin typeface="Segoe UI" panose="020B0502040204020203" pitchFamily="34" charset="0"/>
              </a:rPr>
              <a:t>uptodate</a:t>
            </a:r>
            <a:r>
              <a:rPr lang="en-US" b="0" i="0" u="none" strike="noStrike" dirty="0">
                <a:solidFill>
                  <a:srgbClr val="6A6A6A"/>
                </a:solidFill>
                <a:effectLst/>
                <a:latin typeface="Segoe UI" panose="020B0502040204020203" pitchFamily="34" charset="0"/>
              </a:rPr>
              <a:t>," it means that the node is waiting for the start of the other node, as it does not have up-to-date data. If the state is WAIT, the color is red, and the message is a failover rule name, it means that the node is waiting for a mandatory resource controlled by a checker before starting.</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Finally, if the state is ERROR, it means that the console cannot connect to the node because, either the node has crashed, or there is a communication issue between the console and the node, such as a firewall issue or the web service not running on the node side.</a:t>
            </a:r>
            <a:endParaRPr lang="en-US" b="0" i="0" dirty="0">
              <a:solidFill>
                <a:srgbClr val="171717"/>
              </a:solidFill>
              <a:effectLst/>
              <a:latin typeface="Segoe UI" panose="020B0502040204020203" pitchFamily="34" charset="0"/>
            </a:endParaRPr>
          </a:p>
          <a:p>
            <a:endParaRPr lang="en-US" dirty="0"/>
          </a:p>
        </p:txBody>
      </p:sp>
    </p:spTree>
    <p:extLst>
      <p:ext uri="{BB962C8B-B14F-4D97-AF65-F5344CB8AC3E}">
        <p14:creationId xmlns:p14="http://schemas.microsoft.com/office/powerpoint/2010/main" val="284683601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a:r>
              <a:rPr lang="en-US" b="0" i="0" u="none" strike="noStrike" dirty="0">
                <a:solidFill>
                  <a:srgbClr val="6A6A6A"/>
                </a:solidFill>
                <a:effectLst/>
                <a:latin typeface="Segoe UI" panose="020B0502040204020203" pitchFamily="34" charset="0"/>
              </a:rPr>
              <a:t>Let's consider the start of the up-to-date node 1, which goes from the STOP to ALONE state.</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In the figure on the left, when the prim or start command is executed on node 1 in the up-to-date state, the prestart script is first executed. Normally, the application integrated in the module should not run on the node, but if it is the case, the prestart script makes a preventive stop of the application before installing the replication mechanisms and the virtual IP address.</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Then, the start prim script is executed to start the application, and the state is ALONE orange.</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After the execution of the start prim script, the module is in the stable ALONE green state, meaning that the virtual IP is set, and the application is running.</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The module can be put in the WAIT red state, if a resource is set to down by a checker.</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Now let's consider the stop of the module by an administrator or a checker. In this case, it transitions from the ALONE state to the STOP state after executing the stop prim and </a:t>
            </a:r>
            <a:r>
              <a:rPr lang="en-US" b="0" i="0" u="none" strike="noStrike" dirty="0" err="1">
                <a:solidFill>
                  <a:srgbClr val="6A6A6A"/>
                </a:solidFill>
                <a:effectLst/>
                <a:latin typeface="Segoe UI" panose="020B0502040204020203" pitchFamily="34" charset="0"/>
              </a:rPr>
              <a:t>poststop</a:t>
            </a:r>
            <a:r>
              <a:rPr lang="en-US" b="0" i="0" u="none" strike="noStrike" dirty="0">
                <a:solidFill>
                  <a:srgbClr val="6A6A6A"/>
                </a:solidFill>
                <a:effectLst/>
                <a:latin typeface="Segoe UI" panose="020B0502040204020203" pitchFamily="34" charset="0"/>
              </a:rPr>
              <a:t> scripts.</a:t>
            </a:r>
            <a:endParaRPr lang="en-US" b="0" i="0" dirty="0">
              <a:solidFill>
                <a:srgbClr val="171717"/>
              </a:solidFill>
              <a:effectLst/>
              <a:latin typeface="Segoe UI" panose="020B0502040204020203" pitchFamily="34" charset="0"/>
            </a:endParaRPr>
          </a:p>
        </p:txBody>
      </p:sp>
      <p:sp>
        <p:nvSpPr>
          <p:cNvPr id="4" name="Espace réservé du numéro de diapositive 3"/>
          <p:cNvSpPr>
            <a:spLocks noGrp="1"/>
          </p:cNvSpPr>
          <p:nvPr>
            <p:ph type="sldNum" sz="quarter" idx="5"/>
          </p:nvPr>
        </p:nvSpPr>
        <p:spPr/>
        <p:txBody>
          <a:bodyPr/>
          <a:lstStyle/>
          <a:p>
            <a:fld id="{AD910B12-E528-4D59-95AD-82AFC587F8BD}" type="slidenum">
              <a:rPr lang="nl-NL" sz="1100">
                <a:latin typeface="Verdana" pitchFamily="34" charset="0"/>
                <a:ea typeface="Verdana" pitchFamily="34" charset="0"/>
                <a:cs typeface="Verdana" pitchFamily="34" charset="0"/>
              </a:rPr>
              <a:pPr/>
              <a:t>29</a:t>
            </a:fld>
            <a:endParaRPr lang="nl-NL" sz="1100" dirty="0">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5162154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a:r>
              <a:rPr lang="en-US" b="0" i="0" u="none" strike="noStrike" dirty="0">
                <a:solidFill>
                  <a:srgbClr val="6A6A6A"/>
                </a:solidFill>
                <a:effectLst/>
                <a:latin typeface="Segoe UI" panose="020B0502040204020203" pitchFamily="34" charset="0"/>
              </a:rPr>
              <a:t>Let's examine how a mirror module works and the associated states and colors in the console.</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At step 1 in the figure, the mirror module is running in the PRIM-SECOND state. The application runs only on the PRIM server, and the virtual IP has been set on its network interface. Only modifications made by the application inside files are replicated in real-time.</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At step 2, the mirror module has been stopped on node 1, or node 1 has experienced a failure. This triggers an automatic failover to node 2. The module is now in the ALONE state on node 2, the virtual IP has been set on its network interface, and the application has been restarted. There is no more replication from node 2 to node 1.</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At step 3, the mirror module is restarted on node 1, and node1 resynchronizes its local folders from node 2. During this resynchronization, the state is SECOND and the color is orange on node 1. The application continues its execution on node 2 in the ALONE state.</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At step 4, the data has been resynchronized, and we are in the SECOND-PRIM state, ready for a failover. If you prefer the application to run on node 1, you can stop the module on node 2. This will trigger a failover and a restart of the application on node 1. You can do this manually through the console at an appropriate time, or automatically just after the resynchronization, by configuring the </a:t>
            </a:r>
            <a:r>
              <a:rPr lang="en-US" b="0" i="0" u="none" strike="noStrike" dirty="0" err="1">
                <a:solidFill>
                  <a:srgbClr val="6A6A6A"/>
                </a:solidFill>
                <a:effectLst/>
                <a:latin typeface="Segoe UI" panose="020B0502040204020203" pitchFamily="34" charset="0"/>
              </a:rPr>
              <a:t>defaultprim</a:t>
            </a:r>
            <a:r>
              <a:rPr lang="en-US" b="0" i="0" u="none" strike="noStrike" dirty="0">
                <a:solidFill>
                  <a:srgbClr val="6A6A6A"/>
                </a:solidFill>
                <a:effectLst/>
                <a:latin typeface="Segoe UI" panose="020B0502040204020203" pitchFamily="34" charset="0"/>
              </a:rPr>
              <a:t> parameter in userconfig.xml.</a:t>
            </a:r>
            <a:endParaRPr lang="en-US" b="0" i="0" dirty="0">
              <a:solidFill>
                <a:srgbClr val="171717"/>
              </a:solidFill>
              <a:effectLst/>
              <a:latin typeface="Segoe UI" panose="020B0502040204020203" pitchFamily="34" charset="0"/>
            </a:endParaRPr>
          </a:p>
        </p:txBody>
      </p:sp>
      <p:sp>
        <p:nvSpPr>
          <p:cNvPr id="4" name="Espace réservé du numéro de diapositive 3"/>
          <p:cNvSpPr>
            <a:spLocks noGrp="1"/>
          </p:cNvSpPr>
          <p:nvPr>
            <p:ph type="sldNum" sz="quarter" idx="5"/>
          </p:nvPr>
        </p:nvSpPr>
        <p:spPr/>
        <p:txBody>
          <a:bodyPr/>
          <a:lstStyle/>
          <a:p>
            <a:fld id="{AD910B12-E528-4D59-95AD-82AFC587F8BD}" type="slidenum">
              <a:rPr lang="nl-NL" sz="1100">
                <a:latin typeface="Verdana" pitchFamily="34" charset="0"/>
                <a:ea typeface="Verdana" pitchFamily="34" charset="0"/>
                <a:cs typeface="Verdana" pitchFamily="34" charset="0"/>
              </a:rPr>
              <a:pPr/>
              <a:t>3</a:t>
            </a:fld>
            <a:endParaRPr lang="nl-NL" sz="1100" dirty="0">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56120545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a:r>
              <a:rPr lang="en-US" b="0" i="0" u="none" strike="noStrike" dirty="0">
                <a:solidFill>
                  <a:srgbClr val="6A6A6A"/>
                </a:solidFill>
                <a:effectLst/>
                <a:latin typeface="Segoe UI" panose="020B0502040204020203" pitchFamily="34" charset="0"/>
              </a:rPr>
              <a:t>In this slide, we continue the presentation with the start of node 2, which will become the secondary node.</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In the figure on the left, when the second or start command is executed on node 2, which is in the not up-to-date state, the prestart script is first executed. Normally, the application integrated in the module should not run on the node, but if it is the case, the prestart script makes a preventive stop of the application before installing the replication mechanisms. Then, node 2 resynchronizes replicated files from the primary node and stays in the SECOND orange state during this process, which can take a while, depending on the size of data to resynchronize.</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After the resynchronization, the module goes into the SECOND green stable state, ready to restart the application in the event of a failure of node 1.</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As shown in the figure in the middle, on node 1, the module transitions from the ALONE green state to the PRIM green state once the module is SECOND green on the other node.</a:t>
            </a:r>
            <a:endParaRPr lang="en-US" b="0" i="0" dirty="0">
              <a:solidFill>
                <a:srgbClr val="171717"/>
              </a:solidFill>
              <a:effectLst/>
              <a:latin typeface="Segoe UI" panose="020B0502040204020203" pitchFamily="34" charset="0"/>
            </a:endParaRPr>
          </a:p>
        </p:txBody>
      </p:sp>
      <p:sp>
        <p:nvSpPr>
          <p:cNvPr id="4" name="Espace réservé du numéro de diapositive 3"/>
          <p:cNvSpPr>
            <a:spLocks noGrp="1"/>
          </p:cNvSpPr>
          <p:nvPr>
            <p:ph type="sldNum" sz="quarter" idx="5"/>
          </p:nvPr>
        </p:nvSpPr>
        <p:spPr/>
        <p:txBody>
          <a:bodyPr/>
          <a:lstStyle/>
          <a:p>
            <a:fld id="{AD910B12-E528-4D59-95AD-82AFC587F8BD}" type="slidenum">
              <a:rPr lang="nl-NL" sz="1100">
                <a:latin typeface="Verdana" pitchFamily="34" charset="0"/>
                <a:ea typeface="Verdana" pitchFamily="34" charset="0"/>
                <a:cs typeface="Verdana" pitchFamily="34" charset="0"/>
              </a:rPr>
              <a:pPr/>
              <a:t>30</a:t>
            </a:fld>
            <a:endParaRPr lang="nl-NL" sz="1100" dirty="0">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42944040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dirty="0"/>
              <a:t>Let’s now consider a stop or a failure of the primary node and the resulting state transitions on the secondary node. </a:t>
            </a:r>
          </a:p>
          <a:p>
            <a:r>
              <a:rPr lang="en-GB" dirty="0"/>
              <a:t>In the left figure, we consider the standard use case with the failover attribute set to on. </a:t>
            </a:r>
          </a:p>
          <a:p>
            <a:r>
              <a:rPr lang="en-GB" dirty="0"/>
              <a:t>In the event of node 1 failure or stop, node 2</a:t>
            </a:r>
            <a:r>
              <a:rPr lang="en-US" b="0" i="0" u="none" strike="noStrike" dirty="0">
                <a:solidFill>
                  <a:srgbClr val="6A6A6A"/>
                </a:solidFill>
                <a:effectLst/>
                <a:latin typeface="Segoe UI" panose="020B0502040204020203" pitchFamily="34" charset="0"/>
              </a:rPr>
              <a:t> transitions from </a:t>
            </a:r>
            <a:r>
              <a:rPr lang="en-GB" dirty="0"/>
              <a:t>the SECOND state to the ALONE state.</a:t>
            </a:r>
          </a:p>
          <a:p>
            <a:r>
              <a:rPr lang="en-US" dirty="0"/>
              <a:t>During the transition, the start prim script is executed in the ALONE orange state, and when it ends and the application is started, the state changes to ALONE green.</a:t>
            </a:r>
          </a:p>
          <a:p>
            <a:r>
              <a:rPr lang="en-US" dirty="0"/>
              <a:t>In the middle figure, we consider the special case with the failover attribute set to off, meaning that the administrator does not want an automatic failover on the secondary. In this case, when node 1 experiences a failure or a stop, node 2 transitions from the SECOND green state to the WAIT red state, waiting for node 1 to restart. If administrators want to force the start as primary on node 2, they can stop the module on node 2 and use the </a:t>
            </a:r>
            <a:r>
              <a:rPr lang="en-US" dirty="0" err="1"/>
              <a:t>safekit</a:t>
            </a:r>
            <a:r>
              <a:rPr lang="en-US" dirty="0"/>
              <a:t> prim command to force the start. Thus, with the failover set to off, the administrator manually controls when the secondary node becomes primary.</a:t>
            </a:r>
          </a:p>
        </p:txBody>
      </p:sp>
      <p:sp>
        <p:nvSpPr>
          <p:cNvPr id="4" name="Espace réservé du numéro de diapositive 3"/>
          <p:cNvSpPr>
            <a:spLocks noGrp="1"/>
          </p:cNvSpPr>
          <p:nvPr>
            <p:ph type="sldNum" sz="quarter" idx="5"/>
          </p:nvPr>
        </p:nvSpPr>
        <p:spPr/>
        <p:txBody>
          <a:bodyPr/>
          <a:lstStyle/>
          <a:p>
            <a:fld id="{AD910B12-E528-4D59-95AD-82AFC587F8BD}" type="slidenum">
              <a:rPr lang="nl-NL" sz="1100" smtClean="0">
                <a:latin typeface="Verdana" pitchFamily="34" charset="0"/>
                <a:ea typeface="Verdana" pitchFamily="34" charset="0"/>
                <a:cs typeface="Verdana" pitchFamily="34" charset="0"/>
              </a:rPr>
              <a:pPr/>
              <a:t>31</a:t>
            </a:fld>
            <a:endParaRPr lang="nl-NL" sz="1100" dirty="0">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4720845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When there is a stop or failure of the secondary node, the primary node transitions from the PRIM green state to the ALONE green state. The application and the virtual IP are not impacted by this transition; only the replication to the secondary node is stopped.</a:t>
            </a:r>
            <a:endParaRPr lang="fr-FR" dirty="0"/>
          </a:p>
        </p:txBody>
      </p:sp>
      <p:sp>
        <p:nvSpPr>
          <p:cNvPr id="4" name="Espace réservé du numéro de diapositive 3"/>
          <p:cNvSpPr>
            <a:spLocks noGrp="1"/>
          </p:cNvSpPr>
          <p:nvPr>
            <p:ph type="sldNum" sz="quarter" idx="5"/>
          </p:nvPr>
        </p:nvSpPr>
        <p:spPr/>
        <p:txBody>
          <a:bodyPr/>
          <a:lstStyle/>
          <a:p>
            <a:fld id="{AD910B12-E528-4D59-95AD-82AFC587F8BD}" type="slidenum">
              <a:rPr lang="nl-NL" sz="1100">
                <a:latin typeface="Verdana" pitchFamily="34" charset="0"/>
                <a:ea typeface="Verdana" pitchFamily="34" charset="0"/>
                <a:cs typeface="Verdana" pitchFamily="34" charset="0"/>
              </a:rPr>
              <a:pPr/>
              <a:t>32</a:t>
            </a:fld>
            <a:endParaRPr lang="nl-NL" sz="1100" dirty="0">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24461791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Let’s now explain the implications of network isolation between the primary and secondary nodes.</a:t>
            </a:r>
          </a:p>
          <a:p>
            <a:r>
              <a:rPr lang="en-US" dirty="0"/>
              <a:t>When both nodes are isolated, each node transitions to the ALONE state as all heartbeats are lost. In this situation, the application runs on both nodes, the virtual IP is set on both nodes, and the data is modified locally on each node.</a:t>
            </a:r>
          </a:p>
          <a:p>
            <a:r>
              <a:rPr lang="en-US" dirty="0"/>
              <a:t>Once the isolation is repaired, one node becomes the primary and the other node resynchronizes its data and becomes the secondary. The final status can be either PRIM SECOND or SECOND PRIM, according to the duplicate IP address checker.</a:t>
            </a:r>
          </a:p>
          <a:p>
            <a:r>
              <a:rPr lang="en-US" dirty="0"/>
              <a:t>Network isolation occurs when all heartbeats between node 1 and node 2 are lost. As long as there is a live heartbeat on a network, the split-brain situation cannot occur. Therefore, implementing an unbreakable private network, such as a direct Ethernet link between both nodes, can avoid this situation.</a:t>
            </a:r>
          </a:p>
          <a:p>
            <a:r>
              <a:rPr lang="en-US" dirty="0"/>
              <a:t>Another way to avoid the ALONE </a:t>
            </a:r>
            <a:r>
              <a:rPr lang="en-US" dirty="0" err="1"/>
              <a:t>ALONE</a:t>
            </a:r>
            <a:r>
              <a:rPr lang="en-US" dirty="0"/>
              <a:t> state is to configure the split-brain checker of </a:t>
            </a:r>
            <a:r>
              <a:rPr lang="en-US" dirty="0" err="1"/>
              <a:t>SafeKit</a:t>
            </a:r>
            <a:r>
              <a:rPr lang="en-US" dirty="0"/>
              <a:t>. The split-brain checker is explained in the Checkers slides.</a:t>
            </a:r>
          </a:p>
        </p:txBody>
      </p:sp>
      <p:sp>
        <p:nvSpPr>
          <p:cNvPr id="4" name="Espace réservé du numéro de diapositive 3"/>
          <p:cNvSpPr>
            <a:spLocks noGrp="1"/>
          </p:cNvSpPr>
          <p:nvPr>
            <p:ph type="sldNum" sz="quarter" idx="5"/>
          </p:nvPr>
        </p:nvSpPr>
        <p:spPr/>
        <p:txBody>
          <a:bodyPr/>
          <a:lstStyle/>
          <a:p>
            <a:fld id="{AD910B12-E528-4D59-95AD-82AFC587F8BD}" type="slidenum">
              <a:rPr lang="nl-NL" sz="1100">
                <a:latin typeface="Verdana" pitchFamily="34" charset="0"/>
                <a:ea typeface="Verdana" pitchFamily="34" charset="0"/>
                <a:cs typeface="Verdana" pitchFamily="34" charset="0"/>
              </a:rPr>
              <a:pPr/>
              <a:t>33</a:t>
            </a:fld>
            <a:endParaRPr lang="nl-NL" sz="1100" dirty="0">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54743934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Let’s now explain the restart action initiated by an administrator or a checker.</a:t>
            </a:r>
          </a:p>
          <a:p>
            <a:r>
              <a:rPr lang="en-US" dirty="0"/>
              <a:t>The restart action consists of executing the stop prim and start prim scripts on a node to restart the application locally, without triggering a failover.</a:t>
            </a:r>
          </a:p>
          <a:p>
            <a:r>
              <a:rPr lang="en-US" dirty="0"/>
              <a:t>In the left figure, in the PRIM case, the state is PRIM orange during the execution of the stop prim and start prim scripts.</a:t>
            </a:r>
          </a:p>
          <a:p>
            <a:r>
              <a:rPr lang="en-US" dirty="0"/>
              <a:t>In the middle figure, in the ALONE case, the state is ALONE orange during the execution of the stop prim and start prim scripts.</a:t>
            </a:r>
          </a:p>
        </p:txBody>
      </p:sp>
      <p:sp>
        <p:nvSpPr>
          <p:cNvPr id="4" name="Espace réservé du numéro de diapositive 3"/>
          <p:cNvSpPr>
            <a:spLocks noGrp="1"/>
          </p:cNvSpPr>
          <p:nvPr>
            <p:ph type="sldNum" sz="quarter" idx="5"/>
          </p:nvPr>
        </p:nvSpPr>
        <p:spPr/>
        <p:txBody>
          <a:bodyPr/>
          <a:lstStyle/>
          <a:p>
            <a:fld id="{AD910B12-E528-4D59-95AD-82AFC587F8BD}" type="slidenum">
              <a:rPr lang="nl-NL" sz="1100">
                <a:latin typeface="Verdana" pitchFamily="34" charset="0"/>
                <a:ea typeface="Verdana" pitchFamily="34" charset="0"/>
                <a:cs typeface="Verdana" pitchFamily="34" charset="0"/>
              </a:rPr>
              <a:pPr/>
              <a:t>34</a:t>
            </a:fld>
            <a:endParaRPr lang="nl-NL" sz="1100" dirty="0">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46304517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a:r>
              <a:rPr lang="en-US" b="0" i="0" u="none" strike="noStrike" dirty="0">
                <a:solidFill>
                  <a:srgbClr val="6A6A6A"/>
                </a:solidFill>
                <a:effectLst/>
                <a:latin typeface="Segoe UI" panose="020B0502040204020203" pitchFamily="34" charset="0"/>
              </a:rPr>
              <a:t>Let’s now talk about the swap action.</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This action reverses the roles of the primary and secondary nodes. The swap action is equivalent to the </a:t>
            </a:r>
            <a:r>
              <a:rPr lang="en-US" b="0" i="0" u="none" strike="noStrike" dirty="0" err="1">
                <a:solidFill>
                  <a:srgbClr val="6A6A6A"/>
                </a:solidFill>
                <a:effectLst/>
                <a:latin typeface="Segoe UI" panose="020B0502040204020203" pitchFamily="34" charset="0"/>
              </a:rPr>
              <a:t>stopstart</a:t>
            </a:r>
            <a:r>
              <a:rPr lang="en-US" b="0" i="0" u="none" strike="noStrike" dirty="0">
                <a:solidFill>
                  <a:srgbClr val="6A6A6A"/>
                </a:solidFill>
                <a:effectLst/>
                <a:latin typeface="Segoe UI" panose="020B0502040204020203" pitchFamily="34" charset="0"/>
              </a:rPr>
              <a:t> action executed on the primary server. The action can be initiated by an administrator or a checker.</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As shown in the figure, the application is initially running on node 1, the PRIM server. By initiating a swap or </a:t>
            </a:r>
            <a:r>
              <a:rPr lang="en-US" b="0" i="0" u="none" strike="noStrike" dirty="0" err="1">
                <a:solidFill>
                  <a:srgbClr val="6A6A6A"/>
                </a:solidFill>
                <a:effectLst/>
                <a:latin typeface="Segoe UI" panose="020B0502040204020203" pitchFamily="34" charset="0"/>
              </a:rPr>
              <a:t>stopstart</a:t>
            </a:r>
            <a:r>
              <a:rPr lang="en-US" b="0" i="0" u="none" strike="noStrike" dirty="0">
                <a:solidFill>
                  <a:srgbClr val="6A6A6A"/>
                </a:solidFill>
                <a:effectLst/>
                <a:latin typeface="Segoe UI" panose="020B0502040204020203" pitchFamily="34" charset="0"/>
              </a:rPr>
              <a:t> action on node 1, first the stop prim script is executed on node 1. During this execution, the state transitions from PRIM green to PRIM orange on node 1, during which the application is stopped, and the virtual IP is unset. After that, the virtual IP is set on node 2 and the start prim script is executed on node 2, which transitions from SECOND green to ALONE green, meaning that the application is restarted on node 2.</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After the module has stopped on node 1, it automatically restarts and transitions to the SECOND green state, after resynchronization of data.</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Finally, the roles of primary and secondary have been reversed between node 1 and node 2.</a:t>
            </a:r>
            <a:endParaRPr lang="en-US" b="0" i="0" dirty="0">
              <a:solidFill>
                <a:srgbClr val="171717"/>
              </a:solidFill>
              <a:effectLst/>
              <a:latin typeface="Segoe UI" panose="020B0502040204020203" pitchFamily="34" charset="0"/>
            </a:endParaRPr>
          </a:p>
        </p:txBody>
      </p:sp>
      <p:sp>
        <p:nvSpPr>
          <p:cNvPr id="4" name="Espace réservé du numéro de diapositive 3"/>
          <p:cNvSpPr>
            <a:spLocks noGrp="1"/>
          </p:cNvSpPr>
          <p:nvPr>
            <p:ph type="sldNum" sz="quarter" idx="5"/>
          </p:nvPr>
        </p:nvSpPr>
        <p:spPr/>
        <p:txBody>
          <a:bodyPr/>
          <a:lstStyle/>
          <a:p>
            <a:fld id="{AD910B12-E528-4D59-95AD-82AFC587F8BD}" type="slidenum">
              <a:rPr lang="nl-NL" sz="1100">
                <a:latin typeface="Verdana" pitchFamily="34" charset="0"/>
                <a:ea typeface="Verdana" pitchFamily="34" charset="0"/>
                <a:cs typeface="Verdana" pitchFamily="34" charset="0"/>
              </a:rPr>
              <a:pPr/>
              <a:t>35</a:t>
            </a:fld>
            <a:endParaRPr lang="nl-NL" sz="1100" dirty="0">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28374450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Thank you for your attention. If you have any questions or need further clarification, please feel free to ask.</a:t>
            </a:r>
          </a:p>
        </p:txBody>
      </p:sp>
    </p:spTree>
    <p:extLst>
      <p:ext uri="{BB962C8B-B14F-4D97-AF65-F5344CB8AC3E}">
        <p14:creationId xmlns:p14="http://schemas.microsoft.com/office/powerpoint/2010/main" val="35737699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a:r>
              <a:rPr lang="en-US" b="0" i="0" u="none" strike="noStrike" dirty="0">
                <a:solidFill>
                  <a:srgbClr val="6A6A6A"/>
                </a:solidFill>
                <a:effectLst/>
                <a:latin typeface="Segoe UI" panose="020B0502040204020203" pitchFamily="34" charset="0"/>
              </a:rPr>
              <a:t>Let’s present to you the various solutions that you can implement with a mirror module. Firstly, for a new application on Windows or Linux, you can utilize the </a:t>
            </a:r>
            <a:r>
              <a:rPr lang="en-US" b="0" i="0" u="none" strike="noStrike" dirty="0" err="1">
                <a:solidFill>
                  <a:srgbClr val="6A6A6A"/>
                </a:solidFill>
                <a:effectLst/>
                <a:latin typeface="Segoe UI" panose="020B0502040204020203" pitchFamily="34" charset="0"/>
              </a:rPr>
              <a:t>mirror.safe</a:t>
            </a:r>
            <a:r>
              <a:rPr lang="en-US" b="0" i="0" u="none" strike="noStrike" dirty="0">
                <a:solidFill>
                  <a:srgbClr val="6A6A6A"/>
                </a:solidFill>
                <a:effectLst/>
                <a:latin typeface="Segoe UI" panose="020B0502040204020203" pitchFamily="34" charset="0"/>
              </a:rPr>
              <a:t> module. We offer a comprehensive list of </a:t>
            </a:r>
            <a:r>
              <a:rPr lang="en-US" b="0" i="0" u="none" strike="noStrike" dirty="0" err="1">
                <a:solidFill>
                  <a:srgbClr val="6A6A6A"/>
                </a:solidFill>
                <a:effectLst/>
                <a:latin typeface="Segoe UI" panose="020B0502040204020203" pitchFamily="34" charset="0"/>
              </a:rPr>
              <a:t>SafeKit</a:t>
            </a:r>
            <a:r>
              <a:rPr lang="en-US" b="0" i="0" u="none" strike="noStrike" dirty="0">
                <a:solidFill>
                  <a:srgbClr val="6A6A6A"/>
                </a:solidFill>
                <a:effectLst/>
                <a:latin typeface="Segoe UI" panose="020B0502040204020203" pitchFamily="34" charset="0"/>
              </a:rPr>
              <a:t> solutions, all available with a free trial and a quick installation guide.</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Secondly, our preconfigured solutions for Windows include </a:t>
            </a:r>
            <a:r>
              <a:rPr lang="en-US" b="0" i="0" u="none" strike="noStrike" dirty="0" err="1">
                <a:solidFill>
                  <a:srgbClr val="6A6A6A"/>
                </a:solidFill>
                <a:effectLst/>
                <a:latin typeface="Segoe UI" panose="020B0502040204020203" pitchFamily="34" charset="0"/>
              </a:rPr>
              <a:t>sql</a:t>
            </a:r>
            <a:r>
              <a:rPr lang="en-US" b="0" i="0" u="none" strike="noStrike" dirty="0">
                <a:solidFill>
                  <a:srgbClr val="6A6A6A"/>
                </a:solidFill>
                <a:effectLst/>
                <a:latin typeface="Segoe UI" panose="020B0502040204020203" pitchFamily="34" charset="0"/>
              </a:rPr>
              <a:t> </a:t>
            </a:r>
            <a:r>
              <a:rPr lang="en-US" b="0" i="0" u="none" strike="noStrike" dirty="0" err="1">
                <a:solidFill>
                  <a:srgbClr val="6A6A6A"/>
                </a:solidFill>
                <a:effectLst/>
                <a:latin typeface="Segoe UI" panose="020B0502040204020203" pitchFamily="34" charset="0"/>
              </a:rPr>
              <a:t>server.safe</a:t>
            </a:r>
            <a:r>
              <a:rPr lang="en-US" b="0" i="0" u="none" strike="noStrike" dirty="0">
                <a:solidFill>
                  <a:srgbClr val="6A6A6A"/>
                </a:solidFill>
                <a:effectLst/>
                <a:latin typeface="Segoe UI" panose="020B0502040204020203" pitchFamily="34" charset="0"/>
              </a:rPr>
              <a:t> for Microsoft SQL Server, </a:t>
            </a:r>
            <a:r>
              <a:rPr lang="en-US" b="0" i="0" u="none" strike="noStrike" dirty="0" err="1">
                <a:solidFill>
                  <a:srgbClr val="6A6A6A"/>
                </a:solidFill>
                <a:effectLst/>
                <a:latin typeface="Segoe UI" panose="020B0502040204020203" pitchFamily="34" charset="0"/>
              </a:rPr>
              <a:t>postgre</a:t>
            </a:r>
            <a:r>
              <a:rPr lang="en-US" b="0" i="0" u="none" strike="noStrike" dirty="0">
                <a:solidFill>
                  <a:srgbClr val="6A6A6A"/>
                </a:solidFill>
                <a:effectLst/>
                <a:latin typeface="Segoe UI" panose="020B0502040204020203" pitchFamily="34" charset="0"/>
              </a:rPr>
              <a:t> </a:t>
            </a:r>
            <a:r>
              <a:rPr lang="en-US" b="0" i="0" u="none" strike="noStrike" dirty="0" err="1">
                <a:solidFill>
                  <a:srgbClr val="6A6A6A"/>
                </a:solidFill>
                <a:effectLst/>
                <a:latin typeface="Segoe UI" panose="020B0502040204020203" pitchFamily="34" charset="0"/>
              </a:rPr>
              <a:t>sql.safe</a:t>
            </a:r>
            <a:r>
              <a:rPr lang="en-US" b="0" i="0" u="none" strike="noStrike" dirty="0">
                <a:solidFill>
                  <a:srgbClr val="6A6A6A"/>
                </a:solidFill>
                <a:effectLst/>
                <a:latin typeface="Segoe UI" panose="020B0502040204020203" pitchFamily="34" charset="0"/>
              </a:rPr>
              <a:t> for PostgreSQL, my </a:t>
            </a:r>
            <a:r>
              <a:rPr lang="en-US" b="0" i="0" u="none" strike="noStrike" dirty="0" err="1">
                <a:solidFill>
                  <a:srgbClr val="6A6A6A"/>
                </a:solidFill>
                <a:effectLst/>
                <a:latin typeface="Segoe UI" panose="020B0502040204020203" pitchFamily="34" charset="0"/>
              </a:rPr>
              <a:t>sql.safe</a:t>
            </a:r>
            <a:r>
              <a:rPr lang="en-US" b="0" i="0" u="none" strike="noStrike" dirty="0">
                <a:solidFill>
                  <a:srgbClr val="6A6A6A"/>
                </a:solidFill>
                <a:effectLst/>
                <a:latin typeface="Segoe UI" panose="020B0502040204020203" pitchFamily="34" charset="0"/>
              </a:rPr>
              <a:t> for MySQL, hyper-</a:t>
            </a:r>
            <a:r>
              <a:rPr lang="en-US" b="0" i="0" u="none" strike="noStrike" dirty="0" err="1">
                <a:solidFill>
                  <a:srgbClr val="6A6A6A"/>
                </a:solidFill>
                <a:effectLst/>
                <a:latin typeface="Segoe UI" panose="020B0502040204020203" pitchFamily="34" charset="0"/>
              </a:rPr>
              <a:t>v.safe</a:t>
            </a:r>
            <a:r>
              <a:rPr lang="en-US" b="0" i="0" u="none" strike="noStrike" dirty="0">
                <a:solidFill>
                  <a:srgbClr val="6A6A6A"/>
                </a:solidFill>
                <a:effectLst/>
                <a:latin typeface="Segoe UI" panose="020B0502040204020203" pitchFamily="34" charset="0"/>
              </a:rPr>
              <a:t> for Hyper-V, and more.</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Thirdly, our preconfigured solutions for Linux include </a:t>
            </a:r>
            <a:r>
              <a:rPr lang="en-US" b="0" i="0" u="none" strike="noStrike" dirty="0" err="1">
                <a:solidFill>
                  <a:srgbClr val="6A6A6A"/>
                </a:solidFill>
                <a:effectLst/>
                <a:latin typeface="Segoe UI" panose="020B0502040204020203" pitchFamily="34" charset="0"/>
              </a:rPr>
              <a:t>oracle.safe</a:t>
            </a:r>
            <a:r>
              <a:rPr lang="en-US" b="0" i="0" u="none" strike="noStrike" dirty="0">
                <a:solidFill>
                  <a:srgbClr val="6A6A6A"/>
                </a:solidFill>
                <a:effectLst/>
                <a:latin typeface="Segoe UI" panose="020B0502040204020203" pitchFamily="34" charset="0"/>
              </a:rPr>
              <a:t> for Oracle, </a:t>
            </a:r>
            <a:r>
              <a:rPr lang="en-US" b="0" i="0" u="none" strike="noStrike" dirty="0" err="1">
                <a:solidFill>
                  <a:srgbClr val="6A6A6A"/>
                </a:solidFill>
                <a:effectLst/>
                <a:latin typeface="Segoe UI" panose="020B0502040204020203" pitchFamily="34" charset="0"/>
              </a:rPr>
              <a:t>postgre</a:t>
            </a:r>
            <a:r>
              <a:rPr lang="en-US" b="0" i="0" u="none" strike="noStrike" dirty="0">
                <a:solidFill>
                  <a:srgbClr val="6A6A6A"/>
                </a:solidFill>
                <a:effectLst/>
                <a:latin typeface="Segoe UI" panose="020B0502040204020203" pitchFamily="34" charset="0"/>
              </a:rPr>
              <a:t> </a:t>
            </a:r>
            <a:r>
              <a:rPr lang="en-US" b="0" i="0" u="none" strike="noStrike" dirty="0" err="1">
                <a:solidFill>
                  <a:srgbClr val="6A6A6A"/>
                </a:solidFill>
                <a:effectLst/>
                <a:latin typeface="Segoe UI" panose="020B0502040204020203" pitchFamily="34" charset="0"/>
              </a:rPr>
              <a:t>sql.safe</a:t>
            </a:r>
            <a:r>
              <a:rPr lang="en-US" b="0" i="0" u="none" strike="noStrike" dirty="0">
                <a:solidFill>
                  <a:srgbClr val="6A6A6A"/>
                </a:solidFill>
                <a:effectLst/>
                <a:latin typeface="Segoe UI" panose="020B0502040204020203" pitchFamily="34" charset="0"/>
              </a:rPr>
              <a:t> for PostgreSQL, my </a:t>
            </a:r>
            <a:r>
              <a:rPr lang="en-US" b="0" i="0" u="none" strike="noStrike" dirty="0" err="1">
                <a:solidFill>
                  <a:srgbClr val="6A6A6A"/>
                </a:solidFill>
                <a:effectLst/>
                <a:latin typeface="Segoe UI" panose="020B0502040204020203" pitchFamily="34" charset="0"/>
              </a:rPr>
              <a:t>sql.safe</a:t>
            </a:r>
            <a:r>
              <a:rPr lang="en-US" b="0" i="0" u="none" strike="noStrike" dirty="0">
                <a:solidFill>
                  <a:srgbClr val="6A6A6A"/>
                </a:solidFill>
                <a:effectLst/>
                <a:latin typeface="Segoe UI" panose="020B0502040204020203" pitchFamily="34" charset="0"/>
              </a:rPr>
              <a:t> for MySQL, </a:t>
            </a:r>
            <a:r>
              <a:rPr lang="en-US" b="0" i="0" u="none" strike="noStrike" dirty="0" err="1">
                <a:solidFill>
                  <a:srgbClr val="6A6A6A"/>
                </a:solidFill>
                <a:effectLst/>
                <a:latin typeface="Segoe UI" panose="020B0502040204020203" pitchFamily="34" charset="0"/>
              </a:rPr>
              <a:t>kvm.safe</a:t>
            </a:r>
            <a:r>
              <a:rPr lang="en-US" b="0" i="0" u="none" strike="noStrike" dirty="0">
                <a:solidFill>
                  <a:srgbClr val="6A6A6A"/>
                </a:solidFill>
                <a:effectLst/>
                <a:latin typeface="Segoe UI" panose="020B0502040204020203" pitchFamily="34" charset="0"/>
              </a:rPr>
              <a:t> for KVM, and more.</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Fourthly, once deployed, the configuration files are available in the modules directory of </a:t>
            </a:r>
            <a:r>
              <a:rPr lang="en-US" b="0" i="0" u="none" strike="noStrike" dirty="0" err="1">
                <a:solidFill>
                  <a:srgbClr val="6A6A6A"/>
                </a:solidFill>
                <a:effectLst/>
                <a:latin typeface="Segoe UI" panose="020B0502040204020203" pitchFamily="34" charset="0"/>
              </a:rPr>
              <a:t>SafeKit</a:t>
            </a:r>
            <a:r>
              <a:rPr lang="en-US" b="0" i="0" u="none" strike="noStrike" dirty="0">
                <a:solidFill>
                  <a:srgbClr val="6A6A6A"/>
                </a:solidFill>
                <a:effectLst/>
                <a:latin typeface="Segoe UI" panose="020B0502040204020203" pitchFamily="34" charset="0"/>
              </a:rPr>
              <a:t>. If the module has been deployed with the name AM, then you will find an AM subdirectory. Inside AM/bin, you will find the restart scripts named </a:t>
            </a:r>
            <a:r>
              <a:rPr lang="en-US" b="0" i="0" u="none" strike="noStrike" dirty="0" err="1">
                <a:solidFill>
                  <a:srgbClr val="6A6A6A"/>
                </a:solidFill>
                <a:effectLst/>
                <a:latin typeface="Segoe UI" panose="020B0502040204020203" pitchFamily="34" charset="0"/>
              </a:rPr>
              <a:t>startprim</a:t>
            </a:r>
            <a:r>
              <a:rPr lang="en-US" b="0" i="0" u="none" strike="noStrike" dirty="0">
                <a:solidFill>
                  <a:srgbClr val="6A6A6A"/>
                </a:solidFill>
                <a:effectLst/>
                <a:latin typeface="Segoe UI" panose="020B0502040204020203" pitchFamily="34" charset="0"/>
              </a:rPr>
              <a:t> and </a:t>
            </a:r>
            <a:r>
              <a:rPr lang="en-US" b="0" i="0" u="none" strike="noStrike" dirty="0" err="1">
                <a:solidFill>
                  <a:srgbClr val="6A6A6A"/>
                </a:solidFill>
                <a:effectLst/>
                <a:latin typeface="Segoe UI" panose="020B0502040204020203" pitchFamily="34" charset="0"/>
              </a:rPr>
              <a:t>stopprim</a:t>
            </a:r>
            <a:r>
              <a:rPr lang="en-US" b="0" i="0" u="none" strike="noStrike" dirty="0">
                <a:solidFill>
                  <a:srgbClr val="6A6A6A"/>
                </a:solidFill>
                <a:effectLst/>
                <a:latin typeface="Segoe UI" panose="020B0502040204020203" pitchFamily="34" charset="0"/>
              </a:rPr>
              <a:t>. And inside AM/CONF, you will find the userconfig.xml file.</a:t>
            </a:r>
            <a:endParaRPr lang="en-US" b="0" i="0" dirty="0">
              <a:solidFill>
                <a:srgbClr val="171717"/>
              </a:solidFill>
              <a:effectLst/>
              <a:latin typeface="Segoe UI" panose="020B0502040204020203" pitchFamily="34" charset="0"/>
            </a:endParaRPr>
          </a:p>
        </p:txBody>
      </p:sp>
      <p:sp>
        <p:nvSpPr>
          <p:cNvPr id="4" name="Espace réservé du numéro de diapositive 3"/>
          <p:cNvSpPr>
            <a:spLocks noGrp="1"/>
          </p:cNvSpPr>
          <p:nvPr>
            <p:ph type="sldNum" sz="quarter" idx="5"/>
          </p:nvPr>
        </p:nvSpPr>
        <p:spPr/>
        <p:txBody>
          <a:bodyPr/>
          <a:lstStyle/>
          <a:p>
            <a:fld id="{AD910B12-E528-4D59-95AD-82AFC587F8BD}" type="slidenum">
              <a:rPr lang="nl-NL" sz="1000" smtClean="0">
                <a:latin typeface="Verdana" pitchFamily="34" charset="0"/>
                <a:ea typeface="Verdana" pitchFamily="34" charset="0"/>
                <a:cs typeface="Verdana" pitchFamily="34" charset="0"/>
              </a:rPr>
              <a:pPr/>
              <a:t>4</a:t>
            </a:fld>
            <a:endParaRPr lang="nl-NL" sz="1000" dirty="0">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8465188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42424"/>
                </a:solidFill>
                <a:effectLst/>
                <a:latin typeface="Segoe UI" panose="020B0502040204020203" pitchFamily="34" charset="0"/>
              </a:rPr>
              <a:t>Let's now examine in detail the userconfig.xml parameters that can be configured for a mirror module.</a:t>
            </a:r>
            <a:endParaRPr lang="en-US" dirty="0"/>
          </a:p>
        </p:txBody>
      </p:sp>
    </p:spTree>
    <p:extLst>
      <p:ext uri="{BB962C8B-B14F-4D97-AF65-F5344CB8AC3E}">
        <p14:creationId xmlns:p14="http://schemas.microsoft.com/office/powerpoint/2010/main" val="32896648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indent="0">
              <a:buFont typeface="Arial" panose="020B0604020202020204" pitchFamily="34" charset="0"/>
              <a:buNone/>
            </a:pPr>
            <a:r>
              <a:rPr lang="en-US" b="0" i="0" dirty="0">
                <a:solidFill>
                  <a:srgbClr val="242424"/>
                </a:solidFill>
                <a:effectLst/>
                <a:latin typeface="Segoe UI" panose="020B0502040204020203" pitchFamily="34" charset="0"/>
              </a:rPr>
              <a:t>Here is an overview of the userconfig.xml file for a mirror module. </a:t>
            </a:r>
          </a:p>
          <a:p>
            <a:pPr marL="0" indent="0">
              <a:buFont typeface="Arial" panose="020B0604020202020204" pitchFamily="34" charset="0"/>
              <a:buNone/>
            </a:pPr>
            <a:r>
              <a:rPr lang="en-US" b="0" i="0" dirty="0">
                <a:solidFill>
                  <a:srgbClr val="242424"/>
                </a:solidFill>
                <a:effectLst/>
                <a:latin typeface="Segoe UI" panose="020B0502040204020203" pitchFamily="34" charset="0"/>
              </a:rPr>
              <a:t>First, you have the heartbeat section defining the networks through which heartbeats must pass. </a:t>
            </a:r>
          </a:p>
          <a:p>
            <a:pPr marL="0" indent="0">
              <a:buFont typeface="Arial" panose="020B0604020202020204" pitchFamily="34" charset="0"/>
              <a:buNone/>
            </a:pPr>
            <a:r>
              <a:rPr lang="en-US" b="0" i="0" dirty="0">
                <a:solidFill>
                  <a:srgbClr val="242424"/>
                </a:solidFill>
                <a:effectLst/>
                <a:latin typeface="Segoe UI" panose="020B0502040204020203" pitchFamily="34" charset="0"/>
              </a:rPr>
              <a:t>Then, you have the virtual IP configuration. </a:t>
            </a:r>
          </a:p>
          <a:p>
            <a:pPr marL="0" indent="0">
              <a:buFont typeface="Arial" panose="020B0604020202020204" pitchFamily="34" charset="0"/>
              <a:buNone/>
            </a:pPr>
            <a:r>
              <a:rPr lang="en-US" b="0" i="0" dirty="0">
                <a:solidFill>
                  <a:srgbClr val="242424"/>
                </a:solidFill>
                <a:effectLst/>
                <a:latin typeface="Segoe UI" panose="020B0502040204020203" pitchFamily="34" charset="0"/>
              </a:rPr>
              <a:t>Next, you see the real-time replication and the path of folders to replicate. </a:t>
            </a:r>
          </a:p>
          <a:p>
            <a:pPr marL="0" indent="0">
              <a:buFont typeface="Arial" panose="020B0604020202020204" pitchFamily="34" charset="0"/>
              <a:buNone/>
            </a:pPr>
            <a:r>
              <a:rPr lang="en-US" b="0" i="0" dirty="0">
                <a:solidFill>
                  <a:srgbClr val="242424"/>
                </a:solidFill>
                <a:effectLst/>
                <a:latin typeface="Segoe UI" panose="020B0502040204020203" pitchFamily="34" charset="0"/>
              </a:rPr>
              <a:t>Following that, you have the user tag, which enables the execution of restart scripts. </a:t>
            </a:r>
          </a:p>
          <a:p>
            <a:pPr marL="0" indent="0">
              <a:buFont typeface="Arial" panose="020B0604020202020204" pitchFamily="34" charset="0"/>
              <a:buNone/>
            </a:pPr>
            <a:r>
              <a:rPr lang="en-US" b="0" i="0" dirty="0">
                <a:solidFill>
                  <a:srgbClr val="242424"/>
                </a:solidFill>
                <a:effectLst/>
                <a:latin typeface="Segoe UI" panose="020B0502040204020203" pitchFamily="34" charset="0"/>
              </a:rPr>
              <a:t>The three other tags on the right of the slide concern checkers and are explained in the checkers slides.</a:t>
            </a:r>
            <a:endParaRPr lang="en-US" sz="1200" dirty="0"/>
          </a:p>
        </p:txBody>
      </p:sp>
      <p:sp>
        <p:nvSpPr>
          <p:cNvPr id="4" name="Espace réservé du numéro de diapositive 3"/>
          <p:cNvSpPr>
            <a:spLocks noGrp="1"/>
          </p:cNvSpPr>
          <p:nvPr>
            <p:ph type="sldNum" sz="quarter" idx="5"/>
          </p:nvPr>
        </p:nvSpPr>
        <p:spPr/>
        <p:txBody>
          <a:bodyPr/>
          <a:lstStyle/>
          <a:p>
            <a:fld id="{AD910B12-E528-4D59-95AD-82AFC587F8BD}" type="slidenum">
              <a:rPr lang="nl-NL" sz="1100">
                <a:latin typeface="Verdana" pitchFamily="34" charset="0"/>
                <a:ea typeface="Verdana" pitchFamily="34" charset="0"/>
                <a:cs typeface="Verdana" pitchFamily="34" charset="0"/>
              </a:rPr>
              <a:pPr/>
              <a:t>6</a:t>
            </a:fld>
            <a:endParaRPr lang="nl-NL" sz="1100" dirty="0">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9562565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err="1"/>
              <a:t>Let’s</a:t>
            </a:r>
            <a:r>
              <a:rPr lang="fr-FR" dirty="0"/>
              <a:t> </a:t>
            </a:r>
            <a:r>
              <a:rPr lang="fr-FR" dirty="0" err="1"/>
              <a:t>detail</a:t>
            </a:r>
            <a:r>
              <a:rPr lang="fr-FR" dirty="0"/>
              <a:t> the </a:t>
            </a:r>
            <a:r>
              <a:rPr lang="fr-FR" dirty="0" err="1"/>
              <a:t>heartbeats</a:t>
            </a:r>
            <a:r>
              <a:rPr lang="fr-FR" dirty="0"/>
              <a:t> configuration.</a:t>
            </a:r>
            <a:endParaRPr lang="en-US" dirty="0"/>
          </a:p>
        </p:txBody>
      </p:sp>
    </p:spTree>
    <p:extLst>
      <p:ext uri="{BB962C8B-B14F-4D97-AF65-F5344CB8AC3E}">
        <p14:creationId xmlns:p14="http://schemas.microsoft.com/office/powerpoint/2010/main" val="99346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a:r>
              <a:rPr lang="en-US" b="0" i="0" u="none" strike="noStrike" dirty="0">
                <a:solidFill>
                  <a:srgbClr val="6A6A6A"/>
                </a:solidFill>
                <a:effectLst/>
                <a:latin typeface="Segoe UI" panose="020B0502040204020203" pitchFamily="34" charset="0"/>
              </a:rPr>
              <a:t>Heartbeats synchronize states and actions between two nodes through the network. There is an automatic failover when all heartbeats are lost.</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The heart tag allows the configuration of heartbeats in userconfig.xml. The pulse attribute defines the delay in milliseconds, between two heartbeat </a:t>
            </a:r>
            <a:r>
              <a:rPr lang="en-US" b="0" i="0" u="none" strike="noStrike" dirty="0" err="1">
                <a:solidFill>
                  <a:srgbClr val="6A6A6A"/>
                </a:solidFill>
                <a:effectLst/>
                <a:latin typeface="Segoe UI" panose="020B0502040204020203" pitchFamily="34" charset="0"/>
              </a:rPr>
              <a:t>sendings</a:t>
            </a:r>
            <a:r>
              <a:rPr lang="en-US" b="0" i="0" u="none" strike="noStrike" dirty="0">
                <a:solidFill>
                  <a:srgbClr val="6A6A6A"/>
                </a:solidFill>
                <a:effectLst/>
                <a:latin typeface="Segoe UI" panose="020B0502040204020203" pitchFamily="34" charset="0"/>
              </a:rPr>
              <a:t>. The timeout attribute defines the maximum time in milliseconds, before considering that heartbeats are lost and triggering a failover.</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In the heartbeat tag, the name attribute is the name of a LAN defined in the cluster.xml file. Here, two heartbeats are defined on the default and private LANs. </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The ident attribute is particularly interesting; if you assign it to the flow value, it designates the network that will support the replication flow. If no flow value is set, by default, the replication flow will be on the network of the first heartbeat.</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The ident attribute is also used for naming resources. In the example, </a:t>
            </a:r>
            <a:r>
              <a:rPr lang="en-US" b="0" i="0" u="none" strike="noStrike" dirty="0" err="1">
                <a:solidFill>
                  <a:srgbClr val="6A6A6A"/>
                </a:solidFill>
                <a:effectLst/>
                <a:latin typeface="Segoe UI" panose="020B0502040204020203" pitchFamily="34" charset="0"/>
              </a:rPr>
              <a:t>heartbeat.default</a:t>
            </a:r>
            <a:r>
              <a:rPr lang="en-US" b="0" i="0" u="none" strike="noStrike" dirty="0">
                <a:solidFill>
                  <a:srgbClr val="6A6A6A"/>
                </a:solidFill>
                <a:effectLst/>
                <a:latin typeface="Segoe UI" panose="020B0502040204020203" pitchFamily="34" charset="0"/>
              </a:rPr>
              <a:t> and </a:t>
            </a:r>
            <a:r>
              <a:rPr lang="en-US" b="0" i="0" u="none" strike="noStrike" dirty="0" err="1">
                <a:solidFill>
                  <a:srgbClr val="6A6A6A"/>
                </a:solidFill>
                <a:effectLst/>
                <a:latin typeface="Segoe UI" panose="020B0502040204020203" pitchFamily="34" charset="0"/>
              </a:rPr>
              <a:t>heartbeat.flow</a:t>
            </a:r>
            <a:r>
              <a:rPr lang="en-US" b="0" i="0" u="none" strike="noStrike" dirty="0">
                <a:solidFill>
                  <a:srgbClr val="6A6A6A"/>
                </a:solidFill>
                <a:effectLst/>
                <a:latin typeface="Segoe UI" panose="020B0502040204020203" pitchFamily="34" charset="0"/>
              </a:rPr>
              <a:t> will be the two resources giving the status of the two heartbeats. </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Finally, you can set as many heartbeat tags as you have network connections between both nodes.</a:t>
            </a:r>
            <a:endParaRPr lang="en-US" b="0" i="0" dirty="0">
              <a:solidFill>
                <a:srgbClr val="171717"/>
              </a:solidFill>
              <a:effectLst/>
              <a:latin typeface="Segoe UI" panose="020B0502040204020203" pitchFamily="34" charset="0"/>
            </a:endParaRPr>
          </a:p>
        </p:txBody>
      </p:sp>
      <p:sp>
        <p:nvSpPr>
          <p:cNvPr id="4" name="Espace réservé du numéro de diapositive 3"/>
          <p:cNvSpPr>
            <a:spLocks noGrp="1"/>
          </p:cNvSpPr>
          <p:nvPr>
            <p:ph type="sldNum" sz="quarter" idx="5"/>
          </p:nvPr>
        </p:nvSpPr>
        <p:spPr/>
        <p:txBody>
          <a:bodyPr/>
          <a:lstStyle/>
          <a:p>
            <a:fld id="{AD910B12-E528-4D59-95AD-82AFC587F8BD}" type="slidenum">
              <a:rPr lang="nl-NL" sz="1100">
                <a:latin typeface="Verdana" pitchFamily="34" charset="0"/>
                <a:ea typeface="Verdana" pitchFamily="34" charset="0"/>
                <a:cs typeface="Verdana" pitchFamily="34" charset="0"/>
              </a:rPr>
              <a:pPr/>
              <a:t>8</a:t>
            </a:fld>
            <a:endParaRPr lang="nl-NL" sz="1100" dirty="0">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9148491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err="1"/>
              <a:t>Let’s</a:t>
            </a:r>
            <a:r>
              <a:rPr lang="fr-FR" dirty="0"/>
              <a:t> </a:t>
            </a:r>
            <a:r>
              <a:rPr lang="fr-FR" dirty="0" err="1"/>
              <a:t>now</a:t>
            </a:r>
            <a:r>
              <a:rPr lang="fr-FR" dirty="0"/>
              <a:t> </a:t>
            </a:r>
            <a:r>
              <a:rPr lang="fr-FR" dirty="0" err="1"/>
              <a:t>detail</a:t>
            </a:r>
            <a:r>
              <a:rPr lang="fr-FR" dirty="0"/>
              <a:t> the </a:t>
            </a:r>
            <a:r>
              <a:rPr lang="fr-FR" dirty="0" err="1"/>
              <a:t>virtual</a:t>
            </a:r>
            <a:r>
              <a:rPr lang="fr-FR" dirty="0"/>
              <a:t> IP configuration.</a:t>
            </a:r>
            <a:endParaRPr lang="en-US" dirty="0"/>
          </a:p>
        </p:txBody>
      </p:sp>
    </p:spTree>
    <p:extLst>
      <p:ext uri="{BB962C8B-B14F-4D97-AF65-F5344CB8AC3E}">
        <p14:creationId xmlns:p14="http://schemas.microsoft.com/office/powerpoint/2010/main" val="396646338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jpg"/><Relationship Id="rId1" Type="http://schemas.openxmlformats.org/officeDocument/2006/relationships/slideMaster" Target="../slideMasters/slideMaster1.xml"/><Relationship Id="rId4" Type="http://schemas.openxmlformats.org/officeDocument/2006/relationships/image" Target="../media/image13.svg"/></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11.svg"/></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1.xml"/><Relationship Id="rId4" Type="http://schemas.openxmlformats.org/officeDocument/2006/relationships/image" Target="../media/image11.sv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13.sv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jpg"/><Relationship Id="rId1" Type="http://schemas.openxmlformats.org/officeDocument/2006/relationships/slideMaster" Target="../slideMasters/slideMaster1.xml"/><Relationship Id="rId4" Type="http://schemas.openxmlformats.org/officeDocument/2006/relationships/image" Target="../media/image13.sv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15.sv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jpg"/><Relationship Id="rId1" Type="http://schemas.openxmlformats.org/officeDocument/2006/relationships/slideMaster" Target="../slideMasters/slideMaster1.xml"/><Relationship Id="rId4" Type="http://schemas.openxmlformats.org/officeDocument/2006/relationships/image" Target="../media/image13.sv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jpg"/><Relationship Id="rId1" Type="http://schemas.openxmlformats.org/officeDocument/2006/relationships/slideMaster" Target="../slideMasters/slideMaster1.xml"/><Relationship Id="rId4" Type="http://schemas.openxmlformats.org/officeDocument/2006/relationships/image" Target="../media/image13.sv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11.sv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1.xml"/><Relationship Id="rId4" Type="http://schemas.openxmlformats.org/officeDocument/2006/relationships/image" Target="../media/image11.sv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13.sv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jpg"/><Relationship Id="rId1" Type="http://schemas.openxmlformats.org/officeDocument/2006/relationships/slideMaster" Target="../slideMasters/slideMaster1.xml"/><Relationship Id="rId4" Type="http://schemas.openxmlformats.org/officeDocument/2006/relationships/image" Target="../media/image13.sv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15.sv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jpg"/><Relationship Id="rId1" Type="http://schemas.openxmlformats.org/officeDocument/2006/relationships/slideMaster" Target="../slideMasters/slideMaster1.xml"/><Relationship Id="rId4" Type="http://schemas.openxmlformats.org/officeDocument/2006/relationships/image" Target="../media/image13.sv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jpg"/><Relationship Id="rId1" Type="http://schemas.openxmlformats.org/officeDocument/2006/relationships/slideMaster" Target="../slideMasters/slideMaster1.xml"/><Relationship Id="rId4" Type="http://schemas.openxmlformats.org/officeDocument/2006/relationships/image" Target="../media/image13.svg"/></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11.svg"/></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1.xml"/><Relationship Id="rId4" Type="http://schemas.openxmlformats.org/officeDocument/2006/relationships/image" Target="../media/image11.svg"/></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13.svg"/></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jpg"/><Relationship Id="rId1" Type="http://schemas.openxmlformats.org/officeDocument/2006/relationships/slideMaster" Target="../slideMasters/slideMaster1.xml"/><Relationship Id="rId4" Type="http://schemas.openxmlformats.org/officeDocument/2006/relationships/image" Target="../media/image13.svg"/></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15.svg"/></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jpg"/><Relationship Id="rId1" Type="http://schemas.openxmlformats.org/officeDocument/2006/relationships/slideMaster" Target="../slideMasters/slideMaster1.xml"/><Relationship Id="rId4" Type="http://schemas.openxmlformats.org/officeDocument/2006/relationships/image" Target="../media/image13.svg"/></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 Deep blue">
    <p:spTree>
      <p:nvGrpSpPr>
        <p:cNvPr id="1" name=""/>
        <p:cNvGrpSpPr/>
        <p:nvPr/>
      </p:nvGrpSpPr>
      <p:grpSpPr>
        <a:xfrm>
          <a:off x="0" y="0"/>
          <a:ext cx="0" cy="0"/>
          <a:chOff x="0" y="0"/>
          <a:chExt cx="0" cy="0"/>
        </a:xfrm>
      </p:grpSpPr>
      <p:pic>
        <p:nvPicPr>
          <p:cNvPr id="4" name="Picture 3" descr="A picture containing logo&#10;&#10;Description automatically generated">
            <a:extLst>
              <a:ext uri="{FF2B5EF4-FFF2-40B4-BE49-F238E27FC236}">
                <a16:creationId xmlns:a16="http://schemas.microsoft.com/office/drawing/2014/main" id="{BF6968EE-29E2-08A4-4B9F-6B9725253E0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A077BA4E-0064-451B-B04F-30179C0144FC}"/>
              </a:ext>
            </a:extLst>
          </p:cNvPr>
          <p:cNvSpPr>
            <a:spLocks noGrp="1"/>
          </p:cNvSpPr>
          <p:nvPr>
            <p:ph type="ctrTitle" hasCustomPrompt="1"/>
          </p:nvPr>
        </p:nvSpPr>
        <p:spPr>
          <a:xfrm>
            <a:off x="804016" y="2853868"/>
            <a:ext cx="9144000" cy="1137797"/>
          </a:xfrm>
          <a:prstGeom prst="rect">
            <a:avLst/>
          </a:prstGeom>
        </p:spPr>
        <p:txBody>
          <a:bodyPr anchor="b">
            <a:noAutofit/>
          </a:bodyPr>
          <a:lstStyle>
            <a:lvl1pPr algn="l">
              <a:lnSpc>
                <a:spcPct val="100000"/>
              </a:lnSpc>
              <a:defRPr sz="3800" spc="0">
                <a:solidFill>
                  <a:schemeClr val="bg1"/>
                </a:solidFill>
                <a:latin typeface="Montserrat SemiBold" pitchFamily="2" charset="0"/>
              </a:defRPr>
            </a:lvl1pPr>
          </a:lstStyle>
          <a:p>
            <a:r>
              <a:rPr lang="en-NL" dirty="0"/>
              <a:t>Title of the presentation</a:t>
            </a:r>
            <a:br>
              <a:rPr lang="en-NL" dirty="0"/>
            </a:br>
            <a:r>
              <a:rPr lang="en-NL" dirty="0"/>
              <a:t>Montserrat Semibold 38 pt</a:t>
            </a:r>
            <a:endParaRPr lang="nl-NL" dirty="0"/>
          </a:p>
        </p:txBody>
      </p:sp>
      <p:sp>
        <p:nvSpPr>
          <p:cNvPr id="3" name="Subtitle 2">
            <a:extLst>
              <a:ext uri="{FF2B5EF4-FFF2-40B4-BE49-F238E27FC236}">
                <a16:creationId xmlns:a16="http://schemas.microsoft.com/office/drawing/2014/main" id="{5B733730-E338-44D3-B4DD-6CA6D568E317}"/>
              </a:ext>
            </a:extLst>
          </p:cNvPr>
          <p:cNvSpPr>
            <a:spLocks noGrp="1"/>
          </p:cNvSpPr>
          <p:nvPr>
            <p:ph type="subTitle" idx="1" hasCustomPrompt="1"/>
          </p:nvPr>
        </p:nvSpPr>
        <p:spPr>
          <a:xfrm>
            <a:off x="797609" y="4015145"/>
            <a:ext cx="9144000" cy="551218"/>
          </a:xfrm>
          <a:prstGeom prst="rect">
            <a:avLst/>
          </a:prstGeom>
        </p:spPr>
        <p:txBody>
          <a:bodyPr anchor="t" anchorCtr="0">
            <a:noAutofit/>
          </a:bodyPr>
          <a:lstStyle>
            <a:lvl1pPr marL="0" indent="0" algn="l">
              <a:buNone/>
              <a:defRPr sz="2100">
                <a:solidFill>
                  <a:schemeClr val="bg1"/>
                </a:solidFill>
                <a:latin typeface="Montserrat Medium"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of the presentation Montserrat Medium 21pt</a:t>
            </a:r>
          </a:p>
        </p:txBody>
      </p:sp>
      <p:sp>
        <p:nvSpPr>
          <p:cNvPr id="14" name="Text Placeholder 16">
            <a:extLst>
              <a:ext uri="{FF2B5EF4-FFF2-40B4-BE49-F238E27FC236}">
                <a16:creationId xmlns:a16="http://schemas.microsoft.com/office/drawing/2014/main" id="{813D7097-1C5E-47D8-B397-E0B82109BDA0}"/>
              </a:ext>
            </a:extLst>
          </p:cNvPr>
          <p:cNvSpPr>
            <a:spLocks noGrp="1"/>
          </p:cNvSpPr>
          <p:nvPr>
            <p:ph type="body" sz="quarter" idx="13" hasCustomPrompt="1"/>
          </p:nvPr>
        </p:nvSpPr>
        <p:spPr bwMode="invGray">
          <a:xfrm>
            <a:off x="893590" y="5866179"/>
            <a:ext cx="3201843" cy="624251"/>
          </a:xfrm>
          <a:prstGeom prst="rect">
            <a:avLst/>
          </a:prstGeom>
        </p:spPr>
        <p:txBody>
          <a:bodyPr wrap="none" lIns="0" tIns="0" rIns="0" bIns="0" anchor="b">
            <a:noAutofit/>
          </a:bodyPr>
          <a:lstStyle>
            <a:lvl1pPr marL="0" indent="0" algn="l" defTabSz="914400" rtl="0" eaLnBrk="1" latinLnBrk="0" hangingPunct="1">
              <a:lnSpc>
                <a:spcPct val="100000"/>
              </a:lnSpc>
              <a:spcBef>
                <a:spcPts val="0"/>
              </a:spcBef>
              <a:spcAft>
                <a:spcPts val="0"/>
              </a:spcAft>
              <a:buClr>
                <a:srgbClr val="0588E8"/>
              </a:buClr>
              <a:buSzPct val="85000"/>
              <a:buFont typeface="Lucida Sans Unicode" pitchFamily="34" charset="0"/>
              <a:buNone/>
              <a:defRPr lang="en-US" sz="1200" kern="1200" baseline="0" dirty="0" smtClean="0">
                <a:solidFill>
                  <a:schemeClr val="bg1"/>
                </a:solidFill>
                <a:latin typeface="Montserrat Medium" pitchFamily="2" charset="0"/>
                <a:ea typeface="Verdana" pitchFamily="34" charset="0"/>
                <a:cs typeface="Montserrat Medium" pitchFamily="2" charset="0"/>
              </a:defRPr>
            </a:lvl1pPr>
            <a:lvl2pPr marL="0" indent="0" algn="l" defTabSz="914400" rtl="0" eaLnBrk="1" latinLnBrk="0" hangingPunct="1">
              <a:lnSpc>
                <a:spcPct val="100000"/>
              </a:lnSpc>
              <a:spcBef>
                <a:spcPts val="0"/>
              </a:spcBef>
              <a:spcAft>
                <a:spcPts val="0"/>
              </a:spcAft>
              <a:buClr>
                <a:srgbClr val="0588E8"/>
              </a:buClr>
              <a:buSzPct val="85000"/>
              <a:buFont typeface="Lucida Sans Unicode" pitchFamily="34" charset="0"/>
              <a:buNone/>
              <a:defRPr lang="en-US" sz="1200" kern="1200" baseline="0" dirty="0" smtClean="0">
                <a:solidFill>
                  <a:schemeClr val="bg1"/>
                </a:solidFill>
                <a:latin typeface="Montserrat Medium" pitchFamily="2" charset="0"/>
                <a:ea typeface="Verdana" pitchFamily="34" charset="0"/>
                <a:cs typeface="Montserrat Medium" pitchFamily="2" charset="0"/>
              </a:defRPr>
            </a:lvl2pPr>
            <a:lvl3pPr marL="0" indent="0" algn="l" defTabSz="914400" rtl="0" eaLnBrk="1" latinLnBrk="0" hangingPunct="1">
              <a:spcBef>
                <a:spcPts val="0"/>
              </a:spcBef>
              <a:spcAft>
                <a:spcPts val="0"/>
              </a:spcAft>
              <a:buClr>
                <a:srgbClr val="0588E8"/>
              </a:buClr>
              <a:buSzPct val="85000"/>
              <a:buFont typeface="Lucida Sans Unicode" pitchFamily="34" charset="0"/>
              <a:buNone/>
              <a:defRPr lang="en-US" sz="1200" kern="1200" baseline="0" dirty="0" smtClean="0">
                <a:solidFill>
                  <a:srgbClr val="808080"/>
                </a:solidFill>
                <a:latin typeface="Raleway Light" pitchFamily="2" charset="0"/>
                <a:ea typeface="Verdana" pitchFamily="34" charset="0"/>
                <a:cs typeface="Verdana" pitchFamily="34" charset="0"/>
              </a:defRPr>
            </a:lvl3pPr>
          </a:lstStyle>
          <a:p>
            <a:pPr marL="0" marR="0" lvl="0" indent="0" algn="l" defTabSz="914400" rtl="0" eaLnBrk="1" fontAlgn="auto" latinLnBrk="0" hangingPunct="1">
              <a:lnSpc>
                <a:spcPct val="100000"/>
              </a:lnSpc>
              <a:spcBef>
                <a:spcPts val="0"/>
              </a:spcBef>
              <a:spcAft>
                <a:spcPts val="0"/>
              </a:spcAft>
              <a:buClr>
                <a:srgbClr val="0588E8"/>
              </a:buClr>
              <a:buSzPct val="85000"/>
              <a:buFont typeface="Lucida Sans Unicode" pitchFamily="34" charset="0"/>
              <a:buNone/>
              <a:tabLst/>
              <a:defRPr/>
            </a:pPr>
            <a:r>
              <a:rPr lang="en-US" dirty="0"/>
              <a:t>Presenter Name</a:t>
            </a:r>
            <a:br>
              <a:rPr lang="en-NL" dirty="0"/>
            </a:br>
            <a:r>
              <a:rPr lang="en-US" dirty="0"/>
              <a:t>Job Title</a:t>
            </a:r>
            <a:br>
              <a:rPr lang="en-NL" dirty="0"/>
            </a:br>
            <a:r>
              <a:rPr lang="en-NL" dirty="0"/>
              <a:t>DD/MM/YYYY</a:t>
            </a:r>
            <a:endParaRPr lang="en-US" dirty="0"/>
          </a:p>
        </p:txBody>
      </p:sp>
    </p:spTree>
    <p:extLst>
      <p:ext uri="{BB962C8B-B14F-4D97-AF65-F5344CB8AC3E}">
        <p14:creationId xmlns:p14="http://schemas.microsoft.com/office/powerpoint/2010/main" val="16971057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096816-C8D8-4D33-ADC6-A0DDE3C6E31E}"/>
              </a:ext>
            </a:extLst>
          </p:cNvPr>
          <p:cNvSpPr>
            <a:spLocks noGrp="1"/>
          </p:cNvSpPr>
          <p:nvPr>
            <p:ph type="title"/>
          </p:nvPr>
        </p:nvSpPr>
        <p:spPr bwMode="invGray">
          <a:xfrm>
            <a:off x="316800" y="471915"/>
            <a:ext cx="11484000" cy="343237"/>
          </a:xfrm>
          <a:prstGeom prst="rect">
            <a:avLst/>
          </a:prstGeom>
        </p:spPr>
        <p:txBody>
          <a:bodyPr anchor="t">
            <a:spAutoFit/>
          </a:bodyPr>
          <a:lstStyle>
            <a:lvl1pPr>
              <a:defRPr sz="2200">
                <a:solidFill>
                  <a:srgbClr val="000000"/>
                </a:solidFill>
                <a:latin typeface="Montserrat Bold" panose="00000800000000000000" pitchFamily="2" charset="0"/>
              </a:defRPr>
            </a:lvl1pPr>
          </a:lstStyle>
          <a:p>
            <a:r>
              <a:rPr lang="fr-FR"/>
              <a:t>Modifiez le style du titre</a:t>
            </a:r>
            <a:endParaRPr lang="en-US" dirty="0"/>
          </a:p>
        </p:txBody>
      </p:sp>
      <p:sp>
        <p:nvSpPr>
          <p:cNvPr id="5" name="Text Placeholder 4">
            <a:extLst>
              <a:ext uri="{FF2B5EF4-FFF2-40B4-BE49-F238E27FC236}">
                <a16:creationId xmlns:a16="http://schemas.microsoft.com/office/drawing/2014/main" id="{EA2E3C4D-A53B-49B6-90E2-150065B8751E}"/>
              </a:ext>
            </a:extLst>
          </p:cNvPr>
          <p:cNvSpPr>
            <a:spLocks noGrp="1"/>
          </p:cNvSpPr>
          <p:nvPr>
            <p:ph type="body" sz="quarter" idx="10"/>
          </p:nvPr>
        </p:nvSpPr>
        <p:spPr bwMode="invGray">
          <a:xfrm>
            <a:off x="316800" y="830931"/>
            <a:ext cx="11484000" cy="338554"/>
          </a:xfrm>
          <a:prstGeom prst="rect">
            <a:avLst/>
          </a:prstGeom>
        </p:spPr>
        <p:txBody>
          <a:bodyPr>
            <a:spAutoFit/>
          </a:bodyPr>
          <a:lstStyle>
            <a:lvl1pPr marL="0" indent="0">
              <a:buNone/>
              <a:defRPr sz="1600">
                <a:solidFill>
                  <a:srgbClr val="000000"/>
                </a:solidFill>
                <a:latin typeface="Montserrat SemiBold" pitchFamily="2" charset="0"/>
              </a:defRPr>
            </a:lvl1pPr>
          </a:lstStyle>
          <a:p>
            <a:pPr lvl="0"/>
            <a:r>
              <a:rPr lang="fr-FR"/>
              <a:t>Cliquez pour modifier les styles du texte du masque</a:t>
            </a:r>
          </a:p>
        </p:txBody>
      </p:sp>
      <p:sp>
        <p:nvSpPr>
          <p:cNvPr id="11" name="Text Placeholder 5">
            <a:extLst>
              <a:ext uri="{FF2B5EF4-FFF2-40B4-BE49-F238E27FC236}">
                <a16:creationId xmlns:a16="http://schemas.microsoft.com/office/drawing/2014/main" id="{0F61FD8B-EBAC-431F-8905-95E0C7426B9E}"/>
              </a:ext>
            </a:extLst>
          </p:cNvPr>
          <p:cNvSpPr>
            <a:spLocks noGrp="1"/>
          </p:cNvSpPr>
          <p:nvPr>
            <p:ph type="body" sz="quarter" idx="11"/>
          </p:nvPr>
        </p:nvSpPr>
        <p:spPr>
          <a:xfrm>
            <a:off x="316800" y="1316038"/>
            <a:ext cx="5542569" cy="4637087"/>
          </a:xfrm>
          <a:prstGeom prst="rect">
            <a:avLst/>
          </a:prstGeom>
        </p:spPr>
        <p:txBody>
          <a:bodyPr vert="horz" lIns="91440" tIns="45720" rIns="91440" bIns="45720" rtlCol="0">
            <a:normAutofit/>
          </a:bodyPr>
          <a:lstStyle>
            <a:lvl1pPr>
              <a:defRPr lang="nl-NL" dirty="0"/>
            </a:lvl1pPr>
          </a:lstStyle>
          <a:p>
            <a:pPr lvl="0"/>
            <a:r>
              <a:rPr lang="fr-FR"/>
              <a:t>Cliquez pour modifier les styles du texte du masque</a:t>
            </a:r>
          </a:p>
        </p:txBody>
      </p:sp>
      <p:sp>
        <p:nvSpPr>
          <p:cNvPr id="13" name="Text Placeholder 5">
            <a:extLst>
              <a:ext uri="{FF2B5EF4-FFF2-40B4-BE49-F238E27FC236}">
                <a16:creationId xmlns:a16="http://schemas.microsoft.com/office/drawing/2014/main" id="{74A7F2C9-5B52-4373-9742-E65FC6C6DD35}"/>
              </a:ext>
            </a:extLst>
          </p:cNvPr>
          <p:cNvSpPr>
            <a:spLocks noGrp="1"/>
          </p:cNvSpPr>
          <p:nvPr>
            <p:ph type="body" sz="quarter" idx="13"/>
          </p:nvPr>
        </p:nvSpPr>
        <p:spPr>
          <a:xfrm>
            <a:off x="6258231" y="1316037"/>
            <a:ext cx="5542569" cy="4637087"/>
          </a:xfrm>
          <a:prstGeom prst="rect">
            <a:avLst/>
          </a:prstGeom>
        </p:spPr>
        <p:txBody>
          <a:bodyPr vert="horz" lIns="91440" tIns="45720" rIns="91440" bIns="45720" rtlCol="0">
            <a:normAutofit/>
          </a:bodyPr>
          <a:lstStyle>
            <a:lvl1pPr>
              <a:defRPr lang="nl-NL" dirty="0"/>
            </a:lvl1pPr>
          </a:lstStyle>
          <a:p>
            <a:pPr lvl="0"/>
            <a:r>
              <a:rPr lang="fr-FR"/>
              <a:t>Cliquez pour modifier les styles du texte du masque</a:t>
            </a:r>
          </a:p>
        </p:txBody>
      </p:sp>
    </p:spTree>
    <p:extLst>
      <p:ext uri="{BB962C8B-B14F-4D97-AF65-F5344CB8AC3E}">
        <p14:creationId xmlns:p14="http://schemas.microsoft.com/office/powerpoint/2010/main" val="62796688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3_Four highlight blocks + four text blocks">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799" y="471915"/>
            <a:ext cx="11484000" cy="343237"/>
          </a:xfrm>
          <a:prstGeom prst="rect">
            <a:avLst/>
          </a:prstGeom>
        </p:spPr>
        <p:txBody>
          <a:bodyPr anchor="t">
            <a:spAutoFit/>
          </a:bodyPr>
          <a:lstStyle>
            <a:lvl1pPr>
              <a:defRPr sz="2200">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799" y="830931"/>
            <a:ext cx="11484000" cy="338554"/>
          </a:xfrm>
          <a:prstGeom prst="rect">
            <a:avLst/>
          </a:prstGeom>
        </p:spPr>
        <p:txBody>
          <a:bodyPr>
            <a:spAutoFit/>
          </a:bodyPr>
          <a:lstStyle>
            <a:lvl1pPr marL="0" indent="0">
              <a:buNone/>
              <a:defRPr sz="1600">
                <a:solidFill>
                  <a:srgbClr val="2D2D2D"/>
                </a:solidFill>
                <a:latin typeface="Montserrat SemiBold" pitchFamily="2" charset="0"/>
              </a:defRPr>
            </a:lvl1pPr>
          </a:lstStyle>
          <a:p>
            <a:pPr lvl="0"/>
            <a:r>
              <a:rPr lang="fr-FR"/>
              <a:t>Cliquez pour modifier les styles du texte du masque</a:t>
            </a:r>
          </a:p>
        </p:txBody>
      </p:sp>
      <p:sp>
        <p:nvSpPr>
          <p:cNvPr id="14" name="Rectangle: Rounded Corners 13">
            <a:extLst>
              <a:ext uri="{FF2B5EF4-FFF2-40B4-BE49-F238E27FC236}">
                <a16:creationId xmlns:a16="http://schemas.microsoft.com/office/drawing/2014/main" id="{E3CA8B58-D28A-433A-8884-CEC98561B5DF}"/>
              </a:ext>
            </a:extLst>
          </p:cNvPr>
          <p:cNvSpPr/>
          <p:nvPr userDrawn="1"/>
        </p:nvSpPr>
        <p:spPr>
          <a:xfrm>
            <a:off x="422777" y="1429965"/>
            <a:ext cx="2070313" cy="2130357"/>
          </a:xfrm>
          <a:prstGeom prst="roundRect">
            <a:avLst>
              <a:gd name="adj" fmla="val 5789"/>
            </a:avLst>
          </a:prstGeom>
          <a:solidFill>
            <a:srgbClr val="2D2D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7" name="Rectangle: Rounded Corners 16">
            <a:extLst>
              <a:ext uri="{FF2B5EF4-FFF2-40B4-BE49-F238E27FC236}">
                <a16:creationId xmlns:a16="http://schemas.microsoft.com/office/drawing/2014/main" id="{F759717C-E81C-4C70-9235-FF3D6ED69F8A}"/>
              </a:ext>
            </a:extLst>
          </p:cNvPr>
          <p:cNvSpPr/>
          <p:nvPr userDrawn="1"/>
        </p:nvSpPr>
        <p:spPr>
          <a:xfrm>
            <a:off x="422777" y="3826922"/>
            <a:ext cx="2070313" cy="2130357"/>
          </a:xfrm>
          <a:prstGeom prst="roundRect">
            <a:avLst>
              <a:gd name="adj" fmla="val 5789"/>
            </a:avLst>
          </a:prstGeom>
          <a:solidFill>
            <a:srgbClr val="ECE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8" name="Text Placeholder 4">
            <a:extLst>
              <a:ext uri="{FF2B5EF4-FFF2-40B4-BE49-F238E27FC236}">
                <a16:creationId xmlns:a16="http://schemas.microsoft.com/office/drawing/2014/main" id="{074D446E-B224-472C-980C-5E05C0359A01}"/>
              </a:ext>
            </a:extLst>
          </p:cNvPr>
          <p:cNvSpPr>
            <a:spLocks noGrp="1"/>
          </p:cNvSpPr>
          <p:nvPr>
            <p:ph type="body" sz="quarter" idx="34"/>
          </p:nvPr>
        </p:nvSpPr>
        <p:spPr bwMode="invGray">
          <a:xfrm>
            <a:off x="617775" y="1631004"/>
            <a:ext cx="1680317" cy="1725039"/>
          </a:xfrm>
          <a:prstGeom prst="rect">
            <a:avLst/>
          </a:prstGeom>
        </p:spPr>
        <p:txBody>
          <a:bodyPr>
            <a:normAutofit/>
          </a:bodyPr>
          <a:lstStyle>
            <a:lvl1pPr marL="0" indent="0">
              <a:buNone/>
              <a:defRPr sz="1400">
                <a:solidFill>
                  <a:schemeClr val="bg1"/>
                </a:solidFill>
                <a:latin typeface="Montserrat Regular" panose="00000500000000000000" pitchFamily="2" charset="0"/>
              </a:defRPr>
            </a:lvl1pPr>
          </a:lstStyle>
          <a:p>
            <a:pPr lvl="0"/>
            <a:r>
              <a:rPr lang="fr-FR"/>
              <a:t>Cliquez pour modifier les styles du texte du masque</a:t>
            </a:r>
          </a:p>
        </p:txBody>
      </p:sp>
      <p:sp>
        <p:nvSpPr>
          <p:cNvPr id="21" name="Text Placeholder 4">
            <a:extLst>
              <a:ext uri="{FF2B5EF4-FFF2-40B4-BE49-F238E27FC236}">
                <a16:creationId xmlns:a16="http://schemas.microsoft.com/office/drawing/2014/main" id="{74E93D42-A67E-465A-839D-8F565E7FAE97}"/>
              </a:ext>
            </a:extLst>
          </p:cNvPr>
          <p:cNvSpPr>
            <a:spLocks noGrp="1"/>
          </p:cNvSpPr>
          <p:nvPr>
            <p:ph type="body" sz="quarter" idx="36"/>
          </p:nvPr>
        </p:nvSpPr>
        <p:spPr bwMode="invGray">
          <a:xfrm>
            <a:off x="617775" y="4033913"/>
            <a:ext cx="1680317" cy="1725039"/>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
        <p:nvSpPr>
          <p:cNvPr id="27" name="Rectangle: Rounded Corners 26">
            <a:extLst>
              <a:ext uri="{FF2B5EF4-FFF2-40B4-BE49-F238E27FC236}">
                <a16:creationId xmlns:a16="http://schemas.microsoft.com/office/drawing/2014/main" id="{1047352F-5E4B-4E67-95C0-019B5ECC2AB2}"/>
              </a:ext>
            </a:extLst>
          </p:cNvPr>
          <p:cNvSpPr/>
          <p:nvPr userDrawn="1"/>
        </p:nvSpPr>
        <p:spPr>
          <a:xfrm>
            <a:off x="6287693" y="1429965"/>
            <a:ext cx="2070313" cy="2130357"/>
          </a:xfrm>
          <a:prstGeom prst="roundRect">
            <a:avLst>
              <a:gd name="adj" fmla="val 5789"/>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8" name="Rectangle: Rounded Corners 27">
            <a:extLst>
              <a:ext uri="{FF2B5EF4-FFF2-40B4-BE49-F238E27FC236}">
                <a16:creationId xmlns:a16="http://schemas.microsoft.com/office/drawing/2014/main" id="{998C8F63-546B-4516-BC2C-7FFA8AFABDB8}"/>
              </a:ext>
            </a:extLst>
          </p:cNvPr>
          <p:cNvSpPr/>
          <p:nvPr userDrawn="1"/>
        </p:nvSpPr>
        <p:spPr>
          <a:xfrm>
            <a:off x="6287691" y="3831255"/>
            <a:ext cx="2070313" cy="2130357"/>
          </a:xfrm>
          <a:prstGeom prst="roundRect">
            <a:avLst>
              <a:gd name="adj" fmla="val 5789"/>
            </a:avLst>
          </a:prstGeom>
          <a:solidFill>
            <a:srgbClr val="002D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9" name="Text Placeholder 4">
            <a:extLst>
              <a:ext uri="{FF2B5EF4-FFF2-40B4-BE49-F238E27FC236}">
                <a16:creationId xmlns:a16="http://schemas.microsoft.com/office/drawing/2014/main" id="{B0E0D8AF-49E6-49E0-9F50-362332B8B924}"/>
              </a:ext>
            </a:extLst>
          </p:cNvPr>
          <p:cNvSpPr>
            <a:spLocks noGrp="1"/>
          </p:cNvSpPr>
          <p:nvPr>
            <p:ph type="body" sz="quarter" idx="35"/>
          </p:nvPr>
        </p:nvSpPr>
        <p:spPr bwMode="invGray">
          <a:xfrm>
            <a:off x="6482691" y="1631004"/>
            <a:ext cx="1680317" cy="1725039"/>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
        <p:nvSpPr>
          <p:cNvPr id="30" name="Text Placeholder 4">
            <a:extLst>
              <a:ext uri="{FF2B5EF4-FFF2-40B4-BE49-F238E27FC236}">
                <a16:creationId xmlns:a16="http://schemas.microsoft.com/office/drawing/2014/main" id="{73A7A69C-7DE5-4E67-A136-A50A826334EF}"/>
              </a:ext>
            </a:extLst>
          </p:cNvPr>
          <p:cNvSpPr>
            <a:spLocks noGrp="1"/>
          </p:cNvSpPr>
          <p:nvPr>
            <p:ph type="body" sz="quarter" idx="37"/>
          </p:nvPr>
        </p:nvSpPr>
        <p:spPr bwMode="invGray">
          <a:xfrm>
            <a:off x="6482691" y="4033913"/>
            <a:ext cx="1680317" cy="1725039"/>
          </a:xfrm>
          <a:prstGeom prst="rect">
            <a:avLst/>
          </a:prstGeom>
        </p:spPr>
        <p:txBody>
          <a:bodyPr>
            <a:normAutofit/>
          </a:bodyPr>
          <a:lstStyle>
            <a:lvl1pPr marL="0" indent="0">
              <a:buNone/>
              <a:defRPr sz="1400">
                <a:solidFill>
                  <a:schemeClr val="bg1"/>
                </a:solidFill>
                <a:latin typeface="Montserrat Regular" panose="00000500000000000000" pitchFamily="2" charset="0"/>
              </a:defRPr>
            </a:lvl1pPr>
          </a:lstStyle>
          <a:p>
            <a:pPr lvl="0"/>
            <a:r>
              <a:rPr lang="fr-FR"/>
              <a:t>Cliquez pour modifier les styles du texte du masque</a:t>
            </a:r>
          </a:p>
        </p:txBody>
      </p:sp>
      <p:sp>
        <p:nvSpPr>
          <p:cNvPr id="31" name="Text Placeholder 4">
            <a:extLst>
              <a:ext uri="{FF2B5EF4-FFF2-40B4-BE49-F238E27FC236}">
                <a16:creationId xmlns:a16="http://schemas.microsoft.com/office/drawing/2014/main" id="{40198DF7-CEAE-47CF-94B7-60626AC3CAA4}"/>
              </a:ext>
            </a:extLst>
          </p:cNvPr>
          <p:cNvSpPr>
            <a:spLocks noGrp="1"/>
          </p:cNvSpPr>
          <p:nvPr>
            <p:ph type="body" sz="quarter" idx="38"/>
          </p:nvPr>
        </p:nvSpPr>
        <p:spPr bwMode="invGray">
          <a:xfrm>
            <a:off x="2784434" y="1429965"/>
            <a:ext cx="3132000" cy="2130357"/>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
        <p:nvSpPr>
          <p:cNvPr id="32" name="Text Placeholder 4">
            <a:extLst>
              <a:ext uri="{FF2B5EF4-FFF2-40B4-BE49-F238E27FC236}">
                <a16:creationId xmlns:a16="http://schemas.microsoft.com/office/drawing/2014/main" id="{2E71C253-CB2E-4933-98E4-5EE04CF92642}"/>
              </a:ext>
            </a:extLst>
          </p:cNvPr>
          <p:cNvSpPr>
            <a:spLocks noGrp="1"/>
          </p:cNvSpPr>
          <p:nvPr>
            <p:ph type="body" sz="quarter" idx="39"/>
          </p:nvPr>
        </p:nvSpPr>
        <p:spPr bwMode="invGray">
          <a:xfrm>
            <a:off x="2784434" y="3826923"/>
            <a:ext cx="3132000" cy="2130357"/>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
        <p:nvSpPr>
          <p:cNvPr id="33" name="Text Placeholder 4">
            <a:extLst>
              <a:ext uri="{FF2B5EF4-FFF2-40B4-BE49-F238E27FC236}">
                <a16:creationId xmlns:a16="http://schemas.microsoft.com/office/drawing/2014/main" id="{43C3C0BE-76A9-4AEB-B881-463AEFD97AD2}"/>
              </a:ext>
            </a:extLst>
          </p:cNvPr>
          <p:cNvSpPr>
            <a:spLocks noGrp="1"/>
          </p:cNvSpPr>
          <p:nvPr>
            <p:ph type="body" sz="quarter" idx="40"/>
          </p:nvPr>
        </p:nvSpPr>
        <p:spPr bwMode="invGray">
          <a:xfrm>
            <a:off x="8668799" y="1429965"/>
            <a:ext cx="3132000" cy="2130357"/>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
        <p:nvSpPr>
          <p:cNvPr id="34" name="Text Placeholder 4">
            <a:extLst>
              <a:ext uri="{FF2B5EF4-FFF2-40B4-BE49-F238E27FC236}">
                <a16:creationId xmlns:a16="http://schemas.microsoft.com/office/drawing/2014/main" id="{0848F375-61FF-4AC2-BA7D-635E975C5F95}"/>
              </a:ext>
            </a:extLst>
          </p:cNvPr>
          <p:cNvSpPr>
            <a:spLocks noGrp="1"/>
          </p:cNvSpPr>
          <p:nvPr>
            <p:ph type="body" sz="quarter" idx="41"/>
          </p:nvPr>
        </p:nvSpPr>
        <p:spPr bwMode="invGray">
          <a:xfrm>
            <a:off x="8668799" y="3826922"/>
            <a:ext cx="3132000" cy="2130357"/>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Tree>
    <p:extLst>
      <p:ext uri="{BB962C8B-B14F-4D97-AF65-F5344CB8AC3E}">
        <p14:creationId xmlns:p14="http://schemas.microsoft.com/office/powerpoint/2010/main" val="225744822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2_Four highlight blocks centered + four text blocks">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799" y="471915"/>
            <a:ext cx="11484000" cy="343237"/>
          </a:xfrm>
          <a:prstGeom prst="rect">
            <a:avLst/>
          </a:prstGeom>
        </p:spPr>
        <p:txBody>
          <a:bodyPr anchor="t">
            <a:spAutoFit/>
          </a:bodyPr>
          <a:lstStyle>
            <a:lvl1pPr>
              <a:defRPr sz="2200">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799" y="830931"/>
            <a:ext cx="11484000" cy="338554"/>
          </a:xfrm>
          <a:prstGeom prst="rect">
            <a:avLst/>
          </a:prstGeom>
        </p:spPr>
        <p:txBody>
          <a:bodyPr>
            <a:spAutoFit/>
          </a:bodyPr>
          <a:lstStyle>
            <a:lvl1pPr marL="0" indent="0">
              <a:buNone/>
              <a:defRPr sz="1600">
                <a:solidFill>
                  <a:srgbClr val="2D2D2D"/>
                </a:solidFill>
                <a:latin typeface="Montserrat SemiBold" pitchFamily="2" charset="0"/>
              </a:defRPr>
            </a:lvl1pPr>
          </a:lstStyle>
          <a:p>
            <a:pPr lvl="0"/>
            <a:r>
              <a:rPr lang="fr-FR"/>
              <a:t>Cliquez pour modifier les styles du texte du masque</a:t>
            </a:r>
          </a:p>
        </p:txBody>
      </p:sp>
      <p:sp>
        <p:nvSpPr>
          <p:cNvPr id="14" name="Rectangle: Rounded Corners 13">
            <a:extLst>
              <a:ext uri="{FF2B5EF4-FFF2-40B4-BE49-F238E27FC236}">
                <a16:creationId xmlns:a16="http://schemas.microsoft.com/office/drawing/2014/main" id="{E3CA8B58-D28A-433A-8884-CEC98561B5DF}"/>
              </a:ext>
            </a:extLst>
          </p:cNvPr>
          <p:cNvSpPr/>
          <p:nvPr userDrawn="1"/>
        </p:nvSpPr>
        <p:spPr>
          <a:xfrm>
            <a:off x="3869489" y="1429965"/>
            <a:ext cx="2070313" cy="2130357"/>
          </a:xfrm>
          <a:prstGeom prst="roundRect">
            <a:avLst>
              <a:gd name="adj" fmla="val 5789"/>
            </a:avLst>
          </a:prstGeom>
          <a:solidFill>
            <a:srgbClr val="2D2D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7" name="Rectangle: Rounded Corners 16">
            <a:extLst>
              <a:ext uri="{FF2B5EF4-FFF2-40B4-BE49-F238E27FC236}">
                <a16:creationId xmlns:a16="http://schemas.microsoft.com/office/drawing/2014/main" id="{F759717C-E81C-4C70-9235-FF3D6ED69F8A}"/>
              </a:ext>
            </a:extLst>
          </p:cNvPr>
          <p:cNvSpPr/>
          <p:nvPr userDrawn="1"/>
        </p:nvSpPr>
        <p:spPr>
          <a:xfrm>
            <a:off x="3833087" y="3847180"/>
            <a:ext cx="2070313" cy="2130357"/>
          </a:xfrm>
          <a:prstGeom prst="roundRect">
            <a:avLst>
              <a:gd name="adj" fmla="val 5789"/>
            </a:avLst>
          </a:prstGeom>
          <a:solidFill>
            <a:srgbClr val="ECE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8" name="Text Placeholder 4">
            <a:extLst>
              <a:ext uri="{FF2B5EF4-FFF2-40B4-BE49-F238E27FC236}">
                <a16:creationId xmlns:a16="http://schemas.microsoft.com/office/drawing/2014/main" id="{074D446E-B224-472C-980C-5E05C0359A01}"/>
              </a:ext>
            </a:extLst>
          </p:cNvPr>
          <p:cNvSpPr>
            <a:spLocks noGrp="1"/>
          </p:cNvSpPr>
          <p:nvPr>
            <p:ph type="body" sz="quarter" idx="34"/>
          </p:nvPr>
        </p:nvSpPr>
        <p:spPr bwMode="invGray">
          <a:xfrm>
            <a:off x="4064487" y="1631004"/>
            <a:ext cx="1680317" cy="1725039"/>
          </a:xfrm>
          <a:prstGeom prst="rect">
            <a:avLst/>
          </a:prstGeom>
        </p:spPr>
        <p:txBody>
          <a:bodyPr>
            <a:normAutofit/>
          </a:bodyPr>
          <a:lstStyle>
            <a:lvl1pPr marL="0" indent="0">
              <a:buNone/>
              <a:defRPr sz="1400">
                <a:solidFill>
                  <a:schemeClr val="bg1"/>
                </a:solidFill>
                <a:latin typeface="Montserrat Regular" panose="00000500000000000000" pitchFamily="2" charset="0"/>
              </a:defRPr>
            </a:lvl1pPr>
          </a:lstStyle>
          <a:p>
            <a:pPr lvl="0"/>
            <a:r>
              <a:rPr lang="fr-FR"/>
              <a:t>Cliquez pour modifier les styles du texte du masque</a:t>
            </a:r>
          </a:p>
        </p:txBody>
      </p:sp>
      <p:sp>
        <p:nvSpPr>
          <p:cNvPr id="21" name="Text Placeholder 4">
            <a:extLst>
              <a:ext uri="{FF2B5EF4-FFF2-40B4-BE49-F238E27FC236}">
                <a16:creationId xmlns:a16="http://schemas.microsoft.com/office/drawing/2014/main" id="{74E93D42-A67E-465A-839D-8F565E7FAE97}"/>
              </a:ext>
            </a:extLst>
          </p:cNvPr>
          <p:cNvSpPr>
            <a:spLocks noGrp="1"/>
          </p:cNvSpPr>
          <p:nvPr>
            <p:ph type="body" sz="quarter" idx="36"/>
          </p:nvPr>
        </p:nvSpPr>
        <p:spPr bwMode="invGray">
          <a:xfrm>
            <a:off x="4064487" y="4049837"/>
            <a:ext cx="1680317" cy="1725039"/>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
        <p:nvSpPr>
          <p:cNvPr id="27" name="Rectangle: Rounded Corners 26">
            <a:extLst>
              <a:ext uri="{FF2B5EF4-FFF2-40B4-BE49-F238E27FC236}">
                <a16:creationId xmlns:a16="http://schemas.microsoft.com/office/drawing/2014/main" id="{1047352F-5E4B-4E67-95C0-019B5ECC2AB2}"/>
              </a:ext>
            </a:extLst>
          </p:cNvPr>
          <p:cNvSpPr/>
          <p:nvPr userDrawn="1"/>
        </p:nvSpPr>
        <p:spPr>
          <a:xfrm>
            <a:off x="6214195" y="1429965"/>
            <a:ext cx="2070313" cy="2130357"/>
          </a:xfrm>
          <a:prstGeom prst="roundRect">
            <a:avLst>
              <a:gd name="adj" fmla="val 5789"/>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8" name="Rectangle: Rounded Corners 27">
            <a:extLst>
              <a:ext uri="{FF2B5EF4-FFF2-40B4-BE49-F238E27FC236}">
                <a16:creationId xmlns:a16="http://schemas.microsoft.com/office/drawing/2014/main" id="{998C8F63-546B-4516-BC2C-7FFA8AFABDB8}"/>
              </a:ext>
            </a:extLst>
          </p:cNvPr>
          <p:cNvSpPr/>
          <p:nvPr userDrawn="1"/>
        </p:nvSpPr>
        <p:spPr>
          <a:xfrm>
            <a:off x="6214195" y="3831255"/>
            <a:ext cx="2070313" cy="2130357"/>
          </a:xfrm>
          <a:prstGeom prst="roundRect">
            <a:avLst>
              <a:gd name="adj" fmla="val 5789"/>
            </a:avLst>
          </a:prstGeom>
          <a:solidFill>
            <a:srgbClr val="002D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9" name="Text Placeholder 4">
            <a:extLst>
              <a:ext uri="{FF2B5EF4-FFF2-40B4-BE49-F238E27FC236}">
                <a16:creationId xmlns:a16="http://schemas.microsoft.com/office/drawing/2014/main" id="{B0E0D8AF-49E6-49E0-9F50-362332B8B924}"/>
              </a:ext>
            </a:extLst>
          </p:cNvPr>
          <p:cNvSpPr>
            <a:spLocks noGrp="1"/>
          </p:cNvSpPr>
          <p:nvPr>
            <p:ph type="body" sz="quarter" idx="35"/>
          </p:nvPr>
        </p:nvSpPr>
        <p:spPr bwMode="invGray">
          <a:xfrm>
            <a:off x="6409193" y="1631004"/>
            <a:ext cx="1680317" cy="1725039"/>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
        <p:nvSpPr>
          <p:cNvPr id="30" name="Text Placeholder 4">
            <a:extLst>
              <a:ext uri="{FF2B5EF4-FFF2-40B4-BE49-F238E27FC236}">
                <a16:creationId xmlns:a16="http://schemas.microsoft.com/office/drawing/2014/main" id="{73A7A69C-7DE5-4E67-A136-A50A826334EF}"/>
              </a:ext>
            </a:extLst>
          </p:cNvPr>
          <p:cNvSpPr>
            <a:spLocks noGrp="1"/>
          </p:cNvSpPr>
          <p:nvPr>
            <p:ph type="body" sz="quarter" idx="37"/>
          </p:nvPr>
        </p:nvSpPr>
        <p:spPr bwMode="invGray">
          <a:xfrm>
            <a:off x="6409193" y="4033913"/>
            <a:ext cx="1680317" cy="1725039"/>
          </a:xfrm>
          <a:prstGeom prst="rect">
            <a:avLst/>
          </a:prstGeom>
        </p:spPr>
        <p:txBody>
          <a:bodyPr>
            <a:normAutofit/>
          </a:bodyPr>
          <a:lstStyle>
            <a:lvl1pPr marL="0" indent="0">
              <a:buNone/>
              <a:defRPr sz="1400">
                <a:solidFill>
                  <a:schemeClr val="bg1"/>
                </a:solidFill>
                <a:latin typeface="Montserrat Regular" panose="00000500000000000000" pitchFamily="2" charset="0"/>
              </a:defRPr>
            </a:lvl1pPr>
          </a:lstStyle>
          <a:p>
            <a:pPr lvl="0"/>
            <a:r>
              <a:rPr lang="fr-FR"/>
              <a:t>Cliquez pour modifier les styles du texte du masque</a:t>
            </a:r>
          </a:p>
        </p:txBody>
      </p:sp>
      <p:sp>
        <p:nvSpPr>
          <p:cNvPr id="31" name="Text Placeholder 4">
            <a:extLst>
              <a:ext uri="{FF2B5EF4-FFF2-40B4-BE49-F238E27FC236}">
                <a16:creationId xmlns:a16="http://schemas.microsoft.com/office/drawing/2014/main" id="{40198DF7-CEAE-47CF-94B7-60626AC3CAA4}"/>
              </a:ext>
            </a:extLst>
          </p:cNvPr>
          <p:cNvSpPr>
            <a:spLocks noGrp="1"/>
          </p:cNvSpPr>
          <p:nvPr>
            <p:ph type="body" sz="quarter" idx="38"/>
          </p:nvPr>
        </p:nvSpPr>
        <p:spPr bwMode="invGray">
          <a:xfrm>
            <a:off x="316799" y="1429965"/>
            <a:ext cx="3132000" cy="2130357"/>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
        <p:nvSpPr>
          <p:cNvPr id="32" name="Text Placeholder 4">
            <a:extLst>
              <a:ext uri="{FF2B5EF4-FFF2-40B4-BE49-F238E27FC236}">
                <a16:creationId xmlns:a16="http://schemas.microsoft.com/office/drawing/2014/main" id="{2E71C253-CB2E-4933-98E4-5EE04CF92642}"/>
              </a:ext>
            </a:extLst>
          </p:cNvPr>
          <p:cNvSpPr>
            <a:spLocks noGrp="1"/>
          </p:cNvSpPr>
          <p:nvPr>
            <p:ph type="body" sz="quarter" idx="39"/>
          </p:nvPr>
        </p:nvSpPr>
        <p:spPr bwMode="invGray">
          <a:xfrm>
            <a:off x="316799" y="3847180"/>
            <a:ext cx="3132000" cy="2130357"/>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
        <p:nvSpPr>
          <p:cNvPr id="33" name="Text Placeholder 4">
            <a:extLst>
              <a:ext uri="{FF2B5EF4-FFF2-40B4-BE49-F238E27FC236}">
                <a16:creationId xmlns:a16="http://schemas.microsoft.com/office/drawing/2014/main" id="{43C3C0BE-76A9-4AEB-B881-463AEFD97AD2}"/>
              </a:ext>
            </a:extLst>
          </p:cNvPr>
          <p:cNvSpPr>
            <a:spLocks noGrp="1"/>
          </p:cNvSpPr>
          <p:nvPr>
            <p:ph type="body" sz="quarter" idx="40"/>
          </p:nvPr>
        </p:nvSpPr>
        <p:spPr bwMode="invGray">
          <a:xfrm>
            <a:off x="8668799" y="1429965"/>
            <a:ext cx="3132000" cy="2130357"/>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
        <p:nvSpPr>
          <p:cNvPr id="34" name="Text Placeholder 4">
            <a:extLst>
              <a:ext uri="{FF2B5EF4-FFF2-40B4-BE49-F238E27FC236}">
                <a16:creationId xmlns:a16="http://schemas.microsoft.com/office/drawing/2014/main" id="{0848F375-61FF-4AC2-BA7D-635E975C5F95}"/>
              </a:ext>
            </a:extLst>
          </p:cNvPr>
          <p:cNvSpPr>
            <a:spLocks noGrp="1"/>
          </p:cNvSpPr>
          <p:nvPr>
            <p:ph type="body" sz="quarter" idx="41"/>
          </p:nvPr>
        </p:nvSpPr>
        <p:spPr bwMode="invGray">
          <a:xfrm>
            <a:off x="8668799" y="3826922"/>
            <a:ext cx="3132000" cy="2130357"/>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Tree>
    <p:extLst>
      <p:ext uri="{BB962C8B-B14F-4D97-AF65-F5344CB8AC3E}">
        <p14:creationId xmlns:p14="http://schemas.microsoft.com/office/powerpoint/2010/main" val="301630823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2_Six blocks with titles">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800" y="471915"/>
            <a:ext cx="11484000" cy="343237"/>
          </a:xfrm>
          <a:prstGeom prst="rect">
            <a:avLst/>
          </a:prstGeom>
        </p:spPr>
        <p:txBody>
          <a:bodyPr anchor="t">
            <a:spAutoFit/>
          </a:bodyPr>
          <a:lstStyle>
            <a:lvl1pPr>
              <a:defRPr sz="2200">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800" y="830931"/>
            <a:ext cx="11484000" cy="338554"/>
          </a:xfrm>
          <a:prstGeom prst="rect">
            <a:avLst/>
          </a:prstGeom>
        </p:spPr>
        <p:txBody>
          <a:bodyPr>
            <a:spAutoFit/>
          </a:bodyPr>
          <a:lstStyle>
            <a:lvl1pPr marL="0" indent="0">
              <a:buNone/>
              <a:defRPr sz="1600">
                <a:solidFill>
                  <a:srgbClr val="2D2D2D"/>
                </a:solidFill>
                <a:latin typeface="Montserrat SemiBold" pitchFamily="2" charset="0"/>
              </a:defRPr>
            </a:lvl1pPr>
          </a:lstStyle>
          <a:p>
            <a:pPr lvl="0"/>
            <a:r>
              <a:rPr lang="fr-FR"/>
              <a:t>Cliquez pour modifier les styles du texte du masque</a:t>
            </a:r>
          </a:p>
        </p:txBody>
      </p:sp>
      <p:sp>
        <p:nvSpPr>
          <p:cNvPr id="27" name="Text Placeholder 4">
            <a:extLst>
              <a:ext uri="{FF2B5EF4-FFF2-40B4-BE49-F238E27FC236}">
                <a16:creationId xmlns:a16="http://schemas.microsoft.com/office/drawing/2014/main" id="{D2459CEC-A4CF-4DD4-81E8-93B3A5F65365}"/>
              </a:ext>
            </a:extLst>
          </p:cNvPr>
          <p:cNvSpPr>
            <a:spLocks noGrp="1"/>
          </p:cNvSpPr>
          <p:nvPr>
            <p:ph type="body" sz="quarter" idx="37"/>
          </p:nvPr>
        </p:nvSpPr>
        <p:spPr bwMode="invGray">
          <a:xfrm>
            <a:off x="8088366" y="1439605"/>
            <a:ext cx="3712434" cy="312176"/>
          </a:xfrm>
          <a:prstGeom prst="rect">
            <a:avLst/>
          </a:prstGeom>
        </p:spPr>
        <p:txBody>
          <a:bodyPr>
            <a:normAutofit/>
          </a:bodyPr>
          <a:lstStyle>
            <a:lvl1pPr marL="0" indent="0">
              <a:buNone/>
              <a:defRPr sz="1400">
                <a:solidFill>
                  <a:srgbClr val="2D2D2D"/>
                </a:solidFill>
                <a:latin typeface="Montserrat SemiBold" pitchFamily="2" charset="0"/>
              </a:defRPr>
            </a:lvl1pPr>
          </a:lstStyle>
          <a:p>
            <a:pPr lvl="0"/>
            <a:r>
              <a:rPr lang="fr-FR"/>
              <a:t>Cliquez pour modifier les styles du texte du masque</a:t>
            </a:r>
          </a:p>
        </p:txBody>
      </p:sp>
      <p:sp>
        <p:nvSpPr>
          <p:cNvPr id="29" name="Text Placeholder 4">
            <a:extLst>
              <a:ext uri="{FF2B5EF4-FFF2-40B4-BE49-F238E27FC236}">
                <a16:creationId xmlns:a16="http://schemas.microsoft.com/office/drawing/2014/main" id="{8741328C-C085-4599-8E8E-9F2675721AAB}"/>
              </a:ext>
            </a:extLst>
          </p:cNvPr>
          <p:cNvSpPr>
            <a:spLocks noGrp="1"/>
          </p:cNvSpPr>
          <p:nvPr>
            <p:ph type="body" sz="quarter" idx="39"/>
          </p:nvPr>
        </p:nvSpPr>
        <p:spPr bwMode="invGray">
          <a:xfrm>
            <a:off x="8088365" y="3813858"/>
            <a:ext cx="3712435" cy="312176"/>
          </a:xfrm>
          <a:prstGeom prst="rect">
            <a:avLst/>
          </a:prstGeom>
        </p:spPr>
        <p:txBody>
          <a:bodyPr>
            <a:normAutofit/>
          </a:bodyPr>
          <a:lstStyle>
            <a:lvl1pPr marL="0" indent="0">
              <a:buNone/>
              <a:defRPr sz="1400">
                <a:solidFill>
                  <a:srgbClr val="2D2D2D"/>
                </a:solidFill>
                <a:latin typeface="Montserrat SemiBold" pitchFamily="2" charset="0"/>
              </a:defRPr>
            </a:lvl1pPr>
          </a:lstStyle>
          <a:p>
            <a:pPr lvl="0"/>
            <a:r>
              <a:rPr lang="fr-FR"/>
              <a:t>Cliquez pour modifier les styles du texte du masque</a:t>
            </a:r>
          </a:p>
        </p:txBody>
      </p:sp>
      <p:sp>
        <p:nvSpPr>
          <p:cNvPr id="39" name="Text Placeholder 4">
            <a:extLst>
              <a:ext uri="{FF2B5EF4-FFF2-40B4-BE49-F238E27FC236}">
                <a16:creationId xmlns:a16="http://schemas.microsoft.com/office/drawing/2014/main" id="{4BC0F70D-170B-4864-9328-0FB2F231130D}"/>
              </a:ext>
            </a:extLst>
          </p:cNvPr>
          <p:cNvSpPr>
            <a:spLocks noGrp="1"/>
          </p:cNvSpPr>
          <p:nvPr>
            <p:ph type="body" sz="quarter" idx="42"/>
          </p:nvPr>
        </p:nvSpPr>
        <p:spPr bwMode="invGray">
          <a:xfrm>
            <a:off x="316800" y="1439605"/>
            <a:ext cx="3712434" cy="312176"/>
          </a:xfrm>
          <a:prstGeom prst="rect">
            <a:avLst/>
          </a:prstGeom>
        </p:spPr>
        <p:txBody>
          <a:bodyPr>
            <a:normAutofit/>
          </a:bodyPr>
          <a:lstStyle>
            <a:lvl1pPr marL="0" indent="0">
              <a:buNone/>
              <a:defRPr sz="1400">
                <a:solidFill>
                  <a:srgbClr val="2D2D2D"/>
                </a:solidFill>
                <a:latin typeface="Montserrat SemiBold" pitchFamily="2" charset="0"/>
              </a:defRPr>
            </a:lvl1pPr>
          </a:lstStyle>
          <a:p>
            <a:pPr lvl="0"/>
            <a:r>
              <a:rPr lang="fr-FR"/>
              <a:t>Cliquez pour modifier les styles du texte du masque</a:t>
            </a:r>
          </a:p>
        </p:txBody>
      </p:sp>
      <p:sp>
        <p:nvSpPr>
          <p:cNvPr id="40" name="Text Placeholder 4">
            <a:extLst>
              <a:ext uri="{FF2B5EF4-FFF2-40B4-BE49-F238E27FC236}">
                <a16:creationId xmlns:a16="http://schemas.microsoft.com/office/drawing/2014/main" id="{36370263-69FE-4CD9-9FFD-457F6EC1ED91}"/>
              </a:ext>
            </a:extLst>
          </p:cNvPr>
          <p:cNvSpPr>
            <a:spLocks noGrp="1"/>
          </p:cNvSpPr>
          <p:nvPr>
            <p:ph type="body" sz="quarter" idx="43"/>
          </p:nvPr>
        </p:nvSpPr>
        <p:spPr bwMode="invGray">
          <a:xfrm>
            <a:off x="316800" y="3813858"/>
            <a:ext cx="3712435" cy="312176"/>
          </a:xfrm>
          <a:prstGeom prst="rect">
            <a:avLst/>
          </a:prstGeom>
        </p:spPr>
        <p:txBody>
          <a:bodyPr>
            <a:normAutofit/>
          </a:bodyPr>
          <a:lstStyle>
            <a:lvl1pPr marL="0" indent="0">
              <a:buNone/>
              <a:defRPr sz="1400">
                <a:solidFill>
                  <a:srgbClr val="2D2D2D"/>
                </a:solidFill>
                <a:latin typeface="Montserrat SemiBold" pitchFamily="2" charset="0"/>
              </a:defRPr>
            </a:lvl1pPr>
          </a:lstStyle>
          <a:p>
            <a:pPr lvl="0"/>
            <a:r>
              <a:rPr lang="fr-FR"/>
              <a:t>Cliquez pour modifier les styles du texte du masque</a:t>
            </a:r>
          </a:p>
        </p:txBody>
      </p:sp>
      <p:sp>
        <p:nvSpPr>
          <p:cNvPr id="43" name="Text Placeholder 4">
            <a:extLst>
              <a:ext uri="{FF2B5EF4-FFF2-40B4-BE49-F238E27FC236}">
                <a16:creationId xmlns:a16="http://schemas.microsoft.com/office/drawing/2014/main" id="{2EF3C9B2-76EC-4D51-8D58-B549BD2659BB}"/>
              </a:ext>
            </a:extLst>
          </p:cNvPr>
          <p:cNvSpPr>
            <a:spLocks noGrp="1"/>
          </p:cNvSpPr>
          <p:nvPr>
            <p:ph type="body" sz="quarter" idx="46"/>
          </p:nvPr>
        </p:nvSpPr>
        <p:spPr bwMode="invGray">
          <a:xfrm>
            <a:off x="4184726" y="1439605"/>
            <a:ext cx="3712434" cy="312176"/>
          </a:xfrm>
          <a:prstGeom prst="rect">
            <a:avLst/>
          </a:prstGeom>
        </p:spPr>
        <p:txBody>
          <a:bodyPr>
            <a:normAutofit/>
          </a:bodyPr>
          <a:lstStyle>
            <a:lvl1pPr marL="0" indent="0">
              <a:buNone/>
              <a:defRPr sz="1400">
                <a:solidFill>
                  <a:srgbClr val="2D2D2D"/>
                </a:solidFill>
                <a:latin typeface="Montserrat SemiBold" pitchFamily="2" charset="0"/>
              </a:defRPr>
            </a:lvl1pPr>
          </a:lstStyle>
          <a:p>
            <a:pPr lvl="0"/>
            <a:r>
              <a:rPr lang="fr-FR"/>
              <a:t>Cliquez pour modifier les styles du texte du masque</a:t>
            </a:r>
          </a:p>
        </p:txBody>
      </p:sp>
      <p:sp>
        <p:nvSpPr>
          <p:cNvPr id="44" name="Text Placeholder 4">
            <a:extLst>
              <a:ext uri="{FF2B5EF4-FFF2-40B4-BE49-F238E27FC236}">
                <a16:creationId xmlns:a16="http://schemas.microsoft.com/office/drawing/2014/main" id="{6073B89A-ABDB-42BA-B930-F2CDCAD2D5F5}"/>
              </a:ext>
            </a:extLst>
          </p:cNvPr>
          <p:cNvSpPr>
            <a:spLocks noGrp="1"/>
          </p:cNvSpPr>
          <p:nvPr>
            <p:ph type="body" sz="quarter" idx="47"/>
          </p:nvPr>
        </p:nvSpPr>
        <p:spPr bwMode="invGray">
          <a:xfrm>
            <a:off x="4184726" y="3813858"/>
            <a:ext cx="3712435" cy="312176"/>
          </a:xfrm>
          <a:prstGeom prst="rect">
            <a:avLst/>
          </a:prstGeom>
        </p:spPr>
        <p:txBody>
          <a:bodyPr>
            <a:normAutofit/>
          </a:bodyPr>
          <a:lstStyle>
            <a:lvl1pPr marL="0" indent="0">
              <a:buNone/>
              <a:defRPr sz="1400">
                <a:solidFill>
                  <a:srgbClr val="2D2D2D"/>
                </a:solidFill>
                <a:latin typeface="Montserrat SemiBold" pitchFamily="2" charset="0"/>
              </a:defRPr>
            </a:lvl1pPr>
          </a:lstStyle>
          <a:p>
            <a:pPr lvl="0"/>
            <a:r>
              <a:rPr lang="fr-FR"/>
              <a:t>Cliquez pour modifier les styles du texte du masque</a:t>
            </a:r>
          </a:p>
        </p:txBody>
      </p:sp>
      <p:sp>
        <p:nvSpPr>
          <p:cNvPr id="45" name="Text Placeholder 4">
            <a:extLst>
              <a:ext uri="{FF2B5EF4-FFF2-40B4-BE49-F238E27FC236}">
                <a16:creationId xmlns:a16="http://schemas.microsoft.com/office/drawing/2014/main" id="{320C2A9B-1446-42B5-9866-6A529B7EB425}"/>
              </a:ext>
            </a:extLst>
          </p:cNvPr>
          <p:cNvSpPr>
            <a:spLocks noGrp="1"/>
          </p:cNvSpPr>
          <p:nvPr>
            <p:ph type="body" sz="quarter" idx="48"/>
          </p:nvPr>
        </p:nvSpPr>
        <p:spPr bwMode="invGray">
          <a:xfrm>
            <a:off x="316800" y="1836750"/>
            <a:ext cx="3712433" cy="1749093"/>
          </a:xfrm>
          <a:prstGeom prst="rect">
            <a:avLst/>
          </a:prstGeom>
        </p:spPr>
        <p:txBody>
          <a:bodyPr>
            <a:normAutofit/>
          </a:bodyPr>
          <a:lstStyle>
            <a:lvl1pPr marL="0" indent="0">
              <a:buNone/>
              <a:defRPr sz="1200">
                <a:solidFill>
                  <a:srgbClr val="2D2D2D"/>
                </a:solidFill>
                <a:latin typeface="Montserrat Regular" panose="00000500000000000000" pitchFamily="2" charset="0"/>
              </a:defRPr>
            </a:lvl1pPr>
          </a:lstStyle>
          <a:p>
            <a:pPr lvl="0"/>
            <a:r>
              <a:rPr lang="fr-FR"/>
              <a:t>Cliquez pour modifier les styles du texte du masque</a:t>
            </a:r>
          </a:p>
        </p:txBody>
      </p:sp>
      <p:sp>
        <p:nvSpPr>
          <p:cNvPr id="46" name="Text Placeholder 4">
            <a:extLst>
              <a:ext uri="{FF2B5EF4-FFF2-40B4-BE49-F238E27FC236}">
                <a16:creationId xmlns:a16="http://schemas.microsoft.com/office/drawing/2014/main" id="{C5F06084-AC16-49C2-BFAC-0A404A7435D0}"/>
              </a:ext>
            </a:extLst>
          </p:cNvPr>
          <p:cNvSpPr>
            <a:spLocks noGrp="1"/>
          </p:cNvSpPr>
          <p:nvPr>
            <p:ph type="body" sz="quarter" idx="49"/>
          </p:nvPr>
        </p:nvSpPr>
        <p:spPr bwMode="invGray">
          <a:xfrm>
            <a:off x="316800" y="4216115"/>
            <a:ext cx="3712433" cy="1749093"/>
          </a:xfrm>
          <a:prstGeom prst="rect">
            <a:avLst/>
          </a:prstGeom>
        </p:spPr>
        <p:txBody>
          <a:bodyPr>
            <a:normAutofit/>
          </a:bodyPr>
          <a:lstStyle>
            <a:lvl1pPr marL="0" indent="0">
              <a:buNone/>
              <a:defRPr sz="1200">
                <a:solidFill>
                  <a:srgbClr val="2D2D2D"/>
                </a:solidFill>
                <a:latin typeface="Montserrat Regular" panose="00000500000000000000" pitchFamily="2" charset="0"/>
              </a:defRPr>
            </a:lvl1pPr>
          </a:lstStyle>
          <a:p>
            <a:pPr lvl="0"/>
            <a:r>
              <a:rPr lang="fr-FR"/>
              <a:t>Cliquez pour modifier les styles du texte du masque</a:t>
            </a:r>
          </a:p>
        </p:txBody>
      </p:sp>
      <p:sp>
        <p:nvSpPr>
          <p:cNvPr id="48" name="Text Placeholder 4">
            <a:extLst>
              <a:ext uri="{FF2B5EF4-FFF2-40B4-BE49-F238E27FC236}">
                <a16:creationId xmlns:a16="http://schemas.microsoft.com/office/drawing/2014/main" id="{45397D41-59D2-4B16-B530-4079DF1ED91A}"/>
              </a:ext>
            </a:extLst>
          </p:cNvPr>
          <p:cNvSpPr>
            <a:spLocks noGrp="1"/>
          </p:cNvSpPr>
          <p:nvPr>
            <p:ph type="body" sz="quarter" idx="50"/>
          </p:nvPr>
        </p:nvSpPr>
        <p:spPr bwMode="invGray">
          <a:xfrm>
            <a:off x="4184726" y="1836750"/>
            <a:ext cx="3712433" cy="1749093"/>
          </a:xfrm>
          <a:prstGeom prst="rect">
            <a:avLst/>
          </a:prstGeom>
        </p:spPr>
        <p:txBody>
          <a:bodyPr>
            <a:normAutofit/>
          </a:bodyPr>
          <a:lstStyle>
            <a:lvl1pPr marL="0" indent="0">
              <a:buNone/>
              <a:defRPr sz="1200">
                <a:solidFill>
                  <a:srgbClr val="2D2D2D"/>
                </a:solidFill>
                <a:latin typeface="Montserrat Regular" panose="00000500000000000000" pitchFamily="2" charset="0"/>
              </a:defRPr>
            </a:lvl1pPr>
          </a:lstStyle>
          <a:p>
            <a:pPr lvl="0"/>
            <a:r>
              <a:rPr lang="fr-FR"/>
              <a:t>Cliquez pour modifier les styles du texte du masque</a:t>
            </a:r>
          </a:p>
        </p:txBody>
      </p:sp>
      <p:sp>
        <p:nvSpPr>
          <p:cNvPr id="49" name="Text Placeholder 4">
            <a:extLst>
              <a:ext uri="{FF2B5EF4-FFF2-40B4-BE49-F238E27FC236}">
                <a16:creationId xmlns:a16="http://schemas.microsoft.com/office/drawing/2014/main" id="{6877C2CE-0D3D-4F51-B4FB-44CA0AC4CDE8}"/>
              </a:ext>
            </a:extLst>
          </p:cNvPr>
          <p:cNvSpPr>
            <a:spLocks noGrp="1"/>
          </p:cNvSpPr>
          <p:nvPr>
            <p:ph type="body" sz="quarter" idx="51"/>
          </p:nvPr>
        </p:nvSpPr>
        <p:spPr bwMode="invGray">
          <a:xfrm>
            <a:off x="4184726" y="4216115"/>
            <a:ext cx="3712433" cy="1749093"/>
          </a:xfrm>
          <a:prstGeom prst="rect">
            <a:avLst/>
          </a:prstGeom>
        </p:spPr>
        <p:txBody>
          <a:bodyPr>
            <a:normAutofit/>
          </a:bodyPr>
          <a:lstStyle>
            <a:lvl1pPr marL="0" indent="0">
              <a:buNone/>
              <a:defRPr sz="1200">
                <a:solidFill>
                  <a:srgbClr val="2D2D2D"/>
                </a:solidFill>
                <a:latin typeface="Montserrat Regular" panose="00000500000000000000" pitchFamily="2" charset="0"/>
              </a:defRPr>
            </a:lvl1pPr>
          </a:lstStyle>
          <a:p>
            <a:pPr lvl="0"/>
            <a:r>
              <a:rPr lang="fr-FR"/>
              <a:t>Cliquez pour modifier les styles du texte du masque</a:t>
            </a:r>
          </a:p>
        </p:txBody>
      </p:sp>
      <p:sp>
        <p:nvSpPr>
          <p:cNvPr id="50" name="Text Placeholder 4">
            <a:extLst>
              <a:ext uri="{FF2B5EF4-FFF2-40B4-BE49-F238E27FC236}">
                <a16:creationId xmlns:a16="http://schemas.microsoft.com/office/drawing/2014/main" id="{5D027021-1D69-4E2B-AA72-76DABF09EC76}"/>
              </a:ext>
            </a:extLst>
          </p:cNvPr>
          <p:cNvSpPr>
            <a:spLocks noGrp="1"/>
          </p:cNvSpPr>
          <p:nvPr>
            <p:ph type="body" sz="quarter" idx="52"/>
          </p:nvPr>
        </p:nvSpPr>
        <p:spPr bwMode="invGray">
          <a:xfrm>
            <a:off x="8088367" y="1836750"/>
            <a:ext cx="3712433" cy="1749093"/>
          </a:xfrm>
          <a:prstGeom prst="rect">
            <a:avLst/>
          </a:prstGeom>
        </p:spPr>
        <p:txBody>
          <a:bodyPr>
            <a:normAutofit/>
          </a:bodyPr>
          <a:lstStyle>
            <a:lvl1pPr marL="0" indent="0">
              <a:buNone/>
              <a:defRPr sz="1200">
                <a:solidFill>
                  <a:srgbClr val="2D2D2D"/>
                </a:solidFill>
                <a:latin typeface="Montserrat Regular" panose="00000500000000000000" pitchFamily="2" charset="0"/>
              </a:defRPr>
            </a:lvl1pPr>
          </a:lstStyle>
          <a:p>
            <a:pPr lvl="0"/>
            <a:r>
              <a:rPr lang="fr-FR"/>
              <a:t>Cliquez pour modifier les styles du texte du masque</a:t>
            </a:r>
          </a:p>
        </p:txBody>
      </p:sp>
      <p:sp>
        <p:nvSpPr>
          <p:cNvPr id="51" name="Text Placeholder 4">
            <a:extLst>
              <a:ext uri="{FF2B5EF4-FFF2-40B4-BE49-F238E27FC236}">
                <a16:creationId xmlns:a16="http://schemas.microsoft.com/office/drawing/2014/main" id="{FF652AAD-B456-43BF-B19B-120FF398F9C1}"/>
              </a:ext>
            </a:extLst>
          </p:cNvPr>
          <p:cNvSpPr>
            <a:spLocks noGrp="1"/>
          </p:cNvSpPr>
          <p:nvPr>
            <p:ph type="body" sz="quarter" idx="53"/>
          </p:nvPr>
        </p:nvSpPr>
        <p:spPr bwMode="invGray">
          <a:xfrm>
            <a:off x="8088367" y="4216115"/>
            <a:ext cx="3712433" cy="1749093"/>
          </a:xfrm>
          <a:prstGeom prst="rect">
            <a:avLst/>
          </a:prstGeom>
        </p:spPr>
        <p:txBody>
          <a:bodyPr>
            <a:normAutofit/>
          </a:bodyPr>
          <a:lstStyle>
            <a:lvl1pPr marL="0" indent="0">
              <a:buNone/>
              <a:defRPr sz="1200">
                <a:solidFill>
                  <a:srgbClr val="2D2D2D"/>
                </a:solidFill>
                <a:latin typeface="Montserrat Regular" panose="00000500000000000000" pitchFamily="2" charset="0"/>
              </a:defRPr>
            </a:lvl1pPr>
          </a:lstStyle>
          <a:p>
            <a:pPr lvl="0"/>
            <a:r>
              <a:rPr lang="fr-FR"/>
              <a:t>Cliquez pour modifier les styles du texte du masque</a:t>
            </a:r>
          </a:p>
        </p:txBody>
      </p:sp>
    </p:spTree>
    <p:extLst>
      <p:ext uri="{BB962C8B-B14F-4D97-AF65-F5344CB8AC3E}">
        <p14:creationId xmlns:p14="http://schemas.microsoft.com/office/powerpoint/2010/main" val="404886622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2_Four blocks with hightlight">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799" y="471915"/>
            <a:ext cx="11484000" cy="343237"/>
          </a:xfrm>
          <a:prstGeom prst="rect">
            <a:avLst/>
          </a:prstGeom>
        </p:spPr>
        <p:txBody>
          <a:bodyPr anchor="t">
            <a:spAutoFit/>
          </a:bodyPr>
          <a:lstStyle>
            <a:lvl1pPr>
              <a:defRPr sz="2200">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799" y="830931"/>
            <a:ext cx="11484000" cy="338554"/>
          </a:xfrm>
          <a:prstGeom prst="rect">
            <a:avLst/>
          </a:prstGeom>
        </p:spPr>
        <p:txBody>
          <a:bodyPr>
            <a:spAutoFit/>
          </a:bodyPr>
          <a:lstStyle>
            <a:lvl1pPr marL="0" indent="0">
              <a:buNone/>
              <a:defRPr sz="1600">
                <a:solidFill>
                  <a:srgbClr val="2D2D2D"/>
                </a:solidFill>
                <a:latin typeface="Montserrat SemiBold" pitchFamily="2" charset="0"/>
              </a:defRPr>
            </a:lvl1pPr>
          </a:lstStyle>
          <a:p>
            <a:pPr lvl="0"/>
            <a:r>
              <a:rPr lang="fr-FR"/>
              <a:t>Cliquez pour modifier les styles du texte du masque</a:t>
            </a:r>
          </a:p>
        </p:txBody>
      </p:sp>
      <p:sp>
        <p:nvSpPr>
          <p:cNvPr id="20" name="Rectangle: Rounded Corners 19">
            <a:extLst>
              <a:ext uri="{FF2B5EF4-FFF2-40B4-BE49-F238E27FC236}">
                <a16:creationId xmlns:a16="http://schemas.microsoft.com/office/drawing/2014/main" id="{AF3D8963-5580-4C5D-83BD-9F4EE3E85093}"/>
              </a:ext>
            </a:extLst>
          </p:cNvPr>
          <p:cNvSpPr/>
          <p:nvPr/>
        </p:nvSpPr>
        <p:spPr>
          <a:xfrm>
            <a:off x="417847" y="1376740"/>
            <a:ext cx="2749999" cy="4681353"/>
          </a:xfrm>
          <a:prstGeom prst="roundRect">
            <a:avLst>
              <a:gd name="adj" fmla="val 6076"/>
            </a:avLst>
          </a:prstGeom>
          <a:solidFill>
            <a:srgbClr val="ECE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1" name="Rectangle: Rounded Corners 20">
            <a:extLst>
              <a:ext uri="{FF2B5EF4-FFF2-40B4-BE49-F238E27FC236}">
                <a16:creationId xmlns:a16="http://schemas.microsoft.com/office/drawing/2014/main" id="{3266BEE5-890F-4D2B-A3D4-446773B2C7A7}"/>
              </a:ext>
            </a:extLst>
          </p:cNvPr>
          <p:cNvSpPr/>
          <p:nvPr/>
        </p:nvSpPr>
        <p:spPr>
          <a:xfrm>
            <a:off x="3291456" y="1376740"/>
            <a:ext cx="2749999" cy="4681353"/>
          </a:xfrm>
          <a:prstGeom prst="roundRect">
            <a:avLst>
              <a:gd name="adj" fmla="val 6076"/>
            </a:avLst>
          </a:prstGeom>
          <a:solidFill>
            <a:srgbClr val="ECE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2" name="Rectangle: Rounded Corners 21">
            <a:extLst>
              <a:ext uri="{FF2B5EF4-FFF2-40B4-BE49-F238E27FC236}">
                <a16:creationId xmlns:a16="http://schemas.microsoft.com/office/drawing/2014/main" id="{6B76ECF3-ABC9-4360-9A82-4F41E3655D43}"/>
              </a:ext>
            </a:extLst>
          </p:cNvPr>
          <p:cNvSpPr/>
          <p:nvPr/>
        </p:nvSpPr>
        <p:spPr>
          <a:xfrm>
            <a:off x="6165065" y="1376740"/>
            <a:ext cx="2749999" cy="4681353"/>
          </a:xfrm>
          <a:prstGeom prst="roundRect">
            <a:avLst>
              <a:gd name="adj" fmla="val 6076"/>
            </a:avLst>
          </a:prstGeom>
          <a:solidFill>
            <a:srgbClr val="ECE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3" name="Rectangle: Rounded Corners 22">
            <a:extLst>
              <a:ext uri="{FF2B5EF4-FFF2-40B4-BE49-F238E27FC236}">
                <a16:creationId xmlns:a16="http://schemas.microsoft.com/office/drawing/2014/main" id="{2E8E96AE-E249-4716-9137-DA93C7E53D0E}"/>
              </a:ext>
            </a:extLst>
          </p:cNvPr>
          <p:cNvSpPr/>
          <p:nvPr/>
        </p:nvSpPr>
        <p:spPr>
          <a:xfrm>
            <a:off x="9038673" y="1376740"/>
            <a:ext cx="2749999" cy="4681353"/>
          </a:xfrm>
          <a:prstGeom prst="roundRect">
            <a:avLst>
              <a:gd name="adj" fmla="val 6076"/>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6" name="Text Placeholder 4">
            <a:extLst>
              <a:ext uri="{FF2B5EF4-FFF2-40B4-BE49-F238E27FC236}">
                <a16:creationId xmlns:a16="http://schemas.microsoft.com/office/drawing/2014/main" id="{239C0297-1567-40AA-90D6-CB03A2A553DC}"/>
              </a:ext>
            </a:extLst>
          </p:cNvPr>
          <p:cNvSpPr>
            <a:spLocks noGrp="1"/>
          </p:cNvSpPr>
          <p:nvPr userDrawn="1">
            <p:ph type="body" sz="quarter" idx="42"/>
          </p:nvPr>
        </p:nvSpPr>
        <p:spPr bwMode="invGray">
          <a:xfrm>
            <a:off x="563857" y="1481550"/>
            <a:ext cx="2457978" cy="312176"/>
          </a:xfrm>
          <a:prstGeom prst="rect">
            <a:avLst/>
          </a:prstGeom>
        </p:spPr>
        <p:txBody>
          <a:bodyPr anchor="ctr">
            <a:normAutofit/>
          </a:bodyPr>
          <a:lstStyle>
            <a:lvl1pPr marL="0" indent="0">
              <a:buNone/>
              <a:defRPr sz="1400">
                <a:solidFill>
                  <a:srgbClr val="000000"/>
                </a:solidFill>
                <a:latin typeface="Montserrat SemiBold" pitchFamily="2" charset="0"/>
              </a:defRPr>
            </a:lvl1pPr>
          </a:lstStyle>
          <a:p>
            <a:pPr lvl="0"/>
            <a:r>
              <a:rPr lang="fr-FR"/>
              <a:t>Cliquez pour modifier les styles du texte du masque</a:t>
            </a:r>
          </a:p>
        </p:txBody>
      </p:sp>
      <p:sp>
        <p:nvSpPr>
          <p:cNvPr id="37" name="Text Placeholder 4">
            <a:extLst>
              <a:ext uri="{FF2B5EF4-FFF2-40B4-BE49-F238E27FC236}">
                <a16:creationId xmlns:a16="http://schemas.microsoft.com/office/drawing/2014/main" id="{76D94888-A371-4384-8376-ED2A72F15754}"/>
              </a:ext>
            </a:extLst>
          </p:cNvPr>
          <p:cNvSpPr>
            <a:spLocks noGrp="1"/>
          </p:cNvSpPr>
          <p:nvPr userDrawn="1">
            <p:ph type="body" sz="quarter" idx="48"/>
          </p:nvPr>
        </p:nvSpPr>
        <p:spPr bwMode="invGray">
          <a:xfrm>
            <a:off x="563858" y="1878695"/>
            <a:ext cx="2457977" cy="4060711"/>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
        <p:nvSpPr>
          <p:cNvPr id="38" name="Text Placeholder 4">
            <a:extLst>
              <a:ext uri="{FF2B5EF4-FFF2-40B4-BE49-F238E27FC236}">
                <a16:creationId xmlns:a16="http://schemas.microsoft.com/office/drawing/2014/main" id="{D94C5563-891A-404C-BEE1-28600555F5A7}"/>
              </a:ext>
            </a:extLst>
          </p:cNvPr>
          <p:cNvSpPr>
            <a:spLocks noGrp="1"/>
          </p:cNvSpPr>
          <p:nvPr userDrawn="1">
            <p:ph type="body" sz="quarter" idx="49"/>
          </p:nvPr>
        </p:nvSpPr>
        <p:spPr bwMode="invGray">
          <a:xfrm>
            <a:off x="3437466" y="1481550"/>
            <a:ext cx="2457978" cy="312176"/>
          </a:xfrm>
          <a:prstGeom prst="rect">
            <a:avLst/>
          </a:prstGeom>
        </p:spPr>
        <p:txBody>
          <a:bodyPr anchor="ctr">
            <a:normAutofit/>
          </a:bodyPr>
          <a:lstStyle>
            <a:lvl1pPr marL="0" indent="0">
              <a:buNone/>
              <a:defRPr sz="1400">
                <a:solidFill>
                  <a:srgbClr val="000000"/>
                </a:solidFill>
                <a:latin typeface="Montserrat SemiBold" pitchFamily="2" charset="0"/>
              </a:defRPr>
            </a:lvl1pPr>
          </a:lstStyle>
          <a:p>
            <a:pPr lvl="0"/>
            <a:r>
              <a:rPr lang="fr-FR"/>
              <a:t>Cliquez pour modifier les styles du texte du masque</a:t>
            </a:r>
          </a:p>
        </p:txBody>
      </p:sp>
      <p:sp>
        <p:nvSpPr>
          <p:cNvPr id="41" name="Text Placeholder 4">
            <a:extLst>
              <a:ext uri="{FF2B5EF4-FFF2-40B4-BE49-F238E27FC236}">
                <a16:creationId xmlns:a16="http://schemas.microsoft.com/office/drawing/2014/main" id="{D62F8185-7100-4AB7-8700-7B9AB5C5C762}"/>
              </a:ext>
            </a:extLst>
          </p:cNvPr>
          <p:cNvSpPr>
            <a:spLocks noGrp="1"/>
          </p:cNvSpPr>
          <p:nvPr userDrawn="1">
            <p:ph type="body" sz="quarter" idx="50"/>
          </p:nvPr>
        </p:nvSpPr>
        <p:spPr bwMode="invGray">
          <a:xfrm>
            <a:off x="3437467" y="1878695"/>
            <a:ext cx="2457977" cy="4060711"/>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
        <p:nvSpPr>
          <p:cNvPr id="42" name="Text Placeholder 4">
            <a:extLst>
              <a:ext uri="{FF2B5EF4-FFF2-40B4-BE49-F238E27FC236}">
                <a16:creationId xmlns:a16="http://schemas.microsoft.com/office/drawing/2014/main" id="{F2DDC885-AC07-439F-BC77-A4C9B911E7E5}"/>
              </a:ext>
            </a:extLst>
          </p:cNvPr>
          <p:cNvSpPr>
            <a:spLocks noGrp="1"/>
          </p:cNvSpPr>
          <p:nvPr userDrawn="1">
            <p:ph type="body" sz="quarter" idx="51"/>
          </p:nvPr>
        </p:nvSpPr>
        <p:spPr bwMode="invGray">
          <a:xfrm>
            <a:off x="6311075" y="1481550"/>
            <a:ext cx="2457978" cy="312176"/>
          </a:xfrm>
          <a:prstGeom prst="rect">
            <a:avLst/>
          </a:prstGeom>
        </p:spPr>
        <p:txBody>
          <a:bodyPr anchor="ctr">
            <a:normAutofit/>
          </a:bodyPr>
          <a:lstStyle>
            <a:lvl1pPr marL="0" indent="0">
              <a:buNone/>
              <a:defRPr sz="1400">
                <a:solidFill>
                  <a:srgbClr val="000000"/>
                </a:solidFill>
                <a:latin typeface="Montserrat SemiBold" pitchFamily="2" charset="0"/>
              </a:defRPr>
            </a:lvl1pPr>
          </a:lstStyle>
          <a:p>
            <a:pPr lvl="0"/>
            <a:r>
              <a:rPr lang="fr-FR"/>
              <a:t>Cliquez pour modifier les styles du texte du masque</a:t>
            </a:r>
          </a:p>
        </p:txBody>
      </p:sp>
      <p:sp>
        <p:nvSpPr>
          <p:cNvPr id="47" name="Text Placeholder 4">
            <a:extLst>
              <a:ext uri="{FF2B5EF4-FFF2-40B4-BE49-F238E27FC236}">
                <a16:creationId xmlns:a16="http://schemas.microsoft.com/office/drawing/2014/main" id="{BF938847-A46F-4040-B617-CA0FDAC75981}"/>
              </a:ext>
            </a:extLst>
          </p:cNvPr>
          <p:cNvSpPr>
            <a:spLocks noGrp="1"/>
          </p:cNvSpPr>
          <p:nvPr userDrawn="1">
            <p:ph type="body" sz="quarter" idx="52"/>
          </p:nvPr>
        </p:nvSpPr>
        <p:spPr bwMode="invGray">
          <a:xfrm>
            <a:off x="6311076" y="1878695"/>
            <a:ext cx="2457977" cy="4060711"/>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
        <p:nvSpPr>
          <p:cNvPr id="52" name="Text Placeholder 4">
            <a:extLst>
              <a:ext uri="{FF2B5EF4-FFF2-40B4-BE49-F238E27FC236}">
                <a16:creationId xmlns:a16="http://schemas.microsoft.com/office/drawing/2014/main" id="{3D2A8777-0FD1-4F0D-BDA3-82FBFC3C711F}"/>
              </a:ext>
            </a:extLst>
          </p:cNvPr>
          <p:cNvSpPr>
            <a:spLocks noGrp="1"/>
          </p:cNvSpPr>
          <p:nvPr userDrawn="1">
            <p:ph type="body" sz="quarter" idx="53"/>
          </p:nvPr>
        </p:nvSpPr>
        <p:spPr bwMode="invGray">
          <a:xfrm>
            <a:off x="9184683" y="1481550"/>
            <a:ext cx="2457978" cy="312176"/>
          </a:xfrm>
          <a:prstGeom prst="rect">
            <a:avLst/>
          </a:prstGeom>
        </p:spPr>
        <p:txBody>
          <a:bodyPr anchor="ctr">
            <a:normAutofit/>
          </a:bodyPr>
          <a:lstStyle>
            <a:lvl1pPr marL="0" indent="0">
              <a:buNone/>
              <a:defRPr sz="1400">
                <a:solidFill>
                  <a:srgbClr val="000000"/>
                </a:solidFill>
                <a:latin typeface="Montserrat SemiBold" pitchFamily="2" charset="0"/>
              </a:defRPr>
            </a:lvl1pPr>
          </a:lstStyle>
          <a:p>
            <a:pPr lvl="0"/>
            <a:r>
              <a:rPr lang="fr-FR"/>
              <a:t>Cliquez pour modifier les styles du texte du masque</a:t>
            </a:r>
          </a:p>
        </p:txBody>
      </p:sp>
      <p:sp>
        <p:nvSpPr>
          <p:cNvPr id="54" name="Text Placeholder 4">
            <a:extLst>
              <a:ext uri="{FF2B5EF4-FFF2-40B4-BE49-F238E27FC236}">
                <a16:creationId xmlns:a16="http://schemas.microsoft.com/office/drawing/2014/main" id="{0D2F8A3C-F63E-4F2C-9C20-DCFE48617FE5}"/>
              </a:ext>
            </a:extLst>
          </p:cNvPr>
          <p:cNvSpPr>
            <a:spLocks noGrp="1"/>
          </p:cNvSpPr>
          <p:nvPr userDrawn="1">
            <p:ph type="body" sz="quarter" idx="54"/>
          </p:nvPr>
        </p:nvSpPr>
        <p:spPr bwMode="invGray">
          <a:xfrm>
            <a:off x="9184684" y="1878695"/>
            <a:ext cx="2457977" cy="4060711"/>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Tree>
    <p:extLst>
      <p:ext uri="{BB962C8B-B14F-4D97-AF65-F5344CB8AC3E}">
        <p14:creationId xmlns:p14="http://schemas.microsoft.com/office/powerpoint/2010/main" val="339846852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2_Two blocks">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800" y="471915"/>
            <a:ext cx="11484000" cy="343237"/>
          </a:xfrm>
          <a:prstGeom prst="rect">
            <a:avLst/>
          </a:prstGeom>
        </p:spPr>
        <p:txBody>
          <a:bodyPr anchor="t">
            <a:spAutoFit/>
          </a:bodyPr>
          <a:lstStyle>
            <a:lvl1pPr>
              <a:defRPr sz="2200">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800" y="830931"/>
            <a:ext cx="11484000" cy="338554"/>
          </a:xfrm>
          <a:prstGeom prst="rect">
            <a:avLst/>
          </a:prstGeom>
        </p:spPr>
        <p:txBody>
          <a:bodyPr>
            <a:spAutoFit/>
          </a:bodyPr>
          <a:lstStyle>
            <a:lvl1pPr marL="0" indent="0">
              <a:buNone/>
              <a:defRPr sz="1600">
                <a:solidFill>
                  <a:srgbClr val="2D2D2D"/>
                </a:solidFill>
                <a:latin typeface="Montserrat SemiBold" pitchFamily="2" charset="0"/>
              </a:defRPr>
            </a:lvl1pPr>
          </a:lstStyle>
          <a:p>
            <a:pPr lvl="0"/>
            <a:r>
              <a:rPr lang="fr-FR"/>
              <a:t>Cliquez pour modifier les styles du texte du masque</a:t>
            </a:r>
          </a:p>
        </p:txBody>
      </p:sp>
      <p:sp>
        <p:nvSpPr>
          <p:cNvPr id="20" name="Rectangle: Rounded Corners 19">
            <a:extLst>
              <a:ext uri="{FF2B5EF4-FFF2-40B4-BE49-F238E27FC236}">
                <a16:creationId xmlns:a16="http://schemas.microsoft.com/office/drawing/2014/main" id="{AF3D8963-5580-4C5D-83BD-9F4EE3E85093}"/>
              </a:ext>
            </a:extLst>
          </p:cNvPr>
          <p:cNvSpPr/>
          <p:nvPr/>
        </p:nvSpPr>
        <p:spPr>
          <a:xfrm>
            <a:off x="417847" y="1376740"/>
            <a:ext cx="5043037" cy="501955"/>
          </a:xfrm>
          <a:prstGeom prst="roundRect">
            <a:avLst>
              <a:gd name="adj" fmla="val 6076"/>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1" name="Rectangle: Rounded Corners 20">
            <a:extLst>
              <a:ext uri="{FF2B5EF4-FFF2-40B4-BE49-F238E27FC236}">
                <a16:creationId xmlns:a16="http://schemas.microsoft.com/office/drawing/2014/main" id="{3266BEE5-890F-4D2B-A3D4-446773B2C7A7}"/>
              </a:ext>
            </a:extLst>
          </p:cNvPr>
          <p:cNvSpPr/>
          <p:nvPr/>
        </p:nvSpPr>
        <p:spPr>
          <a:xfrm>
            <a:off x="6745635" y="1386659"/>
            <a:ext cx="5043037" cy="501955"/>
          </a:xfrm>
          <a:prstGeom prst="roundRect">
            <a:avLst>
              <a:gd name="adj" fmla="val 6076"/>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6" name="Text Placeholder 4">
            <a:extLst>
              <a:ext uri="{FF2B5EF4-FFF2-40B4-BE49-F238E27FC236}">
                <a16:creationId xmlns:a16="http://schemas.microsoft.com/office/drawing/2014/main" id="{239C0297-1567-40AA-90D6-CB03A2A553DC}"/>
              </a:ext>
            </a:extLst>
          </p:cNvPr>
          <p:cNvSpPr>
            <a:spLocks noGrp="1"/>
          </p:cNvSpPr>
          <p:nvPr userDrawn="1">
            <p:ph type="body" sz="quarter" idx="42"/>
          </p:nvPr>
        </p:nvSpPr>
        <p:spPr bwMode="invGray">
          <a:xfrm>
            <a:off x="577864" y="1481550"/>
            <a:ext cx="4723003" cy="312176"/>
          </a:xfrm>
          <a:prstGeom prst="rect">
            <a:avLst/>
          </a:prstGeom>
        </p:spPr>
        <p:txBody>
          <a:bodyPr anchor="ctr">
            <a:normAutofit/>
          </a:bodyPr>
          <a:lstStyle>
            <a:lvl1pPr marL="0" indent="0">
              <a:buNone/>
              <a:defRPr sz="1400">
                <a:solidFill>
                  <a:srgbClr val="000000"/>
                </a:solidFill>
                <a:latin typeface="Montserrat SemiBold" pitchFamily="2" charset="0"/>
              </a:defRPr>
            </a:lvl1pPr>
          </a:lstStyle>
          <a:p>
            <a:pPr lvl="0"/>
            <a:r>
              <a:rPr lang="fr-FR"/>
              <a:t>Cliquez pour modifier les styles du texte du masque</a:t>
            </a:r>
          </a:p>
        </p:txBody>
      </p:sp>
      <p:sp>
        <p:nvSpPr>
          <p:cNvPr id="37" name="Text Placeholder 4">
            <a:extLst>
              <a:ext uri="{FF2B5EF4-FFF2-40B4-BE49-F238E27FC236}">
                <a16:creationId xmlns:a16="http://schemas.microsoft.com/office/drawing/2014/main" id="{76D94888-A371-4384-8376-ED2A72F15754}"/>
              </a:ext>
            </a:extLst>
          </p:cNvPr>
          <p:cNvSpPr>
            <a:spLocks noGrp="1"/>
          </p:cNvSpPr>
          <p:nvPr userDrawn="1">
            <p:ph type="body" sz="quarter" idx="48"/>
          </p:nvPr>
        </p:nvSpPr>
        <p:spPr bwMode="invGray">
          <a:xfrm>
            <a:off x="577863" y="1983505"/>
            <a:ext cx="4723004" cy="3955901"/>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
        <p:nvSpPr>
          <p:cNvPr id="38" name="Text Placeholder 4">
            <a:extLst>
              <a:ext uri="{FF2B5EF4-FFF2-40B4-BE49-F238E27FC236}">
                <a16:creationId xmlns:a16="http://schemas.microsoft.com/office/drawing/2014/main" id="{D94C5563-891A-404C-BEE1-28600555F5A7}"/>
              </a:ext>
            </a:extLst>
          </p:cNvPr>
          <p:cNvSpPr>
            <a:spLocks noGrp="1"/>
          </p:cNvSpPr>
          <p:nvPr userDrawn="1">
            <p:ph type="body" sz="quarter" idx="49"/>
          </p:nvPr>
        </p:nvSpPr>
        <p:spPr bwMode="invGray">
          <a:xfrm>
            <a:off x="6905554" y="1481550"/>
            <a:ext cx="4723198" cy="312176"/>
          </a:xfrm>
          <a:prstGeom prst="rect">
            <a:avLst/>
          </a:prstGeom>
        </p:spPr>
        <p:txBody>
          <a:bodyPr anchor="ctr">
            <a:normAutofit/>
          </a:bodyPr>
          <a:lstStyle>
            <a:lvl1pPr marL="0" indent="0">
              <a:buNone/>
              <a:defRPr sz="1400">
                <a:solidFill>
                  <a:srgbClr val="000000"/>
                </a:solidFill>
                <a:latin typeface="Montserrat SemiBold" pitchFamily="2" charset="0"/>
              </a:defRPr>
            </a:lvl1pPr>
          </a:lstStyle>
          <a:p>
            <a:pPr lvl="0"/>
            <a:r>
              <a:rPr lang="fr-FR"/>
              <a:t>Cliquez pour modifier les styles du texte du masque</a:t>
            </a:r>
          </a:p>
        </p:txBody>
      </p:sp>
      <p:sp>
        <p:nvSpPr>
          <p:cNvPr id="41" name="Text Placeholder 4">
            <a:extLst>
              <a:ext uri="{FF2B5EF4-FFF2-40B4-BE49-F238E27FC236}">
                <a16:creationId xmlns:a16="http://schemas.microsoft.com/office/drawing/2014/main" id="{D62F8185-7100-4AB7-8700-7B9AB5C5C762}"/>
              </a:ext>
            </a:extLst>
          </p:cNvPr>
          <p:cNvSpPr>
            <a:spLocks noGrp="1"/>
          </p:cNvSpPr>
          <p:nvPr userDrawn="1">
            <p:ph type="body" sz="quarter" idx="50"/>
          </p:nvPr>
        </p:nvSpPr>
        <p:spPr bwMode="invGray">
          <a:xfrm>
            <a:off x="6905553" y="1983504"/>
            <a:ext cx="4723200" cy="3955901"/>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Tree>
    <p:extLst>
      <p:ext uri="{BB962C8B-B14F-4D97-AF65-F5344CB8AC3E}">
        <p14:creationId xmlns:p14="http://schemas.microsoft.com/office/powerpoint/2010/main" val="23234805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2_Three blocks">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800" y="471915"/>
            <a:ext cx="11484000" cy="343237"/>
          </a:xfrm>
          <a:prstGeom prst="rect">
            <a:avLst/>
          </a:prstGeom>
        </p:spPr>
        <p:txBody>
          <a:bodyPr anchor="t">
            <a:spAutoFit/>
          </a:bodyPr>
          <a:lstStyle>
            <a:lvl1pPr>
              <a:defRPr sz="2200">
                <a:solidFill>
                  <a:srgbClr val="000000"/>
                </a:solidFill>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800" y="830931"/>
            <a:ext cx="11484000" cy="338554"/>
          </a:xfrm>
          <a:prstGeom prst="rect">
            <a:avLst/>
          </a:prstGeom>
        </p:spPr>
        <p:txBody>
          <a:bodyPr>
            <a:spAutoFit/>
          </a:bodyPr>
          <a:lstStyle>
            <a:lvl1pPr marL="0" indent="0">
              <a:buNone/>
              <a:defRPr sz="1600">
                <a:solidFill>
                  <a:srgbClr val="000000"/>
                </a:solidFill>
                <a:latin typeface="Montserrat SemiBold" pitchFamily="2" charset="0"/>
              </a:defRPr>
            </a:lvl1pPr>
          </a:lstStyle>
          <a:p>
            <a:pPr lvl="0"/>
            <a:r>
              <a:rPr lang="fr-FR"/>
              <a:t>Cliquez pour modifier les styles du texte du masque</a:t>
            </a:r>
          </a:p>
        </p:txBody>
      </p:sp>
      <p:sp>
        <p:nvSpPr>
          <p:cNvPr id="20" name="Rectangle: Rounded Corners 19">
            <a:extLst>
              <a:ext uri="{FF2B5EF4-FFF2-40B4-BE49-F238E27FC236}">
                <a16:creationId xmlns:a16="http://schemas.microsoft.com/office/drawing/2014/main" id="{AF3D8963-5580-4C5D-83BD-9F4EE3E85093}"/>
              </a:ext>
            </a:extLst>
          </p:cNvPr>
          <p:cNvSpPr/>
          <p:nvPr/>
        </p:nvSpPr>
        <p:spPr>
          <a:xfrm>
            <a:off x="417847" y="1376740"/>
            <a:ext cx="3239999" cy="501955"/>
          </a:xfrm>
          <a:prstGeom prst="roundRect">
            <a:avLst>
              <a:gd name="adj" fmla="val 6076"/>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1" name="Rectangle: Rounded Corners 20">
            <a:extLst>
              <a:ext uri="{FF2B5EF4-FFF2-40B4-BE49-F238E27FC236}">
                <a16:creationId xmlns:a16="http://schemas.microsoft.com/office/drawing/2014/main" id="{3266BEE5-890F-4D2B-A3D4-446773B2C7A7}"/>
              </a:ext>
            </a:extLst>
          </p:cNvPr>
          <p:cNvSpPr/>
          <p:nvPr/>
        </p:nvSpPr>
        <p:spPr>
          <a:xfrm>
            <a:off x="4483260" y="1386659"/>
            <a:ext cx="3239999" cy="501955"/>
          </a:xfrm>
          <a:prstGeom prst="roundRect">
            <a:avLst>
              <a:gd name="adj" fmla="val 6076"/>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2" name="Rectangle: Rounded Corners 21">
            <a:extLst>
              <a:ext uri="{FF2B5EF4-FFF2-40B4-BE49-F238E27FC236}">
                <a16:creationId xmlns:a16="http://schemas.microsoft.com/office/drawing/2014/main" id="{6B76ECF3-ABC9-4360-9A82-4F41E3655D43}"/>
              </a:ext>
            </a:extLst>
          </p:cNvPr>
          <p:cNvSpPr/>
          <p:nvPr/>
        </p:nvSpPr>
        <p:spPr>
          <a:xfrm>
            <a:off x="8548673" y="1386660"/>
            <a:ext cx="3239999" cy="501955"/>
          </a:xfrm>
          <a:prstGeom prst="roundRect">
            <a:avLst>
              <a:gd name="adj" fmla="val 6076"/>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6" name="Text Placeholder 4">
            <a:extLst>
              <a:ext uri="{FF2B5EF4-FFF2-40B4-BE49-F238E27FC236}">
                <a16:creationId xmlns:a16="http://schemas.microsoft.com/office/drawing/2014/main" id="{239C0297-1567-40AA-90D6-CB03A2A553DC}"/>
              </a:ext>
            </a:extLst>
          </p:cNvPr>
          <p:cNvSpPr>
            <a:spLocks noGrp="1"/>
          </p:cNvSpPr>
          <p:nvPr userDrawn="1">
            <p:ph type="body" sz="quarter" idx="42"/>
          </p:nvPr>
        </p:nvSpPr>
        <p:spPr bwMode="invGray">
          <a:xfrm>
            <a:off x="561384" y="1481550"/>
            <a:ext cx="2952925" cy="312176"/>
          </a:xfrm>
          <a:prstGeom prst="rect">
            <a:avLst/>
          </a:prstGeom>
        </p:spPr>
        <p:txBody>
          <a:bodyPr lIns="90000" tIns="46800" rIns="90000" bIns="46800" anchor="ctr">
            <a:normAutofit/>
          </a:bodyPr>
          <a:lstStyle>
            <a:lvl1pPr marL="0" indent="0">
              <a:buNone/>
              <a:defRPr sz="1400">
                <a:solidFill>
                  <a:srgbClr val="000000"/>
                </a:solidFill>
                <a:latin typeface="Montserrat SemiBold" pitchFamily="2" charset="0"/>
              </a:defRPr>
            </a:lvl1pPr>
          </a:lstStyle>
          <a:p>
            <a:pPr lvl="0"/>
            <a:r>
              <a:rPr lang="fr-FR"/>
              <a:t>Cliquez pour modifier les styles du texte du masque</a:t>
            </a:r>
          </a:p>
        </p:txBody>
      </p:sp>
      <p:sp>
        <p:nvSpPr>
          <p:cNvPr id="37" name="Text Placeholder 4">
            <a:extLst>
              <a:ext uri="{FF2B5EF4-FFF2-40B4-BE49-F238E27FC236}">
                <a16:creationId xmlns:a16="http://schemas.microsoft.com/office/drawing/2014/main" id="{76D94888-A371-4384-8376-ED2A72F15754}"/>
              </a:ext>
            </a:extLst>
          </p:cNvPr>
          <p:cNvSpPr>
            <a:spLocks noGrp="1"/>
          </p:cNvSpPr>
          <p:nvPr userDrawn="1">
            <p:ph type="body" sz="quarter" idx="48"/>
          </p:nvPr>
        </p:nvSpPr>
        <p:spPr bwMode="invGray">
          <a:xfrm>
            <a:off x="561846" y="1983505"/>
            <a:ext cx="2952000" cy="3955901"/>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
        <p:nvSpPr>
          <p:cNvPr id="38" name="Text Placeholder 4">
            <a:extLst>
              <a:ext uri="{FF2B5EF4-FFF2-40B4-BE49-F238E27FC236}">
                <a16:creationId xmlns:a16="http://schemas.microsoft.com/office/drawing/2014/main" id="{D94C5563-891A-404C-BEE1-28600555F5A7}"/>
              </a:ext>
            </a:extLst>
          </p:cNvPr>
          <p:cNvSpPr>
            <a:spLocks noGrp="1"/>
          </p:cNvSpPr>
          <p:nvPr userDrawn="1">
            <p:ph type="body" sz="quarter" idx="49"/>
          </p:nvPr>
        </p:nvSpPr>
        <p:spPr bwMode="invGray">
          <a:xfrm>
            <a:off x="4627259" y="1481550"/>
            <a:ext cx="2952000" cy="312176"/>
          </a:xfrm>
          <a:prstGeom prst="rect">
            <a:avLst/>
          </a:prstGeom>
        </p:spPr>
        <p:txBody>
          <a:bodyPr anchor="ctr">
            <a:normAutofit/>
          </a:bodyPr>
          <a:lstStyle>
            <a:lvl1pPr marL="0" indent="0">
              <a:buNone/>
              <a:defRPr sz="1400">
                <a:solidFill>
                  <a:srgbClr val="000000"/>
                </a:solidFill>
                <a:latin typeface="Montserrat SemiBold" pitchFamily="2" charset="0"/>
              </a:defRPr>
            </a:lvl1pPr>
          </a:lstStyle>
          <a:p>
            <a:pPr lvl="0"/>
            <a:r>
              <a:rPr lang="fr-FR"/>
              <a:t>Cliquez pour modifier les styles du texte du masque</a:t>
            </a:r>
          </a:p>
        </p:txBody>
      </p:sp>
      <p:sp>
        <p:nvSpPr>
          <p:cNvPr id="41" name="Text Placeholder 4">
            <a:extLst>
              <a:ext uri="{FF2B5EF4-FFF2-40B4-BE49-F238E27FC236}">
                <a16:creationId xmlns:a16="http://schemas.microsoft.com/office/drawing/2014/main" id="{D62F8185-7100-4AB7-8700-7B9AB5C5C762}"/>
              </a:ext>
            </a:extLst>
          </p:cNvPr>
          <p:cNvSpPr>
            <a:spLocks noGrp="1"/>
          </p:cNvSpPr>
          <p:nvPr userDrawn="1">
            <p:ph type="body" sz="quarter" idx="50"/>
          </p:nvPr>
        </p:nvSpPr>
        <p:spPr bwMode="invGray">
          <a:xfrm>
            <a:off x="4627259" y="1983505"/>
            <a:ext cx="2952000" cy="3955901"/>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
        <p:nvSpPr>
          <p:cNvPr id="42" name="Text Placeholder 4">
            <a:extLst>
              <a:ext uri="{FF2B5EF4-FFF2-40B4-BE49-F238E27FC236}">
                <a16:creationId xmlns:a16="http://schemas.microsoft.com/office/drawing/2014/main" id="{F2DDC885-AC07-439F-BC77-A4C9B911E7E5}"/>
              </a:ext>
            </a:extLst>
          </p:cNvPr>
          <p:cNvSpPr>
            <a:spLocks noGrp="1"/>
          </p:cNvSpPr>
          <p:nvPr userDrawn="1">
            <p:ph type="body" sz="quarter" idx="51"/>
          </p:nvPr>
        </p:nvSpPr>
        <p:spPr bwMode="invGray">
          <a:xfrm>
            <a:off x="8692672" y="1481550"/>
            <a:ext cx="2952000" cy="312176"/>
          </a:xfrm>
          <a:prstGeom prst="rect">
            <a:avLst/>
          </a:prstGeom>
        </p:spPr>
        <p:txBody>
          <a:bodyPr anchor="ctr">
            <a:normAutofit/>
          </a:bodyPr>
          <a:lstStyle>
            <a:lvl1pPr marL="0" indent="0">
              <a:buNone/>
              <a:defRPr sz="1400">
                <a:solidFill>
                  <a:srgbClr val="000000"/>
                </a:solidFill>
                <a:latin typeface="Montserrat SemiBold" pitchFamily="2" charset="0"/>
              </a:defRPr>
            </a:lvl1pPr>
          </a:lstStyle>
          <a:p>
            <a:pPr lvl="0"/>
            <a:r>
              <a:rPr lang="fr-FR"/>
              <a:t>Cliquez pour modifier les styles du texte du masque</a:t>
            </a:r>
          </a:p>
        </p:txBody>
      </p:sp>
      <p:sp>
        <p:nvSpPr>
          <p:cNvPr id="47" name="Text Placeholder 4">
            <a:extLst>
              <a:ext uri="{FF2B5EF4-FFF2-40B4-BE49-F238E27FC236}">
                <a16:creationId xmlns:a16="http://schemas.microsoft.com/office/drawing/2014/main" id="{BF938847-A46F-4040-B617-CA0FDAC75981}"/>
              </a:ext>
            </a:extLst>
          </p:cNvPr>
          <p:cNvSpPr>
            <a:spLocks noGrp="1"/>
          </p:cNvSpPr>
          <p:nvPr userDrawn="1">
            <p:ph type="body" sz="quarter" idx="52"/>
          </p:nvPr>
        </p:nvSpPr>
        <p:spPr bwMode="invGray">
          <a:xfrm>
            <a:off x="8692672" y="1983505"/>
            <a:ext cx="2952000" cy="3955901"/>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Tree>
    <p:extLst>
      <p:ext uri="{BB962C8B-B14F-4D97-AF65-F5344CB8AC3E}">
        <p14:creationId xmlns:p14="http://schemas.microsoft.com/office/powerpoint/2010/main" val="283039907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2_Four blocks">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800" y="471915"/>
            <a:ext cx="11484000" cy="343237"/>
          </a:xfrm>
          <a:prstGeom prst="rect">
            <a:avLst/>
          </a:prstGeom>
        </p:spPr>
        <p:txBody>
          <a:bodyPr anchor="t">
            <a:spAutoFit/>
          </a:bodyPr>
          <a:lstStyle>
            <a:lvl1pPr>
              <a:defRPr sz="2200">
                <a:solidFill>
                  <a:srgbClr val="000000"/>
                </a:solidFill>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800" y="830931"/>
            <a:ext cx="11484000" cy="338554"/>
          </a:xfrm>
          <a:prstGeom prst="rect">
            <a:avLst/>
          </a:prstGeom>
        </p:spPr>
        <p:txBody>
          <a:bodyPr>
            <a:spAutoFit/>
          </a:bodyPr>
          <a:lstStyle>
            <a:lvl1pPr marL="0" indent="0">
              <a:buNone/>
              <a:defRPr sz="1600">
                <a:solidFill>
                  <a:srgbClr val="000000"/>
                </a:solidFill>
                <a:latin typeface="Montserrat SemiBold" pitchFamily="2" charset="0"/>
              </a:defRPr>
            </a:lvl1pPr>
          </a:lstStyle>
          <a:p>
            <a:pPr lvl="0"/>
            <a:r>
              <a:rPr lang="fr-FR"/>
              <a:t>Cliquez pour modifier les styles du texte du masque</a:t>
            </a:r>
          </a:p>
        </p:txBody>
      </p:sp>
      <p:sp>
        <p:nvSpPr>
          <p:cNvPr id="20" name="Rectangle: Rounded Corners 19">
            <a:extLst>
              <a:ext uri="{FF2B5EF4-FFF2-40B4-BE49-F238E27FC236}">
                <a16:creationId xmlns:a16="http://schemas.microsoft.com/office/drawing/2014/main" id="{AF3D8963-5580-4C5D-83BD-9F4EE3E85093}"/>
              </a:ext>
            </a:extLst>
          </p:cNvPr>
          <p:cNvSpPr/>
          <p:nvPr/>
        </p:nvSpPr>
        <p:spPr>
          <a:xfrm>
            <a:off x="417847" y="1376740"/>
            <a:ext cx="2749999" cy="501955"/>
          </a:xfrm>
          <a:prstGeom prst="roundRect">
            <a:avLst>
              <a:gd name="adj" fmla="val 6076"/>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1" name="Rectangle: Rounded Corners 20">
            <a:extLst>
              <a:ext uri="{FF2B5EF4-FFF2-40B4-BE49-F238E27FC236}">
                <a16:creationId xmlns:a16="http://schemas.microsoft.com/office/drawing/2014/main" id="{3266BEE5-890F-4D2B-A3D4-446773B2C7A7}"/>
              </a:ext>
            </a:extLst>
          </p:cNvPr>
          <p:cNvSpPr/>
          <p:nvPr/>
        </p:nvSpPr>
        <p:spPr>
          <a:xfrm>
            <a:off x="3291456" y="1376740"/>
            <a:ext cx="2749999" cy="501955"/>
          </a:xfrm>
          <a:prstGeom prst="roundRect">
            <a:avLst>
              <a:gd name="adj" fmla="val 6076"/>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2" name="Rectangle: Rounded Corners 21">
            <a:extLst>
              <a:ext uri="{FF2B5EF4-FFF2-40B4-BE49-F238E27FC236}">
                <a16:creationId xmlns:a16="http://schemas.microsoft.com/office/drawing/2014/main" id="{6B76ECF3-ABC9-4360-9A82-4F41E3655D43}"/>
              </a:ext>
            </a:extLst>
          </p:cNvPr>
          <p:cNvSpPr/>
          <p:nvPr/>
        </p:nvSpPr>
        <p:spPr>
          <a:xfrm>
            <a:off x="6165065" y="1376740"/>
            <a:ext cx="2749999" cy="501955"/>
          </a:xfrm>
          <a:prstGeom prst="roundRect">
            <a:avLst>
              <a:gd name="adj" fmla="val 6076"/>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3" name="Rectangle: Rounded Corners 22">
            <a:extLst>
              <a:ext uri="{FF2B5EF4-FFF2-40B4-BE49-F238E27FC236}">
                <a16:creationId xmlns:a16="http://schemas.microsoft.com/office/drawing/2014/main" id="{2E8E96AE-E249-4716-9137-DA93C7E53D0E}"/>
              </a:ext>
            </a:extLst>
          </p:cNvPr>
          <p:cNvSpPr/>
          <p:nvPr/>
        </p:nvSpPr>
        <p:spPr>
          <a:xfrm>
            <a:off x="9038673" y="1376740"/>
            <a:ext cx="2749999" cy="501955"/>
          </a:xfrm>
          <a:prstGeom prst="roundRect">
            <a:avLst>
              <a:gd name="adj" fmla="val 6076"/>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6" name="Text Placeholder 4">
            <a:extLst>
              <a:ext uri="{FF2B5EF4-FFF2-40B4-BE49-F238E27FC236}">
                <a16:creationId xmlns:a16="http://schemas.microsoft.com/office/drawing/2014/main" id="{239C0297-1567-40AA-90D6-CB03A2A553DC}"/>
              </a:ext>
            </a:extLst>
          </p:cNvPr>
          <p:cNvSpPr>
            <a:spLocks noGrp="1"/>
          </p:cNvSpPr>
          <p:nvPr userDrawn="1">
            <p:ph type="body" sz="quarter" idx="42"/>
          </p:nvPr>
        </p:nvSpPr>
        <p:spPr bwMode="invGray">
          <a:xfrm>
            <a:off x="563857" y="1481550"/>
            <a:ext cx="2457978" cy="312176"/>
          </a:xfrm>
          <a:prstGeom prst="rect">
            <a:avLst/>
          </a:prstGeom>
        </p:spPr>
        <p:txBody>
          <a:bodyPr anchor="ctr">
            <a:normAutofit/>
          </a:bodyPr>
          <a:lstStyle>
            <a:lvl1pPr marL="0" indent="0">
              <a:buNone/>
              <a:defRPr sz="1400">
                <a:solidFill>
                  <a:srgbClr val="000000"/>
                </a:solidFill>
                <a:latin typeface="Montserrat SemiBold" pitchFamily="2" charset="0"/>
              </a:defRPr>
            </a:lvl1pPr>
          </a:lstStyle>
          <a:p>
            <a:pPr lvl="0"/>
            <a:r>
              <a:rPr lang="fr-FR"/>
              <a:t>Cliquez pour modifier les styles du texte du masque</a:t>
            </a:r>
          </a:p>
        </p:txBody>
      </p:sp>
      <p:sp>
        <p:nvSpPr>
          <p:cNvPr id="37" name="Text Placeholder 4">
            <a:extLst>
              <a:ext uri="{FF2B5EF4-FFF2-40B4-BE49-F238E27FC236}">
                <a16:creationId xmlns:a16="http://schemas.microsoft.com/office/drawing/2014/main" id="{76D94888-A371-4384-8376-ED2A72F15754}"/>
              </a:ext>
            </a:extLst>
          </p:cNvPr>
          <p:cNvSpPr>
            <a:spLocks noGrp="1"/>
          </p:cNvSpPr>
          <p:nvPr userDrawn="1">
            <p:ph type="body" sz="quarter" idx="48"/>
          </p:nvPr>
        </p:nvSpPr>
        <p:spPr bwMode="invGray">
          <a:xfrm>
            <a:off x="563858" y="1983505"/>
            <a:ext cx="2457977" cy="3955901"/>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
        <p:nvSpPr>
          <p:cNvPr id="38" name="Text Placeholder 4">
            <a:extLst>
              <a:ext uri="{FF2B5EF4-FFF2-40B4-BE49-F238E27FC236}">
                <a16:creationId xmlns:a16="http://schemas.microsoft.com/office/drawing/2014/main" id="{D94C5563-891A-404C-BEE1-28600555F5A7}"/>
              </a:ext>
            </a:extLst>
          </p:cNvPr>
          <p:cNvSpPr>
            <a:spLocks noGrp="1"/>
          </p:cNvSpPr>
          <p:nvPr userDrawn="1">
            <p:ph type="body" sz="quarter" idx="49"/>
          </p:nvPr>
        </p:nvSpPr>
        <p:spPr bwMode="invGray">
          <a:xfrm>
            <a:off x="3437466" y="1481550"/>
            <a:ext cx="2457978" cy="312176"/>
          </a:xfrm>
          <a:prstGeom prst="rect">
            <a:avLst/>
          </a:prstGeom>
        </p:spPr>
        <p:txBody>
          <a:bodyPr anchor="ctr">
            <a:normAutofit/>
          </a:bodyPr>
          <a:lstStyle>
            <a:lvl1pPr marL="0" indent="0">
              <a:buNone/>
              <a:defRPr sz="1400">
                <a:solidFill>
                  <a:srgbClr val="000000"/>
                </a:solidFill>
                <a:latin typeface="Montserrat SemiBold" pitchFamily="2" charset="0"/>
              </a:defRPr>
            </a:lvl1pPr>
          </a:lstStyle>
          <a:p>
            <a:pPr lvl="0"/>
            <a:r>
              <a:rPr lang="fr-FR"/>
              <a:t>Cliquez pour modifier les styles du texte du masque</a:t>
            </a:r>
          </a:p>
        </p:txBody>
      </p:sp>
      <p:sp>
        <p:nvSpPr>
          <p:cNvPr id="41" name="Text Placeholder 4">
            <a:extLst>
              <a:ext uri="{FF2B5EF4-FFF2-40B4-BE49-F238E27FC236}">
                <a16:creationId xmlns:a16="http://schemas.microsoft.com/office/drawing/2014/main" id="{D62F8185-7100-4AB7-8700-7B9AB5C5C762}"/>
              </a:ext>
            </a:extLst>
          </p:cNvPr>
          <p:cNvSpPr>
            <a:spLocks noGrp="1"/>
          </p:cNvSpPr>
          <p:nvPr userDrawn="1">
            <p:ph type="body" sz="quarter" idx="50"/>
          </p:nvPr>
        </p:nvSpPr>
        <p:spPr bwMode="invGray">
          <a:xfrm>
            <a:off x="3437467" y="1983505"/>
            <a:ext cx="2457977" cy="3955901"/>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
        <p:nvSpPr>
          <p:cNvPr id="42" name="Text Placeholder 4">
            <a:extLst>
              <a:ext uri="{FF2B5EF4-FFF2-40B4-BE49-F238E27FC236}">
                <a16:creationId xmlns:a16="http://schemas.microsoft.com/office/drawing/2014/main" id="{F2DDC885-AC07-439F-BC77-A4C9B911E7E5}"/>
              </a:ext>
            </a:extLst>
          </p:cNvPr>
          <p:cNvSpPr>
            <a:spLocks noGrp="1"/>
          </p:cNvSpPr>
          <p:nvPr userDrawn="1">
            <p:ph type="body" sz="quarter" idx="51"/>
          </p:nvPr>
        </p:nvSpPr>
        <p:spPr bwMode="invGray">
          <a:xfrm>
            <a:off x="6311075" y="1481550"/>
            <a:ext cx="2457978" cy="312176"/>
          </a:xfrm>
          <a:prstGeom prst="rect">
            <a:avLst/>
          </a:prstGeom>
        </p:spPr>
        <p:txBody>
          <a:bodyPr anchor="ctr">
            <a:normAutofit/>
          </a:bodyPr>
          <a:lstStyle>
            <a:lvl1pPr marL="0" indent="0">
              <a:buNone/>
              <a:defRPr sz="1400">
                <a:solidFill>
                  <a:srgbClr val="000000"/>
                </a:solidFill>
                <a:latin typeface="Montserrat SemiBold" pitchFamily="2" charset="0"/>
              </a:defRPr>
            </a:lvl1pPr>
          </a:lstStyle>
          <a:p>
            <a:pPr lvl="0"/>
            <a:r>
              <a:rPr lang="fr-FR"/>
              <a:t>Cliquez pour modifier les styles du texte du masque</a:t>
            </a:r>
          </a:p>
        </p:txBody>
      </p:sp>
      <p:sp>
        <p:nvSpPr>
          <p:cNvPr id="47" name="Text Placeholder 4">
            <a:extLst>
              <a:ext uri="{FF2B5EF4-FFF2-40B4-BE49-F238E27FC236}">
                <a16:creationId xmlns:a16="http://schemas.microsoft.com/office/drawing/2014/main" id="{BF938847-A46F-4040-B617-CA0FDAC75981}"/>
              </a:ext>
            </a:extLst>
          </p:cNvPr>
          <p:cNvSpPr>
            <a:spLocks noGrp="1"/>
          </p:cNvSpPr>
          <p:nvPr userDrawn="1">
            <p:ph type="body" sz="quarter" idx="52"/>
          </p:nvPr>
        </p:nvSpPr>
        <p:spPr bwMode="invGray">
          <a:xfrm>
            <a:off x="6311076" y="1983505"/>
            <a:ext cx="2457977" cy="3955901"/>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
        <p:nvSpPr>
          <p:cNvPr id="52" name="Text Placeholder 4">
            <a:extLst>
              <a:ext uri="{FF2B5EF4-FFF2-40B4-BE49-F238E27FC236}">
                <a16:creationId xmlns:a16="http://schemas.microsoft.com/office/drawing/2014/main" id="{3D2A8777-0FD1-4F0D-BDA3-82FBFC3C711F}"/>
              </a:ext>
            </a:extLst>
          </p:cNvPr>
          <p:cNvSpPr>
            <a:spLocks noGrp="1"/>
          </p:cNvSpPr>
          <p:nvPr userDrawn="1">
            <p:ph type="body" sz="quarter" idx="53"/>
          </p:nvPr>
        </p:nvSpPr>
        <p:spPr bwMode="invGray">
          <a:xfrm>
            <a:off x="9184683" y="1481550"/>
            <a:ext cx="2457978" cy="312176"/>
          </a:xfrm>
          <a:prstGeom prst="rect">
            <a:avLst/>
          </a:prstGeom>
        </p:spPr>
        <p:txBody>
          <a:bodyPr anchor="ctr">
            <a:normAutofit/>
          </a:bodyPr>
          <a:lstStyle>
            <a:lvl1pPr marL="0" indent="0">
              <a:buNone/>
              <a:defRPr sz="1400">
                <a:solidFill>
                  <a:srgbClr val="000000"/>
                </a:solidFill>
                <a:latin typeface="Montserrat SemiBold" pitchFamily="2" charset="0"/>
              </a:defRPr>
            </a:lvl1pPr>
          </a:lstStyle>
          <a:p>
            <a:pPr lvl="0"/>
            <a:r>
              <a:rPr lang="fr-FR"/>
              <a:t>Cliquez pour modifier les styles du texte du masque</a:t>
            </a:r>
          </a:p>
        </p:txBody>
      </p:sp>
      <p:sp>
        <p:nvSpPr>
          <p:cNvPr id="54" name="Text Placeholder 4">
            <a:extLst>
              <a:ext uri="{FF2B5EF4-FFF2-40B4-BE49-F238E27FC236}">
                <a16:creationId xmlns:a16="http://schemas.microsoft.com/office/drawing/2014/main" id="{0D2F8A3C-F63E-4F2C-9C20-DCFE48617FE5}"/>
              </a:ext>
            </a:extLst>
          </p:cNvPr>
          <p:cNvSpPr>
            <a:spLocks noGrp="1"/>
          </p:cNvSpPr>
          <p:nvPr userDrawn="1">
            <p:ph type="body" sz="quarter" idx="54"/>
          </p:nvPr>
        </p:nvSpPr>
        <p:spPr bwMode="invGray">
          <a:xfrm>
            <a:off x="9184684" y="1983505"/>
            <a:ext cx="2457977" cy="3955901"/>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Tree>
    <p:extLst>
      <p:ext uri="{BB962C8B-B14F-4D97-AF65-F5344CB8AC3E}">
        <p14:creationId xmlns:p14="http://schemas.microsoft.com/office/powerpoint/2010/main" val="171889616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2_Three colored blocks">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800" y="471915"/>
            <a:ext cx="11484000" cy="343237"/>
          </a:xfrm>
          <a:prstGeom prst="rect">
            <a:avLst/>
          </a:prstGeom>
        </p:spPr>
        <p:txBody>
          <a:bodyPr anchor="t">
            <a:spAutoFit/>
          </a:bodyPr>
          <a:lstStyle>
            <a:lvl1pPr>
              <a:defRPr sz="2200">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800" y="830931"/>
            <a:ext cx="11484000" cy="338554"/>
          </a:xfrm>
          <a:prstGeom prst="rect">
            <a:avLst/>
          </a:prstGeom>
        </p:spPr>
        <p:txBody>
          <a:bodyPr>
            <a:spAutoFit/>
          </a:bodyPr>
          <a:lstStyle>
            <a:lvl1pPr marL="0" indent="0">
              <a:buNone/>
              <a:defRPr sz="1600">
                <a:solidFill>
                  <a:srgbClr val="2D2D2D"/>
                </a:solidFill>
                <a:latin typeface="Montserrat SemiBold" pitchFamily="2" charset="0"/>
              </a:defRPr>
            </a:lvl1pPr>
          </a:lstStyle>
          <a:p>
            <a:pPr lvl="0"/>
            <a:r>
              <a:rPr lang="fr-FR"/>
              <a:t>Cliquez pour modifier les styles du texte du masque</a:t>
            </a:r>
          </a:p>
        </p:txBody>
      </p:sp>
      <p:sp>
        <p:nvSpPr>
          <p:cNvPr id="24" name="Rectangle: Rounded Corners 23">
            <a:extLst>
              <a:ext uri="{FF2B5EF4-FFF2-40B4-BE49-F238E27FC236}">
                <a16:creationId xmlns:a16="http://schemas.microsoft.com/office/drawing/2014/main" id="{84EEE4F9-1953-4BE2-AAB6-AF624FA0F7FE}"/>
              </a:ext>
            </a:extLst>
          </p:cNvPr>
          <p:cNvSpPr/>
          <p:nvPr userDrawn="1"/>
        </p:nvSpPr>
        <p:spPr>
          <a:xfrm>
            <a:off x="417847" y="1376137"/>
            <a:ext cx="3600000" cy="4554881"/>
          </a:xfrm>
          <a:prstGeom prst="roundRect">
            <a:avLst>
              <a:gd name="adj" fmla="val 3617"/>
            </a:avLst>
          </a:prstGeom>
          <a:solidFill>
            <a:srgbClr val="002D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5" name="Rectangle: Rounded Corners 24">
            <a:extLst>
              <a:ext uri="{FF2B5EF4-FFF2-40B4-BE49-F238E27FC236}">
                <a16:creationId xmlns:a16="http://schemas.microsoft.com/office/drawing/2014/main" id="{1FC0C31A-EADE-475B-8659-B247694C8156}"/>
              </a:ext>
            </a:extLst>
          </p:cNvPr>
          <p:cNvSpPr/>
          <p:nvPr userDrawn="1"/>
        </p:nvSpPr>
        <p:spPr>
          <a:xfrm>
            <a:off x="4318095" y="1376136"/>
            <a:ext cx="3600000" cy="4554881"/>
          </a:xfrm>
          <a:prstGeom prst="roundRect">
            <a:avLst>
              <a:gd name="adj" fmla="val 3617"/>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6" name="Rectangle: Rounded Corners 25">
            <a:extLst>
              <a:ext uri="{FF2B5EF4-FFF2-40B4-BE49-F238E27FC236}">
                <a16:creationId xmlns:a16="http://schemas.microsoft.com/office/drawing/2014/main" id="{C783D2F0-C63F-4ED3-B982-C7543245DEE7}"/>
              </a:ext>
            </a:extLst>
          </p:cNvPr>
          <p:cNvSpPr/>
          <p:nvPr userDrawn="1"/>
        </p:nvSpPr>
        <p:spPr>
          <a:xfrm>
            <a:off x="8218343" y="1376135"/>
            <a:ext cx="3600000" cy="4554881"/>
          </a:xfrm>
          <a:prstGeom prst="roundRect">
            <a:avLst>
              <a:gd name="adj" fmla="val 3617"/>
            </a:avLst>
          </a:prstGeom>
          <a:solidFill>
            <a:srgbClr val="ECE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srgbClr val="2D2D2D"/>
              </a:solidFill>
            </a:endParaRPr>
          </a:p>
        </p:txBody>
      </p:sp>
      <p:sp>
        <p:nvSpPr>
          <p:cNvPr id="27" name="Text Placeholder 20">
            <a:extLst>
              <a:ext uri="{FF2B5EF4-FFF2-40B4-BE49-F238E27FC236}">
                <a16:creationId xmlns:a16="http://schemas.microsoft.com/office/drawing/2014/main" id="{0DDB1D8F-E5AF-4D25-B6DF-68652F4E84D3}"/>
              </a:ext>
            </a:extLst>
          </p:cNvPr>
          <p:cNvSpPr>
            <a:spLocks noGrp="1"/>
          </p:cNvSpPr>
          <p:nvPr>
            <p:ph type="body" sz="quarter" idx="16"/>
          </p:nvPr>
        </p:nvSpPr>
        <p:spPr>
          <a:xfrm>
            <a:off x="499378" y="1479121"/>
            <a:ext cx="3436938" cy="352271"/>
          </a:xfrm>
          <a:prstGeom prst="rect">
            <a:avLst/>
          </a:prstGeom>
        </p:spPr>
        <p:txBody>
          <a:bodyPr>
            <a:normAutofit/>
          </a:bodyPr>
          <a:lstStyle>
            <a:lvl1pPr marL="0" indent="0" algn="l">
              <a:buNone/>
              <a:defRPr sz="1600">
                <a:solidFill>
                  <a:schemeClr val="bg1"/>
                </a:solidFill>
                <a:latin typeface="Montserrat SemiBold" pitchFamily="2" charset="0"/>
              </a:defRPr>
            </a:lvl1pPr>
          </a:lstStyle>
          <a:p>
            <a:pPr lvl="0"/>
            <a:r>
              <a:rPr lang="fr-FR"/>
              <a:t>Cliquez pour modifier les styles du texte du masque</a:t>
            </a:r>
          </a:p>
        </p:txBody>
      </p:sp>
      <p:sp>
        <p:nvSpPr>
          <p:cNvPr id="28" name="Text Placeholder 20">
            <a:extLst>
              <a:ext uri="{FF2B5EF4-FFF2-40B4-BE49-F238E27FC236}">
                <a16:creationId xmlns:a16="http://schemas.microsoft.com/office/drawing/2014/main" id="{A7F0CE21-4019-4FC6-A3A0-36B6B7A8C518}"/>
              </a:ext>
            </a:extLst>
          </p:cNvPr>
          <p:cNvSpPr>
            <a:spLocks noGrp="1"/>
          </p:cNvSpPr>
          <p:nvPr>
            <p:ph type="body" sz="quarter" idx="17"/>
          </p:nvPr>
        </p:nvSpPr>
        <p:spPr>
          <a:xfrm>
            <a:off x="4399626" y="1479121"/>
            <a:ext cx="3436938" cy="352271"/>
          </a:xfrm>
          <a:prstGeom prst="rect">
            <a:avLst/>
          </a:prstGeom>
        </p:spPr>
        <p:txBody>
          <a:bodyPr>
            <a:normAutofit/>
          </a:bodyPr>
          <a:lstStyle>
            <a:lvl1pPr marL="0" indent="0" algn="l">
              <a:buNone/>
              <a:defRPr sz="1600">
                <a:solidFill>
                  <a:srgbClr val="2D2D2D"/>
                </a:solidFill>
                <a:latin typeface="Montserrat SemiBold" pitchFamily="2" charset="0"/>
              </a:defRPr>
            </a:lvl1pPr>
          </a:lstStyle>
          <a:p>
            <a:pPr lvl="0"/>
            <a:r>
              <a:rPr lang="fr-FR"/>
              <a:t>Cliquez pour modifier les styles du texte du masque</a:t>
            </a:r>
          </a:p>
        </p:txBody>
      </p:sp>
      <p:sp>
        <p:nvSpPr>
          <p:cNvPr id="29" name="Text Placeholder 20">
            <a:extLst>
              <a:ext uri="{FF2B5EF4-FFF2-40B4-BE49-F238E27FC236}">
                <a16:creationId xmlns:a16="http://schemas.microsoft.com/office/drawing/2014/main" id="{BE854316-9D8B-4ACC-8002-506C758C2F09}"/>
              </a:ext>
            </a:extLst>
          </p:cNvPr>
          <p:cNvSpPr>
            <a:spLocks noGrp="1"/>
          </p:cNvSpPr>
          <p:nvPr>
            <p:ph type="body" sz="quarter" idx="18"/>
          </p:nvPr>
        </p:nvSpPr>
        <p:spPr>
          <a:xfrm>
            <a:off x="8302576" y="1479121"/>
            <a:ext cx="3436938" cy="352271"/>
          </a:xfrm>
          <a:prstGeom prst="rect">
            <a:avLst/>
          </a:prstGeom>
        </p:spPr>
        <p:txBody>
          <a:bodyPr>
            <a:normAutofit/>
          </a:bodyPr>
          <a:lstStyle>
            <a:lvl1pPr marL="0" indent="0" algn="l">
              <a:buNone/>
              <a:defRPr sz="1600">
                <a:solidFill>
                  <a:srgbClr val="2D2D2D"/>
                </a:solidFill>
                <a:latin typeface="Montserrat SemiBold" pitchFamily="2" charset="0"/>
              </a:defRPr>
            </a:lvl1pPr>
          </a:lstStyle>
          <a:p>
            <a:pPr lvl="0"/>
            <a:r>
              <a:rPr lang="fr-FR"/>
              <a:t>Cliquez pour modifier les styles du texte du masque</a:t>
            </a:r>
          </a:p>
        </p:txBody>
      </p:sp>
      <p:sp>
        <p:nvSpPr>
          <p:cNvPr id="30" name="Text Placeholder 20">
            <a:extLst>
              <a:ext uri="{FF2B5EF4-FFF2-40B4-BE49-F238E27FC236}">
                <a16:creationId xmlns:a16="http://schemas.microsoft.com/office/drawing/2014/main" id="{083BF51F-0691-49F7-A008-3E8F6B3A3C44}"/>
              </a:ext>
            </a:extLst>
          </p:cNvPr>
          <p:cNvSpPr>
            <a:spLocks noGrp="1"/>
          </p:cNvSpPr>
          <p:nvPr>
            <p:ph type="body" sz="quarter" idx="19"/>
          </p:nvPr>
        </p:nvSpPr>
        <p:spPr>
          <a:xfrm>
            <a:off x="499378" y="1973739"/>
            <a:ext cx="3436938" cy="3887796"/>
          </a:xfrm>
          <a:prstGeom prst="rect">
            <a:avLst/>
          </a:prstGeom>
        </p:spPr>
        <p:txBody>
          <a:bodyPr>
            <a:normAutofit/>
          </a:bodyPr>
          <a:lstStyle>
            <a:lvl1pPr marL="0" indent="0" algn="l">
              <a:buNone/>
              <a:defRPr sz="1200">
                <a:solidFill>
                  <a:schemeClr val="bg1"/>
                </a:solidFill>
                <a:latin typeface="Montserrat" panose="00000500000000000000" pitchFamily="2" charset="0"/>
              </a:defRPr>
            </a:lvl1pPr>
          </a:lstStyle>
          <a:p>
            <a:pPr lvl="0"/>
            <a:r>
              <a:rPr lang="fr-FR" dirty="0"/>
              <a:t>Cliquez pour modifier les styles du texte du masque</a:t>
            </a:r>
          </a:p>
        </p:txBody>
      </p:sp>
      <p:sp>
        <p:nvSpPr>
          <p:cNvPr id="31" name="Text Placeholder 20">
            <a:extLst>
              <a:ext uri="{FF2B5EF4-FFF2-40B4-BE49-F238E27FC236}">
                <a16:creationId xmlns:a16="http://schemas.microsoft.com/office/drawing/2014/main" id="{03D91854-B70D-43CC-9CA1-D173962CB0A2}"/>
              </a:ext>
            </a:extLst>
          </p:cNvPr>
          <p:cNvSpPr>
            <a:spLocks noGrp="1"/>
          </p:cNvSpPr>
          <p:nvPr>
            <p:ph type="body" sz="quarter" idx="20"/>
          </p:nvPr>
        </p:nvSpPr>
        <p:spPr>
          <a:xfrm>
            <a:off x="4399626" y="1973739"/>
            <a:ext cx="3436938" cy="3887796"/>
          </a:xfrm>
          <a:prstGeom prst="rect">
            <a:avLst/>
          </a:prstGeom>
        </p:spPr>
        <p:txBody>
          <a:bodyPr>
            <a:normAutofit/>
          </a:bodyPr>
          <a:lstStyle>
            <a:lvl1pPr marL="0" indent="0" algn="l">
              <a:buNone/>
              <a:defRPr sz="1200">
                <a:solidFill>
                  <a:srgbClr val="2D2D2D"/>
                </a:solidFill>
                <a:latin typeface="Montserrat" panose="00000500000000000000" pitchFamily="2" charset="0"/>
              </a:defRPr>
            </a:lvl1pPr>
          </a:lstStyle>
          <a:p>
            <a:pPr lvl="0"/>
            <a:r>
              <a:rPr lang="fr-FR"/>
              <a:t>Cliquez pour modifier les styles du texte du masque</a:t>
            </a:r>
          </a:p>
        </p:txBody>
      </p:sp>
      <p:sp>
        <p:nvSpPr>
          <p:cNvPr id="32" name="Text Placeholder 20">
            <a:extLst>
              <a:ext uri="{FF2B5EF4-FFF2-40B4-BE49-F238E27FC236}">
                <a16:creationId xmlns:a16="http://schemas.microsoft.com/office/drawing/2014/main" id="{97EC2FAB-088C-474C-A92D-32F83C396147}"/>
              </a:ext>
            </a:extLst>
          </p:cNvPr>
          <p:cNvSpPr>
            <a:spLocks noGrp="1"/>
          </p:cNvSpPr>
          <p:nvPr>
            <p:ph type="body" sz="quarter" idx="21"/>
          </p:nvPr>
        </p:nvSpPr>
        <p:spPr>
          <a:xfrm>
            <a:off x="8299874" y="1973739"/>
            <a:ext cx="3436938" cy="3887796"/>
          </a:xfrm>
          <a:prstGeom prst="rect">
            <a:avLst/>
          </a:prstGeom>
        </p:spPr>
        <p:txBody>
          <a:bodyPr>
            <a:normAutofit/>
          </a:bodyPr>
          <a:lstStyle>
            <a:lvl1pPr marL="0" indent="0" algn="l">
              <a:buNone/>
              <a:defRPr sz="1200">
                <a:solidFill>
                  <a:schemeClr val="tx1"/>
                </a:solidFill>
                <a:latin typeface="Montserrat" panose="00000500000000000000" pitchFamily="2" charset="0"/>
              </a:defRPr>
            </a:lvl1pPr>
          </a:lstStyle>
          <a:p>
            <a:pPr lvl="0"/>
            <a:r>
              <a:rPr lang="fr-FR"/>
              <a:t>Cliquez pour modifier les styles du texte du masque</a:t>
            </a:r>
          </a:p>
        </p:txBody>
      </p:sp>
    </p:spTree>
    <p:extLst>
      <p:ext uri="{BB962C8B-B14F-4D97-AF65-F5344CB8AC3E}">
        <p14:creationId xmlns:p14="http://schemas.microsoft.com/office/powerpoint/2010/main" val="106025199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2_Two bars with image">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800" y="471915"/>
            <a:ext cx="11484000" cy="343237"/>
          </a:xfrm>
          <a:prstGeom prst="rect">
            <a:avLst/>
          </a:prstGeom>
        </p:spPr>
        <p:txBody>
          <a:bodyPr anchor="t">
            <a:spAutoFit/>
          </a:bodyPr>
          <a:lstStyle>
            <a:lvl1pPr>
              <a:defRPr sz="2200">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800" y="830931"/>
            <a:ext cx="11484000" cy="338554"/>
          </a:xfrm>
          <a:prstGeom prst="rect">
            <a:avLst/>
          </a:prstGeom>
        </p:spPr>
        <p:txBody>
          <a:bodyPr>
            <a:spAutoFit/>
          </a:bodyPr>
          <a:lstStyle>
            <a:lvl1pPr marL="0" indent="0">
              <a:buNone/>
              <a:defRPr sz="1600">
                <a:solidFill>
                  <a:srgbClr val="2D2D2D"/>
                </a:solidFill>
                <a:latin typeface="Montserrat SemiBold" pitchFamily="2" charset="0"/>
              </a:defRPr>
            </a:lvl1pPr>
          </a:lstStyle>
          <a:p>
            <a:pPr lvl="0"/>
            <a:r>
              <a:rPr lang="fr-FR"/>
              <a:t>Cliquez pour modifier les styles du texte du masque</a:t>
            </a:r>
          </a:p>
        </p:txBody>
      </p:sp>
      <p:sp>
        <p:nvSpPr>
          <p:cNvPr id="20" name="Rectangle: Rounded Corners 19">
            <a:extLst>
              <a:ext uri="{FF2B5EF4-FFF2-40B4-BE49-F238E27FC236}">
                <a16:creationId xmlns:a16="http://schemas.microsoft.com/office/drawing/2014/main" id="{73DD9479-32BE-4255-8D4F-4216693171D1}"/>
              </a:ext>
            </a:extLst>
          </p:cNvPr>
          <p:cNvSpPr/>
          <p:nvPr userDrawn="1"/>
        </p:nvSpPr>
        <p:spPr>
          <a:xfrm>
            <a:off x="413556" y="1414671"/>
            <a:ext cx="9354024" cy="1800000"/>
          </a:xfrm>
          <a:prstGeom prst="roundRect">
            <a:avLst>
              <a:gd name="adj" fmla="val 3617"/>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3" name="Text Placeholder 20">
            <a:extLst>
              <a:ext uri="{FF2B5EF4-FFF2-40B4-BE49-F238E27FC236}">
                <a16:creationId xmlns:a16="http://schemas.microsoft.com/office/drawing/2014/main" id="{359A2CB8-6225-4B92-8899-576771C47E5E}"/>
              </a:ext>
            </a:extLst>
          </p:cNvPr>
          <p:cNvSpPr>
            <a:spLocks noGrp="1"/>
          </p:cNvSpPr>
          <p:nvPr>
            <p:ph type="body" sz="quarter" idx="21"/>
          </p:nvPr>
        </p:nvSpPr>
        <p:spPr>
          <a:xfrm>
            <a:off x="507517" y="1510019"/>
            <a:ext cx="9188242" cy="1641734"/>
          </a:xfrm>
          <a:prstGeom prst="rect">
            <a:avLst/>
          </a:prstGeom>
        </p:spPr>
        <p:txBody>
          <a:bodyPr>
            <a:normAutofit/>
          </a:bodyPr>
          <a:lstStyle>
            <a:lvl1pPr marL="0" indent="0" algn="l">
              <a:buNone/>
              <a:defRPr sz="1400">
                <a:solidFill>
                  <a:srgbClr val="000000"/>
                </a:solidFill>
                <a:latin typeface="Montserrat Bold" panose="00000800000000000000" pitchFamily="2" charset="0"/>
              </a:defRPr>
            </a:lvl1pPr>
          </a:lstStyle>
          <a:p>
            <a:pPr lvl="0"/>
            <a:r>
              <a:rPr lang="fr-FR"/>
              <a:t>Cliquez pour modifier les styles du texte du masque</a:t>
            </a:r>
          </a:p>
        </p:txBody>
      </p:sp>
      <p:sp>
        <p:nvSpPr>
          <p:cNvPr id="35" name="Picture Placeholder 3">
            <a:extLst>
              <a:ext uri="{FF2B5EF4-FFF2-40B4-BE49-F238E27FC236}">
                <a16:creationId xmlns:a16="http://schemas.microsoft.com/office/drawing/2014/main" id="{A4910E2B-FFA5-49E8-A92C-549A7A70AA43}"/>
              </a:ext>
            </a:extLst>
          </p:cNvPr>
          <p:cNvSpPr>
            <a:spLocks noGrp="1"/>
          </p:cNvSpPr>
          <p:nvPr>
            <p:ph type="pic" sz="quarter" idx="24" hasCustomPrompt="1"/>
          </p:nvPr>
        </p:nvSpPr>
        <p:spPr>
          <a:xfrm>
            <a:off x="9843083" y="1414671"/>
            <a:ext cx="1935361" cy="4440752"/>
          </a:xfrm>
          <a:prstGeom prst="roundRect">
            <a:avLst>
              <a:gd name="adj" fmla="val 3028"/>
            </a:avLst>
          </a:prstGeom>
        </p:spPr>
        <p:txBody>
          <a:bodyPr anchor="ctr">
            <a:normAutofit/>
          </a:bodyPr>
          <a:lstStyle>
            <a:lvl1pPr marL="0" indent="0" algn="ctr">
              <a:buNone/>
              <a:defRPr sz="1600">
                <a:latin typeface="Raleway Light" pitchFamily="2" charset="0"/>
              </a:defRPr>
            </a:lvl1pPr>
          </a:lstStyle>
          <a:p>
            <a:r>
              <a:rPr lang="en-NL" dirty="0"/>
              <a:t>Select image by clicking here</a:t>
            </a:r>
            <a:br>
              <a:rPr lang="en-NL" dirty="0"/>
            </a:br>
            <a:br>
              <a:rPr lang="en-NL" dirty="0"/>
            </a:br>
            <a:br>
              <a:rPr lang="en-NL" dirty="0"/>
            </a:br>
            <a:br>
              <a:rPr lang="en-NL" dirty="0"/>
            </a:br>
            <a:endParaRPr lang="nl-NL" dirty="0"/>
          </a:p>
        </p:txBody>
      </p:sp>
      <p:sp>
        <p:nvSpPr>
          <p:cNvPr id="36" name="Text Placeholder 20">
            <a:extLst>
              <a:ext uri="{FF2B5EF4-FFF2-40B4-BE49-F238E27FC236}">
                <a16:creationId xmlns:a16="http://schemas.microsoft.com/office/drawing/2014/main" id="{2036E1FB-7710-4F84-9459-CC3C9AB1DFE4}"/>
              </a:ext>
            </a:extLst>
          </p:cNvPr>
          <p:cNvSpPr>
            <a:spLocks noGrp="1"/>
          </p:cNvSpPr>
          <p:nvPr>
            <p:ph type="body" sz="quarter" idx="25"/>
          </p:nvPr>
        </p:nvSpPr>
        <p:spPr>
          <a:xfrm>
            <a:off x="507517" y="3428999"/>
            <a:ext cx="9188242" cy="2426423"/>
          </a:xfrm>
          <a:prstGeom prst="rect">
            <a:avLst/>
          </a:prstGeom>
        </p:spPr>
        <p:txBody>
          <a:bodyPr>
            <a:normAutofit/>
          </a:bodyPr>
          <a:lstStyle>
            <a:lvl1pPr marL="0" indent="0" algn="l">
              <a:buNone/>
              <a:defRPr sz="1200">
                <a:solidFill>
                  <a:srgbClr val="000000"/>
                </a:solidFill>
                <a:latin typeface="Montserrat" panose="00000500000000000000" pitchFamily="2" charset="0"/>
              </a:defRPr>
            </a:lvl1pPr>
          </a:lstStyle>
          <a:p>
            <a:pPr lvl="0"/>
            <a:r>
              <a:rPr lang="fr-FR"/>
              <a:t>Cliquez pour modifier les styles du texte du masque</a:t>
            </a:r>
          </a:p>
        </p:txBody>
      </p:sp>
    </p:spTree>
    <p:extLst>
      <p:ext uri="{BB962C8B-B14F-4D97-AF65-F5344CB8AC3E}">
        <p14:creationId xmlns:p14="http://schemas.microsoft.com/office/powerpoint/2010/main" val="199966217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2_Four circles with hightlight">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800" y="471915"/>
            <a:ext cx="11484000" cy="343237"/>
          </a:xfrm>
          <a:prstGeom prst="rect">
            <a:avLst/>
          </a:prstGeom>
        </p:spPr>
        <p:txBody>
          <a:bodyPr anchor="t">
            <a:spAutoFit/>
          </a:bodyPr>
          <a:lstStyle>
            <a:lvl1pPr>
              <a:defRPr sz="2200">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800" y="830931"/>
            <a:ext cx="11484000" cy="338554"/>
          </a:xfrm>
          <a:prstGeom prst="rect">
            <a:avLst/>
          </a:prstGeom>
        </p:spPr>
        <p:txBody>
          <a:bodyPr>
            <a:spAutoFit/>
          </a:bodyPr>
          <a:lstStyle>
            <a:lvl1pPr marL="0" indent="0">
              <a:buNone/>
              <a:defRPr sz="1600">
                <a:solidFill>
                  <a:srgbClr val="2D2D2D"/>
                </a:solidFill>
                <a:latin typeface="Montserrat SemiBold" pitchFamily="2" charset="0"/>
              </a:defRPr>
            </a:lvl1pPr>
          </a:lstStyle>
          <a:p>
            <a:pPr lvl="0"/>
            <a:r>
              <a:rPr lang="fr-FR"/>
              <a:t>Cliquez pour modifier les styles du texte du masque</a:t>
            </a:r>
          </a:p>
        </p:txBody>
      </p:sp>
      <p:sp>
        <p:nvSpPr>
          <p:cNvPr id="20" name="Oval 19">
            <a:extLst>
              <a:ext uri="{FF2B5EF4-FFF2-40B4-BE49-F238E27FC236}">
                <a16:creationId xmlns:a16="http://schemas.microsoft.com/office/drawing/2014/main" id="{AF3D8963-5580-4C5D-83BD-9F4EE3E85093}"/>
              </a:ext>
            </a:extLst>
          </p:cNvPr>
          <p:cNvSpPr/>
          <p:nvPr/>
        </p:nvSpPr>
        <p:spPr>
          <a:xfrm>
            <a:off x="727826" y="1481550"/>
            <a:ext cx="2160000" cy="2160000"/>
          </a:xfrm>
          <a:prstGeom prst="ellipse">
            <a:avLst/>
          </a:prstGeom>
          <a:solidFill>
            <a:srgbClr val="ECE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6" name="Text Placeholder 4">
            <a:extLst>
              <a:ext uri="{FF2B5EF4-FFF2-40B4-BE49-F238E27FC236}">
                <a16:creationId xmlns:a16="http://schemas.microsoft.com/office/drawing/2014/main" id="{239C0297-1567-40AA-90D6-CB03A2A553DC}"/>
              </a:ext>
            </a:extLst>
          </p:cNvPr>
          <p:cNvSpPr>
            <a:spLocks noGrp="1"/>
          </p:cNvSpPr>
          <p:nvPr userDrawn="1">
            <p:ph type="body" sz="quarter" idx="42"/>
          </p:nvPr>
        </p:nvSpPr>
        <p:spPr bwMode="invGray">
          <a:xfrm>
            <a:off x="939567" y="1915598"/>
            <a:ext cx="1764148" cy="1291904"/>
          </a:xfrm>
          <a:prstGeom prst="rect">
            <a:avLst/>
          </a:prstGeom>
        </p:spPr>
        <p:txBody>
          <a:bodyPr anchor="ctr">
            <a:normAutofit/>
          </a:bodyPr>
          <a:lstStyle>
            <a:lvl1pPr marL="0" indent="0" algn="ctr">
              <a:buNone/>
              <a:defRPr sz="1400">
                <a:solidFill>
                  <a:srgbClr val="000000"/>
                </a:solidFill>
                <a:latin typeface="Montserrat SemiBold" pitchFamily="2" charset="0"/>
              </a:defRPr>
            </a:lvl1pPr>
          </a:lstStyle>
          <a:p>
            <a:pPr lvl="0"/>
            <a:r>
              <a:rPr lang="fr-FR"/>
              <a:t>Cliquez pour modifier les styles du texte du masque</a:t>
            </a:r>
          </a:p>
        </p:txBody>
      </p:sp>
      <p:sp>
        <p:nvSpPr>
          <p:cNvPr id="37" name="Text Placeholder 4">
            <a:extLst>
              <a:ext uri="{FF2B5EF4-FFF2-40B4-BE49-F238E27FC236}">
                <a16:creationId xmlns:a16="http://schemas.microsoft.com/office/drawing/2014/main" id="{76D94888-A371-4384-8376-ED2A72F15754}"/>
              </a:ext>
            </a:extLst>
          </p:cNvPr>
          <p:cNvSpPr>
            <a:spLocks noGrp="1"/>
          </p:cNvSpPr>
          <p:nvPr userDrawn="1">
            <p:ph type="body" sz="quarter" idx="48"/>
          </p:nvPr>
        </p:nvSpPr>
        <p:spPr bwMode="invGray">
          <a:xfrm>
            <a:off x="727827" y="3884102"/>
            <a:ext cx="2160000" cy="1989479"/>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
        <p:nvSpPr>
          <p:cNvPr id="41" name="Text Placeholder 4">
            <a:extLst>
              <a:ext uri="{FF2B5EF4-FFF2-40B4-BE49-F238E27FC236}">
                <a16:creationId xmlns:a16="http://schemas.microsoft.com/office/drawing/2014/main" id="{D62F8185-7100-4AB7-8700-7B9AB5C5C762}"/>
              </a:ext>
            </a:extLst>
          </p:cNvPr>
          <p:cNvSpPr>
            <a:spLocks noGrp="1"/>
          </p:cNvSpPr>
          <p:nvPr userDrawn="1">
            <p:ph type="body" sz="quarter" idx="50"/>
          </p:nvPr>
        </p:nvSpPr>
        <p:spPr bwMode="invGray">
          <a:xfrm>
            <a:off x="3564704" y="3884102"/>
            <a:ext cx="2160000" cy="1989479"/>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
        <p:nvSpPr>
          <p:cNvPr id="47" name="Text Placeholder 4">
            <a:extLst>
              <a:ext uri="{FF2B5EF4-FFF2-40B4-BE49-F238E27FC236}">
                <a16:creationId xmlns:a16="http://schemas.microsoft.com/office/drawing/2014/main" id="{BF938847-A46F-4040-B617-CA0FDAC75981}"/>
              </a:ext>
            </a:extLst>
          </p:cNvPr>
          <p:cNvSpPr>
            <a:spLocks noGrp="1"/>
          </p:cNvSpPr>
          <p:nvPr userDrawn="1">
            <p:ph type="body" sz="quarter" idx="52"/>
          </p:nvPr>
        </p:nvSpPr>
        <p:spPr bwMode="invGray">
          <a:xfrm>
            <a:off x="6463186" y="3884102"/>
            <a:ext cx="2160000" cy="1989479"/>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
        <p:nvSpPr>
          <p:cNvPr id="54" name="Text Placeholder 4">
            <a:extLst>
              <a:ext uri="{FF2B5EF4-FFF2-40B4-BE49-F238E27FC236}">
                <a16:creationId xmlns:a16="http://schemas.microsoft.com/office/drawing/2014/main" id="{0D2F8A3C-F63E-4F2C-9C20-DCFE48617FE5}"/>
              </a:ext>
            </a:extLst>
          </p:cNvPr>
          <p:cNvSpPr>
            <a:spLocks noGrp="1"/>
          </p:cNvSpPr>
          <p:nvPr userDrawn="1">
            <p:ph type="body" sz="quarter" idx="54"/>
          </p:nvPr>
        </p:nvSpPr>
        <p:spPr bwMode="invGray">
          <a:xfrm>
            <a:off x="9361669" y="3884102"/>
            <a:ext cx="2160000" cy="1989479"/>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
        <p:nvSpPr>
          <p:cNvPr id="24" name="Oval 23">
            <a:extLst>
              <a:ext uri="{FF2B5EF4-FFF2-40B4-BE49-F238E27FC236}">
                <a16:creationId xmlns:a16="http://schemas.microsoft.com/office/drawing/2014/main" id="{287C6481-0ED3-49FF-ADEF-DF9A6101CF3F}"/>
              </a:ext>
            </a:extLst>
          </p:cNvPr>
          <p:cNvSpPr/>
          <p:nvPr userDrawn="1"/>
        </p:nvSpPr>
        <p:spPr>
          <a:xfrm>
            <a:off x="3564703" y="1481550"/>
            <a:ext cx="2160000" cy="2160000"/>
          </a:xfrm>
          <a:prstGeom prst="ellipse">
            <a:avLst/>
          </a:prstGeom>
          <a:solidFill>
            <a:srgbClr val="ECE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5" name="Oval 24">
            <a:extLst>
              <a:ext uri="{FF2B5EF4-FFF2-40B4-BE49-F238E27FC236}">
                <a16:creationId xmlns:a16="http://schemas.microsoft.com/office/drawing/2014/main" id="{0DF03BF8-9606-472E-9E21-26E6D18548B6}"/>
              </a:ext>
            </a:extLst>
          </p:cNvPr>
          <p:cNvSpPr/>
          <p:nvPr userDrawn="1"/>
        </p:nvSpPr>
        <p:spPr>
          <a:xfrm>
            <a:off x="6463186" y="1481550"/>
            <a:ext cx="2160000" cy="2160000"/>
          </a:xfrm>
          <a:prstGeom prst="ellipse">
            <a:avLst/>
          </a:prstGeom>
          <a:solidFill>
            <a:srgbClr val="ECE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6" name="Oval 25">
            <a:extLst>
              <a:ext uri="{FF2B5EF4-FFF2-40B4-BE49-F238E27FC236}">
                <a16:creationId xmlns:a16="http://schemas.microsoft.com/office/drawing/2014/main" id="{C5C88E66-6B8E-44CF-85CF-949AA8FFCC5B}"/>
              </a:ext>
            </a:extLst>
          </p:cNvPr>
          <p:cNvSpPr/>
          <p:nvPr userDrawn="1"/>
        </p:nvSpPr>
        <p:spPr>
          <a:xfrm>
            <a:off x="9361669" y="1481550"/>
            <a:ext cx="2160000" cy="2160000"/>
          </a:xfrm>
          <a:prstGeom prst="ellipse">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7" name="Text Placeholder 4">
            <a:extLst>
              <a:ext uri="{FF2B5EF4-FFF2-40B4-BE49-F238E27FC236}">
                <a16:creationId xmlns:a16="http://schemas.microsoft.com/office/drawing/2014/main" id="{2A3174F6-D1C7-4E9C-B759-7D978E426553}"/>
              </a:ext>
            </a:extLst>
          </p:cNvPr>
          <p:cNvSpPr>
            <a:spLocks noGrp="1"/>
          </p:cNvSpPr>
          <p:nvPr>
            <p:ph type="body" sz="quarter" idx="55"/>
          </p:nvPr>
        </p:nvSpPr>
        <p:spPr bwMode="invGray">
          <a:xfrm>
            <a:off x="3775873" y="1915598"/>
            <a:ext cx="1764148" cy="1291904"/>
          </a:xfrm>
          <a:prstGeom prst="rect">
            <a:avLst/>
          </a:prstGeom>
        </p:spPr>
        <p:txBody>
          <a:bodyPr anchor="ctr">
            <a:normAutofit/>
          </a:bodyPr>
          <a:lstStyle>
            <a:lvl1pPr marL="0" indent="0" algn="ctr">
              <a:buNone/>
              <a:defRPr sz="1400">
                <a:solidFill>
                  <a:srgbClr val="000000"/>
                </a:solidFill>
                <a:latin typeface="Montserrat SemiBold" pitchFamily="2" charset="0"/>
              </a:defRPr>
            </a:lvl1pPr>
          </a:lstStyle>
          <a:p>
            <a:pPr lvl="0"/>
            <a:r>
              <a:rPr lang="fr-FR"/>
              <a:t>Cliquez pour modifier les styles du texte du masque</a:t>
            </a:r>
          </a:p>
        </p:txBody>
      </p:sp>
      <p:sp>
        <p:nvSpPr>
          <p:cNvPr id="28" name="Text Placeholder 4">
            <a:extLst>
              <a:ext uri="{FF2B5EF4-FFF2-40B4-BE49-F238E27FC236}">
                <a16:creationId xmlns:a16="http://schemas.microsoft.com/office/drawing/2014/main" id="{2F6FC99F-5A17-427C-AED6-461BAD458AEF}"/>
              </a:ext>
            </a:extLst>
          </p:cNvPr>
          <p:cNvSpPr>
            <a:spLocks noGrp="1"/>
          </p:cNvSpPr>
          <p:nvPr>
            <p:ph type="body" sz="quarter" idx="56"/>
          </p:nvPr>
        </p:nvSpPr>
        <p:spPr bwMode="invGray">
          <a:xfrm>
            <a:off x="6661112" y="1915598"/>
            <a:ext cx="1764148" cy="1291904"/>
          </a:xfrm>
          <a:prstGeom prst="rect">
            <a:avLst/>
          </a:prstGeom>
        </p:spPr>
        <p:txBody>
          <a:bodyPr anchor="ctr">
            <a:normAutofit/>
          </a:bodyPr>
          <a:lstStyle>
            <a:lvl1pPr marL="0" indent="0" algn="ctr">
              <a:buNone/>
              <a:defRPr sz="1400">
                <a:solidFill>
                  <a:srgbClr val="000000"/>
                </a:solidFill>
                <a:latin typeface="Montserrat SemiBold" pitchFamily="2" charset="0"/>
              </a:defRPr>
            </a:lvl1pPr>
          </a:lstStyle>
          <a:p>
            <a:pPr lvl="0"/>
            <a:r>
              <a:rPr lang="fr-FR"/>
              <a:t>Cliquez pour modifier les styles du texte du masque</a:t>
            </a:r>
          </a:p>
        </p:txBody>
      </p:sp>
      <p:sp>
        <p:nvSpPr>
          <p:cNvPr id="29" name="Text Placeholder 4">
            <a:extLst>
              <a:ext uri="{FF2B5EF4-FFF2-40B4-BE49-F238E27FC236}">
                <a16:creationId xmlns:a16="http://schemas.microsoft.com/office/drawing/2014/main" id="{347DC7F7-85E1-456D-B752-BFECF1A2960E}"/>
              </a:ext>
            </a:extLst>
          </p:cNvPr>
          <p:cNvSpPr>
            <a:spLocks noGrp="1"/>
          </p:cNvSpPr>
          <p:nvPr>
            <p:ph type="body" sz="quarter" idx="57"/>
          </p:nvPr>
        </p:nvSpPr>
        <p:spPr bwMode="invGray">
          <a:xfrm>
            <a:off x="9559595" y="1915598"/>
            <a:ext cx="1764148" cy="1291904"/>
          </a:xfrm>
          <a:prstGeom prst="rect">
            <a:avLst/>
          </a:prstGeom>
        </p:spPr>
        <p:txBody>
          <a:bodyPr anchor="ctr">
            <a:normAutofit/>
          </a:bodyPr>
          <a:lstStyle>
            <a:lvl1pPr marL="0" indent="0" algn="ctr">
              <a:buNone/>
              <a:defRPr sz="1400">
                <a:solidFill>
                  <a:srgbClr val="000000"/>
                </a:solidFill>
                <a:latin typeface="Montserrat SemiBold" pitchFamily="2" charset="0"/>
              </a:defRPr>
            </a:lvl1pPr>
          </a:lstStyle>
          <a:p>
            <a:pPr lvl="0"/>
            <a:r>
              <a:rPr lang="fr-FR"/>
              <a:t>Cliquez pour modifier les styles du texte du masque</a:t>
            </a:r>
          </a:p>
        </p:txBody>
      </p:sp>
      <p:sp>
        <p:nvSpPr>
          <p:cNvPr id="30" name="Text Placeholder 4">
            <a:extLst>
              <a:ext uri="{FF2B5EF4-FFF2-40B4-BE49-F238E27FC236}">
                <a16:creationId xmlns:a16="http://schemas.microsoft.com/office/drawing/2014/main" id="{7A0BB3E2-7BA1-4789-A4A6-6EFF562664A7}"/>
              </a:ext>
            </a:extLst>
          </p:cNvPr>
          <p:cNvSpPr>
            <a:spLocks noGrp="1"/>
          </p:cNvSpPr>
          <p:nvPr>
            <p:ph type="body" sz="quarter" idx="58" hasCustomPrompt="1"/>
          </p:nvPr>
        </p:nvSpPr>
        <p:spPr bwMode="invGray">
          <a:xfrm>
            <a:off x="2975221" y="2331768"/>
            <a:ext cx="502086" cy="459564"/>
          </a:xfrm>
          <a:prstGeom prst="rect">
            <a:avLst/>
          </a:prstGeom>
        </p:spPr>
        <p:txBody>
          <a:bodyPr anchor="ctr">
            <a:normAutofit/>
          </a:bodyPr>
          <a:lstStyle>
            <a:lvl1pPr marL="0" indent="0" algn="ctr">
              <a:buNone/>
              <a:defRPr sz="2400">
                <a:solidFill>
                  <a:schemeClr val="tx1"/>
                </a:solidFill>
                <a:latin typeface="Montserrat SemiBold" pitchFamily="2" charset="0"/>
                <a:sym typeface="Wingdings" panose="05000000000000000000" pitchFamily="2" charset="2"/>
              </a:defRPr>
            </a:lvl1pPr>
          </a:lstStyle>
          <a:p>
            <a:pPr lvl="0"/>
            <a:r>
              <a:rPr lang="en-NL" dirty="0"/>
              <a:t></a:t>
            </a:r>
            <a:endParaRPr lang="en-US" dirty="0"/>
          </a:p>
        </p:txBody>
      </p:sp>
      <p:sp>
        <p:nvSpPr>
          <p:cNvPr id="31" name="Text Placeholder 4">
            <a:extLst>
              <a:ext uri="{FF2B5EF4-FFF2-40B4-BE49-F238E27FC236}">
                <a16:creationId xmlns:a16="http://schemas.microsoft.com/office/drawing/2014/main" id="{06BC21B3-F035-4282-BB79-3822948CABA3}"/>
              </a:ext>
            </a:extLst>
          </p:cNvPr>
          <p:cNvSpPr>
            <a:spLocks noGrp="1"/>
          </p:cNvSpPr>
          <p:nvPr>
            <p:ph type="body" sz="quarter" idx="59" hasCustomPrompt="1"/>
          </p:nvPr>
        </p:nvSpPr>
        <p:spPr bwMode="invGray">
          <a:xfrm>
            <a:off x="5842901" y="2331768"/>
            <a:ext cx="502086" cy="459564"/>
          </a:xfrm>
          <a:prstGeom prst="rect">
            <a:avLst/>
          </a:prstGeom>
        </p:spPr>
        <p:txBody>
          <a:bodyPr anchor="ctr">
            <a:normAutofit/>
          </a:bodyPr>
          <a:lstStyle>
            <a:lvl1pPr marL="0" indent="0" algn="ctr">
              <a:buNone/>
              <a:defRPr sz="2400">
                <a:solidFill>
                  <a:schemeClr val="tx1"/>
                </a:solidFill>
                <a:latin typeface="Montserrat SemiBold" pitchFamily="2" charset="0"/>
                <a:sym typeface="Wingdings" panose="05000000000000000000" pitchFamily="2" charset="2"/>
              </a:defRPr>
            </a:lvl1pPr>
          </a:lstStyle>
          <a:p>
            <a:pPr lvl="0"/>
            <a:r>
              <a:rPr lang="en-NL" dirty="0"/>
              <a:t></a:t>
            </a:r>
            <a:endParaRPr lang="en-US" dirty="0"/>
          </a:p>
        </p:txBody>
      </p:sp>
      <p:sp>
        <p:nvSpPr>
          <p:cNvPr id="32" name="Text Placeholder 4">
            <a:extLst>
              <a:ext uri="{FF2B5EF4-FFF2-40B4-BE49-F238E27FC236}">
                <a16:creationId xmlns:a16="http://schemas.microsoft.com/office/drawing/2014/main" id="{9E0633CC-D902-4913-A17B-900CE3FB9FD6}"/>
              </a:ext>
            </a:extLst>
          </p:cNvPr>
          <p:cNvSpPr>
            <a:spLocks noGrp="1"/>
          </p:cNvSpPr>
          <p:nvPr>
            <p:ph type="body" sz="quarter" idx="60" hasCustomPrompt="1"/>
          </p:nvPr>
        </p:nvSpPr>
        <p:spPr bwMode="invGray">
          <a:xfrm>
            <a:off x="8741384" y="2331768"/>
            <a:ext cx="502086" cy="459564"/>
          </a:xfrm>
          <a:prstGeom prst="rect">
            <a:avLst/>
          </a:prstGeom>
        </p:spPr>
        <p:txBody>
          <a:bodyPr anchor="ctr">
            <a:normAutofit/>
          </a:bodyPr>
          <a:lstStyle>
            <a:lvl1pPr marL="0" indent="0" algn="ctr">
              <a:buNone/>
              <a:defRPr sz="2400">
                <a:solidFill>
                  <a:schemeClr val="tx1"/>
                </a:solidFill>
                <a:latin typeface="Montserrat SemiBold" pitchFamily="2" charset="0"/>
                <a:sym typeface="Wingdings" panose="05000000000000000000" pitchFamily="2" charset="2"/>
              </a:defRPr>
            </a:lvl1pPr>
          </a:lstStyle>
          <a:p>
            <a:pPr lvl="0"/>
            <a:r>
              <a:rPr lang="en-NL" dirty="0"/>
              <a:t></a:t>
            </a:r>
            <a:endParaRPr lang="en-US" dirty="0"/>
          </a:p>
        </p:txBody>
      </p:sp>
    </p:spTree>
    <p:extLst>
      <p:ext uri="{BB962C8B-B14F-4D97-AF65-F5344CB8AC3E}">
        <p14:creationId xmlns:p14="http://schemas.microsoft.com/office/powerpoint/2010/main" val="5859268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hree column">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800" y="471915"/>
            <a:ext cx="11484000" cy="343237"/>
          </a:xfrm>
          <a:prstGeom prst="rect">
            <a:avLst/>
          </a:prstGeom>
        </p:spPr>
        <p:txBody>
          <a:bodyPr anchor="t">
            <a:spAutoFit/>
          </a:bodyPr>
          <a:lstStyle>
            <a:lvl1pPr>
              <a:defRPr sz="2200">
                <a:solidFill>
                  <a:srgbClr val="000000"/>
                </a:solidFill>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800" y="830931"/>
            <a:ext cx="11484000" cy="338554"/>
          </a:xfrm>
          <a:prstGeom prst="rect">
            <a:avLst/>
          </a:prstGeom>
        </p:spPr>
        <p:txBody>
          <a:bodyPr>
            <a:spAutoFit/>
          </a:bodyPr>
          <a:lstStyle>
            <a:lvl1pPr marL="0" indent="0">
              <a:buNone/>
              <a:defRPr sz="1600">
                <a:solidFill>
                  <a:srgbClr val="000000"/>
                </a:solidFill>
                <a:latin typeface="Montserrat SemiBold" pitchFamily="2" charset="0"/>
              </a:defRPr>
            </a:lvl1pPr>
          </a:lstStyle>
          <a:p>
            <a:pPr lvl="0"/>
            <a:r>
              <a:rPr lang="fr-FR"/>
              <a:t>Cliquez pour modifier les styles du texte du masque</a:t>
            </a:r>
          </a:p>
        </p:txBody>
      </p:sp>
      <p:sp>
        <p:nvSpPr>
          <p:cNvPr id="10" name="Text Placeholder 5">
            <a:extLst>
              <a:ext uri="{FF2B5EF4-FFF2-40B4-BE49-F238E27FC236}">
                <a16:creationId xmlns:a16="http://schemas.microsoft.com/office/drawing/2014/main" id="{6673F966-8056-4DE2-B799-EF36BC12AE93}"/>
              </a:ext>
            </a:extLst>
          </p:cNvPr>
          <p:cNvSpPr>
            <a:spLocks noGrp="1"/>
          </p:cNvSpPr>
          <p:nvPr>
            <p:ph type="body" sz="quarter" idx="11"/>
          </p:nvPr>
        </p:nvSpPr>
        <p:spPr>
          <a:xfrm>
            <a:off x="316800" y="1316038"/>
            <a:ext cx="3600000" cy="4637087"/>
          </a:xfrm>
          <a:prstGeom prst="rect">
            <a:avLst/>
          </a:prstGeom>
        </p:spPr>
        <p:txBody>
          <a:bodyPr/>
          <a:lstStyle>
            <a:lvl1pPr marL="0" indent="0">
              <a:buNone/>
              <a:defRPr>
                <a:solidFill>
                  <a:srgbClr val="000000"/>
                </a:solidFill>
              </a:defRPr>
            </a:lvl1pPr>
          </a:lstStyle>
          <a:p>
            <a:pPr lvl="0"/>
            <a:r>
              <a:rPr lang="fr-FR"/>
              <a:t>Cliquez pour modifier les styles du texte du masque</a:t>
            </a:r>
          </a:p>
        </p:txBody>
      </p:sp>
      <p:sp>
        <p:nvSpPr>
          <p:cNvPr id="13" name="Text Placeholder 5">
            <a:extLst>
              <a:ext uri="{FF2B5EF4-FFF2-40B4-BE49-F238E27FC236}">
                <a16:creationId xmlns:a16="http://schemas.microsoft.com/office/drawing/2014/main" id="{DDD60F31-EC58-4827-AE70-2A037AD8A328}"/>
              </a:ext>
            </a:extLst>
          </p:cNvPr>
          <p:cNvSpPr>
            <a:spLocks noGrp="1"/>
          </p:cNvSpPr>
          <p:nvPr>
            <p:ph type="body" sz="quarter" idx="16"/>
          </p:nvPr>
        </p:nvSpPr>
        <p:spPr>
          <a:xfrm>
            <a:off x="4258800" y="1316038"/>
            <a:ext cx="3600000" cy="4637087"/>
          </a:xfrm>
          <a:prstGeom prst="rect">
            <a:avLst/>
          </a:prstGeom>
        </p:spPr>
        <p:txBody>
          <a:bodyPr/>
          <a:lstStyle>
            <a:lvl1pPr marL="0" indent="0">
              <a:buNone/>
              <a:defRPr>
                <a:solidFill>
                  <a:srgbClr val="000000"/>
                </a:solidFill>
              </a:defRPr>
            </a:lvl1pPr>
          </a:lstStyle>
          <a:p>
            <a:pPr lvl="0"/>
            <a:r>
              <a:rPr lang="fr-FR"/>
              <a:t>Cliquez pour modifier les styles du texte du masque</a:t>
            </a:r>
          </a:p>
        </p:txBody>
      </p:sp>
      <p:sp>
        <p:nvSpPr>
          <p:cNvPr id="18" name="Text Placeholder 5">
            <a:extLst>
              <a:ext uri="{FF2B5EF4-FFF2-40B4-BE49-F238E27FC236}">
                <a16:creationId xmlns:a16="http://schemas.microsoft.com/office/drawing/2014/main" id="{EF2B20C0-85C2-4DF4-A44F-BC3996D47AF6}"/>
              </a:ext>
            </a:extLst>
          </p:cNvPr>
          <p:cNvSpPr>
            <a:spLocks noGrp="1"/>
          </p:cNvSpPr>
          <p:nvPr>
            <p:ph type="body" sz="quarter" idx="17"/>
          </p:nvPr>
        </p:nvSpPr>
        <p:spPr>
          <a:xfrm>
            <a:off x="8200800" y="1316037"/>
            <a:ext cx="3600000" cy="4637087"/>
          </a:xfrm>
          <a:prstGeom prst="rect">
            <a:avLst/>
          </a:prstGeom>
        </p:spPr>
        <p:txBody>
          <a:bodyPr/>
          <a:lstStyle>
            <a:lvl1pPr marL="0" indent="0">
              <a:buNone/>
              <a:defRPr>
                <a:solidFill>
                  <a:srgbClr val="000000"/>
                </a:solidFill>
              </a:defRPr>
            </a:lvl1pPr>
          </a:lstStyle>
          <a:p>
            <a:pPr lvl="0"/>
            <a:r>
              <a:rPr lang="fr-FR"/>
              <a:t>Cliquez pour modifier les styles du texte du masque</a:t>
            </a:r>
          </a:p>
        </p:txBody>
      </p:sp>
    </p:spTree>
    <p:extLst>
      <p:ext uri="{BB962C8B-B14F-4D97-AF65-F5344CB8AC3E}">
        <p14:creationId xmlns:p14="http://schemas.microsoft.com/office/powerpoint/2010/main" val="224408453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2_Three circles horizontal">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800" y="471915"/>
            <a:ext cx="11484000" cy="343237"/>
          </a:xfrm>
          <a:prstGeom prst="rect">
            <a:avLst/>
          </a:prstGeom>
        </p:spPr>
        <p:txBody>
          <a:bodyPr anchor="t">
            <a:spAutoFit/>
          </a:bodyPr>
          <a:lstStyle>
            <a:lvl1pPr>
              <a:defRPr sz="2200">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800" y="830931"/>
            <a:ext cx="11484000" cy="338554"/>
          </a:xfrm>
          <a:prstGeom prst="rect">
            <a:avLst/>
          </a:prstGeom>
        </p:spPr>
        <p:txBody>
          <a:bodyPr>
            <a:spAutoFit/>
          </a:bodyPr>
          <a:lstStyle>
            <a:lvl1pPr marL="0" indent="0">
              <a:buNone/>
              <a:defRPr sz="1600">
                <a:solidFill>
                  <a:srgbClr val="2D2D2D"/>
                </a:solidFill>
                <a:latin typeface="Montserrat SemiBold" pitchFamily="2" charset="0"/>
              </a:defRPr>
            </a:lvl1pPr>
          </a:lstStyle>
          <a:p>
            <a:pPr lvl="0"/>
            <a:r>
              <a:rPr lang="fr-FR"/>
              <a:t>Cliquez pour modifier les styles du texte du masque</a:t>
            </a:r>
          </a:p>
        </p:txBody>
      </p:sp>
      <p:sp>
        <p:nvSpPr>
          <p:cNvPr id="37" name="Text Placeholder 4">
            <a:extLst>
              <a:ext uri="{FF2B5EF4-FFF2-40B4-BE49-F238E27FC236}">
                <a16:creationId xmlns:a16="http://schemas.microsoft.com/office/drawing/2014/main" id="{76D94888-A371-4384-8376-ED2A72F15754}"/>
              </a:ext>
            </a:extLst>
          </p:cNvPr>
          <p:cNvSpPr>
            <a:spLocks noGrp="1"/>
          </p:cNvSpPr>
          <p:nvPr userDrawn="1">
            <p:ph type="body" sz="quarter" idx="48"/>
          </p:nvPr>
        </p:nvSpPr>
        <p:spPr bwMode="invGray">
          <a:xfrm>
            <a:off x="2279790" y="1347661"/>
            <a:ext cx="9508882" cy="1385786"/>
          </a:xfrm>
          <a:prstGeom prst="rect">
            <a:avLst/>
          </a:prstGeom>
        </p:spPr>
        <p:txBody>
          <a:bodyPr>
            <a:normAutofit/>
          </a:bodyPr>
          <a:lstStyle>
            <a:lvl1pPr marL="0" indent="0">
              <a:buNone/>
              <a:defRPr sz="1200">
                <a:solidFill>
                  <a:srgbClr val="2D2D2D"/>
                </a:solidFill>
                <a:latin typeface="Montserrat Regular" panose="00000500000000000000" pitchFamily="2" charset="0"/>
              </a:defRPr>
            </a:lvl1pPr>
          </a:lstStyle>
          <a:p>
            <a:pPr lvl="0"/>
            <a:r>
              <a:rPr lang="fr-FR"/>
              <a:t>Cliquez pour modifier les styles du texte du masque</a:t>
            </a:r>
          </a:p>
        </p:txBody>
      </p:sp>
      <p:sp>
        <p:nvSpPr>
          <p:cNvPr id="26" name="Oval 25">
            <a:extLst>
              <a:ext uri="{FF2B5EF4-FFF2-40B4-BE49-F238E27FC236}">
                <a16:creationId xmlns:a16="http://schemas.microsoft.com/office/drawing/2014/main" id="{C5C88E66-6B8E-44CF-85CF-949AA8FFCC5B}"/>
              </a:ext>
            </a:extLst>
          </p:cNvPr>
          <p:cNvSpPr/>
          <p:nvPr userDrawn="1"/>
        </p:nvSpPr>
        <p:spPr>
          <a:xfrm>
            <a:off x="417847" y="1347660"/>
            <a:ext cx="1385786" cy="1385786"/>
          </a:xfrm>
          <a:prstGeom prst="ellipse">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9" name="Text Placeholder 4">
            <a:extLst>
              <a:ext uri="{FF2B5EF4-FFF2-40B4-BE49-F238E27FC236}">
                <a16:creationId xmlns:a16="http://schemas.microsoft.com/office/drawing/2014/main" id="{347DC7F7-85E1-456D-B752-BFECF1A2960E}"/>
              </a:ext>
            </a:extLst>
          </p:cNvPr>
          <p:cNvSpPr>
            <a:spLocks noGrp="1"/>
          </p:cNvSpPr>
          <p:nvPr>
            <p:ph type="body" sz="quarter" idx="57"/>
          </p:nvPr>
        </p:nvSpPr>
        <p:spPr bwMode="invGray">
          <a:xfrm>
            <a:off x="557050" y="1669562"/>
            <a:ext cx="1103970" cy="780358"/>
          </a:xfrm>
          <a:prstGeom prst="rect">
            <a:avLst/>
          </a:prstGeom>
        </p:spPr>
        <p:txBody>
          <a:bodyPr anchor="ctr">
            <a:normAutofit/>
          </a:bodyPr>
          <a:lstStyle>
            <a:lvl1pPr marL="0" indent="0" algn="ctr">
              <a:buNone/>
              <a:defRPr sz="1400">
                <a:solidFill>
                  <a:schemeClr val="tx1"/>
                </a:solidFill>
                <a:latin typeface="Montserrat SemiBold" pitchFamily="2" charset="0"/>
              </a:defRPr>
            </a:lvl1pPr>
          </a:lstStyle>
          <a:p>
            <a:pPr lvl="0"/>
            <a:r>
              <a:rPr lang="fr-FR"/>
              <a:t>Cliquez pour modifier les styles du texte du masque</a:t>
            </a:r>
          </a:p>
        </p:txBody>
      </p:sp>
      <p:sp>
        <p:nvSpPr>
          <p:cNvPr id="23" name="Oval 22">
            <a:extLst>
              <a:ext uri="{FF2B5EF4-FFF2-40B4-BE49-F238E27FC236}">
                <a16:creationId xmlns:a16="http://schemas.microsoft.com/office/drawing/2014/main" id="{59A7601F-B392-4306-8ECD-E925556B0797}"/>
              </a:ext>
            </a:extLst>
          </p:cNvPr>
          <p:cNvSpPr/>
          <p:nvPr userDrawn="1"/>
        </p:nvSpPr>
        <p:spPr>
          <a:xfrm>
            <a:off x="417847" y="2936438"/>
            <a:ext cx="1385786" cy="1385786"/>
          </a:xfrm>
          <a:prstGeom prst="ellipse">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3" name="Text Placeholder 4">
            <a:extLst>
              <a:ext uri="{FF2B5EF4-FFF2-40B4-BE49-F238E27FC236}">
                <a16:creationId xmlns:a16="http://schemas.microsoft.com/office/drawing/2014/main" id="{24A23DF1-E7E1-4875-BC1D-65EDC9D7ECE1}"/>
              </a:ext>
            </a:extLst>
          </p:cNvPr>
          <p:cNvSpPr>
            <a:spLocks noGrp="1"/>
          </p:cNvSpPr>
          <p:nvPr>
            <p:ph type="body" sz="quarter" idx="58"/>
          </p:nvPr>
        </p:nvSpPr>
        <p:spPr bwMode="invGray">
          <a:xfrm>
            <a:off x="557050" y="3258340"/>
            <a:ext cx="1103970" cy="780358"/>
          </a:xfrm>
          <a:prstGeom prst="rect">
            <a:avLst/>
          </a:prstGeom>
        </p:spPr>
        <p:txBody>
          <a:bodyPr anchor="ctr">
            <a:normAutofit/>
          </a:bodyPr>
          <a:lstStyle>
            <a:lvl1pPr marL="0" indent="0" algn="ctr">
              <a:buNone/>
              <a:defRPr sz="1400">
                <a:solidFill>
                  <a:schemeClr val="tx1"/>
                </a:solidFill>
                <a:latin typeface="Montserrat SemiBold" pitchFamily="2" charset="0"/>
              </a:defRPr>
            </a:lvl1pPr>
          </a:lstStyle>
          <a:p>
            <a:pPr lvl="0"/>
            <a:r>
              <a:rPr lang="fr-FR"/>
              <a:t>Cliquez pour modifier les styles du texte du masque</a:t>
            </a:r>
          </a:p>
        </p:txBody>
      </p:sp>
      <p:sp>
        <p:nvSpPr>
          <p:cNvPr id="34" name="Oval 33">
            <a:extLst>
              <a:ext uri="{FF2B5EF4-FFF2-40B4-BE49-F238E27FC236}">
                <a16:creationId xmlns:a16="http://schemas.microsoft.com/office/drawing/2014/main" id="{2B9D9238-2B28-4FF0-8A62-94856DDF363B}"/>
              </a:ext>
            </a:extLst>
          </p:cNvPr>
          <p:cNvSpPr/>
          <p:nvPr userDrawn="1"/>
        </p:nvSpPr>
        <p:spPr>
          <a:xfrm>
            <a:off x="417847" y="4525216"/>
            <a:ext cx="1385786" cy="1385786"/>
          </a:xfrm>
          <a:prstGeom prst="ellipse">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5" name="Text Placeholder 4">
            <a:extLst>
              <a:ext uri="{FF2B5EF4-FFF2-40B4-BE49-F238E27FC236}">
                <a16:creationId xmlns:a16="http://schemas.microsoft.com/office/drawing/2014/main" id="{EC99944B-2516-4F0A-A4F6-CFB5AFA88B3A}"/>
              </a:ext>
            </a:extLst>
          </p:cNvPr>
          <p:cNvSpPr>
            <a:spLocks noGrp="1"/>
          </p:cNvSpPr>
          <p:nvPr>
            <p:ph type="body" sz="quarter" idx="59"/>
          </p:nvPr>
        </p:nvSpPr>
        <p:spPr bwMode="invGray">
          <a:xfrm>
            <a:off x="557050" y="4847118"/>
            <a:ext cx="1103970" cy="780358"/>
          </a:xfrm>
          <a:prstGeom prst="rect">
            <a:avLst/>
          </a:prstGeom>
        </p:spPr>
        <p:txBody>
          <a:bodyPr anchor="ctr">
            <a:normAutofit/>
          </a:bodyPr>
          <a:lstStyle>
            <a:lvl1pPr marL="0" indent="0" algn="ctr">
              <a:buNone/>
              <a:defRPr sz="1400">
                <a:solidFill>
                  <a:schemeClr val="tx1"/>
                </a:solidFill>
                <a:latin typeface="Montserrat SemiBold" pitchFamily="2" charset="0"/>
              </a:defRPr>
            </a:lvl1pPr>
          </a:lstStyle>
          <a:p>
            <a:pPr lvl="0"/>
            <a:r>
              <a:rPr lang="fr-FR"/>
              <a:t>Cliquez pour modifier les styles du texte du masque</a:t>
            </a:r>
          </a:p>
        </p:txBody>
      </p:sp>
      <p:sp>
        <p:nvSpPr>
          <p:cNvPr id="38" name="Text Placeholder 4">
            <a:extLst>
              <a:ext uri="{FF2B5EF4-FFF2-40B4-BE49-F238E27FC236}">
                <a16:creationId xmlns:a16="http://schemas.microsoft.com/office/drawing/2014/main" id="{DC396290-4E8F-4DF9-9DA2-0E13006E7F31}"/>
              </a:ext>
            </a:extLst>
          </p:cNvPr>
          <p:cNvSpPr>
            <a:spLocks noGrp="1"/>
          </p:cNvSpPr>
          <p:nvPr>
            <p:ph type="body" sz="quarter" idx="60"/>
          </p:nvPr>
        </p:nvSpPr>
        <p:spPr bwMode="invGray">
          <a:xfrm>
            <a:off x="2279790" y="2936438"/>
            <a:ext cx="9508882" cy="1385786"/>
          </a:xfrm>
          <a:prstGeom prst="rect">
            <a:avLst/>
          </a:prstGeom>
        </p:spPr>
        <p:txBody>
          <a:bodyPr>
            <a:normAutofit/>
          </a:bodyPr>
          <a:lstStyle>
            <a:lvl1pPr marL="0" indent="0">
              <a:buNone/>
              <a:defRPr sz="1200">
                <a:solidFill>
                  <a:srgbClr val="2D2D2D"/>
                </a:solidFill>
                <a:latin typeface="Montserrat Regular" panose="00000500000000000000" pitchFamily="2" charset="0"/>
              </a:defRPr>
            </a:lvl1pPr>
          </a:lstStyle>
          <a:p>
            <a:pPr lvl="0"/>
            <a:r>
              <a:rPr lang="fr-FR"/>
              <a:t>Cliquez pour modifier les styles du texte du masque</a:t>
            </a:r>
          </a:p>
        </p:txBody>
      </p:sp>
      <p:sp>
        <p:nvSpPr>
          <p:cNvPr id="39" name="Text Placeholder 4">
            <a:extLst>
              <a:ext uri="{FF2B5EF4-FFF2-40B4-BE49-F238E27FC236}">
                <a16:creationId xmlns:a16="http://schemas.microsoft.com/office/drawing/2014/main" id="{1DCD6FFA-2908-47A4-9EED-8F42FA9CF2D9}"/>
              </a:ext>
            </a:extLst>
          </p:cNvPr>
          <p:cNvSpPr>
            <a:spLocks noGrp="1"/>
          </p:cNvSpPr>
          <p:nvPr>
            <p:ph type="body" sz="quarter" idx="61"/>
          </p:nvPr>
        </p:nvSpPr>
        <p:spPr bwMode="invGray">
          <a:xfrm>
            <a:off x="2279790" y="4525215"/>
            <a:ext cx="9508882" cy="1385786"/>
          </a:xfrm>
          <a:prstGeom prst="rect">
            <a:avLst/>
          </a:prstGeom>
        </p:spPr>
        <p:txBody>
          <a:bodyPr>
            <a:normAutofit/>
          </a:bodyPr>
          <a:lstStyle>
            <a:lvl1pPr marL="0" indent="0">
              <a:buNone/>
              <a:defRPr sz="1200">
                <a:solidFill>
                  <a:srgbClr val="2D2D2D"/>
                </a:solidFill>
                <a:latin typeface="Montserrat Regular" panose="00000500000000000000" pitchFamily="2" charset="0"/>
              </a:defRPr>
            </a:lvl1pPr>
          </a:lstStyle>
          <a:p>
            <a:pPr lvl="0"/>
            <a:r>
              <a:rPr lang="fr-FR"/>
              <a:t>Cliquez pour modifier les styles du texte du masque</a:t>
            </a:r>
          </a:p>
        </p:txBody>
      </p:sp>
    </p:spTree>
    <p:extLst>
      <p:ext uri="{BB962C8B-B14F-4D97-AF65-F5344CB8AC3E}">
        <p14:creationId xmlns:p14="http://schemas.microsoft.com/office/powerpoint/2010/main" val="172033582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2_Quote">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799" y="471915"/>
            <a:ext cx="11484000" cy="343237"/>
          </a:xfrm>
          <a:prstGeom prst="rect">
            <a:avLst/>
          </a:prstGeom>
        </p:spPr>
        <p:txBody>
          <a:bodyPr anchor="t">
            <a:spAutoFit/>
          </a:bodyPr>
          <a:lstStyle>
            <a:lvl1pPr>
              <a:defRPr sz="2200">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799" y="830931"/>
            <a:ext cx="11484000" cy="338554"/>
          </a:xfrm>
          <a:prstGeom prst="rect">
            <a:avLst/>
          </a:prstGeom>
        </p:spPr>
        <p:txBody>
          <a:bodyPr>
            <a:spAutoFit/>
          </a:bodyPr>
          <a:lstStyle>
            <a:lvl1pPr marL="0" indent="0">
              <a:buNone/>
              <a:defRPr sz="1600">
                <a:solidFill>
                  <a:srgbClr val="2D2D2D"/>
                </a:solidFill>
                <a:latin typeface="Montserrat SemiBold" pitchFamily="2" charset="0"/>
              </a:defRPr>
            </a:lvl1pPr>
          </a:lstStyle>
          <a:p>
            <a:pPr lvl="0"/>
            <a:r>
              <a:rPr lang="fr-FR"/>
              <a:t>Cliquez pour modifier les styles du texte du masque</a:t>
            </a:r>
          </a:p>
        </p:txBody>
      </p:sp>
      <p:sp>
        <p:nvSpPr>
          <p:cNvPr id="28" name="Picture Placeholder 5">
            <a:extLst>
              <a:ext uri="{FF2B5EF4-FFF2-40B4-BE49-F238E27FC236}">
                <a16:creationId xmlns:a16="http://schemas.microsoft.com/office/drawing/2014/main" id="{27368E06-8E66-425C-8041-488A92DF4D82}"/>
              </a:ext>
            </a:extLst>
          </p:cNvPr>
          <p:cNvSpPr>
            <a:spLocks noGrp="1"/>
          </p:cNvSpPr>
          <p:nvPr>
            <p:ph type="pic" sz="quarter" idx="14" hasCustomPrompt="1"/>
          </p:nvPr>
        </p:nvSpPr>
        <p:spPr>
          <a:xfrm>
            <a:off x="9093756" y="1641049"/>
            <a:ext cx="2694915" cy="4146802"/>
          </a:xfrm>
          <a:prstGeom prst="roundRect">
            <a:avLst>
              <a:gd name="adj" fmla="val 1612"/>
            </a:avLst>
          </a:prstGeom>
        </p:spPr>
        <p:txBody>
          <a:bodyPr anchor="ctr">
            <a:normAutofit/>
          </a:bodyPr>
          <a:lstStyle>
            <a:lvl1pPr marL="0" indent="0" algn="ctr">
              <a:buNone/>
              <a:defRPr sz="1600">
                <a:latin typeface="Montserrat" panose="00000500000000000000" pitchFamily="2" charset="0"/>
              </a:defRPr>
            </a:lvl1pPr>
          </a:lstStyle>
          <a:p>
            <a:r>
              <a:rPr lang="en-NL" dirty="0"/>
              <a:t>Click here to add an image</a:t>
            </a:r>
          </a:p>
          <a:p>
            <a:endParaRPr lang="en-NL" dirty="0"/>
          </a:p>
          <a:p>
            <a:endParaRPr lang="en-NL" dirty="0"/>
          </a:p>
        </p:txBody>
      </p:sp>
      <p:sp>
        <p:nvSpPr>
          <p:cNvPr id="29" name="Rectangle: Rounded Corners 28">
            <a:extLst>
              <a:ext uri="{FF2B5EF4-FFF2-40B4-BE49-F238E27FC236}">
                <a16:creationId xmlns:a16="http://schemas.microsoft.com/office/drawing/2014/main" id="{8FA79DE3-D5C8-416C-96D7-B11C85C27DE5}"/>
              </a:ext>
            </a:extLst>
          </p:cNvPr>
          <p:cNvSpPr/>
          <p:nvPr userDrawn="1"/>
        </p:nvSpPr>
        <p:spPr>
          <a:xfrm>
            <a:off x="780797" y="1641049"/>
            <a:ext cx="7991413" cy="3021386"/>
          </a:xfrm>
          <a:prstGeom prst="roundRect">
            <a:avLst>
              <a:gd name="adj" fmla="val 4815"/>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0" name="TextBox 29">
            <a:extLst>
              <a:ext uri="{FF2B5EF4-FFF2-40B4-BE49-F238E27FC236}">
                <a16:creationId xmlns:a16="http://schemas.microsoft.com/office/drawing/2014/main" id="{258A6315-20C5-4602-806F-A9FAD2BA25B0}"/>
              </a:ext>
            </a:extLst>
          </p:cNvPr>
          <p:cNvSpPr txBox="1"/>
          <p:nvPr userDrawn="1"/>
        </p:nvSpPr>
        <p:spPr>
          <a:xfrm>
            <a:off x="875664" y="1601365"/>
            <a:ext cx="653143" cy="1446550"/>
          </a:xfrm>
          <a:prstGeom prst="rect">
            <a:avLst/>
          </a:prstGeom>
          <a:noFill/>
        </p:spPr>
        <p:txBody>
          <a:bodyPr wrap="square" rtlCol="0">
            <a:spAutoFit/>
          </a:bodyPr>
          <a:lstStyle/>
          <a:p>
            <a:r>
              <a:rPr lang="en-NL" sz="8800" i="1" dirty="0">
                <a:solidFill>
                  <a:srgbClr val="2D2D2D"/>
                </a:solidFill>
                <a:latin typeface="Montserrat SemiBold" pitchFamily="2" charset="0"/>
              </a:rPr>
              <a:t>“</a:t>
            </a:r>
            <a:endParaRPr lang="nl-NL" sz="8800" i="1" dirty="0">
              <a:solidFill>
                <a:srgbClr val="2D2D2D"/>
              </a:solidFill>
              <a:latin typeface="Montserrat SemiBold" pitchFamily="2" charset="0"/>
            </a:endParaRPr>
          </a:p>
        </p:txBody>
      </p:sp>
      <p:sp>
        <p:nvSpPr>
          <p:cNvPr id="31" name="TextBox 30">
            <a:extLst>
              <a:ext uri="{FF2B5EF4-FFF2-40B4-BE49-F238E27FC236}">
                <a16:creationId xmlns:a16="http://schemas.microsoft.com/office/drawing/2014/main" id="{5E9D8150-EF26-4C53-AE98-C126E4C0EED7}"/>
              </a:ext>
            </a:extLst>
          </p:cNvPr>
          <p:cNvSpPr txBox="1"/>
          <p:nvPr userDrawn="1"/>
        </p:nvSpPr>
        <p:spPr>
          <a:xfrm>
            <a:off x="7953269" y="3770401"/>
            <a:ext cx="653143" cy="1446550"/>
          </a:xfrm>
          <a:prstGeom prst="rect">
            <a:avLst/>
          </a:prstGeom>
          <a:noFill/>
        </p:spPr>
        <p:txBody>
          <a:bodyPr wrap="square" rtlCol="0">
            <a:spAutoFit/>
          </a:bodyPr>
          <a:lstStyle/>
          <a:p>
            <a:r>
              <a:rPr lang="en-NL" sz="8800" i="1" dirty="0">
                <a:solidFill>
                  <a:srgbClr val="2D2D2D"/>
                </a:solidFill>
                <a:latin typeface="Montserrat SemiBold" pitchFamily="2" charset="0"/>
              </a:rPr>
              <a:t>”</a:t>
            </a:r>
            <a:endParaRPr lang="nl-NL" sz="8800" i="1" dirty="0">
              <a:solidFill>
                <a:srgbClr val="2D2D2D"/>
              </a:solidFill>
              <a:latin typeface="Montserrat SemiBold" pitchFamily="2" charset="0"/>
            </a:endParaRPr>
          </a:p>
        </p:txBody>
      </p:sp>
      <p:sp>
        <p:nvSpPr>
          <p:cNvPr id="36" name="Text Placeholder 4">
            <a:extLst>
              <a:ext uri="{FF2B5EF4-FFF2-40B4-BE49-F238E27FC236}">
                <a16:creationId xmlns:a16="http://schemas.microsoft.com/office/drawing/2014/main" id="{579CE8E9-A79A-4D25-83BE-9B8D0934AC97}"/>
              </a:ext>
            </a:extLst>
          </p:cNvPr>
          <p:cNvSpPr>
            <a:spLocks noGrp="1"/>
          </p:cNvSpPr>
          <p:nvPr>
            <p:ph type="body" sz="quarter" idx="57"/>
          </p:nvPr>
        </p:nvSpPr>
        <p:spPr bwMode="invGray">
          <a:xfrm>
            <a:off x="1807944" y="1881072"/>
            <a:ext cx="5937118" cy="2541340"/>
          </a:xfrm>
          <a:prstGeom prst="rect">
            <a:avLst/>
          </a:prstGeom>
        </p:spPr>
        <p:txBody>
          <a:bodyPr anchor="ctr">
            <a:normAutofit/>
          </a:bodyPr>
          <a:lstStyle>
            <a:lvl1pPr marL="0" indent="0" algn="ctr">
              <a:buNone/>
              <a:defRPr sz="1800" i="1">
                <a:solidFill>
                  <a:srgbClr val="2D2D2D"/>
                </a:solidFill>
                <a:latin typeface="Montserrat SemiBold" pitchFamily="2" charset="0"/>
              </a:defRPr>
            </a:lvl1pPr>
          </a:lstStyle>
          <a:p>
            <a:pPr lvl="0"/>
            <a:r>
              <a:rPr lang="fr-FR"/>
              <a:t>Cliquez pour modifier les styles du texte du masque</a:t>
            </a:r>
          </a:p>
        </p:txBody>
      </p:sp>
    </p:spTree>
    <p:extLst>
      <p:ext uri="{BB962C8B-B14F-4D97-AF65-F5344CB8AC3E}">
        <p14:creationId xmlns:p14="http://schemas.microsoft.com/office/powerpoint/2010/main" val="352352231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3_Questions">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4EEB59C1-DBAE-B7DE-42D6-1DCE324A29F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Graphic 7">
            <a:extLst>
              <a:ext uri="{FF2B5EF4-FFF2-40B4-BE49-F238E27FC236}">
                <a16:creationId xmlns:a16="http://schemas.microsoft.com/office/drawing/2014/main" id="{8791D0FA-6B99-42E5-B721-5BEB4B07EFF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93590" y="892407"/>
            <a:ext cx="1901614" cy="340326"/>
          </a:xfrm>
          <a:prstGeom prst="rect">
            <a:avLst/>
          </a:prstGeom>
        </p:spPr>
      </p:pic>
      <p:sp>
        <p:nvSpPr>
          <p:cNvPr id="2" name="Title 1">
            <a:extLst>
              <a:ext uri="{FF2B5EF4-FFF2-40B4-BE49-F238E27FC236}">
                <a16:creationId xmlns:a16="http://schemas.microsoft.com/office/drawing/2014/main" id="{A077BA4E-0064-451B-B04F-30179C0144FC}"/>
              </a:ext>
            </a:extLst>
          </p:cNvPr>
          <p:cNvSpPr>
            <a:spLocks noGrp="1"/>
          </p:cNvSpPr>
          <p:nvPr>
            <p:ph type="ctrTitle" hasCustomPrompt="1"/>
          </p:nvPr>
        </p:nvSpPr>
        <p:spPr>
          <a:xfrm>
            <a:off x="804016" y="2591220"/>
            <a:ext cx="9144000" cy="1137797"/>
          </a:xfrm>
          <a:prstGeom prst="rect">
            <a:avLst/>
          </a:prstGeom>
        </p:spPr>
        <p:txBody>
          <a:bodyPr anchor="b">
            <a:normAutofit/>
          </a:bodyPr>
          <a:lstStyle>
            <a:lvl1pPr algn="l">
              <a:lnSpc>
                <a:spcPct val="100000"/>
              </a:lnSpc>
              <a:defRPr sz="3800" spc="0">
                <a:solidFill>
                  <a:srgbClr val="000000"/>
                </a:solidFill>
                <a:latin typeface="Montserrat SemiBold" pitchFamily="2" charset="0"/>
              </a:defRPr>
            </a:lvl1pPr>
          </a:lstStyle>
          <a:p>
            <a:r>
              <a:rPr lang="en-NL" dirty="0"/>
              <a:t>Questions</a:t>
            </a:r>
            <a:endParaRPr lang="nl-NL" dirty="0"/>
          </a:p>
        </p:txBody>
      </p:sp>
    </p:spTree>
    <p:extLst>
      <p:ext uri="{BB962C8B-B14F-4D97-AF65-F5344CB8AC3E}">
        <p14:creationId xmlns:p14="http://schemas.microsoft.com/office/powerpoint/2010/main" val="46272712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userDrawn="1">
  <p:cSld name="3_Closing slide">
    <p:spTree>
      <p:nvGrpSpPr>
        <p:cNvPr id="1" name=""/>
        <p:cNvGrpSpPr/>
        <p:nvPr/>
      </p:nvGrpSpPr>
      <p:grpSpPr>
        <a:xfrm>
          <a:off x="0" y="0"/>
          <a:ext cx="0" cy="0"/>
          <a:chOff x="0" y="0"/>
          <a:chExt cx="0" cy="0"/>
        </a:xfrm>
      </p:grpSpPr>
      <p:pic>
        <p:nvPicPr>
          <p:cNvPr id="5" name="Picture 4" descr="A picture containing logo&#10;&#10;Description automatically generated">
            <a:extLst>
              <a:ext uri="{FF2B5EF4-FFF2-40B4-BE49-F238E27FC236}">
                <a16:creationId xmlns:a16="http://schemas.microsoft.com/office/drawing/2014/main" id="{5DE32A2A-EB48-472D-6F63-FA7245303BC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3" name="Graphic 12">
            <a:extLst>
              <a:ext uri="{FF2B5EF4-FFF2-40B4-BE49-F238E27FC236}">
                <a16:creationId xmlns:a16="http://schemas.microsoft.com/office/drawing/2014/main" id="{A53A17A6-5D4E-4132-A874-B1C2B83253F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93590" y="892407"/>
            <a:ext cx="1901614" cy="340326"/>
          </a:xfrm>
          <a:prstGeom prst="rect">
            <a:avLst/>
          </a:prstGeom>
        </p:spPr>
      </p:pic>
      <p:sp>
        <p:nvSpPr>
          <p:cNvPr id="2" name="Title 1">
            <a:extLst>
              <a:ext uri="{FF2B5EF4-FFF2-40B4-BE49-F238E27FC236}">
                <a16:creationId xmlns:a16="http://schemas.microsoft.com/office/drawing/2014/main" id="{1E00396B-D127-B118-DD47-0A376F2B4743}"/>
              </a:ext>
            </a:extLst>
          </p:cNvPr>
          <p:cNvSpPr>
            <a:spLocks noGrp="1"/>
          </p:cNvSpPr>
          <p:nvPr>
            <p:ph type="ctrTitle" hasCustomPrompt="1"/>
          </p:nvPr>
        </p:nvSpPr>
        <p:spPr>
          <a:xfrm>
            <a:off x="804016" y="2746861"/>
            <a:ext cx="3591339" cy="682140"/>
          </a:xfrm>
          <a:prstGeom prst="rect">
            <a:avLst/>
          </a:prstGeom>
        </p:spPr>
        <p:txBody>
          <a:bodyPr anchor="t">
            <a:normAutofit/>
          </a:bodyPr>
          <a:lstStyle>
            <a:lvl1pPr algn="l">
              <a:lnSpc>
                <a:spcPct val="100000"/>
              </a:lnSpc>
              <a:defRPr sz="3800" spc="0">
                <a:solidFill>
                  <a:schemeClr val="bg1"/>
                </a:solidFill>
                <a:latin typeface="Montserrat SemiBold" pitchFamily="2" charset="0"/>
              </a:defRPr>
            </a:lvl1pPr>
          </a:lstStyle>
          <a:p>
            <a:r>
              <a:rPr lang="en-NL" dirty="0"/>
              <a:t>Thank you!</a:t>
            </a:r>
            <a:endParaRPr lang="nl-NL" dirty="0"/>
          </a:p>
        </p:txBody>
      </p:sp>
      <p:sp>
        <p:nvSpPr>
          <p:cNvPr id="3" name="Subtitle 2">
            <a:extLst>
              <a:ext uri="{FF2B5EF4-FFF2-40B4-BE49-F238E27FC236}">
                <a16:creationId xmlns:a16="http://schemas.microsoft.com/office/drawing/2014/main" id="{72F4EE82-9623-C4DC-13DE-20F5E9831083}"/>
              </a:ext>
            </a:extLst>
          </p:cNvPr>
          <p:cNvSpPr>
            <a:spLocks noGrp="1"/>
          </p:cNvSpPr>
          <p:nvPr>
            <p:ph type="subTitle" idx="1" hasCustomPrompt="1"/>
          </p:nvPr>
        </p:nvSpPr>
        <p:spPr>
          <a:xfrm>
            <a:off x="804016" y="3905667"/>
            <a:ext cx="3388716" cy="192738"/>
          </a:xfrm>
          <a:prstGeom prst="rect">
            <a:avLst/>
          </a:prstGeom>
        </p:spPr>
        <p:txBody>
          <a:bodyPr anchor="ctr">
            <a:noAutofit/>
          </a:bodyPr>
          <a:lstStyle>
            <a:lvl1pPr marL="0" indent="0" algn="l">
              <a:buNone/>
              <a:defRPr sz="1200">
                <a:solidFill>
                  <a:schemeClr val="bg1"/>
                </a:solidFill>
                <a:latin typeface="Montserrat Medium"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NL" dirty="0"/>
              <a:t>For more information please contact:</a:t>
            </a:r>
            <a:endParaRPr lang="en-US" dirty="0"/>
          </a:p>
        </p:txBody>
      </p:sp>
      <p:sp>
        <p:nvSpPr>
          <p:cNvPr id="6" name="AddCustomFooter#1">
            <a:extLst>
              <a:ext uri="{FF2B5EF4-FFF2-40B4-BE49-F238E27FC236}">
                <a16:creationId xmlns:a16="http://schemas.microsoft.com/office/drawing/2014/main" id="{6523DCEE-0520-74FC-2CD6-08812A8B9955}"/>
              </a:ext>
            </a:extLst>
          </p:cNvPr>
          <p:cNvSpPr txBox="1"/>
          <p:nvPr userDrawn="1"/>
        </p:nvSpPr>
        <p:spPr bwMode="invGray">
          <a:xfrm>
            <a:off x="5774099" y="6373305"/>
            <a:ext cx="569066" cy="100027"/>
          </a:xfrm>
          <a:prstGeom prst="rect">
            <a:avLst/>
          </a:prstGeom>
          <a:noFill/>
        </p:spPr>
        <p:txBody>
          <a:bodyPr wrap="non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190500" algn="l"/>
              </a:tabLst>
              <a:defRPr/>
            </a:pPr>
            <a:r>
              <a:rPr kumimoji="0" lang="en-US" sz="650" b="0" i="0" u="none" strike="noStrike" kern="1200" cap="none" spc="0" normalizeH="0" baseline="0" noProof="0" dirty="0">
                <a:ln>
                  <a:noFill/>
                </a:ln>
                <a:solidFill>
                  <a:srgbClr val="ECECED"/>
                </a:solidFill>
                <a:effectLst/>
                <a:uLnTx/>
                <a:uFillTx/>
                <a:latin typeface="+mn-lt"/>
                <a:ea typeface="Verdana" pitchFamily="34" charset="0"/>
                <a:cs typeface="Verdana" pitchFamily="34" charset="0"/>
              </a:rPr>
              <a:t>© </a:t>
            </a:r>
            <a:r>
              <a:rPr kumimoji="0" lang="nl-NL" sz="650" b="0" i="0" u="none" strike="noStrike" kern="1200" cap="none" spc="0" normalizeH="0" baseline="0" noProof="0" dirty="0" err="1">
                <a:ln>
                  <a:noFill/>
                </a:ln>
                <a:solidFill>
                  <a:srgbClr val="ECECED"/>
                </a:solidFill>
                <a:effectLst/>
                <a:uLnTx/>
                <a:uFillTx/>
                <a:latin typeface="+mn-lt"/>
                <a:ea typeface="Verdana" pitchFamily="34" charset="0"/>
                <a:cs typeface="Verdana" pitchFamily="34" charset="0"/>
              </a:rPr>
              <a:t>Eviden</a:t>
            </a:r>
            <a:r>
              <a:rPr kumimoji="0" lang="nl-NL" sz="650" b="0" i="0" u="none" strike="noStrike" kern="1200" cap="none" spc="0" normalizeH="0" baseline="0" noProof="0" dirty="0">
                <a:ln>
                  <a:noFill/>
                </a:ln>
                <a:solidFill>
                  <a:srgbClr val="ECECED"/>
                </a:solidFill>
                <a:effectLst/>
                <a:uLnTx/>
                <a:uFillTx/>
                <a:latin typeface="+mn-lt"/>
                <a:ea typeface="Verdana" pitchFamily="34" charset="0"/>
                <a:cs typeface="Verdana" pitchFamily="34" charset="0"/>
              </a:rPr>
              <a:t> SAS</a:t>
            </a:r>
            <a:endParaRPr lang="nl-NL" sz="650" baseline="0" dirty="0">
              <a:solidFill>
                <a:srgbClr val="ECECED"/>
              </a:solidFill>
              <a:latin typeface="+mn-lt"/>
              <a:ea typeface="Verdana" pitchFamily="34" charset="0"/>
              <a:cs typeface="Verdana" pitchFamily="34" charset="0"/>
            </a:endParaRPr>
          </a:p>
        </p:txBody>
      </p:sp>
    </p:spTree>
    <p:extLst>
      <p:ext uri="{BB962C8B-B14F-4D97-AF65-F5344CB8AC3E}">
        <p14:creationId xmlns:p14="http://schemas.microsoft.com/office/powerpoint/2010/main" val="296846918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Two column with design">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5ED8B6BB-8141-4A07-944C-6F82D30BF3CA}"/>
              </a:ext>
            </a:extLst>
          </p:cNvPr>
          <p:cNvGrpSpPr/>
          <p:nvPr userDrawn="1"/>
        </p:nvGrpSpPr>
        <p:grpSpPr bwMode="invGray">
          <a:xfrm>
            <a:off x="6589906" y="0"/>
            <a:ext cx="5602095" cy="5867400"/>
            <a:chOff x="1271192" y="805323"/>
            <a:chExt cx="4461628" cy="4672922"/>
          </a:xfrm>
        </p:grpSpPr>
        <p:sp>
          <p:nvSpPr>
            <p:cNvPr id="10" name="Freeform: Shape 9">
              <a:extLst>
                <a:ext uri="{FF2B5EF4-FFF2-40B4-BE49-F238E27FC236}">
                  <a16:creationId xmlns:a16="http://schemas.microsoft.com/office/drawing/2014/main" id="{541290F4-5E28-45D5-B36F-8D8516767C64}"/>
                </a:ext>
              </a:extLst>
            </p:cNvPr>
            <p:cNvSpPr/>
            <p:nvPr userDrawn="1"/>
          </p:nvSpPr>
          <p:spPr bwMode="invGray">
            <a:xfrm>
              <a:off x="1271192" y="805324"/>
              <a:ext cx="4461628" cy="4672921"/>
            </a:xfrm>
            <a:custGeom>
              <a:avLst/>
              <a:gdLst>
                <a:gd name="connsiteX0" fmla="*/ 738812 w 4461628"/>
                <a:gd name="connsiteY0" fmla="*/ 0 h 4672921"/>
                <a:gd name="connsiteX1" fmla="*/ 4461628 w 4461628"/>
                <a:gd name="connsiteY1" fmla="*/ 0 h 4672921"/>
                <a:gd name="connsiteX2" fmla="*/ 4461628 w 4461628"/>
                <a:gd name="connsiteY2" fmla="*/ 4110245 h 4672921"/>
                <a:gd name="connsiteX3" fmla="*/ 4345762 w 4461628"/>
                <a:gd name="connsiteY3" fmla="*/ 4196888 h 4672921"/>
                <a:gd name="connsiteX4" fmla="*/ 2787336 w 4461628"/>
                <a:gd name="connsiteY4" fmla="*/ 4672921 h 4672921"/>
                <a:gd name="connsiteX5" fmla="*/ 0 w 4461628"/>
                <a:gd name="connsiteY5" fmla="*/ 1885585 h 4672921"/>
                <a:gd name="connsiteX6" fmla="*/ 636492 w 4461628"/>
                <a:gd name="connsiteY6" fmla="*/ 112581 h 4672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61628" h="4672921">
                  <a:moveTo>
                    <a:pt x="738812" y="0"/>
                  </a:moveTo>
                  <a:lnTo>
                    <a:pt x="4461628" y="0"/>
                  </a:lnTo>
                  <a:lnTo>
                    <a:pt x="4461628" y="4110245"/>
                  </a:lnTo>
                  <a:lnTo>
                    <a:pt x="4345762" y="4196888"/>
                  </a:lnTo>
                  <a:cubicBezTo>
                    <a:pt x="3900900" y="4497431"/>
                    <a:pt x="3364612" y="4672921"/>
                    <a:pt x="2787336" y="4672921"/>
                  </a:cubicBezTo>
                  <a:cubicBezTo>
                    <a:pt x="1247933" y="4672921"/>
                    <a:pt x="0" y="3424988"/>
                    <a:pt x="0" y="1885585"/>
                  </a:cubicBezTo>
                  <a:cubicBezTo>
                    <a:pt x="0" y="1212096"/>
                    <a:pt x="238862" y="594397"/>
                    <a:pt x="636492" y="112581"/>
                  </a:cubicBezTo>
                  <a:close/>
                </a:path>
              </a:pathLst>
            </a:custGeom>
            <a:gradFill flip="none" rotWithShape="1">
              <a:gsLst>
                <a:gs pos="46000">
                  <a:srgbClr val="039BDA">
                    <a:alpha val="38000"/>
                  </a:srgbClr>
                </a:gs>
                <a:gs pos="0">
                  <a:schemeClr val="accent1"/>
                </a:gs>
                <a:gs pos="100000">
                  <a:schemeClr val="accent1">
                    <a:alpha val="0"/>
                  </a:schemeClr>
                </a:gs>
              </a:gsLst>
              <a:lin ang="16800000" scaled="0"/>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3200" dirty="0"/>
            </a:p>
          </p:txBody>
        </p:sp>
        <p:sp>
          <p:nvSpPr>
            <p:cNvPr id="11" name="Freeform: Shape 10">
              <a:extLst>
                <a:ext uri="{FF2B5EF4-FFF2-40B4-BE49-F238E27FC236}">
                  <a16:creationId xmlns:a16="http://schemas.microsoft.com/office/drawing/2014/main" id="{F8771D00-4996-4944-B9F3-7D4A39BE5721}"/>
                </a:ext>
              </a:extLst>
            </p:cNvPr>
            <p:cNvSpPr/>
            <p:nvPr userDrawn="1"/>
          </p:nvSpPr>
          <p:spPr bwMode="invGray">
            <a:xfrm>
              <a:off x="2875525" y="805323"/>
              <a:ext cx="2857295" cy="2998788"/>
            </a:xfrm>
            <a:custGeom>
              <a:avLst/>
              <a:gdLst>
                <a:gd name="connsiteX0" fmla="*/ 43110 w 2857295"/>
                <a:gd name="connsiteY0" fmla="*/ 0 h 2998788"/>
                <a:gd name="connsiteX1" fmla="*/ 2857295 w 2857295"/>
                <a:gd name="connsiteY1" fmla="*/ 0 h 2998788"/>
                <a:gd name="connsiteX2" fmla="*/ 2857295 w 2857295"/>
                <a:gd name="connsiteY2" fmla="*/ 2977273 h 2998788"/>
                <a:gd name="connsiteX3" fmla="*/ 2802326 w 2857295"/>
                <a:gd name="connsiteY3" fmla="*/ 2985662 h 2998788"/>
                <a:gd name="connsiteX4" fmla="*/ 2542382 w 2857295"/>
                <a:gd name="connsiteY4" fmla="*/ 2998788 h 2998788"/>
                <a:gd name="connsiteX5" fmla="*/ 0 w 2857295"/>
                <a:gd name="connsiteY5" fmla="*/ 456406 h 2998788"/>
                <a:gd name="connsiteX6" fmla="*/ 13126 w 2857295"/>
                <a:gd name="connsiteY6" fmla="*/ 196462 h 2998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7295" h="2998788">
                  <a:moveTo>
                    <a:pt x="43110" y="0"/>
                  </a:moveTo>
                  <a:lnTo>
                    <a:pt x="2857295" y="0"/>
                  </a:lnTo>
                  <a:lnTo>
                    <a:pt x="2857295" y="2977273"/>
                  </a:lnTo>
                  <a:lnTo>
                    <a:pt x="2802326" y="2985662"/>
                  </a:lnTo>
                  <a:cubicBezTo>
                    <a:pt x="2716859" y="2994342"/>
                    <a:pt x="2630140" y="2998788"/>
                    <a:pt x="2542382" y="2998788"/>
                  </a:cubicBezTo>
                  <a:cubicBezTo>
                    <a:pt x="1138263" y="2998788"/>
                    <a:pt x="0" y="1860525"/>
                    <a:pt x="0" y="456406"/>
                  </a:cubicBezTo>
                  <a:cubicBezTo>
                    <a:pt x="0" y="368649"/>
                    <a:pt x="4447" y="281930"/>
                    <a:pt x="13126" y="196462"/>
                  </a:cubicBezTo>
                  <a:close/>
                </a:path>
              </a:pathLst>
            </a:custGeom>
            <a:solidFill>
              <a:schemeClr val="accent2">
                <a:alpha val="22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3200" dirty="0"/>
            </a:p>
          </p:txBody>
        </p:sp>
      </p:grpSp>
      <p:sp>
        <p:nvSpPr>
          <p:cNvPr id="7" name="Content Placeholder 2">
            <a:extLst>
              <a:ext uri="{FF2B5EF4-FFF2-40B4-BE49-F238E27FC236}">
                <a16:creationId xmlns:a16="http://schemas.microsoft.com/office/drawing/2014/main" id="{6C20DF42-863D-4864-B783-B1EC7CEE7910}"/>
              </a:ext>
            </a:extLst>
          </p:cNvPr>
          <p:cNvSpPr>
            <a:spLocks noGrp="1"/>
          </p:cNvSpPr>
          <p:nvPr>
            <p:ph idx="1"/>
          </p:nvPr>
        </p:nvSpPr>
        <p:spPr bwMode="invGray">
          <a:xfrm>
            <a:off x="303548" y="1316765"/>
            <a:ext cx="6339840" cy="4779235"/>
          </a:xfrm>
          <a:prstGeom prst="rect">
            <a:avLst/>
          </a:prstGeom>
        </p:spPr>
        <p:txBody>
          <a:bodyPr/>
          <a:lstStyle>
            <a:lvl1pPr>
              <a:lnSpc>
                <a:spcPct val="100000"/>
              </a:lnSpc>
              <a:spcAft>
                <a:spcPts val="533"/>
              </a:spcAft>
              <a:buClr>
                <a:schemeClr val="tx1"/>
              </a:buClr>
              <a:defRPr>
                <a:latin typeface="+mn-lt"/>
              </a:defRPr>
            </a:lvl1pPr>
            <a:lvl2pPr>
              <a:lnSpc>
                <a:spcPct val="100000"/>
              </a:lnSpc>
              <a:spcAft>
                <a:spcPts val="533"/>
              </a:spcAft>
              <a:buClr>
                <a:schemeClr val="tx1"/>
              </a:buClr>
              <a:defRPr>
                <a:latin typeface="+mn-lt"/>
              </a:defRPr>
            </a:lvl2pPr>
            <a:lvl3pPr>
              <a:lnSpc>
                <a:spcPct val="100000"/>
              </a:lnSpc>
              <a:spcAft>
                <a:spcPts val="533"/>
              </a:spcAft>
              <a:buClr>
                <a:schemeClr val="tx1"/>
              </a:buClr>
              <a:defRPr>
                <a:latin typeface="+mn-lt"/>
              </a:defRPr>
            </a:lvl3pPr>
            <a:lvl4pPr marL="877802" marR="0" indent="-219451" algn="l" defTabSz="1219170" rtl="0" eaLnBrk="1" fontAlgn="auto" latinLnBrk="0" hangingPunct="1">
              <a:lnSpc>
                <a:spcPct val="100000"/>
              </a:lnSpc>
              <a:spcBef>
                <a:spcPts val="0"/>
              </a:spcBef>
              <a:spcAft>
                <a:spcPts val="533"/>
              </a:spcAft>
              <a:buClr>
                <a:schemeClr val="tx1"/>
              </a:buClr>
              <a:buSzTx/>
              <a:buFont typeface="Arial" panose="020B0604020202020204" pitchFamily="34" charset="0"/>
              <a:buChar char="•"/>
              <a:tabLst/>
              <a:defRPr>
                <a:latin typeface="+mn-lt"/>
              </a:defRPr>
            </a:lvl4pPr>
          </a:lstStyle>
          <a:p>
            <a:pPr lvl="0"/>
            <a:endParaRPr lang="nl-NL" dirty="0"/>
          </a:p>
        </p:txBody>
      </p:sp>
      <p:sp>
        <p:nvSpPr>
          <p:cNvPr id="9" name="Content Placeholder 2">
            <a:extLst>
              <a:ext uri="{FF2B5EF4-FFF2-40B4-BE49-F238E27FC236}">
                <a16:creationId xmlns:a16="http://schemas.microsoft.com/office/drawing/2014/main" id="{1DBE6B0A-11C9-4607-AEBB-04B9ED54F675}"/>
              </a:ext>
            </a:extLst>
          </p:cNvPr>
          <p:cNvSpPr>
            <a:spLocks noGrp="1"/>
          </p:cNvSpPr>
          <p:nvPr>
            <p:ph idx="11"/>
          </p:nvPr>
        </p:nvSpPr>
        <p:spPr bwMode="invGray">
          <a:xfrm>
            <a:off x="6862844" y="1316765"/>
            <a:ext cx="4876800" cy="4779235"/>
          </a:xfrm>
          <a:prstGeom prst="rect">
            <a:avLst/>
          </a:prstGeom>
        </p:spPr>
        <p:txBody>
          <a:bodyPr/>
          <a:lstStyle>
            <a:lvl1pPr>
              <a:lnSpc>
                <a:spcPct val="100000"/>
              </a:lnSpc>
              <a:spcAft>
                <a:spcPts val="533"/>
              </a:spcAft>
              <a:buClr>
                <a:schemeClr val="tx1"/>
              </a:buClr>
              <a:defRPr>
                <a:solidFill>
                  <a:schemeClr val="tx1"/>
                </a:solidFill>
              </a:defRPr>
            </a:lvl1pPr>
            <a:lvl2pPr>
              <a:lnSpc>
                <a:spcPct val="100000"/>
              </a:lnSpc>
              <a:spcAft>
                <a:spcPts val="533"/>
              </a:spcAft>
              <a:buClr>
                <a:schemeClr val="tx1"/>
              </a:buClr>
              <a:defRPr>
                <a:solidFill>
                  <a:schemeClr val="tx1"/>
                </a:solidFill>
              </a:defRPr>
            </a:lvl2pPr>
            <a:lvl3pPr>
              <a:lnSpc>
                <a:spcPct val="100000"/>
              </a:lnSpc>
              <a:spcAft>
                <a:spcPts val="533"/>
              </a:spcAft>
              <a:buClr>
                <a:schemeClr val="tx1"/>
              </a:buClr>
              <a:defRPr>
                <a:solidFill>
                  <a:schemeClr val="tx1"/>
                </a:solidFill>
              </a:defRPr>
            </a:lvl3pPr>
            <a:lvl4pPr marL="877802" marR="0" indent="-219451" algn="l" defTabSz="1219170" rtl="0" eaLnBrk="1" fontAlgn="auto" latinLnBrk="0" hangingPunct="1">
              <a:lnSpc>
                <a:spcPct val="100000"/>
              </a:lnSpc>
              <a:spcBef>
                <a:spcPts val="0"/>
              </a:spcBef>
              <a:spcAft>
                <a:spcPts val="533"/>
              </a:spcAft>
              <a:buClr>
                <a:schemeClr val="tx1"/>
              </a:buClr>
              <a:buSzTx/>
              <a:buFont typeface="Arial" panose="020B0604020202020204" pitchFamily="34" charset="0"/>
              <a:buChar char="•"/>
              <a:tabLst/>
              <a:defRPr>
                <a:solidFill>
                  <a:schemeClr val="tx1"/>
                </a:solidFill>
              </a:defRPr>
            </a:lvl4pPr>
          </a:lstStyle>
          <a:p>
            <a:pPr lvl="0"/>
            <a:endParaRPr lang="nl-NL" dirty="0"/>
          </a:p>
        </p:txBody>
      </p:sp>
      <p:sp>
        <p:nvSpPr>
          <p:cNvPr id="5" name="Title 1">
            <a:extLst>
              <a:ext uri="{FF2B5EF4-FFF2-40B4-BE49-F238E27FC236}">
                <a16:creationId xmlns:a16="http://schemas.microsoft.com/office/drawing/2014/main" id="{96918BDE-92CB-71AB-DC7B-892108D32BAD}"/>
              </a:ext>
            </a:extLst>
          </p:cNvPr>
          <p:cNvSpPr>
            <a:spLocks noGrp="1"/>
          </p:cNvSpPr>
          <p:nvPr>
            <p:ph type="title"/>
          </p:nvPr>
        </p:nvSpPr>
        <p:spPr bwMode="invGray">
          <a:xfrm>
            <a:off x="316799" y="471915"/>
            <a:ext cx="11484000" cy="343237"/>
          </a:xfrm>
          <a:prstGeom prst="rect">
            <a:avLst/>
          </a:prstGeom>
        </p:spPr>
        <p:txBody>
          <a:bodyPr tIns="0" bIns="0" anchor="t">
            <a:spAutoFit/>
          </a:bodyPr>
          <a:lstStyle>
            <a:lvl1pPr>
              <a:lnSpc>
                <a:spcPct val="100000"/>
              </a:lnSpc>
              <a:defRPr sz="2200">
                <a:solidFill>
                  <a:srgbClr val="000000"/>
                </a:solidFill>
                <a:latin typeface="Montserrat Bold" panose="00000800000000000000" pitchFamily="2" charset="0"/>
              </a:defRPr>
            </a:lvl1pPr>
          </a:lstStyle>
          <a:p>
            <a:r>
              <a:rPr lang="fr-FR" dirty="0"/>
              <a:t>Modifiez le style du titre</a:t>
            </a:r>
            <a:endParaRPr lang="en-US" dirty="0"/>
          </a:p>
        </p:txBody>
      </p:sp>
      <p:sp>
        <p:nvSpPr>
          <p:cNvPr id="6" name="Text Placeholder 4">
            <a:extLst>
              <a:ext uri="{FF2B5EF4-FFF2-40B4-BE49-F238E27FC236}">
                <a16:creationId xmlns:a16="http://schemas.microsoft.com/office/drawing/2014/main" id="{31E9CCE1-10B5-126E-0C54-000C9C812E63}"/>
              </a:ext>
            </a:extLst>
          </p:cNvPr>
          <p:cNvSpPr>
            <a:spLocks noGrp="1"/>
          </p:cNvSpPr>
          <p:nvPr>
            <p:ph type="body" sz="quarter" idx="12"/>
          </p:nvPr>
        </p:nvSpPr>
        <p:spPr bwMode="invGray">
          <a:xfrm>
            <a:off x="316799" y="830931"/>
            <a:ext cx="11484000" cy="338554"/>
          </a:xfrm>
          <a:prstGeom prst="rect">
            <a:avLst/>
          </a:prstGeom>
        </p:spPr>
        <p:txBody>
          <a:bodyPr>
            <a:spAutoFit/>
          </a:bodyPr>
          <a:lstStyle>
            <a:lvl1pPr marL="0" indent="0">
              <a:buNone/>
              <a:defRPr sz="1600">
                <a:solidFill>
                  <a:srgbClr val="000000"/>
                </a:solidFill>
                <a:latin typeface="Montserrat SemiBold" pitchFamily="2" charset="0"/>
              </a:defRPr>
            </a:lvl1pPr>
          </a:lstStyle>
          <a:p>
            <a:pPr lvl="0"/>
            <a:r>
              <a:rPr lang="fr-FR"/>
              <a:t>Cliquez pour modifier les styles du texte du masque</a:t>
            </a:r>
          </a:p>
        </p:txBody>
      </p:sp>
    </p:spTree>
    <p:extLst>
      <p:ext uri="{BB962C8B-B14F-4D97-AF65-F5344CB8AC3E}">
        <p14:creationId xmlns:p14="http://schemas.microsoft.com/office/powerpoint/2010/main" val="1794023480"/>
      </p:ext>
    </p:extLst>
  </p:cSld>
  <p:clrMapOvr>
    <a:masterClrMapping/>
  </p:clrMapOvr>
  <p:hf hdr="0" ftr="0" dt="0"/>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1_Title with 4 colum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157B005-A77D-822A-6D73-B86E1AD0855E}"/>
              </a:ext>
            </a:extLst>
          </p:cNvPr>
          <p:cNvSpPr/>
          <p:nvPr userDrawn="1"/>
        </p:nvSpPr>
        <p:spPr>
          <a:xfrm>
            <a:off x="9064616" y="1871132"/>
            <a:ext cx="2664591" cy="4228062"/>
          </a:xfrm>
          <a:prstGeom prst="rect">
            <a:avLst/>
          </a:prstGeom>
          <a:noFill/>
          <a:ln>
            <a:solidFill>
              <a:srgbClr val="002D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a:extLst>
              <a:ext uri="{FF2B5EF4-FFF2-40B4-BE49-F238E27FC236}">
                <a16:creationId xmlns:a16="http://schemas.microsoft.com/office/drawing/2014/main" id="{C8FC43B5-3C2B-4404-B750-DEA8F634E2E4}"/>
              </a:ext>
            </a:extLst>
          </p:cNvPr>
          <p:cNvSpPr/>
          <p:nvPr userDrawn="1"/>
        </p:nvSpPr>
        <p:spPr>
          <a:xfrm>
            <a:off x="6189200" y="1871132"/>
            <a:ext cx="2664591" cy="4228062"/>
          </a:xfrm>
          <a:prstGeom prst="rect">
            <a:avLst/>
          </a:prstGeom>
          <a:noFill/>
          <a:ln>
            <a:solidFill>
              <a:srgbClr val="002D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a:extLst>
              <a:ext uri="{FF2B5EF4-FFF2-40B4-BE49-F238E27FC236}">
                <a16:creationId xmlns:a16="http://schemas.microsoft.com/office/drawing/2014/main" id="{3F983210-D066-CE52-62B0-AF9D6CB99A30}"/>
              </a:ext>
            </a:extLst>
          </p:cNvPr>
          <p:cNvSpPr/>
          <p:nvPr userDrawn="1"/>
        </p:nvSpPr>
        <p:spPr>
          <a:xfrm>
            <a:off x="3313784" y="1871133"/>
            <a:ext cx="2664591" cy="4228062"/>
          </a:xfrm>
          <a:prstGeom prst="rect">
            <a:avLst/>
          </a:prstGeom>
          <a:noFill/>
          <a:ln>
            <a:solidFill>
              <a:srgbClr val="002D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a:extLst>
              <a:ext uri="{FF2B5EF4-FFF2-40B4-BE49-F238E27FC236}">
                <a16:creationId xmlns:a16="http://schemas.microsoft.com/office/drawing/2014/main" id="{F4958F0A-F1D7-899E-2B6E-9F03EA2C6014}"/>
              </a:ext>
            </a:extLst>
          </p:cNvPr>
          <p:cNvSpPr/>
          <p:nvPr userDrawn="1"/>
        </p:nvSpPr>
        <p:spPr>
          <a:xfrm>
            <a:off x="451989" y="1871134"/>
            <a:ext cx="2664591" cy="4228062"/>
          </a:xfrm>
          <a:prstGeom prst="rect">
            <a:avLst/>
          </a:prstGeom>
          <a:noFill/>
          <a:ln>
            <a:solidFill>
              <a:srgbClr val="002D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Rectangle: Rounded Corners 20">
            <a:extLst>
              <a:ext uri="{FF2B5EF4-FFF2-40B4-BE49-F238E27FC236}">
                <a16:creationId xmlns:a16="http://schemas.microsoft.com/office/drawing/2014/main" id="{1B1E5C47-290E-4DD8-AE0F-3D43227016A2}"/>
              </a:ext>
            </a:extLst>
          </p:cNvPr>
          <p:cNvSpPr/>
          <p:nvPr userDrawn="1"/>
        </p:nvSpPr>
        <p:spPr bwMode="invGray">
          <a:xfrm>
            <a:off x="427567" y="1432984"/>
            <a:ext cx="2706624" cy="721331"/>
          </a:xfrm>
          <a:prstGeom prst="roundRect">
            <a:avLst/>
          </a:prstGeom>
          <a:gradFill flip="none" rotWithShape="1">
            <a:gsLst>
              <a:gs pos="0">
                <a:schemeClr val="bg2"/>
              </a:gs>
              <a:gs pos="37000">
                <a:srgbClr val="002D3C"/>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67" dirty="0">
              <a:solidFill>
                <a:schemeClr val="accent1"/>
              </a:solidFill>
              <a:latin typeface="+mj-lt"/>
            </a:endParaRPr>
          </a:p>
        </p:txBody>
      </p:sp>
      <p:sp>
        <p:nvSpPr>
          <p:cNvPr id="22" name="Rectangle: Rounded Corners 21">
            <a:extLst>
              <a:ext uri="{FF2B5EF4-FFF2-40B4-BE49-F238E27FC236}">
                <a16:creationId xmlns:a16="http://schemas.microsoft.com/office/drawing/2014/main" id="{7984E68D-245D-427A-865A-C7013D0986B5}"/>
              </a:ext>
            </a:extLst>
          </p:cNvPr>
          <p:cNvSpPr/>
          <p:nvPr userDrawn="1"/>
        </p:nvSpPr>
        <p:spPr bwMode="invGray">
          <a:xfrm>
            <a:off x="3296173" y="1432984"/>
            <a:ext cx="2706624" cy="721331"/>
          </a:xfrm>
          <a:prstGeom prst="roundRect">
            <a:avLst/>
          </a:prstGeom>
          <a:gradFill flip="none" rotWithShape="1">
            <a:gsLst>
              <a:gs pos="0">
                <a:schemeClr val="bg2"/>
              </a:gs>
              <a:gs pos="37000">
                <a:srgbClr val="002D3C"/>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67" dirty="0">
              <a:solidFill>
                <a:schemeClr val="accent4"/>
              </a:solidFill>
              <a:latin typeface="+mj-lt"/>
            </a:endParaRPr>
          </a:p>
        </p:txBody>
      </p:sp>
      <p:sp>
        <p:nvSpPr>
          <p:cNvPr id="27" name="Rectangle: Rounded Corners 26">
            <a:extLst>
              <a:ext uri="{FF2B5EF4-FFF2-40B4-BE49-F238E27FC236}">
                <a16:creationId xmlns:a16="http://schemas.microsoft.com/office/drawing/2014/main" id="{DED66E28-51A1-4EDD-9DCC-EC73859E41C7}"/>
              </a:ext>
            </a:extLst>
          </p:cNvPr>
          <p:cNvSpPr/>
          <p:nvPr userDrawn="1"/>
        </p:nvSpPr>
        <p:spPr bwMode="invGray">
          <a:xfrm>
            <a:off x="6164780" y="1432984"/>
            <a:ext cx="2706624" cy="721331"/>
          </a:xfrm>
          <a:prstGeom prst="roundRect">
            <a:avLst/>
          </a:prstGeom>
          <a:gradFill flip="none" rotWithShape="1">
            <a:gsLst>
              <a:gs pos="0">
                <a:schemeClr val="bg2"/>
              </a:gs>
              <a:gs pos="37000">
                <a:srgbClr val="002D3C"/>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dirty="0">
              <a:solidFill>
                <a:srgbClr val="FFFFFF"/>
              </a:solidFill>
              <a:latin typeface="+mj-lt"/>
            </a:endParaRPr>
          </a:p>
        </p:txBody>
      </p:sp>
      <p:sp>
        <p:nvSpPr>
          <p:cNvPr id="16" name="Rectangle: Rounded Corners 15">
            <a:extLst>
              <a:ext uri="{FF2B5EF4-FFF2-40B4-BE49-F238E27FC236}">
                <a16:creationId xmlns:a16="http://schemas.microsoft.com/office/drawing/2014/main" id="{40882BC4-5797-4DD0-AB8A-F46290A4A2A0}"/>
              </a:ext>
            </a:extLst>
          </p:cNvPr>
          <p:cNvSpPr/>
          <p:nvPr userDrawn="1"/>
        </p:nvSpPr>
        <p:spPr bwMode="invGray">
          <a:xfrm>
            <a:off x="9033387" y="1432984"/>
            <a:ext cx="2706624" cy="721331"/>
          </a:xfrm>
          <a:prstGeom prst="roundRect">
            <a:avLst/>
          </a:prstGeom>
          <a:gradFill flip="none" rotWithShape="1">
            <a:gsLst>
              <a:gs pos="0">
                <a:schemeClr val="bg2"/>
              </a:gs>
              <a:gs pos="37000">
                <a:srgbClr val="002D3C"/>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dirty="0">
              <a:solidFill>
                <a:schemeClr val="accent4"/>
              </a:solidFill>
              <a:latin typeface="+mj-lt"/>
            </a:endParaRPr>
          </a:p>
        </p:txBody>
      </p:sp>
      <p:sp>
        <p:nvSpPr>
          <p:cNvPr id="25" name="Text Placeholder 5">
            <a:extLst>
              <a:ext uri="{FF2B5EF4-FFF2-40B4-BE49-F238E27FC236}">
                <a16:creationId xmlns:a16="http://schemas.microsoft.com/office/drawing/2014/main" id="{8DC324A1-4EA0-4B60-8634-9BB3EA2FF481}"/>
              </a:ext>
            </a:extLst>
          </p:cNvPr>
          <p:cNvSpPr>
            <a:spLocks noGrp="1"/>
          </p:cNvSpPr>
          <p:nvPr>
            <p:ph type="body" sz="quarter" idx="23" hasCustomPrompt="1"/>
          </p:nvPr>
        </p:nvSpPr>
        <p:spPr bwMode="invGray">
          <a:xfrm>
            <a:off x="427567" y="1432984"/>
            <a:ext cx="2706624" cy="719328"/>
          </a:xfrm>
        </p:spPr>
        <p:txBody>
          <a:bodyPr lIns="91440" tIns="45720" rIns="91440" bIns="45720" anchor="ctr"/>
          <a:lstStyle>
            <a:lvl1pPr marL="0" indent="0" algn="ctr">
              <a:buNone/>
              <a:defRPr sz="1600">
                <a:solidFill>
                  <a:srgbClr val="FFFFFF"/>
                </a:solidFill>
                <a:latin typeface="+mj-lt"/>
              </a:defRPr>
            </a:lvl1pPr>
          </a:lstStyle>
          <a:p>
            <a:pPr lvl="0"/>
            <a:r>
              <a:rPr lang="en-US" dirty="0"/>
              <a:t>Title</a:t>
            </a:r>
          </a:p>
        </p:txBody>
      </p:sp>
      <p:sp>
        <p:nvSpPr>
          <p:cNvPr id="26" name="Text Placeholder 5">
            <a:extLst>
              <a:ext uri="{FF2B5EF4-FFF2-40B4-BE49-F238E27FC236}">
                <a16:creationId xmlns:a16="http://schemas.microsoft.com/office/drawing/2014/main" id="{57EF9072-27DC-4A6B-AC6A-03E9331EFCE7}"/>
              </a:ext>
            </a:extLst>
          </p:cNvPr>
          <p:cNvSpPr>
            <a:spLocks noGrp="1"/>
          </p:cNvSpPr>
          <p:nvPr>
            <p:ph type="body" sz="quarter" idx="24" hasCustomPrompt="1"/>
          </p:nvPr>
        </p:nvSpPr>
        <p:spPr bwMode="invGray">
          <a:xfrm>
            <a:off x="3296173" y="1432984"/>
            <a:ext cx="2706624" cy="719328"/>
          </a:xfrm>
        </p:spPr>
        <p:txBody>
          <a:bodyPr lIns="91440" tIns="45720" rIns="91440" bIns="45720" anchor="ctr"/>
          <a:lstStyle>
            <a:lvl1pPr marL="0" indent="0" algn="ctr">
              <a:buNone/>
              <a:defRPr sz="1600">
                <a:solidFill>
                  <a:srgbClr val="FFFFFF"/>
                </a:solidFill>
                <a:latin typeface="+mj-lt"/>
              </a:defRPr>
            </a:lvl1pPr>
          </a:lstStyle>
          <a:p>
            <a:pPr lvl="0"/>
            <a:r>
              <a:rPr lang="en-US" dirty="0"/>
              <a:t>Title</a:t>
            </a:r>
          </a:p>
        </p:txBody>
      </p:sp>
      <p:sp>
        <p:nvSpPr>
          <p:cNvPr id="28" name="Text Placeholder 5">
            <a:extLst>
              <a:ext uri="{FF2B5EF4-FFF2-40B4-BE49-F238E27FC236}">
                <a16:creationId xmlns:a16="http://schemas.microsoft.com/office/drawing/2014/main" id="{DE29ADF8-A949-4BF8-9F98-C3A577F67A49}"/>
              </a:ext>
            </a:extLst>
          </p:cNvPr>
          <p:cNvSpPr>
            <a:spLocks noGrp="1"/>
          </p:cNvSpPr>
          <p:nvPr>
            <p:ph type="body" sz="quarter" idx="25" hasCustomPrompt="1"/>
          </p:nvPr>
        </p:nvSpPr>
        <p:spPr bwMode="invGray">
          <a:xfrm>
            <a:off x="6164780" y="1432984"/>
            <a:ext cx="2706624" cy="719328"/>
          </a:xfrm>
        </p:spPr>
        <p:txBody>
          <a:bodyPr lIns="91440" tIns="45720" rIns="91440" bIns="45720" anchor="ctr"/>
          <a:lstStyle>
            <a:lvl1pPr marL="0" indent="0" algn="ctr">
              <a:buNone/>
              <a:defRPr sz="1600">
                <a:solidFill>
                  <a:srgbClr val="FFFFFF"/>
                </a:solidFill>
                <a:latin typeface="+mj-lt"/>
              </a:defRPr>
            </a:lvl1pPr>
          </a:lstStyle>
          <a:p>
            <a:pPr lvl="0"/>
            <a:r>
              <a:rPr lang="en-US" dirty="0"/>
              <a:t>Title</a:t>
            </a:r>
          </a:p>
        </p:txBody>
      </p:sp>
      <p:sp>
        <p:nvSpPr>
          <p:cNvPr id="17" name="Text Placeholder 5">
            <a:extLst>
              <a:ext uri="{FF2B5EF4-FFF2-40B4-BE49-F238E27FC236}">
                <a16:creationId xmlns:a16="http://schemas.microsoft.com/office/drawing/2014/main" id="{3890DA71-057A-40D0-8945-E35FA005F45D}"/>
              </a:ext>
            </a:extLst>
          </p:cNvPr>
          <p:cNvSpPr>
            <a:spLocks noGrp="1"/>
          </p:cNvSpPr>
          <p:nvPr>
            <p:ph type="body" sz="quarter" idx="30" hasCustomPrompt="1"/>
          </p:nvPr>
        </p:nvSpPr>
        <p:spPr bwMode="invGray">
          <a:xfrm>
            <a:off x="9033387" y="1432984"/>
            <a:ext cx="2706624" cy="719328"/>
          </a:xfrm>
        </p:spPr>
        <p:txBody>
          <a:bodyPr lIns="91440" tIns="45720" rIns="91440" bIns="45720" anchor="ctr"/>
          <a:lstStyle>
            <a:lvl1pPr marL="0" indent="0" algn="ctr">
              <a:buNone/>
              <a:defRPr sz="1600">
                <a:solidFill>
                  <a:srgbClr val="FFFFFF"/>
                </a:solidFill>
                <a:latin typeface="+mj-lt"/>
              </a:defRPr>
            </a:lvl1pPr>
          </a:lstStyle>
          <a:p>
            <a:pPr lvl="0"/>
            <a:r>
              <a:rPr lang="en-US" dirty="0"/>
              <a:t>Title</a:t>
            </a:r>
          </a:p>
        </p:txBody>
      </p:sp>
      <p:sp>
        <p:nvSpPr>
          <p:cNvPr id="23" name="Text Placeholder 5">
            <a:extLst>
              <a:ext uri="{FF2B5EF4-FFF2-40B4-BE49-F238E27FC236}">
                <a16:creationId xmlns:a16="http://schemas.microsoft.com/office/drawing/2014/main" id="{91329EB5-A393-461C-A77C-EDBC8F7B9F64}"/>
              </a:ext>
            </a:extLst>
          </p:cNvPr>
          <p:cNvSpPr>
            <a:spLocks noGrp="1"/>
          </p:cNvSpPr>
          <p:nvPr>
            <p:ph type="body" sz="quarter" idx="13" hasCustomPrompt="1"/>
          </p:nvPr>
        </p:nvSpPr>
        <p:spPr bwMode="invGray">
          <a:xfrm>
            <a:off x="533399" y="2297723"/>
            <a:ext cx="2506981" cy="3801472"/>
          </a:xfrm>
        </p:spPr>
        <p:txBody>
          <a:bodyPr lIns="91440" tIns="45720" rIns="91440" bIns="45720" anchor="t"/>
          <a:lstStyle>
            <a:lvl1pPr marL="0" indent="0" algn="l">
              <a:buNone/>
              <a:defRPr sz="1467">
                <a:latin typeface="+mn-lt"/>
              </a:defRPr>
            </a:lvl1pPr>
          </a:lstStyle>
          <a:p>
            <a:pPr lvl="0"/>
            <a:r>
              <a:rPr lang="en-US" dirty="0"/>
              <a:t>Text</a:t>
            </a:r>
          </a:p>
        </p:txBody>
      </p:sp>
      <p:sp>
        <p:nvSpPr>
          <p:cNvPr id="29" name="Text Placeholder 5">
            <a:extLst>
              <a:ext uri="{FF2B5EF4-FFF2-40B4-BE49-F238E27FC236}">
                <a16:creationId xmlns:a16="http://schemas.microsoft.com/office/drawing/2014/main" id="{88337F3F-158A-4DE6-829A-FDD67407C6F1}"/>
              </a:ext>
            </a:extLst>
          </p:cNvPr>
          <p:cNvSpPr>
            <a:spLocks noGrp="1"/>
          </p:cNvSpPr>
          <p:nvPr>
            <p:ph type="body" sz="quarter" idx="26" hasCustomPrompt="1"/>
          </p:nvPr>
        </p:nvSpPr>
        <p:spPr bwMode="invGray">
          <a:xfrm>
            <a:off x="3398519" y="2297723"/>
            <a:ext cx="2522221" cy="3801472"/>
          </a:xfrm>
        </p:spPr>
        <p:txBody>
          <a:bodyPr lIns="91440" tIns="45720" rIns="91440" bIns="45720" anchor="t"/>
          <a:lstStyle>
            <a:lvl1pPr marL="0" indent="0" algn="l">
              <a:buNone/>
              <a:defRPr sz="1467">
                <a:latin typeface="+mn-lt"/>
              </a:defRPr>
            </a:lvl1pPr>
          </a:lstStyle>
          <a:p>
            <a:pPr lvl="0"/>
            <a:r>
              <a:rPr lang="en-US" dirty="0"/>
              <a:t>Text</a:t>
            </a:r>
          </a:p>
        </p:txBody>
      </p:sp>
      <p:sp>
        <p:nvSpPr>
          <p:cNvPr id="14" name="Text Placeholder 5">
            <a:extLst>
              <a:ext uri="{FF2B5EF4-FFF2-40B4-BE49-F238E27FC236}">
                <a16:creationId xmlns:a16="http://schemas.microsoft.com/office/drawing/2014/main" id="{FAB5558D-85E7-455F-8197-2348C0C6BDA7}"/>
              </a:ext>
            </a:extLst>
          </p:cNvPr>
          <p:cNvSpPr>
            <a:spLocks noGrp="1"/>
          </p:cNvSpPr>
          <p:nvPr>
            <p:ph type="body" sz="quarter" idx="28" hasCustomPrompt="1"/>
          </p:nvPr>
        </p:nvSpPr>
        <p:spPr bwMode="invGray">
          <a:xfrm>
            <a:off x="6278880" y="2297723"/>
            <a:ext cx="2476500" cy="3801472"/>
          </a:xfrm>
        </p:spPr>
        <p:txBody>
          <a:bodyPr lIns="91440" tIns="45720" rIns="91440" bIns="45720" anchor="t"/>
          <a:lstStyle>
            <a:lvl1pPr marL="0" indent="0" algn="l">
              <a:buNone/>
              <a:defRPr sz="1467">
                <a:latin typeface="+mn-lt"/>
              </a:defRPr>
            </a:lvl1pPr>
          </a:lstStyle>
          <a:p>
            <a:pPr lvl="0"/>
            <a:r>
              <a:rPr lang="en-US" dirty="0"/>
              <a:t>Text</a:t>
            </a:r>
          </a:p>
        </p:txBody>
      </p:sp>
      <p:sp>
        <p:nvSpPr>
          <p:cNvPr id="18" name="Text Placeholder 5">
            <a:extLst>
              <a:ext uri="{FF2B5EF4-FFF2-40B4-BE49-F238E27FC236}">
                <a16:creationId xmlns:a16="http://schemas.microsoft.com/office/drawing/2014/main" id="{30E329C1-D403-47DC-9799-C5143A308349}"/>
              </a:ext>
            </a:extLst>
          </p:cNvPr>
          <p:cNvSpPr>
            <a:spLocks noGrp="1"/>
          </p:cNvSpPr>
          <p:nvPr>
            <p:ph type="body" sz="quarter" idx="31" hasCustomPrompt="1"/>
          </p:nvPr>
        </p:nvSpPr>
        <p:spPr bwMode="invGray">
          <a:xfrm>
            <a:off x="9154296" y="2297723"/>
            <a:ext cx="2476500" cy="3801472"/>
          </a:xfrm>
        </p:spPr>
        <p:txBody>
          <a:bodyPr lIns="91440" tIns="45720" rIns="91440" bIns="45720" anchor="t"/>
          <a:lstStyle>
            <a:lvl1pPr marL="0" indent="0" algn="l">
              <a:buNone/>
              <a:defRPr sz="1467">
                <a:latin typeface="+mn-lt"/>
              </a:defRPr>
            </a:lvl1pPr>
          </a:lstStyle>
          <a:p>
            <a:pPr lvl="0"/>
            <a:r>
              <a:rPr lang="en-US" dirty="0"/>
              <a:t>Text</a:t>
            </a:r>
          </a:p>
        </p:txBody>
      </p:sp>
      <p:sp>
        <p:nvSpPr>
          <p:cNvPr id="3" name="Title 1">
            <a:extLst>
              <a:ext uri="{FF2B5EF4-FFF2-40B4-BE49-F238E27FC236}">
                <a16:creationId xmlns:a16="http://schemas.microsoft.com/office/drawing/2014/main" id="{3C0C489B-4173-A28F-E386-49CA7F2397BC}"/>
              </a:ext>
            </a:extLst>
          </p:cNvPr>
          <p:cNvSpPr>
            <a:spLocks noGrp="1"/>
          </p:cNvSpPr>
          <p:nvPr>
            <p:ph type="title"/>
          </p:nvPr>
        </p:nvSpPr>
        <p:spPr bwMode="invGray">
          <a:xfrm>
            <a:off x="316799" y="471915"/>
            <a:ext cx="11484000" cy="343237"/>
          </a:xfrm>
          <a:prstGeom prst="rect">
            <a:avLst/>
          </a:prstGeom>
        </p:spPr>
        <p:txBody>
          <a:bodyPr tIns="0" bIns="0" anchor="t">
            <a:spAutoFit/>
          </a:bodyPr>
          <a:lstStyle>
            <a:lvl1pPr>
              <a:lnSpc>
                <a:spcPct val="100000"/>
              </a:lnSpc>
              <a:defRPr sz="2200">
                <a:solidFill>
                  <a:srgbClr val="000000"/>
                </a:solidFill>
                <a:latin typeface="Montserrat Bold" panose="00000800000000000000" pitchFamily="2" charset="0"/>
              </a:defRPr>
            </a:lvl1pPr>
          </a:lstStyle>
          <a:p>
            <a:r>
              <a:rPr lang="fr-FR" dirty="0"/>
              <a:t>Modifiez le style du titre</a:t>
            </a:r>
            <a:endParaRPr lang="en-US" dirty="0"/>
          </a:p>
        </p:txBody>
      </p:sp>
      <p:sp>
        <p:nvSpPr>
          <p:cNvPr id="4" name="Text Placeholder 4">
            <a:extLst>
              <a:ext uri="{FF2B5EF4-FFF2-40B4-BE49-F238E27FC236}">
                <a16:creationId xmlns:a16="http://schemas.microsoft.com/office/drawing/2014/main" id="{088CE1E1-5D92-4519-34A0-B331CFBB9F92}"/>
              </a:ext>
            </a:extLst>
          </p:cNvPr>
          <p:cNvSpPr>
            <a:spLocks noGrp="1"/>
          </p:cNvSpPr>
          <p:nvPr>
            <p:ph type="body" sz="quarter" idx="10"/>
          </p:nvPr>
        </p:nvSpPr>
        <p:spPr bwMode="invGray">
          <a:xfrm>
            <a:off x="316799" y="830931"/>
            <a:ext cx="11484000" cy="338554"/>
          </a:xfrm>
          <a:prstGeom prst="rect">
            <a:avLst/>
          </a:prstGeom>
        </p:spPr>
        <p:txBody>
          <a:bodyPr>
            <a:spAutoFit/>
          </a:bodyPr>
          <a:lstStyle>
            <a:lvl1pPr marL="0" indent="0">
              <a:buNone/>
              <a:defRPr sz="1600">
                <a:solidFill>
                  <a:srgbClr val="000000"/>
                </a:solidFill>
                <a:latin typeface="Montserrat SemiBold" pitchFamily="2" charset="0"/>
              </a:defRPr>
            </a:lvl1pPr>
          </a:lstStyle>
          <a:p>
            <a:pPr lvl="0"/>
            <a:r>
              <a:rPr lang="fr-FR"/>
              <a:t>Cliquez pour modifier les styles du texte du masque</a:t>
            </a:r>
          </a:p>
        </p:txBody>
      </p:sp>
    </p:spTree>
    <p:extLst>
      <p:ext uri="{BB962C8B-B14F-4D97-AF65-F5344CB8AC3E}">
        <p14:creationId xmlns:p14="http://schemas.microsoft.com/office/powerpoint/2010/main" val="1130455456"/>
      </p:ext>
    </p:extLst>
  </p:cSld>
  <p:clrMapOvr>
    <a:masterClrMapping/>
  </p:clrMapOvr>
  <p:hf hdr="0" ftr="0" dt="0"/>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2 x 3 Titles with icon">
    <p:spTree>
      <p:nvGrpSpPr>
        <p:cNvPr id="1" name=""/>
        <p:cNvGrpSpPr/>
        <p:nvPr/>
      </p:nvGrpSpPr>
      <p:grpSpPr>
        <a:xfrm>
          <a:off x="0" y="0"/>
          <a:ext cx="0" cy="0"/>
          <a:chOff x="0" y="0"/>
          <a:chExt cx="0" cy="0"/>
        </a:xfrm>
      </p:grpSpPr>
      <p:sp>
        <p:nvSpPr>
          <p:cNvPr id="22" name="Oval 21">
            <a:extLst>
              <a:ext uri="{FF2B5EF4-FFF2-40B4-BE49-F238E27FC236}">
                <a16:creationId xmlns:a16="http://schemas.microsoft.com/office/drawing/2014/main" id="{7CBA39B7-A27E-460A-A6B5-9655C6FFF37E}"/>
              </a:ext>
            </a:extLst>
          </p:cNvPr>
          <p:cNvSpPr/>
          <p:nvPr userDrawn="1"/>
        </p:nvSpPr>
        <p:spPr bwMode="invGray">
          <a:xfrm>
            <a:off x="431800" y="1630181"/>
            <a:ext cx="1219200" cy="1219200"/>
          </a:xfrm>
          <a:prstGeom prst="ellipse">
            <a:avLst/>
          </a:prstGeom>
          <a:gradFill flip="none" rotWithShape="1">
            <a:gsLst>
              <a:gs pos="25000">
                <a:schemeClr val="accent1">
                  <a:alpha val="0"/>
                </a:schemeClr>
              </a:gs>
              <a:gs pos="100000">
                <a:schemeClr val="accent1"/>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dirty="0">
              <a:solidFill>
                <a:schemeClr val="tx1"/>
              </a:solidFill>
            </a:endParaRPr>
          </a:p>
        </p:txBody>
      </p:sp>
      <p:sp>
        <p:nvSpPr>
          <p:cNvPr id="23" name="Oval 22">
            <a:extLst>
              <a:ext uri="{FF2B5EF4-FFF2-40B4-BE49-F238E27FC236}">
                <a16:creationId xmlns:a16="http://schemas.microsoft.com/office/drawing/2014/main" id="{5FC3F0C6-F095-4B53-B6C1-F06866F554AC}"/>
              </a:ext>
            </a:extLst>
          </p:cNvPr>
          <p:cNvSpPr/>
          <p:nvPr userDrawn="1"/>
        </p:nvSpPr>
        <p:spPr bwMode="invGray">
          <a:xfrm>
            <a:off x="431800" y="3010604"/>
            <a:ext cx="1219200" cy="1219200"/>
          </a:xfrm>
          <a:prstGeom prst="ellipse">
            <a:avLst/>
          </a:prstGeom>
          <a:gradFill flip="none" rotWithShape="1">
            <a:gsLst>
              <a:gs pos="25000">
                <a:schemeClr val="accent2">
                  <a:alpha val="0"/>
                </a:schemeClr>
              </a:gs>
              <a:gs pos="100000">
                <a:schemeClr val="accent2"/>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dirty="0">
              <a:solidFill>
                <a:schemeClr val="tx1"/>
              </a:solidFill>
            </a:endParaRPr>
          </a:p>
        </p:txBody>
      </p:sp>
      <p:sp>
        <p:nvSpPr>
          <p:cNvPr id="25" name="Oval 24">
            <a:extLst>
              <a:ext uri="{FF2B5EF4-FFF2-40B4-BE49-F238E27FC236}">
                <a16:creationId xmlns:a16="http://schemas.microsoft.com/office/drawing/2014/main" id="{5482D622-AAA7-4A97-BDC5-77F70D964AD9}"/>
              </a:ext>
            </a:extLst>
          </p:cNvPr>
          <p:cNvSpPr/>
          <p:nvPr userDrawn="1"/>
        </p:nvSpPr>
        <p:spPr bwMode="invGray">
          <a:xfrm>
            <a:off x="431800" y="4362450"/>
            <a:ext cx="1219200" cy="1219200"/>
          </a:xfrm>
          <a:prstGeom prst="ellipse">
            <a:avLst/>
          </a:prstGeom>
          <a:gradFill flip="none" rotWithShape="1">
            <a:gsLst>
              <a:gs pos="25000">
                <a:schemeClr val="accent3">
                  <a:alpha val="0"/>
                </a:schemeClr>
              </a:gs>
              <a:gs pos="100000">
                <a:schemeClr val="accent3"/>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dirty="0">
              <a:solidFill>
                <a:schemeClr val="tx1"/>
              </a:solidFill>
            </a:endParaRPr>
          </a:p>
        </p:txBody>
      </p:sp>
      <p:sp>
        <p:nvSpPr>
          <p:cNvPr id="26" name="Text Placeholder 5">
            <a:extLst>
              <a:ext uri="{FF2B5EF4-FFF2-40B4-BE49-F238E27FC236}">
                <a16:creationId xmlns:a16="http://schemas.microsoft.com/office/drawing/2014/main" id="{A928ED84-7A49-4862-BEAE-26655C61FF1A}"/>
              </a:ext>
            </a:extLst>
          </p:cNvPr>
          <p:cNvSpPr>
            <a:spLocks noGrp="1"/>
          </p:cNvSpPr>
          <p:nvPr>
            <p:ph type="body" sz="quarter" idx="35" hasCustomPrompt="1"/>
          </p:nvPr>
        </p:nvSpPr>
        <p:spPr bwMode="invGray">
          <a:xfrm>
            <a:off x="841559" y="2116671"/>
            <a:ext cx="399683" cy="246221"/>
          </a:xfrm>
        </p:spPr>
        <p:txBody>
          <a:bodyPr wrap="none" lIns="0" tIns="0" rIns="0" bIns="0" anchor="ctr">
            <a:spAutoFit/>
          </a:bodyPr>
          <a:lstStyle>
            <a:lvl1pPr marL="0" indent="0" algn="ctr">
              <a:buNone/>
              <a:defRPr sz="1600">
                <a:solidFill>
                  <a:schemeClr val="tx1"/>
                </a:solidFill>
                <a:latin typeface="+mn-lt"/>
              </a:defRPr>
            </a:lvl1pPr>
          </a:lstStyle>
          <a:p>
            <a:pPr lvl="0"/>
            <a:r>
              <a:rPr lang="en-US" dirty="0"/>
              <a:t>Icon</a:t>
            </a:r>
          </a:p>
        </p:txBody>
      </p:sp>
      <p:sp>
        <p:nvSpPr>
          <p:cNvPr id="28" name="Text Placeholder 5">
            <a:extLst>
              <a:ext uri="{FF2B5EF4-FFF2-40B4-BE49-F238E27FC236}">
                <a16:creationId xmlns:a16="http://schemas.microsoft.com/office/drawing/2014/main" id="{AD86F44B-927D-45F9-B0F8-129711914423}"/>
              </a:ext>
            </a:extLst>
          </p:cNvPr>
          <p:cNvSpPr>
            <a:spLocks noGrp="1"/>
          </p:cNvSpPr>
          <p:nvPr>
            <p:ph type="body" sz="quarter" idx="36" hasCustomPrompt="1"/>
          </p:nvPr>
        </p:nvSpPr>
        <p:spPr bwMode="invGray">
          <a:xfrm>
            <a:off x="841559" y="3497093"/>
            <a:ext cx="399683" cy="246221"/>
          </a:xfrm>
        </p:spPr>
        <p:txBody>
          <a:bodyPr wrap="none" lIns="0" tIns="0" rIns="0" bIns="0" anchor="ctr">
            <a:spAutoFit/>
          </a:bodyPr>
          <a:lstStyle>
            <a:lvl1pPr marL="0" indent="0" algn="ctr">
              <a:buNone/>
              <a:defRPr sz="1600">
                <a:solidFill>
                  <a:schemeClr val="tx1"/>
                </a:solidFill>
                <a:latin typeface="+mn-lt"/>
              </a:defRPr>
            </a:lvl1pPr>
          </a:lstStyle>
          <a:p>
            <a:pPr lvl="0"/>
            <a:r>
              <a:rPr lang="en-US" dirty="0"/>
              <a:t>Icon</a:t>
            </a:r>
          </a:p>
        </p:txBody>
      </p:sp>
      <p:sp>
        <p:nvSpPr>
          <p:cNvPr id="31" name="Text Placeholder 5">
            <a:extLst>
              <a:ext uri="{FF2B5EF4-FFF2-40B4-BE49-F238E27FC236}">
                <a16:creationId xmlns:a16="http://schemas.microsoft.com/office/drawing/2014/main" id="{3D4CCDE1-9A12-4E71-91A0-C086E94A12C6}"/>
              </a:ext>
            </a:extLst>
          </p:cNvPr>
          <p:cNvSpPr>
            <a:spLocks noGrp="1"/>
          </p:cNvSpPr>
          <p:nvPr>
            <p:ph type="body" sz="quarter" idx="37" hasCustomPrompt="1"/>
          </p:nvPr>
        </p:nvSpPr>
        <p:spPr bwMode="invGray">
          <a:xfrm>
            <a:off x="841559" y="4848940"/>
            <a:ext cx="399683" cy="246221"/>
          </a:xfrm>
        </p:spPr>
        <p:txBody>
          <a:bodyPr wrap="none" lIns="0" tIns="0" rIns="0" bIns="0" anchor="ctr">
            <a:spAutoFit/>
          </a:bodyPr>
          <a:lstStyle>
            <a:lvl1pPr marL="0" indent="0" algn="ctr">
              <a:buNone/>
              <a:defRPr sz="1600">
                <a:solidFill>
                  <a:schemeClr val="tx1"/>
                </a:solidFill>
                <a:latin typeface="+mn-lt"/>
              </a:defRPr>
            </a:lvl1pPr>
          </a:lstStyle>
          <a:p>
            <a:pPr lvl="0"/>
            <a:r>
              <a:rPr lang="en-US" dirty="0"/>
              <a:t>Icon</a:t>
            </a:r>
          </a:p>
        </p:txBody>
      </p:sp>
      <p:sp>
        <p:nvSpPr>
          <p:cNvPr id="33" name="Text Placeholder 5">
            <a:extLst>
              <a:ext uri="{FF2B5EF4-FFF2-40B4-BE49-F238E27FC236}">
                <a16:creationId xmlns:a16="http://schemas.microsoft.com/office/drawing/2014/main" id="{6465BC5F-0FDA-4FAF-B829-BE36F8384D4F}"/>
              </a:ext>
            </a:extLst>
          </p:cNvPr>
          <p:cNvSpPr>
            <a:spLocks noGrp="1"/>
          </p:cNvSpPr>
          <p:nvPr>
            <p:ph type="body" sz="quarter" idx="13" hasCustomPrompt="1"/>
          </p:nvPr>
        </p:nvSpPr>
        <p:spPr bwMode="invGray">
          <a:xfrm>
            <a:off x="1836288" y="1642695"/>
            <a:ext cx="4145280" cy="1219200"/>
          </a:xfrm>
        </p:spPr>
        <p:txBody>
          <a:bodyPr lIns="0" tIns="0" rIns="0" bIns="0" anchor="ctr"/>
          <a:lstStyle>
            <a:lvl1pPr marL="243834" indent="-243834" algn="l">
              <a:buFont typeface="Arial" panose="020B0604020202020204" pitchFamily="34" charset="0"/>
              <a:buChar char="•"/>
              <a:defRPr sz="1600">
                <a:latin typeface="+mn-lt"/>
              </a:defRPr>
            </a:lvl1pPr>
          </a:lstStyle>
          <a:p>
            <a:pPr lvl="0"/>
            <a:r>
              <a:rPr lang="en-US" dirty="0"/>
              <a:t>Text</a:t>
            </a:r>
          </a:p>
        </p:txBody>
      </p:sp>
      <p:sp>
        <p:nvSpPr>
          <p:cNvPr id="34" name="Text Placeholder 5">
            <a:extLst>
              <a:ext uri="{FF2B5EF4-FFF2-40B4-BE49-F238E27FC236}">
                <a16:creationId xmlns:a16="http://schemas.microsoft.com/office/drawing/2014/main" id="{72B57244-34E1-4D4E-BC3F-DA97EE6A0C7A}"/>
              </a:ext>
            </a:extLst>
          </p:cNvPr>
          <p:cNvSpPr>
            <a:spLocks noGrp="1"/>
          </p:cNvSpPr>
          <p:nvPr>
            <p:ph type="body" sz="quarter" idx="38" hasCustomPrompt="1"/>
          </p:nvPr>
        </p:nvSpPr>
        <p:spPr bwMode="invGray">
          <a:xfrm>
            <a:off x="1836288" y="2996713"/>
            <a:ext cx="4145280" cy="1219200"/>
          </a:xfrm>
        </p:spPr>
        <p:txBody>
          <a:bodyPr lIns="0" tIns="0" rIns="0" bIns="0" anchor="ctr"/>
          <a:lstStyle>
            <a:lvl1pPr marL="243834" indent="-243834" algn="l">
              <a:buFont typeface="Arial" panose="020B0604020202020204" pitchFamily="34" charset="0"/>
              <a:buChar char="•"/>
              <a:defRPr sz="1600">
                <a:latin typeface="+mn-lt"/>
              </a:defRPr>
            </a:lvl1pPr>
          </a:lstStyle>
          <a:p>
            <a:pPr lvl="0"/>
            <a:r>
              <a:rPr lang="en-US" dirty="0"/>
              <a:t>Text</a:t>
            </a:r>
          </a:p>
        </p:txBody>
      </p:sp>
      <p:sp>
        <p:nvSpPr>
          <p:cNvPr id="35" name="Text Placeholder 5">
            <a:extLst>
              <a:ext uri="{FF2B5EF4-FFF2-40B4-BE49-F238E27FC236}">
                <a16:creationId xmlns:a16="http://schemas.microsoft.com/office/drawing/2014/main" id="{4A9BD519-8AC3-4B0A-A46D-CA604EED86F0}"/>
              </a:ext>
            </a:extLst>
          </p:cNvPr>
          <p:cNvSpPr>
            <a:spLocks noGrp="1"/>
          </p:cNvSpPr>
          <p:nvPr>
            <p:ph type="body" sz="quarter" idx="39" hasCustomPrompt="1"/>
          </p:nvPr>
        </p:nvSpPr>
        <p:spPr bwMode="invGray">
          <a:xfrm>
            <a:off x="1836288" y="4350730"/>
            <a:ext cx="4145280" cy="1219200"/>
          </a:xfrm>
        </p:spPr>
        <p:txBody>
          <a:bodyPr lIns="0" tIns="0" rIns="0" bIns="0" anchor="ctr"/>
          <a:lstStyle>
            <a:lvl1pPr marL="243834" indent="-243834" algn="l">
              <a:buFont typeface="Arial" panose="020B0604020202020204" pitchFamily="34" charset="0"/>
              <a:buChar char="•"/>
              <a:defRPr sz="1600">
                <a:latin typeface="+mn-lt"/>
              </a:defRPr>
            </a:lvl1pPr>
          </a:lstStyle>
          <a:p>
            <a:pPr lvl="0"/>
            <a:r>
              <a:rPr lang="en-US" dirty="0"/>
              <a:t>Text</a:t>
            </a:r>
          </a:p>
        </p:txBody>
      </p:sp>
      <p:sp>
        <p:nvSpPr>
          <p:cNvPr id="36" name="Oval 35">
            <a:extLst>
              <a:ext uri="{FF2B5EF4-FFF2-40B4-BE49-F238E27FC236}">
                <a16:creationId xmlns:a16="http://schemas.microsoft.com/office/drawing/2014/main" id="{653C653F-6252-473E-B62E-C6A5150C1DFA}"/>
              </a:ext>
            </a:extLst>
          </p:cNvPr>
          <p:cNvSpPr/>
          <p:nvPr userDrawn="1"/>
        </p:nvSpPr>
        <p:spPr bwMode="invGray">
          <a:xfrm>
            <a:off x="6186008" y="1639706"/>
            <a:ext cx="1219200" cy="1219200"/>
          </a:xfrm>
          <a:prstGeom prst="ellipse">
            <a:avLst/>
          </a:prstGeom>
          <a:gradFill flip="none" rotWithShape="1">
            <a:gsLst>
              <a:gs pos="25000">
                <a:schemeClr val="accent1">
                  <a:alpha val="0"/>
                </a:schemeClr>
              </a:gs>
              <a:gs pos="100000">
                <a:schemeClr val="accent1"/>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dirty="0">
              <a:solidFill>
                <a:schemeClr val="tx1"/>
              </a:solidFill>
            </a:endParaRPr>
          </a:p>
        </p:txBody>
      </p:sp>
      <p:sp>
        <p:nvSpPr>
          <p:cNvPr id="37" name="Oval 36">
            <a:extLst>
              <a:ext uri="{FF2B5EF4-FFF2-40B4-BE49-F238E27FC236}">
                <a16:creationId xmlns:a16="http://schemas.microsoft.com/office/drawing/2014/main" id="{CD69C3EE-16E1-49C9-8B87-2E9502AEBCC8}"/>
              </a:ext>
            </a:extLst>
          </p:cNvPr>
          <p:cNvSpPr/>
          <p:nvPr userDrawn="1"/>
        </p:nvSpPr>
        <p:spPr bwMode="invGray">
          <a:xfrm>
            <a:off x="6186008" y="3010604"/>
            <a:ext cx="1219200" cy="1219200"/>
          </a:xfrm>
          <a:prstGeom prst="ellipse">
            <a:avLst/>
          </a:prstGeom>
          <a:gradFill flip="none" rotWithShape="1">
            <a:gsLst>
              <a:gs pos="25000">
                <a:schemeClr val="accent2">
                  <a:alpha val="0"/>
                </a:schemeClr>
              </a:gs>
              <a:gs pos="100000">
                <a:schemeClr val="accent2"/>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dirty="0">
              <a:solidFill>
                <a:schemeClr val="tx1"/>
              </a:solidFill>
            </a:endParaRPr>
          </a:p>
        </p:txBody>
      </p:sp>
      <p:sp>
        <p:nvSpPr>
          <p:cNvPr id="38" name="Oval 37">
            <a:extLst>
              <a:ext uri="{FF2B5EF4-FFF2-40B4-BE49-F238E27FC236}">
                <a16:creationId xmlns:a16="http://schemas.microsoft.com/office/drawing/2014/main" id="{D7241A9D-9908-43FA-8421-ED87D89C5FB8}"/>
              </a:ext>
            </a:extLst>
          </p:cNvPr>
          <p:cNvSpPr/>
          <p:nvPr userDrawn="1"/>
        </p:nvSpPr>
        <p:spPr bwMode="invGray">
          <a:xfrm>
            <a:off x="6186008" y="4362450"/>
            <a:ext cx="1219200" cy="1219200"/>
          </a:xfrm>
          <a:prstGeom prst="ellipse">
            <a:avLst/>
          </a:prstGeom>
          <a:gradFill flip="none" rotWithShape="1">
            <a:gsLst>
              <a:gs pos="25000">
                <a:schemeClr val="accent3">
                  <a:alpha val="0"/>
                </a:schemeClr>
              </a:gs>
              <a:gs pos="100000">
                <a:schemeClr val="accent3"/>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dirty="0">
              <a:solidFill>
                <a:schemeClr val="tx1"/>
              </a:solidFill>
            </a:endParaRPr>
          </a:p>
        </p:txBody>
      </p:sp>
      <p:sp>
        <p:nvSpPr>
          <p:cNvPr id="39" name="Text Placeholder 5">
            <a:extLst>
              <a:ext uri="{FF2B5EF4-FFF2-40B4-BE49-F238E27FC236}">
                <a16:creationId xmlns:a16="http://schemas.microsoft.com/office/drawing/2014/main" id="{097B0B3E-3C6C-4A63-86FE-2CD17083A07D}"/>
              </a:ext>
            </a:extLst>
          </p:cNvPr>
          <p:cNvSpPr>
            <a:spLocks noGrp="1"/>
          </p:cNvSpPr>
          <p:nvPr>
            <p:ph type="body" sz="quarter" idx="40" hasCustomPrompt="1"/>
          </p:nvPr>
        </p:nvSpPr>
        <p:spPr bwMode="invGray">
          <a:xfrm>
            <a:off x="6595767" y="2126196"/>
            <a:ext cx="399683" cy="246221"/>
          </a:xfrm>
        </p:spPr>
        <p:txBody>
          <a:bodyPr wrap="none" lIns="0" tIns="0" rIns="0" bIns="0" anchor="ctr">
            <a:spAutoFit/>
          </a:bodyPr>
          <a:lstStyle>
            <a:lvl1pPr marL="0" indent="0" algn="ctr">
              <a:buNone/>
              <a:defRPr sz="1600">
                <a:solidFill>
                  <a:schemeClr val="tx1"/>
                </a:solidFill>
                <a:latin typeface="+mn-lt"/>
              </a:defRPr>
            </a:lvl1pPr>
          </a:lstStyle>
          <a:p>
            <a:pPr lvl="0"/>
            <a:r>
              <a:rPr lang="en-US" dirty="0"/>
              <a:t>Icon</a:t>
            </a:r>
          </a:p>
        </p:txBody>
      </p:sp>
      <p:sp>
        <p:nvSpPr>
          <p:cNvPr id="40" name="Text Placeholder 5">
            <a:extLst>
              <a:ext uri="{FF2B5EF4-FFF2-40B4-BE49-F238E27FC236}">
                <a16:creationId xmlns:a16="http://schemas.microsoft.com/office/drawing/2014/main" id="{B401FB5F-38F7-49F3-9FC5-121C5D58D572}"/>
              </a:ext>
            </a:extLst>
          </p:cNvPr>
          <p:cNvSpPr>
            <a:spLocks noGrp="1"/>
          </p:cNvSpPr>
          <p:nvPr>
            <p:ph type="body" sz="quarter" idx="41" hasCustomPrompt="1"/>
          </p:nvPr>
        </p:nvSpPr>
        <p:spPr bwMode="invGray">
          <a:xfrm>
            <a:off x="6595767" y="3497093"/>
            <a:ext cx="399683" cy="246221"/>
          </a:xfrm>
        </p:spPr>
        <p:txBody>
          <a:bodyPr wrap="none" lIns="0" tIns="0" rIns="0" bIns="0" anchor="ctr">
            <a:spAutoFit/>
          </a:bodyPr>
          <a:lstStyle>
            <a:lvl1pPr marL="0" indent="0" algn="ctr">
              <a:buNone/>
              <a:defRPr sz="1600">
                <a:solidFill>
                  <a:schemeClr val="tx1"/>
                </a:solidFill>
                <a:latin typeface="+mn-lt"/>
              </a:defRPr>
            </a:lvl1pPr>
          </a:lstStyle>
          <a:p>
            <a:pPr lvl="0"/>
            <a:r>
              <a:rPr lang="en-US" dirty="0"/>
              <a:t>Icon</a:t>
            </a:r>
          </a:p>
        </p:txBody>
      </p:sp>
      <p:sp>
        <p:nvSpPr>
          <p:cNvPr id="41" name="Text Placeholder 5">
            <a:extLst>
              <a:ext uri="{FF2B5EF4-FFF2-40B4-BE49-F238E27FC236}">
                <a16:creationId xmlns:a16="http://schemas.microsoft.com/office/drawing/2014/main" id="{2A463556-916F-4946-B18E-76F98E8B7407}"/>
              </a:ext>
            </a:extLst>
          </p:cNvPr>
          <p:cNvSpPr>
            <a:spLocks noGrp="1"/>
          </p:cNvSpPr>
          <p:nvPr>
            <p:ph type="body" sz="quarter" idx="42" hasCustomPrompt="1"/>
          </p:nvPr>
        </p:nvSpPr>
        <p:spPr bwMode="invGray">
          <a:xfrm>
            <a:off x="6595767" y="4848940"/>
            <a:ext cx="399683" cy="246221"/>
          </a:xfrm>
        </p:spPr>
        <p:txBody>
          <a:bodyPr wrap="none" lIns="0" tIns="0" rIns="0" bIns="0" anchor="ctr">
            <a:spAutoFit/>
          </a:bodyPr>
          <a:lstStyle>
            <a:lvl1pPr marL="0" indent="0" algn="ctr">
              <a:buNone/>
              <a:defRPr sz="1600">
                <a:solidFill>
                  <a:schemeClr val="tx1"/>
                </a:solidFill>
                <a:latin typeface="+mn-lt"/>
              </a:defRPr>
            </a:lvl1pPr>
          </a:lstStyle>
          <a:p>
            <a:pPr lvl="0"/>
            <a:r>
              <a:rPr lang="en-US" dirty="0"/>
              <a:t>Icon</a:t>
            </a:r>
          </a:p>
        </p:txBody>
      </p:sp>
      <p:sp>
        <p:nvSpPr>
          <p:cNvPr id="43" name="Text Placeholder 5">
            <a:extLst>
              <a:ext uri="{FF2B5EF4-FFF2-40B4-BE49-F238E27FC236}">
                <a16:creationId xmlns:a16="http://schemas.microsoft.com/office/drawing/2014/main" id="{0521E56C-E85D-4D25-AEEA-02E586184A73}"/>
              </a:ext>
            </a:extLst>
          </p:cNvPr>
          <p:cNvSpPr>
            <a:spLocks noGrp="1"/>
          </p:cNvSpPr>
          <p:nvPr>
            <p:ph type="body" sz="quarter" idx="44" hasCustomPrompt="1"/>
          </p:nvPr>
        </p:nvSpPr>
        <p:spPr bwMode="invGray">
          <a:xfrm>
            <a:off x="7590496" y="1642695"/>
            <a:ext cx="4145280" cy="1219200"/>
          </a:xfrm>
        </p:spPr>
        <p:txBody>
          <a:bodyPr lIns="0" tIns="0" rIns="0" bIns="0" anchor="ctr"/>
          <a:lstStyle>
            <a:lvl1pPr marL="243834" indent="-243834" algn="l">
              <a:buFont typeface="Arial" panose="020B0604020202020204" pitchFamily="34" charset="0"/>
              <a:buChar char="•"/>
              <a:defRPr sz="1600">
                <a:latin typeface="+mn-lt"/>
              </a:defRPr>
            </a:lvl1pPr>
          </a:lstStyle>
          <a:p>
            <a:pPr lvl="0"/>
            <a:r>
              <a:rPr lang="en-US" dirty="0"/>
              <a:t>Text</a:t>
            </a:r>
          </a:p>
        </p:txBody>
      </p:sp>
      <p:sp>
        <p:nvSpPr>
          <p:cNvPr id="44" name="Text Placeholder 5">
            <a:extLst>
              <a:ext uri="{FF2B5EF4-FFF2-40B4-BE49-F238E27FC236}">
                <a16:creationId xmlns:a16="http://schemas.microsoft.com/office/drawing/2014/main" id="{C955E9A9-80A2-4F02-B594-AADA02FE063E}"/>
              </a:ext>
            </a:extLst>
          </p:cNvPr>
          <p:cNvSpPr>
            <a:spLocks noGrp="1"/>
          </p:cNvSpPr>
          <p:nvPr>
            <p:ph type="body" sz="quarter" idx="45" hasCustomPrompt="1"/>
          </p:nvPr>
        </p:nvSpPr>
        <p:spPr bwMode="invGray">
          <a:xfrm>
            <a:off x="7590496" y="2996713"/>
            <a:ext cx="4145280" cy="1219200"/>
          </a:xfrm>
        </p:spPr>
        <p:txBody>
          <a:bodyPr lIns="0" tIns="0" rIns="0" bIns="0" anchor="ctr"/>
          <a:lstStyle>
            <a:lvl1pPr marL="243834" indent="-243834" algn="l">
              <a:buFont typeface="Arial" panose="020B0604020202020204" pitchFamily="34" charset="0"/>
              <a:buChar char="•"/>
              <a:defRPr sz="1600">
                <a:latin typeface="+mn-lt"/>
              </a:defRPr>
            </a:lvl1pPr>
          </a:lstStyle>
          <a:p>
            <a:pPr lvl="0"/>
            <a:r>
              <a:rPr lang="en-US" dirty="0"/>
              <a:t>Text</a:t>
            </a:r>
          </a:p>
        </p:txBody>
      </p:sp>
      <p:sp>
        <p:nvSpPr>
          <p:cNvPr id="45" name="Text Placeholder 5">
            <a:extLst>
              <a:ext uri="{FF2B5EF4-FFF2-40B4-BE49-F238E27FC236}">
                <a16:creationId xmlns:a16="http://schemas.microsoft.com/office/drawing/2014/main" id="{C1F76ED5-4BF3-46CC-A650-BC77DB17084A}"/>
              </a:ext>
            </a:extLst>
          </p:cNvPr>
          <p:cNvSpPr>
            <a:spLocks noGrp="1"/>
          </p:cNvSpPr>
          <p:nvPr>
            <p:ph type="body" sz="quarter" idx="46" hasCustomPrompt="1"/>
          </p:nvPr>
        </p:nvSpPr>
        <p:spPr bwMode="invGray">
          <a:xfrm>
            <a:off x="7590496" y="4350730"/>
            <a:ext cx="4145280" cy="1219200"/>
          </a:xfrm>
        </p:spPr>
        <p:txBody>
          <a:bodyPr lIns="0" tIns="0" rIns="0" bIns="0" anchor="ctr"/>
          <a:lstStyle>
            <a:lvl1pPr marL="243834" indent="-243834" algn="l">
              <a:buFont typeface="Arial" panose="020B0604020202020204" pitchFamily="34" charset="0"/>
              <a:buChar char="•"/>
              <a:defRPr sz="1600">
                <a:latin typeface="+mn-lt"/>
              </a:defRPr>
            </a:lvl1pPr>
          </a:lstStyle>
          <a:p>
            <a:pPr lvl="0"/>
            <a:r>
              <a:rPr lang="en-US" dirty="0"/>
              <a:t>Text</a:t>
            </a:r>
          </a:p>
        </p:txBody>
      </p:sp>
      <p:sp>
        <p:nvSpPr>
          <p:cNvPr id="3" name="Title 1">
            <a:extLst>
              <a:ext uri="{FF2B5EF4-FFF2-40B4-BE49-F238E27FC236}">
                <a16:creationId xmlns:a16="http://schemas.microsoft.com/office/drawing/2014/main" id="{38E20AC8-774B-D5B7-25D4-D4B753776F38}"/>
              </a:ext>
            </a:extLst>
          </p:cNvPr>
          <p:cNvSpPr>
            <a:spLocks noGrp="1"/>
          </p:cNvSpPr>
          <p:nvPr>
            <p:ph type="title"/>
          </p:nvPr>
        </p:nvSpPr>
        <p:spPr bwMode="invGray">
          <a:xfrm>
            <a:off x="316799" y="471915"/>
            <a:ext cx="11484000" cy="343237"/>
          </a:xfrm>
          <a:prstGeom prst="rect">
            <a:avLst/>
          </a:prstGeom>
        </p:spPr>
        <p:txBody>
          <a:bodyPr tIns="0" bIns="0" anchor="t">
            <a:spAutoFit/>
          </a:bodyPr>
          <a:lstStyle>
            <a:lvl1pPr>
              <a:lnSpc>
                <a:spcPct val="100000"/>
              </a:lnSpc>
              <a:defRPr sz="2200">
                <a:solidFill>
                  <a:srgbClr val="000000"/>
                </a:solidFill>
                <a:latin typeface="Montserrat Bold" panose="00000800000000000000" pitchFamily="2" charset="0"/>
              </a:defRPr>
            </a:lvl1pPr>
          </a:lstStyle>
          <a:p>
            <a:r>
              <a:rPr lang="fr-FR" dirty="0"/>
              <a:t>Modifiez le style du titre</a:t>
            </a:r>
            <a:endParaRPr lang="en-US" dirty="0"/>
          </a:p>
        </p:txBody>
      </p:sp>
      <p:sp>
        <p:nvSpPr>
          <p:cNvPr id="4" name="Text Placeholder 4">
            <a:extLst>
              <a:ext uri="{FF2B5EF4-FFF2-40B4-BE49-F238E27FC236}">
                <a16:creationId xmlns:a16="http://schemas.microsoft.com/office/drawing/2014/main" id="{C2E8A0E6-6C65-A51C-CE71-61E83474B5B1}"/>
              </a:ext>
            </a:extLst>
          </p:cNvPr>
          <p:cNvSpPr>
            <a:spLocks noGrp="1"/>
          </p:cNvSpPr>
          <p:nvPr>
            <p:ph type="body" sz="quarter" idx="10"/>
          </p:nvPr>
        </p:nvSpPr>
        <p:spPr bwMode="invGray">
          <a:xfrm>
            <a:off x="316799" y="830931"/>
            <a:ext cx="11484000" cy="338554"/>
          </a:xfrm>
          <a:prstGeom prst="rect">
            <a:avLst/>
          </a:prstGeom>
        </p:spPr>
        <p:txBody>
          <a:bodyPr>
            <a:spAutoFit/>
          </a:bodyPr>
          <a:lstStyle>
            <a:lvl1pPr marL="0" indent="0">
              <a:buNone/>
              <a:defRPr sz="1600">
                <a:solidFill>
                  <a:srgbClr val="000000"/>
                </a:solidFill>
                <a:latin typeface="Montserrat SemiBold" pitchFamily="2" charset="0"/>
              </a:defRPr>
            </a:lvl1pPr>
          </a:lstStyle>
          <a:p>
            <a:pPr lvl="0"/>
            <a:r>
              <a:rPr lang="fr-FR"/>
              <a:t>Cliquez pour modifier les styles du texte du masque</a:t>
            </a:r>
          </a:p>
        </p:txBody>
      </p:sp>
    </p:spTree>
    <p:extLst>
      <p:ext uri="{BB962C8B-B14F-4D97-AF65-F5344CB8AC3E}">
        <p14:creationId xmlns:p14="http://schemas.microsoft.com/office/powerpoint/2010/main" val="2377977490"/>
      </p:ext>
    </p:extLst>
  </p:cSld>
  <p:clrMapOvr>
    <a:masterClrMapping/>
  </p:clrMapOvr>
  <p:hf hdr="0" ftr="0" dt="0"/>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1_2 x 3 Titles with icon">
    <p:spTree>
      <p:nvGrpSpPr>
        <p:cNvPr id="1" name=""/>
        <p:cNvGrpSpPr/>
        <p:nvPr/>
      </p:nvGrpSpPr>
      <p:grpSpPr>
        <a:xfrm>
          <a:off x="0" y="0"/>
          <a:ext cx="0" cy="0"/>
          <a:chOff x="0" y="0"/>
          <a:chExt cx="0" cy="0"/>
        </a:xfrm>
      </p:grpSpPr>
      <p:sp>
        <p:nvSpPr>
          <p:cNvPr id="22" name="Oval 21">
            <a:extLst>
              <a:ext uri="{FF2B5EF4-FFF2-40B4-BE49-F238E27FC236}">
                <a16:creationId xmlns:a16="http://schemas.microsoft.com/office/drawing/2014/main" id="{7CBA39B7-A27E-460A-A6B5-9655C6FFF37E}"/>
              </a:ext>
            </a:extLst>
          </p:cNvPr>
          <p:cNvSpPr/>
          <p:nvPr userDrawn="1"/>
        </p:nvSpPr>
        <p:spPr bwMode="invGray">
          <a:xfrm>
            <a:off x="431800" y="1630181"/>
            <a:ext cx="1219200" cy="1219200"/>
          </a:xfrm>
          <a:prstGeom prst="ellipse">
            <a:avLst/>
          </a:prstGeom>
          <a:gradFill flip="none" rotWithShape="1">
            <a:gsLst>
              <a:gs pos="25000">
                <a:schemeClr val="accent1">
                  <a:alpha val="0"/>
                </a:schemeClr>
              </a:gs>
              <a:gs pos="100000">
                <a:schemeClr val="accent1"/>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dirty="0">
              <a:solidFill>
                <a:schemeClr val="tx1"/>
              </a:solidFill>
            </a:endParaRPr>
          </a:p>
        </p:txBody>
      </p:sp>
      <p:sp>
        <p:nvSpPr>
          <p:cNvPr id="23" name="Oval 22">
            <a:extLst>
              <a:ext uri="{FF2B5EF4-FFF2-40B4-BE49-F238E27FC236}">
                <a16:creationId xmlns:a16="http://schemas.microsoft.com/office/drawing/2014/main" id="{5FC3F0C6-F095-4B53-B6C1-F06866F554AC}"/>
              </a:ext>
            </a:extLst>
          </p:cNvPr>
          <p:cNvSpPr/>
          <p:nvPr userDrawn="1"/>
        </p:nvSpPr>
        <p:spPr bwMode="invGray">
          <a:xfrm>
            <a:off x="431800" y="3010604"/>
            <a:ext cx="1219200" cy="1219200"/>
          </a:xfrm>
          <a:prstGeom prst="ellipse">
            <a:avLst/>
          </a:prstGeom>
          <a:gradFill flip="none" rotWithShape="1">
            <a:gsLst>
              <a:gs pos="25000">
                <a:schemeClr val="accent2">
                  <a:alpha val="0"/>
                </a:schemeClr>
              </a:gs>
              <a:gs pos="100000">
                <a:schemeClr val="accent2"/>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dirty="0">
              <a:solidFill>
                <a:schemeClr val="tx1"/>
              </a:solidFill>
            </a:endParaRPr>
          </a:p>
        </p:txBody>
      </p:sp>
      <p:sp>
        <p:nvSpPr>
          <p:cNvPr id="25" name="Oval 24">
            <a:extLst>
              <a:ext uri="{FF2B5EF4-FFF2-40B4-BE49-F238E27FC236}">
                <a16:creationId xmlns:a16="http://schemas.microsoft.com/office/drawing/2014/main" id="{5482D622-AAA7-4A97-BDC5-77F70D964AD9}"/>
              </a:ext>
            </a:extLst>
          </p:cNvPr>
          <p:cNvSpPr/>
          <p:nvPr userDrawn="1"/>
        </p:nvSpPr>
        <p:spPr bwMode="invGray">
          <a:xfrm>
            <a:off x="431800" y="4362450"/>
            <a:ext cx="1219200" cy="1219200"/>
          </a:xfrm>
          <a:prstGeom prst="ellipse">
            <a:avLst/>
          </a:prstGeom>
          <a:gradFill flip="none" rotWithShape="1">
            <a:gsLst>
              <a:gs pos="25000">
                <a:schemeClr val="accent3">
                  <a:alpha val="0"/>
                </a:schemeClr>
              </a:gs>
              <a:gs pos="100000">
                <a:schemeClr val="accent3"/>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dirty="0">
              <a:solidFill>
                <a:schemeClr val="tx1"/>
              </a:solidFill>
            </a:endParaRPr>
          </a:p>
        </p:txBody>
      </p:sp>
      <p:sp>
        <p:nvSpPr>
          <p:cNvPr id="26" name="Text Placeholder 5">
            <a:extLst>
              <a:ext uri="{FF2B5EF4-FFF2-40B4-BE49-F238E27FC236}">
                <a16:creationId xmlns:a16="http://schemas.microsoft.com/office/drawing/2014/main" id="{A928ED84-7A49-4862-BEAE-26655C61FF1A}"/>
              </a:ext>
            </a:extLst>
          </p:cNvPr>
          <p:cNvSpPr>
            <a:spLocks noGrp="1"/>
          </p:cNvSpPr>
          <p:nvPr>
            <p:ph type="body" sz="quarter" idx="35" hasCustomPrompt="1"/>
          </p:nvPr>
        </p:nvSpPr>
        <p:spPr bwMode="invGray">
          <a:xfrm>
            <a:off x="841559" y="2116671"/>
            <a:ext cx="399683" cy="246221"/>
          </a:xfrm>
        </p:spPr>
        <p:txBody>
          <a:bodyPr wrap="none" lIns="0" tIns="0" rIns="0" bIns="0" anchor="ctr">
            <a:spAutoFit/>
          </a:bodyPr>
          <a:lstStyle>
            <a:lvl1pPr marL="0" indent="0" algn="ctr">
              <a:buNone/>
              <a:defRPr sz="1600">
                <a:solidFill>
                  <a:schemeClr val="tx1"/>
                </a:solidFill>
                <a:latin typeface="+mn-lt"/>
              </a:defRPr>
            </a:lvl1pPr>
          </a:lstStyle>
          <a:p>
            <a:pPr lvl="0"/>
            <a:r>
              <a:rPr lang="en-US" dirty="0"/>
              <a:t>Icon</a:t>
            </a:r>
          </a:p>
        </p:txBody>
      </p:sp>
      <p:sp>
        <p:nvSpPr>
          <p:cNvPr id="28" name="Text Placeholder 5">
            <a:extLst>
              <a:ext uri="{FF2B5EF4-FFF2-40B4-BE49-F238E27FC236}">
                <a16:creationId xmlns:a16="http://schemas.microsoft.com/office/drawing/2014/main" id="{AD86F44B-927D-45F9-B0F8-129711914423}"/>
              </a:ext>
            </a:extLst>
          </p:cNvPr>
          <p:cNvSpPr>
            <a:spLocks noGrp="1"/>
          </p:cNvSpPr>
          <p:nvPr>
            <p:ph type="body" sz="quarter" idx="36" hasCustomPrompt="1"/>
          </p:nvPr>
        </p:nvSpPr>
        <p:spPr bwMode="invGray">
          <a:xfrm>
            <a:off x="841559" y="3497093"/>
            <a:ext cx="399683" cy="246221"/>
          </a:xfrm>
        </p:spPr>
        <p:txBody>
          <a:bodyPr wrap="none" lIns="0" tIns="0" rIns="0" bIns="0" anchor="ctr">
            <a:spAutoFit/>
          </a:bodyPr>
          <a:lstStyle>
            <a:lvl1pPr marL="0" indent="0" algn="ctr">
              <a:buNone/>
              <a:defRPr sz="1600">
                <a:solidFill>
                  <a:schemeClr val="tx1"/>
                </a:solidFill>
                <a:latin typeface="+mn-lt"/>
              </a:defRPr>
            </a:lvl1pPr>
          </a:lstStyle>
          <a:p>
            <a:pPr lvl="0"/>
            <a:r>
              <a:rPr lang="en-US" dirty="0"/>
              <a:t>Icon</a:t>
            </a:r>
          </a:p>
        </p:txBody>
      </p:sp>
      <p:sp>
        <p:nvSpPr>
          <p:cNvPr id="31" name="Text Placeholder 5">
            <a:extLst>
              <a:ext uri="{FF2B5EF4-FFF2-40B4-BE49-F238E27FC236}">
                <a16:creationId xmlns:a16="http://schemas.microsoft.com/office/drawing/2014/main" id="{3D4CCDE1-9A12-4E71-91A0-C086E94A12C6}"/>
              </a:ext>
            </a:extLst>
          </p:cNvPr>
          <p:cNvSpPr>
            <a:spLocks noGrp="1"/>
          </p:cNvSpPr>
          <p:nvPr>
            <p:ph type="body" sz="quarter" idx="37" hasCustomPrompt="1"/>
          </p:nvPr>
        </p:nvSpPr>
        <p:spPr bwMode="invGray">
          <a:xfrm>
            <a:off x="841559" y="4848940"/>
            <a:ext cx="399683" cy="246221"/>
          </a:xfrm>
        </p:spPr>
        <p:txBody>
          <a:bodyPr wrap="none" lIns="0" tIns="0" rIns="0" bIns="0" anchor="ctr">
            <a:spAutoFit/>
          </a:bodyPr>
          <a:lstStyle>
            <a:lvl1pPr marL="0" indent="0" algn="ctr">
              <a:buNone/>
              <a:defRPr sz="1600">
                <a:solidFill>
                  <a:schemeClr val="tx1"/>
                </a:solidFill>
                <a:latin typeface="+mn-lt"/>
              </a:defRPr>
            </a:lvl1pPr>
          </a:lstStyle>
          <a:p>
            <a:pPr lvl="0"/>
            <a:r>
              <a:rPr lang="en-US" dirty="0"/>
              <a:t>Icon</a:t>
            </a:r>
          </a:p>
        </p:txBody>
      </p:sp>
      <p:sp>
        <p:nvSpPr>
          <p:cNvPr id="33" name="Text Placeholder 5">
            <a:extLst>
              <a:ext uri="{FF2B5EF4-FFF2-40B4-BE49-F238E27FC236}">
                <a16:creationId xmlns:a16="http://schemas.microsoft.com/office/drawing/2014/main" id="{6465BC5F-0FDA-4FAF-B829-BE36F8384D4F}"/>
              </a:ext>
            </a:extLst>
          </p:cNvPr>
          <p:cNvSpPr>
            <a:spLocks noGrp="1"/>
          </p:cNvSpPr>
          <p:nvPr>
            <p:ph type="body" sz="quarter" idx="13" hasCustomPrompt="1"/>
          </p:nvPr>
        </p:nvSpPr>
        <p:spPr bwMode="invGray">
          <a:xfrm>
            <a:off x="1836288" y="1642695"/>
            <a:ext cx="4145280" cy="1219200"/>
          </a:xfrm>
        </p:spPr>
        <p:txBody>
          <a:bodyPr lIns="0" tIns="0" rIns="0" bIns="0" anchor="ctr"/>
          <a:lstStyle>
            <a:lvl1pPr marL="243834" indent="-243834" algn="l">
              <a:buFont typeface="Arial" panose="020B0604020202020204" pitchFamily="34" charset="0"/>
              <a:buChar char="•"/>
              <a:defRPr sz="1600">
                <a:latin typeface="+mn-lt"/>
              </a:defRPr>
            </a:lvl1pPr>
          </a:lstStyle>
          <a:p>
            <a:pPr lvl="0"/>
            <a:r>
              <a:rPr lang="en-US" dirty="0"/>
              <a:t>Text</a:t>
            </a:r>
          </a:p>
        </p:txBody>
      </p:sp>
      <p:sp>
        <p:nvSpPr>
          <p:cNvPr id="34" name="Text Placeholder 5">
            <a:extLst>
              <a:ext uri="{FF2B5EF4-FFF2-40B4-BE49-F238E27FC236}">
                <a16:creationId xmlns:a16="http://schemas.microsoft.com/office/drawing/2014/main" id="{72B57244-34E1-4D4E-BC3F-DA97EE6A0C7A}"/>
              </a:ext>
            </a:extLst>
          </p:cNvPr>
          <p:cNvSpPr>
            <a:spLocks noGrp="1"/>
          </p:cNvSpPr>
          <p:nvPr>
            <p:ph type="body" sz="quarter" idx="38" hasCustomPrompt="1"/>
          </p:nvPr>
        </p:nvSpPr>
        <p:spPr bwMode="invGray">
          <a:xfrm>
            <a:off x="1836288" y="2996713"/>
            <a:ext cx="4145280" cy="1219200"/>
          </a:xfrm>
        </p:spPr>
        <p:txBody>
          <a:bodyPr lIns="0" tIns="0" rIns="0" bIns="0" anchor="ctr"/>
          <a:lstStyle>
            <a:lvl1pPr marL="243834" indent="-243834" algn="l">
              <a:buFont typeface="Arial" panose="020B0604020202020204" pitchFamily="34" charset="0"/>
              <a:buChar char="•"/>
              <a:defRPr sz="1600">
                <a:latin typeface="+mn-lt"/>
              </a:defRPr>
            </a:lvl1pPr>
          </a:lstStyle>
          <a:p>
            <a:pPr lvl="0"/>
            <a:r>
              <a:rPr lang="en-US" dirty="0"/>
              <a:t>Text</a:t>
            </a:r>
          </a:p>
        </p:txBody>
      </p:sp>
      <p:sp>
        <p:nvSpPr>
          <p:cNvPr id="35" name="Text Placeholder 5">
            <a:extLst>
              <a:ext uri="{FF2B5EF4-FFF2-40B4-BE49-F238E27FC236}">
                <a16:creationId xmlns:a16="http://schemas.microsoft.com/office/drawing/2014/main" id="{4A9BD519-8AC3-4B0A-A46D-CA604EED86F0}"/>
              </a:ext>
            </a:extLst>
          </p:cNvPr>
          <p:cNvSpPr>
            <a:spLocks noGrp="1"/>
          </p:cNvSpPr>
          <p:nvPr>
            <p:ph type="body" sz="quarter" idx="39" hasCustomPrompt="1"/>
          </p:nvPr>
        </p:nvSpPr>
        <p:spPr bwMode="invGray">
          <a:xfrm>
            <a:off x="1836288" y="4350730"/>
            <a:ext cx="4145280" cy="1219200"/>
          </a:xfrm>
        </p:spPr>
        <p:txBody>
          <a:bodyPr lIns="0" tIns="0" rIns="0" bIns="0" anchor="ctr"/>
          <a:lstStyle>
            <a:lvl1pPr marL="243834" indent="-243834" algn="l">
              <a:buFont typeface="Arial" panose="020B0604020202020204" pitchFamily="34" charset="0"/>
              <a:buChar char="•"/>
              <a:defRPr sz="1600">
                <a:latin typeface="+mn-lt"/>
              </a:defRPr>
            </a:lvl1pPr>
          </a:lstStyle>
          <a:p>
            <a:pPr lvl="0"/>
            <a:r>
              <a:rPr lang="en-US" dirty="0"/>
              <a:t>Text</a:t>
            </a:r>
          </a:p>
        </p:txBody>
      </p:sp>
      <p:sp>
        <p:nvSpPr>
          <p:cNvPr id="36" name="Oval 35">
            <a:extLst>
              <a:ext uri="{FF2B5EF4-FFF2-40B4-BE49-F238E27FC236}">
                <a16:creationId xmlns:a16="http://schemas.microsoft.com/office/drawing/2014/main" id="{653C653F-6252-473E-B62E-C6A5150C1DFA}"/>
              </a:ext>
            </a:extLst>
          </p:cNvPr>
          <p:cNvSpPr/>
          <p:nvPr userDrawn="1"/>
        </p:nvSpPr>
        <p:spPr bwMode="invGray">
          <a:xfrm>
            <a:off x="6186008" y="1639706"/>
            <a:ext cx="1219200" cy="1219200"/>
          </a:xfrm>
          <a:prstGeom prst="ellipse">
            <a:avLst/>
          </a:prstGeom>
          <a:gradFill flip="none" rotWithShape="1">
            <a:gsLst>
              <a:gs pos="25000">
                <a:schemeClr val="accent1">
                  <a:alpha val="0"/>
                </a:schemeClr>
              </a:gs>
              <a:gs pos="100000">
                <a:schemeClr val="accent1"/>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dirty="0">
              <a:solidFill>
                <a:schemeClr val="tx1"/>
              </a:solidFill>
            </a:endParaRPr>
          </a:p>
        </p:txBody>
      </p:sp>
      <p:sp>
        <p:nvSpPr>
          <p:cNvPr id="37" name="Oval 36">
            <a:extLst>
              <a:ext uri="{FF2B5EF4-FFF2-40B4-BE49-F238E27FC236}">
                <a16:creationId xmlns:a16="http://schemas.microsoft.com/office/drawing/2014/main" id="{CD69C3EE-16E1-49C9-8B87-2E9502AEBCC8}"/>
              </a:ext>
            </a:extLst>
          </p:cNvPr>
          <p:cNvSpPr/>
          <p:nvPr userDrawn="1"/>
        </p:nvSpPr>
        <p:spPr bwMode="invGray">
          <a:xfrm>
            <a:off x="6186008" y="3010604"/>
            <a:ext cx="1219200" cy="1219200"/>
          </a:xfrm>
          <a:prstGeom prst="ellipse">
            <a:avLst/>
          </a:prstGeom>
          <a:gradFill flip="none" rotWithShape="1">
            <a:gsLst>
              <a:gs pos="25000">
                <a:schemeClr val="accent2">
                  <a:alpha val="0"/>
                </a:schemeClr>
              </a:gs>
              <a:gs pos="100000">
                <a:schemeClr val="accent2"/>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dirty="0">
              <a:solidFill>
                <a:schemeClr val="tx1"/>
              </a:solidFill>
            </a:endParaRPr>
          </a:p>
        </p:txBody>
      </p:sp>
      <p:sp>
        <p:nvSpPr>
          <p:cNvPr id="39" name="Text Placeholder 5">
            <a:extLst>
              <a:ext uri="{FF2B5EF4-FFF2-40B4-BE49-F238E27FC236}">
                <a16:creationId xmlns:a16="http://schemas.microsoft.com/office/drawing/2014/main" id="{097B0B3E-3C6C-4A63-86FE-2CD17083A07D}"/>
              </a:ext>
            </a:extLst>
          </p:cNvPr>
          <p:cNvSpPr>
            <a:spLocks noGrp="1"/>
          </p:cNvSpPr>
          <p:nvPr>
            <p:ph type="body" sz="quarter" idx="40" hasCustomPrompt="1"/>
          </p:nvPr>
        </p:nvSpPr>
        <p:spPr bwMode="invGray">
          <a:xfrm>
            <a:off x="6595767" y="2126196"/>
            <a:ext cx="399683" cy="246221"/>
          </a:xfrm>
        </p:spPr>
        <p:txBody>
          <a:bodyPr wrap="none" lIns="0" tIns="0" rIns="0" bIns="0" anchor="ctr">
            <a:spAutoFit/>
          </a:bodyPr>
          <a:lstStyle>
            <a:lvl1pPr marL="0" indent="0" algn="ctr">
              <a:buNone/>
              <a:defRPr sz="1600">
                <a:solidFill>
                  <a:schemeClr val="tx1"/>
                </a:solidFill>
                <a:latin typeface="+mn-lt"/>
              </a:defRPr>
            </a:lvl1pPr>
          </a:lstStyle>
          <a:p>
            <a:pPr lvl="0"/>
            <a:r>
              <a:rPr lang="en-US" dirty="0"/>
              <a:t>Icon</a:t>
            </a:r>
          </a:p>
        </p:txBody>
      </p:sp>
      <p:sp>
        <p:nvSpPr>
          <p:cNvPr id="40" name="Text Placeholder 5">
            <a:extLst>
              <a:ext uri="{FF2B5EF4-FFF2-40B4-BE49-F238E27FC236}">
                <a16:creationId xmlns:a16="http://schemas.microsoft.com/office/drawing/2014/main" id="{B401FB5F-38F7-49F3-9FC5-121C5D58D572}"/>
              </a:ext>
            </a:extLst>
          </p:cNvPr>
          <p:cNvSpPr>
            <a:spLocks noGrp="1"/>
          </p:cNvSpPr>
          <p:nvPr>
            <p:ph type="body" sz="quarter" idx="41" hasCustomPrompt="1"/>
          </p:nvPr>
        </p:nvSpPr>
        <p:spPr bwMode="invGray">
          <a:xfrm>
            <a:off x="6595767" y="3497093"/>
            <a:ext cx="399683" cy="246221"/>
          </a:xfrm>
        </p:spPr>
        <p:txBody>
          <a:bodyPr wrap="none" lIns="0" tIns="0" rIns="0" bIns="0" anchor="ctr">
            <a:spAutoFit/>
          </a:bodyPr>
          <a:lstStyle>
            <a:lvl1pPr marL="0" indent="0" algn="ctr">
              <a:buNone/>
              <a:defRPr sz="1600">
                <a:solidFill>
                  <a:schemeClr val="tx1"/>
                </a:solidFill>
                <a:latin typeface="+mn-lt"/>
              </a:defRPr>
            </a:lvl1pPr>
          </a:lstStyle>
          <a:p>
            <a:pPr lvl="0"/>
            <a:r>
              <a:rPr lang="en-US" dirty="0"/>
              <a:t>Icon</a:t>
            </a:r>
          </a:p>
        </p:txBody>
      </p:sp>
      <p:sp>
        <p:nvSpPr>
          <p:cNvPr id="43" name="Text Placeholder 5">
            <a:extLst>
              <a:ext uri="{FF2B5EF4-FFF2-40B4-BE49-F238E27FC236}">
                <a16:creationId xmlns:a16="http://schemas.microsoft.com/office/drawing/2014/main" id="{0521E56C-E85D-4D25-AEEA-02E586184A73}"/>
              </a:ext>
            </a:extLst>
          </p:cNvPr>
          <p:cNvSpPr>
            <a:spLocks noGrp="1"/>
          </p:cNvSpPr>
          <p:nvPr>
            <p:ph type="body" sz="quarter" idx="44" hasCustomPrompt="1"/>
          </p:nvPr>
        </p:nvSpPr>
        <p:spPr bwMode="invGray">
          <a:xfrm>
            <a:off x="7590496" y="1642695"/>
            <a:ext cx="4145280" cy="1219200"/>
          </a:xfrm>
        </p:spPr>
        <p:txBody>
          <a:bodyPr lIns="0" tIns="0" rIns="0" bIns="0" anchor="ctr"/>
          <a:lstStyle>
            <a:lvl1pPr marL="243834" indent="-243834" algn="l">
              <a:buFont typeface="Arial" panose="020B0604020202020204" pitchFamily="34" charset="0"/>
              <a:buChar char="•"/>
              <a:defRPr sz="1600">
                <a:latin typeface="+mn-lt"/>
              </a:defRPr>
            </a:lvl1pPr>
          </a:lstStyle>
          <a:p>
            <a:pPr lvl="0"/>
            <a:r>
              <a:rPr lang="en-US" dirty="0"/>
              <a:t>Text</a:t>
            </a:r>
          </a:p>
        </p:txBody>
      </p:sp>
      <p:sp>
        <p:nvSpPr>
          <p:cNvPr id="44" name="Text Placeholder 5">
            <a:extLst>
              <a:ext uri="{FF2B5EF4-FFF2-40B4-BE49-F238E27FC236}">
                <a16:creationId xmlns:a16="http://schemas.microsoft.com/office/drawing/2014/main" id="{C955E9A9-80A2-4F02-B594-AADA02FE063E}"/>
              </a:ext>
            </a:extLst>
          </p:cNvPr>
          <p:cNvSpPr>
            <a:spLocks noGrp="1"/>
          </p:cNvSpPr>
          <p:nvPr>
            <p:ph type="body" sz="quarter" idx="45" hasCustomPrompt="1"/>
          </p:nvPr>
        </p:nvSpPr>
        <p:spPr bwMode="invGray">
          <a:xfrm>
            <a:off x="7590496" y="2996713"/>
            <a:ext cx="4145280" cy="1219200"/>
          </a:xfrm>
        </p:spPr>
        <p:txBody>
          <a:bodyPr lIns="0" tIns="0" rIns="0" bIns="0" anchor="ctr"/>
          <a:lstStyle>
            <a:lvl1pPr marL="243834" indent="-243834" algn="l">
              <a:buFont typeface="Arial" panose="020B0604020202020204" pitchFamily="34" charset="0"/>
              <a:buChar char="•"/>
              <a:defRPr sz="1600">
                <a:latin typeface="+mn-lt"/>
              </a:defRPr>
            </a:lvl1pPr>
          </a:lstStyle>
          <a:p>
            <a:pPr lvl="0"/>
            <a:r>
              <a:rPr lang="en-US" dirty="0"/>
              <a:t>Text</a:t>
            </a:r>
          </a:p>
        </p:txBody>
      </p:sp>
      <p:sp>
        <p:nvSpPr>
          <p:cNvPr id="3" name="Title 1">
            <a:extLst>
              <a:ext uri="{FF2B5EF4-FFF2-40B4-BE49-F238E27FC236}">
                <a16:creationId xmlns:a16="http://schemas.microsoft.com/office/drawing/2014/main" id="{38E20AC8-774B-D5B7-25D4-D4B753776F38}"/>
              </a:ext>
            </a:extLst>
          </p:cNvPr>
          <p:cNvSpPr>
            <a:spLocks noGrp="1"/>
          </p:cNvSpPr>
          <p:nvPr>
            <p:ph type="title"/>
          </p:nvPr>
        </p:nvSpPr>
        <p:spPr bwMode="invGray">
          <a:xfrm>
            <a:off x="316799" y="471915"/>
            <a:ext cx="11484000" cy="343237"/>
          </a:xfrm>
          <a:prstGeom prst="rect">
            <a:avLst/>
          </a:prstGeom>
        </p:spPr>
        <p:txBody>
          <a:bodyPr tIns="0" bIns="0" anchor="t">
            <a:spAutoFit/>
          </a:bodyPr>
          <a:lstStyle>
            <a:lvl1pPr>
              <a:lnSpc>
                <a:spcPct val="100000"/>
              </a:lnSpc>
              <a:defRPr sz="2200">
                <a:solidFill>
                  <a:srgbClr val="000000"/>
                </a:solidFill>
                <a:latin typeface="Montserrat Bold" panose="00000800000000000000" pitchFamily="2" charset="0"/>
              </a:defRPr>
            </a:lvl1pPr>
          </a:lstStyle>
          <a:p>
            <a:r>
              <a:rPr lang="fr-FR" dirty="0"/>
              <a:t>Modifiez le style du titre</a:t>
            </a:r>
            <a:endParaRPr lang="en-US" dirty="0"/>
          </a:p>
        </p:txBody>
      </p:sp>
      <p:sp>
        <p:nvSpPr>
          <p:cNvPr id="4" name="Text Placeholder 4">
            <a:extLst>
              <a:ext uri="{FF2B5EF4-FFF2-40B4-BE49-F238E27FC236}">
                <a16:creationId xmlns:a16="http://schemas.microsoft.com/office/drawing/2014/main" id="{C2E8A0E6-6C65-A51C-CE71-61E83474B5B1}"/>
              </a:ext>
            </a:extLst>
          </p:cNvPr>
          <p:cNvSpPr>
            <a:spLocks noGrp="1"/>
          </p:cNvSpPr>
          <p:nvPr>
            <p:ph type="body" sz="quarter" idx="10"/>
          </p:nvPr>
        </p:nvSpPr>
        <p:spPr bwMode="invGray">
          <a:xfrm>
            <a:off x="316799" y="830931"/>
            <a:ext cx="11484000" cy="338554"/>
          </a:xfrm>
          <a:prstGeom prst="rect">
            <a:avLst/>
          </a:prstGeom>
        </p:spPr>
        <p:txBody>
          <a:bodyPr>
            <a:spAutoFit/>
          </a:bodyPr>
          <a:lstStyle>
            <a:lvl1pPr marL="0" indent="0">
              <a:buNone/>
              <a:defRPr sz="1600">
                <a:solidFill>
                  <a:srgbClr val="000000"/>
                </a:solidFill>
                <a:latin typeface="Montserrat SemiBold" pitchFamily="2" charset="0"/>
              </a:defRPr>
            </a:lvl1pPr>
          </a:lstStyle>
          <a:p>
            <a:pPr lvl="0"/>
            <a:r>
              <a:rPr lang="fr-FR"/>
              <a:t>Cliquez pour modifier les styles du texte du masque</a:t>
            </a:r>
          </a:p>
        </p:txBody>
      </p:sp>
    </p:spTree>
    <p:extLst>
      <p:ext uri="{BB962C8B-B14F-4D97-AF65-F5344CB8AC3E}">
        <p14:creationId xmlns:p14="http://schemas.microsoft.com/office/powerpoint/2010/main" val="2617039517"/>
      </p:ext>
    </p:extLst>
  </p:cSld>
  <p:clrMapOvr>
    <a:masterClrMapping/>
  </p:clrMapOvr>
  <p:hf hdr="0" ftr="0" dt="0"/>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2_Two titles">
    <p:spTree>
      <p:nvGrpSpPr>
        <p:cNvPr id="1" name=""/>
        <p:cNvGrpSpPr/>
        <p:nvPr/>
      </p:nvGrpSpPr>
      <p:grpSpPr>
        <a:xfrm>
          <a:off x="0" y="0"/>
          <a:ext cx="0" cy="0"/>
          <a:chOff x="0" y="0"/>
          <a:chExt cx="0" cy="0"/>
        </a:xfrm>
      </p:grpSpPr>
      <p:sp>
        <p:nvSpPr>
          <p:cNvPr id="31" name="TextBox 30">
            <a:extLst>
              <a:ext uri="{FF2B5EF4-FFF2-40B4-BE49-F238E27FC236}">
                <a16:creationId xmlns:a16="http://schemas.microsoft.com/office/drawing/2014/main" id="{863FB3A0-AAAC-4191-B457-22FBE9D6EC4E}"/>
              </a:ext>
            </a:extLst>
          </p:cNvPr>
          <p:cNvSpPr txBox="1"/>
          <p:nvPr userDrawn="1"/>
        </p:nvSpPr>
        <p:spPr bwMode="invGray">
          <a:xfrm>
            <a:off x="431801" y="1440624"/>
            <a:ext cx="5547360" cy="731520"/>
          </a:xfrm>
          <a:prstGeom prst="rect">
            <a:avLst/>
          </a:prstGeom>
          <a:gradFill flip="none" rotWithShape="1">
            <a:gsLst>
              <a:gs pos="0">
                <a:schemeClr val="accent1">
                  <a:alpha val="0"/>
                </a:schemeClr>
              </a:gs>
              <a:gs pos="100000">
                <a:schemeClr val="accent1"/>
              </a:gs>
            </a:gsLst>
            <a:lin ang="16200000" scaled="1"/>
            <a:tileRect/>
          </a:gradFill>
        </p:spPr>
        <p:txBody>
          <a:bodyPr wrap="none" lIns="0" tIns="121920" rIns="0" bIns="0" rtlCol="0" anchor="t" anchorCtr="0">
            <a:noAutofit/>
          </a:bodyPr>
          <a:lstStyle/>
          <a:p>
            <a:pPr algn="ctr"/>
            <a:endParaRPr lang="en-US" sz="2133" dirty="0">
              <a:latin typeface="+mj-lt"/>
            </a:endParaRPr>
          </a:p>
        </p:txBody>
      </p:sp>
      <p:sp>
        <p:nvSpPr>
          <p:cNvPr id="28" name="TextBox 27">
            <a:extLst>
              <a:ext uri="{FF2B5EF4-FFF2-40B4-BE49-F238E27FC236}">
                <a16:creationId xmlns:a16="http://schemas.microsoft.com/office/drawing/2014/main" id="{88644FCC-2D7D-4A92-A351-05D1EECE4B58}"/>
              </a:ext>
            </a:extLst>
          </p:cNvPr>
          <p:cNvSpPr txBox="1"/>
          <p:nvPr userDrawn="1"/>
        </p:nvSpPr>
        <p:spPr bwMode="invGray">
          <a:xfrm>
            <a:off x="6192651" y="1440624"/>
            <a:ext cx="5547360" cy="731520"/>
          </a:xfrm>
          <a:prstGeom prst="rect">
            <a:avLst/>
          </a:prstGeom>
          <a:gradFill flip="none" rotWithShape="1">
            <a:gsLst>
              <a:gs pos="0">
                <a:srgbClr val="002D3C">
                  <a:alpha val="0"/>
                </a:srgbClr>
              </a:gs>
              <a:gs pos="100000">
                <a:srgbClr val="002D3C"/>
              </a:gs>
            </a:gsLst>
            <a:lin ang="16200000" scaled="1"/>
            <a:tileRect/>
          </a:gradFill>
        </p:spPr>
        <p:txBody>
          <a:bodyPr wrap="none" lIns="0" tIns="121920" rIns="0" bIns="0" rtlCol="0" anchor="t" anchorCtr="0">
            <a:noAutofit/>
          </a:bodyPr>
          <a:lstStyle/>
          <a:p>
            <a:pPr algn="ctr"/>
            <a:endParaRPr lang="en-US" sz="2133" dirty="0">
              <a:latin typeface="+mj-lt"/>
            </a:endParaRPr>
          </a:p>
        </p:txBody>
      </p:sp>
      <p:sp>
        <p:nvSpPr>
          <p:cNvPr id="26" name="Text Placeholder 5">
            <a:extLst>
              <a:ext uri="{FF2B5EF4-FFF2-40B4-BE49-F238E27FC236}">
                <a16:creationId xmlns:a16="http://schemas.microsoft.com/office/drawing/2014/main" id="{DED1562F-7727-42AD-B83F-B500F206D106}"/>
              </a:ext>
            </a:extLst>
          </p:cNvPr>
          <p:cNvSpPr>
            <a:spLocks noGrp="1"/>
          </p:cNvSpPr>
          <p:nvPr>
            <p:ph type="body" sz="quarter" idx="27" hasCustomPrompt="1"/>
          </p:nvPr>
        </p:nvSpPr>
        <p:spPr bwMode="invGray">
          <a:xfrm>
            <a:off x="6192651" y="1440624"/>
            <a:ext cx="5547360" cy="731520"/>
          </a:xfrm>
        </p:spPr>
        <p:txBody>
          <a:bodyPr lIns="91440" tIns="45720" rIns="91440" bIns="45720" anchor="ctr"/>
          <a:lstStyle>
            <a:lvl1pPr marL="0" indent="0" algn="ctr">
              <a:buNone/>
              <a:defRPr sz="1867">
                <a:solidFill>
                  <a:schemeClr val="tx1"/>
                </a:solidFill>
                <a:latin typeface="+mj-lt"/>
              </a:defRPr>
            </a:lvl1pPr>
          </a:lstStyle>
          <a:p>
            <a:pPr lvl="0"/>
            <a:r>
              <a:rPr lang="en-US" dirty="0"/>
              <a:t>Title</a:t>
            </a:r>
          </a:p>
        </p:txBody>
      </p:sp>
      <p:sp>
        <p:nvSpPr>
          <p:cNvPr id="25" name="Text Placeholder 5">
            <a:extLst>
              <a:ext uri="{FF2B5EF4-FFF2-40B4-BE49-F238E27FC236}">
                <a16:creationId xmlns:a16="http://schemas.microsoft.com/office/drawing/2014/main" id="{1AD75614-E53F-4AA5-8BD7-EF0EB52F42D3}"/>
              </a:ext>
            </a:extLst>
          </p:cNvPr>
          <p:cNvSpPr>
            <a:spLocks noGrp="1"/>
          </p:cNvSpPr>
          <p:nvPr>
            <p:ph type="body" sz="quarter" idx="23" hasCustomPrompt="1"/>
          </p:nvPr>
        </p:nvSpPr>
        <p:spPr bwMode="invGray">
          <a:xfrm>
            <a:off x="431801" y="1440624"/>
            <a:ext cx="5547360" cy="731520"/>
          </a:xfrm>
        </p:spPr>
        <p:txBody>
          <a:bodyPr lIns="91440" tIns="45720" rIns="91440" bIns="45720" anchor="ctr"/>
          <a:lstStyle>
            <a:lvl1pPr marL="0" indent="0" algn="ctr">
              <a:buNone/>
              <a:defRPr sz="1867">
                <a:solidFill>
                  <a:schemeClr val="tx1"/>
                </a:solidFill>
                <a:latin typeface="+mj-lt"/>
              </a:defRPr>
            </a:lvl1pPr>
          </a:lstStyle>
          <a:p>
            <a:pPr lvl="0"/>
            <a:r>
              <a:rPr lang="en-US" dirty="0"/>
              <a:t>Title</a:t>
            </a:r>
          </a:p>
        </p:txBody>
      </p:sp>
      <p:sp>
        <p:nvSpPr>
          <p:cNvPr id="51" name="Text Placeholder 5">
            <a:extLst>
              <a:ext uri="{FF2B5EF4-FFF2-40B4-BE49-F238E27FC236}">
                <a16:creationId xmlns:a16="http://schemas.microsoft.com/office/drawing/2014/main" id="{1870F207-DAE0-4F9E-BC24-FBAF964B37A7}"/>
              </a:ext>
            </a:extLst>
          </p:cNvPr>
          <p:cNvSpPr>
            <a:spLocks noGrp="1"/>
          </p:cNvSpPr>
          <p:nvPr>
            <p:ph type="body" sz="quarter" idx="13" hasCustomPrompt="1"/>
          </p:nvPr>
        </p:nvSpPr>
        <p:spPr bwMode="invGray">
          <a:xfrm>
            <a:off x="567267" y="2286001"/>
            <a:ext cx="5325533" cy="3803904"/>
          </a:xfrm>
        </p:spPr>
        <p:txBody>
          <a:bodyPr lIns="0" tIns="0" rIns="0" bIns="0" anchor="t"/>
          <a:lstStyle>
            <a:lvl1pPr marL="243834" indent="-243834" algn="l">
              <a:buFont typeface="Arial" panose="020B0604020202020204" pitchFamily="34" charset="0"/>
              <a:buChar char="•"/>
              <a:defRPr sz="1600">
                <a:latin typeface="+mn-lt"/>
              </a:defRPr>
            </a:lvl1pPr>
          </a:lstStyle>
          <a:p>
            <a:pPr lvl="0"/>
            <a:r>
              <a:rPr lang="en-US" dirty="0"/>
              <a:t>Text</a:t>
            </a:r>
          </a:p>
        </p:txBody>
      </p:sp>
      <p:sp>
        <p:nvSpPr>
          <p:cNvPr id="52" name="Text Placeholder 5">
            <a:extLst>
              <a:ext uri="{FF2B5EF4-FFF2-40B4-BE49-F238E27FC236}">
                <a16:creationId xmlns:a16="http://schemas.microsoft.com/office/drawing/2014/main" id="{DB4A13E2-127A-4334-AD45-2634FFD83827}"/>
              </a:ext>
            </a:extLst>
          </p:cNvPr>
          <p:cNvSpPr>
            <a:spLocks noGrp="1"/>
          </p:cNvSpPr>
          <p:nvPr>
            <p:ph type="body" sz="quarter" idx="26" hasCustomPrompt="1"/>
          </p:nvPr>
        </p:nvSpPr>
        <p:spPr bwMode="invGray">
          <a:xfrm>
            <a:off x="6299202" y="2286001"/>
            <a:ext cx="5325532" cy="3803904"/>
          </a:xfrm>
        </p:spPr>
        <p:txBody>
          <a:bodyPr lIns="0" tIns="0" rIns="0" bIns="0" anchor="t"/>
          <a:lstStyle>
            <a:lvl1pPr marL="243834" indent="-243834" algn="l">
              <a:buFont typeface="Arial" panose="020B0604020202020204" pitchFamily="34" charset="0"/>
              <a:buChar char="•"/>
              <a:defRPr sz="1600">
                <a:latin typeface="+mn-lt"/>
              </a:defRPr>
            </a:lvl1pPr>
          </a:lstStyle>
          <a:p>
            <a:pPr lvl="0"/>
            <a:r>
              <a:rPr lang="en-US" dirty="0"/>
              <a:t>Text</a:t>
            </a:r>
          </a:p>
        </p:txBody>
      </p:sp>
      <p:sp>
        <p:nvSpPr>
          <p:cNvPr id="3" name="Title 1">
            <a:extLst>
              <a:ext uri="{FF2B5EF4-FFF2-40B4-BE49-F238E27FC236}">
                <a16:creationId xmlns:a16="http://schemas.microsoft.com/office/drawing/2014/main" id="{3044DB7B-9781-03FE-0A8C-04BB8EBD25C0}"/>
              </a:ext>
            </a:extLst>
          </p:cNvPr>
          <p:cNvSpPr>
            <a:spLocks noGrp="1"/>
          </p:cNvSpPr>
          <p:nvPr>
            <p:ph type="title"/>
          </p:nvPr>
        </p:nvSpPr>
        <p:spPr bwMode="invGray">
          <a:xfrm>
            <a:off x="316799" y="471915"/>
            <a:ext cx="11484000" cy="343237"/>
          </a:xfrm>
          <a:prstGeom prst="rect">
            <a:avLst/>
          </a:prstGeom>
        </p:spPr>
        <p:txBody>
          <a:bodyPr tIns="0" bIns="0" anchor="t">
            <a:spAutoFit/>
          </a:bodyPr>
          <a:lstStyle>
            <a:lvl1pPr>
              <a:lnSpc>
                <a:spcPct val="100000"/>
              </a:lnSpc>
              <a:defRPr sz="2200">
                <a:solidFill>
                  <a:srgbClr val="000000"/>
                </a:solidFill>
                <a:latin typeface="Montserrat Bold" panose="00000800000000000000" pitchFamily="2" charset="0"/>
              </a:defRPr>
            </a:lvl1pPr>
          </a:lstStyle>
          <a:p>
            <a:r>
              <a:rPr lang="fr-FR" dirty="0"/>
              <a:t>Modifiez le style du titre</a:t>
            </a:r>
            <a:endParaRPr lang="en-US" dirty="0"/>
          </a:p>
        </p:txBody>
      </p:sp>
      <p:sp>
        <p:nvSpPr>
          <p:cNvPr id="4" name="Text Placeholder 4">
            <a:extLst>
              <a:ext uri="{FF2B5EF4-FFF2-40B4-BE49-F238E27FC236}">
                <a16:creationId xmlns:a16="http://schemas.microsoft.com/office/drawing/2014/main" id="{6F840D0E-FE26-8109-E459-FA4CEE46217E}"/>
              </a:ext>
            </a:extLst>
          </p:cNvPr>
          <p:cNvSpPr>
            <a:spLocks noGrp="1"/>
          </p:cNvSpPr>
          <p:nvPr>
            <p:ph type="body" sz="quarter" idx="10"/>
          </p:nvPr>
        </p:nvSpPr>
        <p:spPr bwMode="invGray">
          <a:xfrm>
            <a:off x="316799" y="830931"/>
            <a:ext cx="11484000" cy="338554"/>
          </a:xfrm>
          <a:prstGeom prst="rect">
            <a:avLst/>
          </a:prstGeom>
        </p:spPr>
        <p:txBody>
          <a:bodyPr>
            <a:spAutoFit/>
          </a:bodyPr>
          <a:lstStyle>
            <a:lvl1pPr marL="0" indent="0">
              <a:buNone/>
              <a:defRPr sz="1600">
                <a:solidFill>
                  <a:srgbClr val="000000"/>
                </a:solidFill>
                <a:latin typeface="Montserrat SemiBold" pitchFamily="2" charset="0"/>
              </a:defRPr>
            </a:lvl1pPr>
          </a:lstStyle>
          <a:p>
            <a:pPr lvl="0"/>
            <a:r>
              <a:rPr lang="fr-FR"/>
              <a:t>Cliquez pour modifier les styles du texte du masque</a:t>
            </a:r>
          </a:p>
        </p:txBody>
      </p:sp>
      <p:sp>
        <p:nvSpPr>
          <p:cNvPr id="5" name="Rectangle 4">
            <a:extLst>
              <a:ext uri="{FF2B5EF4-FFF2-40B4-BE49-F238E27FC236}">
                <a16:creationId xmlns:a16="http://schemas.microsoft.com/office/drawing/2014/main" id="{0ACA062E-63F5-9F5C-EEEF-23BB6A51D7BB}"/>
              </a:ext>
            </a:extLst>
          </p:cNvPr>
          <p:cNvSpPr/>
          <p:nvPr userDrawn="1"/>
        </p:nvSpPr>
        <p:spPr>
          <a:xfrm>
            <a:off x="431801" y="1440624"/>
            <a:ext cx="5547360" cy="4649281"/>
          </a:xfrm>
          <a:prstGeom prst="rect">
            <a:avLst/>
          </a:prstGeom>
          <a:noFill/>
          <a:ln>
            <a:solidFill>
              <a:srgbClr val="FF6D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a:extLst>
              <a:ext uri="{FF2B5EF4-FFF2-40B4-BE49-F238E27FC236}">
                <a16:creationId xmlns:a16="http://schemas.microsoft.com/office/drawing/2014/main" id="{5DEB8FCD-8C64-E77E-ACE0-3A4C52A5B1DF}"/>
              </a:ext>
            </a:extLst>
          </p:cNvPr>
          <p:cNvSpPr/>
          <p:nvPr userDrawn="1"/>
        </p:nvSpPr>
        <p:spPr>
          <a:xfrm>
            <a:off x="6189158" y="1449092"/>
            <a:ext cx="5547360" cy="4649281"/>
          </a:xfrm>
          <a:prstGeom prst="rect">
            <a:avLst/>
          </a:prstGeom>
          <a:noFill/>
          <a:ln>
            <a:solidFill>
              <a:srgbClr val="002D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888279406"/>
      </p:ext>
    </p:extLst>
  </p:cSld>
  <p:clrMapOvr>
    <a:masterClrMapping/>
  </p:clrMapOvr>
  <p:hf hdr="0" ftr="0" dt="0"/>
</p:sldLayout>
</file>

<file path=ppt/slideLayouts/slideLayout119.xml><?xml version="1.0" encoding="utf-8"?>
<p:sldLayout xmlns:a="http://schemas.openxmlformats.org/drawingml/2006/main" xmlns:r="http://schemas.openxmlformats.org/officeDocument/2006/relationships" xmlns:p="http://schemas.openxmlformats.org/presentationml/2006/main" userDrawn="1">
  <p:cSld name="1_Four pointers">
    <p:spTree>
      <p:nvGrpSpPr>
        <p:cNvPr id="1" name=""/>
        <p:cNvGrpSpPr/>
        <p:nvPr/>
      </p:nvGrpSpPr>
      <p:grpSpPr>
        <a:xfrm>
          <a:off x="0" y="0"/>
          <a:ext cx="0" cy="0"/>
          <a:chOff x="0" y="0"/>
          <a:chExt cx="0" cy="0"/>
        </a:xfrm>
      </p:grpSpPr>
      <p:sp>
        <p:nvSpPr>
          <p:cNvPr id="22" name="Oval 21">
            <a:extLst>
              <a:ext uri="{FF2B5EF4-FFF2-40B4-BE49-F238E27FC236}">
                <a16:creationId xmlns:a16="http://schemas.microsoft.com/office/drawing/2014/main" id="{EECA5578-48F8-48F0-B63A-6207C42776B7}"/>
              </a:ext>
            </a:extLst>
          </p:cNvPr>
          <p:cNvSpPr/>
          <p:nvPr userDrawn="1"/>
        </p:nvSpPr>
        <p:spPr bwMode="invGray">
          <a:xfrm>
            <a:off x="443637" y="3760765"/>
            <a:ext cx="1219200" cy="1219200"/>
          </a:xfrm>
          <a:prstGeom prst="ellipse">
            <a:avLst/>
          </a:prstGeom>
          <a:gradFill flip="none" rotWithShape="1">
            <a:gsLst>
              <a:gs pos="25000">
                <a:srgbClr val="002D3C">
                  <a:alpha val="0"/>
                </a:srgbClr>
              </a:gs>
              <a:gs pos="100000">
                <a:srgbClr val="002D3C"/>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33" dirty="0">
              <a:solidFill>
                <a:schemeClr val="tx1"/>
              </a:solidFill>
              <a:latin typeface="+mj-lt"/>
            </a:endParaRPr>
          </a:p>
        </p:txBody>
      </p:sp>
      <p:sp>
        <p:nvSpPr>
          <p:cNvPr id="23" name="Oval 22">
            <a:extLst>
              <a:ext uri="{FF2B5EF4-FFF2-40B4-BE49-F238E27FC236}">
                <a16:creationId xmlns:a16="http://schemas.microsoft.com/office/drawing/2014/main" id="{5A7ECD16-5800-4004-A2E1-80FD33B55E31}"/>
              </a:ext>
            </a:extLst>
          </p:cNvPr>
          <p:cNvSpPr/>
          <p:nvPr userDrawn="1"/>
        </p:nvSpPr>
        <p:spPr bwMode="invGray">
          <a:xfrm>
            <a:off x="6208205" y="3760765"/>
            <a:ext cx="1219200" cy="1219200"/>
          </a:xfrm>
          <a:prstGeom prst="ellipse">
            <a:avLst/>
          </a:prstGeom>
          <a:gradFill flip="none" rotWithShape="1">
            <a:gsLst>
              <a:gs pos="25000">
                <a:srgbClr val="000000">
                  <a:alpha val="0"/>
                </a:srgbClr>
              </a:gs>
              <a:gs pos="100000">
                <a:srgbClr val="000000"/>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33" dirty="0">
              <a:solidFill>
                <a:schemeClr val="tx1"/>
              </a:solidFill>
              <a:latin typeface="+mj-lt"/>
            </a:endParaRPr>
          </a:p>
        </p:txBody>
      </p:sp>
      <p:sp>
        <p:nvSpPr>
          <p:cNvPr id="25" name="Oval 24">
            <a:extLst>
              <a:ext uri="{FF2B5EF4-FFF2-40B4-BE49-F238E27FC236}">
                <a16:creationId xmlns:a16="http://schemas.microsoft.com/office/drawing/2014/main" id="{E46CDADF-D8FC-4F51-804A-F053CD8807F3}"/>
              </a:ext>
            </a:extLst>
          </p:cNvPr>
          <p:cNvSpPr/>
          <p:nvPr userDrawn="1"/>
        </p:nvSpPr>
        <p:spPr bwMode="invGray">
          <a:xfrm>
            <a:off x="6208205" y="1292312"/>
            <a:ext cx="1219200" cy="1219200"/>
          </a:xfrm>
          <a:prstGeom prst="ellipse">
            <a:avLst/>
          </a:prstGeom>
          <a:gradFill flip="none" rotWithShape="1">
            <a:gsLst>
              <a:gs pos="25000">
                <a:srgbClr val="ECECED">
                  <a:alpha val="0"/>
                </a:srgbClr>
              </a:gs>
              <a:gs pos="100000">
                <a:srgbClr val="ECECED"/>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33" dirty="0">
              <a:solidFill>
                <a:schemeClr val="tx1"/>
              </a:solidFill>
              <a:latin typeface="+mj-lt"/>
            </a:endParaRPr>
          </a:p>
        </p:txBody>
      </p:sp>
      <p:sp>
        <p:nvSpPr>
          <p:cNvPr id="26" name="Oval 25">
            <a:extLst>
              <a:ext uri="{FF2B5EF4-FFF2-40B4-BE49-F238E27FC236}">
                <a16:creationId xmlns:a16="http://schemas.microsoft.com/office/drawing/2014/main" id="{9077E065-72E5-4934-9A50-2319553E0BD6}"/>
              </a:ext>
            </a:extLst>
          </p:cNvPr>
          <p:cNvSpPr/>
          <p:nvPr userDrawn="1"/>
        </p:nvSpPr>
        <p:spPr bwMode="invGray">
          <a:xfrm>
            <a:off x="443637" y="1292312"/>
            <a:ext cx="1219200" cy="1219200"/>
          </a:xfrm>
          <a:prstGeom prst="ellipse">
            <a:avLst/>
          </a:prstGeom>
          <a:gradFill flip="none" rotWithShape="1">
            <a:gsLst>
              <a:gs pos="25000">
                <a:srgbClr val="FF6D43">
                  <a:alpha val="0"/>
                </a:srgbClr>
              </a:gs>
              <a:gs pos="100000">
                <a:srgbClr val="FF6D43"/>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33" dirty="0">
              <a:solidFill>
                <a:schemeClr val="tx1"/>
              </a:solidFill>
              <a:latin typeface="+mj-lt"/>
            </a:endParaRPr>
          </a:p>
        </p:txBody>
      </p:sp>
      <p:sp>
        <p:nvSpPr>
          <p:cNvPr id="51" name="Text Placeholder 5">
            <a:extLst>
              <a:ext uri="{FF2B5EF4-FFF2-40B4-BE49-F238E27FC236}">
                <a16:creationId xmlns:a16="http://schemas.microsoft.com/office/drawing/2014/main" id="{1870F207-DAE0-4F9E-BC24-FBAF964B37A7}"/>
              </a:ext>
            </a:extLst>
          </p:cNvPr>
          <p:cNvSpPr>
            <a:spLocks noGrp="1"/>
          </p:cNvSpPr>
          <p:nvPr>
            <p:ph type="body" sz="quarter" idx="13" hasCustomPrompt="1"/>
          </p:nvPr>
        </p:nvSpPr>
        <p:spPr bwMode="invGray">
          <a:xfrm>
            <a:off x="1799164" y="1550211"/>
            <a:ext cx="4145280" cy="2072640"/>
          </a:xfrm>
        </p:spPr>
        <p:txBody>
          <a:bodyPr lIns="0" tIns="0" rIns="0" bIns="0" anchor="t"/>
          <a:lstStyle>
            <a:lvl1pPr marL="243834" indent="-243834" algn="l">
              <a:buFont typeface="Arial" panose="020B0604020202020204" pitchFamily="34" charset="0"/>
              <a:buChar char="•"/>
              <a:defRPr sz="1600">
                <a:latin typeface="+mn-lt"/>
              </a:defRPr>
            </a:lvl1pPr>
          </a:lstStyle>
          <a:p>
            <a:pPr lvl="0"/>
            <a:r>
              <a:rPr lang="en-US" dirty="0"/>
              <a:t>Text</a:t>
            </a:r>
          </a:p>
        </p:txBody>
      </p:sp>
      <p:sp>
        <p:nvSpPr>
          <p:cNvPr id="52" name="Text Placeholder 5">
            <a:extLst>
              <a:ext uri="{FF2B5EF4-FFF2-40B4-BE49-F238E27FC236}">
                <a16:creationId xmlns:a16="http://schemas.microsoft.com/office/drawing/2014/main" id="{DB4A13E2-127A-4334-AD45-2634FFD83827}"/>
              </a:ext>
            </a:extLst>
          </p:cNvPr>
          <p:cNvSpPr>
            <a:spLocks noGrp="1"/>
          </p:cNvSpPr>
          <p:nvPr>
            <p:ph type="body" sz="quarter" idx="26" hasCustomPrompt="1"/>
          </p:nvPr>
        </p:nvSpPr>
        <p:spPr bwMode="invGray">
          <a:xfrm>
            <a:off x="7590039" y="1550211"/>
            <a:ext cx="4145280" cy="2072640"/>
          </a:xfrm>
        </p:spPr>
        <p:txBody>
          <a:bodyPr lIns="0" tIns="0" rIns="0" bIns="0" anchor="t"/>
          <a:lstStyle>
            <a:lvl1pPr marL="243834" indent="-243834" algn="l">
              <a:buFont typeface="Arial" panose="020B0604020202020204" pitchFamily="34" charset="0"/>
              <a:buChar char="•"/>
              <a:defRPr sz="1600">
                <a:latin typeface="+mn-lt"/>
              </a:defRPr>
            </a:lvl1pPr>
          </a:lstStyle>
          <a:p>
            <a:pPr lvl="0"/>
            <a:r>
              <a:rPr lang="en-US" dirty="0"/>
              <a:t>Text</a:t>
            </a:r>
          </a:p>
        </p:txBody>
      </p:sp>
      <p:sp>
        <p:nvSpPr>
          <p:cNvPr id="63" name="Text Placeholder 5">
            <a:extLst>
              <a:ext uri="{FF2B5EF4-FFF2-40B4-BE49-F238E27FC236}">
                <a16:creationId xmlns:a16="http://schemas.microsoft.com/office/drawing/2014/main" id="{25151AA9-F1AE-42EA-81BD-CE6A771801E4}"/>
              </a:ext>
            </a:extLst>
          </p:cNvPr>
          <p:cNvSpPr>
            <a:spLocks noGrp="1"/>
          </p:cNvSpPr>
          <p:nvPr>
            <p:ph type="body" sz="quarter" idx="32" hasCustomPrompt="1"/>
          </p:nvPr>
        </p:nvSpPr>
        <p:spPr bwMode="invGray">
          <a:xfrm>
            <a:off x="1799164" y="4018667"/>
            <a:ext cx="4145280" cy="2072640"/>
          </a:xfrm>
        </p:spPr>
        <p:txBody>
          <a:bodyPr lIns="0" tIns="0" rIns="0" bIns="0" anchor="t"/>
          <a:lstStyle>
            <a:lvl1pPr marL="243834" indent="-243834" algn="l">
              <a:buFont typeface="Arial" panose="020B0604020202020204" pitchFamily="34" charset="0"/>
              <a:buChar char="•"/>
              <a:defRPr sz="1600">
                <a:latin typeface="+mn-lt"/>
              </a:defRPr>
            </a:lvl1pPr>
          </a:lstStyle>
          <a:p>
            <a:pPr lvl="0"/>
            <a:r>
              <a:rPr lang="en-US" dirty="0"/>
              <a:t>Text</a:t>
            </a:r>
          </a:p>
        </p:txBody>
      </p:sp>
      <p:sp>
        <p:nvSpPr>
          <p:cNvPr id="64" name="Text Placeholder 5">
            <a:extLst>
              <a:ext uri="{FF2B5EF4-FFF2-40B4-BE49-F238E27FC236}">
                <a16:creationId xmlns:a16="http://schemas.microsoft.com/office/drawing/2014/main" id="{84591BF7-D684-400E-ADB3-8BA8566583A4}"/>
              </a:ext>
            </a:extLst>
          </p:cNvPr>
          <p:cNvSpPr>
            <a:spLocks noGrp="1"/>
          </p:cNvSpPr>
          <p:nvPr>
            <p:ph type="body" sz="quarter" idx="33" hasCustomPrompt="1"/>
          </p:nvPr>
        </p:nvSpPr>
        <p:spPr bwMode="invGray">
          <a:xfrm>
            <a:off x="7590039" y="4018667"/>
            <a:ext cx="4145280" cy="2072640"/>
          </a:xfrm>
        </p:spPr>
        <p:txBody>
          <a:bodyPr lIns="0" tIns="0" rIns="0" bIns="0" anchor="t"/>
          <a:lstStyle>
            <a:lvl1pPr marL="243834" indent="-243834" algn="l">
              <a:buFont typeface="Arial" panose="020B0604020202020204" pitchFamily="34" charset="0"/>
              <a:buChar char="•"/>
              <a:defRPr sz="1600">
                <a:latin typeface="+mn-lt"/>
              </a:defRPr>
            </a:lvl1pPr>
          </a:lstStyle>
          <a:p>
            <a:pPr lvl="0"/>
            <a:r>
              <a:rPr lang="en-US" dirty="0"/>
              <a:t>Text</a:t>
            </a:r>
          </a:p>
        </p:txBody>
      </p:sp>
      <p:sp>
        <p:nvSpPr>
          <p:cNvPr id="28" name="Text Placeholder 5">
            <a:extLst>
              <a:ext uri="{FF2B5EF4-FFF2-40B4-BE49-F238E27FC236}">
                <a16:creationId xmlns:a16="http://schemas.microsoft.com/office/drawing/2014/main" id="{7D219C71-7DFD-48A6-947F-3615F84EA79D}"/>
              </a:ext>
            </a:extLst>
          </p:cNvPr>
          <p:cNvSpPr>
            <a:spLocks noGrp="1"/>
          </p:cNvSpPr>
          <p:nvPr>
            <p:ph type="body" sz="quarter" idx="35" hasCustomPrompt="1"/>
          </p:nvPr>
        </p:nvSpPr>
        <p:spPr bwMode="invGray">
          <a:xfrm>
            <a:off x="939959" y="1614655"/>
            <a:ext cx="226557" cy="574516"/>
          </a:xfrm>
        </p:spPr>
        <p:txBody>
          <a:bodyPr wrap="none" lIns="0" tIns="0" rIns="0" bIns="0" anchor="ctr">
            <a:spAutoFit/>
          </a:bodyPr>
          <a:lstStyle>
            <a:lvl1pPr marL="0" indent="0" algn="ctr">
              <a:buNone/>
              <a:defRPr sz="3733">
                <a:solidFill>
                  <a:schemeClr val="tx1"/>
                </a:solidFill>
                <a:latin typeface="+mj-lt"/>
              </a:defRPr>
            </a:lvl1pPr>
          </a:lstStyle>
          <a:p>
            <a:pPr lvl="0"/>
            <a:r>
              <a:rPr lang="en-US" dirty="0"/>
              <a:t>1</a:t>
            </a:r>
          </a:p>
        </p:txBody>
      </p:sp>
      <p:sp>
        <p:nvSpPr>
          <p:cNvPr id="31" name="Text Placeholder 5">
            <a:extLst>
              <a:ext uri="{FF2B5EF4-FFF2-40B4-BE49-F238E27FC236}">
                <a16:creationId xmlns:a16="http://schemas.microsoft.com/office/drawing/2014/main" id="{AFEC8A96-BE1D-46F4-B8D3-623534550827}"/>
              </a:ext>
            </a:extLst>
          </p:cNvPr>
          <p:cNvSpPr>
            <a:spLocks noGrp="1"/>
          </p:cNvSpPr>
          <p:nvPr>
            <p:ph type="body" sz="quarter" idx="36" hasCustomPrompt="1"/>
          </p:nvPr>
        </p:nvSpPr>
        <p:spPr bwMode="invGray">
          <a:xfrm>
            <a:off x="921791" y="4083109"/>
            <a:ext cx="262893" cy="574516"/>
          </a:xfrm>
        </p:spPr>
        <p:txBody>
          <a:bodyPr wrap="none" lIns="0" tIns="0" rIns="0" bIns="0" anchor="ctr">
            <a:spAutoFit/>
          </a:bodyPr>
          <a:lstStyle>
            <a:lvl1pPr marL="0" indent="0" algn="ctr">
              <a:buNone/>
              <a:defRPr sz="3733">
                <a:solidFill>
                  <a:schemeClr val="tx1"/>
                </a:solidFill>
                <a:latin typeface="+mj-lt"/>
              </a:defRPr>
            </a:lvl1pPr>
          </a:lstStyle>
          <a:p>
            <a:pPr lvl="0"/>
            <a:r>
              <a:rPr lang="en-US" dirty="0"/>
              <a:t>2</a:t>
            </a:r>
          </a:p>
        </p:txBody>
      </p:sp>
      <p:sp>
        <p:nvSpPr>
          <p:cNvPr id="32" name="Text Placeholder 5">
            <a:extLst>
              <a:ext uri="{FF2B5EF4-FFF2-40B4-BE49-F238E27FC236}">
                <a16:creationId xmlns:a16="http://schemas.microsoft.com/office/drawing/2014/main" id="{AD18C644-4CF1-429A-9B90-F7ED19A34A93}"/>
              </a:ext>
            </a:extLst>
          </p:cNvPr>
          <p:cNvSpPr>
            <a:spLocks noGrp="1"/>
          </p:cNvSpPr>
          <p:nvPr>
            <p:ph type="body" sz="quarter" idx="37" hasCustomPrompt="1"/>
          </p:nvPr>
        </p:nvSpPr>
        <p:spPr bwMode="invGray">
          <a:xfrm>
            <a:off x="6686359" y="1614655"/>
            <a:ext cx="262893" cy="574516"/>
          </a:xfrm>
        </p:spPr>
        <p:txBody>
          <a:bodyPr wrap="none" lIns="0" tIns="0" rIns="0" bIns="0" anchor="ctr">
            <a:spAutoFit/>
          </a:bodyPr>
          <a:lstStyle>
            <a:lvl1pPr marL="0" indent="0" algn="ctr">
              <a:buNone/>
              <a:defRPr sz="3733">
                <a:solidFill>
                  <a:schemeClr val="tx1"/>
                </a:solidFill>
                <a:latin typeface="+mj-lt"/>
              </a:defRPr>
            </a:lvl1pPr>
          </a:lstStyle>
          <a:p>
            <a:pPr lvl="0"/>
            <a:r>
              <a:rPr lang="en-US" dirty="0"/>
              <a:t>3</a:t>
            </a:r>
          </a:p>
        </p:txBody>
      </p:sp>
      <p:sp>
        <p:nvSpPr>
          <p:cNvPr id="33" name="Text Placeholder 5">
            <a:extLst>
              <a:ext uri="{FF2B5EF4-FFF2-40B4-BE49-F238E27FC236}">
                <a16:creationId xmlns:a16="http://schemas.microsoft.com/office/drawing/2014/main" id="{77BF248C-7C12-48A0-9663-31D29549B2F1}"/>
              </a:ext>
            </a:extLst>
          </p:cNvPr>
          <p:cNvSpPr>
            <a:spLocks noGrp="1"/>
          </p:cNvSpPr>
          <p:nvPr>
            <p:ph type="body" sz="quarter" idx="38" hasCustomPrompt="1"/>
          </p:nvPr>
        </p:nvSpPr>
        <p:spPr bwMode="invGray">
          <a:xfrm>
            <a:off x="6683154" y="4083109"/>
            <a:ext cx="269305" cy="574516"/>
          </a:xfrm>
        </p:spPr>
        <p:txBody>
          <a:bodyPr wrap="none" lIns="0" tIns="0" rIns="0" bIns="0" anchor="ctr">
            <a:spAutoFit/>
          </a:bodyPr>
          <a:lstStyle>
            <a:lvl1pPr marL="0" indent="0" algn="ctr">
              <a:buNone/>
              <a:defRPr sz="3733">
                <a:solidFill>
                  <a:schemeClr val="tx1"/>
                </a:solidFill>
                <a:latin typeface="+mj-lt"/>
              </a:defRPr>
            </a:lvl1pPr>
          </a:lstStyle>
          <a:p>
            <a:pPr lvl="0"/>
            <a:r>
              <a:rPr lang="en-US" dirty="0"/>
              <a:t>4</a:t>
            </a:r>
          </a:p>
        </p:txBody>
      </p:sp>
      <p:sp>
        <p:nvSpPr>
          <p:cNvPr id="3" name="Title 1">
            <a:extLst>
              <a:ext uri="{FF2B5EF4-FFF2-40B4-BE49-F238E27FC236}">
                <a16:creationId xmlns:a16="http://schemas.microsoft.com/office/drawing/2014/main" id="{0AB560E2-3CA3-4287-2484-E258BF5F6B77}"/>
              </a:ext>
            </a:extLst>
          </p:cNvPr>
          <p:cNvSpPr>
            <a:spLocks noGrp="1"/>
          </p:cNvSpPr>
          <p:nvPr>
            <p:ph type="title"/>
          </p:nvPr>
        </p:nvSpPr>
        <p:spPr bwMode="invGray">
          <a:xfrm>
            <a:off x="316799" y="471915"/>
            <a:ext cx="11484000" cy="343237"/>
          </a:xfrm>
          <a:prstGeom prst="rect">
            <a:avLst/>
          </a:prstGeom>
        </p:spPr>
        <p:txBody>
          <a:bodyPr tIns="0" bIns="0" anchor="t">
            <a:spAutoFit/>
          </a:bodyPr>
          <a:lstStyle>
            <a:lvl1pPr>
              <a:lnSpc>
                <a:spcPct val="100000"/>
              </a:lnSpc>
              <a:defRPr sz="2200">
                <a:solidFill>
                  <a:srgbClr val="000000"/>
                </a:solidFill>
                <a:latin typeface="Montserrat Bold" panose="00000800000000000000" pitchFamily="2" charset="0"/>
              </a:defRPr>
            </a:lvl1pPr>
          </a:lstStyle>
          <a:p>
            <a:r>
              <a:rPr lang="fr-FR" dirty="0"/>
              <a:t>Modifiez le style du titre</a:t>
            </a:r>
            <a:endParaRPr lang="en-US" dirty="0"/>
          </a:p>
        </p:txBody>
      </p:sp>
      <p:sp>
        <p:nvSpPr>
          <p:cNvPr id="4" name="Text Placeholder 4">
            <a:extLst>
              <a:ext uri="{FF2B5EF4-FFF2-40B4-BE49-F238E27FC236}">
                <a16:creationId xmlns:a16="http://schemas.microsoft.com/office/drawing/2014/main" id="{967EF17B-F4E5-2E85-4238-E11005EE5F2D}"/>
              </a:ext>
            </a:extLst>
          </p:cNvPr>
          <p:cNvSpPr>
            <a:spLocks noGrp="1"/>
          </p:cNvSpPr>
          <p:nvPr>
            <p:ph type="body" sz="quarter" idx="10"/>
          </p:nvPr>
        </p:nvSpPr>
        <p:spPr bwMode="invGray">
          <a:xfrm>
            <a:off x="316799" y="830931"/>
            <a:ext cx="11484000" cy="338554"/>
          </a:xfrm>
          <a:prstGeom prst="rect">
            <a:avLst/>
          </a:prstGeom>
        </p:spPr>
        <p:txBody>
          <a:bodyPr>
            <a:spAutoFit/>
          </a:bodyPr>
          <a:lstStyle>
            <a:lvl1pPr marL="0" indent="0">
              <a:buNone/>
              <a:defRPr sz="1600">
                <a:solidFill>
                  <a:srgbClr val="000000"/>
                </a:solidFill>
                <a:latin typeface="Montserrat SemiBold" pitchFamily="2" charset="0"/>
              </a:defRPr>
            </a:lvl1pPr>
          </a:lstStyle>
          <a:p>
            <a:pPr lvl="0"/>
            <a:r>
              <a:rPr lang="fr-FR"/>
              <a:t>Cliquez pour modifier les styles du texte du masque</a:t>
            </a:r>
          </a:p>
        </p:txBody>
      </p:sp>
    </p:spTree>
    <p:extLst>
      <p:ext uri="{BB962C8B-B14F-4D97-AF65-F5344CB8AC3E}">
        <p14:creationId xmlns:p14="http://schemas.microsoft.com/office/powerpoint/2010/main" val="3923385160"/>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One column - small image">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800" y="471915"/>
            <a:ext cx="6750477" cy="343237"/>
          </a:xfrm>
          <a:prstGeom prst="rect">
            <a:avLst/>
          </a:prstGeom>
        </p:spPr>
        <p:txBody>
          <a:bodyPr anchor="t">
            <a:spAutoFit/>
          </a:bodyPr>
          <a:lstStyle>
            <a:lvl1pPr>
              <a:defRPr sz="2200">
                <a:solidFill>
                  <a:srgbClr val="000000"/>
                </a:solidFill>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800" y="830931"/>
            <a:ext cx="6750477" cy="338554"/>
          </a:xfrm>
          <a:prstGeom prst="rect">
            <a:avLst/>
          </a:prstGeom>
        </p:spPr>
        <p:txBody>
          <a:bodyPr>
            <a:spAutoFit/>
          </a:bodyPr>
          <a:lstStyle>
            <a:lvl1pPr marL="0" indent="0">
              <a:buNone/>
              <a:defRPr sz="1600">
                <a:solidFill>
                  <a:srgbClr val="000000"/>
                </a:solidFill>
                <a:latin typeface="Montserrat SemiBold" pitchFamily="2" charset="0"/>
              </a:defRPr>
            </a:lvl1pPr>
          </a:lstStyle>
          <a:p>
            <a:pPr lvl="0"/>
            <a:r>
              <a:rPr lang="fr-FR"/>
              <a:t>Cliquez pour modifier les styles du texte du masque</a:t>
            </a:r>
          </a:p>
        </p:txBody>
      </p:sp>
      <p:sp>
        <p:nvSpPr>
          <p:cNvPr id="6" name="Picture Placeholder 5">
            <a:extLst>
              <a:ext uri="{FF2B5EF4-FFF2-40B4-BE49-F238E27FC236}">
                <a16:creationId xmlns:a16="http://schemas.microsoft.com/office/drawing/2014/main" id="{37581D1D-5EAE-4A54-A05E-CABE73051D3B}"/>
              </a:ext>
            </a:extLst>
          </p:cNvPr>
          <p:cNvSpPr>
            <a:spLocks noGrp="1"/>
          </p:cNvSpPr>
          <p:nvPr>
            <p:ph type="pic" sz="quarter" idx="14" hasCustomPrompt="1"/>
          </p:nvPr>
        </p:nvSpPr>
        <p:spPr>
          <a:xfrm>
            <a:off x="7334885" y="471915"/>
            <a:ext cx="4464910" cy="5481210"/>
          </a:xfrm>
          <a:prstGeom prst="roundRect">
            <a:avLst>
              <a:gd name="adj" fmla="val 1612"/>
            </a:avLst>
          </a:prstGeom>
        </p:spPr>
        <p:txBody>
          <a:bodyPr anchor="ctr">
            <a:normAutofit/>
          </a:bodyPr>
          <a:lstStyle>
            <a:lvl1pPr marL="0" indent="0" algn="ctr">
              <a:buNone/>
              <a:defRPr sz="1600">
                <a:solidFill>
                  <a:srgbClr val="000000"/>
                </a:solidFill>
                <a:latin typeface="Montserrat" panose="00000500000000000000" pitchFamily="2" charset="0"/>
              </a:defRPr>
            </a:lvl1pPr>
          </a:lstStyle>
          <a:p>
            <a:r>
              <a:rPr lang="en-NL" dirty="0"/>
              <a:t>Click here to add an image</a:t>
            </a:r>
          </a:p>
          <a:p>
            <a:endParaRPr lang="en-NL" dirty="0"/>
          </a:p>
          <a:p>
            <a:endParaRPr lang="en-NL" dirty="0"/>
          </a:p>
        </p:txBody>
      </p:sp>
      <p:sp>
        <p:nvSpPr>
          <p:cNvPr id="9" name="Text Placeholder 5">
            <a:extLst>
              <a:ext uri="{FF2B5EF4-FFF2-40B4-BE49-F238E27FC236}">
                <a16:creationId xmlns:a16="http://schemas.microsoft.com/office/drawing/2014/main" id="{26BC8A62-F5B1-434F-9116-260E0EED5724}"/>
              </a:ext>
            </a:extLst>
          </p:cNvPr>
          <p:cNvSpPr>
            <a:spLocks noGrp="1"/>
          </p:cNvSpPr>
          <p:nvPr>
            <p:ph type="body" sz="quarter" idx="11"/>
          </p:nvPr>
        </p:nvSpPr>
        <p:spPr>
          <a:xfrm>
            <a:off x="316800" y="1316038"/>
            <a:ext cx="5677192" cy="4637087"/>
          </a:xfrm>
          <a:prstGeom prst="rect">
            <a:avLst/>
          </a:prstGeom>
        </p:spPr>
        <p:txBody>
          <a:bodyPr/>
          <a:lstStyle>
            <a:lvl1pPr marL="0" indent="0">
              <a:buNone/>
              <a:defRPr>
                <a:solidFill>
                  <a:srgbClr val="000000"/>
                </a:solidFill>
              </a:defRPr>
            </a:lvl1pPr>
          </a:lstStyle>
          <a:p>
            <a:pPr lvl="0"/>
            <a:r>
              <a:rPr lang="fr-FR"/>
              <a:t>Cliquez pour modifier les styles du texte du masque</a:t>
            </a:r>
          </a:p>
        </p:txBody>
      </p:sp>
    </p:spTree>
    <p:extLst>
      <p:ext uri="{BB962C8B-B14F-4D97-AF65-F5344CB8AC3E}">
        <p14:creationId xmlns:p14="http://schemas.microsoft.com/office/powerpoint/2010/main" val="268281949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Three column title">
    <p:spTree>
      <p:nvGrpSpPr>
        <p:cNvPr id="1" name=""/>
        <p:cNvGrpSpPr/>
        <p:nvPr/>
      </p:nvGrpSpPr>
      <p:grpSpPr>
        <a:xfrm>
          <a:off x="0" y="0"/>
          <a:ext cx="0" cy="0"/>
          <a:chOff x="0" y="0"/>
          <a:chExt cx="0" cy="0"/>
        </a:xfrm>
      </p:grpSpPr>
      <p:sp>
        <p:nvSpPr>
          <p:cNvPr id="27" name="Text Placeholder 5">
            <a:extLst>
              <a:ext uri="{FF2B5EF4-FFF2-40B4-BE49-F238E27FC236}">
                <a16:creationId xmlns:a16="http://schemas.microsoft.com/office/drawing/2014/main" id="{A99F561A-3D04-4AD1-B624-3E5304B57315}"/>
              </a:ext>
            </a:extLst>
          </p:cNvPr>
          <p:cNvSpPr>
            <a:spLocks noGrp="1"/>
          </p:cNvSpPr>
          <p:nvPr>
            <p:ph type="body" sz="quarter" idx="23" hasCustomPrompt="1"/>
          </p:nvPr>
        </p:nvSpPr>
        <p:spPr bwMode="invGray">
          <a:xfrm>
            <a:off x="427567" y="1432984"/>
            <a:ext cx="5511594" cy="512064"/>
          </a:xfrm>
        </p:spPr>
        <p:txBody>
          <a:bodyPr lIns="0" tIns="0" rIns="0" bIns="0" anchor="ctr" anchorCtr="0"/>
          <a:lstStyle>
            <a:lvl1pPr marL="0" indent="0" algn="l">
              <a:buNone/>
              <a:defRPr sz="1867">
                <a:solidFill>
                  <a:schemeClr val="accent1"/>
                </a:solidFill>
                <a:latin typeface="+mj-lt"/>
              </a:defRPr>
            </a:lvl1pPr>
          </a:lstStyle>
          <a:p>
            <a:pPr lvl="0"/>
            <a:r>
              <a:rPr lang="en-US" dirty="0"/>
              <a:t>Title</a:t>
            </a:r>
          </a:p>
        </p:txBody>
      </p:sp>
      <p:sp>
        <p:nvSpPr>
          <p:cNvPr id="47" name="Text Placeholder 5">
            <a:extLst>
              <a:ext uri="{FF2B5EF4-FFF2-40B4-BE49-F238E27FC236}">
                <a16:creationId xmlns:a16="http://schemas.microsoft.com/office/drawing/2014/main" id="{B8813ED6-0387-4311-86DE-6EE0C77DE451}"/>
              </a:ext>
            </a:extLst>
          </p:cNvPr>
          <p:cNvSpPr>
            <a:spLocks noGrp="1"/>
          </p:cNvSpPr>
          <p:nvPr>
            <p:ph type="body" sz="quarter" idx="24" hasCustomPrompt="1"/>
          </p:nvPr>
        </p:nvSpPr>
        <p:spPr bwMode="invGray">
          <a:xfrm>
            <a:off x="6289206" y="1432984"/>
            <a:ext cx="5511594" cy="512064"/>
          </a:xfrm>
        </p:spPr>
        <p:txBody>
          <a:bodyPr lIns="0" tIns="0" rIns="0" bIns="0" anchor="ctr" anchorCtr="0"/>
          <a:lstStyle>
            <a:lvl1pPr marL="0" indent="0" algn="l">
              <a:buNone/>
              <a:defRPr sz="1867">
                <a:solidFill>
                  <a:schemeClr val="accent1"/>
                </a:solidFill>
                <a:latin typeface="+mj-lt"/>
              </a:defRPr>
            </a:lvl1pPr>
          </a:lstStyle>
          <a:p>
            <a:pPr lvl="0"/>
            <a:r>
              <a:rPr lang="en-US" dirty="0"/>
              <a:t>Title</a:t>
            </a:r>
          </a:p>
        </p:txBody>
      </p:sp>
      <p:sp>
        <p:nvSpPr>
          <p:cNvPr id="51" name="Text Placeholder 5">
            <a:extLst>
              <a:ext uri="{FF2B5EF4-FFF2-40B4-BE49-F238E27FC236}">
                <a16:creationId xmlns:a16="http://schemas.microsoft.com/office/drawing/2014/main" id="{1870F207-DAE0-4F9E-BC24-FBAF964B37A7}"/>
              </a:ext>
            </a:extLst>
          </p:cNvPr>
          <p:cNvSpPr>
            <a:spLocks noGrp="1"/>
          </p:cNvSpPr>
          <p:nvPr>
            <p:ph type="body" sz="quarter" idx="13" hasCustomPrompt="1"/>
          </p:nvPr>
        </p:nvSpPr>
        <p:spPr bwMode="invGray">
          <a:xfrm>
            <a:off x="427567" y="2133597"/>
            <a:ext cx="5511594" cy="3962400"/>
          </a:xfrm>
        </p:spPr>
        <p:txBody>
          <a:bodyPr lIns="0" tIns="0" rIns="0" bIns="0" anchor="t" anchorCtr="0"/>
          <a:lstStyle>
            <a:lvl1pPr marL="243834" indent="-243834" algn="l">
              <a:buFont typeface="Arial" panose="020B0604020202020204" pitchFamily="34" charset="0"/>
              <a:buChar char="•"/>
              <a:defRPr sz="1600">
                <a:latin typeface="+mn-lt"/>
              </a:defRPr>
            </a:lvl1pPr>
          </a:lstStyle>
          <a:p>
            <a:pPr lvl="0"/>
            <a:r>
              <a:rPr lang="en-US" dirty="0"/>
              <a:t>Text</a:t>
            </a:r>
          </a:p>
        </p:txBody>
      </p:sp>
      <p:sp>
        <p:nvSpPr>
          <p:cNvPr id="52" name="Text Placeholder 5">
            <a:extLst>
              <a:ext uri="{FF2B5EF4-FFF2-40B4-BE49-F238E27FC236}">
                <a16:creationId xmlns:a16="http://schemas.microsoft.com/office/drawing/2014/main" id="{DB4A13E2-127A-4334-AD45-2634FFD83827}"/>
              </a:ext>
            </a:extLst>
          </p:cNvPr>
          <p:cNvSpPr>
            <a:spLocks noGrp="1"/>
          </p:cNvSpPr>
          <p:nvPr>
            <p:ph type="body" sz="quarter" idx="26" hasCustomPrompt="1"/>
          </p:nvPr>
        </p:nvSpPr>
        <p:spPr bwMode="invGray">
          <a:xfrm>
            <a:off x="6289206" y="2133597"/>
            <a:ext cx="5511594" cy="3962400"/>
          </a:xfrm>
        </p:spPr>
        <p:txBody>
          <a:bodyPr lIns="0" tIns="0" rIns="0" bIns="0" anchor="t" anchorCtr="0"/>
          <a:lstStyle>
            <a:lvl1pPr marL="243834" indent="-243834" algn="l">
              <a:buFont typeface="Arial" panose="020B0604020202020204" pitchFamily="34" charset="0"/>
              <a:buChar char="•"/>
              <a:defRPr sz="1600">
                <a:latin typeface="+mn-lt"/>
              </a:defRPr>
            </a:lvl1pPr>
          </a:lstStyle>
          <a:p>
            <a:pPr lvl="0"/>
            <a:r>
              <a:rPr lang="en-US" dirty="0"/>
              <a:t>Text</a:t>
            </a:r>
          </a:p>
        </p:txBody>
      </p:sp>
      <p:cxnSp>
        <p:nvCxnSpPr>
          <p:cNvPr id="22" name="Straight Connector 21">
            <a:extLst>
              <a:ext uri="{FF2B5EF4-FFF2-40B4-BE49-F238E27FC236}">
                <a16:creationId xmlns:a16="http://schemas.microsoft.com/office/drawing/2014/main" id="{C965112B-F066-4167-AA5D-CEB0B5B9A4A3}"/>
              </a:ext>
            </a:extLst>
          </p:cNvPr>
          <p:cNvCxnSpPr>
            <a:cxnSpLocks/>
          </p:cNvCxnSpPr>
          <p:nvPr userDrawn="1"/>
        </p:nvCxnSpPr>
        <p:spPr bwMode="invGray">
          <a:xfrm>
            <a:off x="427567" y="2039323"/>
            <a:ext cx="5511592" cy="0"/>
          </a:xfrm>
          <a:prstGeom prst="line">
            <a:avLst/>
          </a:prstGeom>
          <a:ln>
            <a:gradFill flip="none" rotWithShape="1">
              <a:gsLst>
                <a:gs pos="50000">
                  <a:schemeClr val="accent1"/>
                </a:gs>
                <a:gs pos="100000">
                  <a:schemeClr val="accent1">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D7D21243-3478-49BC-8C0E-62AF89B2F788}"/>
              </a:ext>
            </a:extLst>
          </p:cNvPr>
          <p:cNvCxnSpPr>
            <a:cxnSpLocks/>
          </p:cNvCxnSpPr>
          <p:nvPr userDrawn="1"/>
        </p:nvCxnSpPr>
        <p:spPr bwMode="invGray">
          <a:xfrm>
            <a:off x="6289206" y="2039323"/>
            <a:ext cx="5511593" cy="0"/>
          </a:xfrm>
          <a:prstGeom prst="line">
            <a:avLst/>
          </a:prstGeom>
          <a:ln>
            <a:gradFill flip="none" rotWithShape="1">
              <a:gsLst>
                <a:gs pos="50000">
                  <a:schemeClr val="accent1"/>
                </a:gs>
                <a:gs pos="100000">
                  <a:schemeClr val="accent1">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3" name="Title 1">
            <a:extLst>
              <a:ext uri="{FF2B5EF4-FFF2-40B4-BE49-F238E27FC236}">
                <a16:creationId xmlns:a16="http://schemas.microsoft.com/office/drawing/2014/main" id="{6B08752A-AC9A-54CF-D6A1-0518BF4B15DA}"/>
              </a:ext>
            </a:extLst>
          </p:cNvPr>
          <p:cNvSpPr>
            <a:spLocks noGrp="1"/>
          </p:cNvSpPr>
          <p:nvPr>
            <p:ph type="title"/>
          </p:nvPr>
        </p:nvSpPr>
        <p:spPr bwMode="invGray">
          <a:xfrm>
            <a:off x="316799" y="471915"/>
            <a:ext cx="11484000" cy="343237"/>
          </a:xfrm>
          <a:prstGeom prst="rect">
            <a:avLst/>
          </a:prstGeom>
        </p:spPr>
        <p:txBody>
          <a:bodyPr tIns="0" bIns="0" anchor="t">
            <a:spAutoFit/>
          </a:bodyPr>
          <a:lstStyle>
            <a:lvl1pPr>
              <a:lnSpc>
                <a:spcPct val="100000"/>
              </a:lnSpc>
              <a:defRPr sz="2200">
                <a:solidFill>
                  <a:srgbClr val="000000"/>
                </a:solidFill>
                <a:latin typeface="Montserrat Bold" panose="00000800000000000000" pitchFamily="2" charset="0"/>
              </a:defRPr>
            </a:lvl1pPr>
          </a:lstStyle>
          <a:p>
            <a:r>
              <a:rPr lang="fr-FR" dirty="0"/>
              <a:t>Modifiez le style du titre</a:t>
            </a:r>
            <a:endParaRPr lang="en-US" dirty="0"/>
          </a:p>
        </p:txBody>
      </p:sp>
      <p:sp>
        <p:nvSpPr>
          <p:cNvPr id="4" name="Text Placeholder 4">
            <a:extLst>
              <a:ext uri="{FF2B5EF4-FFF2-40B4-BE49-F238E27FC236}">
                <a16:creationId xmlns:a16="http://schemas.microsoft.com/office/drawing/2014/main" id="{D5682FE8-C7ED-7FDB-F0D2-D2C2950E94BF}"/>
              </a:ext>
            </a:extLst>
          </p:cNvPr>
          <p:cNvSpPr>
            <a:spLocks noGrp="1"/>
          </p:cNvSpPr>
          <p:nvPr>
            <p:ph type="body" sz="quarter" idx="10"/>
          </p:nvPr>
        </p:nvSpPr>
        <p:spPr bwMode="invGray">
          <a:xfrm>
            <a:off x="316799" y="830931"/>
            <a:ext cx="11484000" cy="338554"/>
          </a:xfrm>
          <a:prstGeom prst="rect">
            <a:avLst/>
          </a:prstGeom>
        </p:spPr>
        <p:txBody>
          <a:bodyPr>
            <a:spAutoFit/>
          </a:bodyPr>
          <a:lstStyle>
            <a:lvl1pPr marL="0" indent="0">
              <a:buNone/>
              <a:defRPr sz="1600">
                <a:solidFill>
                  <a:srgbClr val="000000"/>
                </a:solidFill>
                <a:latin typeface="Montserrat SemiBold" pitchFamily="2" charset="0"/>
              </a:defRPr>
            </a:lvl1pPr>
          </a:lstStyle>
          <a:p>
            <a:pPr lvl="0"/>
            <a:r>
              <a:rPr lang="fr-FR"/>
              <a:t>Cliquez pour modifier les styles du texte du masque</a:t>
            </a:r>
          </a:p>
        </p:txBody>
      </p:sp>
    </p:spTree>
    <p:extLst>
      <p:ext uri="{BB962C8B-B14F-4D97-AF65-F5344CB8AC3E}">
        <p14:creationId xmlns:p14="http://schemas.microsoft.com/office/powerpoint/2010/main" val="1284426224"/>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One column - big image">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800" y="471915"/>
            <a:ext cx="4181414" cy="343237"/>
          </a:xfrm>
          <a:prstGeom prst="rect">
            <a:avLst/>
          </a:prstGeom>
        </p:spPr>
        <p:txBody>
          <a:bodyPr anchor="t">
            <a:spAutoFit/>
          </a:bodyPr>
          <a:lstStyle>
            <a:lvl1pPr>
              <a:defRPr sz="2200">
                <a:solidFill>
                  <a:srgbClr val="000000"/>
                </a:solidFill>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800" y="830931"/>
            <a:ext cx="4182375" cy="338554"/>
          </a:xfrm>
          <a:prstGeom prst="rect">
            <a:avLst/>
          </a:prstGeom>
        </p:spPr>
        <p:txBody>
          <a:bodyPr>
            <a:spAutoFit/>
          </a:bodyPr>
          <a:lstStyle>
            <a:lvl1pPr marL="0" indent="0">
              <a:buNone/>
              <a:defRPr sz="1600">
                <a:solidFill>
                  <a:srgbClr val="000000"/>
                </a:solidFill>
                <a:latin typeface="Montserrat SemiBold" pitchFamily="2" charset="0"/>
              </a:defRPr>
            </a:lvl1pPr>
          </a:lstStyle>
          <a:p>
            <a:pPr lvl="0"/>
            <a:r>
              <a:rPr lang="fr-FR"/>
              <a:t>Cliquez pour modifier les styles du texte du masque</a:t>
            </a:r>
          </a:p>
        </p:txBody>
      </p:sp>
      <p:sp>
        <p:nvSpPr>
          <p:cNvPr id="6" name="Picture Placeholder 5">
            <a:extLst>
              <a:ext uri="{FF2B5EF4-FFF2-40B4-BE49-F238E27FC236}">
                <a16:creationId xmlns:a16="http://schemas.microsoft.com/office/drawing/2014/main" id="{37581D1D-5EAE-4A54-A05E-CABE73051D3B}"/>
              </a:ext>
            </a:extLst>
          </p:cNvPr>
          <p:cNvSpPr>
            <a:spLocks noGrp="1"/>
          </p:cNvSpPr>
          <p:nvPr>
            <p:ph type="pic" sz="quarter" idx="14" hasCustomPrompt="1"/>
          </p:nvPr>
        </p:nvSpPr>
        <p:spPr>
          <a:xfrm>
            <a:off x="4913419" y="471915"/>
            <a:ext cx="6885414" cy="5481210"/>
          </a:xfrm>
          <a:prstGeom prst="roundRect">
            <a:avLst>
              <a:gd name="adj" fmla="val 1612"/>
            </a:avLst>
          </a:prstGeom>
        </p:spPr>
        <p:txBody>
          <a:bodyPr anchor="ctr">
            <a:normAutofit/>
          </a:bodyPr>
          <a:lstStyle>
            <a:lvl1pPr marL="0" indent="0" algn="ctr">
              <a:buNone/>
              <a:defRPr sz="1600">
                <a:solidFill>
                  <a:srgbClr val="000000"/>
                </a:solidFill>
                <a:latin typeface="Montserrat" panose="00000500000000000000" pitchFamily="2" charset="0"/>
              </a:defRPr>
            </a:lvl1pPr>
          </a:lstStyle>
          <a:p>
            <a:r>
              <a:rPr lang="en-NL" dirty="0"/>
              <a:t>Click here to add an image</a:t>
            </a:r>
          </a:p>
          <a:p>
            <a:endParaRPr lang="en-NL" dirty="0"/>
          </a:p>
          <a:p>
            <a:endParaRPr lang="en-NL" dirty="0"/>
          </a:p>
        </p:txBody>
      </p:sp>
      <p:sp>
        <p:nvSpPr>
          <p:cNvPr id="8" name="Text Placeholder 5">
            <a:extLst>
              <a:ext uri="{FF2B5EF4-FFF2-40B4-BE49-F238E27FC236}">
                <a16:creationId xmlns:a16="http://schemas.microsoft.com/office/drawing/2014/main" id="{FB9542F9-32A5-410D-9629-E8AEBA046707}"/>
              </a:ext>
            </a:extLst>
          </p:cNvPr>
          <p:cNvSpPr>
            <a:spLocks noGrp="1"/>
          </p:cNvSpPr>
          <p:nvPr>
            <p:ph type="body" sz="quarter" idx="11"/>
          </p:nvPr>
        </p:nvSpPr>
        <p:spPr>
          <a:xfrm>
            <a:off x="316800" y="1316038"/>
            <a:ext cx="4181414" cy="4637087"/>
          </a:xfrm>
          <a:prstGeom prst="rect">
            <a:avLst/>
          </a:prstGeom>
        </p:spPr>
        <p:txBody>
          <a:bodyPr/>
          <a:lstStyle>
            <a:lvl1pPr marL="0" indent="0">
              <a:buNone/>
              <a:defRPr>
                <a:solidFill>
                  <a:srgbClr val="000000"/>
                </a:solidFill>
              </a:defRPr>
            </a:lvl1pPr>
          </a:lstStyle>
          <a:p>
            <a:pPr lvl="0"/>
            <a:r>
              <a:rPr lang="fr-FR"/>
              <a:t>Cliquez pour modifier les styles du texte du masque</a:t>
            </a:r>
          </a:p>
        </p:txBody>
      </p:sp>
    </p:spTree>
    <p:extLst>
      <p:ext uri="{BB962C8B-B14F-4D97-AF65-F5344CB8AC3E}">
        <p14:creationId xmlns:p14="http://schemas.microsoft.com/office/powerpoint/2010/main" val="30707327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One column - chart right">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800" y="471915"/>
            <a:ext cx="11484000" cy="343237"/>
          </a:xfrm>
          <a:prstGeom prst="rect">
            <a:avLst/>
          </a:prstGeom>
        </p:spPr>
        <p:txBody>
          <a:bodyPr anchor="t">
            <a:spAutoFit/>
          </a:bodyPr>
          <a:lstStyle>
            <a:lvl1pPr>
              <a:defRPr sz="2200">
                <a:solidFill>
                  <a:srgbClr val="000000"/>
                </a:solidFill>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800" y="830931"/>
            <a:ext cx="11484000" cy="338554"/>
          </a:xfrm>
          <a:prstGeom prst="rect">
            <a:avLst/>
          </a:prstGeom>
        </p:spPr>
        <p:txBody>
          <a:bodyPr>
            <a:spAutoFit/>
          </a:bodyPr>
          <a:lstStyle>
            <a:lvl1pPr marL="0" indent="0">
              <a:buNone/>
              <a:defRPr sz="1600">
                <a:solidFill>
                  <a:srgbClr val="000000"/>
                </a:solidFill>
                <a:latin typeface="Montserrat SemiBold" pitchFamily="2" charset="0"/>
              </a:defRPr>
            </a:lvl1pPr>
          </a:lstStyle>
          <a:p>
            <a:pPr lvl="0"/>
            <a:r>
              <a:rPr lang="fr-FR"/>
              <a:t>Cliquez pour modifier les styles du texte du masque</a:t>
            </a:r>
          </a:p>
        </p:txBody>
      </p:sp>
      <p:sp>
        <p:nvSpPr>
          <p:cNvPr id="7" name="Chart Placeholder 6">
            <a:extLst>
              <a:ext uri="{FF2B5EF4-FFF2-40B4-BE49-F238E27FC236}">
                <a16:creationId xmlns:a16="http://schemas.microsoft.com/office/drawing/2014/main" id="{6C72E7BA-6D3C-4D6A-9EA0-061F3E9E8324}"/>
              </a:ext>
            </a:extLst>
          </p:cNvPr>
          <p:cNvSpPr>
            <a:spLocks noGrp="1"/>
          </p:cNvSpPr>
          <p:nvPr>
            <p:ph type="chart" sz="quarter" idx="15" hasCustomPrompt="1"/>
          </p:nvPr>
        </p:nvSpPr>
        <p:spPr>
          <a:xfrm>
            <a:off x="5420705" y="1316764"/>
            <a:ext cx="6380095" cy="4636563"/>
          </a:xfrm>
          <a:prstGeom prst="rect">
            <a:avLst/>
          </a:prstGeom>
        </p:spPr>
        <p:txBody>
          <a:bodyPr anchor="ctr">
            <a:normAutofit/>
          </a:bodyPr>
          <a:lstStyle>
            <a:lvl1pPr marL="0" indent="0" algn="ctr">
              <a:buNone/>
              <a:defRPr sz="1600">
                <a:solidFill>
                  <a:srgbClr val="000000"/>
                </a:solidFill>
                <a:latin typeface="Montserrat" panose="00000500000000000000" pitchFamily="2" charset="0"/>
              </a:defRPr>
            </a:lvl1pPr>
          </a:lstStyle>
          <a:p>
            <a:r>
              <a:rPr lang="en-NL" dirty="0"/>
              <a:t>Placeholder for chart</a:t>
            </a:r>
            <a:endParaRPr lang="nl-NL" dirty="0"/>
          </a:p>
        </p:txBody>
      </p:sp>
      <p:sp>
        <p:nvSpPr>
          <p:cNvPr id="8" name="Text Placeholder 5">
            <a:extLst>
              <a:ext uri="{FF2B5EF4-FFF2-40B4-BE49-F238E27FC236}">
                <a16:creationId xmlns:a16="http://schemas.microsoft.com/office/drawing/2014/main" id="{056049E1-8871-4DD9-80BA-F04283E24506}"/>
              </a:ext>
            </a:extLst>
          </p:cNvPr>
          <p:cNvSpPr>
            <a:spLocks noGrp="1"/>
          </p:cNvSpPr>
          <p:nvPr>
            <p:ph type="body" sz="quarter" idx="11"/>
          </p:nvPr>
        </p:nvSpPr>
        <p:spPr>
          <a:xfrm>
            <a:off x="316800" y="1316038"/>
            <a:ext cx="4707669" cy="4637087"/>
          </a:xfrm>
          <a:prstGeom prst="rect">
            <a:avLst/>
          </a:prstGeom>
        </p:spPr>
        <p:txBody>
          <a:bodyPr/>
          <a:lstStyle>
            <a:lvl1pPr marL="0" indent="0">
              <a:buNone/>
              <a:defRPr>
                <a:solidFill>
                  <a:srgbClr val="000000"/>
                </a:solidFill>
              </a:defRPr>
            </a:lvl1pPr>
          </a:lstStyle>
          <a:p>
            <a:pPr lvl="0"/>
            <a:r>
              <a:rPr lang="fr-FR"/>
              <a:t>Cliquez pour modifier les styles du texte du masque</a:t>
            </a:r>
          </a:p>
        </p:txBody>
      </p:sp>
    </p:spTree>
    <p:extLst>
      <p:ext uri="{BB962C8B-B14F-4D97-AF65-F5344CB8AC3E}">
        <p14:creationId xmlns:p14="http://schemas.microsoft.com/office/powerpoint/2010/main" val="11396128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One column - chart left">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799" y="471915"/>
            <a:ext cx="11484000" cy="343237"/>
          </a:xfrm>
          <a:prstGeom prst="rect">
            <a:avLst/>
          </a:prstGeom>
        </p:spPr>
        <p:txBody>
          <a:bodyPr anchor="t">
            <a:spAutoFit/>
          </a:bodyPr>
          <a:lstStyle>
            <a:lvl1pPr>
              <a:defRPr sz="2200">
                <a:solidFill>
                  <a:srgbClr val="000000"/>
                </a:solidFill>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799" y="830931"/>
            <a:ext cx="11484000" cy="338554"/>
          </a:xfrm>
          <a:prstGeom prst="rect">
            <a:avLst/>
          </a:prstGeom>
        </p:spPr>
        <p:txBody>
          <a:bodyPr>
            <a:spAutoFit/>
          </a:bodyPr>
          <a:lstStyle>
            <a:lvl1pPr marL="0" indent="0">
              <a:buNone/>
              <a:defRPr sz="1600">
                <a:solidFill>
                  <a:srgbClr val="000000"/>
                </a:solidFill>
                <a:latin typeface="Montserrat SemiBold" pitchFamily="2" charset="0"/>
              </a:defRPr>
            </a:lvl1pPr>
          </a:lstStyle>
          <a:p>
            <a:pPr lvl="0"/>
            <a:r>
              <a:rPr lang="fr-FR"/>
              <a:t>Cliquez pour modifier les styles du texte du masque</a:t>
            </a:r>
          </a:p>
        </p:txBody>
      </p:sp>
      <p:sp>
        <p:nvSpPr>
          <p:cNvPr id="7" name="Chart Placeholder 6">
            <a:extLst>
              <a:ext uri="{FF2B5EF4-FFF2-40B4-BE49-F238E27FC236}">
                <a16:creationId xmlns:a16="http://schemas.microsoft.com/office/drawing/2014/main" id="{6C72E7BA-6D3C-4D6A-9EA0-061F3E9E8324}"/>
              </a:ext>
            </a:extLst>
          </p:cNvPr>
          <p:cNvSpPr>
            <a:spLocks noGrp="1"/>
          </p:cNvSpPr>
          <p:nvPr>
            <p:ph type="chart" sz="quarter" idx="15" hasCustomPrompt="1"/>
          </p:nvPr>
        </p:nvSpPr>
        <p:spPr>
          <a:xfrm>
            <a:off x="414338" y="1316764"/>
            <a:ext cx="5037248" cy="4636563"/>
          </a:xfrm>
          <a:prstGeom prst="rect">
            <a:avLst/>
          </a:prstGeom>
        </p:spPr>
        <p:txBody>
          <a:bodyPr anchor="ctr">
            <a:normAutofit/>
          </a:bodyPr>
          <a:lstStyle>
            <a:lvl1pPr marL="0" indent="0" algn="ctr">
              <a:buNone/>
              <a:defRPr sz="1600">
                <a:solidFill>
                  <a:srgbClr val="000000"/>
                </a:solidFill>
                <a:latin typeface="Montserrat" panose="00000500000000000000" pitchFamily="2" charset="0"/>
              </a:defRPr>
            </a:lvl1pPr>
          </a:lstStyle>
          <a:p>
            <a:r>
              <a:rPr lang="en-NL" dirty="0"/>
              <a:t>Placeholder for chart</a:t>
            </a:r>
            <a:endParaRPr lang="nl-NL" dirty="0"/>
          </a:p>
        </p:txBody>
      </p:sp>
      <p:sp>
        <p:nvSpPr>
          <p:cNvPr id="8" name="Text Placeholder 5">
            <a:extLst>
              <a:ext uri="{FF2B5EF4-FFF2-40B4-BE49-F238E27FC236}">
                <a16:creationId xmlns:a16="http://schemas.microsoft.com/office/drawing/2014/main" id="{DDA4C3D8-8F24-457D-A0D3-C853BE2888F2}"/>
              </a:ext>
            </a:extLst>
          </p:cNvPr>
          <p:cNvSpPr>
            <a:spLocks noGrp="1"/>
          </p:cNvSpPr>
          <p:nvPr>
            <p:ph type="body" sz="quarter" idx="11"/>
          </p:nvPr>
        </p:nvSpPr>
        <p:spPr>
          <a:xfrm>
            <a:off x="6188704" y="1316503"/>
            <a:ext cx="5612095" cy="4636563"/>
          </a:xfrm>
          <a:prstGeom prst="rect">
            <a:avLst/>
          </a:prstGeom>
        </p:spPr>
        <p:txBody>
          <a:bodyPr/>
          <a:lstStyle>
            <a:lvl1pPr marL="0" indent="0">
              <a:buNone/>
              <a:defRPr>
                <a:solidFill>
                  <a:srgbClr val="000000"/>
                </a:solidFill>
              </a:defRPr>
            </a:lvl1pPr>
          </a:lstStyle>
          <a:p>
            <a:pPr lvl="0"/>
            <a:r>
              <a:rPr lang="fr-FR"/>
              <a:t>Cliquez pour modifier les styles du texte du masque</a:t>
            </a:r>
          </a:p>
        </p:txBody>
      </p:sp>
    </p:spTree>
    <p:extLst>
      <p:ext uri="{BB962C8B-B14F-4D97-AF65-F5344CB8AC3E}">
        <p14:creationId xmlns:p14="http://schemas.microsoft.com/office/powerpoint/2010/main" val="41261818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our images + four text blocks">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800" y="471915"/>
            <a:ext cx="11484000" cy="343237"/>
          </a:xfrm>
          <a:prstGeom prst="rect">
            <a:avLst/>
          </a:prstGeom>
        </p:spPr>
        <p:txBody>
          <a:bodyPr anchor="t">
            <a:spAutoFit/>
          </a:bodyPr>
          <a:lstStyle>
            <a:lvl1pPr>
              <a:defRPr sz="2200">
                <a:solidFill>
                  <a:srgbClr val="000000"/>
                </a:solidFill>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800" y="830931"/>
            <a:ext cx="11484000" cy="338554"/>
          </a:xfrm>
          <a:prstGeom prst="rect">
            <a:avLst/>
          </a:prstGeom>
        </p:spPr>
        <p:txBody>
          <a:bodyPr>
            <a:spAutoFit/>
          </a:bodyPr>
          <a:lstStyle>
            <a:lvl1pPr marL="0" indent="0">
              <a:buNone/>
              <a:defRPr sz="1600">
                <a:solidFill>
                  <a:srgbClr val="000000"/>
                </a:solidFill>
                <a:latin typeface="Montserrat SemiBold" pitchFamily="2" charset="0"/>
              </a:defRPr>
            </a:lvl1pPr>
          </a:lstStyle>
          <a:p>
            <a:pPr lvl="0"/>
            <a:r>
              <a:rPr lang="fr-FR"/>
              <a:t>Cliquez pour modifier les styles du texte du masque</a:t>
            </a:r>
          </a:p>
        </p:txBody>
      </p:sp>
      <p:sp>
        <p:nvSpPr>
          <p:cNvPr id="10" name="Picture Placeholder 5">
            <a:extLst>
              <a:ext uri="{FF2B5EF4-FFF2-40B4-BE49-F238E27FC236}">
                <a16:creationId xmlns:a16="http://schemas.microsoft.com/office/drawing/2014/main" id="{4DA07A1E-7E43-40F2-95A9-1DAE8473B2B8}"/>
              </a:ext>
            </a:extLst>
          </p:cNvPr>
          <p:cNvSpPr>
            <a:spLocks noGrp="1"/>
          </p:cNvSpPr>
          <p:nvPr>
            <p:ph type="pic" sz="quarter" idx="14" hasCustomPrompt="1"/>
          </p:nvPr>
        </p:nvSpPr>
        <p:spPr>
          <a:xfrm>
            <a:off x="414338" y="1429965"/>
            <a:ext cx="2070313" cy="2130358"/>
          </a:xfrm>
          <a:prstGeom prst="roundRect">
            <a:avLst>
              <a:gd name="adj" fmla="val 6780"/>
            </a:avLst>
          </a:prstGeom>
        </p:spPr>
        <p:txBody>
          <a:bodyPr anchor="ctr">
            <a:normAutofit/>
          </a:bodyPr>
          <a:lstStyle>
            <a:lvl1pPr marL="0" indent="0" algn="ctr">
              <a:buNone/>
              <a:defRPr sz="1600">
                <a:solidFill>
                  <a:srgbClr val="000000"/>
                </a:solidFill>
                <a:latin typeface="Montserrat" panose="00000500000000000000" pitchFamily="2" charset="0"/>
              </a:defRPr>
            </a:lvl1pPr>
          </a:lstStyle>
          <a:p>
            <a:r>
              <a:rPr lang="en-NL" dirty="0"/>
              <a:t>Click here to add an image</a:t>
            </a:r>
          </a:p>
          <a:p>
            <a:endParaRPr lang="en-NL" dirty="0"/>
          </a:p>
          <a:p>
            <a:endParaRPr lang="en-NL" dirty="0"/>
          </a:p>
        </p:txBody>
      </p:sp>
      <p:sp>
        <p:nvSpPr>
          <p:cNvPr id="20" name="Picture Placeholder 5">
            <a:extLst>
              <a:ext uri="{FF2B5EF4-FFF2-40B4-BE49-F238E27FC236}">
                <a16:creationId xmlns:a16="http://schemas.microsoft.com/office/drawing/2014/main" id="{BA3582E0-15F7-4939-B5EE-0DCB1F5EB669}"/>
              </a:ext>
            </a:extLst>
          </p:cNvPr>
          <p:cNvSpPr>
            <a:spLocks noGrp="1"/>
          </p:cNvSpPr>
          <p:nvPr>
            <p:ph type="pic" sz="quarter" idx="20" hasCustomPrompt="1"/>
          </p:nvPr>
        </p:nvSpPr>
        <p:spPr>
          <a:xfrm>
            <a:off x="6292518" y="1429965"/>
            <a:ext cx="2070313" cy="2130358"/>
          </a:xfrm>
          <a:prstGeom prst="roundRect">
            <a:avLst>
              <a:gd name="adj" fmla="val 6780"/>
            </a:avLst>
          </a:prstGeom>
        </p:spPr>
        <p:txBody>
          <a:bodyPr anchor="ctr">
            <a:normAutofit/>
          </a:bodyPr>
          <a:lstStyle>
            <a:lvl1pPr marL="0" indent="0" algn="ctr">
              <a:buNone/>
              <a:defRPr sz="1600">
                <a:solidFill>
                  <a:srgbClr val="000000"/>
                </a:solidFill>
                <a:latin typeface="Montserrat" panose="00000500000000000000" pitchFamily="2" charset="0"/>
              </a:defRPr>
            </a:lvl1pPr>
          </a:lstStyle>
          <a:p>
            <a:r>
              <a:rPr lang="en-NL" dirty="0"/>
              <a:t>Click here to add an image</a:t>
            </a:r>
          </a:p>
          <a:p>
            <a:endParaRPr lang="en-NL" dirty="0"/>
          </a:p>
          <a:p>
            <a:endParaRPr lang="en-NL" dirty="0"/>
          </a:p>
        </p:txBody>
      </p:sp>
      <p:sp>
        <p:nvSpPr>
          <p:cNvPr id="24" name="Picture Placeholder 5">
            <a:extLst>
              <a:ext uri="{FF2B5EF4-FFF2-40B4-BE49-F238E27FC236}">
                <a16:creationId xmlns:a16="http://schemas.microsoft.com/office/drawing/2014/main" id="{B75F2EC0-3A73-4ED4-A42B-B55C74D832F1}"/>
              </a:ext>
            </a:extLst>
          </p:cNvPr>
          <p:cNvSpPr>
            <a:spLocks noGrp="1"/>
          </p:cNvSpPr>
          <p:nvPr>
            <p:ph type="pic" sz="quarter" idx="22" hasCustomPrompt="1"/>
          </p:nvPr>
        </p:nvSpPr>
        <p:spPr>
          <a:xfrm>
            <a:off x="414338" y="3826923"/>
            <a:ext cx="2070313" cy="2130358"/>
          </a:xfrm>
          <a:prstGeom prst="roundRect">
            <a:avLst>
              <a:gd name="adj" fmla="val 6780"/>
            </a:avLst>
          </a:prstGeom>
        </p:spPr>
        <p:txBody>
          <a:bodyPr anchor="ctr">
            <a:normAutofit/>
          </a:bodyPr>
          <a:lstStyle>
            <a:lvl1pPr marL="0" indent="0" algn="ctr">
              <a:buNone/>
              <a:defRPr sz="1600">
                <a:solidFill>
                  <a:srgbClr val="000000"/>
                </a:solidFill>
                <a:latin typeface="Montserrat" panose="00000500000000000000" pitchFamily="2" charset="0"/>
              </a:defRPr>
            </a:lvl1pPr>
          </a:lstStyle>
          <a:p>
            <a:r>
              <a:rPr lang="en-NL" dirty="0"/>
              <a:t>Click here to add an image</a:t>
            </a:r>
          </a:p>
          <a:p>
            <a:endParaRPr lang="en-NL" dirty="0"/>
          </a:p>
          <a:p>
            <a:endParaRPr lang="en-NL" dirty="0"/>
          </a:p>
        </p:txBody>
      </p:sp>
      <p:sp>
        <p:nvSpPr>
          <p:cNvPr id="26" name="Picture Placeholder 5">
            <a:extLst>
              <a:ext uri="{FF2B5EF4-FFF2-40B4-BE49-F238E27FC236}">
                <a16:creationId xmlns:a16="http://schemas.microsoft.com/office/drawing/2014/main" id="{5AF3F779-9DC3-4AAF-AE3B-9FE0C5FA02B0}"/>
              </a:ext>
            </a:extLst>
          </p:cNvPr>
          <p:cNvSpPr>
            <a:spLocks noGrp="1"/>
          </p:cNvSpPr>
          <p:nvPr>
            <p:ph type="pic" sz="quarter" idx="24" hasCustomPrompt="1"/>
          </p:nvPr>
        </p:nvSpPr>
        <p:spPr>
          <a:xfrm>
            <a:off x="6292518" y="3826923"/>
            <a:ext cx="2070313" cy="2130358"/>
          </a:xfrm>
          <a:prstGeom prst="roundRect">
            <a:avLst>
              <a:gd name="adj" fmla="val 6780"/>
            </a:avLst>
          </a:prstGeom>
        </p:spPr>
        <p:txBody>
          <a:bodyPr anchor="ctr">
            <a:normAutofit/>
          </a:bodyPr>
          <a:lstStyle>
            <a:lvl1pPr marL="0" indent="0" algn="ctr">
              <a:buNone/>
              <a:defRPr sz="1600">
                <a:solidFill>
                  <a:srgbClr val="000000"/>
                </a:solidFill>
                <a:latin typeface="Montserrat" panose="00000500000000000000" pitchFamily="2" charset="0"/>
              </a:defRPr>
            </a:lvl1pPr>
          </a:lstStyle>
          <a:p>
            <a:r>
              <a:rPr lang="en-NL" dirty="0"/>
              <a:t>Click here to add an image</a:t>
            </a:r>
          </a:p>
          <a:p>
            <a:endParaRPr lang="en-NL" dirty="0"/>
          </a:p>
          <a:p>
            <a:endParaRPr lang="en-NL" dirty="0"/>
          </a:p>
        </p:txBody>
      </p:sp>
      <p:sp>
        <p:nvSpPr>
          <p:cNvPr id="14" name="Text Placeholder 4">
            <a:extLst>
              <a:ext uri="{FF2B5EF4-FFF2-40B4-BE49-F238E27FC236}">
                <a16:creationId xmlns:a16="http://schemas.microsoft.com/office/drawing/2014/main" id="{033AC978-A238-4386-8624-0CCD5A155122}"/>
              </a:ext>
            </a:extLst>
          </p:cNvPr>
          <p:cNvSpPr>
            <a:spLocks noGrp="1"/>
          </p:cNvSpPr>
          <p:nvPr>
            <p:ph type="body" sz="quarter" idx="38"/>
          </p:nvPr>
        </p:nvSpPr>
        <p:spPr bwMode="invGray">
          <a:xfrm>
            <a:off x="2805716" y="1429965"/>
            <a:ext cx="3132000" cy="2130357"/>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
        <p:nvSpPr>
          <p:cNvPr id="17" name="Text Placeholder 4">
            <a:extLst>
              <a:ext uri="{FF2B5EF4-FFF2-40B4-BE49-F238E27FC236}">
                <a16:creationId xmlns:a16="http://schemas.microsoft.com/office/drawing/2014/main" id="{47AFCE78-5C36-44C8-91C8-92D9BA8B2A07}"/>
              </a:ext>
            </a:extLst>
          </p:cNvPr>
          <p:cNvSpPr>
            <a:spLocks noGrp="1"/>
          </p:cNvSpPr>
          <p:nvPr>
            <p:ph type="body" sz="quarter" idx="39"/>
          </p:nvPr>
        </p:nvSpPr>
        <p:spPr bwMode="invGray">
          <a:xfrm>
            <a:off x="2805716" y="3826922"/>
            <a:ext cx="3132000" cy="2130357"/>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
        <p:nvSpPr>
          <p:cNvPr id="18" name="Text Placeholder 4">
            <a:extLst>
              <a:ext uri="{FF2B5EF4-FFF2-40B4-BE49-F238E27FC236}">
                <a16:creationId xmlns:a16="http://schemas.microsoft.com/office/drawing/2014/main" id="{B1908094-B0A8-4A77-A781-2F7092A350B6}"/>
              </a:ext>
            </a:extLst>
          </p:cNvPr>
          <p:cNvSpPr>
            <a:spLocks noGrp="1"/>
          </p:cNvSpPr>
          <p:nvPr>
            <p:ph type="body" sz="quarter" idx="40"/>
          </p:nvPr>
        </p:nvSpPr>
        <p:spPr bwMode="invGray">
          <a:xfrm>
            <a:off x="8668800" y="1429965"/>
            <a:ext cx="3132000" cy="2130358"/>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
        <p:nvSpPr>
          <p:cNvPr id="21" name="Text Placeholder 4">
            <a:extLst>
              <a:ext uri="{FF2B5EF4-FFF2-40B4-BE49-F238E27FC236}">
                <a16:creationId xmlns:a16="http://schemas.microsoft.com/office/drawing/2014/main" id="{FBDCD943-E55C-4177-BFF5-0964EED39798}"/>
              </a:ext>
            </a:extLst>
          </p:cNvPr>
          <p:cNvSpPr>
            <a:spLocks noGrp="1"/>
          </p:cNvSpPr>
          <p:nvPr>
            <p:ph type="body" sz="quarter" idx="41"/>
          </p:nvPr>
        </p:nvSpPr>
        <p:spPr bwMode="invGray">
          <a:xfrm>
            <a:off x="8668800" y="3826922"/>
            <a:ext cx="3132000" cy="2130357"/>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Tree>
    <p:extLst>
      <p:ext uri="{BB962C8B-B14F-4D97-AF65-F5344CB8AC3E}">
        <p14:creationId xmlns:p14="http://schemas.microsoft.com/office/powerpoint/2010/main" val="3886982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our highlight blocks + four text blocks">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799" y="471915"/>
            <a:ext cx="11484000" cy="343237"/>
          </a:xfrm>
          <a:prstGeom prst="rect">
            <a:avLst/>
          </a:prstGeom>
        </p:spPr>
        <p:txBody>
          <a:bodyPr anchor="t">
            <a:spAutoFit/>
          </a:bodyPr>
          <a:lstStyle>
            <a:lvl1pPr>
              <a:defRPr sz="2200">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799" y="830931"/>
            <a:ext cx="11484000" cy="338554"/>
          </a:xfrm>
          <a:prstGeom prst="rect">
            <a:avLst/>
          </a:prstGeom>
        </p:spPr>
        <p:txBody>
          <a:bodyPr>
            <a:spAutoFit/>
          </a:bodyPr>
          <a:lstStyle>
            <a:lvl1pPr marL="0" indent="0">
              <a:buNone/>
              <a:defRPr sz="1600">
                <a:solidFill>
                  <a:srgbClr val="2D2D2D"/>
                </a:solidFill>
                <a:latin typeface="Montserrat SemiBold" pitchFamily="2" charset="0"/>
              </a:defRPr>
            </a:lvl1pPr>
          </a:lstStyle>
          <a:p>
            <a:pPr lvl="0"/>
            <a:r>
              <a:rPr lang="fr-FR"/>
              <a:t>Cliquez pour modifier les styles du texte du masque</a:t>
            </a:r>
          </a:p>
        </p:txBody>
      </p:sp>
      <p:sp>
        <p:nvSpPr>
          <p:cNvPr id="14" name="Rectangle: Rounded Corners 13">
            <a:extLst>
              <a:ext uri="{FF2B5EF4-FFF2-40B4-BE49-F238E27FC236}">
                <a16:creationId xmlns:a16="http://schemas.microsoft.com/office/drawing/2014/main" id="{E3CA8B58-D28A-433A-8884-CEC98561B5DF}"/>
              </a:ext>
            </a:extLst>
          </p:cNvPr>
          <p:cNvSpPr/>
          <p:nvPr userDrawn="1"/>
        </p:nvSpPr>
        <p:spPr>
          <a:xfrm>
            <a:off x="422777" y="1429965"/>
            <a:ext cx="2070313" cy="2130357"/>
          </a:xfrm>
          <a:prstGeom prst="roundRect">
            <a:avLst>
              <a:gd name="adj" fmla="val 5789"/>
            </a:avLst>
          </a:prstGeom>
          <a:solidFill>
            <a:srgbClr val="2D2D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7" name="Rectangle: Rounded Corners 16">
            <a:extLst>
              <a:ext uri="{FF2B5EF4-FFF2-40B4-BE49-F238E27FC236}">
                <a16:creationId xmlns:a16="http://schemas.microsoft.com/office/drawing/2014/main" id="{F759717C-E81C-4C70-9235-FF3D6ED69F8A}"/>
              </a:ext>
            </a:extLst>
          </p:cNvPr>
          <p:cNvSpPr/>
          <p:nvPr userDrawn="1"/>
        </p:nvSpPr>
        <p:spPr>
          <a:xfrm>
            <a:off x="422777" y="3831256"/>
            <a:ext cx="2070313" cy="2130357"/>
          </a:xfrm>
          <a:prstGeom prst="roundRect">
            <a:avLst>
              <a:gd name="adj" fmla="val 5789"/>
            </a:avLst>
          </a:prstGeom>
          <a:solidFill>
            <a:srgbClr val="ECE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8" name="Text Placeholder 4">
            <a:extLst>
              <a:ext uri="{FF2B5EF4-FFF2-40B4-BE49-F238E27FC236}">
                <a16:creationId xmlns:a16="http://schemas.microsoft.com/office/drawing/2014/main" id="{074D446E-B224-472C-980C-5E05C0359A01}"/>
              </a:ext>
            </a:extLst>
          </p:cNvPr>
          <p:cNvSpPr>
            <a:spLocks noGrp="1"/>
          </p:cNvSpPr>
          <p:nvPr>
            <p:ph type="body" sz="quarter" idx="34"/>
          </p:nvPr>
        </p:nvSpPr>
        <p:spPr bwMode="invGray">
          <a:xfrm>
            <a:off x="617775" y="1631004"/>
            <a:ext cx="1680317" cy="1725039"/>
          </a:xfrm>
          <a:prstGeom prst="rect">
            <a:avLst/>
          </a:prstGeom>
        </p:spPr>
        <p:txBody>
          <a:bodyPr>
            <a:normAutofit/>
          </a:bodyPr>
          <a:lstStyle>
            <a:lvl1pPr marL="0" indent="0">
              <a:buNone/>
              <a:defRPr sz="1400">
                <a:solidFill>
                  <a:schemeClr val="bg1"/>
                </a:solidFill>
                <a:latin typeface="Montserrat Regular" panose="00000500000000000000" pitchFamily="2" charset="0"/>
              </a:defRPr>
            </a:lvl1pPr>
          </a:lstStyle>
          <a:p>
            <a:pPr lvl="0"/>
            <a:r>
              <a:rPr lang="fr-FR"/>
              <a:t>Cliquez pour modifier les styles du texte du masque</a:t>
            </a:r>
          </a:p>
        </p:txBody>
      </p:sp>
      <p:sp>
        <p:nvSpPr>
          <p:cNvPr id="21" name="Text Placeholder 4">
            <a:extLst>
              <a:ext uri="{FF2B5EF4-FFF2-40B4-BE49-F238E27FC236}">
                <a16:creationId xmlns:a16="http://schemas.microsoft.com/office/drawing/2014/main" id="{74E93D42-A67E-465A-839D-8F565E7FAE97}"/>
              </a:ext>
            </a:extLst>
          </p:cNvPr>
          <p:cNvSpPr>
            <a:spLocks noGrp="1"/>
          </p:cNvSpPr>
          <p:nvPr>
            <p:ph type="body" sz="quarter" idx="36"/>
          </p:nvPr>
        </p:nvSpPr>
        <p:spPr bwMode="invGray">
          <a:xfrm>
            <a:off x="617775" y="4033913"/>
            <a:ext cx="1680317" cy="1725039"/>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
        <p:nvSpPr>
          <p:cNvPr id="27" name="Rectangle: Rounded Corners 26">
            <a:extLst>
              <a:ext uri="{FF2B5EF4-FFF2-40B4-BE49-F238E27FC236}">
                <a16:creationId xmlns:a16="http://schemas.microsoft.com/office/drawing/2014/main" id="{1047352F-5E4B-4E67-95C0-019B5ECC2AB2}"/>
              </a:ext>
            </a:extLst>
          </p:cNvPr>
          <p:cNvSpPr/>
          <p:nvPr userDrawn="1"/>
        </p:nvSpPr>
        <p:spPr>
          <a:xfrm>
            <a:off x="6287693" y="1429965"/>
            <a:ext cx="2070313" cy="2130357"/>
          </a:xfrm>
          <a:prstGeom prst="roundRect">
            <a:avLst>
              <a:gd name="adj" fmla="val 5789"/>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8" name="Rectangle: Rounded Corners 27">
            <a:extLst>
              <a:ext uri="{FF2B5EF4-FFF2-40B4-BE49-F238E27FC236}">
                <a16:creationId xmlns:a16="http://schemas.microsoft.com/office/drawing/2014/main" id="{998C8F63-546B-4516-BC2C-7FFA8AFABDB8}"/>
              </a:ext>
            </a:extLst>
          </p:cNvPr>
          <p:cNvSpPr/>
          <p:nvPr userDrawn="1"/>
        </p:nvSpPr>
        <p:spPr>
          <a:xfrm>
            <a:off x="6287691" y="3831255"/>
            <a:ext cx="2070313" cy="2130357"/>
          </a:xfrm>
          <a:prstGeom prst="roundRect">
            <a:avLst>
              <a:gd name="adj" fmla="val 5789"/>
            </a:avLst>
          </a:prstGeom>
          <a:solidFill>
            <a:srgbClr val="002D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9" name="Text Placeholder 4">
            <a:extLst>
              <a:ext uri="{FF2B5EF4-FFF2-40B4-BE49-F238E27FC236}">
                <a16:creationId xmlns:a16="http://schemas.microsoft.com/office/drawing/2014/main" id="{B0E0D8AF-49E6-49E0-9F50-362332B8B924}"/>
              </a:ext>
            </a:extLst>
          </p:cNvPr>
          <p:cNvSpPr>
            <a:spLocks noGrp="1"/>
          </p:cNvSpPr>
          <p:nvPr>
            <p:ph type="body" sz="quarter" idx="35"/>
          </p:nvPr>
        </p:nvSpPr>
        <p:spPr bwMode="invGray">
          <a:xfrm>
            <a:off x="6482691" y="1631004"/>
            <a:ext cx="1680317" cy="1725039"/>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
        <p:nvSpPr>
          <p:cNvPr id="30" name="Text Placeholder 4">
            <a:extLst>
              <a:ext uri="{FF2B5EF4-FFF2-40B4-BE49-F238E27FC236}">
                <a16:creationId xmlns:a16="http://schemas.microsoft.com/office/drawing/2014/main" id="{73A7A69C-7DE5-4E67-A136-A50A826334EF}"/>
              </a:ext>
            </a:extLst>
          </p:cNvPr>
          <p:cNvSpPr>
            <a:spLocks noGrp="1"/>
          </p:cNvSpPr>
          <p:nvPr>
            <p:ph type="body" sz="quarter" idx="37"/>
          </p:nvPr>
        </p:nvSpPr>
        <p:spPr bwMode="invGray">
          <a:xfrm>
            <a:off x="6482691" y="4033913"/>
            <a:ext cx="1680317" cy="1725039"/>
          </a:xfrm>
          <a:prstGeom prst="rect">
            <a:avLst/>
          </a:prstGeom>
        </p:spPr>
        <p:txBody>
          <a:bodyPr>
            <a:normAutofit/>
          </a:bodyPr>
          <a:lstStyle>
            <a:lvl1pPr marL="0" indent="0">
              <a:buNone/>
              <a:defRPr sz="1400">
                <a:solidFill>
                  <a:schemeClr val="bg1"/>
                </a:solidFill>
                <a:latin typeface="Montserrat Regular" panose="00000500000000000000" pitchFamily="2" charset="0"/>
              </a:defRPr>
            </a:lvl1pPr>
          </a:lstStyle>
          <a:p>
            <a:pPr lvl="0"/>
            <a:r>
              <a:rPr lang="fr-FR"/>
              <a:t>Cliquez pour modifier les styles du texte du masque</a:t>
            </a:r>
          </a:p>
        </p:txBody>
      </p:sp>
      <p:sp>
        <p:nvSpPr>
          <p:cNvPr id="31" name="Text Placeholder 4">
            <a:extLst>
              <a:ext uri="{FF2B5EF4-FFF2-40B4-BE49-F238E27FC236}">
                <a16:creationId xmlns:a16="http://schemas.microsoft.com/office/drawing/2014/main" id="{40198DF7-CEAE-47CF-94B7-60626AC3CAA4}"/>
              </a:ext>
            </a:extLst>
          </p:cNvPr>
          <p:cNvSpPr>
            <a:spLocks noGrp="1"/>
          </p:cNvSpPr>
          <p:nvPr>
            <p:ph type="body" sz="quarter" idx="38"/>
          </p:nvPr>
        </p:nvSpPr>
        <p:spPr bwMode="invGray">
          <a:xfrm>
            <a:off x="2784434" y="1429965"/>
            <a:ext cx="3132000" cy="2130357"/>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
        <p:nvSpPr>
          <p:cNvPr id="32" name="Text Placeholder 4">
            <a:extLst>
              <a:ext uri="{FF2B5EF4-FFF2-40B4-BE49-F238E27FC236}">
                <a16:creationId xmlns:a16="http://schemas.microsoft.com/office/drawing/2014/main" id="{2E71C253-CB2E-4933-98E4-5EE04CF92642}"/>
              </a:ext>
            </a:extLst>
          </p:cNvPr>
          <p:cNvSpPr>
            <a:spLocks noGrp="1"/>
          </p:cNvSpPr>
          <p:nvPr>
            <p:ph type="body" sz="quarter" idx="39"/>
          </p:nvPr>
        </p:nvSpPr>
        <p:spPr bwMode="invGray">
          <a:xfrm>
            <a:off x="2784434" y="3826923"/>
            <a:ext cx="3132000" cy="2130357"/>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
        <p:nvSpPr>
          <p:cNvPr id="33" name="Text Placeholder 4">
            <a:extLst>
              <a:ext uri="{FF2B5EF4-FFF2-40B4-BE49-F238E27FC236}">
                <a16:creationId xmlns:a16="http://schemas.microsoft.com/office/drawing/2014/main" id="{43C3C0BE-76A9-4AEB-B881-463AEFD97AD2}"/>
              </a:ext>
            </a:extLst>
          </p:cNvPr>
          <p:cNvSpPr>
            <a:spLocks noGrp="1"/>
          </p:cNvSpPr>
          <p:nvPr>
            <p:ph type="body" sz="quarter" idx="40"/>
          </p:nvPr>
        </p:nvSpPr>
        <p:spPr bwMode="invGray">
          <a:xfrm>
            <a:off x="8668799" y="1429965"/>
            <a:ext cx="3132000" cy="2130357"/>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
        <p:nvSpPr>
          <p:cNvPr id="34" name="Text Placeholder 4">
            <a:extLst>
              <a:ext uri="{FF2B5EF4-FFF2-40B4-BE49-F238E27FC236}">
                <a16:creationId xmlns:a16="http://schemas.microsoft.com/office/drawing/2014/main" id="{0848F375-61FF-4AC2-BA7D-635E975C5F95}"/>
              </a:ext>
            </a:extLst>
          </p:cNvPr>
          <p:cNvSpPr>
            <a:spLocks noGrp="1"/>
          </p:cNvSpPr>
          <p:nvPr>
            <p:ph type="body" sz="quarter" idx="41"/>
          </p:nvPr>
        </p:nvSpPr>
        <p:spPr bwMode="invGray">
          <a:xfrm>
            <a:off x="8668799" y="3826922"/>
            <a:ext cx="3132000" cy="2130357"/>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Tree>
    <p:extLst>
      <p:ext uri="{BB962C8B-B14F-4D97-AF65-F5344CB8AC3E}">
        <p14:creationId xmlns:p14="http://schemas.microsoft.com/office/powerpoint/2010/main" val="5105275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Four highlight blocks centered + four text blocks">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799" y="471915"/>
            <a:ext cx="11484000" cy="343237"/>
          </a:xfrm>
          <a:prstGeom prst="rect">
            <a:avLst/>
          </a:prstGeom>
        </p:spPr>
        <p:txBody>
          <a:bodyPr anchor="t">
            <a:spAutoFit/>
          </a:bodyPr>
          <a:lstStyle>
            <a:lvl1pPr>
              <a:defRPr sz="2200">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799" y="830931"/>
            <a:ext cx="11484000" cy="338554"/>
          </a:xfrm>
          <a:prstGeom prst="rect">
            <a:avLst/>
          </a:prstGeom>
        </p:spPr>
        <p:txBody>
          <a:bodyPr>
            <a:spAutoFit/>
          </a:bodyPr>
          <a:lstStyle>
            <a:lvl1pPr marL="0" indent="0">
              <a:buNone/>
              <a:defRPr sz="1600">
                <a:solidFill>
                  <a:srgbClr val="2D2D2D"/>
                </a:solidFill>
                <a:latin typeface="Montserrat SemiBold" pitchFamily="2" charset="0"/>
              </a:defRPr>
            </a:lvl1pPr>
          </a:lstStyle>
          <a:p>
            <a:pPr lvl="0"/>
            <a:r>
              <a:rPr lang="fr-FR"/>
              <a:t>Cliquez pour modifier les styles du texte du masque</a:t>
            </a:r>
          </a:p>
        </p:txBody>
      </p:sp>
      <p:sp>
        <p:nvSpPr>
          <p:cNvPr id="14" name="Rectangle: Rounded Corners 13">
            <a:extLst>
              <a:ext uri="{FF2B5EF4-FFF2-40B4-BE49-F238E27FC236}">
                <a16:creationId xmlns:a16="http://schemas.microsoft.com/office/drawing/2014/main" id="{E3CA8B58-D28A-433A-8884-CEC98561B5DF}"/>
              </a:ext>
            </a:extLst>
          </p:cNvPr>
          <p:cNvSpPr/>
          <p:nvPr userDrawn="1"/>
        </p:nvSpPr>
        <p:spPr>
          <a:xfrm>
            <a:off x="3869489" y="1429965"/>
            <a:ext cx="2070313" cy="2130357"/>
          </a:xfrm>
          <a:prstGeom prst="roundRect">
            <a:avLst>
              <a:gd name="adj" fmla="val 5789"/>
            </a:avLst>
          </a:prstGeom>
          <a:solidFill>
            <a:srgbClr val="2D2D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7" name="Rectangle: Rounded Corners 16">
            <a:extLst>
              <a:ext uri="{FF2B5EF4-FFF2-40B4-BE49-F238E27FC236}">
                <a16:creationId xmlns:a16="http://schemas.microsoft.com/office/drawing/2014/main" id="{F759717C-E81C-4C70-9235-FF3D6ED69F8A}"/>
              </a:ext>
            </a:extLst>
          </p:cNvPr>
          <p:cNvSpPr/>
          <p:nvPr userDrawn="1"/>
        </p:nvSpPr>
        <p:spPr>
          <a:xfrm>
            <a:off x="3833087" y="3847180"/>
            <a:ext cx="2070313" cy="2130357"/>
          </a:xfrm>
          <a:prstGeom prst="roundRect">
            <a:avLst>
              <a:gd name="adj" fmla="val 5789"/>
            </a:avLst>
          </a:prstGeom>
          <a:solidFill>
            <a:srgbClr val="ECE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8" name="Text Placeholder 4">
            <a:extLst>
              <a:ext uri="{FF2B5EF4-FFF2-40B4-BE49-F238E27FC236}">
                <a16:creationId xmlns:a16="http://schemas.microsoft.com/office/drawing/2014/main" id="{074D446E-B224-472C-980C-5E05C0359A01}"/>
              </a:ext>
            </a:extLst>
          </p:cNvPr>
          <p:cNvSpPr>
            <a:spLocks noGrp="1"/>
          </p:cNvSpPr>
          <p:nvPr>
            <p:ph type="body" sz="quarter" idx="34"/>
          </p:nvPr>
        </p:nvSpPr>
        <p:spPr bwMode="invGray">
          <a:xfrm>
            <a:off x="4064487" y="1631004"/>
            <a:ext cx="1680317" cy="1725039"/>
          </a:xfrm>
          <a:prstGeom prst="rect">
            <a:avLst/>
          </a:prstGeom>
        </p:spPr>
        <p:txBody>
          <a:bodyPr>
            <a:normAutofit/>
          </a:bodyPr>
          <a:lstStyle>
            <a:lvl1pPr marL="0" indent="0">
              <a:buNone/>
              <a:defRPr sz="1400">
                <a:solidFill>
                  <a:schemeClr val="bg1"/>
                </a:solidFill>
                <a:latin typeface="Montserrat Regular" panose="00000500000000000000" pitchFamily="2" charset="0"/>
              </a:defRPr>
            </a:lvl1pPr>
          </a:lstStyle>
          <a:p>
            <a:pPr lvl="0"/>
            <a:r>
              <a:rPr lang="fr-FR"/>
              <a:t>Cliquez pour modifier les styles du texte du masque</a:t>
            </a:r>
          </a:p>
        </p:txBody>
      </p:sp>
      <p:sp>
        <p:nvSpPr>
          <p:cNvPr id="21" name="Text Placeholder 4">
            <a:extLst>
              <a:ext uri="{FF2B5EF4-FFF2-40B4-BE49-F238E27FC236}">
                <a16:creationId xmlns:a16="http://schemas.microsoft.com/office/drawing/2014/main" id="{74E93D42-A67E-465A-839D-8F565E7FAE97}"/>
              </a:ext>
            </a:extLst>
          </p:cNvPr>
          <p:cNvSpPr>
            <a:spLocks noGrp="1"/>
          </p:cNvSpPr>
          <p:nvPr>
            <p:ph type="body" sz="quarter" idx="36"/>
          </p:nvPr>
        </p:nvSpPr>
        <p:spPr bwMode="invGray">
          <a:xfrm>
            <a:off x="4064487" y="4049837"/>
            <a:ext cx="1680317" cy="1725039"/>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
        <p:nvSpPr>
          <p:cNvPr id="27" name="Rectangle: Rounded Corners 26">
            <a:extLst>
              <a:ext uri="{FF2B5EF4-FFF2-40B4-BE49-F238E27FC236}">
                <a16:creationId xmlns:a16="http://schemas.microsoft.com/office/drawing/2014/main" id="{1047352F-5E4B-4E67-95C0-019B5ECC2AB2}"/>
              </a:ext>
            </a:extLst>
          </p:cNvPr>
          <p:cNvSpPr/>
          <p:nvPr userDrawn="1"/>
        </p:nvSpPr>
        <p:spPr>
          <a:xfrm>
            <a:off x="6214195" y="1429965"/>
            <a:ext cx="2070313" cy="2130357"/>
          </a:xfrm>
          <a:prstGeom prst="roundRect">
            <a:avLst>
              <a:gd name="adj" fmla="val 5789"/>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8" name="Rectangle: Rounded Corners 27">
            <a:extLst>
              <a:ext uri="{FF2B5EF4-FFF2-40B4-BE49-F238E27FC236}">
                <a16:creationId xmlns:a16="http://schemas.microsoft.com/office/drawing/2014/main" id="{998C8F63-546B-4516-BC2C-7FFA8AFABDB8}"/>
              </a:ext>
            </a:extLst>
          </p:cNvPr>
          <p:cNvSpPr/>
          <p:nvPr userDrawn="1"/>
        </p:nvSpPr>
        <p:spPr>
          <a:xfrm>
            <a:off x="6214195" y="3831255"/>
            <a:ext cx="2070313" cy="2130357"/>
          </a:xfrm>
          <a:prstGeom prst="roundRect">
            <a:avLst>
              <a:gd name="adj" fmla="val 5789"/>
            </a:avLst>
          </a:prstGeom>
          <a:solidFill>
            <a:srgbClr val="002D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9" name="Text Placeholder 4">
            <a:extLst>
              <a:ext uri="{FF2B5EF4-FFF2-40B4-BE49-F238E27FC236}">
                <a16:creationId xmlns:a16="http://schemas.microsoft.com/office/drawing/2014/main" id="{B0E0D8AF-49E6-49E0-9F50-362332B8B924}"/>
              </a:ext>
            </a:extLst>
          </p:cNvPr>
          <p:cNvSpPr>
            <a:spLocks noGrp="1"/>
          </p:cNvSpPr>
          <p:nvPr>
            <p:ph type="body" sz="quarter" idx="35"/>
          </p:nvPr>
        </p:nvSpPr>
        <p:spPr bwMode="invGray">
          <a:xfrm>
            <a:off x="6409193" y="1631004"/>
            <a:ext cx="1680317" cy="1725039"/>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
        <p:nvSpPr>
          <p:cNvPr id="30" name="Text Placeholder 4">
            <a:extLst>
              <a:ext uri="{FF2B5EF4-FFF2-40B4-BE49-F238E27FC236}">
                <a16:creationId xmlns:a16="http://schemas.microsoft.com/office/drawing/2014/main" id="{73A7A69C-7DE5-4E67-A136-A50A826334EF}"/>
              </a:ext>
            </a:extLst>
          </p:cNvPr>
          <p:cNvSpPr>
            <a:spLocks noGrp="1"/>
          </p:cNvSpPr>
          <p:nvPr>
            <p:ph type="body" sz="quarter" idx="37"/>
          </p:nvPr>
        </p:nvSpPr>
        <p:spPr bwMode="invGray">
          <a:xfrm>
            <a:off x="6409193" y="4033913"/>
            <a:ext cx="1680317" cy="1725039"/>
          </a:xfrm>
          <a:prstGeom prst="rect">
            <a:avLst/>
          </a:prstGeom>
        </p:spPr>
        <p:txBody>
          <a:bodyPr>
            <a:normAutofit/>
          </a:bodyPr>
          <a:lstStyle>
            <a:lvl1pPr marL="0" indent="0">
              <a:buNone/>
              <a:defRPr sz="1400">
                <a:solidFill>
                  <a:schemeClr val="bg1"/>
                </a:solidFill>
                <a:latin typeface="Montserrat Regular" panose="00000500000000000000" pitchFamily="2" charset="0"/>
              </a:defRPr>
            </a:lvl1pPr>
          </a:lstStyle>
          <a:p>
            <a:pPr lvl="0"/>
            <a:r>
              <a:rPr lang="fr-FR"/>
              <a:t>Cliquez pour modifier les styles du texte du masque</a:t>
            </a:r>
          </a:p>
        </p:txBody>
      </p:sp>
      <p:sp>
        <p:nvSpPr>
          <p:cNvPr id="31" name="Text Placeholder 4">
            <a:extLst>
              <a:ext uri="{FF2B5EF4-FFF2-40B4-BE49-F238E27FC236}">
                <a16:creationId xmlns:a16="http://schemas.microsoft.com/office/drawing/2014/main" id="{40198DF7-CEAE-47CF-94B7-60626AC3CAA4}"/>
              </a:ext>
            </a:extLst>
          </p:cNvPr>
          <p:cNvSpPr>
            <a:spLocks noGrp="1"/>
          </p:cNvSpPr>
          <p:nvPr>
            <p:ph type="body" sz="quarter" idx="38"/>
          </p:nvPr>
        </p:nvSpPr>
        <p:spPr bwMode="invGray">
          <a:xfrm>
            <a:off x="316799" y="1429965"/>
            <a:ext cx="3132000" cy="2130357"/>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
        <p:nvSpPr>
          <p:cNvPr id="32" name="Text Placeholder 4">
            <a:extLst>
              <a:ext uri="{FF2B5EF4-FFF2-40B4-BE49-F238E27FC236}">
                <a16:creationId xmlns:a16="http://schemas.microsoft.com/office/drawing/2014/main" id="{2E71C253-CB2E-4933-98E4-5EE04CF92642}"/>
              </a:ext>
            </a:extLst>
          </p:cNvPr>
          <p:cNvSpPr>
            <a:spLocks noGrp="1"/>
          </p:cNvSpPr>
          <p:nvPr>
            <p:ph type="body" sz="quarter" idx="39"/>
          </p:nvPr>
        </p:nvSpPr>
        <p:spPr bwMode="invGray">
          <a:xfrm>
            <a:off x="316799" y="3847180"/>
            <a:ext cx="3132000" cy="2130357"/>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
        <p:nvSpPr>
          <p:cNvPr id="33" name="Text Placeholder 4">
            <a:extLst>
              <a:ext uri="{FF2B5EF4-FFF2-40B4-BE49-F238E27FC236}">
                <a16:creationId xmlns:a16="http://schemas.microsoft.com/office/drawing/2014/main" id="{43C3C0BE-76A9-4AEB-B881-463AEFD97AD2}"/>
              </a:ext>
            </a:extLst>
          </p:cNvPr>
          <p:cNvSpPr>
            <a:spLocks noGrp="1"/>
          </p:cNvSpPr>
          <p:nvPr>
            <p:ph type="body" sz="quarter" idx="40"/>
          </p:nvPr>
        </p:nvSpPr>
        <p:spPr bwMode="invGray">
          <a:xfrm>
            <a:off x="8668799" y="1429965"/>
            <a:ext cx="3132000" cy="2130357"/>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
        <p:nvSpPr>
          <p:cNvPr id="34" name="Text Placeholder 4">
            <a:extLst>
              <a:ext uri="{FF2B5EF4-FFF2-40B4-BE49-F238E27FC236}">
                <a16:creationId xmlns:a16="http://schemas.microsoft.com/office/drawing/2014/main" id="{0848F375-61FF-4AC2-BA7D-635E975C5F95}"/>
              </a:ext>
            </a:extLst>
          </p:cNvPr>
          <p:cNvSpPr>
            <a:spLocks noGrp="1"/>
          </p:cNvSpPr>
          <p:nvPr>
            <p:ph type="body" sz="quarter" idx="41"/>
          </p:nvPr>
        </p:nvSpPr>
        <p:spPr bwMode="invGray">
          <a:xfrm>
            <a:off x="8668799" y="3826922"/>
            <a:ext cx="3132000" cy="2130357"/>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Tree>
    <p:extLst>
      <p:ext uri="{BB962C8B-B14F-4D97-AF65-F5344CB8AC3E}">
        <p14:creationId xmlns:p14="http://schemas.microsoft.com/office/powerpoint/2010/main" val="6693754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ix blocks with titles">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800" y="471915"/>
            <a:ext cx="11484000" cy="343237"/>
          </a:xfrm>
          <a:prstGeom prst="rect">
            <a:avLst/>
          </a:prstGeom>
        </p:spPr>
        <p:txBody>
          <a:bodyPr anchor="t">
            <a:spAutoFit/>
          </a:bodyPr>
          <a:lstStyle>
            <a:lvl1pPr>
              <a:defRPr sz="2200">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800" y="830931"/>
            <a:ext cx="11484000" cy="338554"/>
          </a:xfrm>
          <a:prstGeom prst="rect">
            <a:avLst/>
          </a:prstGeom>
        </p:spPr>
        <p:txBody>
          <a:bodyPr>
            <a:spAutoFit/>
          </a:bodyPr>
          <a:lstStyle>
            <a:lvl1pPr marL="0" indent="0">
              <a:buNone/>
              <a:defRPr sz="1600">
                <a:solidFill>
                  <a:srgbClr val="2D2D2D"/>
                </a:solidFill>
                <a:latin typeface="Montserrat SemiBold" pitchFamily="2" charset="0"/>
              </a:defRPr>
            </a:lvl1pPr>
          </a:lstStyle>
          <a:p>
            <a:pPr lvl="0"/>
            <a:r>
              <a:rPr lang="fr-FR"/>
              <a:t>Cliquez pour modifier les styles du texte du masque</a:t>
            </a:r>
          </a:p>
        </p:txBody>
      </p:sp>
      <p:sp>
        <p:nvSpPr>
          <p:cNvPr id="27" name="Text Placeholder 4">
            <a:extLst>
              <a:ext uri="{FF2B5EF4-FFF2-40B4-BE49-F238E27FC236}">
                <a16:creationId xmlns:a16="http://schemas.microsoft.com/office/drawing/2014/main" id="{D2459CEC-A4CF-4DD4-81E8-93B3A5F65365}"/>
              </a:ext>
            </a:extLst>
          </p:cNvPr>
          <p:cNvSpPr>
            <a:spLocks noGrp="1"/>
          </p:cNvSpPr>
          <p:nvPr>
            <p:ph type="body" sz="quarter" idx="37"/>
          </p:nvPr>
        </p:nvSpPr>
        <p:spPr bwMode="invGray">
          <a:xfrm>
            <a:off x="8088366" y="1439605"/>
            <a:ext cx="3712434" cy="312176"/>
          </a:xfrm>
          <a:prstGeom prst="rect">
            <a:avLst/>
          </a:prstGeom>
        </p:spPr>
        <p:txBody>
          <a:bodyPr>
            <a:normAutofit/>
          </a:bodyPr>
          <a:lstStyle>
            <a:lvl1pPr marL="0" indent="0">
              <a:buNone/>
              <a:defRPr sz="1400">
                <a:solidFill>
                  <a:srgbClr val="2D2D2D"/>
                </a:solidFill>
                <a:latin typeface="Montserrat SemiBold" pitchFamily="2" charset="0"/>
              </a:defRPr>
            </a:lvl1pPr>
          </a:lstStyle>
          <a:p>
            <a:pPr lvl="0"/>
            <a:r>
              <a:rPr lang="fr-FR"/>
              <a:t>Cliquez pour modifier les styles du texte du masque</a:t>
            </a:r>
          </a:p>
        </p:txBody>
      </p:sp>
      <p:sp>
        <p:nvSpPr>
          <p:cNvPr id="29" name="Text Placeholder 4">
            <a:extLst>
              <a:ext uri="{FF2B5EF4-FFF2-40B4-BE49-F238E27FC236}">
                <a16:creationId xmlns:a16="http://schemas.microsoft.com/office/drawing/2014/main" id="{8741328C-C085-4599-8E8E-9F2675721AAB}"/>
              </a:ext>
            </a:extLst>
          </p:cNvPr>
          <p:cNvSpPr>
            <a:spLocks noGrp="1"/>
          </p:cNvSpPr>
          <p:nvPr>
            <p:ph type="body" sz="quarter" idx="39"/>
          </p:nvPr>
        </p:nvSpPr>
        <p:spPr bwMode="invGray">
          <a:xfrm>
            <a:off x="8088365" y="3813858"/>
            <a:ext cx="3712435" cy="312176"/>
          </a:xfrm>
          <a:prstGeom prst="rect">
            <a:avLst/>
          </a:prstGeom>
        </p:spPr>
        <p:txBody>
          <a:bodyPr>
            <a:normAutofit/>
          </a:bodyPr>
          <a:lstStyle>
            <a:lvl1pPr marL="0" indent="0">
              <a:buNone/>
              <a:defRPr sz="1400">
                <a:solidFill>
                  <a:srgbClr val="2D2D2D"/>
                </a:solidFill>
                <a:latin typeface="Montserrat SemiBold" pitchFamily="2" charset="0"/>
              </a:defRPr>
            </a:lvl1pPr>
          </a:lstStyle>
          <a:p>
            <a:pPr lvl="0"/>
            <a:r>
              <a:rPr lang="fr-FR"/>
              <a:t>Cliquez pour modifier les styles du texte du masque</a:t>
            </a:r>
          </a:p>
        </p:txBody>
      </p:sp>
      <p:sp>
        <p:nvSpPr>
          <p:cNvPr id="39" name="Text Placeholder 4">
            <a:extLst>
              <a:ext uri="{FF2B5EF4-FFF2-40B4-BE49-F238E27FC236}">
                <a16:creationId xmlns:a16="http://schemas.microsoft.com/office/drawing/2014/main" id="{4BC0F70D-170B-4864-9328-0FB2F231130D}"/>
              </a:ext>
            </a:extLst>
          </p:cNvPr>
          <p:cNvSpPr>
            <a:spLocks noGrp="1"/>
          </p:cNvSpPr>
          <p:nvPr>
            <p:ph type="body" sz="quarter" idx="42"/>
          </p:nvPr>
        </p:nvSpPr>
        <p:spPr bwMode="invGray">
          <a:xfrm>
            <a:off x="316800" y="1439605"/>
            <a:ext cx="3712434" cy="312176"/>
          </a:xfrm>
          <a:prstGeom prst="rect">
            <a:avLst/>
          </a:prstGeom>
        </p:spPr>
        <p:txBody>
          <a:bodyPr>
            <a:normAutofit/>
          </a:bodyPr>
          <a:lstStyle>
            <a:lvl1pPr marL="0" indent="0">
              <a:buNone/>
              <a:defRPr sz="1400">
                <a:solidFill>
                  <a:srgbClr val="2D2D2D"/>
                </a:solidFill>
                <a:latin typeface="Montserrat SemiBold" pitchFamily="2" charset="0"/>
              </a:defRPr>
            </a:lvl1pPr>
          </a:lstStyle>
          <a:p>
            <a:pPr lvl="0"/>
            <a:r>
              <a:rPr lang="fr-FR"/>
              <a:t>Cliquez pour modifier les styles du texte du masque</a:t>
            </a:r>
          </a:p>
        </p:txBody>
      </p:sp>
      <p:sp>
        <p:nvSpPr>
          <p:cNvPr id="40" name="Text Placeholder 4">
            <a:extLst>
              <a:ext uri="{FF2B5EF4-FFF2-40B4-BE49-F238E27FC236}">
                <a16:creationId xmlns:a16="http://schemas.microsoft.com/office/drawing/2014/main" id="{36370263-69FE-4CD9-9FFD-457F6EC1ED91}"/>
              </a:ext>
            </a:extLst>
          </p:cNvPr>
          <p:cNvSpPr>
            <a:spLocks noGrp="1"/>
          </p:cNvSpPr>
          <p:nvPr>
            <p:ph type="body" sz="quarter" idx="43"/>
          </p:nvPr>
        </p:nvSpPr>
        <p:spPr bwMode="invGray">
          <a:xfrm>
            <a:off x="316800" y="3813858"/>
            <a:ext cx="3712435" cy="312176"/>
          </a:xfrm>
          <a:prstGeom prst="rect">
            <a:avLst/>
          </a:prstGeom>
        </p:spPr>
        <p:txBody>
          <a:bodyPr>
            <a:normAutofit/>
          </a:bodyPr>
          <a:lstStyle>
            <a:lvl1pPr marL="0" indent="0">
              <a:buNone/>
              <a:defRPr sz="1400">
                <a:solidFill>
                  <a:srgbClr val="2D2D2D"/>
                </a:solidFill>
                <a:latin typeface="Montserrat SemiBold" pitchFamily="2" charset="0"/>
              </a:defRPr>
            </a:lvl1pPr>
          </a:lstStyle>
          <a:p>
            <a:pPr lvl="0"/>
            <a:r>
              <a:rPr lang="fr-FR"/>
              <a:t>Cliquez pour modifier les styles du texte du masque</a:t>
            </a:r>
          </a:p>
        </p:txBody>
      </p:sp>
      <p:sp>
        <p:nvSpPr>
          <p:cNvPr id="43" name="Text Placeholder 4">
            <a:extLst>
              <a:ext uri="{FF2B5EF4-FFF2-40B4-BE49-F238E27FC236}">
                <a16:creationId xmlns:a16="http://schemas.microsoft.com/office/drawing/2014/main" id="{2EF3C9B2-76EC-4D51-8D58-B549BD2659BB}"/>
              </a:ext>
            </a:extLst>
          </p:cNvPr>
          <p:cNvSpPr>
            <a:spLocks noGrp="1"/>
          </p:cNvSpPr>
          <p:nvPr>
            <p:ph type="body" sz="quarter" idx="46"/>
          </p:nvPr>
        </p:nvSpPr>
        <p:spPr bwMode="invGray">
          <a:xfrm>
            <a:off x="4184726" y="1439605"/>
            <a:ext cx="3712434" cy="312176"/>
          </a:xfrm>
          <a:prstGeom prst="rect">
            <a:avLst/>
          </a:prstGeom>
        </p:spPr>
        <p:txBody>
          <a:bodyPr>
            <a:normAutofit/>
          </a:bodyPr>
          <a:lstStyle>
            <a:lvl1pPr marL="0" indent="0">
              <a:buNone/>
              <a:defRPr sz="1400">
                <a:solidFill>
                  <a:srgbClr val="2D2D2D"/>
                </a:solidFill>
                <a:latin typeface="Montserrat SemiBold" pitchFamily="2" charset="0"/>
              </a:defRPr>
            </a:lvl1pPr>
          </a:lstStyle>
          <a:p>
            <a:pPr lvl="0"/>
            <a:r>
              <a:rPr lang="fr-FR"/>
              <a:t>Cliquez pour modifier les styles du texte du masque</a:t>
            </a:r>
          </a:p>
        </p:txBody>
      </p:sp>
      <p:sp>
        <p:nvSpPr>
          <p:cNvPr id="44" name="Text Placeholder 4">
            <a:extLst>
              <a:ext uri="{FF2B5EF4-FFF2-40B4-BE49-F238E27FC236}">
                <a16:creationId xmlns:a16="http://schemas.microsoft.com/office/drawing/2014/main" id="{6073B89A-ABDB-42BA-B930-F2CDCAD2D5F5}"/>
              </a:ext>
            </a:extLst>
          </p:cNvPr>
          <p:cNvSpPr>
            <a:spLocks noGrp="1"/>
          </p:cNvSpPr>
          <p:nvPr>
            <p:ph type="body" sz="quarter" idx="47"/>
          </p:nvPr>
        </p:nvSpPr>
        <p:spPr bwMode="invGray">
          <a:xfrm>
            <a:off x="4184726" y="3813858"/>
            <a:ext cx="3712435" cy="312176"/>
          </a:xfrm>
          <a:prstGeom prst="rect">
            <a:avLst/>
          </a:prstGeom>
        </p:spPr>
        <p:txBody>
          <a:bodyPr>
            <a:normAutofit/>
          </a:bodyPr>
          <a:lstStyle>
            <a:lvl1pPr marL="0" indent="0">
              <a:buNone/>
              <a:defRPr sz="1400">
                <a:solidFill>
                  <a:srgbClr val="2D2D2D"/>
                </a:solidFill>
                <a:latin typeface="Montserrat SemiBold" pitchFamily="2" charset="0"/>
              </a:defRPr>
            </a:lvl1pPr>
          </a:lstStyle>
          <a:p>
            <a:pPr lvl="0"/>
            <a:r>
              <a:rPr lang="fr-FR"/>
              <a:t>Cliquez pour modifier les styles du texte du masque</a:t>
            </a:r>
          </a:p>
        </p:txBody>
      </p:sp>
      <p:sp>
        <p:nvSpPr>
          <p:cNvPr id="45" name="Text Placeholder 4">
            <a:extLst>
              <a:ext uri="{FF2B5EF4-FFF2-40B4-BE49-F238E27FC236}">
                <a16:creationId xmlns:a16="http://schemas.microsoft.com/office/drawing/2014/main" id="{320C2A9B-1446-42B5-9866-6A529B7EB425}"/>
              </a:ext>
            </a:extLst>
          </p:cNvPr>
          <p:cNvSpPr>
            <a:spLocks noGrp="1"/>
          </p:cNvSpPr>
          <p:nvPr>
            <p:ph type="body" sz="quarter" idx="48"/>
          </p:nvPr>
        </p:nvSpPr>
        <p:spPr bwMode="invGray">
          <a:xfrm>
            <a:off x="316800" y="1836750"/>
            <a:ext cx="3712433" cy="1749093"/>
          </a:xfrm>
          <a:prstGeom prst="rect">
            <a:avLst/>
          </a:prstGeom>
        </p:spPr>
        <p:txBody>
          <a:bodyPr>
            <a:normAutofit/>
          </a:bodyPr>
          <a:lstStyle>
            <a:lvl1pPr marL="0" indent="0">
              <a:buNone/>
              <a:defRPr sz="1200">
                <a:solidFill>
                  <a:srgbClr val="2D2D2D"/>
                </a:solidFill>
                <a:latin typeface="Montserrat Regular" panose="00000500000000000000" pitchFamily="2" charset="0"/>
              </a:defRPr>
            </a:lvl1pPr>
          </a:lstStyle>
          <a:p>
            <a:pPr lvl="0"/>
            <a:r>
              <a:rPr lang="fr-FR"/>
              <a:t>Cliquez pour modifier les styles du texte du masque</a:t>
            </a:r>
          </a:p>
        </p:txBody>
      </p:sp>
      <p:sp>
        <p:nvSpPr>
          <p:cNvPr id="46" name="Text Placeholder 4">
            <a:extLst>
              <a:ext uri="{FF2B5EF4-FFF2-40B4-BE49-F238E27FC236}">
                <a16:creationId xmlns:a16="http://schemas.microsoft.com/office/drawing/2014/main" id="{C5F06084-AC16-49C2-BFAC-0A404A7435D0}"/>
              </a:ext>
            </a:extLst>
          </p:cNvPr>
          <p:cNvSpPr>
            <a:spLocks noGrp="1"/>
          </p:cNvSpPr>
          <p:nvPr>
            <p:ph type="body" sz="quarter" idx="49"/>
          </p:nvPr>
        </p:nvSpPr>
        <p:spPr bwMode="invGray">
          <a:xfrm>
            <a:off x="316800" y="4216115"/>
            <a:ext cx="3712433" cy="1749093"/>
          </a:xfrm>
          <a:prstGeom prst="rect">
            <a:avLst/>
          </a:prstGeom>
        </p:spPr>
        <p:txBody>
          <a:bodyPr>
            <a:normAutofit/>
          </a:bodyPr>
          <a:lstStyle>
            <a:lvl1pPr marL="0" indent="0">
              <a:buNone/>
              <a:defRPr sz="1200">
                <a:solidFill>
                  <a:srgbClr val="2D2D2D"/>
                </a:solidFill>
                <a:latin typeface="Montserrat Regular" panose="00000500000000000000" pitchFamily="2" charset="0"/>
              </a:defRPr>
            </a:lvl1pPr>
          </a:lstStyle>
          <a:p>
            <a:pPr lvl="0"/>
            <a:r>
              <a:rPr lang="fr-FR"/>
              <a:t>Cliquez pour modifier les styles du texte du masque</a:t>
            </a:r>
          </a:p>
        </p:txBody>
      </p:sp>
      <p:sp>
        <p:nvSpPr>
          <p:cNvPr id="48" name="Text Placeholder 4">
            <a:extLst>
              <a:ext uri="{FF2B5EF4-FFF2-40B4-BE49-F238E27FC236}">
                <a16:creationId xmlns:a16="http://schemas.microsoft.com/office/drawing/2014/main" id="{45397D41-59D2-4B16-B530-4079DF1ED91A}"/>
              </a:ext>
            </a:extLst>
          </p:cNvPr>
          <p:cNvSpPr>
            <a:spLocks noGrp="1"/>
          </p:cNvSpPr>
          <p:nvPr>
            <p:ph type="body" sz="quarter" idx="50"/>
          </p:nvPr>
        </p:nvSpPr>
        <p:spPr bwMode="invGray">
          <a:xfrm>
            <a:off x="4184726" y="1836750"/>
            <a:ext cx="3712433" cy="1749093"/>
          </a:xfrm>
          <a:prstGeom prst="rect">
            <a:avLst/>
          </a:prstGeom>
        </p:spPr>
        <p:txBody>
          <a:bodyPr>
            <a:normAutofit/>
          </a:bodyPr>
          <a:lstStyle>
            <a:lvl1pPr marL="0" indent="0">
              <a:buNone/>
              <a:defRPr sz="1200">
                <a:solidFill>
                  <a:srgbClr val="2D2D2D"/>
                </a:solidFill>
                <a:latin typeface="Montserrat Regular" panose="00000500000000000000" pitchFamily="2" charset="0"/>
              </a:defRPr>
            </a:lvl1pPr>
          </a:lstStyle>
          <a:p>
            <a:pPr lvl="0"/>
            <a:r>
              <a:rPr lang="fr-FR"/>
              <a:t>Cliquez pour modifier les styles du texte du masque</a:t>
            </a:r>
          </a:p>
        </p:txBody>
      </p:sp>
      <p:sp>
        <p:nvSpPr>
          <p:cNvPr id="49" name="Text Placeholder 4">
            <a:extLst>
              <a:ext uri="{FF2B5EF4-FFF2-40B4-BE49-F238E27FC236}">
                <a16:creationId xmlns:a16="http://schemas.microsoft.com/office/drawing/2014/main" id="{6877C2CE-0D3D-4F51-B4FB-44CA0AC4CDE8}"/>
              </a:ext>
            </a:extLst>
          </p:cNvPr>
          <p:cNvSpPr>
            <a:spLocks noGrp="1"/>
          </p:cNvSpPr>
          <p:nvPr>
            <p:ph type="body" sz="quarter" idx="51"/>
          </p:nvPr>
        </p:nvSpPr>
        <p:spPr bwMode="invGray">
          <a:xfrm>
            <a:off x="4184726" y="4216115"/>
            <a:ext cx="3712433" cy="1749093"/>
          </a:xfrm>
          <a:prstGeom prst="rect">
            <a:avLst/>
          </a:prstGeom>
        </p:spPr>
        <p:txBody>
          <a:bodyPr>
            <a:normAutofit/>
          </a:bodyPr>
          <a:lstStyle>
            <a:lvl1pPr marL="0" indent="0">
              <a:buNone/>
              <a:defRPr sz="1200">
                <a:solidFill>
                  <a:srgbClr val="2D2D2D"/>
                </a:solidFill>
                <a:latin typeface="Montserrat Regular" panose="00000500000000000000" pitchFamily="2" charset="0"/>
              </a:defRPr>
            </a:lvl1pPr>
          </a:lstStyle>
          <a:p>
            <a:pPr lvl="0"/>
            <a:r>
              <a:rPr lang="fr-FR"/>
              <a:t>Cliquez pour modifier les styles du texte du masque</a:t>
            </a:r>
          </a:p>
        </p:txBody>
      </p:sp>
      <p:sp>
        <p:nvSpPr>
          <p:cNvPr id="50" name="Text Placeholder 4">
            <a:extLst>
              <a:ext uri="{FF2B5EF4-FFF2-40B4-BE49-F238E27FC236}">
                <a16:creationId xmlns:a16="http://schemas.microsoft.com/office/drawing/2014/main" id="{5D027021-1D69-4E2B-AA72-76DABF09EC76}"/>
              </a:ext>
            </a:extLst>
          </p:cNvPr>
          <p:cNvSpPr>
            <a:spLocks noGrp="1"/>
          </p:cNvSpPr>
          <p:nvPr>
            <p:ph type="body" sz="quarter" idx="52"/>
          </p:nvPr>
        </p:nvSpPr>
        <p:spPr bwMode="invGray">
          <a:xfrm>
            <a:off x="8088367" y="1836750"/>
            <a:ext cx="3712433" cy="1749093"/>
          </a:xfrm>
          <a:prstGeom prst="rect">
            <a:avLst/>
          </a:prstGeom>
        </p:spPr>
        <p:txBody>
          <a:bodyPr>
            <a:normAutofit/>
          </a:bodyPr>
          <a:lstStyle>
            <a:lvl1pPr marL="0" indent="0">
              <a:buNone/>
              <a:defRPr sz="1200">
                <a:solidFill>
                  <a:srgbClr val="2D2D2D"/>
                </a:solidFill>
                <a:latin typeface="Montserrat Regular" panose="00000500000000000000" pitchFamily="2" charset="0"/>
              </a:defRPr>
            </a:lvl1pPr>
          </a:lstStyle>
          <a:p>
            <a:pPr lvl="0"/>
            <a:r>
              <a:rPr lang="fr-FR"/>
              <a:t>Cliquez pour modifier les styles du texte du masque</a:t>
            </a:r>
          </a:p>
        </p:txBody>
      </p:sp>
      <p:sp>
        <p:nvSpPr>
          <p:cNvPr id="51" name="Text Placeholder 4">
            <a:extLst>
              <a:ext uri="{FF2B5EF4-FFF2-40B4-BE49-F238E27FC236}">
                <a16:creationId xmlns:a16="http://schemas.microsoft.com/office/drawing/2014/main" id="{FF652AAD-B456-43BF-B19B-120FF398F9C1}"/>
              </a:ext>
            </a:extLst>
          </p:cNvPr>
          <p:cNvSpPr>
            <a:spLocks noGrp="1"/>
          </p:cNvSpPr>
          <p:nvPr>
            <p:ph type="body" sz="quarter" idx="53"/>
          </p:nvPr>
        </p:nvSpPr>
        <p:spPr bwMode="invGray">
          <a:xfrm>
            <a:off x="8088367" y="4216115"/>
            <a:ext cx="3712433" cy="1749093"/>
          </a:xfrm>
          <a:prstGeom prst="rect">
            <a:avLst/>
          </a:prstGeom>
        </p:spPr>
        <p:txBody>
          <a:bodyPr>
            <a:normAutofit/>
          </a:bodyPr>
          <a:lstStyle>
            <a:lvl1pPr marL="0" indent="0">
              <a:buNone/>
              <a:defRPr sz="1200">
                <a:solidFill>
                  <a:srgbClr val="2D2D2D"/>
                </a:solidFill>
                <a:latin typeface="Montserrat Regular" panose="00000500000000000000" pitchFamily="2" charset="0"/>
              </a:defRPr>
            </a:lvl1pPr>
          </a:lstStyle>
          <a:p>
            <a:pPr lvl="0"/>
            <a:r>
              <a:rPr lang="fr-FR"/>
              <a:t>Cliquez pour modifier les styles du texte du masque</a:t>
            </a:r>
          </a:p>
        </p:txBody>
      </p:sp>
    </p:spTree>
    <p:extLst>
      <p:ext uri="{BB962C8B-B14F-4D97-AF65-F5344CB8AC3E}">
        <p14:creationId xmlns:p14="http://schemas.microsoft.com/office/powerpoint/2010/main" val="4931007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dex">
    <p:spTree>
      <p:nvGrpSpPr>
        <p:cNvPr id="1" name=""/>
        <p:cNvGrpSpPr/>
        <p:nvPr/>
      </p:nvGrpSpPr>
      <p:grpSpPr>
        <a:xfrm>
          <a:off x="0" y="0"/>
          <a:ext cx="0" cy="0"/>
          <a:chOff x="0" y="0"/>
          <a:chExt cx="0" cy="0"/>
        </a:xfrm>
      </p:grpSpPr>
      <p:pic>
        <p:nvPicPr>
          <p:cNvPr id="4" name="Picture 3" descr="A picture containing table, console table, dining table&#10;&#10;Description automatically generated">
            <a:extLst>
              <a:ext uri="{FF2B5EF4-FFF2-40B4-BE49-F238E27FC236}">
                <a16:creationId xmlns:a16="http://schemas.microsoft.com/office/drawing/2014/main" id="{E2D43428-E7CE-81FF-FD78-2DD7198CB06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3F786AD-7708-487E-982A-6BAEF70EF886}"/>
              </a:ext>
            </a:extLst>
          </p:cNvPr>
          <p:cNvSpPr>
            <a:spLocks noGrp="1"/>
          </p:cNvSpPr>
          <p:nvPr>
            <p:ph type="title" hasCustomPrompt="1"/>
          </p:nvPr>
        </p:nvSpPr>
        <p:spPr>
          <a:xfrm>
            <a:off x="799288" y="1559880"/>
            <a:ext cx="10515600" cy="401638"/>
          </a:xfrm>
          <a:prstGeom prst="rect">
            <a:avLst/>
          </a:prstGeom>
        </p:spPr>
        <p:txBody>
          <a:bodyPr>
            <a:noAutofit/>
          </a:bodyPr>
          <a:lstStyle>
            <a:lvl1pPr>
              <a:defRPr sz="2400">
                <a:solidFill>
                  <a:srgbClr val="000000"/>
                </a:solidFill>
                <a:latin typeface="Montserrat Bold" panose="00000800000000000000" pitchFamily="2" charset="0"/>
              </a:defRPr>
            </a:lvl1pPr>
          </a:lstStyle>
          <a:p>
            <a:r>
              <a:rPr lang="en-NL" dirty="0"/>
              <a:t>Content overview</a:t>
            </a:r>
            <a:endParaRPr lang="nl-NL" dirty="0"/>
          </a:p>
        </p:txBody>
      </p:sp>
      <p:sp>
        <p:nvSpPr>
          <p:cNvPr id="10" name="Text Placeholder 6">
            <a:extLst>
              <a:ext uri="{FF2B5EF4-FFF2-40B4-BE49-F238E27FC236}">
                <a16:creationId xmlns:a16="http://schemas.microsoft.com/office/drawing/2014/main" id="{AEDB5558-BADD-4E8F-9403-A6C600434F75}"/>
              </a:ext>
            </a:extLst>
          </p:cNvPr>
          <p:cNvSpPr>
            <a:spLocks noGrp="1"/>
          </p:cNvSpPr>
          <p:nvPr>
            <p:ph type="body" sz="quarter" idx="10" hasCustomPrompt="1"/>
          </p:nvPr>
        </p:nvSpPr>
        <p:spPr bwMode="invGray">
          <a:xfrm>
            <a:off x="893590" y="2880691"/>
            <a:ext cx="3656742" cy="733908"/>
          </a:xfrm>
          <a:prstGeom prst="rect">
            <a:avLst/>
          </a:prstGeom>
        </p:spPr>
        <p:txBody>
          <a:bodyPr lIns="0" tIns="0" rIns="0" bIns="0">
            <a:normAutofit/>
          </a:bodyPr>
          <a:lstStyle>
            <a:lvl1pPr marL="0" indent="0">
              <a:buNone/>
              <a:defRPr sz="2400">
                <a:solidFill>
                  <a:srgbClr val="000000"/>
                </a:solidFill>
                <a:latin typeface="Montserrat SemiBold" pitchFamily="2" charset="0"/>
              </a:defRPr>
            </a:lvl1pPr>
          </a:lstStyle>
          <a:p>
            <a:pPr lvl="0"/>
            <a:r>
              <a:rPr lang="en-NL" dirty="0"/>
              <a:t>Chapter title</a:t>
            </a:r>
            <a:endParaRPr lang="en-US" dirty="0"/>
          </a:p>
        </p:txBody>
      </p:sp>
      <p:sp>
        <p:nvSpPr>
          <p:cNvPr id="11" name="Text Placeholder 6">
            <a:extLst>
              <a:ext uri="{FF2B5EF4-FFF2-40B4-BE49-F238E27FC236}">
                <a16:creationId xmlns:a16="http://schemas.microsoft.com/office/drawing/2014/main" id="{5F634F97-7035-4B6B-BE58-509E7F343F2A}"/>
              </a:ext>
            </a:extLst>
          </p:cNvPr>
          <p:cNvSpPr>
            <a:spLocks noGrp="1"/>
          </p:cNvSpPr>
          <p:nvPr>
            <p:ph type="body" sz="quarter" idx="16" hasCustomPrompt="1"/>
          </p:nvPr>
        </p:nvSpPr>
        <p:spPr bwMode="invGray">
          <a:xfrm>
            <a:off x="893590" y="2651010"/>
            <a:ext cx="215363" cy="221599"/>
          </a:xfrm>
          <a:prstGeom prst="rect">
            <a:avLst/>
          </a:prstGeom>
        </p:spPr>
        <p:txBody>
          <a:bodyPr wrap="square" lIns="0" tIns="0" rIns="0" bIns="0">
            <a:spAutoFit/>
          </a:bodyPr>
          <a:lstStyle>
            <a:lvl1pPr marL="0" indent="0">
              <a:buNone/>
              <a:defRPr sz="1600">
                <a:solidFill>
                  <a:srgbClr val="FF6D43"/>
                </a:solidFill>
                <a:latin typeface="Montserrat SemiBold" pitchFamily="2" charset="0"/>
              </a:defRPr>
            </a:lvl1pPr>
          </a:lstStyle>
          <a:p>
            <a:pPr lvl="0"/>
            <a:r>
              <a:rPr lang="en-US" dirty="0"/>
              <a:t>01</a:t>
            </a:r>
          </a:p>
        </p:txBody>
      </p:sp>
      <p:sp>
        <p:nvSpPr>
          <p:cNvPr id="14" name="Text Placeholder 6">
            <a:extLst>
              <a:ext uri="{FF2B5EF4-FFF2-40B4-BE49-F238E27FC236}">
                <a16:creationId xmlns:a16="http://schemas.microsoft.com/office/drawing/2014/main" id="{97D8FDAA-46B6-4B52-802A-C25AF0584061}"/>
              </a:ext>
            </a:extLst>
          </p:cNvPr>
          <p:cNvSpPr>
            <a:spLocks noGrp="1"/>
          </p:cNvSpPr>
          <p:nvPr>
            <p:ph type="body" sz="quarter" idx="17" hasCustomPrompt="1"/>
          </p:nvPr>
        </p:nvSpPr>
        <p:spPr bwMode="invGray">
          <a:xfrm>
            <a:off x="893590" y="4031378"/>
            <a:ext cx="3656742" cy="733908"/>
          </a:xfrm>
          <a:prstGeom prst="rect">
            <a:avLst/>
          </a:prstGeom>
        </p:spPr>
        <p:txBody>
          <a:bodyPr lIns="0" tIns="0" rIns="0" bIns="0">
            <a:normAutofit/>
          </a:bodyPr>
          <a:lstStyle>
            <a:lvl1pPr marL="0" indent="0">
              <a:buNone/>
              <a:defRPr sz="2400">
                <a:solidFill>
                  <a:srgbClr val="000000"/>
                </a:solidFill>
                <a:latin typeface="Montserrat SemiBold" pitchFamily="2" charset="0"/>
              </a:defRPr>
            </a:lvl1pPr>
          </a:lstStyle>
          <a:p>
            <a:pPr lvl="0"/>
            <a:r>
              <a:rPr lang="en-NL" dirty="0"/>
              <a:t>Chapter title</a:t>
            </a:r>
            <a:endParaRPr lang="en-US" dirty="0"/>
          </a:p>
        </p:txBody>
      </p:sp>
      <p:sp>
        <p:nvSpPr>
          <p:cNvPr id="15" name="Text Placeholder 6">
            <a:extLst>
              <a:ext uri="{FF2B5EF4-FFF2-40B4-BE49-F238E27FC236}">
                <a16:creationId xmlns:a16="http://schemas.microsoft.com/office/drawing/2014/main" id="{4AC6D1B7-B40B-4502-823B-14AA1F1D3DF1}"/>
              </a:ext>
            </a:extLst>
          </p:cNvPr>
          <p:cNvSpPr>
            <a:spLocks noGrp="1"/>
          </p:cNvSpPr>
          <p:nvPr>
            <p:ph type="body" sz="quarter" idx="18" hasCustomPrompt="1"/>
          </p:nvPr>
        </p:nvSpPr>
        <p:spPr bwMode="invGray">
          <a:xfrm>
            <a:off x="893590" y="3797363"/>
            <a:ext cx="306831" cy="221599"/>
          </a:xfrm>
          <a:prstGeom prst="rect">
            <a:avLst/>
          </a:prstGeom>
        </p:spPr>
        <p:txBody>
          <a:bodyPr wrap="square" lIns="0" tIns="0" rIns="0" bIns="0">
            <a:spAutoFit/>
          </a:bodyPr>
          <a:lstStyle>
            <a:lvl1pPr marL="0" indent="0">
              <a:buNone/>
              <a:defRPr sz="1600">
                <a:solidFill>
                  <a:srgbClr val="FF6D43"/>
                </a:solidFill>
                <a:latin typeface="Montserrat SemiBold" pitchFamily="2" charset="0"/>
              </a:defRPr>
            </a:lvl1pPr>
          </a:lstStyle>
          <a:p>
            <a:pPr lvl="0"/>
            <a:r>
              <a:rPr lang="en-NL" dirty="0"/>
              <a:t>02</a:t>
            </a:r>
            <a:endParaRPr lang="en-US" dirty="0"/>
          </a:p>
        </p:txBody>
      </p:sp>
      <p:sp>
        <p:nvSpPr>
          <p:cNvPr id="18" name="Text Placeholder 6">
            <a:extLst>
              <a:ext uri="{FF2B5EF4-FFF2-40B4-BE49-F238E27FC236}">
                <a16:creationId xmlns:a16="http://schemas.microsoft.com/office/drawing/2014/main" id="{9E604DA7-4CE1-46AD-82EE-262FEDB3C0BE}"/>
              </a:ext>
            </a:extLst>
          </p:cNvPr>
          <p:cNvSpPr>
            <a:spLocks noGrp="1"/>
          </p:cNvSpPr>
          <p:nvPr>
            <p:ph type="body" sz="quarter" idx="19" hasCustomPrompt="1"/>
          </p:nvPr>
        </p:nvSpPr>
        <p:spPr bwMode="invGray">
          <a:xfrm>
            <a:off x="893590" y="5186399"/>
            <a:ext cx="3656742" cy="733908"/>
          </a:xfrm>
          <a:prstGeom prst="rect">
            <a:avLst/>
          </a:prstGeom>
        </p:spPr>
        <p:txBody>
          <a:bodyPr lIns="0" tIns="0" rIns="0" bIns="0">
            <a:normAutofit/>
          </a:bodyPr>
          <a:lstStyle>
            <a:lvl1pPr marL="0" indent="0">
              <a:buNone/>
              <a:defRPr sz="2400">
                <a:solidFill>
                  <a:srgbClr val="000000"/>
                </a:solidFill>
                <a:latin typeface="Montserrat SemiBold" pitchFamily="2" charset="0"/>
              </a:defRPr>
            </a:lvl1pPr>
          </a:lstStyle>
          <a:p>
            <a:pPr lvl="0"/>
            <a:r>
              <a:rPr lang="en-NL" dirty="0"/>
              <a:t>Chapter title</a:t>
            </a:r>
            <a:endParaRPr lang="en-US" dirty="0"/>
          </a:p>
        </p:txBody>
      </p:sp>
      <p:sp>
        <p:nvSpPr>
          <p:cNvPr id="19" name="Text Placeholder 6">
            <a:extLst>
              <a:ext uri="{FF2B5EF4-FFF2-40B4-BE49-F238E27FC236}">
                <a16:creationId xmlns:a16="http://schemas.microsoft.com/office/drawing/2014/main" id="{5E558F66-781A-427E-A26B-03CC8BB4BFEE}"/>
              </a:ext>
            </a:extLst>
          </p:cNvPr>
          <p:cNvSpPr>
            <a:spLocks noGrp="1"/>
          </p:cNvSpPr>
          <p:nvPr>
            <p:ph type="body" sz="quarter" idx="20" hasCustomPrompt="1"/>
          </p:nvPr>
        </p:nvSpPr>
        <p:spPr bwMode="invGray">
          <a:xfrm>
            <a:off x="893590" y="4956718"/>
            <a:ext cx="306831" cy="221599"/>
          </a:xfrm>
          <a:prstGeom prst="rect">
            <a:avLst/>
          </a:prstGeom>
        </p:spPr>
        <p:txBody>
          <a:bodyPr wrap="square" lIns="0" tIns="0" rIns="0" bIns="0">
            <a:spAutoFit/>
          </a:bodyPr>
          <a:lstStyle>
            <a:lvl1pPr marL="0" indent="0">
              <a:buNone/>
              <a:defRPr sz="1600">
                <a:solidFill>
                  <a:srgbClr val="FF6D43"/>
                </a:solidFill>
                <a:latin typeface="Montserrat SemiBold" pitchFamily="2" charset="0"/>
              </a:defRPr>
            </a:lvl1pPr>
          </a:lstStyle>
          <a:p>
            <a:pPr lvl="0"/>
            <a:r>
              <a:rPr lang="en-NL" dirty="0"/>
              <a:t>03</a:t>
            </a:r>
            <a:endParaRPr lang="en-US" dirty="0"/>
          </a:p>
        </p:txBody>
      </p:sp>
      <p:sp>
        <p:nvSpPr>
          <p:cNvPr id="22" name="Text Placeholder 6">
            <a:extLst>
              <a:ext uri="{FF2B5EF4-FFF2-40B4-BE49-F238E27FC236}">
                <a16:creationId xmlns:a16="http://schemas.microsoft.com/office/drawing/2014/main" id="{38C80B47-9195-4AE5-BFBD-92C82687B9EB}"/>
              </a:ext>
            </a:extLst>
          </p:cNvPr>
          <p:cNvSpPr>
            <a:spLocks noGrp="1"/>
          </p:cNvSpPr>
          <p:nvPr>
            <p:ph type="body" sz="quarter" idx="21" hasCustomPrompt="1"/>
          </p:nvPr>
        </p:nvSpPr>
        <p:spPr bwMode="invGray">
          <a:xfrm>
            <a:off x="5279966" y="2880691"/>
            <a:ext cx="3656742" cy="733908"/>
          </a:xfrm>
          <a:prstGeom prst="rect">
            <a:avLst/>
          </a:prstGeom>
        </p:spPr>
        <p:txBody>
          <a:bodyPr lIns="0" tIns="0" rIns="0" bIns="0">
            <a:normAutofit/>
          </a:bodyPr>
          <a:lstStyle>
            <a:lvl1pPr marL="0" indent="0">
              <a:buNone/>
              <a:defRPr sz="2400">
                <a:solidFill>
                  <a:srgbClr val="000000"/>
                </a:solidFill>
                <a:latin typeface="Montserrat SemiBold" pitchFamily="2" charset="0"/>
              </a:defRPr>
            </a:lvl1pPr>
          </a:lstStyle>
          <a:p>
            <a:pPr lvl="0"/>
            <a:r>
              <a:rPr lang="en-NL" dirty="0"/>
              <a:t>Chapter title</a:t>
            </a:r>
            <a:endParaRPr lang="en-US" dirty="0"/>
          </a:p>
        </p:txBody>
      </p:sp>
      <p:sp>
        <p:nvSpPr>
          <p:cNvPr id="23" name="Text Placeholder 6">
            <a:extLst>
              <a:ext uri="{FF2B5EF4-FFF2-40B4-BE49-F238E27FC236}">
                <a16:creationId xmlns:a16="http://schemas.microsoft.com/office/drawing/2014/main" id="{72ADF441-DA8A-49D0-B08F-29F272372858}"/>
              </a:ext>
            </a:extLst>
          </p:cNvPr>
          <p:cNvSpPr>
            <a:spLocks noGrp="1"/>
          </p:cNvSpPr>
          <p:nvPr>
            <p:ph type="body" sz="quarter" idx="22" hasCustomPrompt="1"/>
          </p:nvPr>
        </p:nvSpPr>
        <p:spPr bwMode="invGray">
          <a:xfrm>
            <a:off x="5279966" y="2651010"/>
            <a:ext cx="306831" cy="221599"/>
          </a:xfrm>
          <a:prstGeom prst="rect">
            <a:avLst/>
          </a:prstGeom>
        </p:spPr>
        <p:txBody>
          <a:bodyPr wrap="square" lIns="0" tIns="0" rIns="0" bIns="0">
            <a:spAutoFit/>
          </a:bodyPr>
          <a:lstStyle>
            <a:lvl1pPr marL="0" indent="0">
              <a:buNone/>
              <a:defRPr sz="1600">
                <a:solidFill>
                  <a:srgbClr val="FF6D43"/>
                </a:solidFill>
                <a:latin typeface="Montserrat SemiBold" pitchFamily="2" charset="0"/>
              </a:defRPr>
            </a:lvl1pPr>
          </a:lstStyle>
          <a:p>
            <a:pPr lvl="0"/>
            <a:r>
              <a:rPr lang="en-NL" dirty="0"/>
              <a:t>04</a:t>
            </a:r>
            <a:endParaRPr lang="en-US" dirty="0"/>
          </a:p>
        </p:txBody>
      </p:sp>
      <p:sp>
        <p:nvSpPr>
          <p:cNvPr id="24" name="Text Placeholder 6">
            <a:extLst>
              <a:ext uri="{FF2B5EF4-FFF2-40B4-BE49-F238E27FC236}">
                <a16:creationId xmlns:a16="http://schemas.microsoft.com/office/drawing/2014/main" id="{64E4BE7A-DC71-466F-9000-5AC0BB4C5C73}"/>
              </a:ext>
            </a:extLst>
          </p:cNvPr>
          <p:cNvSpPr>
            <a:spLocks noGrp="1"/>
          </p:cNvSpPr>
          <p:nvPr>
            <p:ph type="body" sz="quarter" idx="23" hasCustomPrompt="1"/>
          </p:nvPr>
        </p:nvSpPr>
        <p:spPr bwMode="invGray">
          <a:xfrm>
            <a:off x="5279966" y="4031378"/>
            <a:ext cx="3656742" cy="733908"/>
          </a:xfrm>
          <a:prstGeom prst="rect">
            <a:avLst/>
          </a:prstGeom>
        </p:spPr>
        <p:txBody>
          <a:bodyPr lIns="0" tIns="0" rIns="0" bIns="0">
            <a:normAutofit/>
          </a:bodyPr>
          <a:lstStyle>
            <a:lvl1pPr marL="0" indent="0">
              <a:buNone/>
              <a:defRPr sz="2400">
                <a:solidFill>
                  <a:srgbClr val="000000"/>
                </a:solidFill>
                <a:latin typeface="Montserrat SemiBold" pitchFamily="2" charset="0"/>
              </a:defRPr>
            </a:lvl1pPr>
          </a:lstStyle>
          <a:p>
            <a:pPr lvl="0"/>
            <a:r>
              <a:rPr lang="en-NL" dirty="0"/>
              <a:t>Chapter title</a:t>
            </a:r>
            <a:endParaRPr lang="en-US" dirty="0"/>
          </a:p>
        </p:txBody>
      </p:sp>
      <p:sp>
        <p:nvSpPr>
          <p:cNvPr id="25" name="Text Placeholder 6">
            <a:extLst>
              <a:ext uri="{FF2B5EF4-FFF2-40B4-BE49-F238E27FC236}">
                <a16:creationId xmlns:a16="http://schemas.microsoft.com/office/drawing/2014/main" id="{F2C5BF79-33AB-4E0A-9B89-4EFF2018707C}"/>
              </a:ext>
            </a:extLst>
          </p:cNvPr>
          <p:cNvSpPr>
            <a:spLocks noGrp="1"/>
          </p:cNvSpPr>
          <p:nvPr>
            <p:ph type="body" sz="quarter" idx="24" hasCustomPrompt="1"/>
          </p:nvPr>
        </p:nvSpPr>
        <p:spPr bwMode="invGray">
          <a:xfrm>
            <a:off x="5279966" y="3801697"/>
            <a:ext cx="306831" cy="221599"/>
          </a:xfrm>
          <a:prstGeom prst="rect">
            <a:avLst/>
          </a:prstGeom>
        </p:spPr>
        <p:txBody>
          <a:bodyPr wrap="square" lIns="0" tIns="0" rIns="0" bIns="0">
            <a:spAutoFit/>
          </a:bodyPr>
          <a:lstStyle>
            <a:lvl1pPr marL="0" indent="0">
              <a:buNone/>
              <a:defRPr sz="1600">
                <a:solidFill>
                  <a:srgbClr val="FF6D43"/>
                </a:solidFill>
                <a:latin typeface="Montserrat SemiBold" pitchFamily="2" charset="0"/>
              </a:defRPr>
            </a:lvl1pPr>
          </a:lstStyle>
          <a:p>
            <a:pPr lvl="0"/>
            <a:r>
              <a:rPr lang="en-NL" dirty="0"/>
              <a:t>05</a:t>
            </a:r>
            <a:endParaRPr lang="en-US" dirty="0"/>
          </a:p>
        </p:txBody>
      </p:sp>
      <p:sp>
        <p:nvSpPr>
          <p:cNvPr id="26" name="Text Placeholder 6">
            <a:extLst>
              <a:ext uri="{FF2B5EF4-FFF2-40B4-BE49-F238E27FC236}">
                <a16:creationId xmlns:a16="http://schemas.microsoft.com/office/drawing/2014/main" id="{0E3806AC-4E53-4B01-965E-713729C41274}"/>
              </a:ext>
            </a:extLst>
          </p:cNvPr>
          <p:cNvSpPr>
            <a:spLocks noGrp="1"/>
          </p:cNvSpPr>
          <p:nvPr>
            <p:ph type="body" sz="quarter" idx="25" hasCustomPrompt="1"/>
          </p:nvPr>
        </p:nvSpPr>
        <p:spPr bwMode="invGray">
          <a:xfrm>
            <a:off x="5279966" y="5186399"/>
            <a:ext cx="3656742" cy="733908"/>
          </a:xfrm>
          <a:prstGeom prst="rect">
            <a:avLst/>
          </a:prstGeom>
        </p:spPr>
        <p:txBody>
          <a:bodyPr lIns="0" tIns="0" rIns="0" bIns="0">
            <a:normAutofit/>
          </a:bodyPr>
          <a:lstStyle>
            <a:lvl1pPr marL="0" indent="0">
              <a:buNone/>
              <a:defRPr sz="2400">
                <a:solidFill>
                  <a:srgbClr val="000000"/>
                </a:solidFill>
                <a:latin typeface="Montserrat SemiBold" pitchFamily="2" charset="0"/>
              </a:defRPr>
            </a:lvl1pPr>
          </a:lstStyle>
          <a:p>
            <a:pPr lvl="0"/>
            <a:r>
              <a:rPr lang="en-NL" dirty="0"/>
              <a:t>Chapter title</a:t>
            </a:r>
            <a:endParaRPr lang="en-US" dirty="0"/>
          </a:p>
        </p:txBody>
      </p:sp>
      <p:sp>
        <p:nvSpPr>
          <p:cNvPr id="27" name="Text Placeholder 6">
            <a:extLst>
              <a:ext uri="{FF2B5EF4-FFF2-40B4-BE49-F238E27FC236}">
                <a16:creationId xmlns:a16="http://schemas.microsoft.com/office/drawing/2014/main" id="{FCB81010-191E-4C08-9B03-840E000449D8}"/>
              </a:ext>
            </a:extLst>
          </p:cNvPr>
          <p:cNvSpPr>
            <a:spLocks noGrp="1"/>
          </p:cNvSpPr>
          <p:nvPr>
            <p:ph type="body" sz="quarter" idx="26" hasCustomPrompt="1"/>
          </p:nvPr>
        </p:nvSpPr>
        <p:spPr bwMode="invGray">
          <a:xfrm>
            <a:off x="5279966" y="4956718"/>
            <a:ext cx="306831" cy="221599"/>
          </a:xfrm>
          <a:prstGeom prst="rect">
            <a:avLst/>
          </a:prstGeom>
        </p:spPr>
        <p:txBody>
          <a:bodyPr wrap="square" lIns="0" tIns="0" rIns="0" bIns="0">
            <a:spAutoFit/>
          </a:bodyPr>
          <a:lstStyle>
            <a:lvl1pPr marL="0" indent="0">
              <a:buNone/>
              <a:defRPr sz="1600">
                <a:solidFill>
                  <a:srgbClr val="FF6D43"/>
                </a:solidFill>
                <a:latin typeface="Montserrat SemiBold" pitchFamily="2" charset="0"/>
              </a:defRPr>
            </a:lvl1pPr>
          </a:lstStyle>
          <a:p>
            <a:pPr lvl="0"/>
            <a:r>
              <a:rPr lang="en-NL" dirty="0"/>
              <a:t>06</a:t>
            </a:r>
            <a:endParaRPr lang="en-US" dirty="0"/>
          </a:p>
        </p:txBody>
      </p:sp>
      <p:sp>
        <p:nvSpPr>
          <p:cNvPr id="28" name="Slide Number Placeholder 5">
            <a:extLst>
              <a:ext uri="{FF2B5EF4-FFF2-40B4-BE49-F238E27FC236}">
                <a16:creationId xmlns:a16="http://schemas.microsoft.com/office/drawing/2014/main" id="{14DE181C-BE61-4217-8210-ADD157DC0C46}"/>
              </a:ext>
            </a:extLst>
          </p:cNvPr>
          <p:cNvSpPr>
            <a:spLocks noGrp="1"/>
          </p:cNvSpPr>
          <p:nvPr>
            <p:ph type="sldNum" sz="quarter" idx="4"/>
          </p:nvPr>
        </p:nvSpPr>
        <p:spPr>
          <a:xfrm>
            <a:off x="11330609" y="6201536"/>
            <a:ext cx="458064" cy="216025"/>
          </a:xfrm>
          <a:prstGeom prst="rect">
            <a:avLst/>
          </a:prstGeom>
        </p:spPr>
        <p:txBody>
          <a:bodyPr vert="horz" lIns="91440" tIns="45720" rIns="91440" bIns="45720" rtlCol="0" anchor="ctr"/>
          <a:lstStyle>
            <a:lvl1pPr algn="r">
              <a:defRPr sz="1200">
                <a:solidFill>
                  <a:schemeClr val="tx1"/>
                </a:solidFill>
                <a:latin typeface="Montserrat SemiBold" pitchFamily="2" charset="0"/>
                <a:ea typeface="Verdana" pitchFamily="34" charset="0"/>
                <a:cs typeface="Montserrat SemiBold" pitchFamily="2" charset="0"/>
              </a:defRPr>
            </a:lvl1pPr>
          </a:lstStyle>
          <a:p>
            <a:fld id="{DAF489CC-3B7A-4DA5-A8C0-4984788D0EC5}" type="slidenum">
              <a:rPr lang="nl-NL" smtClean="0"/>
              <a:pPr/>
              <a:t>‹N°›</a:t>
            </a:fld>
            <a:endParaRPr lang="nl-NL" dirty="0"/>
          </a:p>
        </p:txBody>
      </p:sp>
    </p:spTree>
    <p:extLst>
      <p:ext uri="{BB962C8B-B14F-4D97-AF65-F5344CB8AC3E}">
        <p14:creationId xmlns:p14="http://schemas.microsoft.com/office/powerpoint/2010/main" val="17028912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Four blocks with hightlight">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799" y="471915"/>
            <a:ext cx="11484000" cy="343237"/>
          </a:xfrm>
          <a:prstGeom prst="rect">
            <a:avLst/>
          </a:prstGeom>
        </p:spPr>
        <p:txBody>
          <a:bodyPr anchor="t">
            <a:spAutoFit/>
          </a:bodyPr>
          <a:lstStyle>
            <a:lvl1pPr>
              <a:defRPr sz="2200">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799" y="830931"/>
            <a:ext cx="11484000" cy="338554"/>
          </a:xfrm>
          <a:prstGeom prst="rect">
            <a:avLst/>
          </a:prstGeom>
        </p:spPr>
        <p:txBody>
          <a:bodyPr>
            <a:spAutoFit/>
          </a:bodyPr>
          <a:lstStyle>
            <a:lvl1pPr marL="0" indent="0">
              <a:buNone/>
              <a:defRPr sz="1600">
                <a:solidFill>
                  <a:srgbClr val="2D2D2D"/>
                </a:solidFill>
                <a:latin typeface="Montserrat SemiBold" pitchFamily="2" charset="0"/>
              </a:defRPr>
            </a:lvl1pPr>
          </a:lstStyle>
          <a:p>
            <a:pPr lvl="0"/>
            <a:r>
              <a:rPr lang="fr-FR"/>
              <a:t>Cliquez pour modifier les styles du texte du masque</a:t>
            </a:r>
          </a:p>
        </p:txBody>
      </p:sp>
      <p:sp>
        <p:nvSpPr>
          <p:cNvPr id="20" name="Rectangle: Rounded Corners 19">
            <a:extLst>
              <a:ext uri="{FF2B5EF4-FFF2-40B4-BE49-F238E27FC236}">
                <a16:creationId xmlns:a16="http://schemas.microsoft.com/office/drawing/2014/main" id="{AF3D8963-5580-4C5D-83BD-9F4EE3E85093}"/>
              </a:ext>
            </a:extLst>
          </p:cNvPr>
          <p:cNvSpPr/>
          <p:nvPr/>
        </p:nvSpPr>
        <p:spPr>
          <a:xfrm>
            <a:off x="417847" y="1376740"/>
            <a:ext cx="2749999" cy="4681353"/>
          </a:xfrm>
          <a:prstGeom prst="roundRect">
            <a:avLst>
              <a:gd name="adj" fmla="val 6076"/>
            </a:avLst>
          </a:prstGeom>
          <a:solidFill>
            <a:srgbClr val="ECE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1" name="Rectangle: Rounded Corners 20">
            <a:extLst>
              <a:ext uri="{FF2B5EF4-FFF2-40B4-BE49-F238E27FC236}">
                <a16:creationId xmlns:a16="http://schemas.microsoft.com/office/drawing/2014/main" id="{3266BEE5-890F-4D2B-A3D4-446773B2C7A7}"/>
              </a:ext>
            </a:extLst>
          </p:cNvPr>
          <p:cNvSpPr/>
          <p:nvPr/>
        </p:nvSpPr>
        <p:spPr>
          <a:xfrm>
            <a:off x="3291456" y="1376740"/>
            <a:ext cx="2749999" cy="4681353"/>
          </a:xfrm>
          <a:prstGeom prst="roundRect">
            <a:avLst>
              <a:gd name="adj" fmla="val 6076"/>
            </a:avLst>
          </a:prstGeom>
          <a:solidFill>
            <a:srgbClr val="ECE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2" name="Rectangle: Rounded Corners 21">
            <a:extLst>
              <a:ext uri="{FF2B5EF4-FFF2-40B4-BE49-F238E27FC236}">
                <a16:creationId xmlns:a16="http://schemas.microsoft.com/office/drawing/2014/main" id="{6B76ECF3-ABC9-4360-9A82-4F41E3655D43}"/>
              </a:ext>
            </a:extLst>
          </p:cNvPr>
          <p:cNvSpPr/>
          <p:nvPr/>
        </p:nvSpPr>
        <p:spPr>
          <a:xfrm>
            <a:off x="6165065" y="1376740"/>
            <a:ext cx="2749999" cy="4681353"/>
          </a:xfrm>
          <a:prstGeom prst="roundRect">
            <a:avLst>
              <a:gd name="adj" fmla="val 6076"/>
            </a:avLst>
          </a:prstGeom>
          <a:solidFill>
            <a:srgbClr val="ECE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3" name="Rectangle: Rounded Corners 22">
            <a:extLst>
              <a:ext uri="{FF2B5EF4-FFF2-40B4-BE49-F238E27FC236}">
                <a16:creationId xmlns:a16="http://schemas.microsoft.com/office/drawing/2014/main" id="{2E8E96AE-E249-4716-9137-DA93C7E53D0E}"/>
              </a:ext>
            </a:extLst>
          </p:cNvPr>
          <p:cNvSpPr/>
          <p:nvPr/>
        </p:nvSpPr>
        <p:spPr>
          <a:xfrm>
            <a:off x="9038673" y="1376740"/>
            <a:ext cx="2749999" cy="4681353"/>
          </a:xfrm>
          <a:prstGeom prst="roundRect">
            <a:avLst>
              <a:gd name="adj" fmla="val 6076"/>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6" name="Text Placeholder 4">
            <a:extLst>
              <a:ext uri="{FF2B5EF4-FFF2-40B4-BE49-F238E27FC236}">
                <a16:creationId xmlns:a16="http://schemas.microsoft.com/office/drawing/2014/main" id="{239C0297-1567-40AA-90D6-CB03A2A553DC}"/>
              </a:ext>
            </a:extLst>
          </p:cNvPr>
          <p:cNvSpPr>
            <a:spLocks noGrp="1"/>
          </p:cNvSpPr>
          <p:nvPr userDrawn="1">
            <p:ph type="body" sz="quarter" idx="42"/>
          </p:nvPr>
        </p:nvSpPr>
        <p:spPr bwMode="invGray">
          <a:xfrm>
            <a:off x="563857" y="1481550"/>
            <a:ext cx="2457978" cy="312176"/>
          </a:xfrm>
          <a:prstGeom prst="rect">
            <a:avLst/>
          </a:prstGeom>
        </p:spPr>
        <p:txBody>
          <a:bodyPr anchor="ctr">
            <a:normAutofit/>
          </a:bodyPr>
          <a:lstStyle>
            <a:lvl1pPr marL="0" indent="0">
              <a:buNone/>
              <a:defRPr sz="1400">
                <a:solidFill>
                  <a:srgbClr val="000000"/>
                </a:solidFill>
                <a:latin typeface="Montserrat SemiBold" pitchFamily="2" charset="0"/>
              </a:defRPr>
            </a:lvl1pPr>
          </a:lstStyle>
          <a:p>
            <a:pPr lvl="0"/>
            <a:r>
              <a:rPr lang="fr-FR"/>
              <a:t>Cliquez pour modifier les styles du texte du masque</a:t>
            </a:r>
          </a:p>
        </p:txBody>
      </p:sp>
      <p:sp>
        <p:nvSpPr>
          <p:cNvPr id="37" name="Text Placeholder 4">
            <a:extLst>
              <a:ext uri="{FF2B5EF4-FFF2-40B4-BE49-F238E27FC236}">
                <a16:creationId xmlns:a16="http://schemas.microsoft.com/office/drawing/2014/main" id="{76D94888-A371-4384-8376-ED2A72F15754}"/>
              </a:ext>
            </a:extLst>
          </p:cNvPr>
          <p:cNvSpPr>
            <a:spLocks noGrp="1"/>
          </p:cNvSpPr>
          <p:nvPr userDrawn="1">
            <p:ph type="body" sz="quarter" idx="48"/>
          </p:nvPr>
        </p:nvSpPr>
        <p:spPr bwMode="invGray">
          <a:xfrm>
            <a:off x="563858" y="1878695"/>
            <a:ext cx="2457977" cy="4060711"/>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
        <p:nvSpPr>
          <p:cNvPr id="38" name="Text Placeholder 4">
            <a:extLst>
              <a:ext uri="{FF2B5EF4-FFF2-40B4-BE49-F238E27FC236}">
                <a16:creationId xmlns:a16="http://schemas.microsoft.com/office/drawing/2014/main" id="{D94C5563-891A-404C-BEE1-28600555F5A7}"/>
              </a:ext>
            </a:extLst>
          </p:cNvPr>
          <p:cNvSpPr>
            <a:spLocks noGrp="1"/>
          </p:cNvSpPr>
          <p:nvPr userDrawn="1">
            <p:ph type="body" sz="quarter" idx="49"/>
          </p:nvPr>
        </p:nvSpPr>
        <p:spPr bwMode="invGray">
          <a:xfrm>
            <a:off x="3437466" y="1481550"/>
            <a:ext cx="2457978" cy="312176"/>
          </a:xfrm>
          <a:prstGeom prst="rect">
            <a:avLst/>
          </a:prstGeom>
        </p:spPr>
        <p:txBody>
          <a:bodyPr anchor="ctr">
            <a:normAutofit/>
          </a:bodyPr>
          <a:lstStyle>
            <a:lvl1pPr marL="0" indent="0">
              <a:buNone/>
              <a:defRPr sz="1400">
                <a:solidFill>
                  <a:srgbClr val="000000"/>
                </a:solidFill>
                <a:latin typeface="Montserrat SemiBold" pitchFamily="2" charset="0"/>
              </a:defRPr>
            </a:lvl1pPr>
          </a:lstStyle>
          <a:p>
            <a:pPr lvl="0"/>
            <a:r>
              <a:rPr lang="fr-FR"/>
              <a:t>Cliquez pour modifier les styles du texte du masque</a:t>
            </a:r>
          </a:p>
        </p:txBody>
      </p:sp>
      <p:sp>
        <p:nvSpPr>
          <p:cNvPr id="41" name="Text Placeholder 4">
            <a:extLst>
              <a:ext uri="{FF2B5EF4-FFF2-40B4-BE49-F238E27FC236}">
                <a16:creationId xmlns:a16="http://schemas.microsoft.com/office/drawing/2014/main" id="{D62F8185-7100-4AB7-8700-7B9AB5C5C762}"/>
              </a:ext>
            </a:extLst>
          </p:cNvPr>
          <p:cNvSpPr>
            <a:spLocks noGrp="1"/>
          </p:cNvSpPr>
          <p:nvPr userDrawn="1">
            <p:ph type="body" sz="quarter" idx="50"/>
          </p:nvPr>
        </p:nvSpPr>
        <p:spPr bwMode="invGray">
          <a:xfrm>
            <a:off x="3437467" y="1878695"/>
            <a:ext cx="2457977" cy="4060711"/>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
        <p:nvSpPr>
          <p:cNvPr id="42" name="Text Placeholder 4">
            <a:extLst>
              <a:ext uri="{FF2B5EF4-FFF2-40B4-BE49-F238E27FC236}">
                <a16:creationId xmlns:a16="http://schemas.microsoft.com/office/drawing/2014/main" id="{F2DDC885-AC07-439F-BC77-A4C9B911E7E5}"/>
              </a:ext>
            </a:extLst>
          </p:cNvPr>
          <p:cNvSpPr>
            <a:spLocks noGrp="1"/>
          </p:cNvSpPr>
          <p:nvPr userDrawn="1">
            <p:ph type="body" sz="quarter" idx="51"/>
          </p:nvPr>
        </p:nvSpPr>
        <p:spPr bwMode="invGray">
          <a:xfrm>
            <a:off x="6311075" y="1481550"/>
            <a:ext cx="2457978" cy="312176"/>
          </a:xfrm>
          <a:prstGeom prst="rect">
            <a:avLst/>
          </a:prstGeom>
        </p:spPr>
        <p:txBody>
          <a:bodyPr anchor="ctr">
            <a:normAutofit/>
          </a:bodyPr>
          <a:lstStyle>
            <a:lvl1pPr marL="0" indent="0">
              <a:buNone/>
              <a:defRPr sz="1400">
                <a:solidFill>
                  <a:srgbClr val="000000"/>
                </a:solidFill>
                <a:latin typeface="Montserrat SemiBold" pitchFamily="2" charset="0"/>
              </a:defRPr>
            </a:lvl1pPr>
          </a:lstStyle>
          <a:p>
            <a:pPr lvl="0"/>
            <a:r>
              <a:rPr lang="fr-FR"/>
              <a:t>Cliquez pour modifier les styles du texte du masque</a:t>
            </a:r>
          </a:p>
        </p:txBody>
      </p:sp>
      <p:sp>
        <p:nvSpPr>
          <p:cNvPr id="47" name="Text Placeholder 4">
            <a:extLst>
              <a:ext uri="{FF2B5EF4-FFF2-40B4-BE49-F238E27FC236}">
                <a16:creationId xmlns:a16="http://schemas.microsoft.com/office/drawing/2014/main" id="{BF938847-A46F-4040-B617-CA0FDAC75981}"/>
              </a:ext>
            </a:extLst>
          </p:cNvPr>
          <p:cNvSpPr>
            <a:spLocks noGrp="1"/>
          </p:cNvSpPr>
          <p:nvPr userDrawn="1">
            <p:ph type="body" sz="quarter" idx="52"/>
          </p:nvPr>
        </p:nvSpPr>
        <p:spPr bwMode="invGray">
          <a:xfrm>
            <a:off x="6311076" y="1878695"/>
            <a:ext cx="2457977" cy="4060711"/>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
        <p:nvSpPr>
          <p:cNvPr id="52" name="Text Placeholder 4">
            <a:extLst>
              <a:ext uri="{FF2B5EF4-FFF2-40B4-BE49-F238E27FC236}">
                <a16:creationId xmlns:a16="http://schemas.microsoft.com/office/drawing/2014/main" id="{3D2A8777-0FD1-4F0D-BDA3-82FBFC3C711F}"/>
              </a:ext>
            </a:extLst>
          </p:cNvPr>
          <p:cNvSpPr>
            <a:spLocks noGrp="1"/>
          </p:cNvSpPr>
          <p:nvPr userDrawn="1">
            <p:ph type="body" sz="quarter" idx="53"/>
          </p:nvPr>
        </p:nvSpPr>
        <p:spPr bwMode="invGray">
          <a:xfrm>
            <a:off x="9184683" y="1481550"/>
            <a:ext cx="2457978" cy="312176"/>
          </a:xfrm>
          <a:prstGeom prst="rect">
            <a:avLst/>
          </a:prstGeom>
        </p:spPr>
        <p:txBody>
          <a:bodyPr anchor="ctr">
            <a:normAutofit/>
          </a:bodyPr>
          <a:lstStyle>
            <a:lvl1pPr marL="0" indent="0">
              <a:buNone/>
              <a:defRPr sz="1400">
                <a:solidFill>
                  <a:srgbClr val="000000"/>
                </a:solidFill>
                <a:latin typeface="Montserrat SemiBold" pitchFamily="2" charset="0"/>
              </a:defRPr>
            </a:lvl1pPr>
          </a:lstStyle>
          <a:p>
            <a:pPr lvl="0"/>
            <a:r>
              <a:rPr lang="fr-FR"/>
              <a:t>Cliquez pour modifier les styles du texte du masque</a:t>
            </a:r>
          </a:p>
        </p:txBody>
      </p:sp>
      <p:sp>
        <p:nvSpPr>
          <p:cNvPr id="54" name="Text Placeholder 4">
            <a:extLst>
              <a:ext uri="{FF2B5EF4-FFF2-40B4-BE49-F238E27FC236}">
                <a16:creationId xmlns:a16="http://schemas.microsoft.com/office/drawing/2014/main" id="{0D2F8A3C-F63E-4F2C-9C20-DCFE48617FE5}"/>
              </a:ext>
            </a:extLst>
          </p:cNvPr>
          <p:cNvSpPr>
            <a:spLocks noGrp="1"/>
          </p:cNvSpPr>
          <p:nvPr userDrawn="1">
            <p:ph type="body" sz="quarter" idx="54"/>
          </p:nvPr>
        </p:nvSpPr>
        <p:spPr bwMode="invGray">
          <a:xfrm>
            <a:off x="9184684" y="1878695"/>
            <a:ext cx="2457977" cy="4060711"/>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Tree>
    <p:extLst>
      <p:ext uri="{BB962C8B-B14F-4D97-AF65-F5344CB8AC3E}">
        <p14:creationId xmlns:p14="http://schemas.microsoft.com/office/powerpoint/2010/main" val="2094054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wo blocks">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800" y="471915"/>
            <a:ext cx="11484000" cy="343237"/>
          </a:xfrm>
          <a:prstGeom prst="rect">
            <a:avLst/>
          </a:prstGeom>
        </p:spPr>
        <p:txBody>
          <a:bodyPr anchor="t">
            <a:spAutoFit/>
          </a:bodyPr>
          <a:lstStyle>
            <a:lvl1pPr>
              <a:defRPr sz="2200">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800" y="830931"/>
            <a:ext cx="11484000" cy="338554"/>
          </a:xfrm>
          <a:prstGeom prst="rect">
            <a:avLst/>
          </a:prstGeom>
        </p:spPr>
        <p:txBody>
          <a:bodyPr>
            <a:spAutoFit/>
          </a:bodyPr>
          <a:lstStyle>
            <a:lvl1pPr marL="0" indent="0">
              <a:buNone/>
              <a:defRPr sz="1600">
                <a:solidFill>
                  <a:srgbClr val="2D2D2D"/>
                </a:solidFill>
                <a:latin typeface="Montserrat SemiBold" pitchFamily="2" charset="0"/>
              </a:defRPr>
            </a:lvl1pPr>
          </a:lstStyle>
          <a:p>
            <a:pPr lvl="0"/>
            <a:r>
              <a:rPr lang="fr-FR"/>
              <a:t>Cliquez pour modifier les styles du texte du masque</a:t>
            </a:r>
          </a:p>
        </p:txBody>
      </p:sp>
      <p:sp>
        <p:nvSpPr>
          <p:cNvPr id="20" name="Rectangle: Rounded Corners 19">
            <a:extLst>
              <a:ext uri="{FF2B5EF4-FFF2-40B4-BE49-F238E27FC236}">
                <a16:creationId xmlns:a16="http://schemas.microsoft.com/office/drawing/2014/main" id="{AF3D8963-5580-4C5D-83BD-9F4EE3E85093}"/>
              </a:ext>
            </a:extLst>
          </p:cNvPr>
          <p:cNvSpPr/>
          <p:nvPr/>
        </p:nvSpPr>
        <p:spPr>
          <a:xfrm>
            <a:off x="417847" y="1376740"/>
            <a:ext cx="5043037" cy="501955"/>
          </a:xfrm>
          <a:prstGeom prst="roundRect">
            <a:avLst>
              <a:gd name="adj" fmla="val 6076"/>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1" name="Rectangle: Rounded Corners 20">
            <a:extLst>
              <a:ext uri="{FF2B5EF4-FFF2-40B4-BE49-F238E27FC236}">
                <a16:creationId xmlns:a16="http://schemas.microsoft.com/office/drawing/2014/main" id="{3266BEE5-890F-4D2B-A3D4-446773B2C7A7}"/>
              </a:ext>
            </a:extLst>
          </p:cNvPr>
          <p:cNvSpPr/>
          <p:nvPr/>
        </p:nvSpPr>
        <p:spPr>
          <a:xfrm>
            <a:off x="6745635" y="1386659"/>
            <a:ext cx="5043037" cy="501955"/>
          </a:xfrm>
          <a:prstGeom prst="roundRect">
            <a:avLst>
              <a:gd name="adj" fmla="val 6076"/>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6" name="Text Placeholder 4">
            <a:extLst>
              <a:ext uri="{FF2B5EF4-FFF2-40B4-BE49-F238E27FC236}">
                <a16:creationId xmlns:a16="http://schemas.microsoft.com/office/drawing/2014/main" id="{239C0297-1567-40AA-90D6-CB03A2A553DC}"/>
              </a:ext>
            </a:extLst>
          </p:cNvPr>
          <p:cNvSpPr>
            <a:spLocks noGrp="1"/>
          </p:cNvSpPr>
          <p:nvPr userDrawn="1">
            <p:ph type="body" sz="quarter" idx="42"/>
          </p:nvPr>
        </p:nvSpPr>
        <p:spPr bwMode="invGray">
          <a:xfrm>
            <a:off x="577864" y="1481550"/>
            <a:ext cx="4723003" cy="312176"/>
          </a:xfrm>
          <a:prstGeom prst="rect">
            <a:avLst/>
          </a:prstGeom>
        </p:spPr>
        <p:txBody>
          <a:bodyPr anchor="ctr">
            <a:normAutofit/>
          </a:bodyPr>
          <a:lstStyle>
            <a:lvl1pPr marL="0" indent="0">
              <a:buNone/>
              <a:defRPr sz="1400">
                <a:solidFill>
                  <a:srgbClr val="000000"/>
                </a:solidFill>
                <a:latin typeface="Montserrat SemiBold" pitchFamily="2" charset="0"/>
              </a:defRPr>
            </a:lvl1pPr>
          </a:lstStyle>
          <a:p>
            <a:pPr lvl="0"/>
            <a:r>
              <a:rPr lang="fr-FR"/>
              <a:t>Cliquez pour modifier les styles du texte du masque</a:t>
            </a:r>
          </a:p>
        </p:txBody>
      </p:sp>
      <p:sp>
        <p:nvSpPr>
          <p:cNvPr id="37" name="Text Placeholder 4">
            <a:extLst>
              <a:ext uri="{FF2B5EF4-FFF2-40B4-BE49-F238E27FC236}">
                <a16:creationId xmlns:a16="http://schemas.microsoft.com/office/drawing/2014/main" id="{76D94888-A371-4384-8376-ED2A72F15754}"/>
              </a:ext>
            </a:extLst>
          </p:cNvPr>
          <p:cNvSpPr>
            <a:spLocks noGrp="1"/>
          </p:cNvSpPr>
          <p:nvPr userDrawn="1">
            <p:ph type="body" sz="quarter" idx="48"/>
          </p:nvPr>
        </p:nvSpPr>
        <p:spPr bwMode="invGray">
          <a:xfrm>
            <a:off x="577863" y="1983505"/>
            <a:ext cx="4723004" cy="3955901"/>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
        <p:nvSpPr>
          <p:cNvPr id="38" name="Text Placeholder 4">
            <a:extLst>
              <a:ext uri="{FF2B5EF4-FFF2-40B4-BE49-F238E27FC236}">
                <a16:creationId xmlns:a16="http://schemas.microsoft.com/office/drawing/2014/main" id="{D94C5563-891A-404C-BEE1-28600555F5A7}"/>
              </a:ext>
            </a:extLst>
          </p:cNvPr>
          <p:cNvSpPr>
            <a:spLocks noGrp="1"/>
          </p:cNvSpPr>
          <p:nvPr userDrawn="1">
            <p:ph type="body" sz="quarter" idx="49"/>
          </p:nvPr>
        </p:nvSpPr>
        <p:spPr bwMode="invGray">
          <a:xfrm>
            <a:off x="6905554" y="1481550"/>
            <a:ext cx="4723198" cy="312176"/>
          </a:xfrm>
          <a:prstGeom prst="rect">
            <a:avLst/>
          </a:prstGeom>
        </p:spPr>
        <p:txBody>
          <a:bodyPr anchor="ctr">
            <a:normAutofit/>
          </a:bodyPr>
          <a:lstStyle>
            <a:lvl1pPr marL="0" indent="0">
              <a:buNone/>
              <a:defRPr sz="1400">
                <a:solidFill>
                  <a:srgbClr val="000000"/>
                </a:solidFill>
                <a:latin typeface="Montserrat SemiBold" pitchFamily="2" charset="0"/>
              </a:defRPr>
            </a:lvl1pPr>
          </a:lstStyle>
          <a:p>
            <a:pPr lvl="0"/>
            <a:r>
              <a:rPr lang="fr-FR"/>
              <a:t>Cliquez pour modifier les styles du texte du masque</a:t>
            </a:r>
          </a:p>
        </p:txBody>
      </p:sp>
      <p:sp>
        <p:nvSpPr>
          <p:cNvPr id="41" name="Text Placeholder 4">
            <a:extLst>
              <a:ext uri="{FF2B5EF4-FFF2-40B4-BE49-F238E27FC236}">
                <a16:creationId xmlns:a16="http://schemas.microsoft.com/office/drawing/2014/main" id="{D62F8185-7100-4AB7-8700-7B9AB5C5C762}"/>
              </a:ext>
            </a:extLst>
          </p:cNvPr>
          <p:cNvSpPr>
            <a:spLocks noGrp="1"/>
          </p:cNvSpPr>
          <p:nvPr userDrawn="1">
            <p:ph type="body" sz="quarter" idx="50"/>
          </p:nvPr>
        </p:nvSpPr>
        <p:spPr bwMode="invGray">
          <a:xfrm>
            <a:off x="6905553" y="1983504"/>
            <a:ext cx="4723200" cy="3955901"/>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Tree>
    <p:extLst>
      <p:ext uri="{BB962C8B-B14F-4D97-AF65-F5344CB8AC3E}">
        <p14:creationId xmlns:p14="http://schemas.microsoft.com/office/powerpoint/2010/main" val="27918051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hree blocks">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800" y="471915"/>
            <a:ext cx="11484000" cy="343237"/>
          </a:xfrm>
          <a:prstGeom prst="rect">
            <a:avLst/>
          </a:prstGeom>
        </p:spPr>
        <p:txBody>
          <a:bodyPr anchor="t">
            <a:spAutoFit/>
          </a:bodyPr>
          <a:lstStyle>
            <a:lvl1pPr>
              <a:defRPr sz="2200">
                <a:solidFill>
                  <a:srgbClr val="000000"/>
                </a:solidFill>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800" y="830931"/>
            <a:ext cx="11484000" cy="338554"/>
          </a:xfrm>
          <a:prstGeom prst="rect">
            <a:avLst/>
          </a:prstGeom>
        </p:spPr>
        <p:txBody>
          <a:bodyPr>
            <a:spAutoFit/>
          </a:bodyPr>
          <a:lstStyle>
            <a:lvl1pPr marL="0" indent="0">
              <a:buNone/>
              <a:defRPr sz="1600">
                <a:solidFill>
                  <a:srgbClr val="000000"/>
                </a:solidFill>
                <a:latin typeface="Montserrat SemiBold" pitchFamily="2" charset="0"/>
              </a:defRPr>
            </a:lvl1pPr>
          </a:lstStyle>
          <a:p>
            <a:pPr lvl="0"/>
            <a:r>
              <a:rPr lang="fr-FR"/>
              <a:t>Cliquez pour modifier les styles du texte du masque</a:t>
            </a:r>
          </a:p>
        </p:txBody>
      </p:sp>
      <p:sp>
        <p:nvSpPr>
          <p:cNvPr id="20" name="Rectangle: Rounded Corners 19">
            <a:extLst>
              <a:ext uri="{FF2B5EF4-FFF2-40B4-BE49-F238E27FC236}">
                <a16:creationId xmlns:a16="http://schemas.microsoft.com/office/drawing/2014/main" id="{AF3D8963-5580-4C5D-83BD-9F4EE3E85093}"/>
              </a:ext>
            </a:extLst>
          </p:cNvPr>
          <p:cNvSpPr/>
          <p:nvPr/>
        </p:nvSpPr>
        <p:spPr>
          <a:xfrm>
            <a:off x="417847" y="1376740"/>
            <a:ext cx="3239999" cy="501955"/>
          </a:xfrm>
          <a:prstGeom prst="roundRect">
            <a:avLst>
              <a:gd name="adj" fmla="val 6076"/>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1" name="Rectangle: Rounded Corners 20">
            <a:extLst>
              <a:ext uri="{FF2B5EF4-FFF2-40B4-BE49-F238E27FC236}">
                <a16:creationId xmlns:a16="http://schemas.microsoft.com/office/drawing/2014/main" id="{3266BEE5-890F-4D2B-A3D4-446773B2C7A7}"/>
              </a:ext>
            </a:extLst>
          </p:cNvPr>
          <p:cNvSpPr/>
          <p:nvPr/>
        </p:nvSpPr>
        <p:spPr>
          <a:xfrm>
            <a:off x="4483260" y="1386659"/>
            <a:ext cx="3239999" cy="501955"/>
          </a:xfrm>
          <a:prstGeom prst="roundRect">
            <a:avLst>
              <a:gd name="adj" fmla="val 6076"/>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2" name="Rectangle: Rounded Corners 21">
            <a:extLst>
              <a:ext uri="{FF2B5EF4-FFF2-40B4-BE49-F238E27FC236}">
                <a16:creationId xmlns:a16="http://schemas.microsoft.com/office/drawing/2014/main" id="{6B76ECF3-ABC9-4360-9A82-4F41E3655D43}"/>
              </a:ext>
            </a:extLst>
          </p:cNvPr>
          <p:cNvSpPr/>
          <p:nvPr/>
        </p:nvSpPr>
        <p:spPr>
          <a:xfrm>
            <a:off x="8548673" y="1386660"/>
            <a:ext cx="3239999" cy="501955"/>
          </a:xfrm>
          <a:prstGeom prst="roundRect">
            <a:avLst>
              <a:gd name="adj" fmla="val 6076"/>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6" name="Text Placeholder 4">
            <a:extLst>
              <a:ext uri="{FF2B5EF4-FFF2-40B4-BE49-F238E27FC236}">
                <a16:creationId xmlns:a16="http://schemas.microsoft.com/office/drawing/2014/main" id="{239C0297-1567-40AA-90D6-CB03A2A553DC}"/>
              </a:ext>
            </a:extLst>
          </p:cNvPr>
          <p:cNvSpPr>
            <a:spLocks noGrp="1"/>
          </p:cNvSpPr>
          <p:nvPr userDrawn="1">
            <p:ph type="body" sz="quarter" idx="42"/>
          </p:nvPr>
        </p:nvSpPr>
        <p:spPr bwMode="invGray">
          <a:xfrm>
            <a:off x="561384" y="1481550"/>
            <a:ext cx="2952925" cy="312176"/>
          </a:xfrm>
          <a:prstGeom prst="rect">
            <a:avLst/>
          </a:prstGeom>
        </p:spPr>
        <p:txBody>
          <a:bodyPr lIns="90000" tIns="46800" rIns="90000" bIns="46800" anchor="ctr">
            <a:normAutofit/>
          </a:bodyPr>
          <a:lstStyle>
            <a:lvl1pPr marL="0" indent="0">
              <a:buNone/>
              <a:defRPr sz="1400">
                <a:solidFill>
                  <a:srgbClr val="000000"/>
                </a:solidFill>
                <a:latin typeface="Montserrat SemiBold" pitchFamily="2" charset="0"/>
              </a:defRPr>
            </a:lvl1pPr>
          </a:lstStyle>
          <a:p>
            <a:pPr lvl="0"/>
            <a:r>
              <a:rPr lang="fr-FR"/>
              <a:t>Cliquez pour modifier les styles du texte du masque</a:t>
            </a:r>
          </a:p>
        </p:txBody>
      </p:sp>
      <p:sp>
        <p:nvSpPr>
          <p:cNvPr id="37" name="Text Placeholder 4">
            <a:extLst>
              <a:ext uri="{FF2B5EF4-FFF2-40B4-BE49-F238E27FC236}">
                <a16:creationId xmlns:a16="http://schemas.microsoft.com/office/drawing/2014/main" id="{76D94888-A371-4384-8376-ED2A72F15754}"/>
              </a:ext>
            </a:extLst>
          </p:cNvPr>
          <p:cNvSpPr>
            <a:spLocks noGrp="1"/>
          </p:cNvSpPr>
          <p:nvPr userDrawn="1">
            <p:ph type="body" sz="quarter" idx="48"/>
          </p:nvPr>
        </p:nvSpPr>
        <p:spPr bwMode="invGray">
          <a:xfrm>
            <a:off x="561846" y="1983505"/>
            <a:ext cx="2952000" cy="3955901"/>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
        <p:nvSpPr>
          <p:cNvPr id="38" name="Text Placeholder 4">
            <a:extLst>
              <a:ext uri="{FF2B5EF4-FFF2-40B4-BE49-F238E27FC236}">
                <a16:creationId xmlns:a16="http://schemas.microsoft.com/office/drawing/2014/main" id="{D94C5563-891A-404C-BEE1-28600555F5A7}"/>
              </a:ext>
            </a:extLst>
          </p:cNvPr>
          <p:cNvSpPr>
            <a:spLocks noGrp="1"/>
          </p:cNvSpPr>
          <p:nvPr userDrawn="1">
            <p:ph type="body" sz="quarter" idx="49"/>
          </p:nvPr>
        </p:nvSpPr>
        <p:spPr bwMode="invGray">
          <a:xfrm>
            <a:off x="4627259" y="1481550"/>
            <a:ext cx="2952000" cy="312176"/>
          </a:xfrm>
          <a:prstGeom prst="rect">
            <a:avLst/>
          </a:prstGeom>
        </p:spPr>
        <p:txBody>
          <a:bodyPr anchor="ctr">
            <a:normAutofit/>
          </a:bodyPr>
          <a:lstStyle>
            <a:lvl1pPr marL="0" indent="0">
              <a:buNone/>
              <a:defRPr sz="1400">
                <a:solidFill>
                  <a:srgbClr val="000000"/>
                </a:solidFill>
                <a:latin typeface="Montserrat SemiBold" pitchFamily="2" charset="0"/>
              </a:defRPr>
            </a:lvl1pPr>
          </a:lstStyle>
          <a:p>
            <a:pPr lvl="0"/>
            <a:r>
              <a:rPr lang="fr-FR"/>
              <a:t>Cliquez pour modifier les styles du texte du masque</a:t>
            </a:r>
          </a:p>
        </p:txBody>
      </p:sp>
      <p:sp>
        <p:nvSpPr>
          <p:cNvPr id="41" name="Text Placeholder 4">
            <a:extLst>
              <a:ext uri="{FF2B5EF4-FFF2-40B4-BE49-F238E27FC236}">
                <a16:creationId xmlns:a16="http://schemas.microsoft.com/office/drawing/2014/main" id="{D62F8185-7100-4AB7-8700-7B9AB5C5C762}"/>
              </a:ext>
            </a:extLst>
          </p:cNvPr>
          <p:cNvSpPr>
            <a:spLocks noGrp="1"/>
          </p:cNvSpPr>
          <p:nvPr userDrawn="1">
            <p:ph type="body" sz="quarter" idx="50"/>
          </p:nvPr>
        </p:nvSpPr>
        <p:spPr bwMode="invGray">
          <a:xfrm>
            <a:off x="4627259" y="1983505"/>
            <a:ext cx="2952000" cy="3955901"/>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
        <p:nvSpPr>
          <p:cNvPr id="42" name="Text Placeholder 4">
            <a:extLst>
              <a:ext uri="{FF2B5EF4-FFF2-40B4-BE49-F238E27FC236}">
                <a16:creationId xmlns:a16="http://schemas.microsoft.com/office/drawing/2014/main" id="{F2DDC885-AC07-439F-BC77-A4C9B911E7E5}"/>
              </a:ext>
            </a:extLst>
          </p:cNvPr>
          <p:cNvSpPr>
            <a:spLocks noGrp="1"/>
          </p:cNvSpPr>
          <p:nvPr userDrawn="1">
            <p:ph type="body" sz="quarter" idx="51"/>
          </p:nvPr>
        </p:nvSpPr>
        <p:spPr bwMode="invGray">
          <a:xfrm>
            <a:off x="8692672" y="1481550"/>
            <a:ext cx="2952000" cy="312176"/>
          </a:xfrm>
          <a:prstGeom prst="rect">
            <a:avLst/>
          </a:prstGeom>
        </p:spPr>
        <p:txBody>
          <a:bodyPr anchor="ctr">
            <a:normAutofit/>
          </a:bodyPr>
          <a:lstStyle>
            <a:lvl1pPr marL="0" indent="0">
              <a:buNone/>
              <a:defRPr sz="1400">
                <a:solidFill>
                  <a:srgbClr val="000000"/>
                </a:solidFill>
                <a:latin typeface="Montserrat SemiBold" pitchFamily="2" charset="0"/>
              </a:defRPr>
            </a:lvl1pPr>
          </a:lstStyle>
          <a:p>
            <a:pPr lvl="0"/>
            <a:r>
              <a:rPr lang="fr-FR"/>
              <a:t>Cliquez pour modifier les styles du texte du masque</a:t>
            </a:r>
          </a:p>
        </p:txBody>
      </p:sp>
      <p:sp>
        <p:nvSpPr>
          <p:cNvPr id="47" name="Text Placeholder 4">
            <a:extLst>
              <a:ext uri="{FF2B5EF4-FFF2-40B4-BE49-F238E27FC236}">
                <a16:creationId xmlns:a16="http://schemas.microsoft.com/office/drawing/2014/main" id="{BF938847-A46F-4040-B617-CA0FDAC75981}"/>
              </a:ext>
            </a:extLst>
          </p:cNvPr>
          <p:cNvSpPr>
            <a:spLocks noGrp="1"/>
          </p:cNvSpPr>
          <p:nvPr userDrawn="1">
            <p:ph type="body" sz="quarter" idx="52"/>
          </p:nvPr>
        </p:nvSpPr>
        <p:spPr bwMode="invGray">
          <a:xfrm>
            <a:off x="8692672" y="1983505"/>
            <a:ext cx="2952000" cy="3955901"/>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Tree>
    <p:extLst>
      <p:ext uri="{BB962C8B-B14F-4D97-AF65-F5344CB8AC3E}">
        <p14:creationId xmlns:p14="http://schemas.microsoft.com/office/powerpoint/2010/main" val="514931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Four blocks">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800" y="471915"/>
            <a:ext cx="11484000" cy="343237"/>
          </a:xfrm>
          <a:prstGeom prst="rect">
            <a:avLst/>
          </a:prstGeom>
        </p:spPr>
        <p:txBody>
          <a:bodyPr anchor="t">
            <a:spAutoFit/>
          </a:bodyPr>
          <a:lstStyle>
            <a:lvl1pPr>
              <a:defRPr sz="2200">
                <a:solidFill>
                  <a:srgbClr val="000000"/>
                </a:solidFill>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800" y="830931"/>
            <a:ext cx="11484000" cy="338554"/>
          </a:xfrm>
          <a:prstGeom prst="rect">
            <a:avLst/>
          </a:prstGeom>
        </p:spPr>
        <p:txBody>
          <a:bodyPr>
            <a:spAutoFit/>
          </a:bodyPr>
          <a:lstStyle>
            <a:lvl1pPr marL="0" indent="0">
              <a:buNone/>
              <a:defRPr sz="1600">
                <a:solidFill>
                  <a:srgbClr val="000000"/>
                </a:solidFill>
                <a:latin typeface="Montserrat SemiBold" pitchFamily="2" charset="0"/>
              </a:defRPr>
            </a:lvl1pPr>
          </a:lstStyle>
          <a:p>
            <a:pPr lvl="0"/>
            <a:r>
              <a:rPr lang="fr-FR"/>
              <a:t>Cliquez pour modifier les styles du texte du masque</a:t>
            </a:r>
          </a:p>
        </p:txBody>
      </p:sp>
      <p:sp>
        <p:nvSpPr>
          <p:cNvPr id="20" name="Rectangle: Rounded Corners 19">
            <a:extLst>
              <a:ext uri="{FF2B5EF4-FFF2-40B4-BE49-F238E27FC236}">
                <a16:creationId xmlns:a16="http://schemas.microsoft.com/office/drawing/2014/main" id="{AF3D8963-5580-4C5D-83BD-9F4EE3E85093}"/>
              </a:ext>
            </a:extLst>
          </p:cNvPr>
          <p:cNvSpPr/>
          <p:nvPr/>
        </p:nvSpPr>
        <p:spPr>
          <a:xfrm>
            <a:off x="417847" y="1376740"/>
            <a:ext cx="2749999" cy="501955"/>
          </a:xfrm>
          <a:prstGeom prst="roundRect">
            <a:avLst>
              <a:gd name="adj" fmla="val 6076"/>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1" name="Rectangle: Rounded Corners 20">
            <a:extLst>
              <a:ext uri="{FF2B5EF4-FFF2-40B4-BE49-F238E27FC236}">
                <a16:creationId xmlns:a16="http://schemas.microsoft.com/office/drawing/2014/main" id="{3266BEE5-890F-4D2B-A3D4-446773B2C7A7}"/>
              </a:ext>
            </a:extLst>
          </p:cNvPr>
          <p:cNvSpPr/>
          <p:nvPr/>
        </p:nvSpPr>
        <p:spPr>
          <a:xfrm>
            <a:off x="3291456" y="1376740"/>
            <a:ext cx="2749999" cy="501955"/>
          </a:xfrm>
          <a:prstGeom prst="roundRect">
            <a:avLst>
              <a:gd name="adj" fmla="val 6076"/>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2" name="Rectangle: Rounded Corners 21">
            <a:extLst>
              <a:ext uri="{FF2B5EF4-FFF2-40B4-BE49-F238E27FC236}">
                <a16:creationId xmlns:a16="http://schemas.microsoft.com/office/drawing/2014/main" id="{6B76ECF3-ABC9-4360-9A82-4F41E3655D43}"/>
              </a:ext>
            </a:extLst>
          </p:cNvPr>
          <p:cNvSpPr/>
          <p:nvPr/>
        </p:nvSpPr>
        <p:spPr>
          <a:xfrm>
            <a:off x="6165065" y="1376740"/>
            <a:ext cx="2749999" cy="501955"/>
          </a:xfrm>
          <a:prstGeom prst="roundRect">
            <a:avLst>
              <a:gd name="adj" fmla="val 6076"/>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3" name="Rectangle: Rounded Corners 22">
            <a:extLst>
              <a:ext uri="{FF2B5EF4-FFF2-40B4-BE49-F238E27FC236}">
                <a16:creationId xmlns:a16="http://schemas.microsoft.com/office/drawing/2014/main" id="{2E8E96AE-E249-4716-9137-DA93C7E53D0E}"/>
              </a:ext>
            </a:extLst>
          </p:cNvPr>
          <p:cNvSpPr/>
          <p:nvPr/>
        </p:nvSpPr>
        <p:spPr>
          <a:xfrm>
            <a:off x="9038673" y="1376740"/>
            <a:ext cx="2749999" cy="501955"/>
          </a:xfrm>
          <a:prstGeom prst="roundRect">
            <a:avLst>
              <a:gd name="adj" fmla="val 6076"/>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6" name="Text Placeholder 4">
            <a:extLst>
              <a:ext uri="{FF2B5EF4-FFF2-40B4-BE49-F238E27FC236}">
                <a16:creationId xmlns:a16="http://schemas.microsoft.com/office/drawing/2014/main" id="{239C0297-1567-40AA-90D6-CB03A2A553DC}"/>
              </a:ext>
            </a:extLst>
          </p:cNvPr>
          <p:cNvSpPr>
            <a:spLocks noGrp="1"/>
          </p:cNvSpPr>
          <p:nvPr userDrawn="1">
            <p:ph type="body" sz="quarter" idx="42"/>
          </p:nvPr>
        </p:nvSpPr>
        <p:spPr bwMode="invGray">
          <a:xfrm>
            <a:off x="563857" y="1481550"/>
            <a:ext cx="2457978" cy="312176"/>
          </a:xfrm>
          <a:prstGeom prst="rect">
            <a:avLst/>
          </a:prstGeom>
        </p:spPr>
        <p:txBody>
          <a:bodyPr anchor="ctr">
            <a:normAutofit/>
          </a:bodyPr>
          <a:lstStyle>
            <a:lvl1pPr marL="0" indent="0">
              <a:buNone/>
              <a:defRPr sz="1400">
                <a:solidFill>
                  <a:srgbClr val="000000"/>
                </a:solidFill>
                <a:latin typeface="Montserrat SemiBold" pitchFamily="2" charset="0"/>
              </a:defRPr>
            </a:lvl1pPr>
          </a:lstStyle>
          <a:p>
            <a:pPr lvl="0"/>
            <a:r>
              <a:rPr lang="fr-FR"/>
              <a:t>Cliquez pour modifier les styles du texte du masque</a:t>
            </a:r>
          </a:p>
        </p:txBody>
      </p:sp>
      <p:sp>
        <p:nvSpPr>
          <p:cNvPr id="37" name="Text Placeholder 4">
            <a:extLst>
              <a:ext uri="{FF2B5EF4-FFF2-40B4-BE49-F238E27FC236}">
                <a16:creationId xmlns:a16="http://schemas.microsoft.com/office/drawing/2014/main" id="{76D94888-A371-4384-8376-ED2A72F15754}"/>
              </a:ext>
            </a:extLst>
          </p:cNvPr>
          <p:cNvSpPr>
            <a:spLocks noGrp="1"/>
          </p:cNvSpPr>
          <p:nvPr userDrawn="1">
            <p:ph type="body" sz="quarter" idx="48"/>
          </p:nvPr>
        </p:nvSpPr>
        <p:spPr bwMode="invGray">
          <a:xfrm>
            <a:off x="563858" y="1983505"/>
            <a:ext cx="2457977" cy="3955901"/>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
        <p:nvSpPr>
          <p:cNvPr id="38" name="Text Placeholder 4">
            <a:extLst>
              <a:ext uri="{FF2B5EF4-FFF2-40B4-BE49-F238E27FC236}">
                <a16:creationId xmlns:a16="http://schemas.microsoft.com/office/drawing/2014/main" id="{D94C5563-891A-404C-BEE1-28600555F5A7}"/>
              </a:ext>
            </a:extLst>
          </p:cNvPr>
          <p:cNvSpPr>
            <a:spLocks noGrp="1"/>
          </p:cNvSpPr>
          <p:nvPr userDrawn="1">
            <p:ph type="body" sz="quarter" idx="49"/>
          </p:nvPr>
        </p:nvSpPr>
        <p:spPr bwMode="invGray">
          <a:xfrm>
            <a:off x="3437466" y="1481550"/>
            <a:ext cx="2457978" cy="312176"/>
          </a:xfrm>
          <a:prstGeom prst="rect">
            <a:avLst/>
          </a:prstGeom>
        </p:spPr>
        <p:txBody>
          <a:bodyPr anchor="ctr">
            <a:normAutofit/>
          </a:bodyPr>
          <a:lstStyle>
            <a:lvl1pPr marL="0" indent="0">
              <a:buNone/>
              <a:defRPr sz="1400">
                <a:solidFill>
                  <a:srgbClr val="000000"/>
                </a:solidFill>
                <a:latin typeface="Montserrat SemiBold" pitchFamily="2" charset="0"/>
              </a:defRPr>
            </a:lvl1pPr>
          </a:lstStyle>
          <a:p>
            <a:pPr lvl="0"/>
            <a:r>
              <a:rPr lang="fr-FR"/>
              <a:t>Cliquez pour modifier les styles du texte du masque</a:t>
            </a:r>
          </a:p>
        </p:txBody>
      </p:sp>
      <p:sp>
        <p:nvSpPr>
          <p:cNvPr id="41" name="Text Placeholder 4">
            <a:extLst>
              <a:ext uri="{FF2B5EF4-FFF2-40B4-BE49-F238E27FC236}">
                <a16:creationId xmlns:a16="http://schemas.microsoft.com/office/drawing/2014/main" id="{D62F8185-7100-4AB7-8700-7B9AB5C5C762}"/>
              </a:ext>
            </a:extLst>
          </p:cNvPr>
          <p:cNvSpPr>
            <a:spLocks noGrp="1"/>
          </p:cNvSpPr>
          <p:nvPr userDrawn="1">
            <p:ph type="body" sz="quarter" idx="50"/>
          </p:nvPr>
        </p:nvSpPr>
        <p:spPr bwMode="invGray">
          <a:xfrm>
            <a:off x="3437467" y="1983505"/>
            <a:ext cx="2457977" cy="3955901"/>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
        <p:nvSpPr>
          <p:cNvPr id="42" name="Text Placeholder 4">
            <a:extLst>
              <a:ext uri="{FF2B5EF4-FFF2-40B4-BE49-F238E27FC236}">
                <a16:creationId xmlns:a16="http://schemas.microsoft.com/office/drawing/2014/main" id="{F2DDC885-AC07-439F-BC77-A4C9B911E7E5}"/>
              </a:ext>
            </a:extLst>
          </p:cNvPr>
          <p:cNvSpPr>
            <a:spLocks noGrp="1"/>
          </p:cNvSpPr>
          <p:nvPr userDrawn="1">
            <p:ph type="body" sz="quarter" idx="51"/>
          </p:nvPr>
        </p:nvSpPr>
        <p:spPr bwMode="invGray">
          <a:xfrm>
            <a:off x="6311075" y="1481550"/>
            <a:ext cx="2457978" cy="312176"/>
          </a:xfrm>
          <a:prstGeom prst="rect">
            <a:avLst/>
          </a:prstGeom>
        </p:spPr>
        <p:txBody>
          <a:bodyPr anchor="ctr">
            <a:normAutofit/>
          </a:bodyPr>
          <a:lstStyle>
            <a:lvl1pPr marL="0" indent="0">
              <a:buNone/>
              <a:defRPr sz="1400">
                <a:solidFill>
                  <a:srgbClr val="000000"/>
                </a:solidFill>
                <a:latin typeface="Montserrat SemiBold" pitchFamily="2" charset="0"/>
              </a:defRPr>
            </a:lvl1pPr>
          </a:lstStyle>
          <a:p>
            <a:pPr lvl="0"/>
            <a:r>
              <a:rPr lang="fr-FR"/>
              <a:t>Cliquez pour modifier les styles du texte du masque</a:t>
            </a:r>
          </a:p>
        </p:txBody>
      </p:sp>
      <p:sp>
        <p:nvSpPr>
          <p:cNvPr id="47" name="Text Placeholder 4">
            <a:extLst>
              <a:ext uri="{FF2B5EF4-FFF2-40B4-BE49-F238E27FC236}">
                <a16:creationId xmlns:a16="http://schemas.microsoft.com/office/drawing/2014/main" id="{BF938847-A46F-4040-B617-CA0FDAC75981}"/>
              </a:ext>
            </a:extLst>
          </p:cNvPr>
          <p:cNvSpPr>
            <a:spLocks noGrp="1"/>
          </p:cNvSpPr>
          <p:nvPr userDrawn="1">
            <p:ph type="body" sz="quarter" idx="52"/>
          </p:nvPr>
        </p:nvSpPr>
        <p:spPr bwMode="invGray">
          <a:xfrm>
            <a:off x="6311076" y="1983505"/>
            <a:ext cx="2457977" cy="3955901"/>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
        <p:nvSpPr>
          <p:cNvPr id="52" name="Text Placeholder 4">
            <a:extLst>
              <a:ext uri="{FF2B5EF4-FFF2-40B4-BE49-F238E27FC236}">
                <a16:creationId xmlns:a16="http://schemas.microsoft.com/office/drawing/2014/main" id="{3D2A8777-0FD1-4F0D-BDA3-82FBFC3C711F}"/>
              </a:ext>
            </a:extLst>
          </p:cNvPr>
          <p:cNvSpPr>
            <a:spLocks noGrp="1"/>
          </p:cNvSpPr>
          <p:nvPr userDrawn="1">
            <p:ph type="body" sz="quarter" idx="53"/>
          </p:nvPr>
        </p:nvSpPr>
        <p:spPr bwMode="invGray">
          <a:xfrm>
            <a:off x="9184683" y="1481550"/>
            <a:ext cx="2457978" cy="312176"/>
          </a:xfrm>
          <a:prstGeom prst="rect">
            <a:avLst/>
          </a:prstGeom>
        </p:spPr>
        <p:txBody>
          <a:bodyPr anchor="ctr">
            <a:normAutofit/>
          </a:bodyPr>
          <a:lstStyle>
            <a:lvl1pPr marL="0" indent="0">
              <a:buNone/>
              <a:defRPr sz="1400">
                <a:solidFill>
                  <a:srgbClr val="000000"/>
                </a:solidFill>
                <a:latin typeface="Montserrat SemiBold" pitchFamily="2" charset="0"/>
              </a:defRPr>
            </a:lvl1pPr>
          </a:lstStyle>
          <a:p>
            <a:pPr lvl="0"/>
            <a:r>
              <a:rPr lang="fr-FR"/>
              <a:t>Cliquez pour modifier les styles du texte du masque</a:t>
            </a:r>
          </a:p>
        </p:txBody>
      </p:sp>
      <p:sp>
        <p:nvSpPr>
          <p:cNvPr id="54" name="Text Placeholder 4">
            <a:extLst>
              <a:ext uri="{FF2B5EF4-FFF2-40B4-BE49-F238E27FC236}">
                <a16:creationId xmlns:a16="http://schemas.microsoft.com/office/drawing/2014/main" id="{0D2F8A3C-F63E-4F2C-9C20-DCFE48617FE5}"/>
              </a:ext>
            </a:extLst>
          </p:cNvPr>
          <p:cNvSpPr>
            <a:spLocks noGrp="1"/>
          </p:cNvSpPr>
          <p:nvPr userDrawn="1">
            <p:ph type="body" sz="quarter" idx="54"/>
          </p:nvPr>
        </p:nvSpPr>
        <p:spPr bwMode="invGray">
          <a:xfrm>
            <a:off x="9184684" y="1983505"/>
            <a:ext cx="2457977" cy="3955901"/>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Tree>
    <p:extLst>
      <p:ext uri="{BB962C8B-B14F-4D97-AF65-F5344CB8AC3E}">
        <p14:creationId xmlns:p14="http://schemas.microsoft.com/office/powerpoint/2010/main" val="25794266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hree colored blocks">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800" y="471915"/>
            <a:ext cx="11484000" cy="343237"/>
          </a:xfrm>
          <a:prstGeom prst="rect">
            <a:avLst/>
          </a:prstGeom>
        </p:spPr>
        <p:txBody>
          <a:bodyPr anchor="t">
            <a:spAutoFit/>
          </a:bodyPr>
          <a:lstStyle>
            <a:lvl1pPr>
              <a:defRPr sz="2200">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800" y="830931"/>
            <a:ext cx="11484000" cy="338554"/>
          </a:xfrm>
          <a:prstGeom prst="rect">
            <a:avLst/>
          </a:prstGeom>
        </p:spPr>
        <p:txBody>
          <a:bodyPr>
            <a:spAutoFit/>
          </a:bodyPr>
          <a:lstStyle>
            <a:lvl1pPr marL="0" indent="0">
              <a:buNone/>
              <a:defRPr sz="1600">
                <a:solidFill>
                  <a:srgbClr val="2D2D2D"/>
                </a:solidFill>
                <a:latin typeface="Montserrat SemiBold" pitchFamily="2" charset="0"/>
              </a:defRPr>
            </a:lvl1pPr>
          </a:lstStyle>
          <a:p>
            <a:pPr lvl="0"/>
            <a:r>
              <a:rPr lang="fr-FR"/>
              <a:t>Cliquez pour modifier les styles du texte du masque</a:t>
            </a:r>
          </a:p>
        </p:txBody>
      </p:sp>
      <p:sp>
        <p:nvSpPr>
          <p:cNvPr id="24" name="Rectangle: Rounded Corners 23">
            <a:extLst>
              <a:ext uri="{FF2B5EF4-FFF2-40B4-BE49-F238E27FC236}">
                <a16:creationId xmlns:a16="http://schemas.microsoft.com/office/drawing/2014/main" id="{84EEE4F9-1953-4BE2-AAB6-AF624FA0F7FE}"/>
              </a:ext>
            </a:extLst>
          </p:cNvPr>
          <p:cNvSpPr/>
          <p:nvPr userDrawn="1"/>
        </p:nvSpPr>
        <p:spPr>
          <a:xfrm>
            <a:off x="417847" y="1376137"/>
            <a:ext cx="3600000" cy="4554881"/>
          </a:xfrm>
          <a:prstGeom prst="roundRect">
            <a:avLst>
              <a:gd name="adj" fmla="val 3617"/>
            </a:avLst>
          </a:prstGeom>
          <a:solidFill>
            <a:srgbClr val="002D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5" name="Rectangle: Rounded Corners 24">
            <a:extLst>
              <a:ext uri="{FF2B5EF4-FFF2-40B4-BE49-F238E27FC236}">
                <a16:creationId xmlns:a16="http://schemas.microsoft.com/office/drawing/2014/main" id="{1FC0C31A-EADE-475B-8659-B247694C8156}"/>
              </a:ext>
            </a:extLst>
          </p:cNvPr>
          <p:cNvSpPr/>
          <p:nvPr userDrawn="1"/>
        </p:nvSpPr>
        <p:spPr>
          <a:xfrm>
            <a:off x="4318095" y="1376136"/>
            <a:ext cx="3600000" cy="4554881"/>
          </a:xfrm>
          <a:prstGeom prst="roundRect">
            <a:avLst>
              <a:gd name="adj" fmla="val 3617"/>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6" name="Rectangle: Rounded Corners 25">
            <a:extLst>
              <a:ext uri="{FF2B5EF4-FFF2-40B4-BE49-F238E27FC236}">
                <a16:creationId xmlns:a16="http://schemas.microsoft.com/office/drawing/2014/main" id="{C783D2F0-C63F-4ED3-B982-C7543245DEE7}"/>
              </a:ext>
            </a:extLst>
          </p:cNvPr>
          <p:cNvSpPr/>
          <p:nvPr userDrawn="1"/>
        </p:nvSpPr>
        <p:spPr>
          <a:xfrm>
            <a:off x="8218343" y="1376135"/>
            <a:ext cx="3600000" cy="4554881"/>
          </a:xfrm>
          <a:prstGeom prst="roundRect">
            <a:avLst>
              <a:gd name="adj" fmla="val 3617"/>
            </a:avLst>
          </a:prstGeom>
          <a:solidFill>
            <a:srgbClr val="ECE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srgbClr val="2D2D2D"/>
              </a:solidFill>
            </a:endParaRPr>
          </a:p>
        </p:txBody>
      </p:sp>
      <p:sp>
        <p:nvSpPr>
          <p:cNvPr id="27" name="Text Placeholder 20">
            <a:extLst>
              <a:ext uri="{FF2B5EF4-FFF2-40B4-BE49-F238E27FC236}">
                <a16:creationId xmlns:a16="http://schemas.microsoft.com/office/drawing/2014/main" id="{0DDB1D8F-E5AF-4D25-B6DF-68652F4E84D3}"/>
              </a:ext>
            </a:extLst>
          </p:cNvPr>
          <p:cNvSpPr>
            <a:spLocks noGrp="1"/>
          </p:cNvSpPr>
          <p:nvPr>
            <p:ph type="body" sz="quarter" idx="16"/>
          </p:nvPr>
        </p:nvSpPr>
        <p:spPr>
          <a:xfrm>
            <a:off x="499378" y="1479121"/>
            <a:ext cx="3436938" cy="352271"/>
          </a:xfrm>
          <a:prstGeom prst="rect">
            <a:avLst/>
          </a:prstGeom>
        </p:spPr>
        <p:txBody>
          <a:bodyPr>
            <a:normAutofit/>
          </a:bodyPr>
          <a:lstStyle>
            <a:lvl1pPr marL="0" indent="0" algn="l">
              <a:buNone/>
              <a:defRPr sz="1600">
                <a:solidFill>
                  <a:schemeClr val="bg1"/>
                </a:solidFill>
                <a:latin typeface="Montserrat SemiBold" pitchFamily="2" charset="0"/>
              </a:defRPr>
            </a:lvl1pPr>
          </a:lstStyle>
          <a:p>
            <a:pPr lvl="0"/>
            <a:r>
              <a:rPr lang="fr-FR"/>
              <a:t>Cliquez pour modifier les styles du texte du masque</a:t>
            </a:r>
          </a:p>
        </p:txBody>
      </p:sp>
      <p:sp>
        <p:nvSpPr>
          <p:cNvPr id="28" name="Text Placeholder 20">
            <a:extLst>
              <a:ext uri="{FF2B5EF4-FFF2-40B4-BE49-F238E27FC236}">
                <a16:creationId xmlns:a16="http://schemas.microsoft.com/office/drawing/2014/main" id="{A7F0CE21-4019-4FC6-A3A0-36B6B7A8C518}"/>
              </a:ext>
            </a:extLst>
          </p:cNvPr>
          <p:cNvSpPr>
            <a:spLocks noGrp="1"/>
          </p:cNvSpPr>
          <p:nvPr>
            <p:ph type="body" sz="quarter" idx="17"/>
          </p:nvPr>
        </p:nvSpPr>
        <p:spPr>
          <a:xfrm>
            <a:off x="4399626" y="1479121"/>
            <a:ext cx="3436938" cy="352271"/>
          </a:xfrm>
          <a:prstGeom prst="rect">
            <a:avLst/>
          </a:prstGeom>
        </p:spPr>
        <p:txBody>
          <a:bodyPr>
            <a:normAutofit/>
          </a:bodyPr>
          <a:lstStyle>
            <a:lvl1pPr marL="0" indent="0" algn="l">
              <a:buNone/>
              <a:defRPr sz="1600">
                <a:solidFill>
                  <a:srgbClr val="2D2D2D"/>
                </a:solidFill>
                <a:latin typeface="Montserrat SemiBold" pitchFamily="2" charset="0"/>
              </a:defRPr>
            </a:lvl1pPr>
          </a:lstStyle>
          <a:p>
            <a:pPr lvl="0"/>
            <a:r>
              <a:rPr lang="fr-FR"/>
              <a:t>Cliquez pour modifier les styles du texte du masque</a:t>
            </a:r>
          </a:p>
        </p:txBody>
      </p:sp>
      <p:sp>
        <p:nvSpPr>
          <p:cNvPr id="29" name="Text Placeholder 20">
            <a:extLst>
              <a:ext uri="{FF2B5EF4-FFF2-40B4-BE49-F238E27FC236}">
                <a16:creationId xmlns:a16="http://schemas.microsoft.com/office/drawing/2014/main" id="{BE854316-9D8B-4ACC-8002-506C758C2F09}"/>
              </a:ext>
            </a:extLst>
          </p:cNvPr>
          <p:cNvSpPr>
            <a:spLocks noGrp="1"/>
          </p:cNvSpPr>
          <p:nvPr>
            <p:ph type="body" sz="quarter" idx="18"/>
          </p:nvPr>
        </p:nvSpPr>
        <p:spPr>
          <a:xfrm>
            <a:off x="8302576" y="1479121"/>
            <a:ext cx="3436938" cy="352271"/>
          </a:xfrm>
          <a:prstGeom prst="rect">
            <a:avLst/>
          </a:prstGeom>
        </p:spPr>
        <p:txBody>
          <a:bodyPr>
            <a:normAutofit/>
          </a:bodyPr>
          <a:lstStyle>
            <a:lvl1pPr marL="0" indent="0" algn="l">
              <a:buNone/>
              <a:defRPr sz="1600">
                <a:solidFill>
                  <a:srgbClr val="2D2D2D"/>
                </a:solidFill>
                <a:latin typeface="Montserrat SemiBold" pitchFamily="2" charset="0"/>
              </a:defRPr>
            </a:lvl1pPr>
          </a:lstStyle>
          <a:p>
            <a:pPr lvl="0"/>
            <a:r>
              <a:rPr lang="fr-FR"/>
              <a:t>Cliquez pour modifier les styles du texte du masque</a:t>
            </a:r>
          </a:p>
        </p:txBody>
      </p:sp>
      <p:sp>
        <p:nvSpPr>
          <p:cNvPr id="30" name="Text Placeholder 20">
            <a:extLst>
              <a:ext uri="{FF2B5EF4-FFF2-40B4-BE49-F238E27FC236}">
                <a16:creationId xmlns:a16="http://schemas.microsoft.com/office/drawing/2014/main" id="{083BF51F-0691-49F7-A008-3E8F6B3A3C44}"/>
              </a:ext>
            </a:extLst>
          </p:cNvPr>
          <p:cNvSpPr>
            <a:spLocks noGrp="1"/>
          </p:cNvSpPr>
          <p:nvPr>
            <p:ph type="body" sz="quarter" idx="19"/>
          </p:nvPr>
        </p:nvSpPr>
        <p:spPr>
          <a:xfrm>
            <a:off x="499378" y="1973739"/>
            <a:ext cx="3436938" cy="3887796"/>
          </a:xfrm>
          <a:prstGeom prst="rect">
            <a:avLst/>
          </a:prstGeom>
        </p:spPr>
        <p:txBody>
          <a:bodyPr>
            <a:normAutofit/>
          </a:bodyPr>
          <a:lstStyle>
            <a:lvl1pPr marL="0" indent="0" algn="l">
              <a:buNone/>
              <a:defRPr sz="1200">
                <a:solidFill>
                  <a:schemeClr val="bg1"/>
                </a:solidFill>
                <a:latin typeface="Montserrat" panose="00000500000000000000" pitchFamily="2" charset="0"/>
              </a:defRPr>
            </a:lvl1pPr>
          </a:lstStyle>
          <a:p>
            <a:pPr lvl="0"/>
            <a:r>
              <a:rPr lang="fr-FR"/>
              <a:t>Cliquez pour modifier les styles du texte du masque</a:t>
            </a:r>
          </a:p>
        </p:txBody>
      </p:sp>
      <p:sp>
        <p:nvSpPr>
          <p:cNvPr id="31" name="Text Placeholder 20">
            <a:extLst>
              <a:ext uri="{FF2B5EF4-FFF2-40B4-BE49-F238E27FC236}">
                <a16:creationId xmlns:a16="http://schemas.microsoft.com/office/drawing/2014/main" id="{03D91854-B70D-43CC-9CA1-D173962CB0A2}"/>
              </a:ext>
            </a:extLst>
          </p:cNvPr>
          <p:cNvSpPr>
            <a:spLocks noGrp="1"/>
          </p:cNvSpPr>
          <p:nvPr>
            <p:ph type="body" sz="quarter" idx="20"/>
          </p:nvPr>
        </p:nvSpPr>
        <p:spPr>
          <a:xfrm>
            <a:off x="4399626" y="1973739"/>
            <a:ext cx="3436938" cy="3887796"/>
          </a:xfrm>
          <a:prstGeom prst="rect">
            <a:avLst/>
          </a:prstGeom>
        </p:spPr>
        <p:txBody>
          <a:bodyPr>
            <a:normAutofit/>
          </a:bodyPr>
          <a:lstStyle>
            <a:lvl1pPr marL="0" indent="0" algn="l">
              <a:buNone/>
              <a:defRPr sz="1200">
                <a:solidFill>
                  <a:srgbClr val="2D2D2D"/>
                </a:solidFill>
                <a:latin typeface="Montserrat" panose="00000500000000000000" pitchFamily="2" charset="0"/>
              </a:defRPr>
            </a:lvl1pPr>
          </a:lstStyle>
          <a:p>
            <a:pPr lvl="0"/>
            <a:r>
              <a:rPr lang="fr-FR"/>
              <a:t>Cliquez pour modifier les styles du texte du masque</a:t>
            </a:r>
          </a:p>
        </p:txBody>
      </p:sp>
      <p:sp>
        <p:nvSpPr>
          <p:cNvPr id="32" name="Text Placeholder 20">
            <a:extLst>
              <a:ext uri="{FF2B5EF4-FFF2-40B4-BE49-F238E27FC236}">
                <a16:creationId xmlns:a16="http://schemas.microsoft.com/office/drawing/2014/main" id="{97EC2FAB-088C-474C-A92D-32F83C396147}"/>
              </a:ext>
            </a:extLst>
          </p:cNvPr>
          <p:cNvSpPr>
            <a:spLocks noGrp="1"/>
          </p:cNvSpPr>
          <p:nvPr>
            <p:ph type="body" sz="quarter" idx="21"/>
          </p:nvPr>
        </p:nvSpPr>
        <p:spPr>
          <a:xfrm>
            <a:off x="8299874" y="1973739"/>
            <a:ext cx="3436938" cy="3887796"/>
          </a:xfrm>
          <a:prstGeom prst="rect">
            <a:avLst/>
          </a:prstGeom>
        </p:spPr>
        <p:txBody>
          <a:bodyPr>
            <a:normAutofit/>
          </a:bodyPr>
          <a:lstStyle>
            <a:lvl1pPr marL="0" indent="0" algn="l">
              <a:buNone/>
              <a:defRPr sz="1200">
                <a:solidFill>
                  <a:schemeClr val="tx1"/>
                </a:solidFill>
                <a:latin typeface="Montserrat" panose="00000500000000000000" pitchFamily="2" charset="0"/>
              </a:defRPr>
            </a:lvl1pPr>
          </a:lstStyle>
          <a:p>
            <a:pPr lvl="0"/>
            <a:r>
              <a:rPr lang="fr-FR"/>
              <a:t>Cliquez pour modifier les styles du texte du masque</a:t>
            </a:r>
          </a:p>
        </p:txBody>
      </p:sp>
    </p:spTree>
    <p:extLst>
      <p:ext uri="{BB962C8B-B14F-4D97-AF65-F5344CB8AC3E}">
        <p14:creationId xmlns:p14="http://schemas.microsoft.com/office/powerpoint/2010/main" val="269396746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wo bars with image">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800" y="471915"/>
            <a:ext cx="11484000" cy="343237"/>
          </a:xfrm>
          <a:prstGeom prst="rect">
            <a:avLst/>
          </a:prstGeom>
        </p:spPr>
        <p:txBody>
          <a:bodyPr anchor="t">
            <a:spAutoFit/>
          </a:bodyPr>
          <a:lstStyle>
            <a:lvl1pPr>
              <a:defRPr sz="2200">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800" y="830931"/>
            <a:ext cx="11484000" cy="338554"/>
          </a:xfrm>
          <a:prstGeom prst="rect">
            <a:avLst/>
          </a:prstGeom>
        </p:spPr>
        <p:txBody>
          <a:bodyPr>
            <a:spAutoFit/>
          </a:bodyPr>
          <a:lstStyle>
            <a:lvl1pPr marL="0" indent="0">
              <a:buNone/>
              <a:defRPr sz="1600">
                <a:solidFill>
                  <a:srgbClr val="2D2D2D"/>
                </a:solidFill>
                <a:latin typeface="Montserrat SemiBold" pitchFamily="2" charset="0"/>
              </a:defRPr>
            </a:lvl1pPr>
          </a:lstStyle>
          <a:p>
            <a:pPr lvl="0"/>
            <a:r>
              <a:rPr lang="fr-FR"/>
              <a:t>Cliquez pour modifier les styles du texte du masque</a:t>
            </a:r>
          </a:p>
        </p:txBody>
      </p:sp>
      <p:sp>
        <p:nvSpPr>
          <p:cNvPr id="20" name="Rectangle: Rounded Corners 19">
            <a:extLst>
              <a:ext uri="{FF2B5EF4-FFF2-40B4-BE49-F238E27FC236}">
                <a16:creationId xmlns:a16="http://schemas.microsoft.com/office/drawing/2014/main" id="{73DD9479-32BE-4255-8D4F-4216693171D1}"/>
              </a:ext>
            </a:extLst>
          </p:cNvPr>
          <p:cNvSpPr/>
          <p:nvPr userDrawn="1"/>
        </p:nvSpPr>
        <p:spPr>
          <a:xfrm>
            <a:off x="413556" y="1414671"/>
            <a:ext cx="9354024" cy="1800000"/>
          </a:xfrm>
          <a:prstGeom prst="roundRect">
            <a:avLst>
              <a:gd name="adj" fmla="val 3617"/>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3" name="Text Placeholder 20">
            <a:extLst>
              <a:ext uri="{FF2B5EF4-FFF2-40B4-BE49-F238E27FC236}">
                <a16:creationId xmlns:a16="http://schemas.microsoft.com/office/drawing/2014/main" id="{359A2CB8-6225-4B92-8899-576771C47E5E}"/>
              </a:ext>
            </a:extLst>
          </p:cNvPr>
          <p:cNvSpPr>
            <a:spLocks noGrp="1"/>
          </p:cNvSpPr>
          <p:nvPr>
            <p:ph type="body" sz="quarter" idx="21"/>
          </p:nvPr>
        </p:nvSpPr>
        <p:spPr>
          <a:xfrm>
            <a:off x="507517" y="1510019"/>
            <a:ext cx="9188242" cy="1641734"/>
          </a:xfrm>
          <a:prstGeom prst="rect">
            <a:avLst/>
          </a:prstGeom>
        </p:spPr>
        <p:txBody>
          <a:bodyPr>
            <a:normAutofit/>
          </a:bodyPr>
          <a:lstStyle>
            <a:lvl1pPr marL="0" indent="0" algn="l">
              <a:buNone/>
              <a:defRPr sz="1400">
                <a:solidFill>
                  <a:srgbClr val="000000"/>
                </a:solidFill>
                <a:latin typeface="Montserrat Bold" panose="00000800000000000000" pitchFamily="2" charset="0"/>
              </a:defRPr>
            </a:lvl1pPr>
          </a:lstStyle>
          <a:p>
            <a:pPr lvl="0"/>
            <a:r>
              <a:rPr lang="fr-FR"/>
              <a:t>Cliquez pour modifier les styles du texte du masque</a:t>
            </a:r>
          </a:p>
        </p:txBody>
      </p:sp>
      <p:sp>
        <p:nvSpPr>
          <p:cNvPr id="35" name="Picture Placeholder 3">
            <a:extLst>
              <a:ext uri="{FF2B5EF4-FFF2-40B4-BE49-F238E27FC236}">
                <a16:creationId xmlns:a16="http://schemas.microsoft.com/office/drawing/2014/main" id="{A4910E2B-FFA5-49E8-A92C-549A7A70AA43}"/>
              </a:ext>
            </a:extLst>
          </p:cNvPr>
          <p:cNvSpPr>
            <a:spLocks noGrp="1"/>
          </p:cNvSpPr>
          <p:nvPr>
            <p:ph type="pic" sz="quarter" idx="24" hasCustomPrompt="1"/>
          </p:nvPr>
        </p:nvSpPr>
        <p:spPr>
          <a:xfrm>
            <a:off x="9843083" y="1414671"/>
            <a:ext cx="1935361" cy="4440752"/>
          </a:xfrm>
          <a:prstGeom prst="roundRect">
            <a:avLst>
              <a:gd name="adj" fmla="val 3028"/>
            </a:avLst>
          </a:prstGeom>
        </p:spPr>
        <p:txBody>
          <a:bodyPr anchor="ctr">
            <a:normAutofit/>
          </a:bodyPr>
          <a:lstStyle>
            <a:lvl1pPr marL="0" indent="0" algn="ctr">
              <a:buNone/>
              <a:defRPr sz="1600">
                <a:latin typeface="Raleway Light" pitchFamily="2" charset="0"/>
              </a:defRPr>
            </a:lvl1pPr>
          </a:lstStyle>
          <a:p>
            <a:r>
              <a:rPr lang="en-NL" dirty="0"/>
              <a:t>Select image by clicking here</a:t>
            </a:r>
            <a:br>
              <a:rPr lang="en-NL" dirty="0"/>
            </a:br>
            <a:br>
              <a:rPr lang="en-NL" dirty="0"/>
            </a:br>
            <a:br>
              <a:rPr lang="en-NL" dirty="0"/>
            </a:br>
            <a:br>
              <a:rPr lang="en-NL" dirty="0"/>
            </a:br>
            <a:endParaRPr lang="nl-NL" dirty="0"/>
          </a:p>
        </p:txBody>
      </p:sp>
      <p:sp>
        <p:nvSpPr>
          <p:cNvPr id="36" name="Text Placeholder 20">
            <a:extLst>
              <a:ext uri="{FF2B5EF4-FFF2-40B4-BE49-F238E27FC236}">
                <a16:creationId xmlns:a16="http://schemas.microsoft.com/office/drawing/2014/main" id="{2036E1FB-7710-4F84-9459-CC3C9AB1DFE4}"/>
              </a:ext>
            </a:extLst>
          </p:cNvPr>
          <p:cNvSpPr>
            <a:spLocks noGrp="1"/>
          </p:cNvSpPr>
          <p:nvPr>
            <p:ph type="body" sz="quarter" idx="25"/>
          </p:nvPr>
        </p:nvSpPr>
        <p:spPr>
          <a:xfrm>
            <a:off x="507517" y="3428999"/>
            <a:ext cx="9188242" cy="2426423"/>
          </a:xfrm>
          <a:prstGeom prst="rect">
            <a:avLst/>
          </a:prstGeom>
        </p:spPr>
        <p:txBody>
          <a:bodyPr>
            <a:normAutofit/>
          </a:bodyPr>
          <a:lstStyle>
            <a:lvl1pPr marL="0" indent="0" algn="l">
              <a:buNone/>
              <a:defRPr sz="1200">
                <a:solidFill>
                  <a:srgbClr val="000000"/>
                </a:solidFill>
                <a:latin typeface="Montserrat" panose="00000500000000000000" pitchFamily="2" charset="0"/>
              </a:defRPr>
            </a:lvl1pPr>
          </a:lstStyle>
          <a:p>
            <a:pPr lvl="0"/>
            <a:r>
              <a:rPr lang="fr-FR"/>
              <a:t>Cliquez pour modifier les styles du texte du masque</a:t>
            </a:r>
          </a:p>
        </p:txBody>
      </p:sp>
    </p:spTree>
    <p:extLst>
      <p:ext uri="{BB962C8B-B14F-4D97-AF65-F5344CB8AC3E}">
        <p14:creationId xmlns:p14="http://schemas.microsoft.com/office/powerpoint/2010/main" val="233867276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Four circles with hightlight">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800" y="471915"/>
            <a:ext cx="11484000" cy="343237"/>
          </a:xfrm>
          <a:prstGeom prst="rect">
            <a:avLst/>
          </a:prstGeom>
        </p:spPr>
        <p:txBody>
          <a:bodyPr anchor="t">
            <a:spAutoFit/>
          </a:bodyPr>
          <a:lstStyle>
            <a:lvl1pPr>
              <a:defRPr sz="2200">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800" y="830931"/>
            <a:ext cx="11484000" cy="338554"/>
          </a:xfrm>
          <a:prstGeom prst="rect">
            <a:avLst/>
          </a:prstGeom>
        </p:spPr>
        <p:txBody>
          <a:bodyPr>
            <a:spAutoFit/>
          </a:bodyPr>
          <a:lstStyle>
            <a:lvl1pPr marL="0" indent="0">
              <a:buNone/>
              <a:defRPr sz="1600">
                <a:solidFill>
                  <a:srgbClr val="2D2D2D"/>
                </a:solidFill>
                <a:latin typeface="Montserrat SemiBold" pitchFamily="2" charset="0"/>
              </a:defRPr>
            </a:lvl1pPr>
          </a:lstStyle>
          <a:p>
            <a:pPr lvl="0"/>
            <a:r>
              <a:rPr lang="fr-FR"/>
              <a:t>Cliquez pour modifier les styles du texte du masque</a:t>
            </a:r>
          </a:p>
        </p:txBody>
      </p:sp>
      <p:sp>
        <p:nvSpPr>
          <p:cNvPr id="20" name="Oval 19">
            <a:extLst>
              <a:ext uri="{FF2B5EF4-FFF2-40B4-BE49-F238E27FC236}">
                <a16:creationId xmlns:a16="http://schemas.microsoft.com/office/drawing/2014/main" id="{AF3D8963-5580-4C5D-83BD-9F4EE3E85093}"/>
              </a:ext>
            </a:extLst>
          </p:cNvPr>
          <p:cNvSpPr/>
          <p:nvPr/>
        </p:nvSpPr>
        <p:spPr>
          <a:xfrm>
            <a:off x="727826" y="1481550"/>
            <a:ext cx="2160000" cy="2160000"/>
          </a:xfrm>
          <a:prstGeom prst="ellipse">
            <a:avLst/>
          </a:prstGeom>
          <a:solidFill>
            <a:srgbClr val="ECE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6" name="Text Placeholder 4">
            <a:extLst>
              <a:ext uri="{FF2B5EF4-FFF2-40B4-BE49-F238E27FC236}">
                <a16:creationId xmlns:a16="http://schemas.microsoft.com/office/drawing/2014/main" id="{239C0297-1567-40AA-90D6-CB03A2A553DC}"/>
              </a:ext>
            </a:extLst>
          </p:cNvPr>
          <p:cNvSpPr>
            <a:spLocks noGrp="1"/>
          </p:cNvSpPr>
          <p:nvPr userDrawn="1">
            <p:ph type="body" sz="quarter" idx="42"/>
          </p:nvPr>
        </p:nvSpPr>
        <p:spPr bwMode="invGray">
          <a:xfrm>
            <a:off x="939567" y="1915598"/>
            <a:ext cx="1764148" cy="1291904"/>
          </a:xfrm>
          <a:prstGeom prst="rect">
            <a:avLst/>
          </a:prstGeom>
        </p:spPr>
        <p:txBody>
          <a:bodyPr anchor="ctr">
            <a:normAutofit/>
          </a:bodyPr>
          <a:lstStyle>
            <a:lvl1pPr marL="0" indent="0" algn="ctr">
              <a:buNone/>
              <a:defRPr sz="1400">
                <a:solidFill>
                  <a:srgbClr val="000000"/>
                </a:solidFill>
                <a:latin typeface="Montserrat SemiBold" pitchFamily="2" charset="0"/>
              </a:defRPr>
            </a:lvl1pPr>
          </a:lstStyle>
          <a:p>
            <a:pPr lvl="0"/>
            <a:r>
              <a:rPr lang="fr-FR"/>
              <a:t>Cliquez pour modifier les styles du texte du masque</a:t>
            </a:r>
          </a:p>
        </p:txBody>
      </p:sp>
      <p:sp>
        <p:nvSpPr>
          <p:cNvPr id="37" name="Text Placeholder 4">
            <a:extLst>
              <a:ext uri="{FF2B5EF4-FFF2-40B4-BE49-F238E27FC236}">
                <a16:creationId xmlns:a16="http://schemas.microsoft.com/office/drawing/2014/main" id="{76D94888-A371-4384-8376-ED2A72F15754}"/>
              </a:ext>
            </a:extLst>
          </p:cNvPr>
          <p:cNvSpPr>
            <a:spLocks noGrp="1"/>
          </p:cNvSpPr>
          <p:nvPr userDrawn="1">
            <p:ph type="body" sz="quarter" idx="48"/>
          </p:nvPr>
        </p:nvSpPr>
        <p:spPr bwMode="invGray">
          <a:xfrm>
            <a:off x="727827" y="3884102"/>
            <a:ext cx="2160000" cy="1989479"/>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
        <p:nvSpPr>
          <p:cNvPr id="41" name="Text Placeholder 4">
            <a:extLst>
              <a:ext uri="{FF2B5EF4-FFF2-40B4-BE49-F238E27FC236}">
                <a16:creationId xmlns:a16="http://schemas.microsoft.com/office/drawing/2014/main" id="{D62F8185-7100-4AB7-8700-7B9AB5C5C762}"/>
              </a:ext>
            </a:extLst>
          </p:cNvPr>
          <p:cNvSpPr>
            <a:spLocks noGrp="1"/>
          </p:cNvSpPr>
          <p:nvPr userDrawn="1">
            <p:ph type="body" sz="quarter" idx="50"/>
          </p:nvPr>
        </p:nvSpPr>
        <p:spPr bwMode="invGray">
          <a:xfrm>
            <a:off x="3564704" y="3884102"/>
            <a:ext cx="2160000" cy="1989479"/>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
        <p:nvSpPr>
          <p:cNvPr id="47" name="Text Placeholder 4">
            <a:extLst>
              <a:ext uri="{FF2B5EF4-FFF2-40B4-BE49-F238E27FC236}">
                <a16:creationId xmlns:a16="http://schemas.microsoft.com/office/drawing/2014/main" id="{BF938847-A46F-4040-B617-CA0FDAC75981}"/>
              </a:ext>
            </a:extLst>
          </p:cNvPr>
          <p:cNvSpPr>
            <a:spLocks noGrp="1"/>
          </p:cNvSpPr>
          <p:nvPr userDrawn="1">
            <p:ph type="body" sz="quarter" idx="52"/>
          </p:nvPr>
        </p:nvSpPr>
        <p:spPr bwMode="invGray">
          <a:xfrm>
            <a:off x="6463186" y="3884102"/>
            <a:ext cx="2160000" cy="1989479"/>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
        <p:nvSpPr>
          <p:cNvPr id="54" name="Text Placeholder 4">
            <a:extLst>
              <a:ext uri="{FF2B5EF4-FFF2-40B4-BE49-F238E27FC236}">
                <a16:creationId xmlns:a16="http://schemas.microsoft.com/office/drawing/2014/main" id="{0D2F8A3C-F63E-4F2C-9C20-DCFE48617FE5}"/>
              </a:ext>
            </a:extLst>
          </p:cNvPr>
          <p:cNvSpPr>
            <a:spLocks noGrp="1"/>
          </p:cNvSpPr>
          <p:nvPr userDrawn="1">
            <p:ph type="body" sz="quarter" idx="54"/>
          </p:nvPr>
        </p:nvSpPr>
        <p:spPr bwMode="invGray">
          <a:xfrm>
            <a:off x="9361669" y="3884102"/>
            <a:ext cx="2160000" cy="1989479"/>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
        <p:nvSpPr>
          <p:cNvPr id="24" name="Oval 23">
            <a:extLst>
              <a:ext uri="{FF2B5EF4-FFF2-40B4-BE49-F238E27FC236}">
                <a16:creationId xmlns:a16="http://schemas.microsoft.com/office/drawing/2014/main" id="{287C6481-0ED3-49FF-ADEF-DF9A6101CF3F}"/>
              </a:ext>
            </a:extLst>
          </p:cNvPr>
          <p:cNvSpPr/>
          <p:nvPr userDrawn="1"/>
        </p:nvSpPr>
        <p:spPr>
          <a:xfrm>
            <a:off x="3564703" y="1481550"/>
            <a:ext cx="2160000" cy="2160000"/>
          </a:xfrm>
          <a:prstGeom prst="ellipse">
            <a:avLst/>
          </a:prstGeom>
          <a:solidFill>
            <a:srgbClr val="ECE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5" name="Oval 24">
            <a:extLst>
              <a:ext uri="{FF2B5EF4-FFF2-40B4-BE49-F238E27FC236}">
                <a16:creationId xmlns:a16="http://schemas.microsoft.com/office/drawing/2014/main" id="{0DF03BF8-9606-472E-9E21-26E6D18548B6}"/>
              </a:ext>
            </a:extLst>
          </p:cNvPr>
          <p:cNvSpPr/>
          <p:nvPr userDrawn="1"/>
        </p:nvSpPr>
        <p:spPr>
          <a:xfrm>
            <a:off x="6463186" y="1481550"/>
            <a:ext cx="2160000" cy="2160000"/>
          </a:xfrm>
          <a:prstGeom prst="ellipse">
            <a:avLst/>
          </a:prstGeom>
          <a:solidFill>
            <a:srgbClr val="ECE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6" name="Oval 25">
            <a:extLst>
              <a:ext uri="{FF2B5EF4-FFF2-40B4-BE49-F238E27FC236}">
                <a16:creationId xmlns:a16="http://schemas.microsoft.com/office/drawing/2014/main" id="{C5C88E66-6B8E-44CF-85CF-949AA8FFCC5B}"/>
              </a:ext>
            </a:extLst>
          </p:cNvPr>
          <p:cNvSpPr/>
          <p:nvPr userDrawn="1"/>
        </p:nvSpPr>
        <p:spPr>
          <a:xfrm>
            <a:off x="9361669" y="1481550"/>
            <a:ext cx="2160000" cy="2160000"/>
          </a:xfrm>
          <a:prstGeom prst="ellipse">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7" name="Text Placeholder 4">
            <a:extLst>
              <a:ext uri="{FF2B5EF4-FFF2-40B4-BE49-F238E27FC236}">
                <a16:creationId xmlns:a16="http://schemas.microsoft.com/office/drawing/2014/main" id="{2A3174F6-D1C7-4E9C-B759-7D978E426553}"/>
              </a:ext>
            </a:extLst>
          </p:cNvPr>
          <p:cNvSpPr>
            <a:spLocks noGrp="1"/>
          </p:cNvSpPr>
          <p:nvPr>
            <p:ph type="body" sz="quarter" idx="55"/>
          </p:nvPr>
        </p:nvSpPr>
        <p:spPr bwMode="invGray">
          <a:xfrm>
            <a:off x="3775873" y="1915598"/>
            <a:ext cx="1764148" cy="1291904"/>
          </a:xfrm>
          <a:prstGeom prst="rect">
            <a:avLst/>
          </a:prstGeom>
        </p:spPr>
        <p:txBody>
          <a:bodyPr anchor="ctr">
            <a:normAutofit/>
          </a:bodyPr>
          <a:lstStyle>
            <a:lvl1pPr marL="0" indent="0" algn="ctr">
              <a:buNone/>
              <a:defRPr sz="1400">
                <a:solidFill>
                  <a:srgbClr val="000000"/>
                </a:solidFill>
                <a:latin typeface="Montserrat SemiBold" pitchFamily="2" charset="0"/>
              </a:defRPr>
            </a:lvl1pPr>
          </a:lstStyle>
          <a:p>
            <a:pPr lvl="0"/>
            <a:r>
              <a:rPr lang="fr-FR"/>
              <a:t>Cliquez pour modifier les styles du texte du masque</a:t>
            </a:r>
          </a:p>
        </p:txBody>
      </p:sp>
      <p:sp>
        <p:nvSpPr>
          <p:cNvPr id="28" name="Text Placeholder 4">
            <a:extLst>
              <a:ext uri="{FF2B5EF4-FFF2-40B4-BE49-F238E27FC236}">
                <a16:creationId xmlns:a16="http://schemas.microsoft.com/office/drawing/2014/main" id="{2F6FC99F-5A17-427C-AED6-461BAD458AEF}"/>
              </a:ext>
            </a:extLst>
          </p:cNvPr>
          <p:cNvSpPr>
            <a:spLocks noGrp="1"/>
          </p:cNvSpPr>
          <p:nvPr>
            <p:ph type="body" sz="quarter" idx="56"/>
          </p:nvPr>
        </p:nvSpPr>
        <p:spPr bwMode="invGray">
          <a:xfrm>
            <a:off x="6661112" y="1915598"/>
            <a:ext cx="1764148" cy="1291904"/>
          </a:xfrm>
          <a:prstGeom prst="rect">
            <a:avLst/>
          </a:prstGeom>
        </p:spPr>
        <p:txBody>
          <a:bodyPr anchor="ctr">
            <a:normAutofit/>
          </a:bodyPr>
          <a:lstStyle>
            <a:lvl1pPr marL="0" indent="0" algn="ctr">
              <a:buNone/>
              <a:defRPr sz="1400">
                <a:solidFill>
                  <a:srgbClr val="000000"/>
                </a:solidFill>
                <a:latin typeface="Montserrat SemiBold" pitchFamily="2" charset="0"/>
              </a:defRPr>
            </a:lvl1pPr>
          </a:lstStyle>
          <a:p>
            <a:pPr lvl="0"/>
            <a:r>
              <a:rPr lang="fr-FR"/>
              <a:t>Cliquez pour modifier les styles du texte du masque</a:t>
            </a:r>
          </a:p>
        </p:txBody>
      </p:sp>
      <p:sp>
        <p:nvSpPr>
          <p:cNvPr id="29" name="Text Placeholder 4">
            <a:extLst>
              <a:ext uri="{FF2B5EF4-FFF2-40B4-BE49-F238E27FC236}">
                <a16:creationId xmlns:a16="http://schemas.microsoft.com/office/drawing/2014/main" id="{347DC7F7-85E1-456D-B752-BFECF1A2960E}"/>
              </a:ext>
            </a:extLst>
          </p:cNvPr>
          <p:cNvSpPr>
            <a:spLocks noGrp="1"/>
          </p:cNvSpPr>
          <p:nvPr>
            <p:ph type="body" sz="quarter" idx="57"/>
          </p:nvPr>
        </p:nvSpPr>
        <p:spPr bwMode="invGray">
          <a:xfrm>
            <a:off x="9559595" y="1915598"/>
            <a:ext cx="1764148" cy="1291904"/>
          </a:xfrm>
          <a:prstGeom prst="rect">
            <a:avLst/>
          </a:prstGeom>
        </p:spPr>
        <p:txBody>
          <a:bodyPr anchor="ctr">
            <a:normAutofit/>
          </a:bodyPr>
          <a:lstStyle>
            <a:lvl1pPr marL="0" indent="0" algn="ctr">
              <a:buNone/>
              <a:defRPr sz="1400">
                <a:solidFill>
                  <a:srgbClr val="000000"/>
                </a:solidFill>
                <a:latin typeface="Montserrat SemiBold" pitchFamily="2" charset="0"/>
              </a:defRPr>
            </a:lvl1pPr>
          </a:lstStyle>
          <a:p>
            <a:pPr lvl="0"/>
            <a:r>
              <a:rPr lang="fr-FR"/>
              <a:t>Cliquez pour modifier les styles du texte du masque</a:t>
            </a:r>
          </a:p>
        </p:txBody>
      </p:sp>
      <p:sp>
        <p:nvSpPr>
          <p:cNvPr id="30" name="Text Placeholder 4">
            <a:extLst>
              <a:ext uri="{FF2B5EF4-FFF2-40B4-BE49-F238E27FC236}">
                <a16:creationId xmlns:a16="http://schemas.microsoft.com/office/drawing/2014/main" id="{7A0BB3E2-7BA1-4789-A4A6-6EFF562664A7}"/>
              </a:ext>
            </a:extLst>
          </p:cNvPr>
          <p:cNvSpPr>
            <a:spLocks noGrp="1"/>
          </p:cNvSpPr>
          <p:nvPr>
            <p:ph type="body" sz="quarter" idx="58" hasCustomPrompt="1"/>
          </p:nvPr>
        </p:nvSpPr>
        <p:spPr bwMode="invGray">
          <a:xfrm>
            <a:off x="2975221" y="2331768"/>
            <a:ext cx="502086" cy="459564"/>
          </a:xfrm>
          <a:prstGeom prst="rect">
            <a:avLst/>
          </a:prstGeom>
        </p:spPr>
        <p:txBody>
          <a:bodyPr anchor="ctr">
            <a:normAutofit/>
          </a:bodyPr>
          <a:lstStyle>
            <a:lvl1pPr marL="0" indent="0" algn="ctr">
              <a:buNone/>
              <a:defRPr sz="2400">
                <a:solidFill>
                  <a:schemeClr val="tx1"/>
                </a:solidFill>
                <a:latin typeface="Montserrat SemiBold" pitchFamily="2" charset="0"/>
                <a:sym typeface="Wingdings" panose="05000000000000000000" pitchFamily="2" charset="2"/>
              </a:defRPr>
            </a:lvl1pPr>
          </a:lstStyle>
          <a:p>
            <a:pPr lvl="0"/>
            <a:r>
              <a:rPr lang="en-NL" dirty="0"/>
              <a:t></a:t>
            </a:r>
            <a:endParaRPr lang="en-US" dirty="0"/>
          </a:p>
        </p:txBody>
      </p:sp>
      <p:sp>
        <p:nvSpPr>
          <p:cNvPr id="31" name="Text Placeholder 4">
            <a:extLst>
              <a:ext uri="{FF2B5EF4-FFF2-40B4-BE49-F238E27FC236}">
                <a16:creationId xmlns:a16="http://schemas.microsoft.com/office/drawing/2014/main" id="{06BC21B3-F035-4282-BB79-3822948CABA3}"/>
              </a:ext>
            </a:extLst>
          </p:cNvPr>
          <p:cNvSpPr>
            <a:spLocks noGrp="1"/>
          </p:cNvSpPr>
          <p:nvPr>
            <p:ph type="body" sz="quarter" idx="59" hasCustomPrompt="1"/>
          </p:nvPr>
        </p:nvSpPr>
        <p:spPr bwMode="invGray">
          <a:xfrm>
            <a:off x="5842901" y="2331768"/>
            <a:ext cx="502086" cy="459564"/>
          </a:xfrm>
          <a:prstGeom prst="rect">
            <a:avLst/>
          </a:prstGeom>
        </p:spPr>
        <p:txBody>
          <a:bodyPr anchor="ctr">
            <a:normAutofit/>
          </a:bodyPr>
          <a:lstStyle>
            <a:lvl1pPr marL="0" indent="0" algn="ctr">
              <a:buNone/>
              <a:defRPr sz="2400">
                <a:solidFill>
                  <a:schemeClr val="tx1"/>
                </a:solidFill>
                <a:latin typeface="Montserrat SemiBold" pitchFamily="2" charset="0"/>
                <a:sym typeface="Wingdings" panose="05000000000000000000" pitchFamily="2" charset="2"/>
              </a:defRPr>
            </a:lvl1pPr>
          </a:lstStyle>
          <a:p>
            <a:pPr lvl="0"/>
            <a:r>
              <a:rPr lang="en-NL" dirty="0"/>
              <a:t></a:t>
            </a:r>
            <a:endParaRPr lang="en-US" dirty="0"/>
          </a:p>
        </p:txBody>
      </p:sp>
      <p:sp>
        <p:nvSpPr>
          <p:cNvPr id="32" name="Text Placeholder 4">
            <a:extLst>
              <a:ext uri="{FF2B5EF4-FFF2-40B4-BE49-F238E27FC236}">
                <a16:creationId xmlns:a16="http://schemas.microsoft.com/office/drawing/2014/main" id="{9E0633CC-D902-4913-A17B-900CE3FB9FD6}"/>
              </a:ext>
            </a:extLst>
          </p:cNvPr>
          <p:cNvSpPr>
            <a:spLocks noGrp="1"/>
          </p:cNvSpPr>
          <p:nvPr>
            <p:ph type="body" sz="quarter" idx="60" hasCustomPrompt="1"/>
          </p:nvPr>
        </p:nvSpPr>
        <p:spPr bwMode="invGray">
          <a:xfrm>
            <a:off x="8741384" y="2331768"/>
            <a:ext cx="502086" cy="459564"/>
          </a:xfrm>
          <a:prstGeom prst="rect">
            <a:avLst/>
          </a:prstGeom>
        </p:spPr>
        <p:txBody>
          <a:bodyPr anchor="ctr">
            <a:normAutofit/>
          </a:bodyPr>
          <a:lstStyle>
            <a:lvl1pPr marL="0" indent="0" algn="ctr">
              <a:buNone/>
              <a:defRPr sz="2400">
                <a:solidFill>
                  <a:schemeClr val="tx1"/>
                </a:solidFill>
                <a:latin typeface="Montserrat SemiBold" pitchFamily="2" charset="0"/>
                <a:sym typeface="Wingdings" panose="05000000000000000000" pitchFamily="2" charset="2"/>
              </a:defRPr>
            </a:lvl1pPr>
          </a:lstStyle>
          <a:p>
            <a:pPr lvl="0"/>
            <a:r>
              <a:rPr lang="en-NL" dirty="0"/>
              <a:t></a:t>
            </a:r>
            <a:endParaRPr lang="en-US" dirty="0"/>
          </a:p>
        </p:txBody>
      </p:sp>
    </p:spTree>
    <p:extLst>
      <p:ext uri="{BB962C8B-B14F-4D97-AF65-F5344CB8AC3E}">
        <p14:creationId xmlns:p14="http://schemas.microsoft.com/office/powerpoint/2010/main" val="252600803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hree circles horizontal">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800" y="471915"/>
            <a:ext cx="11484000" cy="343237"/>
          </a:xfrm>
          <a:prstGeom prst="rect">
            <a:avLst/>
          </a:prstGeom>
        </p:spPr>
        <p:txBody>
          <a:bodyPr anchor="t">
            <a:spAutoFit/>
          </a:bodyPr>
          <a:lstStyle>
            <a:lvl1pPr>
              <a:defRPr sz="2200">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800" y="830931"/>
            <a:ext cx="11484000" cy="338554"/>
          </a:xfrm>
          <a:prstGeom prst="rect">
            <a:avLst/>
          </a:prstGeom>
        </p:spPr>
        <p:txBody>
          <a:bodyPr>
            <a:spAutoFit/>
          </a:bodyPr>
          <a:lstStyle>
            <a:lvl1pPr marL="0" indent="0">
              <a:buNone/>
              <a:defRPr sz="1600">
                <a:solidFill>
                  <a:srgbClr val="2D2D2D"/>
                </a:solidFill>
                <a:latin typeface="Montserrat SemiBold" pitchFamily="2" charset="0"/>
              </a:defRPr>
            </a:lvl1pPr>
          </a:lstStyle>
          <a:p>
            <a:pPr lvl="0"/>
            <a:r>
              <a:rPr lang="fr-FR"/>
              <a:t>Cliquez pour modifier les styles du texte du masque</a:t>
            </a:r>
          </a:p>
        </p:txBody>
      </p:sp>
      <p:sp>
        <p:nvSpPr>
          <p:cNvPr id="37" name="Text Placeholder 4">
            <a:extLst>
              <a:ext uri="{FF2B5EF4-FFF2-40B4-BE49-F238E27FC236}">
                <a16:creationId xmlns:a16="http://schemas.microsoft.com/office/drawing/2014/main" id="{76D94888-A371-4384-8376-ED2A72F15754}"/>
              </a:ext>
            </a:extLst>
          </p:cNvPr>
          <p:cNvSpPr>
            <a:spLocks noGrp="1"/>
          </p:cNvSpPr>
          <p:nvPr userDrawn="1">
            <p:ph type="body" sz="quarter" idx="48"/>
          </p:nvPr>
        </p:nvSpPr>
        <p:spPr bwMode="invGray">
          <a:xfrm>
            <a:off x="2279790" y="1347661"/>
            <a:ext cx="9508882" cy="1385786"/>
          </a:xfrm>
          <a:prstGeom prst="rect">
            <a:avLst/>
          </a:prstGeom>
        </p:spPr>
        <p:txBody>
          <a:bodyPr>
            <a:normAutofit/>
          </a:bodyPr>
          <a:lstStyle>
            <a:lvl1pPr marL="0" indent="0">
              <a:buNone/>
              <a:defRPr sz="1200">
                <a:solidFill>
                  <a:srgbClr val="2D2D2D"/>
                </a:solidFill>
                <a:latin typeface="Montserrat Regular" panose="00000500000000000000" pitchFamily="2" charset="0"/>
              </a:defRPr>
            </a:lvl1pPr>
          </a:lstStyle>
          <a:p>
            <a:pPr lvl="0"/>
            <a:r>
              <a:rPr lang="fr-FR"/>
              <a:t>Cliquez pour modifier les styles du texte du masque</a:t>
            </a:r>
          </a:p>
        </p:txBody>
      </p:sp>
      <p:sp>
        <p:nvSpPr>
          <p:cNvPr id="26" name="Oval 25">
            <a:extLst>
              <a:ext uri="{FF2B5EF4-FFF2-40B4-BE49-F238E27FC236}">
                <a16:creationId xmlns:a16="http://schemas.microsoft.com/office/drawing/2014/main" id="{C5C88E66-6B8E-44CF-85CF-949AA8FFCC5B}"/>
              </a:ext>
            </a:extLst>
          </p:cNvPr>
          <p:cNvSpPr/>
          <p:nvPr userDrawn="1"/>
        </p:nvSpPr>
        <p:spPr>
          <a:xfrm>
            <a:off x="417847" y="1347660"/>
            <a:ext cx="1385786" cy="1385786"/>
          </a:xfrm>
          <a:prstGeom prst="ellipse">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9" name="Text Placeholder 4">
            <a:extLst>
              <a:ext uri="{FF2B5EF4-FFF2-40B4-BE49-F238E27FC236}">
                <a16:creationId xmlns:a16="http://schemas.microsoft.com/office/drawing/2014/main" id="{347DC7F7-85E1-456D-B752-BFECF1A2960E}"/>
              </a:ext>
            </a:extLst>
          </p:cNvPr>
          <p:cNvSpPr>
            <a:spLocks noGrp="1"/>
          </p:cNvSpPr>
          <p:nvPr>
            <p:ph type="body" sz="quarter" idx="57"/>
          </p:nvPr>
        </p:nvSpPr>
        <p:spPr bwMode="invGray">
          <a:xfrm>
            <a:off x="557050" y="1669562"/>
            <a:ext cx="1103970" cy="780358"/>
          </a:xfrm>
          <a:prstGeom prst="rect">
            <a:avLst/>
          </a:prstGeom>
        </p:spPr>
        <p:txBody>
          <a:bodyPr anchor="ctr">
            <a:normAutofit/>
          </a:bodyPr>
          <a:lstStyle>
            <a:lvl1pPr marL="0" indent="0" algn="ctr">
              <a:buNone/>
              <a:defRPr sz="1400">
                <a:solidFill>
                  <a:schemeClr val="tx1"/>
                </a:solidFill>
                <a:latin typeface="Montserrat SemiBold" pitchFamily="2" charset="0"/>
              </a:defRPr>
            </a:lvl1pPr>
          </a:lstStyle>
          <a:p>
            <a:pPr lvl="0"/>
            <a:r>
              <a:rPr lang="fr-FR"/>
              <a:t>Cliquez pour modifier les styles du texte du masque</a:t>
            </a:r>
          </a:p>
        </p:txBody>
      </p:sp>
      <p:sp>
        <p:nvSpPr>
          <p:cNvPr id="23" name="Oval 22">
            <a:extLst>
              <a:ext uri="{FF2B5EF4-FFF2-40B4-BE49-F238E27FC236}">
                <a16:creationId xmlns:a16="http://schemas.microsoft.com/office/drawing/2014/main" id="{59A7601F-B392-4306-8ECD-E925556B0797}"/>
              </a:ext>
            </a:extLst>
          </p:cNvPr>
          <p:cNvSpPr/>
          <p:nvPr userDrawn="1"/>
        </p:nvSpPr>
        <p:spPr>
          <a:xfrm>
            <a:off x="417847" y="2936438"/>
            <a:ext cx="1385786" cy="1385786"/>
          </a:xfrm>
          <a:prstGeom prst="ellipse">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3" name="Text Placeholder 4">
            <a:extLst>
              <a:ext uri="{FF2B5EF4-FFF2-40B4-BE49-F238E27FC236}">
                <a16:creationId xmlns:a16="http://schemas.microsoft.com/office/drawing/2014/main" id="{24A23DF1-E7E1-4875-BC1D-65EDC9D7ECE1}"/>
              </a:ext>
            </a:extLst>
          </p:cNvPr>
          <p:cNvSpPr>
            <a:spLocks noGrp="1"/>
          </p:cNvSpPr>
          <p:nvPr>
            <p:ph type="body" sz="quarter" idx="58"/>
          </p:nvPr>
        </p:nvSpPr>
        <p:spPr bwMode="invGray">
          <a:xfrm>
            <a:off x="557050" y="3258340"/>
            <a:ext cx="1103970" cy="780358"/>
          </a:xfrm>
          <a:prstGeom prst="rect">
            <a:avLst/>
          </a:prstGeom>
        </p:spPr>
        <p:txBody>
          <a:bodyPr anchor="ctr">
            <a:normAutofit/>
          </a:bodyPr>
          <a:lstStyle>
            <a:lvl1pPr marL="0" indent="0" algn="ctr">
              <a:buNone/>
              <a:defRPr sz="1400">
                <a:solidFill>
                  <a:schemeClr val="tx1"/>
                </a:solidFill>
                <a:latin typeface="Montserrat SemiBold" pitchFamily="2" charset="0"/>
              </a:defRPr>
            </a:lvl1pPr>
          </a:lstStyle>
          <a:p>
            <a:pPr lvl="0"/>
            <a:r>
              <a:rPr lang="fr-FR"/>
              <a:t>Cliquez pour modifier les styles du texte du masque</a:t>
            </a:r>
          </a:p>
        </p:txBody>
      </p:sp>
      <p:sp>
        <p:nvSpPr>
          <p:cNvPr id="34" name="Oval 33">
            <a:extLst>
              <a:ext uri="{FF2B5EF4-FFF2-40B4-BE49-F238E27FC236}">
                <a16:creationId xmlns:a16="http://schemas.microsoft.com/office/drawing/2014/main" id="{2B9D9238-2B28-4FF0-8A62-94856DDF363B}"/>
              </a:ext>
            </a:extLst>
          </p:cNvPr>
          <p:cNvSpPr/>
          <p:nvPr userDrawn="1"/>
        </p:nvSpPr>
        <p:spPr>
          <a:xfrm>
            <a:off x="417847" y="4525216"/>
            <a:ext cx="1385786" cy="1385786"/>
          </a:xfrm>
          <a:prstGeom prst="ellipse">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5" name="Text Placeholder 4">
            <a:extLst>
              <a:ext uri="{FF2B5EF4-FFF2-40B4-BE49-F238E27FC236}">
                <a16:creationId xmlns:a16="http://schemas.microsoft.com/office/drawing/2014/main" id="{EC99944B-2516-4F0A-A4F6-CFB5AFA88B3A}"/>
              </a:ext>
            </a:extLst>
          </p:cNvPr>
          <p:cNvSpPr>
            <a:spLocks noGrp="1"/>
          </p:cNvSpPr>
          <p:nvPr>
            <p:ph type="body" sz="quarter" idx="59"/>
          </p:nvPr>
        </p:nvSpPr>
        <p:spPr bwMode="invGray">
          <a:xfrm>
            <a:off x="557050" y="4847118"/>
            <a:ext cx="1103970" cy="780358"/>
          </a:xfrm>
          <a:prstGeom prst="rect">
            <a:avLst/>
          </a:prstGeom>
        </p:spPr>
        <p:txBody>
          <a:bodyPr anchor="ctr">
            <a:normAutofit/>
          </a:bodyPr>
          <a:lstStyle>
            <a:lvl1pPr marL="0" indent="0" algn="ctr">
              <a:buNone/>
              <a:defRPr sz="1400">
                <a:solidFill>
                  <a:schemeClr val="tx1"/>
                </a:solidFill>
                <a:latin typeface="Montserrat SemiBold" pitchFamily="2" charset="0"/>
              </a:defRPr>
            </a:lvl1pPr>
          </a:lstStyle>
          <a:p>
            <a:pPr lvl="0"/>
            <a:r>
              <a:rPr lang="fr-FR"/>
              <a:t>Cliquez pour modifier les styles du texte du masque</a:t>
            </a:r>
          </a:p>
        </p:txBody>
      </p:sp>
      <p:sp>
        <p:nvSpPr>
          <p:cNvPr id="38" name="Text Placeholder 4">
            <a:extLst>
              <a:ext uri="{FF2B5EF4-FFF2-40B4-BE49-F238E27FC236}">
                <a16:creationId xmlns:a16="http://schemas.microsoft.com/office/drawing/2014/main" id="{DC396290-4E8F-4DF9-9DA2-0E13006E7F31}"/>
              </a:ext>
            </a:extLst>
          </p:cNvPr>
          <p:cNvSpPr>
            <a:spLocks noGrp="1"/>
          </p:cNvSpPr>
          <p:nvPr>
            <p:ph type="body" sz="quarter" idx="60"/>
          </p:nvPr>
        </p:nvSpPr>
        <p:spPr bwMode="invGray">
          <a:xfrm>
            <a:off x="2279790" y="2936438"/>
            <a:ext cx="9508882" cy="1385786"/>
          </a:xfrm>
          <a:prstGeom prst="rect">
            <a:avLst/>
          </a:prstGeom>
        </p:spPr>
        <p:txBody>
          <a:bodyPr>
            <a:normAutofit/>
          </a:bodyPr>
          <a:lstStyle>
            <a:lvl1pPr marL="0" indent="0">
              <a:buNone/>
              <a:defRPr sz="1200">
                <a:solidFill>
                  <a:srgbClr val="2D2D2D"/>
                </a:solidFill>
                <a:latin typeface="Montserrat Regular" panose="00000500000000000000" pitchFamily="2" charset="0"/>
              </a:defRPr>
            </a:lvl1pPr>
          </a:lstStyle>
          <a:p>
            <a:pPr lvl="0"/>
            <a:r>
              <a:rPr lang="fr-FR"/>
              <a:t>Cliquez pour modifier les styles du texte du masque</a:t>
            </a:r>
          </a:p>
        </p:txBody>
      </p:sp>
      <p:sp>
        <p:nvSpPr>
          <p:cNvPr id="39" name="Text Placeholder 4">
            <a:extLst>
              <a:ext uri="{FF2B5EF4-FFF2-40B4-BE49-F238E27FC236}">
                <a16:creationId xmlns:a16="http://schemas.microsoft.com/office/drawing/2014/main" id="{1DCD6FFA-2908-47A4-9EED-8F42FA9CF2D9}"/>
              </a:ext>
            </a:extLst>
          </p:cNvPr>
          <p:cNvSpPr>
            <a:spLocks noGrp="1"/>
          </p:cNvSpPr>
          <p:nvPr>
            <p:ph type="body" sz="quarter" idx="61"/>
          </p:nvPr>
        </p:nvSpPr>
        <p:spPr bwMode="invGray">
          <a:xfrm>
            <a:off x="2279790" y="4525215"/>
            <a:ext cx="9508882" cy="1385786"/>
          </a:xfrm>
          <a:prstGeom prst="rect">
            <a:avLst/>
          </a:prstGeom>
        </p:spPr>
        <p:txBody>
          <a:bodyPr>
            <a:normAutofit/>
          </a:bodyPr>
          <a:lstStyle>
            <a:lvl1pPr marL="0" indent="0">
              <a:buNone/>
              <a:defRPr sz="1200">
                <a:solidFill>
                  <a:srgbClr val="2D2D2D"/>
                </a:solidFill>
                <a:latin typeface="Montserrat Regular" panose="00000500000000000000" pitchFamily="2" charset="0"/>
              </a:defRPr>
            </a:lvl1pPr>
          </a:lstStyle>
          <a:p>
            <a:pPr lvl="0"/>
            <a:r>
              <a:rPr lang="fr-FR"/>
              <a:t>Cliquez pour modifier les styles du texte du masque</a:t>
            </a:r>
          </a:p>
        </p:txBody>
      </p:sp>
    </p:spTree>
    <p:extLst>
      <p:ext uri="{BB962C8B-B14F-4D97-AF65-F5344CB8AC3E}">
        <p14:creationId xmlns:p14="http://schemas.microsoft.com/office/powerpoint/2010/main" val="149749971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799" y="471915"/>
            <a:ext cx="11484000" cy="343237"/>
          </a:xfrm>
          <a:prstGeom prst="rect">
            <a:avLst/>
          </a:prstGeom>
        </p:spPr>
        <p:txBody>
          <a:bodyPr anchor="t">
            <a:spAutoFit/>
          </a:bodyPr>
          <a:lstStyle>
            <a:lvl1pPr>
              <a:defRPr sz="2200">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799" y="830931"/>
            <a:ext cx="11484000" cy="338554"/>
          </a:xfrm>
          <a:prstGeom prst="rect">
            <a:avLst/>
          </a:prstGeom>
        </p:spPr>
        <p:txBody>
          <a:bodyPr>
            <a:spAutoFit/>
          </a:bodyPr>
          <a:lstStyle>
            <a:lvl1pPr marL="0" indent="0">
              <a:buNone/>
              <a:defRPr sz="1600">
                <a:solidFill>
                  <a:srgbClr val="2D2D2D"/>
                </a:solidFill>
                <a:latin typeface="Montserrat SemiBold" pitchFamily="2" charset="0"/>
              </a:defRPr>
            </a:lvl1pPr>
          </a:lstStyle>
          <a:p>
            <a:pPr lvl="0"/>
            <a:r>
              <a:rPr lang="fr-FR"/>
              <a:t>Cliquez pour modifier les styles du texte du masque</a:t>
            </a:r>
          </a:p>
        </p:txBody>
      </p:sp>
      <p:sp>
        <p:nvSpPr>
          <p:cNvPr id="28" name="Picture Placeholder 5">
            <a:extLst>
              <a:ext uri="{FF2B5EF4-FFF2-40B4-BE49-F238E27FC236}">
                <a16:creationId xmlns:a16="http://schemas.microsoft.com/office/drawing/2014/main" id="{27368E06-8E66-425C-8041-488A92DF4D82}"/>
              </a:ext>
            </a:extLst>
          </p:cNvPr>
          <p:cNvSpPr>
            <a:spLocks noGrp="1"/>
          </p:cNvSpPr>
          <p:nvPr>
            <p:ph type="pic" sz="quarter" idx="14" hasCustomPrompt="1"/>
          </p:nvPr>
        </p:nvSpPr>
        <p:spPr>
          <a:xfrm>
            <a:off x="9093756" y="1641049"/>
            <a:ext cx="2694915" cy="4146802"/>
          </a:xfrm>
          <a:prstGeom prst="roundRect">
            <a:avLst>
              <a:gd name="adj" fmla="val 1612"/>
            </a:avLst>
          </a:prstGeom>
        </p:spPr>
        <p:txBody>
          <a:bodyPr anchor="ctr">
            <a:normAutofit/>
          </a:bodyPr>
          <a:lstStyle>
            <a:lvl1pPr marL="0" indent="0" algn="ctr">
              <a:buNone/>
              <a:defRPr sz="1600">
                <a:latin typeface="Montserrat" panose="00000500000000000000" pitchFamily="2" charset="0"/>
              </a:defRPr>
            </a:lvl1pPr>
          </a:lstStyle>
          <a:p>
            <a:r>
              <a:rPr lang="en-NL" dirty="0"/>
              <a:t>Click here to add an image</a:t>
            </a:r>
          </a:p>
          <a:p>
            <a:endParaRPr lang="en-NL" dirty="0"/>
          </a:p>
          <a:p>
            <a:endParaRPr lang="en-NL" dirty="0"/>
          </a:p>
        </p:txBody>
      </p:sp>
      <p:sp>
        <p:nvSpPr>
          <p:cNvPr id="29" name="Rectangle: Rounded Corners 28">
            <a:extLst>
              <a:ext uri="{FF2B5EF4-FFF2-40B4-BE49-F238E27FC236}">
                <a16:creationId xmlns:a16="http://schemas.microsoft.com/office/drawing/2014/main" id="{8FA79DE3-D5C8-416C-96D7-B11C85C27DE5}"/>
              </a:ext>
            </a:extLst>
          </p:cNvPr>
          <p:cNvSpPr/>
          <p:nvPr userDrawn="1"/>
        </p:nvSpPr>
        <p:spPr>
          <a:xfrm>
            <a:off x="780797" y="1641049"/>
            <a:ext cx="7991413" cy="3021386"/>
          </a:xfrm>
          <a:prstGeom prst="roundRect">
            <a:avLst>
              <a:gd name="adj" fmla="val 4815"/>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0" name="TextBox 29">
            <a:extLst>
              <a:ext uri="{FF2B5EF4-FFF2-40B4-BE49-F238E27FC236}">
                <a16:creationId xmlns:a16="http://schemas.microsoft.com/office/drawing/2014/main" id="{258A6315-20C5-4602-806F-A9FAD2BA25B0}"/>
              </a:ext>
            </a:extLst>
          </p:cNvPr>
          <p:cNvSpPr txBox="1"/>
          <p:nvPr userDrawn="1"/>
        </p:nvSpPr>
        <p:spPr>
          <a:xfrm>
            <a:off x="875664" y="1601365"/>
            <a:ext cx="653143" cy="1446550"/>
          </a:xfrm>
          <a:prstGeom prst="rect">
            <a:avLst/>
          </a:prstGeom>
          <a:noFill/>
        </p:spPr>
        <p:txBody>
          <a:bodyPr wrap="square" rtlCol="0">
            <a:spAutoFit/>
          </a:bodyPr>
          <a:lstStyle/>
          <a:p>
            <a:r>
              <a:rPr lang="en-NL" sz="8800" i="1" dirty="0">
                <a:solidFill>
                  <a:srgbClr val="2D2D2D"/>
                </a:solidFill>
                <a:latin typeface="Montserrat SemiBold" pitchFamily="2" charset="0"/>
              </a:rPr>
              <a:t>“</a:t>
            </a:r>
            <a:endParaRPr lang="nl-NL" sz="8800" i="1" dirty="0">
              <a:solidFill>
                <a:srgbClr val="2D2D2D"/>
              </a:solidFill>
              <a:latin typeface="Montserrat SemiBold" pitchFamily="2" charset="0"/>
            </a:endParaRPr>
          </a:p>
        </p:txBody>
      </p:sp>
      <p:sp>
        <p:nvSpPr>
          <p:cNvPr id="31" name="TextBox 30">
            <a:extLst>
              <a:ext uri="{FF2B5EF4-FFF2-40B4-BE49-F238E27FC236}">
                <a16:creationId xmlns:a16="http://schemas.microsoft.com/office/drawing/2014/main" id="{5E9D8150-EF26-4C53-AE98-C126E4C0EED7}"/>
              </a:ext>
            </a:extLst>
          </p:cNvPr>
          <p:cNvSpPr txBox="1"/>
          <p:nvPr userDrawn="1"/>
        </p:nvSpPr>
        <p:spPr>
          <a:xfrm>
            <a:off x="7953269" y="3770401"/>
            <a:ext cx="653143" cy="1446550"/>
          </a:xfrm>
          <a:prstGeom prst="rect">
            <a:avLst/>
          </a:prstGeom>
          <a:noFill/>
        </p:spPr>
        <p:txBody>
          <a:bodyPr wrap="square" rtlCol="0">
            <a:spAutoFit/>
          </a:bodyPr>
          <a:lstStyle/>
          <a:p>
            <a:r>
              <a:rPr lang="en-NL" sz="8800" i="1" dirty="0">
                <a:solidFill>
                  <a:srgbClr val="2D2D2D"/>
                </a:solidFill>
                <a:latin typeface="Montserrat SemiBold" pitchFamily="2" charset="0"/>
              </a:rPr>
              <a:t>”</a:t>
            </a:r>
            <a:endParaRPr lang="nl-NL" sz="8800" i="1" dirty="0">
              <a:solidFill>
                <a:srgbClr val="2D2D2D"/>
              </a:solidFill>
              <a:latin typeface="Montserrat SemiBold" pitchFamily="2" charset="0"/>
            </a:endParaRPr>
          </a:p>
        </p:txBody>
      </p:sp>
      <p:sp>
        <p:nvSpPr>
          <p:cNvPr id="36" name="Text Placeholder 4">
            <a:extLst>
              <a:ext uri="{FF2B5EF4-FFF2-40B4-BE49-F238E27FC236}">
                <a16:creationId xmlns:a16="http://schemas.microsoft.com/office/drawing/2014/main" id="{579CE8E9-A79A-4D25-83BE-9B8D0934AC97}"/>
              </a:ext>
            </a:extLst>
          </p:cNvPr>
          <p:cNvSpPr>
            <a:spLocks noGrp="1"/>
          </p:cNvSpPr>
          <p:nvPr>
            <p:ph type="body" sz="quarter" idx="57"/>
          </p:nvPr>
        </p:nvSpPr>
        <p:spPr bwMode="invGray">
          <a:xfrm>
            <a:off x="1807944" y="1881072"/>
            <a:ext cx="5937118" cy="2541340"/>
          </a:xfrm>
          <a:prstGeom prst="rect">
            <a:avLst/>
          </a:prstGeom>
        </p:spPr>
        <p:txBody>
          <a:bodyPr anchor="ctr">
            <a:normAutofit/>
          </a:bodyPr>
          <a:lstStyle>
            <a:lvl1pPr marL="0" indent="0" algn="ctr">
              <a:buNone/>
              <a:defRPr sz="1800" i="1">
                <a:solidFill>
                  <a:srgbClr val="2D2D2D"/>
                </a:solidFill>
                <a:latin typeface="Montserrat SemiBold" pitchFamily="2" charset="0"/>
              </a:defRPr>
            </a:lvl1pPr>
          </a:lstStyle>
          <a:p>
            <a:pPr lvl="0"/>
            <a:r>
              <a:rPr lang="fr-FR"/>
              <a:t>Cliquez pour modifier les styles du texte du masque</a:t>
            </a:r>
          </a:p>
        </p:txBody>
      </p:sp>
    </p:spTree>
    <p:extLst>
      <p:ext uri="{BB962C8B-B14F-4D97-AF65-F5344CB8AC3E}">
        <p14:creationId xmlns:p14="http://schemas.microsoft.com/office/powerpoint/2010/main" val="372093859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Questions">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4EEB59C1-DBAE-B7DE-42D6-1DCE324A29F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A077BA4E-0064-451B-B04F-30179C0144FC}"/>
              </a:ext>
            </a:extLst>
          </p:cNvPr>
          <p:cNvSpPr>
            <a:spLocks noGrp="1"/>
          </p:cNvSpPr>
          <p:nvPr>
            <p:ph type="ctrTitle" hasCustomPrompt="1"/>
          </p:nvPr>
        </p:nvSpPr>
        <p:spPr>
          <a:xfrm>
            <a:off x="804016" y="2591220"/>
            <a:ext cx="9144000" cy="1137797"/>
          </a:xfrm>
          <a:prstGeom prst="rect">
            <a:avLst/>
          </a:prstGeom>
        </p:spPr>
        <p:txBody>
          <a:bodyPr anchor="b">
            <a:normAutofit/>
          </a:bodyPr>
          <a:lstStyle>
            <a:lvl1pPr algn="l">
              <a:lnSpc>
                <a:spcPct val="100000"/>
              </a:lnSpc>
              <a:defRPr sz="3800" spc="0">
                <a:solidFill>
                  <a:srgbClr val="000000"/>
                </a:solidFill>
                <a:latin typeface="Montserrat SemiBold" pitchFamily="2" charset="0"/>
              </a:defRPr>
            </a:lvl1pPr>
          </a:lstStyle>
          <a:p>
            <a:r>
              <a:rPr lang="en-NL" dirty="0"/>
              <a:t>Questions</a:t>
            </a:r>
            <a:endParaRPr lang="nl-NL" dirty="0"/>
          </a:p>
        </p:txBody>
      </p:sp>
    </p:spTree>
    <p:extLst>
      <p:ext uri="{BB962C8B-B14F-4D97-AF65-F5344CB8AC3E}">
        <p14:creationId xmlns:p14="http://schemas.microsoft.com/office/powerpoint/2010/main" val="1494516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Divider orange">
    <p:spTree>
      <p:nvGrpSpPr>
        <p:cNvPr id="1" name=""/>
        <p:cNvGrpSpPr/>
        <p:nvPr/>
      </p:nvGrpSpPr>
      <p:grpSpPr>
        <a:xfrm>
          <a:off x="0" y="0"/>
          <a:ext cx="0" cy="0"/>
          <a:chOff x="0" y="0"/>
          <a:chExt cx="0" cy="0"/>
        </a:xfrm>
      </p:grpSpPr>
      <p:pic>
        <p:nvPicPr>
          <p:cNvPr id="10" name="Picture 9" descr="Background pattern&#10;&#10;Description automatically generated">
            <a:extLst>
              <a:ext uri="{FF2B5EF4-FFF2-40B4-BE49-F238E27FC236}">
                <a16:creationId xmlns:a16="http://schemas.microsoft.com/office/drawing/2014/main" id="{ADC064ED-B54A-0109-6D08-0E409F8DF7E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 Placeholder 6">
            <a:extLst>
              <a:ext uri="{FF2B5EF4-FFF2-40B4-BE49-F238E27FC236}">
                <a16:creationId xmlns:a16="http://schemas.microsoft.com/office/drawing/2014/main" id="{4CB743F7-1E51-4231-BDBC-00E9E84244C3}"/>
              </a:ext>
            </a:extLst>
          </p:cNvPr>
          <p:cNvSpPr>
            <a:spLocks noGrp="1"/>
          </p:cNvSpPr>
          <p:nvPr>
            <p:ph type="body" sz="quarter" idx="10" hasCustomPrompt="1"/>
          </p:nvPr>
        </p:nvSpPr>
        <p:spPr bwMode="invGray">
          <a:xfrm>
            <a:off x="1594497" y="5227651"/>
            <a:ext cx="9154567" cy="1128699"/>
          </a:xfrm>
          <a:prstGeom prst="rect">
            <a:avLst/>
          </a:prstGeom>
        </p:spPr>
        <p:txBody>
          <a:bodyPr lIns="0" tIns="0" rIns="0" bIns="0">
            <a:normAutofit/>
          </a:bodyPr>
          <a:lstStyle>
            <a:lvl1pPr marL="0" indent="0">
              <a:buNone/>
              <a:defRPr sz="3400">
                <a:solidFill>
                  <a:srgbClr val="000000"/>
                </a:solidFill>
                <a:latin typeface="Montserrat SemiBold" pitchFamily="2" charset="0"/>
              </a:defRPr>
            </a:lvl1pPr>
          </a:lstStyle>
          <a:p>
            <a:pPr lvl="0"/>
            <a:r>
              <a:rPr lang="en-US" dirty="0"/>
              <a:t>&lt;Chapter </a:t>
            </a:r>
            <a:r>
              <a:rPr lang="en-NL" dirty="0"/>
              <a:t>t</a:t>
            </a:r>
            <a:r>
              <a:rPr lang="en-US" dirty="0"/>
              <a:t>itle&gt;</a:t>
            </a:r>
          </a:p>
        </p:txBody>
      </p:sp>
      <p:sp>
        <p:nvSpPr>
          <p:cNvPr id="6" name="Text Placeholder 6">
            <a:extLst>
              <a:ext uri="{FF2B5EF4-FFF2-40B4-BE49-F238E27FC236}">
                <a16:creationId xmlns:a16="http://schemas.microsoft.com/office/drawing/2014/main" id="{16BFB1D5-0A8B-432B-BC50-7C8FF108FF2F}"/>
              </a:ext>
            </a:extLst>
          </p:cNvPr>
          <p:cNvSpPr>
            <a:spLocks noGrp="1"/>
          </p:cNvSpPr>
          <p:nvPr>
            <p:ph type="body" sz="quarter" idx="16" hasCustomPrompt="1"/>
          </p:nvPr>
        </p:nvSpPr>
        <p:spPr bwMode="invGray">
          <a:xfrm>
            <a:off x="632332" y="5227651"/>
            <a:ext cx="711274" cy="523220"/>
          </a:xfrm>
          <a:prstGeom prst="rect">
            <a:avLst/>
          </a:prstGeom>
        </p:spPr>
        <p:txBody>
          <a:bodyPr wrap="square" lIns="0" tIns="0" rIns="0" bIns="0">
            <a:spAutoFit/>
          </a:bodyPr>
          <a:lstStyle>
            <a:lvl1pPr marL="0" indent="0" algn="r">
              <a:buNone/>
              <a:defRPr sz="3400">
                <a:solidFill>
                  <a:srgbClr val="000000"/>
                </a:solidFill>
                <a:latin typeface="Montserrat SemiBold" pitchFamily="2" charset="0"/>
              </a:defRPr>
            </a:lvl1pPr>
          </a:lstStyle>
          <a:p>
            <a:pPr lvl="0"/>
            <a:r>
              <a:rPr lang="en-US" dirty="0"/>
              <a:t>0#</a:t>
            </a:r>
          </a:p>
        </p:txBody>
      </p:sp>
    </p:spTree>
    <p:extLst>
      <p:ext uri="{BB962C8B-B14F-4D97-AF65-F5344CB8AC3E}">
        <p14:creationId xmlns:p14="http://schemas.microsoft.com/office/powerpoint/2010/main" val="311765926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Closing slide">
    <p:spTree>
      <p:nvGrpSpPr>
        <p:cNvPr id="1" name=""/>
        <p:cNvGrpSpPr/>
        <p:nvPr/>
      </p:nvGrpSpPr>
      <p:grpSpPr>
        <a:xfrm>
          <a:off x="0" y="0"/>
          <a:ext cx="0" cy="0"/>
          <a:chOff x="0" y="0"/>
          <a:chExt cx="0" cy="0"/>
        </a:xfrm>
      </p:grpSpPr>
      <p:pic>
        <p:nvPicPr>
          <p:cNvPr id="5" name="Picture 4" descr="A picture containing logo&#10;&#10;Description automatically generated">
            <a:extLst>
              <a:ext uri="{FF2B5EF4-FFF2-40B4-BE49-F238E27FC236}">
                <a16:creationId xmlns:a16="http://schemas.microsoft.com/office/drawing/2014/main" id="{5DE32A2A-EB48-472D-6F63-FA7245303BC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E00396B-D127-B118-DD47-0A376F2B4743}"/>
              </a:ext>
            </a:extLst>
          </p:cNvPr>
          <p:cNvSpPr>
            <a:spLocks noGrp="1"/>
          </p:cNvSpPr>
          <p:nvPr>
            <p:ph type="ctrTitle" hasCustomPrompt="1"/>
          </p:nvPr>
        </p:nvSpPr>
        <p:spPr>
          <a:xfrm>
            <a:off x="804016" y="2746861"/>
            <a:ext cx="3591339" cy="682140"/>
          </a:xfrm>
          <a:prstGeom prst="rect">
            <a:avLst/>
          </a:prstGeom>
        </p:spPr>
        <p:txBody>
          <a:bodyPr anchor="t">
            <a:normAutofit/>
          </a:bodyPr>
          <a:lstStyle>
            <a:lvl1pPr algn="l">
              <a:lnSpc>
                <a:spcPct val="100000"/>
              </a:lnSpc>
              <a:defRPr sz="3800" spc="0">
                <a:solidFill>
                  <a:schemeClr val="bg1"/>
                </a:solidFill>
                <a:latin typeface="Montserrat SemiBold" pitchFamily="2" charset="0"/>
              </a:defRPr>
            </a:lvl1pPr>
          </a:lstStyle>
          <a:p>
            <a:r>
              <a:rPr lang="en-NL" dirty="0"/>
              <a:t>Thank you!</a:t>
            </a:r>
            <a:endParaRPr lang="nl-NL" dirty="0"/>
          </a:p>
        </p:txBody>
      </p:sp>
      <p:sp>
        <p:nvSpPr>
          <p:cNvPr id="3" name="Subtitle 2">
            <a:extLst>
              <a:ext uri="{FF2B5EF4-FFF2-40B4-BE49-F238E27FC236}">
                <a16:creationId xmlns:a16="http://schemas.microsoft.com/office/drawing/2014/main" id="{72F4EE82-9623-C4DC-13DE-20F5E9831083}"/>
              </a:ext>
            </a:extLst>
          </p:cNvPr>
          <p:cNvSpPr>
            <a:spLocks noGrp="1"/>
          </p:cNvSpPr>
          <p:nvPr>
            <p:ph type="subTitle" idx="1" hasCustomPrompt="1"/>
          </p:nvPr>
        </p:nvSpPr>
        <p:spPr>
          <a:xfrm>
            <a:off x="804016" y="3905667"/>
            <a:ext cx="3388716" cy="192738"/>
          </a:xfrm>
          <a:prstGeom prst="rect">
            <a:avLst/>
          </a:prstGeom>
        </p:spPr>
        <p:txBody>
          <a:bodyPr anchor="ctr">
            <a:noAutofit/>
          </a:bodyPr>
          <a:lstStyle>
            <a:lvl1pPr marL="0" indent="0" algn="l">
              <a:buNone/>
              <a:defRPr sz="1200">
                <a:solidFill>
                  <a:schemeClr val="bg1"/>
                </a:solidFill>
                <a:latin typeface="Montserrat Medium"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NL" dirty="0"/>
              <a:t>For more information please contact:</a:t>
            </a:r>
            <a:endParaRPr lang="en-US" dirty="0"/>
          </a:p>
        </p:txBody>
      </p:sp>
    </p:spTree>
    <p:extLst>
      <p:ext uri="{BB962C8B-B14F-4D97-AF65-F5344CB8AC3E}">
        <p14:creationId xmlns:p14="http://schemas.microsoft.com/office/powerpoint/2010/main" val="310473399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Four pointers">
    <p:spTree>
      <p:nvGrpSpPr>
        <p:cNvPr id="1" name=""/>
        <p:cNvGrpSpPr/>
        <p:nvPr/>
      </p:nvGrpSpPr>
      <p:grpSpPr>
        <a:xfrm>
          <a:off x="0" y="0"/>
          <a:ext cx="0" cy="0"/>
          <a:chOff x="0" y="0"/>
          <a:chExt cx="0" cy="0"/>
        </a:xfrm>
      </p:grpSpPr>
      <p:sp>
        <p:nvSpPr>
          <p:cNvPr id="22" name="Oval 21">
            <a:extLst>
              <a:ext uri="{FF2B5EF4-FFF2-40B4-BE49-F238E27FC236}">
                <a16:creationId xmlns:a16="http://schemas.microsoft.com/office/drawing/2014/main" id="{EECA5578-48F8-48F0-B63A-6207C42776B7}"/>
              </a:ext>
            </a:extLst>
          </p:cNvPr>
          <p:cNvSpPr/>
          <p:nvPr userDrawn="1"/>
        </p:nvSpPr>
        <p:spPr bwMode="invGray">
          <a:xfrm>
            <a:off x="443637" y="3760765"/>
            <a:ext cx="1219200" cy="1219200"/>
          </a:xfrm>
          <a:prstGeom prst="ellipse">
            <a:avLst/>
          </a:prstGeom>
          <a:gradFill flip="none" rotWithShape="1">
            <a:gsLst>
              <a:gs pos="25000">
                <a:srgbClr val="002D3C">
                  <a:alpha val="0"/>
                </a:srgbClr>
              </a:gs>
              <a:gs pos="100000">
                <a:srgbClr val="002D3C"/>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33" dirty="0">
              <a:solidFill>
                <a:schemeClr val="tx1"/>
              </a:solidFill>
              <a:latin typeface="+mj-lt"/>
            </a:endParaRPr>
          </a:p>
        </p:txBody>
      </p:sp>
      <p:sp>
        <p:nvSpPr>
          <p:cNvPr id="23" name="Oval 22">
            <a:extLst>
              <a:ext uri="{FF2B5EF4-FFF2-40B4-BE49-F238E27FC236}">
                <a16:creationId xmlns:a16="http://schemas.microsoft.com/office/drawing/2014/main" id="{5A7ECD16-5800-4004-A2E1-80FD33B55E31}"/>
              </a:ext>
            </a:extLst>
          </p:cNvPr>
          <p:cNvSpPr/>
          <p:nvPr userDrawn="1"/>
        </p:nvSpPr>
        <p:spPr bwMode="invGray">
          <a:xfrm>
            <a:off x="6208205" y="3760765"/>
            <a:ext cx="1219200" cy="1219200"/>
          </a:xfrm>
          <a:prstGeom prst="ellipse">
            <a:avLst/>
          </a:prstGeom>
          <a:gradFill flip="none" rotWithShape="1">
            <a:gsLst>
              <a:gs pos="25000">
                <a:srgbClr val="000000">
                  <a:alpha val="0"/>
                </a:srgbClr>
              </a:gs>
              <a:gs pos="100000">
                <a:srgbClr val="000000"/>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33" dirty="0">
              <a:solidFill>
                <a:schemeClr val="tx1"/>
              </a:solidFill>
              <a:latin typeface="+mj-lt"/>
            </a:endParaRPr>
          </a:p>
        </p:txBody>
      </p:sp>
      <p:sp>
        <p:nvSpPr>
          <p:cNvPr id="25" name="Oval 24">
            <a:extLst>
              <a:ext uri="{FF2B5EF4-FFF2-40B4-BE49-F238E27FC236}">
                <a16:creationId xmlns:a16="http://schemas.microsoft.com/office/drawing/2014/main" id="{E46CDADF-D8FC-4F51-804A-F053CD8807F3}"/>
              </a:ext>
            </a:extLst>
          </p:cNvPr>
          <p:cNvSpPr/>
          <p:nvPr userDrawn="1"/>
        </p:nvSpPr>
        <p:spPr bwMode="invGray">
          <a:xfrm>
            <a:off x="6208205" y="1292312"/>
            <a:ext cx="1219200" cy="1219200"/>
          </a:xfrm>
          <a:prstGeom prst="ellipse">
            <a:avLst/>
          </a:prstGeom>
          <a:gradFill flip="none" rotWithShape="1">
            <a:gsLst>
              <a:gs pos="25000">
                <a:srgbClr val="ECECED">
                  <a:alpha val="0"/>
                </a:srgbClr>
              </a:gs>
              <a:gs pos="100000">
                <a:srgbClr val="ECECED"/>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33" dirty="0">
              <a:solidFill>
                <a:schemeClr val="tx1"/>
              </a:solidFill>
              <a:latin typeface="+mj-lt"/>
            </a:endParaRPr>
          </a:p>
        </p:txBody>
      </p:sp>
      <p:sp>
        <p:nvSpPr>
          <p:cNvPr id="26" name="Oval 25">
            <a:extLst>
              <a:ext uri="{FF2B5EF4-FFF2-40B4-BE49-F238E27FC236}">
                <a16:creationId xmlns:a16="http://schemas.microsoft.com/office/drawing/2014/main" id="{9077E065-72E5-4934-9A50-2319553E0BD6}"/>
              </a:ext>
            </a:extLst>
          </p:cNvPr>
          <p:cNvSpPr/>
          <p:nvPr userDrawn="1"/>
        </p:nvSpPr>
        <p:spPr bwMode="invGray">
          <a:xfrm>
            <a:off x="443637" y="1292312"/>
            <a:ext cx="1219200" cy="1219200"/>
          </a:xfrm>
          <a:prstGeom prst="ellipse">
            <a:avLst/>
          </a:prstGeom>
          <a:gradFill flip="none" rotWithShape="1">
            <a:gsLst>
              <a:gs pos="25000">
                <a:srgbClr val="FF6D43">
                  <a:alpha val="0"/>
                </a:srgbClr>
              </a:gs>
              <a:gs pos="100000">
                <a:srgbClr val="FF6D43"/>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33" dirty="0">
              <a:solidFill>
                <a:schemeClr val="tx1"/>
              </a:solidFill>
              <a:latin typeface="+mj-lt"/>
            </a:endParaRPr>
          </a:p>
        </p:txBody>
      </p:sp>
      <p:sp>
        <p:nvSpPr>
          <p:cNvPr id="51" name="Text Placeholder 5">
            <a:extLst>
              <a:ext uri="{FF2B5EF4-FFF2-40B4-BE49-F238E27FC236}">
                <a16:creationId xmlns:a16="http://schemas.microsoft.com/office/drawing/2014/main" id="{1870F207-DAE0-4F9E-BC24-FBAF964B37A7}"/>
              </a:ext>
            </a:extLst>
          </p:cNvPr>
          <p:cNvSpPr>
            <a:spLocks noGrp="1"/>
          </p:cNvSpPr>
          <p:nvPr>
            <p:ph type="body" sz="quarter" idx="13" hasCustomPrompt="1"/>
          </p:nvPr>
        </p:nvSpPr>
        <p:spPr bwMode="invGray">
          <a:xfrm>
            <a:off x="1799164" y="1550211"/>
            <a:ext cx="4145280" cy="2072640"/>
          </a:xfrm>
        </p:spPr>
        <p:txBody>
          <a:bodyPr lIns="0" tIns="0" rIns="0" bIns="0" anchor="t"/>
          <a:lstStyle>
            <a:lvl1pPr marL="243834" indent="-243834" algn="l">
              <a:buFont typeface="Arial" panose="020B0604020202020204" pitchFamily="34" charset="0"/>
              <a:buChar char="•"/>
              <a:defRPr sz="1600">
                <a:latin typeface="+mn-lt"/>
              </a:defRPr>
            </a:lvl1pPr>
          </a:lstStyle>
          <a:p>
            <a:pPr lvl="0"/>
            <a:r>
              <a:rPr lang="en-US" dirty="0"/>
              <a:t>Text</a:t>
            </a:r>
          </a:p>
        </p:txBody>
      </p:sp>
      <p:sp>
        <p:nvSpPr>
          <p:cNvPr id="52" name="Text Placeholder 5">
            <a:extLst>
              <a:ext uri="{FF2B5EF4-FFF2-40B4-BE49-F238E27FC236}">
                <a16:creationId xmlns:a16="http://schemas.microsoft.com/office/drawing/2014/main" id="{DB4A13E2-127A-4334-AD45-2634FFD83827}"/>
              </a:ext>
            </a:extLst>
          </p:cNvPr>
          <p:cNvSpPr>
            <a:spLocks noGrp="1"/>
          </p:cNvSpPr>
          <p:nvPr>
            <p:ph type="body" sz="quarter" idx="26" hasCustomPrompt="1"/>
          </p:nvPr>
        </p:nvSpPr>
        <p:spPr bwMode="invGray">
          <a:xfrm>
            <a:off x="7590039" y="1550211"/>
            <a:ext cx="4145280" cy="2072640"/>
          </a:xfrm>
        </p:spPr>
        <p:txBody>
          <a:bodyPr lIns="0" tIns="0" rIns="0" bIns="0" anchor="t"/>
          <a:lstStyle>
            <a:lvl1pPr marL="243834" indent="-243834" algn="l">
              <a:buFont typeface="Arial" panose="020B0604020202020204" pitchFamily="34" charset="0"/>
              <a:buChar char="•"/>
              <a:defRPr sz="1600">
                <a:latin typeface="+mn-lt"/>
              </a:defRPr>
            </a:lvl1pPr>
          </a:lstStyle>
          <a:p>
            <a:pPr lvl="0"/>
            <a:r>
              <a:rPr lang="en-US" dirty="0"/>
              <a:t>Text</a:t>
            </a:r>
          </a:p>
        </p:txBody>
      </p:sp>
      <p:sp>
        <p:nvSpPr>
          <p:cNvPr id="63" name="Text Placeholder 5">
            <a:extLst>
              <a:ext uri="{FF2B5EF4-FFF2-40B4-BE49-F238E27FC236}">
                <a16:creationId xmlns:a16="http://schemas.microsoft.com/office/drawing/2014/main" id="{25151AA9-F1AE-42EA-81BD-CE6A771801E4}"/>
              </a:ext>
            </a:extLst>
          </p:cNvPr>
          <p:cNvSpPr>
            <a:spLocks noGrp="1"/>
          </p:cNvSpPr>
          <p:nvPr>
            <p:ph type="body" sz="quarter" idx="32" hasCustomPrompt="1"/>
          </p:nvPr>
        </p:nvSpPr>
        <p:spPr bwMode="invGray">
          <a:xfrm>
            <a:off x="1799164" y="4018667"/>
            <a:ext cx="4145280" cy="2072640"/>
          </a:xfrm>
        </p:spPr>
        <p:txBody>
          <a:bodyPr lIns="0" tIns="0" rIns="0" bIns="0" anchor="t"/>
          <a:lstStyle>
            <a:lvl1pPr marL="243834" indent="-243834" algn="l">
              <a:buFont typeface="Arial" panose="020B0604020202020204" pitchFamily="34" charset="0"/>
              <a:buChar char="•"/>
              <a:defRPr sz="1600">
                <a:latin typeface="+mn-lt"/>
              </a:defRPr>
            </a:lvl1pPr>
          </a:lstStyle>
          <a:p>
            <a:pPr lvl="0"/>
            <a:r>
              <a:rPr lang="en-US" dirty="0"/>
              <a:t>Text</a:t>
            </a:r>
          </a:p>
        </p:txBody>
      </p:sp>
      <p:sp>
        <p:nvSpPr>
          <p:cNvPr id="64" name="Text Placeholder 5">
            <a:extLst>
              <a:ext uri="{FF2B5EF4-FFF2-40B4-BE49-F238E27FC236}">
                <a16:creationId xmlns:a16="http://schemas.microsoft.com/office/drawing/2014/main" id="{84591BF7-D684-400E-ADB3-8BA8566583A4}"/>
              </a:ext>
            </a:extLst>
          </p:cNvPr>
          <p:cNvSpPr>
            <a:spLocks noGrp="1"/>
          </p:cNvSpPr>
          <p:nvPr>
            <p:ph type="body" sz="quarter" idx="33" hasCustomPrompt="1"/>
          </p:nvPr>
        </p:nvSpPr>
        <p:spPr bwMode="invGray">
          <a:xfrm>
            <a:off x="7590039" y="4018667"/>
            <a:ext cx="4145280" cy="2072640"/>
          </a:xfrm>
        </p:spPr>
        <p:txBody>
          <a:bodyPr lIns="0" tIns="0" rIns="0" bIns="0" anchor="t"/>
          <a:lstStyle>
            <a:lvl1pPr marL="243834" indent="-243834" algn="l">
              <a:buFont typeface="Arial" panose="020B0604020202020204" pitchFamily="34" charset="0"/>
              <a:buChar char="•"/>
              <a:defRPr sz="1600">
                <a:latin typeface="+mn-lt"/>
              </a:defRPr>
            </a:lvl1pPr>
          </a:lstStyle>
          <a:p>
            <a:pPr lvl="0"/>
            <a:r>
              <a:rPr lang="en-US" dirty="0"/>
              <a:t>Text</a:t>
            </a:r>
          </a:p>
        </p:txBody>
      </p:sp>
      <p:sp>
        <p:nvSpPr>
          <p:cNvPr id="28" name="Text Placeholder 5">
            <a:extLst>
              <a:ext uri="{FF2B5EF4-FFF2-40B4-BE49-F238E27FC236}">
                <a16:creationId xmlns:a16="http://schemas.microsoft.com/office/drawing/2014/main" id="{7D219C71-7DFD-48A6-947F-3615F84EA79D}"/>
              </a:ext>
            </a:extLst>
          </p:cNvPr>
          <p:cNvSpPr>
            <a:spLocks noGrp="1"/>
          </p:cNvSpPr>
          <p:nvPr>
            <p:ph type="body" sz="quarter" idx="35" hasCustomPrompt="1"/>
          </p:nvPr>
        </p:nvSpPr>
        <p:spPr bwMode="invGray">
          <a:xfrm>
            <a:off x="939959" y="1614655"/>
            <a:ext cx="226557" cy="574516"/>
          </a:xfrm>
        </p:spPr>
        <p:txBody>
          <a:bodyPr wrap="none" lIns="0" tIns="0" rIns="0" bIns="0" anchor="ctr">
            <a:spAutoFit/>
          </a:bodyPr>
          <a:lstStyle>
            <a:lvl1pPr marL="0" indent="0" algn="ctr">
              <a:buNone/>
              <a:defRPr sz="3733">
                <a:solidFill>
                  <a:schemeClr val="tx1"/>
                </a:solidFill>
                <a:latin typeface="+mj-lt"/>
              </a:defRPr>
            </a:lvl1pPr>
          </a:lstStyle>
          <a:p>
            <a:pPr lvl="0"/>
            <a:r>
              <a:rPr lang="en-US" dirty="0"/>
              <a:t>1</a:t>
            </a:r>
          </a:p>
        </p:txBody>
      </p:sp>
      <p:sp>
        <p:nvSpPr>
          <p:cNvPr id="31" name="Text Placeholder 5">
            <a:extLst>
              <a:ext uri="{FF2B5EF4-FFF2-40B4-BE49-F238E27FC236}">
                <a16:creationId xmlns:a16="http://schemas.microsoft.com/office/drawing/2014/main" id="{AFEC8A96-BE1D-46F4-B8D3-623534550827}"/>
              </a:ext>
            </a:extLst>
          </p:cNvPr>
          <p:cNvSpPr>
            <a:spLocks noGrp="1"/>
          </p:cNvSpPr>
          <p:nvPr>
            <p:ph type="body" sz="quarter" idx="36" hasCustomPrompt="1"/>
          </p:nvPr>
        </p:nvSpPr>
        <p:spPr bwMode="invGray">
          <a:xfrm>
            <a:off x="921791" y="4083109"/>
            <a:ext cx="262893" cy="574516"/>
          </a:xfrm>
        </p:spPr>
        <p:txBody>
          <a:bodyPr wrap="none" lIns="0" tIns="0" rIns="0" bIns="0" anchor="ctr">
            <a:spAutoFit/>
          </a:bodyPr>
          <a:lstStyle>
            <a:lvl1pPr marL="0" indent="0" algn="ctr">
              <a:buNone/>
              <a:defRPr sz="3733">
                <a:solidFill>
                  <a:schemeClr val="tx1"/>
                </a:solidFill>
                <a:latin typeface="+mj-lt"/>
              </a:defRPr>
            </a:lvl1pPr>
          </a:lstStyle>
          <a:p>
            <a:pPr lvl="0"/>
            <a:r>
              <a:rPr lang="en-US" dirty="0"/>
              <a:t>2</a:t>
            </a:r>
          </a:p>
        </p:txBody>
      </p:sp>
      <p:sp>
        <p:nvSpPr>
          <p:cNvPr id="32" name="Text Placeholder 5">
            <a:extLst>
              <a:ext uri="{FF2B5EF4-FFF2-40B4-BE49-F238E27FC236}">
                <a16:creationId xmlns:a16="http://schemas.microsoft.com/office/drawing/2014/main" id="{AD18C644-4CF1-429A-9B90-F7ED19A34A93}"/>
              </a:ext>
            </a:extLst>
          </p:cNvPr>
          <p:cNvSpPr>
            <a:spLocks noGrp="1"/>
          </p:cNvSpPr>
          <p:nvPr>
            <p:ph type="body" sz="quarter" idx="37" hasCustomPrompt="1"/>
          </p:nvPr>
        </p:nvSpPr>
        <p:spPr bwMode="invGray">
          <a:xfrm>
            <a:off x="6686359" y="1614655"/>
            <a:ext cx="262893" cy="574516"/>
          </a:xfrm>
        </p:spPr>
        <p:txBody>
          <a:bodyPr wrap="none" lIns="0" tIns="0" rIns="0" bIns="0" anchor="ctr">
            <a:spAutoFit/>
          </a:bodyPr>
          <a:lstStyle>
            <a:lvl1pPr marL="0" indent="0" algn="ctr">
              <a:buNone/>
              <a:defRPr sz="3733">
                <a:solidFill>
                  <a:schemeClr val="tx1"/>
                </a:solidFill>
                <a:latin typeface="+mj-lt"/>
              </a:defRPr>
            </a:lvl1pPr>
          </a:lstStyle>
          <a:p>
            <a:pPr lvl="0"/>
            <a:r>
              <a:rPr lang="en-US" dirty="0"/>
              <a:t>3</a:t>
            </a:r>
          </a:p>
        </p:txBody>
      </p:sp>
      <p:sp>
        <p:nvSpPr>
          <p:cNvPr id="33" name="Text Placeholder 5">
            <a:extLst>
              <a:ext uri="{FF2B5EF4-FFF2-40B4-BE49-F238E27FC236}">
                <a16:creationId xmlns:a16="http://schemas.microsoft.com/office/drawing/2014/main" id="{77BF248C-7C12-48A0-9663-31D29549B2F1}"/>
              </a:ext>
            </a:extLst>
          </p:cNvPr>
          <p:cNvSpPr>
            <a:spLocks noGrp="1"/>
          </p:cNvSpPr>
          <p:nvPr>
            <p:ph type="body" sz="quarter" idx="38" hasCustomPrompt="1"/>
          </p:nvPr>
        </p:nvSpPr>
        <p:spPr bwMode="invGray">
          <a:xfrm>
            <a:off x="6683154" y="4083109"/>
            <a:ext cx="269305" cy="574516"/>
          </a:xfrm>
        </p:spPr>
        <p:txBody>
          <a:bodyPr wrap="none" lIns="0" tIns="0" rIns="0" bIns="0" anchor="ctr">
            <a:spAutoFit/>
          </a:bodyPr>
          <a:lstStyle>
            <a:lvl1pPr marL="0" indent="0" algn="ctr">
              <a:buNone/>
              <a:defRPr sz="3733">
                <a:solidFill>
                  <a:schemeClr val="tx1"/>
                </a:solidFill>
                <a:latin typeface="+mj-lt"/>
              </a:defRPr>
            </a:lvl1pPr>
          </a:lstStyle>
          <a:p>
            <a:pPr lvl="0"/>
            <a:r>
              <a:rPr lang="en-US" dirty="0"/>
              <a:t>4</a:t>
            </a:r>
          </a:p>
        </p:txBody>
      </p:sp>
      <p:sp>
        <p:nvSpPr>
          <p:cNvPr id="3" name="Title 1">
            <a:extLst>
              <a:ext uri="{FF2B5EF4-FFF2-40B4-BE49-F238E27FC236}">
                <a16:creationId xmlns:a16="http://schemas.microsoft.com/office/drawing/2014/main" id="{0AB560E2-3CA3-4287-2484-E258BF5F6B77}"/>
              </a:ext>
            </a:extLst>
          </p:cNvPr>
          <p:cNvSpPr>
            <a:spLocks noGrp="1"/>
          </p:cNvSpPr>
          <p:nvPr>
            <p:ph type="title"/>
          </p:nvPr>
        </p:nvSpPr>
        <p:spPr bwMode="invGray">
          <a:xfrm>
            <a:off x="316799" y="471915"/>
            <a:ext cx="11484000" cy="343237"/>
          </a:xfrm>
          <a:prstGeom prst="rect">
            <a:avLst/>
          </a:prstGeom>
        </p:spPr>
        <p:txBody>
          <a:bodyPr tIns="0" bIns="0" anchor="t">
            <a:spAutoFit/>
          </a:bodyPr>
          <a:lstStyle>
            <a:lvl1pPr>
              <a:lnSpc>
                <a:spcPct val="100000"/>
              </a:lnSpc>
              <a:defRPr sz="2200">
                <a:solidFill>
                  <a:srgbClr val="000000"/>
                </a:solidFill>
                <a:latin typeface="Montserrat Bold" panose="00000800000000000000" pitchFamily="2" charset="0"/>
              </a:defRPr>
            </a:lvl1pPr>
          </a:lstStyle>
          <a:p>
            <a:r>
              <a:rPr lang="fr-FR" dirty="0"/>
              <a:t>Modifiez le style du titre</a:t>
            </a:r>
            <a:endParaRPr lang="en-US" dirty="0"/>
          </a:p>
        </p:txBody>
      </p:sp>
      <p:sp>
        <p:nvSpPr>
          <p:cNvPr id="4" name="Text Placeholder 4">
            <a:extLst>
              <a:ext uri="{FF2B5EF4-FFF2-40B4-BE49-F238E27FC236}">
                <a16:creationId xmlns:a16="http://schemas.microsoft.com/office/drawing/2014/main" id="{967EF17B-F4E5-2E85-4238-E11005EE5F2D}"/>
              </a:ext>
            </a:extLst>
          </p:cNvPr>
          <p:cNvSpPr>
            <a:spLocks noGrp="1"/>
          </p:cNvSpPr>
          <p:nvPr>
            <p:ph type="body" sz="quarter" idx="10"/>
          </p:nvPr>
        </p:nvSpPr>
        <p:spPr bwMode="invGray">
          <a:xfrm>
            <a:off x="316799" y="830931"/>
            <a:ext cx="11484000" cy="338554"/>
          </a:xfrm>
          <a:prstGeom prst="rect">
            <a:avLst/>
          </a:prstGeom>
        </p:spPr>
        <p:txBody>
          <a:bodyPr>
            <a:spAutoFit/>
          </a:bodyPr>
          <a:lstStyle>
            <a:lvl1pPr marL="0" indent="0">
              <a:buNone/>
              <a:defRPr sz="1600">
                <a:solidFill>
                  <a:srgbClr val="000000"/>
                </a:solidFill>
                <a:latin typeface="Montserrat SemiBold" pitchFamily="2" charset="0"/>
              </a:defRPr>
            </a:lvl1pPr>
          </a:lstStyle>
          <a:p>
            <a:pPr lvl="0"/>
            <a:r>
              <a:rPr lang="fr-FR"/>
              <a:t>Cliquez pour modifier les styles du texte du masque</a:t>
            </a:r>
          </a:p>
        </p:txBody>
      </p:sp>
    </p:spTree>
    <p:extLst>
      <p:ext uri="{BB962C8B-B14F-4D97-AF65-F5344CB8AC3E}">
        <p14:creationId xmlns:p14="http://schemas.microsoft.com/office/powerpoint/2010/main" val="2222629333"/>
      </p:ext>
    </p:extLst>
  </p:cSld>
  <p:clrMapOvr>
    <a:masterClrMapping/>
  </p:clrMapOvr>
  <p:hf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Three pointers">
    <p:spTree>
      <p:nvGrpSpPr>
        <p:cNvPr id="1" name=""/>
        <p:cNvGrpSpPr/>
        <p:nvPr/>
      </p:nvGrpSpPr>
      <p:grpSpPr>
        <a:xfrm>
          <a:off x="0" y="0"/>
          <a:ext cx="0" cy="0"/>
          <a:chOff x="0" y="0"/>
          <a:chExt cx="0" cy="0"/>
        </a:xfrm>
      </p:grpSpPr>
      <p:sp>
        <p:nvSpPr>
          <p:cNvPr id="22" name="Oval 21">
            <a:extLst>
              <a:ext uri="{FF2B5EF4-FFF2-40B4-BE49-F238E27FC236}">
                <a16:creationId xmlns:a16="http://schemas.microsoft.com/office/drawing/2014/main" id="{EEF578A6-0CF5-4E17-910B-7C67E58AB278}"/>
              </a:ext>
            </a:extLst>
          </p:cNvPr>
          <p:cNvSpPr/>
          <p:nvPr userDrawn="1"/>
        </p:nvSpPr>
        <p:spPr bwMode="invGray">
          <a:xfrm>
            <a:off x="443637" y="1493944"/>
            <a:ext cx="1219200" cy="1219200"/>
          </a:xfrm>
          <a:prstGeom prst="ellipse">
            <a:avLst/>
          </a:prstGeom>
          <a:gradFill flip="none" rotWithShape="1">
            <a:gsLst>
              <a:gs pos="25000">
                <a:srgbClr val="FF6D43">
                  <a:alpha val="0"/>
                </a:srgbClr>
              </a:gs>
              <a:gs pos="100000">
                <a:srgbClr val="FF6D43"/>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33" dirty="0">
              <a:solidFill>
                <a:schemeClr val="tx1"/>
              </a:solidFill>
              <a:latin typeface="+mj-lt"/>
            </a:endParaRPr>
          </a:p>
        </p:txBody>
      </p:sp>
      <p:sp>
        <p:nvSpPr>
          <p:cNvPr id="23" name="Oval 22">
            <a:extLst>
              <a:ext uri="{FF2B5EF4-FFF2-40B4-BE49-F238E27FC236}">
                <a16:creationId xmlns:a16="http://schemas.microsoft.com/office/drawing/2014/main" id="{B4A69D49-88CA-4168-827B-076392BB2441}"/>
              </a:ext>
            </a:extLst>
          </p:cNvPr>
          <p:cNvSpPr/>
          <p:nvPr userDrawn="1"/>
        </p:nvSpPr>
        <p:spPr bwMode="invGray">
          <a:xfrm>
            <a:off x="443637" y="3151372"/>
            <a:ext cx="1219200" cy="1219200"/>
          </a:xfrm>
          <a:prstGeom prst="ellipse">
            <a:avLst/>
          </a:prstGeom>
          <a:gradFill flip="none" rotWithShape="1">
            <a:gsLst>
              <a:gs pos="25000">
                <a:srgbClr val="002D3C">
                  <a:alpha val="0"/>
                </a:srgbClr>
              </a:gs>
              <a:gs pos="100000">
                <a:srgbClr val="002D3C"/>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33" dirty="0">
              <a:solidFill>
                <a:schemeClr val="tx1"/>
              </a:solidFill>
              <a:latin typeface="+mj-lt"/>
            </a:endParaRPr>
          </a:p>
        </p:txBody>
      </p:sp>
      <p:sp>
        <p:nvSpPr>
          <p:cNvPr id="25" name="Oval 24">
            <a:extLst>
              <a:ext uri="{FF2B5EF4-FFF2-40B4-BE49-F238E27FC236}">
                <a16:creationId xmlns:a16="http://schemas.microsoft.com/office/drawing/2014/main" id="{6008EED8-CF13-4BA3-9ABC-B01B8D81F6D5}"/>
              </a:ext>
            </a:extLst>
          </p:cNvPr>
          <p:cNvSpPr/>
          <p:nvPr userDrawn="1"/>
        </p:nvSpPr>
        <p:spPr bwMode="invGray">
          <a:xfrm>
            <a:off x="443637" y="4808800"/>
            <a:ext cx="1219200" cy="1219200"/>
          </a:xfrm>
          <a:prstGeom prst="ellipse">
            <a:avLst/>
          </a:prstGeom>
          <a:gradFill flip="none" rotWithShape="1">
            <a:gsLst>
              <a:gs pos="25000">
                <a:srgbClr val="ECECED">
                  <a:alpha val="0"/>
                </a:srgbClr>
              </a:gs>
              <a:gs pos="100000">
                <a:srgbClr val="ECECED"/>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33" dirty="0">
              <a:solidFill>
                <a:schemeClr val="tx1"/>
              </a:solidFill>
              <a:latin typeface="+mj-lt"/>
            </a:endParaRPr>
          </a:p>
        </p:txBody>
      </p:sp>
      <p:sp>
        <p:nvSpPr>
          <p:cNvPr id="51" name="Text Placeholder 5">
            <a:extLst>
              <a:ext uri="{FF2B5EF4-FFF2-40B4-BE49-F238E27FC236}">
                <a16:creationId xmlns:a16="http://schemas.microsoft.com/office/drawing/2014/main" id="{1870F207-DAE0-4F9E-BC24-FBAF964B37A7}"/>
              </a:ext>
            </a:extLst>
          </p:cNvPr>
          <p:cNvSpPr>
            <a:spLocks noGrp="1"/>
          </p:cNvSpPr>
          <p:nvPr>
            <p:ph type="body" sz="quarter" idx="13" hasCustomPrompt="1"/>
          </p:nvPr>
        </p:nvSpPr>
        <p:spPr bwMode="invGray">
          <a:xfrm>
            <a:off x="1869500" y="1432984"/>
            <a:ext cx="4226500" cy="1341120"/>
          </a:xfrm>
        </p:spPr>
        <p:txBody>
          <a:bodyPr lIns="0" tIns="0" rIns="0" bIns="0" anchor="ctr"/>
          <a:lstStyle>
            <a:lvl1pPr marL="243834" indent="-243834" algn="l">
              <a:buFont typeface="Arial" panose="020B0604020202020204" pitchFamily="34" charset="0"/>
              <a:buChar char="•"/>
              <a:defRPr sz="1600">
                <a:latin typeface="+mn-lt"/>
              </a:defRPr>
            </a:lvl1pPr>
          </a:lstStyle>
          <a:p>
            <a:pPr lvl="0"/>
            <a:r>
              <a:rPr lang="en-US" dirty="0"/>
              <a:t>Text</a:t>
            </a:r>
          </a:p>
        </p:txBody>
      </p:sp>
      <p:sp>
        <p:nvSpPr>
          <p:cNvPr id="52" name="Text Placeholder 5">
            <a:extLst>
              <a:ext uri="{FF2B5EF4-FFF2-40B4-BE49-F238E27FC236}">
                <a16:creationId xmlns:a16="http://schemas.microsoft.com/office/drawing/2014/main" id="{DB4A13E2-127A-4334-AD45-2634FFD83827}"/>
              </a:ext>
            </a:extLst>
          </p:cNvPr>
          <p:cNvSpPr>
            <a:spLocks noGrp="1"/>
          </p:cNvSpPr>
          <p:nvPr>
            <p:ph type="body" sz="quarter" idx="26" hasCustomPrompt="1"/>
          </p:nvPr>
        </p:nvSpPr>
        <p:spPr bwMode="invGray">
          <a:xfrm>
            <a:off x="1869500" y="3090412"/>
            <a:ext cx="4226500" cy="1341120"/>
          </a:xfrm>
        </p:spPr>
        <p:txBody>
          <a:bodyPr lIns="0" tIns="0" rIns="0" bIns="0" anchor="ctr"/>
          <a:lstStyle>
            <a:lvl1pPr marL="243834" indent="-243834" algn="l">
              <a:buFont typeface="Arial" panose="020B0604020202020204" pitchFamily="34" charset="0"/>
              <a:buChar char="•"/>
              <a:defRPr sz="1600">
                <a:latin typeface="+mn-lt"/>
              </a:defRPr>
            </a:lvl1pPr>
          </a:lstStyle>
          <a:p>
            <a:pPr lvl="0"/>
            <a:r>
              <a:rPr lang="en-US" dirty="0"/>
              <a:t>Text</a:t>
            </a:r>
          </a:p>
        </p:txBody>
      </p:sp>
      <p:sp>
        <p:nvSpPr>
          <p:cNvPr id="53" name="Text Placeholder 5">
            <a:extLst>
              <a:ext uri="{FF2B5EF4-FFF2-40B4-BE49-F238E27FC236}">
                <a16:creationId xmlns:a16="http://schemas.microsoft.com/office/drawing/2014/main" id="{51A44452-CBAC-4F3B-A256-C86AB53549C3}"/>
              </a:ext>
            </a:extLst>
          </p:cNvPr>
          <p:cNvSpPr>
            <a:spLocks noGrp="1"/>
          </p:cNvSpPr>
          <p:nvPr>
            <p:ph type="body" sz="quarter" idx="28" hasCustomPrompt="1"/>
          </p:nvPr>
        </p:nvSpPr>
        <p:spPr bwMode="invGray">
          <a:xfrm>
            <a:off x="1869500" y="4747840"/>
            <a:ext cx="4226500" cy="1341120"/>
          </a:xfrm>
        </p:spPr>
        <p:txBody>
          <a:bodyPr lIns="0" tIns="0" rIns="0" bIns="0" anchor="ctr"/>
          <a:lstStyle>
            <a:lvl1pPr marL="243834" indent="-243834" algn="l">
              <a:buFont typeface="Arial" panose="020B0604020202020204" pitchFamily="34" charset="0"/>
              <a:buChar char="•"/>
              <a:defRPr sz="1600">
                <a:latin typeface="+mn-lt"/>
              </a:defRPr>
            </a:lvl1pPr>
          </a:lstStyle>
          <a:p>
            <a:pPr lvl="0"/>
            <a:r>
              <a:rPr lang="en-US" dirty="0"/>
              <a:t>Text</a:t>
            </a:r>
          </a:p>
        </p:txBody>
      </p:sp>
      <p:sp>
        <p:nvSpPr>
          <p:cNvPr id="26" name="Text Placeholder 5">
            <a:extLst>
              <a:ext uri="{FF2B5EF4-FFF2-40B4-BE49-F238E27FC236}">
                <a16:creationId xmlns:a16="http://schemas.microsoft.com/office/drawing/2014/main" id="{F80B1E3F-4EBE-460F-9AB0-4C8CFFE5BEDE}"/>
              </a:ext>
            </a:extLst>
          </p:cNvPr>
          <p:cNvSpPr>
            <a:spLocks noGrp="1"/>
          </p:cNvSpPr>
          <p:nvPr>
            <p:ph type="body" sz="quarter" idx="35" hasCustomPrompt="1"/>
          </p:nvPr>
        </p:nvSpPr>
        <p:spPr bwMode="invGray">
          <a:xfrm>
            <a:off x="939959" y="1816287"/>
            <a:ext cx="226557" cy="574516"/>
          </a:xfrm>
        </p:spPr>
        <p:txBody>
          <a:bodyPr wrap="none" lIns="0" tIns="0" rIns="0" bIns="0" anchor="ctr">
            <a:spAutoFit/>
          </a:bodyPr>
          <a:lstStyle>
            <a:lvl1pPr marL="0" indent="0" algn="ctr">
              <a:buNone/>
              <a:defRPr sz="3733">
                <a:solidFill>
                  <a:schemeClr val="tx1"/>
                </a:solidFill>
                <a:latin typeface="+mj-lt"/>
              </a:defRPr>
            </a:lvl1pPr>
          </a:lstStyle>
          <a:p>
            <a:pPr lvl="0"/>
            <a:r>
              <a:rPr lang="en-US" dirty="0"/>
              <a:t>1</a:t>
            </a:r>
          </a:p>
        </p:txBody>
      </p:sp>
      <p:sp>
        <p:nvSpPr>
          <p:cNvPr id="28" name="Text Placeholder 5">
            <a:extLst>
              <a:ext uri="{FF2B5EF4-FFF2-40B4-BE49-F238E27FC236}">
                <a16:creationId xmlns:a16="http://schemas.microsoft.com/office/drawing/2014/main" id="{4701CB5E-364C-4C21-BFA4-7310E2F21E11}"/>
              </a:ext>
            </a:extLst>
          </p:cNvPr>
          <p:cNvSpPr>
            <a:spLocks noGrp="1"/>
          </p:cNvSpPr>
          <p:nvPr>
            <p:ph type="body" sz="quarter" idx="36" hasCustomPrompt="1"/>
          </p:nvPr>
        </p:nvSpPr>
        <p:spPr bwMode="invGray">
          <a:xfrm>
            <a:off x="921791" y="3473715"/>
            <a:ext cx="262893" cy="574516"/>
          </a:xfrm>
        </p:spPr>
        <p:txBody>
          <a:bodyPr wrap="none" lIns="0" tIns="0" rIns="0" bIns="0" anchor="ctr">
            <a:spAutoFit/>
          </a:bodyPr>
          <a:lstStyle>
            <a:lvl1pPr marL="0" indent="0" algn="ctr">
              <a:buNone/>
              <a:defRPr sz="3733">
                <a:solidFill>
                  <a:schemeClr val="tx1"/>
                </a:solidFill>
                <a:latin typeface="+mj-lt"/>
              </a:defRPr>
            </a:lvl1pPr>
          </a:lstStyle>
          <a:p>
            <a:pPr lvl="0"/>
            <a:r>
              <a:rPr lang="en-US" dirty="0"/>
              <a:t>2</a:t>
            </a:r>
          </a:p>
        </p:txBody>
      </p:sp>
      <p:sp>
        <p:nvSpPr>
          <p:cNvPr id="31" name="Text Placeholder 5">
            <a:extLst>
              <a:ext uri="{FF2B5EF4-FFF2-40B4-BE49-F238E27FC236}">
                <a16:creationId xmlns:a16="http://schemas.microsoft.com/office/drawing/2014/main" id="{5661BFBD-5CAA-4C36-A3D0-3A86A9BCFCD5}"/>
              </a:ext>
            </a:extLst>
          </p:cNvPr>
          <p:cNvSpPr>
            <a:spLocks noGrp="1"/>
          </p:cNvSpPr>
          <p:nvPr>
            <p:ph type="body" sz="quarter" idx="37" hasCustomPrompt="1"/>
          </p:nvPr>
        </p:nvSpPr>
        <p:spPr bwMode="invGray">
          <a:xfrm>
            <a:off x="921791" y="5131143"/>
            <a:ext cx="262893" cy="574516"/>
          </a:xfrm>
        </p:spPr>
        <p:txBody>
          <a:bodyPr wrap="none" lIns="0" tIns="0" rIns="0" bIns="0" anchor="ctr">
            <a:spAutoFit/>
          </a:bodyPr>
          <a:lstStyle>
            <a:lvl1pPr marL="0" indent="0" algn="ctr">
              <a:buNone/>
              <a:defRPr sz="3733">
                <a:solidFill>
                  <a:schemeClr val="tx1"/>
                </a:solidFill>
                <a:latin typeface="+mj-lt"/>
              </a:defRPr>
            </a:lvl1pPr>
          </a:lstStyle>
          <a:p>
            <a:pPr lvl="0"/>
            <a:r>
              <a:rPr lang="en-US" dirty="0"/>
              <a:t>3</a:t>
            </a:r>
          </a:p>
        </p:txBody>
      </p:sp>
      <p:sp>
        <p:nvSpPr>
          <p:cNvPr id="3" name="Title 1">
            <a:extLst>
              <a:ext uri="{FF2B5EF4-FFF2-40B4-BE49-F238E27FC236}">
                <a16:creationId xmlns:a16="http://schemas.microsoft.com/office/drawing/2014/main" id="{22F11744-4B11-3083-9E88-0F1E6516B75E}"/>
              </a:ext>
            </a:extLst>
          </p:cNvPr>
          <p:cNvSpPr>
            <a:spLocks noGrp="1"/>
          </p:cNvSpPr>
          <p:nvPr>
            <p:ph type="title"/>
          </p:nvPr>
        </p:nvSpPr>
        <p:spPr bwMode="invGray">
          <a:xfrm>
            <a:off x="316799" y="471915"/>
            <a:ext cx="11484000" cy="343237"/>
          </a:xfrm>
          <a:prstGeom prst="rect">
            <a:avLst/>
          </a:prstGeom>
        </p:spPr>
        <p:txBody>
          <a:bodyPr tIns="0" bIns="0" anchor="t">
            <a:spAutoFit/>
          </a:bodyPr>
          <a:lstStyle>
            <a:lvl1pPr>
              <a:lnSpc>
                <a:spcPct val="100000"/>
              </a:lnSpc>
              <a:defRPr sz="2200">
                <a:solidFill>
                  <a:srgbClr val="000000"/>
                </a:solidFill>
                <a:latin typeface="Montserrat Bold" panose="00000800000000000000" pitchFamily="2" charset="0"/>
              </a:defRPr>
            </a:lvl1pPr>
          </a:lstStyle>
          <a:p>
            <a:r>
              <a:rPr lang="fr-FR" dirty="0"/>
              <a:t>Modifiez le style du titre</a:t>
            </a:r>
            <a:endParaRPr lang="en-US" dirty="0"/>
          </a:p>
        </p:txBody>
      </p:sp>
      <p:sp>
        <p:nvSpPr>
          <p:cNvPr id="4" name="Text Placeholder 4">
            <a:extLst>
              <a:ext uri="{FF2B5EF4-FFF2-40B4-BE49-F238E27FC236}">
                <a16:creationId xmlns:a16="http://schemas.microsoft.com/office/drawing/2014/main" id="{0F96CAD7-6F19-7B5D-FAFA-C6A78DE2CF33}"/>
              </a:ext>
            </a:extLst>
          </p:cNvPr>
          <p:cNvSpPr>
            <a:spLocks noGrp="1"/>
          </p:cNvSpPr>
          <p:nvPr>
            <p:ph type="body" sz="quarter" idx="10"/>
          </p:nvPr>
        </p:nvSpPr>
        <p:spPr bwMode="invGray">
          <a:xfrm>
            <a:off x="316799" y="830931"/>
            <a:ext cx="11484000" cy="338554"/>
          </a:xfrm>
          <a:prstGeom prst="rect">
            <a:avLst/>
          </a:prstGeom>
        </p:spPr>
        <p:txBody>
          <a:bodyPr>
            <a:spAutoFit/>
          </a:bodyPr>
          <a:lstStyle>
            <a:lvl1pPr marL="0" indent="0">
              <a:buNone/>
              <a:defRPr sz="1600">
                <a:solidFill>
                  <a:srgbClr val="000000"/>
                </a:solidFill>
                <a:latin typeface="Montserrat SemiBold" pitchFamily="2" charset="0"/>
              </a:defRPr>
            </a:lvl1pPr>
          </a:lstStyle>
          <a:p>
            <a:pPr lvl="0"/>
            <a:r>
              <a:rPr lang="fr-FR"/>
              <a:t>Cliquez pour modifier les styles du texte du masque</a:t>
            </a:r>
          </a:p>
        </p:txBody>
      </p:sp>
      <p:sp>
        <p:nvSpPr>
          <p:cNvPr id="2" name="Oval 22">
            <a:extLst>
              <a:ext uri="{FF2B5EF4-FFF2-40B4-BE49-F238E27FC236}">
                <a16:creationId xmlns:a16="http://schemas.microsoft.com/office/drawing/2014/main" id="{E3053D28-8CA7-2131-D5BB-815ECF03D6F4}"/>
              </a:ext>
            </a:extLst>
          </p:cNvPr>
          <p:cNvSpPr/>
          <p:nvPr userDrawn="1"/>
        </p:nvSpPr>
        <p:spPr bwMode="invGray">
          <a:xfrm>
            <a:off x="6221249" y="1418922"/>
            <a:ext cx="1219200" cy="1219200"/>
          </a:xfrm>
          <a:prstGeom prst="ellipse">
            <a:avLst/>
          </a:prstGeom>
          <a:gradFill flip="none" rotWithShape="1">
            <a:gsLst>
              <a:gs pos="25000">
                <a:srgbClr val="000000">
                  <a:alpha val="0"/>
                </a:srgbClr>
              </a:gs>
              <a:gs pos="100000">
                <a:srgbClr val="000000"/>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33" dirty="0">
              <a:solidFill>
                <a:schemeClr val="tx1"/>
              </a:solidFill>
              <a:latin typeface="+mj-lt"/>
            </a:endParaRPr>
          </a:p>
        </p:txBody>
      </p:sp>
      <p:sp>
        <p:nvSpPr>
          <p:cNvPr id="5" name="Text Placeholder 5">
            <a:extLst>
              <a:ext uri="{FF2B5EF4-FFF2-40B4-BE49-F238E27FC236}">
                <a16:creationId xmlns:a16="http://schemas.microsoft.com/office/drawing/2014/main" id="{12821430-BEF0-B71D-7253-EC3216CB04E9}"/>
              </a:ext>
            </a:extLst>
          </p:cNvPr>
          <p:cNvSpPr>
            <a:spLocks noGrp="1"/>
          </p:cNvSpPr>
          <p:nvPr>
            <p:ph type="body" sz="quarter" idx="33" hasCustomPrompt="1"/>
          </p:nvPr>
        </p:nvSpPr>
        <p:spPr bwMode="invGray">
          <a:xfrm>
            <a:off x="7582294" y="1418922"/>
            <a:ext cx="4145280" cy="1355182"/>
          </a:xfrm>
        </p:spPr>
        <p:txBody>
          <a:bodyPr lIns="0" tIns="0" rIns="0" bIns="0" anchor="ctr"/>
          <a:lstStyle>
            <a:lvl1pPr marL="243834" indent="-243834" algn="l">
              <a:buFont typeface="Arial" panose="020B0604020202020204" pitchFamily="34" charset="0"/>
              <a:buChar char="•"/>
              <a:defRPr lang="en-US" sz="1600" kern="1200" dirty="0">
                <a:solidFill>
                  <a:srgbClr val="000000"/>
                </a:solidFill>
                <a:latin typeface="+mn-lt"/>
                <a:ea typeface="+mn-ea"/>
                <a:cs typeface="+mn-cs"/>
              </a:defRPr>
            </a:lvl1pPr>
          </a:lstStyle>
          <a:p>
            <a:pPr lvl="0"/>
            <a:r>
              <a:rPr lang="en-US" dirty="0"/>
              <a:t>Text</a:t>
            </a:r>
          </a:p>
        </p:txBody>
      </p:sp>
      <p:sp>
        <p:nvSpPr>
          <p:cNvPr id="6" name="Text Placeholder 5">
            <a:extLst>
              <a:ext uri="{FF2B5EF4-FFF2-40B4-BE49-F238E27FC236}">
                <a16:creationId xmlns:a16="http://schemas.microsoft.com/office/drawing/2014/main" id="{A609E1C9-AF18-DB07-81E9-A6D865E34025}"/>
              </a:ext>
            </a:extLst>
          </p:cNvPr>
          <p:cNvSpPr>
            <a:spLocks noGrp="1"/>
          </p:cNvSpPr>
          <p:nvPr>
            <p:ph type="body" sz="quarter" idx="38" hasCustomPrompt="1"/>
          </p:nvPr>
        </p:nvSpPr>
        <p:spPr bwMode="invGray">
          <a:xfrm>
            <a:off x="6696198" y="1741266"/>
            <a:ext cx="269305" cy="574516"/>
          </a:xfrm>
        </p:spPr>
        <p:txBody>
          <a:bodyPr wrap="none" lIns="0" tIns="0" rIns="0" bIns="0" anchor="ctr">
            <a:spAutoFit/>
          </a:bodyPr>
          <a:lstStyle>
            <a:lvl1pPr marL="0" indent="0" algn="ctr">
              <a:buNone/>
              <a:defRPr sz="3733">
                <a:solidFill>
                  <a:schemeClr val="tx1"/>
                </a:solidFill>
                <a:latin typeface="+mj-lt"/>
              </a:defRPr>
            </a:lvl1pPr>
          </a:lstStyle>
          <a:p>
            <a:pPr lvl="0"/>
            <a:r>
              <a:rPr lang="en-US" dirty="0"/>
              <a:t>4</a:t>
            </a:r>
          </a:p>
        </p:txBody>
      </p:sp>
    </p:spTree>
    <p:extLst>
      <p:ext uri="{BB962C8B-B14F-4D97-AF65-F5344CB8AC3E}">
        <p14:creationId xmlns:p14="http://schemas.microsoft.com/office/powerpoint/2010/main" val="2810476854"/>
      </p:ext>
    </p:extLst>
  </p:cSld>
  <p:clrMapOvr>
    <a:masterClrMapping/>
  </p:clrMapOvr>
  <p:hf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hree pointers">
    <p:spTree>
      <p:nvGrpSpPr>
        <p:cNvPr id="1" name=""/>
        <p:cNvGrpSpPr/>
        <p:nvPr/>
      </p:nvGrpSpPr>
      <p:grpSpPr>
        <a:xfrm>
          <a:off x="0" y="0"/>
          <a:ext cx="0" cy="0"/>
          <a:chOff x="0" y="0"/>
          <a:chExt cx="0" cy="0"/>
        </a:xfrm>
      </p:grpSpPr>
      <p:sp>
        <p:nvSpPr>
          <p:cNvPr id="22" name="Oval 21">
            <a:extLst>
              <a:ext uri="{FF2B5EF4-FFF2-40B4-BE49-F238E27FC236}">
                <a16:creationId xmlns:a16="http://schemas.microsoft.com/office/drawing/2014/main" id="{EEF578A6-0CF5-4E17-910B-7C67E58AB278}"/>
              </a:ext>
            </a:extLst>
          </p:cNvPr>
          <p:cNvSpPr/>
          <p:nvPr userDrawn="1"/>
        </p:nvSpPr>
        <p:spPr bwMode="invGray">
          <a:xfrm>
            <a:off x="443637" y="1493944"/>
            <a:ext cx="1219200" cy="1219200"/>
          </a:xfrm>
          <a:prstGeom prst="ellipse">
            <a:avLst/>
          </a:prstGeom>
          <a:gradFill flip="none" rotWithShape="1">
            <a:gsLst>
              <a:gs pos="25000">
                <a:srgbClr val="FF6D43">
                  <a:alpha val="0"/>
                </a:srgbClr>
              </a:gs>
              <a:gs pos="100000">
                <a:srgbClr val="FF6D43"/>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33" dirty="0">
              <a:solidFill>
                <a:schemeClr val="tx1"/>
              </a:solidFill>
              <a:latin typeface="+mj-lt"/>
            </a:endParaRPr>
          </a:p>
        </p:txBody>
      </p:sp>
      <p:sp>
        <p:nvSpPr>
          <p:cNvPr id="23" name="Oval 22">
            <a:extLst>
              <a:ext uri="{FF2B5EF4-FFF2-40B4-BE49-F238E27FC236}">
                <a16:creationId xmlns:a16="http://schemas.microsoft.com/office/drawing/2014/main" id="{B4A69D49-88CA-4168-827B-076392BB2441}"/>
              </a:ext>
            </a:extLst>
          </p:cNvPr>
          <p:cNvSpPr/>
          <p:nvPr userDrawn="1"/>
        </p:nvSpPr>
        <p:spPr bwMode="invGray">
          <a:xfrm>
            <a:off x="443637" y="3151372"/>
            <a:ext cx="1219200" cy="1219200"/>
          </a:xfrm>
          <a:prstGeom prst="ellipse">
            <a:avLst/>
          </a:prstGeom>
          <a:gradFill flip="none" rotWithShape="1">
            <a:gsLst>
              <a:gs pos="25000">
                <a:srgbClr val="002D3C">
                  <a:alpha val="0"/>
                </a:srgbClr>
              </a:gs>
              <a:gs pos="100000">
                <a:srgbClr val="002D3C"/>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33" dirty="0">
              <a:solidFill>
                <a:schemeClr val="tx1"/>
              </a:solidFill>
              <a:latin typeface="+mj-lt"/>
            </a:endParaRPr>
          </a:p>
        </p:txBody>
      </p:sp>
      <p:sp>
        <p:nvSpPr>
          <p:cNvPr id="25" name="Oval 24">
            <a:extLst>
              <a:ext uri="{FF2B5EF4-FFF2-40B4-BE49-F238E27FC236}">
                <a16:creationId xmlns:a16="http://schemas.microsoft.com/office/drawing/2014/main" id="{6008EED8-CF13-4BA3-9ABC-B01B8D81F6D5}"/>
              </a:ext>
            </a:extLst>
          </p:cNvPr>
          <p:cNvSpPr/>
          <p:nvPr userDrawn="1"/>
        </p:nvSpPr>
        <p:spPr bwMode="invGray">
          <a:xfrm>
            <a:off x="443637" y="4808800"/>
            <a:ext cx="1219200" cy="1219200"/>
          </a:xfrm>
          <a:prstGeom prst="ellipse">
            <a:avLst/>
          </a:prstGeom>
          <a:gradFill flip="none" rotWithShape="1">
            <a:gsLst>
              <a:gs pos="25000">
                <a:srgbClr val="ECECED">
                  <a:alpha val="0"/>
                </a:srgbClr>
              </a:gs>
              <a:gs pos="100000">
                <a:srgbClr val="ECECED"/>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33" dirty="0">
              <a:solidFill>
                <a:schemeClr val="tx1"/>
              </a:solidFill>
              <a:latin typeface="+mj-lt"/>
            </a:endParaRPr>
          </a:p>
        </p:txBody>
      </p:sp>
      <p:sp>
        <p:nvSpPr>
          <p:cNvPr id="51" name="Text Placeholder 5">
            <a:extLst>
              <a:ext uri="{FF2B5EF4-FFF2-40B4-BE49-F238E27FC236}">
                <a16:creationId xmlns:a16="http://schemas.microsoft.com/office/drawing/2014/main" id="{1870F207-DAE0-4F9E-BC24-FBAF964B37A7}"/>
              </a:ext>
            </a:extLst>
          </p:cNvPr>
          <p:cNvSpPr>
            <a:spLocks noGrp="1"/>
          </p:cNvSpPr>
          <p:nvPr>
            <p:ph type="body" sz="quarter" idx="13" hasCustomPrompt="1"/>
          </p:nvPr>
        </p:nvSpPr>
        <p:spPr bwMode="invGray">
          <a:xfrm>
            <a:off x="1869500" y="1432984"/>
            <a:ext cx="9875520" cy="1341120"/>
          </a:xfrm>
        </p:spPr>
        <p:txBody>
          <a:bodyPr lIns="0" tIns="0" rIns="0" bIns="0" anchor="ctr"/>
          <a:lstStyle>
            <a:lvl1pPr marL="243834" indent="-243834" algn="l">
              <a:buFont typeface="Arial" panose="020B0604020202020204" pitchFamily="34" charset="0"/>
              <a:buChar char="•"/>
              <a:defRPr sz="1600">
                <a:latin typeface="+mn-lt"/>
              </a:defRPr>
            </a:lvl1pPr>
          </a:lstStyle>
          <a:p>
            <a:pPr lvl="0"/>
            <a:r>
              <a:rPr lang="en-US" dirty="0"/>
              <a:t>Text</a:t>
            </a:r>
          </a:p>
        </p:txBody>
      </p:sp>
      <p:sp>
        <p:nvSpPr>
          <p:cNvPr id="52" name="Text Placeholder 5">
            <a:extLst>
              <a:ext uri="{FF2B5EF4-FFF2-40B4-BE49-F238E27FC236}">
                <a16:creationId xmlns:a16="http://schemas.microsoft.com/office/drawing/2014/main" id="{DB4A13E2-127A-4334-AD45-2634FFD83827}"/>
              </a:ext>
            </a:extLst>
          </p:cNvPr>
          <p:cNvSpPr>
            <a:spLocks noGrp="1"/>
          </p:cNvSpPr>
          <p:nvPr>
            <p:ph type="body" sz="quarter" idx="26" hasCustomPrompt="1"/>
          </p:nvPr>
        </p:nvSpPr>
        <p:spPr bwMode="invGray">
          <a:xfrm>
            <a:off x="1869500" y="3090412"/>
            <a:ext cx="9875520" cy="1341120"/>
          </a:xfrm>
        </p:spPr>
        <p:txBody>
          <a:bodyPr lIns="0" tIns="0" rIns="0" bIns="0" anchor="ctr"/>
          <a:lstStyle>
            <a:lvl1pPr marL="243834" indent="-243834" algn="l">
              <a:buFont typeface="Arial" panose="020B0604020202020204" pitchFamily="34" charset="0"/>
              <a:buChar char="•"/>
              <a:defRPr sz="1600">
                <a:latin typeface="+mn-lt"/>
              </a:defRPr>
            </a:lvl1pPr>
          </a:lstStyle>
          <a:p>
            <a:pPr lvl="0"/>
            <a:r>
              <a:rPr lang="en-US" dirty="0"/>
              <a:t>Text</a:t>
            </a:r>
          </a:p>
        </p:txBody>
      </p:sp>
      <p:sp>
        <p:nvSpPr>
          <p:cNvPr id="53" name="Text Placeholder 5">
            <a:extLst>
              <a:ext uri="{FF2B5EF4-FFF2-40B4-BE49-F238E27FC236}">
                <a16:creationId xmlns:a16="http://schemas.microsoft.com/office/drawing/2014/main" id="{51A44452-CBAC-4F3B-A256-C86AB53549C3}"/>
              </a:ext>
            </a:extLst>
          </p:cNvPr>
          <p:cNvSpPr>
            <a:spLocks noGrp="1"/>
          </p:cNvSpPr>
          <p:nvPr>
            <p:ph type="body" sz="quarter" idx="28" hasCustomPrompt="1"/>
          </p:nvPr>
        </p:nvSpPr>
        <p:spPr bwMode="invGray">
          <a:xfrm>
            <a:off x="1869500" y="4747840"/>
            <a:ext cx="9875520" cy="1341120"/>
          </a:xfrm>
        </p:spPr>
        <p:txBody>
          <a:bodyPr lIns="0" tIns="0" rIns="0" bIns="0" anchor="ctr"/>
          <a:lstStyle>
            <a:lvl1pPr marL="243834" indent="-243834" algn="l">
              <a:buFont typeface="Arial" panose="020B0604020202020204" pitchFamily="34" charset="0"/>
              <a:buChar char="•"/>
              <a:defRPr sz="1600">
                <a:latin typeface="+mn-lt"/>
              </a:defRPr>
            </a:lvl1pPr>
          </a:lstStyle>
          <a:p>
            <a:pPr lvl="0"/>
            <a:r>
              <a:rPr lang="en-US" dirty="0"/>
              <a:t>Text</a:t>
            </a:r>
          </a:p>
        </p:txBody>
      </p:sp>
      <p:sp>
        <p:nvSpPr>
          <p:cNvPr id="26" name="Text Placeholder 5">
            <a:extLst>
              <a:ext uri="{FF2B5EF4-FFF2-40B4-BE49-F238E27FC236}">
                <a16:creationId xmlns:a16="http://schemas.microsoft.com/office/drawing/2014/main" id="{F80B1E3F-4EBE-460F-9AB0-4C8CFFE5BEDE}"/>
              </a:ext>
            </a:extLst>
          </p:cNvPr>
          <p:cNvSpPr>
            <a:spLocks noGrp="1"/>
          </p:cNvSpPr>
          <p:nvPr>
            <p:ph type="body" sz="quarter" idx="35" hasCustomPrompt="1"/>
          </p:nvPr>
        </p:nvSpPr>
        <p:spPr bwMode="invGray">
          <a:xfrm>
            <a:off x="939959" y="1816287"/>
            <a:ext cx="226557" cy="574516"/>
          </a:xfrm>
        </p:spPr>
        <p:txBody>
          <a:bodyPr wrap="none" lIns="0" tIns="0" rIns="0" bIns="0" anchor="ctr">
            <a:spAutoFit/>
          </a:bodyPr>
          <a:lstStyle>
            <a:lvl1pPr marL="0" indent="0" algn="ctr">
              <a:buNone/>
              <a:defRPr sz="3733">
                <a:solidFill>
                  <a:schemeClr val="tx1"/>
                </a:solidFill>
                <a:latin typeface="+mj-lt"/>
              </a:defRPr>
            </a:lvl1pPr>
          </a:lstStyle>
          <a:p>
            <a:pPr lvl="0"/>
            <a:r>
              <a:rPr lang="en-US" dirty="0"/>
              <a:t>1</a:t>
            </a:r>
          </a:p>
        </p:txBody>
      </p:sp>
      <p:sp>
        <p:nvSpPr>
          <p:cNvPr id="28" name="Text Placeholder 5">
            <a:extLst>
              <a:ext uri="{FF2B5EF4-FFF2-40B4-BE49-F238E27FC236}">
                <a16:creationId xmlns:a16="http://schemas.microsoft.com/office/drawing/2014/main" id="{4701CB5E-364C-4C21-BFA4-7310E2F21E11}"/>
              </a:ext>
            </a:extLst>
          </p:cNvPr>
          <p:cNvSpPr>
            <a:spLocks noGrp="1"/>
          </p:cNvSpPr>
          <p:nvPr>
            <p:ph type="body" sz="quarter" idx="36" hasCustomPrompt="1"/>
          </p:nvPr>
        </p:nvSpPr>
        <p:spPr bwMode="invGray">
          <a:xfrm>
            <a:off x="921791" y="3473715"/>
            <a:ext cx="262893" cy="574516"/>
          </a:xfrm>
        </p:spPr>
        <p:txBody>
          <a:bodyPr wrap="none" lIns="0" tIns="0" rIns="0" bIns="0" anchor="ctr">
            <a:spAutoFit/>
          </a:bodyPr>
          <a:lstStyle>
            <a:lvl1pPr marL="0" indent="0" algn="ctr">
              <a:buNone/>
              <a:defRPr sz="3733">
                <a:solidFill>
                  <a:schemeClr val="tx1"/>
                </a:solidFill>
                <a:latin typeface="+mj-lt"/>
              </a:defRPr>
            </a:lvl1pPr>
          </a:lstStyle>
          <a:p>
            <a:pPr lvl="0"/>
            <a:r>
              <a:rPr lang="en-US" dirty="0"/>
              <a:t>2</a:t>
            </a:r>
          </a:p>
        </p:txBody>
      </p:sp>
      <p:sp>
        <p:nvSpPr>
          <p:cNvPr id="31" name="Text Placeholder 5">
            <a:extLst>
              <a:ext uri="{FF2B5EF4-FFF2-40B4-BE49-F238E27FC236}">
                <a16:creationId xmlns:a16="http://schemas.microsoft.com/office/drawing/2014/main" id="{5661BFBD-5CAA-4C36-A3D0-3A86A9BCFCD5}"/>
              </a:ext>
            </a:extLst>
          </p:cNvPr>
          <p:cNvSpPr>
            <a:spLocks noGrp="1"/>
          </p:cNvSpPr>
          <p:nvPr>
            <p:ph type="body" sz="quarter" idx="37" hasCustomPrompt="1"/>
          </p:nvPr>
        </p:nvSpPr>
        <p:spPr bwMode="invGray">
          <a:xfrm>
            <a:off x="921791" y="5131143"/>
            <a:ext cx="262893" cy="574516"/>
          </a:xfrm>
        </p:spPr>
        <p:txBody>
          <a:bodyPr wrap="none" lIns="0" tIns="0" rIns="0" bIns="0" anchor="ctr">
            <a:spAutoFit/>
          </a:bodyPr>
          <a:lstStyle>
            <a:lvl1pPr marL="0" indent="0" algn="ctr">
              <a:buNone/>
              <a:defRPr sz="3733">
                <a:solidFill>
                  <a:schemeClr val="tx1"/>
                </a:solidFill>
                <a:latin typeface="+mj-lt"/>
              </a:defRPr>
            </a:lvl1pPr>
          </a:lstStyle>
          <a:p>
            <a:pPr lvl="0"/>
            <a:r>
              <a:rPr lang="en-US" dirty="0"/>
              <a:t>3</a:t>
            </a:r>
          </a:p>
        </p:txBody>
      </p:sp>
      <p:sp>
        <p:nvSpPr>
          <p:cNvPr id="3" name="Title 1">
            <a:extLst>
              <a:ext uri="{FF2B5EF4-FFF2-40B4-BE49-F238E27FC236}">
                <a16:creationId xmlns:a16="http://schemas.microsoft.com/office/drawing/2014/main" id="{22F11744-4B11-3083-9E88-0F1E6516B75E}"/>
              </a:ext>
            </a:extLst>
          </p:cNvPr>
          <p:cNvSpPr>
            <a:spLocks noGrp="1"/>
          </p:cNvSpPr>
          <p:nvPr>
            <p:ph type="title"/>
          </p:nvPr>
        </p:nvSpPr>
        <p:spPr bwMode="invGray">
          <a:xfrm>
            <a:off x="316799" y="471915"/>
            <a:ext cx="11484000" cy="343237"/>
          </a:xfrm>
          <a:prstGeom prst="rect">
            <a:avLst/>
          </a:prstGeom>
        </p:spPr>
        <p:txBody>
          <a:bodyPr tIns="0" bIns="0" anchor="t">
            <a:spAutoFit/>
          </a:bodyPr>
          <a:lstStyle>
            <a:lvl1pPr>
              <a:lnSpc>
                <a:spcPct val="100000"/>
              </a:lnSpc>
              <a:defRPr sz="2200">
                <a:solidFill>
                  <a:srgbClr val="000000"/>
                </a:solidFill>
                <a:latin typeface="Montserrat Bold" panose="00000800000000000000" pitchFamily="2" charset="0"/>
              </a:defRPr>
            </a:lvl1pPr>
          </a:lstStyle>
          <a:p>
            <a:r>
              <a:rPr lang="fr-FR" dirty="0"/>
              <a:t>Modifiez le style du titre</a:t>
            </a:r>
            <a:endParaRPr lang="en-US" dirty="0"/>
          </a:p>
        </p:txBody>
      </p:sp>
      <p:sp>
        <p:nvSpPr>
          <p:cNvPr id="4" name="Text Placeholder 4">
            <a:extLst>
              <a:ext uri="{FF2B5EF4-FFF2-40B4-BE49-F238E27FC236}">
                <a16:creationId xmlns:a16="http://schemas.microsoft.com/office/drawing/2014/main" id="{0F96CAD7-6F19-7B5D-FAFA-C6A78DE2CF33}"/>
              </a:ext>
            </a:extLst>
          </p:cNvPr>
          <p:cNvSpPr>
            <a:spLocks noGrp="1"/>
          </p:cNvSpPr>
          <p:nvPr>
            <p:ph type="body" sz="quarter" idx="10"/>
          </p:nvPr>
        </p:nvSpPr>
        <p:spPr bwMode="invGray">
          <a:xfrm>
            <a:off x="316799" y="830931"/>
            <a:ext cx="11484000" cy="338554"/>
          </a:xfrm>
          <a:prstGeom prst="rect">
            <a:avLst/>
          </a:prstGeom>
        </p:spPr>
        <p:txBody>
          <a:bodyPr>
            <a:spAutoFit/>
          </a:bodyPr>
          <a:lstStyle>
            <a:lvl1pPr marL="0" indent="0">
              <a:buNone/>
              <a:defRPr sz="1600">
                <a:solidFill>
                  <a:srgbClr val="000000"/>
                </a:solidFill>
                <a:latin typeface="Montserrat SemiBold" pitchFamily="2" charset="0"/>
              </a:defRPr>
            </a:lvl1pPr>
          </a:lstStyle>
          <a:p>
            <a:pPr lvl="0"/>
            <a:r>
              <a:rPr lang="fr-FR"/>
              <a:t>Cliquez pour modifier les styles du texte du masque</a:t>
            </a:r>
          </a:p>
        </p:txBody>
      </p:sp>
    </p:spTree>
    <p:extLst>
      <p:ext uri="{BB962C8B-B14F-4D97-AF65-F5344CB8AC3E}">
        <p14:creationId xmlns:p14="http://schemas.microsoft.com/office/powerpoint/2010/main" val="987332282"/>
      </p:ext>
    </p:extLst>
  </p:cSld>
  <p:clrMapOvr>
    <a:masterClrMapping/>
  </p:clrMapOvr>
  <p:hf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wo titles">
    <p:spTree>
      <p:nvGrpSpPr>
        <p:cNvPr id="1" name=""/>
        <p:cNvGrpSpPr/>
        <p:nvPr/>
      </p:nvGrpSpPr>
      <p:grpSpPr>
        <a:xfrm>
          <a:off x="0" y="0"/>
          <a:ext cx="0" cy="0"/>
          <a:chOff x="0" y="0"/>
          <a:chExt cx="0" cy="0"/>
        </a:xfrm>
      </p:grpSpPr>
      <p:sp>
        <p:nvSpPr>
          <p:cNvPr id="31" name="TextBox 30">
            <a:extLst>
              <a:ext uri="{FF2B5EF4-FFF2-40B4-BE49-F238E27FC236}">
                <a16:creationId xmlns:a16="http://schemas.microsoft.com/office/drawing/2014/main" id="{863FB3A0-AAAC-4191-B457-22FBE9D6EC4E}"/>
              </a:ext>
            </a:extLst>
          </p:cNvPr>
          <p:cNvSpPr txBox="1"/>
          <p:nvPr userDrawn="1"/>
        </p:nvSpPr>
        <p:spPr bwMode="invGray">
          <a:xfrm>
            <a:off x="431801" y="1440624"/>
            <a:ext cx="3726542" cy="731520"/>
          </a:xfrm>
          <a:prstGeom prst="rect">
            <a:avLst/>
          </a:prstGeom>
          <a:gradFill flip="none" rotWithShape="1">
            <a:gsLst>
              <a:gs pos="0">
                <a:schemeClr val="accent1">
                  <a:alpha val="0"/>
                </a:schemeClr>
              </a:gs>
              <a:gs pos="100000">
                <a:schemeClr val="accent1"/>
              </a:gs>
            </a:gsLst>
            <a:lin ang="16200000" scaled="1"/>
            <a:tileRect/>
          </a:gradFill>
        </p:spPr>
        <p:txBody>
          <a:bodyPr wrap="none" lIns="0" tIns="121920" rIns="0" bIns="0" rtlCol="0" anchor="t" anchorCtr="0">
            <a:noAutofit/>
          </a:bodyPr>
          <a:lstStyle/>
          <a:p>
            <a:pPr algn="ctr"/>
            <a:endParaRPr lang="en-US" sz="2133" dirty="0">
              <a:latin typeface="+mj-lt"/>
            </a:endParaRPr>
          </a:p>
        </p:txBody>
      </p:sp>
      <p:sp>
        <p:nvSpPr>
          <p:cNvPr id="28" name="TextBox 27">
            <a:extLst>
              <a:ext uri="{FF2B5EF4-FFF2-40B4-BE49-F238E27FC236}">
                <a16:creationId xmlns:a16="http://schemas.microsoft.com/office/drawing/2014/main" id="{88644FCC-2D7D-4A92-A351-05D1EECE4B58}"/>
              </a:ext>
            </a:extLst>
          </p:cNvPr>
          <p:cNvSpPr txBox="1"/>
          <p:nvPr userDrawn="1"/>
        </p:nvSpPr>
        <p:spPr bwMode="invGray">
          <a:xfrm>
            <a:off x="4396509" y="1440624"/>
            <a:ext cx="3723049" cy="731520"/>
          </a:xfrm>
          <a:prstGeom prst="rect">
            <a:avLst/>
          </a:prstGeom>
          <a:gradFill flip="none" rotWithShape="1">
            <a:gsLst>
              <a:gs pos="0">
                <a:srgbClr val="002D3C">
                  <a:alpha val="0"/>
                </a:srgbClr>
              </a:gs>
              <a:gs pos="100000">
                <a:srgbClr val="002D3C"/>
              </a:gs>
            </a:gsLst>
            <a:lin ang="16200000" scaled="1"/>
            <a:tileRect/>
          </a:gradFill>
        </p:spPr>
        <p:txBody>
          <a:bodyPr wrap="none" lIns="0" tIns="121920" rIns="0" bIns="0" rtlCol="0" anchor="t" anchorCtr="0">
            <a:noAutofit/>
          </a:bodyPr>
          <a:lstStyle/>
          <a:p>
            <a:pPr algn="ctr"/>
            <a:endParaRPr lang="en-US" sz="2133" dirty="0">
              <a:latin typeface="+mj-lt"/>
            </a:endParaRPr>
          </a:p>
        </p:txBody>
      </p:sp>
      <p:sp>
        <p:nvSpPr>
          <p:cNvPr id="26" name="Text Placeholder 5">
            <a:extLst>
              <a:ext uri="{FF2B5EF4-FFF2-40B4-BE49-F238E27FC236}">
                <a16:creationId xmlns:a16="http://schemas.microsoft.com/office/drawing/2014/main" id="{DED1562F-7727-42AD-B83F-B500F206D106}"/>
              </a:ext>
            </a:extLst>
          </p:cNvPr>
          <p:cNvSpPr>
            <a:spLocks noGrp="1"/>
          </p:cNvSpPr>
          <p:nvPr>
            <p:ph type="body" sz="quarter" idx="27" hasCustomPrompt="1"/>
          </p:nvPr>
        </p:nvSpPr>
        <p:spPr bwMode="invGray">
          <a:xfrm>
            <a:off x="4396509" y="1440624"/>
            <a:ext cx="3637148" cy="731520"/>
          </a:xfrm>
        </p:spPr>
        <p:txBody>
          <a:bodyPr lIns="91440" tIns="45720" rIns="91440" bIns="45720" anchor="ctr"/>
          <a:lstStyle>
            <a:lvl1pPr marL="0" indent="0" algn="ctr">
              <a:buNone/>
              <a:defRPr sz="1867">
                <a:solidFill>
                  <a:schemeClr val="tx1"/>
                </a:solidFill>
                <a:latin typeface="+mj-lt"/>
              </a:defRPr>
            </a:lvl1pPr>
          </a:lstStyle>
          <a:p>
            <a:pPr lvl="0"/>
            <a:r>
              <a:rPr lang="en-US" dirty="0"/>
              <a:t>Title</a:t>
            </a:r>
          </a:p>
        </p:txBody>
      </p:sp>
      <p:sp>
        <p:nvSpPr>
          <p:cNvPr id="25" name="Text Placeholder 5">
            <a:extLst>
              <a:ext uri="{FF2B5EF4-FFF2-40B4-BE49-F238E27FC236}">
                <a16:creationId xmlns:a16="http://schemas.microsoft.com/office/drawing/2014/main" id="{1AD75614-E53F-4AA5-8BD7-EF0EB52F42D3}"/>
              </a:ext>
            </a:extLst>
          </p:cNvPr>
          <p:cNvSpPr>
            <a:spLocks noGrp="1"/>
          </p:cNvSpPr>
          <p:nvPr>
            <p:ph type="body" sz="quarter" idx="23" hasCustomPrompt="1"/>
          </p:nvPr>
        </p:nvSpPr>
        <p:spPr bwMode="invGray">
          <a:xfrm>
            <a:off x="431801" y="1440624"/>
            <a:ext cx="3726542" cy="731520"/>
          </a:xfrm>
        </p:spPr>
        <p:txBody>
          <a:bodyPr lIns="91440" tIns="45720" rIns="91440" bIns="45720" anchor="ctr"/>
          <a:lstStyle>
            <a:lvl1pPr marL="0" indent="0" algn="ctr">
              <a:buNone/>
              <a:defRPr sz="1867">
                <a:solidFill>
                  <a:schemeClr val="tx1"/>
                </a:solidFill>
                <a:latin typeface="+mj-lt"/>
              </a:defRPr>
            </a:lvl1pPr>
          </a:lstStyle>
          <a:p>
            <a:pPr lvl="0"/>
            <a:r>
              <a:rPr lang="en-US" dirty="0"/>
              <a:t>Title</a:t>
            </a:r>
          </a:p>
        </p:txBody>
      </p:sp>
      <p:sp>
        <p:nvSpPr>
          <p:cNvPr id="51" name="Text Placeholder 5">
            <a:extLst>
              <a:ext uri="{FF2B5EF4-FFF2-40B4-BE49-F238E27FC236}">
                <a16:creationId xmlns:a16="http://schemas.microsoft.com/office/drawing/2014/main" id="{1870F207-DAE0-4F9E-BC24-FBAF964B37A7}"/>
              </a:ext>
            </a:extLst>
          </p:cNvPr>
          <p:cNvSpPr>
            <a:spLocks noGrp="1"/>
          </p:cNvSpPr>
          <p:nvPr>
            <p:ph type="body" sz="quarter" idx="13" hasCustomPrompt="1"/>
          </p:nvPr>
        </p:nvSpPr>
        <p:spPr bwMode="invGray">
          <a:xfrm>
            <a:off x="567267" y="2286002"/>
            <a:ext cx="3471333" cy="1774370"/>
          </a:xfrm>
        </p:spPr>
        <p:txBody>
          <a:bodyPr lIns="0" tIns="0" rIns="0" bIns="0" anchor="t"/>
          <a:lstStyle>
            <a:lvl1pPr marL="243834" indent="-243834" algn="l">
              <a:buFont typeface="Arial" panose="020B0604020202020204" pitchFamily="34" charset="0"/>
              <a:buChar char="•"/>
              <a:defRPr sz="1600">
                <a:latin typeface="+mn-lt"/>
              </a:defRPr>
            </a:lvl1pPr>
          </a:lstStyle>
          <a:p>
            <a:pPr lvl="0"/>
            <a:r>
              <a:rPr lang="en-US" dirty="0"/>
              <a:t>Text</a:t>
            </a:r>
          </a:p>
        </p:txBody>
      </p:sp>
      <p:sp>
        <p:nvSpPr>
          <p:cNvPr id="52" name="Text Placeholder 5">
            <a:extLst>
              <a:ext uri="{FF2B5EF4-FFF2-40B4-BE49-F238E27FC236}">
                <a16:creationId xmlns:a16="http://schemas.microsoft.com/office/drawing/2014/main" id="{DB4A13E2-127A-4334-AD45-2634FFD83827}"/>
              </a:ext>
            </a:extLst>
          </p:cNvPr>
          <p:cNvSpPr>
            <a:spLocks noGrp="1"/>
          </p:cNvSpPr>
          <p:nvPr>
            <p:ph type="body" sz="quarter" idx="26" hasCustomPrompt="1"/>
          </p:nvPr>
        </p:nvSpPr>
        <p:spPr bwMode="invGray">
          <a:xfrm>
            <a:off x="4503060" y="2286001"/>
            <a:ext cx="3530597" cy="1774371"/>
          </a:xfrm>
        </p:spPr>
        <p:txBody>
          <a:bodyPr lIns="0" tIns="0" rIns="0" bIns="0" anchor="t"/>
          <a:lstStyle>
            <a:lvl1pPr marL="243834" indent="-243834" algn="l">
              <a:buFont typeface="Arial" panose="020B0604020202020204" pitchFamily="34" charset="0"/>
              <a:buChar char="•"/>
              <a:defRPr sz="1600">
                <a:latin typeface="+mn-lt"/>
              </a:defRPr>
            </a:lvl1pPr>
          </a:lstStyle>
          <a:p>
            <a:pPr lvl="0"/>
            <a:r>
              <a:rPr lang="en-US" dirty="0"/>
              <a:t>Text</a:t>
            </a:r>
          </a:p>
        </p:txBody>
      </p:sp>
      <p:sp>
        <p:nvSpPr>
          <p:cNvPr id="3" name="Title 1">
            <a:extLst>
              <a:ext uri="{FF2B5EF4-FFF2-40B4-BE49-F238E27FC236}">
                <a16:creationId xmlns:a16="http://schemas.microsoft.com/office/drawing/2014/main" id="{3044DB7B-9781-03FE-0A8C-04BB8EBD25C0}"/>
              </a:ext>
            </a:extLst>
          </p:cNvPr>
          <p:cNvSpPr>
            <a:spLocks noGrp="1"/>
          </p:cNvSpPr>
          <p:nvPr>
            <p:ph type="title"/>
          </p:nvPr>
        </p:nvSpPr>
        <p:spPr bwMode="invGray">
          <a:xfrm>
            <a:off x="316799" y="471915"/>
            <a:ext cx="11484000" cy="343237"/>
          </a:xfrm>
          <a:prstGeom prst="rect">
            <a:avLst/>
          </a:prstGeom>
        </p:spPr>
        <p:txBody>
          <a:bodyPr tIns="0" bIns="0" anchor="t">
            <a:spAutoFit/>
          </a:bodyPr>
          <a:lstStyle>
            <a:lvl1pPr>
              <a:lnSpc>
                <a:spcPct val="100000"/>
              </a:lnSpc>
              <a:defRPr sz="2200">
                <a:solidFill>
                  <a:srgbClr val="000000"/>
                </a:solidFill>
                <a:latin typeface="Montserrat Bold" panose="00000800000000000000" pitchFamily="2" charset="0"/>
              </a:defRPr>
            </a:lvl1pPr>
          </a:lstStyle>
          <a:p>
            <a:r>
              <a:rPr lang="fr-FR" dirty="0"/>
              <a:t>Modifiez le style du titre</a:t>
            </a:r>
            <a:endParaRPr lang="en-US" dirty="0"/>
          </a:p>
        </p:txBody>
      </p:sp>
      <p:sp>
        <p:nvSpPr>
          <p:cNvPr id="4" name="Text Placeholder 4">
            <a:extLst>
              <a:ext uri="{FF2B5EF4-FFF2-40B4-BE49-F238E27FC236}">
                <a16:creationId xmlns:a16="http://schemas.microsoft.com/office/drawing/2014/main" id="{6F840D0E-FE26-8109-E459-FA4CEE46217E}"/>
              </a:ext>
            </a:extLst>
          </p:cNvPr>
          <p:cNvSpPr>
            <a:spLocks noGrp="1"/>
          </p:cNvSpPr>
          <p:nvPr>
            <p:ph type="body" sz="quarter" idx="10"/>
          </p:nvPr>
        </p:nvSpPr>
        <p:spPr bwMode="invGray">
          <a:xfrm>
            <a:off x="316799" y="830931"/>
            <a:ext cx="11484000" cy="338554"/>
          </a:xfrm>
          <a:prstGeom prst="rect">
            <a:avLst/>
          </a:prstGeom>
        </p:spPr>
        <p:txBody>
          <a:bodyPr>
            <a:spAutoFit/>
          </a:bodyPr>
          <a:lstStyle>
            <a:lvl1pPr marL="0" indent="0">
              <a:buNone/>
              <a:defRPr sz="1600">
                <a:solidFill>
                  <a:srgbClr val="000000"/>
                </a:solidFill>
                <a:latin typeface="Montserrat SemiBold" pitchFamily="2" charset="0"/>
              </a:defRPr>
            </a:lvl1pPr>
          </a:lstStyle>
          <a:p>
            <a:pPr lvl="0"/>
            <a:r>
              <a:rPr lang="fr-FR"/>
              <a:t>Cliquez pour modifier les styles du texte du masque</a:t>
            </a:r>
          </a:p>
        </p:txBody>
      </p:sp>
      <p:sp>
        <p:nvSpPr>
          <p:cNvPr id="5" name="Rectangle 4">
            <a:extLst>
              <a:ext uri="{FF2B5EF4-FFF2-40B4-BE49-F238E27FC236}">
                <a16:creationId xmlns:a16="http://schemas.microsoft.com/office/drawing/2014/main" id="{0ACA062E-63F5-9F5C-EEEF-23BB6A51D7BB}"/>
              </a:ext>
            </a:extLst>
          </p:cNvPr>
          <p:cNvSpPr/>
          <p:nvPr userDrawn="1"/>
        </p:nvSpPr>
        <p:spPr>
          <a:xfrm>
            <a:off x="431801" y="1440624"/>
            <a:ext cx="3726542" cy="4649281"/>
          </a:xfrm>
          <a:prstGeom prst="rect">
            <a:avLst/>
          </a:prstGeom>
          <a:noFill/>
          <a:ln>
            <a:solidFill>
              <a:srgbClr val="FF6D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a:extLst>
              <a:ext uri="{FF2B5EF4-FFF2-40B4-BE49-F238E27FC236}">
                <a16:creationId xmlns:a16="http://schemas.microsoft.com/office/drawing/2014/main" id="{5DEB8FCD-8C64-E77E-ACE0-3A4C52A5B1DF}"/>
              </a:ext>
            </a:extLst>
          </p:cNvPr>
          <p:cNvSpPr/>
          <p:nvPr userDrawn="1"/>
        </p:nvSpPr>
        <p:spPr>
          <a:xfrm>
            <a:off x="4393016" y="1449092"/>
            <a:ext cx="3726542" cy="4649281"/>
          </a:xfrm>
          <a:prstGeom prst="rect">
            <a:avLst/>
          </a:prstGeom>
          <a:noFill/>
          <a:ln>
            <a:solidFill>
              <a:srgbClr val="002D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TextBox 30">
            <a:extLst>
              <a:ext uri="{FF2B5EF4-FFF2-40B4-BE49-F238E27FC236}">
                <a16:creationId xmlns:a16="http://schemas.microsoft.com/office/drawing/2014/main" id="{305FA311-6776-ED4B-762B-E12F3926A0D9}"/>
              </a:ext>
            </a:extLst>
          </p:cNvPr>
          <p:cNvSpPr txBox="1"/>
          <p:nvPr userDrawn="1"/>
        </p:nvSpPr>
        <p:spPr bwMode="invGray">
          <a:xfrm>
            <a:off x="8354231" y="1449092"/>
            <a:ext cx="3726542" cy="731520"/>
          </a:xfrm>
          <a:prstGeom prst="rect">
            <a:avLst/>
          </a:prstGeom>
          <a:gradFill flip="none" rotWithShape="1">
            <a:gsLst>
              <a:gs pos="0">
                <a:schemeClr val="accent1">
                  <a:alpha val="0"/>
                </a:schemeClr>
              </a:gs>
              <a:gs pos="100000">
                <a:schemeClr val="accent1"/>
              </a:gs>
            </a:gsLst>
            <a:lin ang="16200000" scaled="1"/>
            <a:tileRect/>
          </a:gradFill>
        </p:spPr>
        <p:txBody>
          <a:bodyPr wrap="none" lIns="0" tIns="121920" rIns="0" bIns="0" rtlCol="0" anchor="t" anchorCtr="0">
            <a:noAutofit/>
          </a:bodyPr>
          <a:lstStyle/>
          <a:p>
            <a:pPr algn="ctr"/>
            <a:endParaRPr lang="en-US" sz="2133" dirty="0">
              <a:latin typeface="+mj-lt"/>
            </a:endParaRPr>
          </a:p>
        </p:txBody>
      </p:sp>
      <p:sp>
        <p:nvSpPr>
          <p:cNvPr id="11" name="Text Placeholder 5">
            <a:extLst>
              <a:ext uri="{FF2B5EF4-FFF2-40B4-BE49-F238E27FC236}">
                <a16:creationId xmlns:a16="http://schemas.microsoft.com/office/drawing/2014/main" id="{F0FF6C25-FB27-655B-15E2-822F9C6A6635}"/>
              </a:ext>
            </a:extLst>
          </p:cNvPr>
          <p:cNvSpPr>
            <a:spLocks noGrp="1"/>
          </p:cNvSpPr>
          <p:nvPr>
            <p:ph type="body" sz="quarter" idx="28" hasCustomPrompt="1"/>
          </p:nvPr>
        </p:nvSpPr>
        <p:spPr bwMode="invGray">
          <a:xfrm>
            <a:off x="8354231" y="1449092"/>
            <a:ext cx="3726542" cy="731520"/>
          </a:xfrm>
        </p:spPr>
        <p:txBody>
          <a:bodyPr lIns="91440" tIns="45720" rIns="91440" bIns="45720" anchor="ctr"/>
          <a:lstStyle>
            <a:lvl1pPr marL="0" indent="0" algn="ctr">
              <a:buNone/>
              <a:defRPr sz="1867">
                <a:solidFill>
                  <a:schemeClr val="tx1"/>
                </a:solidFill>
                <a:latin typeface="+mj-lt"/>
              </a:defRPr>
            </a:lvl1pPr>
          </a:lstStyle>
          <a:p>
            <a:pPr lvl="0"/>
            <a:r>
              <a:rPr lang="en-US" dirty="0"/>
              <a:t>Title</a:t>
            </a:r>
          </a:p>
        </p:txBody>
      </p:sp>
      <p:sp>
        <p:nvSpPr>
          <p:cNvPr id="12" name="Text Placeholder 5">
            <a:extLst>
              <a:ext uri="{FF2B5EF4-FFF2-40B4-BE49-F238E27FC236}">
                <a16:creationId xmlns:a16="http://schemas.microsoft.com/office/drawing/2014/main" id="{F6340E6B-A6D1-3106-7DDC-E045F5CE60B9}"/>
              </a:ext>
            </a:extLst>
          </p:cNvPr>
          <p:cNvSpPr>
            <a:spLocks noGrp="1"/>
          </p:cNvSpPr>
          <p:nvPr>
            <p:ph type="body" sz="quarter" idx="29" hasCustomPrompt="1"/>
          </p:nvPr>
        </p:nvSpPr>
        <p:spPr bwMode="invGray">
          <a:xfrm>
            <a:off x="8489697" y="2294469"/>
            <a:ext cx="3471333" cy="1765903"/>
          </a:xfrm>
        </p:spPr>
        <p:txBody>
          <a:bodyPr lIns="0" tIns="0" rIns="0" bIns="0" anchor="t"/>
          <a:lstStyle>
            <a:lvl1pPr marL="243834" indent="-243834" algn="l">
              <a:buFont typeface="Arial" panose="020B0604020202020204" pitchFamily="34" charset="0"/>
              <a:buChar char="•"/>
              <a:defRPr sz="1600">
                <a:latin typeface="+mn-lt"/>
              </a:defRPr>
            </a:lvl1pPr>
          </a:lstStyle>
          <a:p>
            <a:pPr lvl="0"/>
            <a:r>
              <a:rPr lang="en-US" dirty="0"/>
              <a:t>Text</a:t>
            </a:r>
          </a:p>
        </p:txBody>
      </p:sp>
      <p:sp>
        <p:nvSpPr>
          <p:cNvPr id="13" name="Rectangle 12">
            <a:extLst>
              <a:ext uri="{FF2B5EF4-FFF2-40B4-BE49-F238E27FC236}">
                <a16:creationId xmlns:a16="http://schemas.microsoft.com/office/drawing/2014/main" id="{FFAB6102-E73F-F12D-697A-D7A545EBE053}"/>
              </a:ext>
            </a:extLst>
          </p:cNvPr>
          <p:cNvSpPr/>
          <p:nvPr userDrawn="1"/>
        </p:nvSpPr>
        <p:spPr>
          <a:xfrm>
            <a:off x="8354231" y="1449092"/>
            <a:ext cx="3726542" cy="4649281"/>
          </a:xfrm>
          <a:prstGeom prst="rect">
            <a:avLst/>
          </a:prstGeom>
          <a:noFill/>
          <a:ln>
            <a:solidFill>
              <a:srgbClr val="FF6D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Text Placeholder 5">
            <a:extLst>
              <a:ext uri="{FF2B5EF4-FFF2-40B4-BE49-F238E27FC236}">
                <a16:creationId xmlns:a16="http://schemas.microsoft.com/office/drawing/2014/main" id="{4297E8FB-20EC-1100-DC21-DEB464E68420}"/>
              </a:ext>
            </a:extLst>
          </p:cNvPr>
          <p:cNvSpPr>
            <a:spLocks noGrp="1"/>
          </p:cNvSpPr>
          <p:nvPr>
            <p:ph type="body" sz="quarter" idx="30" hasCustomPrompt="1"/>
          </p:nvPr>
        </p:nvSpPr>
        <p:spPr bwMode="invGray">
          <a:xfrm>
            <a:off x="567267" y="4230928"/>
            <a:ext cx="3471333" cy="1774370"/>
          </a:xfrm>
        </p:spPr>
        <p:txBody>
          <a:bodyPr lIns="0" tIns="0" rIns="0" bIns="0" anchor="t"/>
          <a:lstStyle>
            <a:lvl1pPr marL="243834" indent="-243834" algn="l">
              <a:buFont typeface="Arial" panose="020B0604020202020204" pitchFamily="34" charset="0"/>
              <a:buChar char="•"/>
              <a:defRPr sz="1600">
                <a:latin typeface="+mn-lt"/>
              </a:defRPr>
            </a:lvl1pPr>
          </a:lstStyle>
          <a:p>
            <a:pPr lvl="0"/>
            <a:r>
              <a:rPr lang="en-US" dirty="0"/>
              <a:t>Text</a:t>
            </a:r>
          </a:p>
        </p:txBody>
      </p:sp>
      <p:sp>
        <p:nvSpPr>
          <p:cNvPr id="16" name="Text Placeholder 5">
            <a:extLst>
              <a:ext uri="{FF2B5EF4-FFF2-40B4-BE49-F238E27FC236}">
                <a16:creationId xmlns:a16="http://schemas.microsoft.com/office/drawing/2014/main" id="{1FC478F4-E6C1-F261-FDA8-7B305862BC7A}"/>
              </a:ext>
            </a:extLst>
          </p:cNvPr>
          <p:cNvSpPr>
            <a:spLocks noGrp="1"/>
          </p:cNvSpPr>
          <p:nvPr>
            <p:ph type="body" sz="quarter" idx="31" hasCustomPrompt="1"/>
          </p:nvPr>
        </p:nvSpPr>
        <p:spPr bwMode="invGray">
          <a:xfrm>
            <a:off x="4503060" y="4227313"/>
            <a:ext cx="3530597" cy="1774370"/>
          </a:xfrm>
        </p:spPr>
        <p:txBody>
          <a:bodyPr lIns="0" tIns="0" rIns="0" bIns="0" anchor="t"/>
          <a:lstStyle>
            <a:lvl1pPr marL="243834" indent="-243834" algn="l">
              <a:buFont typeface="Arial" panose="020B0604020202020204" pitchFamily="34" charset="0"/>
              <a:buChar char="•"/>
              <a:defRPr sz="1600">
                <a:latin typeface="+mn-lt"/>
              </a:defRPr>
            </a:lvl1pPr>
          </a:lstStyle>
          <a:p>
            <a:pPr lvl="0"/>
            <a:r>
              <a:rPr lang="en-US" dirty="0"/>
              <a:t>Text</a:t>
            </a:r>
          </a:p>
        </p:txBody>
      </p:sp>
      <p:sp>
        <p:nvSpPr>
          <p:cNvPr id="17" name="Text Placeholder 5">
            <a:extLst>
              <a:ext uri="{FF2B5EF4-FFF2-40B4-BE49-F238E27FC236}">
                <a16:creationId xmlns:a16="http://schemas.microsoft.com/office/drawing/2014/main" id="{ACBBBCE5-C17A-EDDE-FCBC-418746ACCA1E}"/>
              </a:ext>
            </a:extLst>
          </p:cNvPr>
          <p:cNvSpPr>
            <a:spLocks noGrp="1"/>
          </p:cNvSpPr>
          <p:nvPr>
            <p:ph type="body" sz="quarter" idx="32" hasCustomPrompt="1"/>
          </p:nvPr>
        </p:nvSpPr>
        <p:spPr bwMode="invGray">
          <a:xfrm>
            <a:off x="8489697" y="4231546"/>
            <a:ext cx="3471333" cy="1765903"/>
          </a:xfrm>
        </p:spPr>
        <p:txBody>
          <a:bodyPr lIns="0" tIns="0" rIns="0" bIns="0" anchor="t"/>
          <a:lstStyle>
            <a:lvl1pPr marL="243834" indent="-243834" algn="l">
              <a:buFont typeface="Arial" panose="020B0604020202020204" pitchFamily="34" charset="0"/>
              <a:buChar char="•"/>
              <a:defRPr sz="1600">
                <a:latin typeface="+mn-lt"/>
              </a:defRPr>
            </a:lvl1pPr>
          </a:lstStyle>
          <a:p>
            <a:pPr lvl="0"/>
            <a:r>
              <a:rPr lang="en-US" dirty="0"/>
              <a:t>Text</a:t>
            </a:r>
          </a:p>
        </p:txBody>
      </p:sp>
    </p:spTree>
    <p:extLst>
      <p:ext uri="{BB962C8B-B14F-4D97-AF65-F5344CB8AC3E}">
        <p14:creationId xmlns:p14="http://schemas.microsoft.com/office/powerpoint/2010/main" val="915882594"/>
      </p:ext>
    </p:extLst>
  </p:cSld>
  <p:clrMapOvr>
    <a:masterClrMapping/>
  </p:clrMapOvr>
  <p:hf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Title Slide - Deep blu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CA3B2FA-F421-A0DB-E0D6-5EA5F350BAB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Graphic 7">
            <a:extLst>
              <a:ext uri="{FF2B5EF4-FFF2-40B4-BE49-F238E27FC236}">
                <a16:creationId xmlns:a16="http://schemas.microsoft.com/office/drawing/2014/main" id="{8791D0FA-6B99-42E5-B721-5BEB4B07EFF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93590" y="892407"/>
            <a:ext cx="1901614" cy="340326"/>
          </a:xfrm>
          <a:prstGeom prst="rect">
            <a:avLst/>
          </a:prstGeom>
        </p:spPr>
      </p:pic>
      <p:sp>
        <p:nvSpPr>
          <p:cNvPr id="2" name="Title 1">
            <a:extLst>
              <a:ext uri="{FF2B5EF4-FFF2-40B4-BE49-F238E27FC236}">
                <a16:creationId xmlns:a16="http://schemas.microsoft.com/office/drawing/2014/main" id="{A077BA4E-0064-451B-B04F-30179C0144FC}"/>
              </a:ext>
            </a:extLst>
          </p:cNvPr>
          <p:cNvSpPr>
            <a:spLocks noGrp="1"/>
          </p:cNvSpPr>
          <p:nvPr>
            <p:ph type="ctrTitle" hasCustomPrompt="1"/>
          </p:nvPr>
        </p:nvSpPr>
        <p:spPr>
          <a:xfrm>
            <a:off x="804016" y="2853868"/>
            <a:ext cx="9144000" cy="1137797"/>
          </a:xfrm>
          <a:prstGeom prst="rect">
            <a:avLst/>
          </a:prstGeom>
        </p:spPr>
        <p:txBody>
          <a:bodyPr anchor="b">
            <a:noAutofit/>
          </a:bodyPr>
          <a:lstStyle>
            <a:lvl1pPr algn="l">
              <a:lnSpc>
                <a:spcPct val="100000"/>
              </a:lnSpc>
              <a:defRPr sz="3800" spc="0">
                <a:solidFill>
                  <a:schemeClr val="bg1"/>
                </a:solidFill>
                <a:latin typeface="Montserrat SemiBold" pitchFamily="2" charset="0"/>
              </a:defRPr>
            </a:lvl1pPr>
          </a:lstStyle>
          <a:p>
            <a:r>
              <a:rPr lang="en-NL" dirty="0"/>
              <a:t>Title of the presentation</a:t>
            </a:r>
            <a:br>
              <a:rPr lang="en-NL" dirty="0"/>
            </a:br>
            <a:r>
              <a:rPr lang="en-NL" dirty="0"/>
              <a:t>Montserrat Semibold 38 pt</a:t>
            </a:r>
            <a:endParaRPr lang="nl-NL" dirty="0"/>
          </a:p>
        </p:txBody>
      </p:sp>
      <p:sp>
        <p:nvSpPr>
          <p:cNvPr id="3" name="Subtitle 2">
            <a:extLst>
              <a:ext uri="{FF2B5EF4-FFF2-40B4-BE49-F238E27FC236}">
                <a16:creationId xmlns:a16="http://schemas.microsoft.com/office/drawing/2014/main" id="{5B733730-E338-44D3-B4DD-6CA6D568E317}"/>
              </a:ext>
            </a:extLst>
          </p:cNvPr>
          <p:cNvSpPr>
            <a:spLocks noGrp="1"/>
          </p:cNvSpPr>
          <p:nvPr>
            <p:ph type="subTitle" idx="1" hasCustomPrompt="1"/>
          </p:nvPr>
        </p:nvSpPr>
        <p:spPr>
          <a:xfrm>
            <a:off x="797609" y="4015145"/>
            <a:ext cx="9144000" cy="551218"/>
          </a:xfrm>
          <a:prstGeom prst="rect">
            <a:avLst/>
          </a:prstGeom>
        </p:spPr>
        <p:txBody>
          <a:bodyPr anchor="t" anchorCtr="0">
            <a:noAutofit/>
          </a:bodyPr>
          <a:lstStyle>
            <a:lvl1pPr marL="0" indent="0" algn="l">
              <a:buNone/>
              <a:defRPr sz="2100">
                <a:solidFill>
                  <a:schemeClr val="bg1"/>
                </a:solidFill>
                <a:latin typeface="Montserrat Medium"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of the presentation Montserrat Medium 21pt</a:t>
            </a:r>
          </a:p>
        </p:txBody>
      </p:sp>
      <p:sp>
        <p:nvSpPr>
          <p:cNvPr id="14" name="Text Placeholder 16">
            <a:extLst>
              <a:ext uri="{FF2B5EF4-FFF2-40B4-BE49-F238E27FC236}">
                <a16:creationId xmlns:a16="http://schemas.microsoft.com/office/drawing/2014/main" id="{813D7097-1C5E-47D8-B397-E0B82109BDA0}"/>
              </a:ext>
            </a:extLst>
          </p:cNvPr>
          <p:cNvSpPr>
            <a:spLocks noGrp="1"/>
          </p:cNvSpPr>
          <p:nvPr>
            <p:ph type="body" sz="quarter" idx="13" hasCustomPrompt="1"/>
          </p:nvPr>
        </p:nvSpPr>
        <p:spPr bwMode="invGray">
          <a:xfrm>
            <a:off x="893590" y="5866179"/>
            <a:ext cx="3201843" cy="624251"/>
          </a:xfrm>
          <a:prstGeom prst="rect">
            <a:avLst/>
          </a:prstGeom>
        </p:spPr>
        <p:txBody>
          <a:bodyPr wrap="none" lIns="0" tIns="0" rIns="0" bIns="0" anchor="b">
            <a:noAutofit/>
          </a:bodyPr>
          <a:lstStyle>
            <a:lvl1pPr marL="0" indent="0" algn="l" defTabSz="914400" rtl="0" eaLnBrk="1" latinLnBrk="0" hangingPunct="1">
              <a:lnSpc>
                <a:spcPct val="100000"/>
              </a:lnSpc>
              <a:spcBef>
                <a:spcPts val="0"/>
              </a:spcBef>
              <a:spcAft>
                <a:spcPts val="0"/>
              </a:spcAft>
              <a:buClr>
                <a:srgbClr val="0588E8"/>
              </a:buClr>
              <a:buSzPct val="85000"/>
              <a:buFont typeface="Lucida Sans Unicode" pitchFamily="34" charset="0"/>
              <a:buNone/>
              <a:defRPr lang="en-US" sz="1200" kern="1200" baseline="0" dirty="0" smtClean="0">
                <a:solidFill>
                  <a:schemeClr val="bg1"/>
                </a:solidFill>
                <a:latin typeface="Montserrat Medium" pitchFamily="2" charset="0"/>
                <a:ea typeface="Verdana" pitchFamily="34" charset="0"/>
                <a:cs typeface="Montserrat Medium" pitchFamily="2" charset="0"/>
              </a:defRPr>
            </a:lvl1pPr>
            <a:lvl2pPr marL="0" indent="0" algn="l" defTabSz="914400" rtl="0" eaLnBrk="1" latinLnBrk="0" hangingPunct="1">
              <a:lnSpc>
                <a:spcPct val="100000"/>
              </a:lnSpc>
              <a:spcBef>
                <a:spcPts val="0"/>
              </a:spcBef>
              <a:spcAft>
                <a:spcPts val="0"/>
              </a:spcAft>
              <a:buClr>
                <a:srgbClr val="0588E8"/>
              </a:buClr>
              <a:buSzPct val="85000"/>
              <a:buFont typeface="Lucida Sans Unicode" pitchFamily="34" charset="0"/>
              <a:buNone/>
              <a:defRPr lang="en-US" sz="1200" kern="1200" baseline="0" dirty="0" smtClean="0">
                <a:solidFill>
                  <a:schemeClr val="bg1"/>
                </a:solidFill>
                <a:latin typeface="Montserrat Medium" pitchFamily="2" charset="0"/>
                <a:ea typeface="Verdana" pitchFamily="34" charset="0"/>
                <a:cs typeface="Montserrat Medium" pitchFamily="2" charset="0"/>
              </a:defRPr>
            </a:lvl2pPr>
            <a:lvl3pPr marL="0" indent="0" algn="l" defTabSz="914400" rtl="0" eaLnBrk="1" latinLnBrk="0" hangingPunct="1">
              <a:spcBef>
                <a:spcPts val="0"/>
              </a:spcBef>
              <a:spcAft>
                <a:spcPts val="0"/>
              </a:spcAft>
              <a:buClr>
                <a:srgbClr val="0588E8"/>
              </a:buClr>
              <a:buSzPct val="85000"/>
              <a:buFont typeface="Lucida Sans Unicode" pitchFamily="34" charset="0"/>
              <a:buNone/>
              <a:defRPr lang="en-US" sz="1200" kern="1200" baseline="0" dirty="0" smtClean="0">
                <a:solidFill>
                  <a:srgbClr val="808080"/>
                </a:solidFill>
                <a:latin typeface="Raleway Light" pitchFamily="2" charset="0"/>
                <a:ea typeface="Verdana" pitchFamily="34" charset="0"/>
                <a:cs typeface="Verdana" pitchFamily="34" charset="0"/>
              </a:defRPr>
            </a:lvl3pPr>
          </a:lstStyle>
          <a:p>
            <a:pPr marL="0" marR="0" lvl="0" indent="0" algn="l" defTabSz="914400" rtl="0" eaLnBrk="1" fontAlgn="auto" latinLnBrk="0" hangingPunct="1">
              <a:lnSpc>
                <a:spcPct val="100000"/>
              </a:lnSpc>
              <a:spcBef>
                <a:spcPts val="0"/>
              </a:spcBef>
              <a:spcAft>
                <a:spcPts val="0"/>
              </a:spcAft>
              <a:buClr>
                <a:srgbClr val="0588E8"/>
              </a:buClr>
              <a:buSzPct val="85000"/>
              <a:buFont typeface="Lucida Sans Unicode" pitchFamily="34" charset="0"/>
              <a:buNone/>
              <a:tabLst/>
              <a:defRPr/>
            </a:pPr>
            <a:r>
              <a:rPr lang="en-US" dirty="0"/>
              <a:t>Presenter Name</a:t>
            </a:r>
            <a:br>
              <a:rPr lang="en-NL" dirty="0"/>
            </a:br>
            <a:r>
              <a:rPr lang="en-US" dirty="0"/>
              <a:t>Job Title</a:t>
            </a:r>
            <a:br>
              <a:rPr lang="en-NL" dirty="0"/>
            </a:br>
            <a:r>
              <a:rPr lang="en-NL" dirty="0"/>
              <a:t>DD/MM/YYYY</a:t>
            </a:r>
            <a:endParaRPr lang="en-US" dirty="0"/>
          </a:p>
        </p:txBody>
      </p:sp>
      <p:sp>
        <p:nvSpPr>
          <p:cNvPr id="7" name="AddCustomFooter#1">
            <a:extLst>
              <a:ext uri="{FF2B5EF4-FFF2-40B4-BE49-F238E27FC236}">
                <a16:creationId xmlns:a16="http://schemas.microsoft.com/office/drawing/2014/main" id="{C06D46CF-8691-F3FA-BDB9-F212D56DCF49}"/>
              </a:ext>
            </a:extLst>
          </p:cNvPr>
          <p:cNvSpPr txBox="1"/>
          <p:nvPr userDrawn="1"/>
        </p:nvSpPr>
        <p:spPr bwMode="invGray">
          <a:xfrm>
            <a:off x="5774099" y="6373305"/>
            <a:ext cx="569066" cy="100027"/>
          </a:xfrm>
          <a:prstGeom prst="rect">
            <a:avLst/>
          </a:prstGeom>
          <a:noFill/>
        </p:spPr>
        <p:txBody>
          <a:bodyPr wrap="non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190500" algn="l"/>
              </a:tabLst>
              <a:defRPr/>
            </a:pPr>
            <a:r>
              <a:rPr kumimoji="0" lang="en-US" sz="650" b="0" i="0" u="none" strike="noStrike" kern="1200" cap="none" spc="0" normalizeH="0" baseline="0" noProof="0" dirty="0">
                <a:ln>
                  <a:noFill/>
                </a:ln>
                <a:solidFill>
                  <a:srgbClr val="ECECED"/>
                </a:solidFill>
                <a:effectLst/>
                <a:uLnTx/>
                <a:uFillTx/>
                <a:latin typeface="+mn-lt"/>
                <a:ea typeface="Verdana" pitchFamily="34" charset="0"/>
                <a:cs typeface="Verdana" pitchFamily="34" charset="0"/>
              </a:rPr>
              <a:t>© </a:t>
            </a:r>
            <a:r>
              <a:rPr kumimoji="0" lang="nl-NL" sz="650" b="0" i="0" u="none" strike="noStrike" kern="1200" cap="none" spc="0" normalizeH="0" baseline="0" noProof="0" dirty="0" err="1">
                <a:ln>
                  <a:noFill/>
                </a:ln>
                <a:solidFill>
                  <a:srgbClr val="ECECED"/>
                </a:solidFill>
                <a:effectLst/>
                <a:uLnTx/>
                <a:uFillTx/>
                <a:latin typeface="+mn-lt"/>
                <a:ea typeface="Verdana" pitchFamily="34" charset="0"/>
                <a:cs typeface="Verdana" pitchFamily="34" charset="0"/>
              </a:rPr>
              <a:t>Eviden</a:t>
            </a:r>
            <a:r>
              <a:rPr kumimoji="0" lang="nl-NL" sz="650" b="0" i="0" u="none" strike="noStrike" kern="1200" cap="none" spc="0" normalizeH="0" baseline="0" noProof="0" dirty="0">
                <a:ln>
                  <a:noFill/>
                </a:ln>
                <a:solidFill>
                  <a:srgbClr val="ECECED"/>
                </a:solidFill>
                <a:effectLst/>
                <a:uLnTx/>
                <a:uFillTx/>
                <a:latin typeface="+mn-lt"/>
                <a:ea typeface="Verdana" pitchFamily="34" charset="0"/>
                <a:cs typeface="Verdana" pitchFamily="34" charset="0"/>
              </a:rPr>
              <a:t> SAS</a:t>
            </a:r>
            <a:endParaRPr lang="nl-NL" sz="650" baseline="0" dirty="0">
              <a:solidFill>
                <a:srgbClr val="ECECED"/>
              </a:solidFill>
              <a:latin typeface="+mn-lt"/>
              <a:ea typeface="Verdana" pitchFamily="34" charset="0"/>
              <a:cs typeface="Verdana" pitchFamily="34" charset="0"/>
            </a:endParaRPr>
          </a:p>
        </p:txBody>
      </p:sp>
    </p:spTree>
    <p:extLst>
      <p:ext uri="{BB962C8B-B14F-4D97-AF65-F5344CB8AC3E}">
        <p14:creationId xmlns:p14="http://schemas.microsoft.com/office/powerpoint/2010/main" val="223010322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Index">
    <p:spTree>
      <p:nvGrpSpPr>
        <p:cNvPr id="1" name=""/>
        <p:cNvGrpSpPr/>
        <p:nvPr/>
      </p:nvGrpSpPr>
      <p:grpSpPr>
        <a:xfrm>
          <a:off x="0" y="0"/>
          <a:ext cx="0" cy="0"/>
          <a:chOff x="0" y="0"/>
          <a:chExt cx="0" cy="0"/>
        </a:xfrm>
      </p:grpSpPr>
      <p:pic>
        <p:nvPicPr>
          <p:cNvPr id="4" name="Picture 3" descr="A picture containing table, console table, dining table&#10;&#10;Description automatically generated">
            <a:extLst>
              <a:ext uri="{FF2B5EF4-FFF2-40B4-BE49-F238E27FC236}">
                <a16:creationId xmlns:a16="http://schemas.microsoft.com/office/drawing/2014/main" id="{E2D43428-E7CE-81FF-FD78-2DD7198CB06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3F786AD-7708-487E-982A-6BAEF70EF886}"/>
              </a:ext>
            </a:extLst>
          </p:cNvPr>
          <p:cNvSpPr>
            <a:spLocks noGrp="1"/>
          </p:cNvSpPr>
          <p:nvPr>
            <p:ph type="title" hasCustomPrompt="1"/>
          </p:nvPr>
        </p:nvSpPr>
        <p:spPr>
          <a:xfrm>
            <a:off x="799288" y="1559880"/>
            <a:ext cx="10515600" cy="401638"/>
          </a:xfrm>
          <a:prstGeom prst="rect">
            <a:avLst/>
          </a:prstGeom>
        </p:spPr>
        <p:txBody>
          <a:bodyPr>
            <a:noAutofit/>
          </a:bodyPr>
          <a:lstStyle>
            <a:lvl1pPr>
              <a:defRPr sz="2400">
                <a:solidFill>
                  <a:srgbClr val="000000"/>
                </a:solidFill>
                <a:latin typeface="Montserrat Bold" panose="00000800000000000000" pitchFamily="2" charset="0"/>
              </a:defRPr>
            </a:lvl1pPr>
          </a:lstStyle>
          <a:p>
            <a:r>
              <a:rPr lang="en-NL" dirty="0"/>
              <a:t>Content overview</a:t>
            </a:r>
            <a:endParaRPr lang="nl-NL" dirty="0"/>
          </a:p>
        </p:txBody>
      </p:sp>
      <p:pic>
        <p:nvPicPr>
          <p:cNvPr id="7" name="Graphic 6">
            <a:extLst>
              <a:ext uri="{FF2B5EF4-FFF2-40B4-BE49-F238E27FC236}">
                <a16:creationId xmlns:a16="http://schemas.microsoft.com/office/drawing/2014/main" id="{70523335-FB70-41A4-AD57-4B5B78CEC3D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93590" y="892407"/>
            <a:ext cx="1901614" cy="340326"/>
          </a:xfrm>
          <a:prstGeom prst="rect">
            <a:avLst/>
          </a:prstGeom>
        </p:spPr>
      </p:pic>
      <p:sp>
        <p:nvSpPr>
          <p:cNvPr id="10" name="Text Placeholder 6">
            <a:extLst>
              <a:ext uri="{FF2B5EF4-FFF2-40B4-BE49-F238E27FC236}">
                <a16:creationId xmlns:a16="http://schemas.microsoft.com/office/drawing/2014/main" id="{AEDB5558-BADD-4E8F-9403-A6C600434F75}"/>
              </a:ext>
            </a:extLst>
          </p:cNvPr>
          <p:cNvSpPr>
            <a:spLocks noGrp="1"/>
          </p:cNvSpPr>
          <p:nvPr>
            <p:ph type="body" sz="quarter" idx="10" hasCustomPrompt="1"/>
          </p:nvPr>
        </p:nvSpPr>
        <p:spPr bwMode="invGray">
          <a:xfrm>
            <a:off x="893590" y="2880691"/>
            <a:ext cx="3656742" cy="733908"/>
          </a:xfrm>
          <a:prstGeom prst="rect">
            <a:avLst/>
          </a:prstGeom>
        </p:spPr>
        <p:txBody>
          <a:bodyPr lIns="0" tIns="0" rIns="0" bIns="0">
            <a:normAutofit/>
          </a:bodyPr>
          <a:lstStyle>
            <a:lvl1pPr marL="0" indent="0">
              <a:buNone/>
              <a:defRPr sz="2400">
                <a:solidFill>
                  <a:srgbClr val="000000"/>
                </a:solidFill>
                <a:latin typeface="Montserrat SemiBold" pitchFamily="2" charset="0"/>
              </a:defRPr>
            </a:lvl1pPr>
          </a:lstStyle>
          <a:p>
            <a:pPr lvl="0"/>
            <a:r>
              <a:rPr lang="en-NL" dirty="0"/>
              <a:t>Chapter title</a:t>
            </a:r>
            <a:endParaRPr lang="en-US" dirty="0"/>
          </a:p>
        </p:txBody>
      </p:sp>
      <p:sp>
        <p:nvSpPr>
          <p:cNvPr id="11" name="Text Placeholder 6">
            <a:extLst>
              <a:ext uri="{FF2B5EF4-FFF2-40B4-BE49-F238E27FC236}">
                <a16:creationId xmlns:a16="http://schemas.microsoft.com/office/drawing/2014/main" id="{5F634F97-7035-4B6B-BE58-509E7F343F2A}"/>
              </a:ext>
            </a:extLst>
          </p:cNvPr>
          <p:cNvSpPr>
            <a:spLocks noGrp="1"/>
          </p:cNvSpPr>
          <p:nvPr>
            <p:ph type="body" sz="quarter" idx="16" hasCustomPrompt="1"/>
          </p:nvPr>
        </p:nvSpPr>
        <p:spPr bwMode="invGray">
          <a:xfrm>
            <a:off x="893590" y="2651010"/>
            <a:ext cx="215363" cy="221599"/>
          </a:xfrm>
          <a:prstGeom prst="rect">
            <a:avLst/>
          </a:prstGeom>
        </p:spPr>
        <p:txBody>
          <a:bodyPr wrap="square" lIns="0" tIns="0" rIns="0" bIns="0">
            <a:spAutoFit/>
          </a:bodyPr>
          <a:lstStyle>
            <a:lvl1pPr marL="0" indent="0">
              <a:buNone/>
              <a:defRPr sz="1600">
                <a:solidFill>
                  <a:srgbClr val="FF6D43"/>
                </a:solidFill>
                <a:latin typeface="Montserrat SemiBold" pitchFamily="2" charset="0"/>
              </a:defRPr>
            </a:lvl1pPr>
          </a:lstStyle>
          <a:p>
            <a:pPr lvl="0"/>
            <a:r>
              <a:rPr lang="en-US" dirty="0"/>
              <a:t>01</a:t>
            </a:r>
          </a:p>
        </p:txBody>
      </p:sp>
      <p:sp>
        <p:nvSpPr>
          <p:cNvPr id="14" name="Text Placeholder 6">
            <a:extLst>
              <a:ext uri="{FF2B5EF4-FFF2-40B4-BE49-F238E27FC236}">
                <a16:creationId xmlns:a16="http://schemas.microsoft.com/office/drawing/2014/main" id="{97D8FDAA-46B6-4B52-802A-C25AF0584061}"/>
              </a:ext>
            </a:extLst>
          </p:cNvPr>
          <p:cNvSpPr>
            <a:spLocks noGrp="1"/>
          </p:cNvSpPr>
          <p:nvPr>
            <p:ph type="body" sz="quarter" idx="17" hasCustomPrompt="1"/>
          </p:nvPr>
        </p:nvSpPr>
        <p:spPr bwMode="invGray">
          <a:xfrm>
            <a:off x="893590" y="4031378"/>
            <a:ext cx="3656742" cy="733908"/>
          </a:xfrm>
          <a:prstGeom prst="rect">
            <a:avLst/>
          </a:prstGeom>
        </p:spPr>
        <p:txBody>
          <a:bodyPr lIns="0" tIns="0" rIns="0" bIns="0">
            <a:normAutofit/>
          </a:bodyPr>
          <a:lstStyle>
            <a:lvl1pPr marL="0" indent="0">
              <a:buNone/>
              <a:defRPr sz="2400">
                <a:solidFill>
                  <a:srgbClr val="000000"/>
                </a:solidFill>
                <a:latin typeface="Montserrat SemiBold" pitchFamily="2" charset="0"/>
              </a:defRPr>
            </a:lvl1pPr>
          </a:lstStyle>
          <a:p>
            <a:pPr lvl="0"/>
            <a:r>
              <a:rPr lang="en-NL" dirty="0"/>
              <a:t>Chapter title</a:t>
            </a:r>
            <a:endParaRPr lang="en-US" dirty="0"/>
          </a:p>
        </p:txBody>
      </p:sp>
      <p:sp>
        <p:nvSpPr>
          <p:cNvPr id="15" name="Text Placeholder 6">
            <a:extLst>
              <a:ext uri="{FF2B5EF4-FFF2-40B4-BE49-F238E27FC236}">
                <a16:creationId xmlns:a16="http://schemas.microsoft.com/office/drawing/2014/main" id="{4AC6D1B7-B40B-4502-823B-14AA1F1D3DF1}"/>
              </a:ext>
            </a:extLst>
          </p:cNvPr>
          <p:cNvSpPr>
            <a:spLocks noGrp="1"/>
          </p:cNvSpPr>
          <p:nvPr>
            <p:ph type="body" sz="quarter" idx="18" hasCustomPrompt="1"/>
          </p:nvPr>
        </p:nvSpPr>
        <p:spPr bwMode="invGray">
          <a:xfrm>
            <a:off x="893590" y="3797363"/>
            <a:ext cx="306831" cy="221599"/>
          </a:xfrm>
          <a:prstGeom prst="rect">
            <a:avLst/>
          </a:prstGeom>
        </p:spPr>
        <p:txBody>
          <a:bodyPr wrap="square" lIns="0" tIns="0" rIns="0" bIns="0">
            <a:spAutoFit/>
          </a:bodyPr>
          <a:lstStyle>
            <a:lvl1pPr marL="0" indent="0">
              <a:buNone/>
              <a:defRPr sz="1600">
                <a:solidFill>
                  <a:srgbClr val="FF6D43"/>
                </a:solidFill>
                <a:latin typeface="Montserrat SemiBold" pitchFamily="2" charset="0"/>
              </a:defRPr>
            </a:lvl1pPr>
          </a:lstStyle>
          <a:p>
            <a:pPr lvl="0"/>
            <a:r>
              <a:rPr lang="en-NL" dirty="0"/>
              <a:t>02</a:t>
            </a:r>
            <a:endParaRPr lang="en-US" dirty="0"/>
          </a:p>
        </p:txBody>
      </p:sp>
      <p:sp>
        <p:nvSpPr>
          <p:cNvPr id="18" name="Text Placeholder 6">
            <a:extLst>
              <a:ext uri="{FF2B5EF4-FFF2-40B4-BE49-F238E27FC236}">
                <a16:creationId xmlns:a16="http://schemas.microsoft.com/office/drawing/2014/main" id="{9E604DA7-4CE1-46AD-82EE-262FEDB3C0BE}"/>
              </a:ext>
            </a:extLst>
          </p:cNvPr>
          <p:cNvSpPr>
            <a:spLocks noGrp="1"/>
          </p:cNvSpPr>
          <p:nvPr>
            <p:ph type="body" sz="quarter" idx="19" hasCustomPrompt="1"/>
          </p:nvPr>
        </p:nvSpPr>
        <p:spPr bwMode="invGray">
          <a:xfrm>
            <a:off x="893590" y="5186399"/>
            <a:ext cx="3656742" cy="733908"/>
          </a:xfrm>
          <a:prstGeom prst="rect">
            <a:avLst/>
          </a:prstGeom>
        </p:spPr>
        <p:txBody>
          <a:bodyPr lIns="0" tIns="0" rIns="0" bIns="0">
            <a:normAutofit/>
          </a:bodyPr>
          <a:lstStyle>
            <a:lvl1pPr marL="0" indent="0">
              <a:buNone/>
              <a:defRPr sz="2400">
                <a:solidFill>
                  <a:srgbClr val="000000"/>
                </a:solidFill>
                <a:latin typeface="Montserrat SemiBold" pitchFamily="2" charset="0"/>
              </a:defRPr>
            </a:lvl1pPr>
          </a:lstStyle>
          <a:p>
            <a:pPr lvl="0"/>
            <a:r>
              <a:rPr lang="en-NL" dirty="0"/>
              <a:t>Chapter title</a:t>
            </a:r>
            <a:endParaRPr lang="en-US" dirty="0"/>
          </a:p>
        </p:txBody>
      </p:sp>
      <p:sp>
        <p:nvSpPr>
          <p:cNvPr id="19" name="Text Placeholder 6">
            <a:extLst>
              <a:ext uri="{FF2B5EF4-FFF2-40B4-BE49-F238E27FC236}">
                <a16:creationId xmlns:a16="http://schemas.microsoft.com/office/drawing/2014/main" id="{5E558F66-781A-427E-A26B-03CC8BB4BFEE}"/>
              </a:ext>
            </a:extLst>
          </p:cNvPr>
          <p:cNvSpPr>
            <a:spLocks noGrp="1"/>
          </p:cNvSpPr>
          <p:nvPr>
            <p:ph type="body" sz="quarter" idx="20" hasCustomPrompt="1"/>
          </p:nvPr>
        </p:nvSpPr>
        <p:spPr bwMode="invGray">
          <a:xfrm>
            <a:off x="893590" y="4956718"/>
            <a:ext cx="306831" cy="221599"/>
          </a:xfrm>
          <a:prstGeom prst="rect">
            <a:avLst/>
          </a:prstGeom>
        </p:spPr>
        <p:txBody>
          <a:bodyPr wrap="square" lIns="0" tIns="0" rIns="0" bIns="0">
            <a:spAutoFit/>
          </a:bodyPr>
          <a:lstStyle>
            <a:lvl1pPr marL="0" indent="0">
              <a:buNone/>
              <a:defRPr sz="1600">
                <a:solidFill>
                  <a:srgbClr val="FF6D43"/>
                </a:solidFill>
                <a:latin typeface="Montserrat SemiBold" pitchFamily="2" charset="0"/>
              </a:defRPr>
            </a:lvl1pPr>
          </a:lstStyle>
          <a:p>
            <a:pPr lvl="0"/>
            <a:r>
              <a:rPr lang="en-NL" dirty="0"/>
              <a:t>03</a:t>
            </a:r>
            <a:endParaRPr lang="en-US" dirty="0"/>
          </a:p>
        </p:txBody>
      </p:sp>
      <p:sp>
        <p:nvSpPr>
          <p:cNvPr id="22" name="Text Placeholder 6">
            <a:extLst>
              <a:ext uri="{FF2B5EF4-FFF2-40B4-BE49-F238E27FC236}">
                <a16:creationId xmlns:a16="http://schemas.microsoft.com/office/drawing/2014/main" id="{38C80B47-9195-4AE5-BFBD-92C82687B9EB}"/>
              </a:ext>
            </a:extLst>
          </p:cNvPr>
          <p:cNvSpPr>
            <a:spLocks noGrp="1"/>
          </p:cNvSpPr>
          <p:nvPr>
            <p:ph type="body" sz="quarter" idx="21" hasCustomPrompt="1"/>
          </p:nvPr>
        </p:nvSpPr>
        <p:spPr bwMode="invGray">
          <a:xfrm>
            <a:off x="5279966" y="2880691"/>
            <a:ext cx="3656742" cy="733908"/>
          </a:xfrm>
          <a:prstGeom prst="rect">
            <a:avLst/>
          </a:prstGeom>
        </p:spPr>
        <p:txBody>
          <a:bodyPr lIns="0" tIns="0" rIns="0" bIns="0">
            <a:normAutofit/>
          </a:bodyPr>
          <a:lstStyle>
            <a:lvl1pPr marL="0" indent="0">
              <a:buNone/>
              <a:defRPr sz="2400">
                <a:solidFill>
                  <a:srgbClr val="000000"/>
                </a:solidFill>
                <a:latin typeface="Montserrat SemiBold" pitchFamily="2" charset="0"/>
              </a:defRPr>
            </a:lvl1pPr>
          </a:lstStyle>
          <a:p>
            <a:pPr lvl="0"/>
            <a:r>
              <a:rPr lang="en-NL" dirty="0"/>
              <a:t>Chapter title</a:t>
            </a:r>
            <a:endParaRPr lang="en-US" dirty="0"/>
          </a:p>
        </p:txBody>
      </p:sp>
      <p:sp>
        <p:nvSpPr>
          <p:cNvPr id="23" name="Text Placeholder 6">
            <a:extLst>
              <a:ext uri="{FF2B5EF4-FFF2-40B4-BE49-F238E27FC236}">
                <a16:creationId xmlns:a16="http://schemas.microsoft.com/office/drawing/2014/main" id="{72ADF441-DA8A-49D0-B08F-29F272372858}"/>
              </a:ext>
            </a:extLst>
          </p:cNvPr>
          <p:cNvSpPr>
            <a:spLocks noGrp="1"/>
          </p:cNvSpPr>
          <p:nvPr>
            <p:ph type="body" sz="quarter" idx="22" hasCustomPrompt="1"/>
          </p:nvPr>
        </p:nvSpPr>
        <p:spPr bwMode="invGray">
          <a:xfrm>
            <a:off x="5279966" y="2651010"/>
            <a:ext cx="306831" cy="221599"/>
          </a:xfrm>
          <a:prstGeom prst="rect">
            <a:avLst/>
          </a:prstGeom>
        </p:spPr>
        <p:txBody>
          <a:bodyPr wrap="square" lIns="0" tIns="0" rIns="0" bIns="0">
            <a:spAutoFit/>
          </a:bodyPr>
          <a:lstStyle>
            <a:lvl1pPr marL="0" indent="0">
              <a:buNone/>
              <a:defRPr sz="1600">
                <a:solidFill>
                  <a:srgbClr val="FF6D43"/>
                </a:solidFill>
                <a:latin typeface="Montserrat SemiBold" pitchFamily="2" charset="0"/>
              </a:defRPr>
            </a:lvl1pPr>
          </a:lstStyle>
          <a:p>
            <a:pPr lvl="0"/>
            <a:r>
              <a:rPr lang="en-NL" dirty="0"/>
              <a:t>04</a:t>
            </a:r>
            <a:endParaRPr lang="en-US" dirty="0"/>
          </a:p>
        </p:txBody>
      </p:sp>
      <p:sp>
        <p:nvSpPr>
          <p:cNvPr id="24" name="Text Placeholder 6">
            <a:extLst>
              <a:ext uri="{FF2B5EF4-FFF2-40B4-BE49-F238E27FC236}">
                <a16:creationId xmlns:a16="http://schemas.microsoft.com/office/drawing/2014/main" id="{64E4BE7A-DC71-466F-9000-5AC0BB4C5C73}"/>
              </a:ext>
            </a:extLst>
          </p:cNvPr>
          <p:cNvSpPr>
            <a:spLocks noGrp="1"/>
          </p:cNvSpPr>
          <p:nvPr>
            <p:ph type="body" sz="quarter" idx="23" hasCustomPrompt="1"/>
          </p:nvPr>
        </p:nvSpPr>
        <p:spPr bwMode="invGray">
          <a:xfrm>
            <a:off x="5279966" y="4031378"/>
            <a:ext cx="3656742" cy="733908"/>
          </a:xfrm>
          <a:prstGeom prst="rect">
            <a:avLst/>
          </a:prstGeom>
        </p:spPr>
        <p:txBody>
          <a:bodyPr lIns="0" tIns="0" rIns="0" bIns="0">
            <a:normAutofit/>
          </a:bodyPr>
          <a:lstStyle>
            <a:lvl1pPr marL="0" indent="0">
              <a:buNone/>
              <a:defRPr sz="2400">
                <a:solidFill>
                  <a:srgbClr val="000000"/>
                </a:solidFill>
                <a:latin typeface="Montserrat SemiBold" pitchFamily="2" charset="0"/>
              </a:defRPr>
            </a:lvl1pPr>
          </a:lstStyle>
          <a:p>
            <a:pPr lvl="0"/>
            <a:r>
              <a:rPr lang="en-NL" dirty="0"/>
              <a:t>Chapter title</a:t>
            </a:r>
            <a:endParaRPr lang="en-US" dirty="0"/>
          </a:p>
        </p:txBody>
      </p:sp>
      <p:sp>
        <p:nvSpPr>
          <p:cNvPr id="25" name="Text Placeholder 6">
            <a:extLst>
              <a:ext uri="{FF2B5EF4-FFF2-40B4-BE49-F238E27FC236}">
                <a16:creationId xmlns:a16="http://schemas.microsoft.com/office/drawing/2014/main" id="{F2C5BF79-33AB-4E0A-9B89-4EFF2018707C}"/>
              </a:ext>
            </a:extLst>
          </p:cNvPr>
          <p:cNvSpPr>
            <a:spLocks noGrp="1"/>
          </p:cNvSpPr>
          <p:nvPr>
            <p:ph type="body" sz="quarter" idx="24" hasCustomPrompt="1"/>
          </p:nvPr>
        </p:nvSpPr>
        <p:spPr bwMode="invGray">
          <a:xfrm>
            <a:off x="5279966" y="3801697"/>
            <a:ext cx="306831" cy="221599"/>
          </a:xfrm>
          <a:prstGeom prst="rect">
            <a:avLst/>
          </a:prstGeom>
        </p:spPr>
        <p:txBody>
          <a:bodyPr wrap="square" lIns="0" tIns="0" rIns="0" bIns="0">
            <a:spAutoFit/>
          </a:bodyPr>
          <a:lstStyle>
            <a:lvl1pPr marL="0" indent="0">
              <a:buNone/>
              <a:defRPr sz="1600">
                <a:solidFill>
                  <a:srgbClr val="FF6D43"/>
                </a:solidFill>
                <a:latin typeface="Montserrat SemiBold" pitchFamily="2" charset="0"/>
              </a:defRPr>
            </a:lvl1pPr>
          </a:lstStyle>
          <a:p>
            <a:pPr lvl="0"/>
            <a:r>
              <a:rPr lang="en-NL" dirty="0"/>
              <a:t>05</a:t>
            </a:r>
            <a:endParaRPr lang="en-US" dirty="0"/>
          </a:p>
        </p:txBody>
      </p:sp>
      <p:sp>
        <p:nvSpPr>
          <p:cNvPr id="26" name="Text Placeholder 6">
            <a:extLst>
              <a:ext uri="{FF2B5EF4-FFF2-40B4-BE49-F238E27FC236}">
                <a16:creationId xmlns:a16="http://schemas.microsoft.com/office/drawing/2014/main" id="{0E3806AC-4E53-4B01-965E-713729C41274}"/>
              </a:ext>
            </a:extLst>
          </p:cNvPr>
          <p:cNvSpPr>
            <a:spLocks noGrp="1"/>
          </p:cNvSpPr>
          <p:nvPr>
            <p:ph type="body" sz="quarter" idx="25" hasCustomPrompt="1"/>
          </p:nvPr>
        </p:nvSpPr>
        <p:spPr bwMode="invGray">
          <a:xfrm>
            <a:off x="5279966" y="5186399"/>
            <a:ext cx="3656742" cy="733908"/>
          </a:xfrm>
          <a:prstGeom prst="rect">
            <a:avLst/>
          </a:prstGeom>
        </p:spPr>
        <p:txBody>
          <a:bodyPr lIns="0" tIns="0" rIns="0" bIns="0">
            <a:normAutofit/>
          </a:bodyPr>
          <a:lstStyle>
            <a:lvl1pPr marL="0" indent="0">
              <a:buNone/>
              <a:defRPr sz="2400">
                <a:solidFill>
                  <a:srgbClr val="000000"/>
                </a:solidFill>
                <a:latin typeface="Montserrat SemiBold" pitchFamily="2" charset="0"/>
              </a:defRPr>
            </a:lvl1pPr>
          </a:lstStyle>
          <a:p>
            <a:pPr lvl="0"/>
            <a:r>
              <a:rPr lang="en-NL" dirty="0"/>
              <a:t>Chapter title</a:t>
            </a:r>
            <a:endParaRPr lang="en-US" dirty="0"/>
          </a:p>
        </p:txBody>
      </p:sp>
      <p:sp>
        <p:nvSpPr>
          <p:cNvPr id="27" name="Text Placeholder 6">
            <a:extLst>
              <a:ext uri="{FF2B5EF4-FFF2-40B4-BE49-F238E27FC236}">
                <a16:creationId xmlns:a16="http://schemas.microsoft.com/office/drawing/2014/main" id="{FCB81010-191E-4C08-9B03-840E000449D8}"/>
              </a:ext>
            </a:extLst>
          </p:cNvPr>
          <p:cNvSpPr>
            <a:spLocks noGrp="1"/>
          </p:cNvSpPr>
          <p:nvPr>
            <p:ph type="body" sz="quarter" idx="26" hasCustomPrompt="1"/>
          </p:nvPr>
        </p:nvSpPr>
        <p:spPr bwMode="invGray">
          <a:xfrm>
            <a:off x="5279966" y="4956718"/>
            <a:ext cx="306831" cy="221599"/>
          </a:xfrm>
          <a:prstGeom prst="rect">
            <a:avLst/>
          </a:prstGeom>
        </p:spPr>
        <p:txBody>
          <a:bodyPr wrap="square" lIns="0" tIns="0" rIns="0" bIns="0">
            <a:spAutoFit/>
          </a:bodyPr>
          <a:lstStyle>
            <a:lvl1pPr marL="0" indent="0">
              <a:buNone/>
              <a:defRPr sz="1600">
                <a:solidFill>
                  <a:srgbClr val="FF6D43"/>
                </a:solidFill>
                <a:latin typeface="Montserrat SemiBold" pitchFamily="2" charset="0"/>
              </a:defRPr>
            </a:lvl1pPr>
          </a:lstStyle>
          <a:p>
            <a:pPr lvl="0"/>
            <a:r>
              <a:rPr lang="en-NL" dirty="0"/>
              <a:t>06</a:t>
            </a:r>
            <a:endParaRPr lang="en-US" dirty="0"/>
          </a:p>
        </p:txBody>
      </p:sp>
      <p:sp>
        <p:nvSpPr>
          <p:cNvPr id="28" name="Slide Number Placeholder 5">
            <a:extLst>
              <a:ext uri="{FF2B5EF4-FFF2-40B4-BE49-F238E27FC236}">
                <a16:creationId xmlns:a16="http://schemas.microsoft.com/office/drawing/2014/main" id="{14DE181C-BE61-4217-8210-ADD157DC0C46}"/>
              </a:ext>
            </a:extLst>
          </p:cNvPr>
          <p:cNvSpPr>
            <a:spLocks noGrp="1"/>
          </p:cNvSpPr>
          <p:nvPr>
            <p:ph type="sldNum" sz="quarter" idx="4"/>
          </p:nvPr>
        </p:nvSpPr>
        <p:spPr>
          <a:xfrm>
            <a:off x="11330609" y="6201536"/>
            <a:ext cx="458064" cy="216025"/>
          </a:xfrm>
          <a:prstGeom prst="rect">
            <a:avLst/>
          </a:prstGeom>
        </p:spPr>
        <p:txBody>
          <a:bodyPr vert="horz" lIns="91440" tIns="45720" rIns="91440" bIns="45720" rtlCol="0" anchor="ctr"/>
          <a:lstStyle>
            <a:lvl1pPr algn="r">
              <a:defRPr sz="1200">
                <a:solidFill>
                  <a:schemeClr val="tx1"/>
                </a:solidFill>
                <a:latin typeface="Montserrat SemiBold" pitchFamily="2" charset="0"/>
                <a:ea typeface="Verdana" pitchFamily="34" charset="0"/>
                <a:cs typeface="Montserrat SemiBold" pitchFamily="2" charset="0"/>
              </a:defRPr>
            </a:lvl1pPr>
          </a:lstStyle>
          <a:p>
            <a:fld id="{DAF489CC-3B7A-4DA5-A8C0-4984788D0EC5}" type="slidenum">
              <a:rPr lang="nl-NL" smtClean="0"/>
              <a:pPr/>
              <a:t>‹N°›</a:t>
            </a:fld>
            <a:endParaRPr lang="nl-NL" dirty="0"/>
          </a:p>
        </p:txBody>
      </p:sp>
    </p:spTree>
    <p:extLst>
      <p:ext uri="{BB962C8B-B14F-4D97-AF65-F5344CB8AC3E}">
        <p14:creationId xmlns:p14="http://schemas.microsoft.com/office/powerpoint/2010/main" val="212851952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1_Divider orange">
    <p:spTree>
      <p:nvGrpSpPr>
        <p:cNvPr id="1" name=""/>
        <p:cNvGrpSpPr/>
        <p:nvPr/>
      </p:nvGrpSpPr>
      <p:grpSpPr>
        <a:xfrm>
          <a:off x="0" y="0"/>
          <a:ext cx="0" cy="0"/>
          <a:chOff x="0" y="0"/>
          <a:chExt cx="0" cy="0"/>
        </a:xfrm>
      </p:grpSpPr>
      <p:pic>
        <p:nvPicPr>
          <p:cNvPr id="10" name="Picture 9" descr="Background pattern&#10;&#10;Description automatically generated">
            <a:extLst>
              <a:ext uri="{FF2B5EF4-FFF2-40B4-BE49-F238E27FC236}">
                <a16:creationId xmlns:a16="http://schemas.microsoft.com/office/drawing/2014/main" id="{ADC064ED-B54A-0109-6D08-0E409F8DF7E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 Placeholder 6">
            <a:extLst>
              <a:ext uri="{FF2B5EF4-FFF2-40B4-BE49-F238E27FC236}">
                <a16:creationId xmlns:a16="http://schemas.microsoft.com/office/drawing/2014/main" id="{4CB743F7-1E51-4231-BDBC-00E9E84244C3}"/>
              </a:ext>
            </a:extLst>
          </p:cNvPr>
          <p:cNvSpPr>
            <a:spLocks noGrp="1"/>
          </p:cNvSpPr>
          <p:nvPr>
            <p:ph type="body" sz="quarter" idx="10" hasCustomPrompt="1"/>
          </p:nvPr>
        </p:nvSpPr>
        <p:spPr bwMode="invGray">
          <a:xfrm>
            <a:off x="1594497" y="5227651"/>
            <a:ext cx="9154567" cy="1128699"/>
          </a:xfrm>
          <a:prstGeom prst="rect">
            <a:avLst/>
          </a:prstGeom>
        </p:spPr>
        <p:txBody>
          <a:bodyPr lIns="0" tIns="0" rIns="0" bIns="0">
            <a:normAutofit/>
          </a:bodyPr>
          <a:lstStyle>
            <a:lvl1pPr marL="0" indent="0">
              <a:buNone/>
              <a:defRPr sz="3400">
                <a:solidFill>
                  <a:srgbClr val="000000"/>
                </a:solidFill>
                <a:latin typeface="Montserrat SemiBold" pitchFamily="2" charset="0"/>
              </a:defRPr>
            </a:lvl1pPr>
          </a:lstStyle>
          <a:p>
            <a:pPr lvl="0"/>
            <a:r>
              <a:rPr lang="en-US" dirty="0"/>
              <a:t>&lt;Chapter </a:t>
            </a:r>
            <a:r>
              <a:rPr lang="en-NL" dirty="0"/>
              <a:t>t</a:t>
            </a:r>
            <a:r>
              <a:rPr lang="en-US" dirty="0"/>
              <a:t>itle&gt;</a:t>
            </a:r>
          </a:p>
        </p:txBody>
      </p:sp>
      <p:sp>
        <p:nvSpPr>
          <p:cNvPr id="6" name="Text Placeholder 6">
            <a:extLst>
              <a:ext uri="{FF2B5EF4-FFF2-40B4-BE49-F238E27FC236}">
                <a16:creationId xmlns:a16="http://schemas.microsoft.com/office/drawing/2014/main" id="{16BFB1D5-0A8B-432B-BC50-7C8FF108FF2F}"/>
              </a:ext>
            </a:extLst>
          </p:cNvPr>
          <p:cNvSpPr>
            <a:spLocks noGrp="1"/>
          </p:cNvSpPr>
          <p:nvPr>
            <p:ph type="body" sz="quarter" idx="16" hasCustomPrompt="1"/>
          </p:nvPr>
        </p:nvSpPr>
        <p:spPr bwMode="invGray">
          <a:xfrm>
            <a:off x="632332" y="5227651"/>
            <a:ext cx="711274" cy="523220"/>
          </a:xfrm>
          <a:prstGeom prst="rect">
            <a:avLst/>
          </a:prstGeom>
        </p:spPr>
        <p:txBody>
          <a:bodyPr wrap="square" lIns="0" tIns="0" rIns="0" bIns="0">
            <a:spAutoFit/>
          </a:bodyPr>
          <a:lstStyle>
            <a:lvl1pPr marL="0" indent="0" algn="r">
              <a:buNone/>
              <a:defRPr sz="3400">
                <a:solidFill>
                  <a:srgbClr val="000000"/>
                </a:solidFill>
                <a:latin typeface="Montserrat SemiBold" pitchFamily="2" charset="0"/>
              </a:defRPr>
            </a:lvl1pPr>
          </a:lstStyle>
          <a:p>
            <a:pPr lvl="0"/>
            <a:r>
              <a:rPr lang="en-US" dirty="0"/>
              <a:t>0#</a:t>
            </a:r>
          </a:p>
        </p:txBody>
      </p:sp>
      <p:pic>
        <p:nvPicPr>
          <p:cNvPr id="3" name="Graphic 2">
            <a:extLst>
              <a:ext uri="{FF2B5EF4-FFF2-40B4-BE49-F238E27FC236}">
                <a16:creationId xmlns:a16="http://schemas.microsoft.com/office/drawing/2014/main" id="{3C0398DE-CF0C-5012-2611-0B0EF667F9F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93590" y="892407"/>
            <a:ext cx="1901614" cy="340326"/>
          </a:xfrm>
          <a:prstGeom prst="rect">
            <a:avLst/>
          </a:prstGeom>
        </p:spPr>
      </p:pic>
    </p:spTree>
    <p:extLst>
      <p:ext uri="{BB962C8B-B14F-4D97-AF65-F5344CB8AC3E}">
        <p14:creationId xmlns:p14="http://schemas.microsoft.com/office/powerpoint/2010/main" val="290360731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1_Divider deep blue">
    <p:spTree>
      <p:nvGrpSpPr>
        <p:cNvPr id="1" name=""/>
        <p:cNvGrpSpPr/>
        <p:nvPr/>
      </p:nvGrpSpPr>
      <p:grpSpPr>
        <a:xfrm>
          <a:off x="0" y="0"/>
          <a:ext cx="0" cy="0"/>
          <a:chOff x="0" y="0"/>
          <a:chExt cx="0" cy="0"/>
        </a:xfrm>
      </p:grpSpPr>
      <p:pic>
        <p:nvPicPr>
          <p:cNvPr id="4" name="Picture 3" descr="A picture containing text, table, stand&#10;&#10;Description automatically generated">
            <a:extLst>
              <a:ext uri="{FF2B5EF4-FFF2-40B4-BE49-F238E27FC236}">
                <a16:creationId xmlns:a16="http://schemas.microsoft.com/office/drawing/2014/main" id="{3C32FCEC-9ABA-D91A-02FB-FE0A352CB54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 Placeholder 6">
            <a:extLst>
              <a:ext uri="{FF2B5EF4-FFF2-40B4-BE49-F238E27FC236}">
                <a16:creationId xmlns:a16="http://schemas.microsoft.com/office/drawing/2014/main" id="{4CB743F7-1E51-4231-BDBC-00E9E84244C3}"/>
              </a:ext>
            </a:extLst>
          </p:cNvPr>
          <p:cNvSpPr>
            <a:spLocks noGrp="1"/>
          </p:cNvSpPr>
          <p:nvPr>
            <p:ph type="body" sz="quarter" idx="10" hasCustomPrompt="1"/>
          </p:nvPr>
        </p:nvSpPr>
        <p:spPr bwMode="invGray">
          <a:xfrm>
            <a:off x="1594497" y="5227651"/>
            <a:ext cx="9154567" cy="1128699"/>
          </a:xfrm>
          <a:prstGeom prst="rect">
            <a:avLst/>
          </a:prstGeom>
        </p:spPr>
        <p:txBody>
          <a:bodyPr lIns="0" tIns="0" rIns="0" bIns="0">
            <a:normAutofit/>
          </a:bodyPr>
          <a:lstStyle>
            <a:lvl1pPr marL="0" indent="0">
              <a:buNone/>
              <a:defRPr sz="3400">
                <a:solidFill>
                  <a:schemeClr val="bg1"/>
                </a:solidFill>
                <a:latin typeface="Montserrat SemiBold" pitchFamily="2" charset="0"/>
              </a:defRPr>
            </a:lvl1pPr>
          </a:lstStyle>
          <a:p>
            <a:pPr lvl="0"/>
            <a:r>
              <a:rPr lang="en-US" dirty="0"/>
              <a:t>&lt;Chapter </a:t>
            </a:r>
            <a:r>
              <a:rPr lang="en-NL" dirty="0"/>
              <a:t>t</a:t>
            </a:r>
            <a:r>
              <a:rPr lang="en-US" dirty="0"/>
              <a:t>itle&gt;</a:t>
            </a:r>
          </a:p>
        </p:txBody>
      </p:sp>
      <p:sp>
        <p:nvSpPr>
          <p:cNvPr id="6" name="Text Placeholder 6">
            <a:extLst>
              <a:ext uri="{FF2B5EF4-FFF2-40B4-BE49-F238E27FC236}">
                <a16:creationId xmlns:a16="http://schemas.microsoft.com/office/drawing/2014/main" id="{16BFB1D5-0A8B-432B-BC50-7C8FF108FF2F}"/>
              </a:ext>
            </a:extLst>
          </p:cNvPr>
          <p:cNvSpPr>
            <a:spLocks noGrp="1"/>
          </p:cNvSpPr>
          <p:nvPr>
            <p:ph type="body" sz="quarter" idx="16" hasCustomPrompt="1"/>
          </p:nvPr>
        </p:nvSpPr>
        <p:spPr bwMode="invGray">
          <a:xfrm>
            <a:off x="632332" y="5227651"/>
            <a:ext cx="711274" cy="523220"/>
          </a:xfrm>
          <a:prstGeom prst="rect">
            <a:avLst/>
          </a:prstGeom>
        </p:spPr>
        <p:txBody>
          <a:bodyPr wrap="square" lIns="0" tIns="0" rIns="0" bIns="0">
            <a:spAutoFit/>
          </a:bodyPr>
          <a:lstStyle>
            <a:lvl1pPr marL="0" indent="0" algn="r">
              <a:buNone/>
              <a:defRPr sz="3400">
                <a:solidFill>
                  <a:schemeClr val="bg1"/>
                </a:solidFill>
                <a:latin typeface="Montserrat SemiBold" pitchFamily="2" charset="0"/>
              </a:defRPr>
            </a:lvl1pPr>
          </a:lstStyle>
          <a:p>
            <a:pPr lvl="0"/>
            <a:r>
              <a:rPr lang="en-US" dirty="0"/>
              <a:t>0#</a:t>
            </a:r>
          </a:p>
        </p:txBody>
      </p:sp>
      <p:pic>
        <p:nvPicPr>
          <p:cNvPr id="3" name="Graphic 2">
            <a:extLst>
              <a:ext uri="{FF2B5EF4-FFF2-40B4-BE49-F238E27FC236}">
                <a16:creationId xmlns:a16="http://schemas.microsoft.com/office/drawing/2014/main" id="{3C0398DE-CF0C-5012-2611-0B0EF667F9F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93590" y="892407"/>
            <a:ext cx="1901614" cy="340326"/>
          </a:xfrm>
          <a:prstGeom prst="rect">
            <a:avLst/>
          </a:prstGeom>
        </p:spPr>
      </p:pic>
    </p:spTree>
    <p:extLst>
      <p:ext uri="{BB962C8B-B14F-4D97-AF65-F5344CB8AC3E}">
        <p14:creationId xmlns:p14="http://schemas.microsoft.com/office/powerpoint/2010/main" val="152848148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1_Divider grey">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3B9BC70B-E23E-6826-2D7D-170A98E2950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 Placeholder 6">
            <a:extLst>
              <a:ext uri="{FF2B5EF4-FFF2-40B4-BE49-F238E27FC236}">
                <a16:creationId xmlns:a16="http://schemas.microsoft.com/office/drawing/2014/main" id="{4CB743F7-1E51-4231-BDBC-00E9E84244C3}"/>
              </a:ext>
            </a:extLst>
          </p:cNvPr>
          <p:cNvSpPr>
            <a:spLocks noGrp="1"/>
          </p:cNvSpPr>
          <p:nvPr>
            <p:ph type="body" sz="quarter" idx="10" hasCustomPrompt="1"/>
          </p:nvPr>
        </p:nvSpPr>
        <p:spPr bwMode="invGray">
          <a:xfrm>
            <a:off x="1594497" y="5227651"/>
            <a:ext cx="9154567" cy="1128699"/>
          </a:xfrm>
          <a:prstGeom prst="rect">
            <a:avLst/>
          </a:prstGeom>
        </p:spPr>
        <p:txBody>
          <a:bodyPr lIns="0" tIns="0" rIns="0" bIns="0">
            <a:normAutofit/>
          </a:bodyPr>
          <a:lstStyle>
            <a:lvl1pPr marL="0" indent="0">
              <a:buNone/>
              <a:defRPr sz="3400">
                <a:solidFill>
                  <a:srgbClr val="000000"/>
                </a:solidFill>
                <a:latin typeface="Montserrat SemiBold" pitchFamily="2" charset="0"/>
              </a:defRPr>
            </a:lvl1pPr>
          </a:lstStyle>
          <a:p>
            <a:pPr lvl="0"/>
            <a:r>
              <a:rPr lang="en-US" dirty="0"/>
              <a:t>&lt;Chapter </a:t>
            </a:r>
            <a:r>
              <a:rPr lang="en-NL" dirty="0"/>
              <a:t>t</a:t>
            </a:r>
            <a:r>
              <a:rPr lang="en-US" dirty="0"/>
              <a:t>itle&gt;</a:t>
            </a:r>
          </a:p>
        </p:txBody>
      </p:sp>
      <p:sp>
        <p:nvSpPr>
          <p:cNvPr id="6" name="Text Placeholder 6">
            <a:extLst>
              <a:ext uri="{FF2B5EF4-FFF2-40B4-BE49-F238E27FC236}">
                <a16:creationId xmlns:a16="http://schemas.microsoft.com/office/drawing/2014/main" id="{16BFB1D5-0A8B-432B-BC50-7C8FF108FF2F}"/>
              </a:ext>
            </a:extLst>
          </p:cNvPr>
          <p:cNvSpPr>
            <a:spLocks noGrp="1"/>
          </p:cNvSpPr>
          <p:nvPr>
            <p:ph type="body" sz="quarter" idx="16" hasCustomPrompt="1"/>
          </p:nvPr>
        </p:nvSpPr>
        <p:spPr bwMode="invGray">
          <a:xfrm>
            <a:off x="632332" y="5227651"/>
            <a:ext cx="711274" cy="523220"/>
          </a:xfrm>
          <a:prstGeom prst="rect">
            <a:avLst/>
          </a:prstGeom>
        </p:spPr>
        <p:txBody>
          <a:bodyPr wrap="square" lIns="0" tIns="0" rIns="0" bIns="0">
            <a:spAutoFit/>
          </a:bodyPr>
          <a:lstStyle>
            <a:lvl1pPr marL="0" indent="0" algn="r">
              <a:buNone/>
              <a:defRPr sz="3400">
                <a:solidFill>
                  <a:srgbClr val="000000"/>
                </a:solidFill>
                <a:latin typeface="Montserrat SemiBold" pitchFamily="2" charset="0"/>
              </a:defRPr>
            </a:lvl1pPr>
          </a:lstStyle>
          <a:p>
            <a:pPr lvl="0"/>
            <a:r>
              <a:rPr lang="en-US" dirty="0"/>
              <a:t>0#</a:t>
            </a:r>
          </a:p>
        </p:txBody>
      </p:sp>
      <p:pic>
        <p:nvPicPr>
          <p:cNvPr id="3" name="Graphic 2">
            <a:extLst>
              <a:ext uri="{FF2B5EF4-FFF2-40B4-BE49-F238E27FC236}">
                <a16:creationId xmlns:a16="http://schemas.microsoft.com/office/drawing/2014/main" id="{3C0398DE-CF0C-5012-2611-0B0EF667F9F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93590" y="892407"/>
            <a:ext cx="1901614" cy="340326"/>
          </a:xfrm>
          <a:prstGeom prst="rect">
            <a:avLst/>
          </a:prstGeom>
        </p:spPr>
      </p:pic>
    </p:spTree>
    <p:extLst>
      <p:ext uri="{BB962C8B-B14F-4D97-AF65-F5344CB8AC3E}">
        <p14:creationId xmlns:p14="http://schemas.microsoft.com/office/powerpoint/2010/main" val="31866768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Divider deep blue">
    <p:spTree>
      <p:nvGrpSpPr>
        <p:cNvPr id="1" name=""/>
        <p:cNvGrpSpPr/>
        <p:nvPr/>
      </p:nvGrpSpPr>
      <p:grpSpPr>
        <a:xfrm>
          <a:off x="0" y="0"/>
          <a:ext cx="0" cy="0"/>
          <a:chOff x="0" y="0"/>
          <a:chExt cx="0" cy="0"/>
        </a:xfrm>
      </p:grpSpPr>
      <p:pic>
        <p:nvPicPr>
          <p:cNvPr id="4" name="Picture 3" descr="A picture containing text, table, stand&#10;&#10;Description automatically generated">
            <a:extLst>
              <a:ext uri="{FF2B5EF4-FFF2-40B4-BE49-F238E27FC236}">
                <a16:creationId xmlns:a16="http://schemas.microsoft.com/office/drawing/2014/main" id="{3C32FCEC-9ABA-D91A-02FB-FE0A352CB54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 Placeholder 6">
            <a:extLst>
              <a:ext uri="{FF2B5EF4-FFF2-40B4-BE49-F238E27FC236}">
                <a16:creationId xmlns:a16="http://schemas.microsoft.com/office/drawing/2014/main" id="{4CB743F7-1E51-4231-BDBC-00E9E84244C3}"/>
              </a:ext>
            </a:extLst>
          </p:cNvPr>
          <p:cNvSpPr>
            <a:spLocks noGrp="1"/>
          </p:cNvSpPr>
          <p:nvPr>
            <p:ph type="body" sz="quarter" idx="10" hasCustomPrompt="1"/>
          </p:nvPr>
        </p:nvSpPr>
        <p:spPr bwMode="invGray">
          <a:xfrm>
            <a:off x="1594497" y="5227651"/>
            <a:ext cx="9154567" cy="1128699"/>
          </a:xfrm>
          <a:prstGeom prst="rect">
            <a:avLst/>
          </a:prstGeom>
        </p:spPr>
        <p:txBody>
          <a:bodyPr lIns="0" tIns="0" rIns="0" bIns="0">
            <a:normAutofit/>
          </a:bodyPr>
          <a:lstStyle>
            <a:lvl1pPr marL="0" indent="0">
              <a:buNone/>
              <a:defRPr sz="3400">
                <a:solidFill>
                  <a:schemeClr val="bg1"/>
                </a:solidFill>
                <a:latin typeface="Montserrat SemiBold" pitchFamily="2" charset="0"/>
              </a:defRPr>
            </a:lvl1pPr>
          </a:lstStyle>
          <a:p>
            <a:pPr lvl="0"/>
            <a:r>
              <a:rPr lang="en-US" dirty="0"/>
              <a:t>&lt;Chapter </a:t>
            </a:r>
            <a:r>
              <a:rPr lang="en-NL" dirty="0"/>
              <a:t>t</a:t>
            </a:r>
            <a:r>
              <a:rPr lang="en-US" dirty="0"/>
              <a:t>itle&gt;</a:t>
            </a:r>
          </a:p>
        </p:txBody>
      </p:sp>
      <p:sp>
        <p:nvSpPr>
          <p:cNvPr id="6" name="Text Placeholder 6">
            <a:extLst>
              <a:ext uri="{FF2B5EF4-FFF2-40B4-BE49-F238E27FC236}">
                <a16:creationId xmlns:a16="http://schemas.microsoft.com/office/drawing/2014/main" id="{16BFB1D5-0A8B-432B-BC50-7C8FF108FF2F}"/>
              </a:ext>
            </a:extLst>
          </p:cNvPr>
          <p:cNvSpPr>
            <a:spLocks noGrp="1"/>
          </p:cNvSpPr>
          <p:nvPr>
            <p:ph type="body" sz="quarter" idx="16" hasCustomPrompt="1"/>
          </p:nvPr>
        </p:nvSpPr>
        <p:spPr bwMode="invGray">
          <a:xfrm>
            <a:off x="632332" y="5227651"/>
            <a:ext cx="711274" cy="523220"/>
          </a:xfrm>
          <a:prstGeom prst="rect">
            <a:avLst/>
          </a:prstGeom>
        </p:spPr>
        <p:txBody>
          <a:bodyPr wrap="square" lIns="0" tIns="0" rIns="0" bIns="0">
            <a:spAutoFit/>
          </a:bodyPr>
          <a:lstStyle>
            <a:lvl1pPr marL="0" indent="0" algn="r">
              <a:buNone/>
              <a:defRPr sz="3400">
                <a:solidFill>
                  <a:schemeClr val="bg1"/>
                </a:solidFill>
                <a:latin typeface="Montserrat SemiBold" pitchFamily="2" charset="0"/>
              </a:defRPr>
            </a:lvl1pPr>
          </a:lstStyle>
          <a:p>
            <a:pPr lvl="0"/>
            <a:r>
              <a:rPr lang="en-US" dirty="0"/>
              <a:t>0#</a:t>
            </a:r>
          </a:p>
        </p:txBody>
      </p:sp>
    </p:spTree>
    <p:extLst>
      <p:ext uri="{BB962C8B-B14F-4D97-AF65-F5344CB8AC3E}">
        <p14:creationId xmlns:p14="http://schemas.microsoft.com/office/powerpoint/2010/main" val="270303926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1_Divider with image - orange">
    <p:bg>
      <p:bgPr>
        <a:gradFill>
          <a:gsLst>
            <a:gs pos="0">
              <a:srgbClr val="FF6D43"/>
            </a:gs>
            <a:gs pos="100000">
              <a:srgbClr val="E55C3C"/>
            </a:gs>
          </a:gsLst>
          <a:path path="circle">
            <a:fillToRect l="50000" t="50000" r="50000" b="50000"/>
          </a:path>
        </a:gradFill>
        <a:effectLst/>
      </p:bgPr>
    </p:bg>
    <p:spTree>
      <p:nvGrpSpPr>
        <p:cNvPr id="1" name=""/>
        <p:cNvGrpSpPr/>
        <p:nvPr/>
      </p:nvGrpSpPr>
      <p:grpSpPr>
        <a:xfrm>
          <a:off x="0" y="0"/>
          <a:ext cx="0" cy="0"/>
          <a:chOff x="0" y="0"/>
          <a:chExt cx="0" cy="0"/>
        </a:xfrm>
      </p:grpSpPr>
      <p:sp>
        <p:nvSpPr>
          <p:cNvPr id="5" name="Text Placeholder 6">
            <a:extLst>
              <a:ext uri="{FF2B5EF4-FFF2-40B4-BE49-F238E27FC236}">
                <a16:creationId xmlns:a16="http://schemas.microsoft.com/office/drawing/2014/main" id="{4CB743F7-1E51-4231-BDBC-00E9E84244C3}"/>
              </a:ext>
            </a:extLst>
          </p:cNvPr>
          <p:cNvSpPr>
            <a:spLocks noGrp="1"/>
          </p:cNvSpPr>
          <p:nvPr>
            <p:ph type="body" sz="quarter" idx="10" hasCustomPrompt="1"/>
          </p:nvPr>
        </p:nvSpPr>
        <p:spPr bwMode="invGray">
          <a:xfrm>
            <a:off x="1594498" y="2735665"/>
            <a:ext cx="4323982" cy="3620685"/>
          </a:xfrm>
          <a:prstGeom prst="rect">
            <a:avLst/>
          </a:prstGeom>
        </p:spPr>
        <p:txBody>
          <a:bodyPr lIns="0" tIns="0" rIns="0" bIns="0">
            <a:normAutofit/>
          </a:bodyPr>
          <a:lstStyle>
            <a:lvl1pPr marL="0" indent="0">
              <a:buNone/>
              <a:defRPr sz="3400">
                <a:solidFill>
                  <a:schemeClr val="tx1"/>
                </a:solidFill>
                <a:latin typeface="Montserrat SemiBold" pitchFamily="2" charset="0"/>
              </a:defRPr>
            </a:lvl1pPr>
          </a:lstStyle>
          <a:p>
            <a:pPr lvl="0"/>
            <a:r>
              <a:rPr lang="en-US" dirty="0"/>
              <a:t>&lt;Chapter </a:t>
            </a:r>
            <a:r>
              <a:rPr lang="en-NL" dirty="0"/>
              <a:t>t</a:t>
            </a:r>
            <a:r>
              <a:rPr lang="en-US" dirty="0"/>
              <a:t>itle&gt;</a:t>
            </a:r>
          </a:p>
        </p:txBody>
      </p:sp>
      <p:sp>
        <p:nvSpPr>
          <p:cNvPr id="6" name="Text Placeholder 6">
            <a:extLst>
              <a:ext uri="{FF2B5EF4-FFF2-40B4-BE49-F238E27FC236}">
                <a16:creationId xmlns:a16="http://schemas.microsoft.com/office/drawing/2014/main" id="{16BFB1D5-0A8B-432B-BC50-7C8FF108FF2F}"/>
              </a:ext>
            </a:extLst>
          </p:cNvPr>
          <p:cNvSpPr>
            <a:spLocks noGrp="1"/>
          </p:cNvSpPr>
          <p:nvPr>
            <p:ph type="body" sz="quarter" idx="16" hasCustomPrompt="1"/>
          </p:nvPr>
        </p:nvSpPr>
        <p:spPr bwMode="invGray">
          <a:xfrm>
            <a:off x="632332" y="2735665"/>
            <a:ext cx="711274" cy="523220"/>
          </a:xfrm>
          <a:prstGeom prst="rect">
            <a:avLst/>
          </a:prstGeom>
        </p:spPr>
        <p:txBody>
          <a:bodyPr wrap="square" lIns="0" tIns="0" rIns="0" bIns="0">
            <a:spAutoFit/>
          </a:bodyPr>
          <a:lstStyle>
            <a:lvl1pPr marL="0" indent="0" algn="r">
              <a:buNone/>
              <a:defRPr sz="3400">
                <a:solidFill>
                  <a:schemeClr val="tx1"/>
                </a:solidFill>
                <a:latin typeface="Montserrat SemiBold" pitchFamily="2" charset="0"/>
              </a:defRPr>
            </a:lvl1pPr>
          </a:lstStyle>
          <a:p>
            <a:pPr lvl="0"/>
            <a:r>
              <a:rPr lang="en-US" dirty="0"/>
              <a:t>0#</a:t>
            </a:r>
          </a:p>
        </p:txBody>
      </p:sp>
      <p:pic>
        <p:nvPicPr>
          <p:cNvPr id="13" name="Graphic 12">
            <a:extLst>
              <a:ext uri="{FF2B5EF4-FFF2-40B4-BE49-F238E27FC236}">
                <a16:creationId xmlns:a16="http://schemas.microsoft.com/office/drawing/2014/main" id="{A53A17A6-5D4E-4132-A874-B1C2B83253F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93590" y="892407"/>
            <a:ext cx="1901614" cy="340326"/>
          </a:xfrm>
          <a:prstGeom prst="rect">
            <a:avLst/>
          </a:prstGeom>
        </p:spPr>
      </p:pic>
      <p:sp>
        <p:nvSpPr>
          <p:cNvPr id="7" name="Picture Placeholder 6">
            <a:extLst>
              <a:ext uri="{FF2B5EF4-FFF2-40B4-BE49-F238E27FC236}">
                <a16:creationId xmlns:a16="http://schemas.microsoft.com/office/drawing/2014/main" id="{260049AB-4246-438E-8784-79D421B19910}"/>
              </a:ext>
            </a:extLst>
          </p:cNvPr>
          <p:cNvSpPr>
            <a:spLocks noGrp="1"/>
          </p:cNvSpPr>
          <p:nvPr>
            <p:ph type="pic" sz="quarter" idx="17" hasCustomPrompt="1"/>
          </p:nvPr>
        </p:nvSpPr>
        <p:spPr>
          <a:xfrm>
            <a:off x="6096000" y="0"/>
            <a:ext cx="6096000" cy="6858000"/>
          </a:xfrm>
          <a:prstGeom prst="rect">
            <a:avLst/>
          </a:prstGeom>
        </p:spPr>
        <p:txBody>
          <a:bodyPr anchor="ctr" anchorCtr="0">
            <a:normAutofit/>
          </a:bodyPr>
          <a:lstStyle>
            <a:lvl1pPr marL="0" indent="0" algn="ctr">
              <a:buNone/>
              <a:defRPr sz="1600">
                <a:solidFill>
                  <a:schemeClr val="tx1"/>
                </a:solidFill>
                <a:latin typeface="Montserrat" panose="00000500000000000000" pitchFamily="2" charset="0"/>
              </a:defRPr>
            </a:lvl1pPr>
          </a:lstStyle>
          <a:p>
            <a:r>
              <a:rPr lang="en-NL" dirty="0"/>
              <a:t>Click here to add an image</a:t>
            </a:r>
          </a:p>
          <a:p>
            <a:endParaRPr lang="en-NL" dirty="0"/>
          </a:p>
          <a:p>
            <a:endParaRPr lang="nl-NL" dirty="0"/>
          </a:p>
        </p:txBody>
      </p:sp>
    </p:spTree>
    <p:extLst>
      <p:ext uri="{BB962C8B-B14F-4D97-AF65-F5344CB8AC3E}">
        <p14:creationId xmlns:p14="http://schemas.microsoft.com/office/powerpoint/2010/main" val="11802872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1_Divider with image - deep blue">
    <p:bg>
      <p:bgPr>
        <a:gradFill>
          <a:gsLst>
            <a:gs pos="0">
              <a:srgbClr val="1B4859"/>
            </a:gs>
            <a:gs pos="75000">
              <a:srgbClr val="002D3C"/>
            </a:gs>
          </a:gsLst>
          <a:path path="circle">
            <a:fillToRect l="50000" t="50000" r="50000" b="50000"/>
          </a:path>
        </a:gradFill>
        <a:effectLst/>
      </p:bgPr>
    </p:bg>
    <p:spTree>
      <p:nvGrpSpPr>
        <p:cNvPr id="1" name=""/>
        <p:cNvGrpSpPr/>
        <p:nvPr/>
      </p:nvGrpSpPr>
      <p:grpSpPr>
        <a:xfrm>
          <a:off x="0" y="0"/>
          <a:ext cx="0" cy="0"/>
          <a:chOff x="0" y="0"/>
          <a:chExt cx="0" cy="0"/>
        </a:xfrm>
      </p:grpSpPr>
      <p:sp>
        <p:nvSpPr>
          <p:cNvPr id="5" name="Text Placeholder 6">
            <a:extLst>
              <a:ext uri="{FF2B5EF4-FFF2-40B4-BE49-F238E27FC236}">
                <a16:creationId xmlns:a16="http://schemas.microsoft.com/office/drawing/2014/main" id="{4CB743F7-1E51-4231-BDBC-00E9E84244C3}"/>
              </a:ext>
            </a:extLst>
          </p:cNvPr>
          <p:cNvSpPr>
            <a:spLocks noGrp="1"/>
          </p:cNvSpPr>
          <p:nvPr>
            <p:ph type="body" sz="quarter" idx="10" hasCustomPrompt="1"/>
          </p:nvPr>
        </p:nvSpPr>
        <p:spPr bwMode="invGray">
          <a:xfrm>
            <a:off x="1594498" y="2735665"/>
            <a:ext cx="4323982" cy="3620685"/>
          </a:xfrm>
          <a:prstGeom prst="rect">
            <a:avLst/>
          </a:prstGeom>
        </p:spPr>
        <p:txBody>
          <a:bodyPr lIns="0" tIns="0" rIns="0" bIns="0">
            <a:normAutofit/>
          </a:bodyPr>
          <a:lstStyle>
            <a:lvl1pPr marL="0" indent="0">
              <a:buNone/>
              <a:defRPr sz="3400">
                <a:solidFill>
                  <a:schemeClr val="bg1"/>
                </a:solidFill>
                <a:latin typeface="Montserrat SemiBold" pitchFamily="2" charset="0"/>
              </a:defRPr>
            </a:lvl1pPr>
          </a:lstStyle>
          <a:p>
            <a:pPr lvl="0"/>
            <a:r>
              <a:rPr lang="en-US" dirty="0"/>
              <a:t>&lt;Chapter </a:t>
            </a:r>
            <a:r>
              <a:rPr lang="en-NL" dirty="0"/>
              <a:t>t</a:t>
            </a:r>
            <a:r>
              <a:rPr lang="en-US" dirty="0"/>
              <a:t>itle&gt;</a:t>
            </a:r>
          </a:p>
        </p:txBody>
      </p:sp>
      <p:sp>
        <p:nvSpPr>
          <p:cNvPr id="6" name="Text Placeholder 6">
            <a:extLst>
              <a:ext uri="{FF2B5EF4-FFF2-40B4-BE49-F238E27FC236}">
                <a16:creationId xmlns:a16="http://schemas.microsoft.com/office/drawing/2014/main" id="{16BFB1D5-0A8B-432B-BC50-7C8FF108FF2F}"/>
              </a:ext>
            </a:extLst>
          </p:cNvPr>
          <p:cNvSpPr>
            <a:spLocks noGrp="1"/>
          </p:cNvSpPr>
          <p:nvPr>
            <p:ph type="body" sz="quarter" idx="16" hasCustomPrompt="1"/>
          </p:nvPr>
        </p:nvSpPr>
        <p:spPr bwMode="invGray">
          <a:xfrm>
            <a:off x="632332" y="2735665"/>
            <a:ext cx="711274" cy="523220"/>
          </a:xfrm>
          <a:prstGeom prst="rect">
            <a:avLst/>
          </a:prstGeom>
        </p:spPr>
        <p:txBody>
          <a:bodyPr wrap="square" lIns="0" tIns="0" rIns="0" bIns="0">
            <a:spAutoFit/>
          </a:bodyPr>
          <a:lstStyle>
            <a:lvl1pPr marL="0" indent="0" algn="r">
              <a:buNone/>
              <a:defRPr sz="3400">
                <a:solidFill>
                  <a:schemeClr val="bg1"/>
                </a:solidFill>
                <a:latin typeface="Montserrat SemiBold" pitchFamily="2" charset="0"/>
              </a:defRPr>
            </a:lvl1pPr>
          </a:lstStyle>
          <a:p>
            <a:pPr lvl="0"/>
            <a:r>
              <a:rPr lang="en-US" dirty="0"/>
              <a:t>0#</a:t>
            </a:r>
          </a:p>
        </p:txBody>
      </p:sp>
      <p:pic>
        <p:nvPicPr>
          <p:cNvPr id="13" name="Graphic 12">
            <a:extLst>
              <a:ext uri="{FF2B5EF4-FFF2-40B4-BE49-F238E27FC236}">
                <a16:creationId xmlns:a16="http://schemas.microsoft.com/office/drawing/2014/main" id="{A53A17A6-5D4E-4132-A874-B1C2B83253F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93590" y="892407"/>
            <a:ext cx="1901614" cy="340326"/>
          </a:xfrm>
          <a:prstGeom prst="rect">
            <a:avLst/>
          </a:prstGeom>
        </p:spPr>
      </p:pic>
      <p:sp>
        <p:nvSpPr>
          <p:cNvPr id="7" name="Picture Placeholder 6">
            <a:extLst>
              <a:ext uri="{FF2B5EF4-FFF2-40B4-BE49-F238E27FC236}">
                <a16:creationId xmlns:a16="http://schemas.microsoft.com/office/drawing/2014/main" id="{260049AB-4246-438E-8784-79D421B19910}"/>
              </a:ext>
            </a:extLst>
          </p:cNvPr>
          <p:cNvSpPr>
            <a:spLocks noGrp="1"/>
          </p:cNvSpPr>
          <p:nvPr>
            <p:ph type="pic" sz="quarter" idx="17" hasCustomPrompt="1"/>
          </p:nvPr>
        </p:nvSpPr>
        <p:spPr>
          <a:xfrm>
            <a:off x="6096000" y="0"/>
            <a:ext cx="6096000" cy="6858000"/>
          </a:xfrm>
          <a:prstGeom prst="rect">
            <a:avLst/>
          </a:prstGeom>
        </p:spPr>
        <p:txBody>
          <a:bodyPr anchor="ctr" anchorCtr="0">
            <a:normAutofit/>
          </a:bodyPr>
          <a:lstStyle>
            <a:lvl1pPr marL="0" indent="0" algn="ctr">
              <a:buNone/>
              <a:defRPr sz="1600">
                <a:solidFill>
                  <a:schemeClr val="bg1"/>
                </a:solidFill>
                <a:latin typeface="Montserrat" panose="00000500000000000000" pitchFamily="2" charset="0"/>
              </a:defRPr>
            </a:lvl1pPr>
          </a:lstStyle>
          <a:p>
            <a:r>
              <a:rPr lang="en-NL" dirty="0"/>
              <a:t>Click here to add an image</a:t>
            </a:r>
          </a:p>
          <a:p>
            <a:endParaRPr lang="en-NL" dirty="0"/>
          </a:p>
          <a:p>
            <a:endParaRPr lang="nl-NL" dirty="0"/>
          </a:p>
        </p:txBody>
      </p:sp>
    </p:spTree>
    <p:extLst>
      <p:ext uri="{BB962C8B-B14F-4D97-AF65-F5344CB8AC3E}">
        <p14:creationId xmlns:p14="http://schemas.microsoft.com/office/powerpoint/2010/main" val="200031108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1_Divider with image - grey">
    <p:bg>
      <p:bgPr>
        <a:gradFill>
          <a:gsLst>
            <a:gs pos="0">
              <a:srgbClr val="ECECED"/>
            </a:gs>
            <a:gs pos="100000">
              <a:srgbClr val="D1D1D1">
                <a:alpha val="60000"/>
              </a:srgbClr>
            </a:gs>
          </a:gsLst>
          <a:path path="circle">
            <a:fillToRect l="50000" t="50000" r="50000" b="50000"/>
          </a:path>
        </a:gradFill>
        <a:effectLst/>
      </p:bgPr>
    </p:bg>
    <p:spTree>
      <p:nvGrpSpPr>
        <p:cNvPr id="1" name=""/>
        <p:cNvGrpSpPr/>
        <p:nvPr/>
      </p:nvGrpSpPr>
      <p:grpSpPr>
        <a:xfrm>
          <a:off x="0" y="0"/>
          <a:ext cx="0" cy="0"/>
          <a:chOff x="0" y="0"/>
          <a:chExt cx="0" cy="0"/>
        </a:xfrm>
      </p:grpSpPr>
      <p:sp>
        <p:nvSpPr>
          <p:cNvPr id="5" name="Text Placeholder 6">
            <a:extLst>
              <a:ext uri="{FF2B5EF4-FFF2-40B4-BE49-F238E27FC236}">
                <a16:creationId xmlns:a16="http://schemas.microsoft.com/office/drawing/2014/main" id="{4CB743F7-1E51-4231-BDBC-00E9E84244C3}"/>
              </a:ext>
            </a:extLst>
          </p:cNvPr>
          <p:cNvSpPr>
            <a:spLocks noGrp="1"/>
          </p:cNvSpPr>
          <p:nvPr>
            <p:ph type="body" sz="quarter" idx="10" hasCustomPrompt="1"/>
          </p:nvPr>
        </p:nvSpPr>
        <p:spPr bwMode="invGray">
          <a:xfrm>
            <a:off x="1594498" y="2735665"/>
            <a:ext cx="4323982" cy="3620685"/>
          </a:xfrm>
          <a:prstGeom prst="rect">
            <a:avLst/>
          </a:prstGeom>
        </p:spPr>
        <p:txBody>
          <a:bodyPr lIns="0" tIns="0" rIns="0" bIns="0">
            <a:normAutofit/>
          </a:bodyPr>
          <a:lstStyle>
            <a:lvl1pPr marL="0" indent="0">
              <a:buNone/>
              <a:defRPr sz="3400">
                <a:solidFill>
                  <a:schemeClr val="tx1"/>
                </a:solidFill>
                <a:latin typeface="Montserrat SemiBold" pitchFamily="2" charset="0"/>
              </a:defRPr>
            </a:lvl1pPr>
          </a:lstStyle>
          <a:p>
            <a:pPr lvl="0"/>
            <a:r>
              <a:rPr lang="en-US" dirty="0"/>
              <a:t>&lt;Chapter </a:t>
            </a:r>
            <a:r>
              <a:rPr lang="en-NL" dirty="0"/>
              <a:t>t</a:t>
            </a:r>
            <a:r>
              <a:rPr lang="en-US" dirty="0"/>
              <a:t>itle&gt;</a:t>
            </a:r>
          </a:p>
        </p:txBody>
      </p:sp>
      <p:sp>
        <p:nvSpPr>
          <p:cNvPr id="6" name="Text Placeholder 6">
            <a:extLst>
              <a:ext uri="{FF2B5EF4-FFF2-40B4-BE49-F238E27FC236}">
                <a16:creationId xmlns:a16="http://schemas.microsoft.com/office/drawing/2014/main" id="{16BFB1D5-0A8B-432B-BC50-7C8FF108FF2F}"/>
              </a:ext>
            </a:extLst>
          </p:cNvPr>
          <p:cNvSpPr>
            <a:spLocks noGrp="1"/>
          </p:cNvSpPr>
          <p:nvPr>
            <p:ph type="body" sz="quarter" idx="16" hasCustomPrompt="1"/>
          </p:nvPr>
        </p:nvSpPr>
        <p:spPr bwMode="invGray">
          <a:xfrm>
            <a:off x="632332" y="2735665"/>
            <a:ext cx="711274" cy="523220"/>
          </a:xfrm>
          <a:prstGeom prst="rect">
            <a:avLst/>
          </a:prstGeom>
        </p:spPr>
        <p:txBody>
          <a:bodyPr wrap="square" lIns="0" tIns="0" rIns="0" bIns="0">
            <a:spAutoFit/>
          </a:bodyPr>
          <a:lstStyle>
            <a:lvl1pPr marL="0" indent="0" algn="r">
              <a:buNone/>
              <a:defRPr sz="3400">
                <a:solidFill>
                  <a:schemeClr val="tx1"/>
                </a:solidFill>
                <a:latin typeface="Montserrat SemiBold" pitchFamily="2" charset="0"/>
              </a:defRPr>
            </a:lvl1pPr>
          </a:lstStyle>
          <a:p>
            <a:pPr lvl="0"/>
            <a:r>
              <a:rPr lang="en-US" dirty="0"/>
              <a:t>0#</a:t>
            </a:r>
          </a:p>
        </p:txBody>
      </p:sp>
      <p:pic>
        <p:nvPicPr>
          <p:cNvPr id="13" name="Graphic 12">
            <a:extLst>
              <a:ext uri="{FF2B5EF4-FFF2-40B4-BE49-F238E27FC236}">
                <a16:creationId xmlns:a16="http://schemas.microsoft.com/office/drawing/2014/main" id="{A53A17A6-5D4E-4132-A874-B1C2B83253F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93590" y="892407"/>
            <a:ext cx="1901614" cy="340326"/>
          </a:xfrm>
          <a:prstGeom prst="rect">
            <a:avLst/>
          </a:prstGeom>
        </p:spPr>
      </p:pic>
      <p:sp>
        <p:nvSpPr>
          <p:cNvPr id="7" name="Picture Placeholder 6">
            <a:extLst>
              <a:ext uri="{FF2B5EF4-FFF2-40B4-BE49-F238E27FC236}">
                <a16:creationId xmlns:a16="http://schemas.microsoft.com/office/drawing/2014/main" id="{260049AB-4246-438E-8784-79D421B19910}"/>
              </a:ext>
            </a:extLst>
          </p:cNvPr>
          <p:cNvSpPr>
            <a:spLocks noGrp="1"/>
          </p:cNvSpPr>
          <p:nvPr>
            <p:ph type="pic" sz="quarter" idx="17" hasCustomPrompt="1"/>
          </p:nvPr>
        </p:nvSpPr>
        <p:spPr>
          <a:xfrm>
            <a:off x="6096000" y="0"/>
            <a:ext cx="6096000" cy="6858000"/>
          </a:xfrm>
          <a:prstGeom prst="rect">
            <a:avLst/>
          </a:prstGeom>
        </p:spPr>
        <p:txBody>
          <a:bodyPr anchor="ctr" anchorCtr="0">
            <a:normAutofit/>
          </a:bodyPr>
          <a:lstStyle>
            <a:lvl1pPr marL="0" indent="0" algn="ctr">
              <a:buNone/>
              <a:defRPr sz="1600">
                <a:solidFill>
                  <a:schemeClr val="tx1"/>
                </a:solidFill>
                <a:latin typeface="Montserrat" panose="00000500000000000000" pitchFamily="2" charset="0"/>
              </a:defRPr>
            </a:lvl1pPr>
          </a:lstStyle>
          <a:p>
            <a:r>
              <a:rPr lang="en-NL" dirty="0"/>
              <a:t>Click here to add an image</a:t>
            </a:r>
          </a:p>
          <a:p>
            <a:endParaRPr lang="en-NL" dirty="0"/>
          </a:p>
          <a:p>
            <a:endParaRPr lang="nl-NL" dirty="0"/>
          </a:p>
        </p:txBody>
      </p:sp>
    </p:spTree>
    <p:extLst>
      <p:ext uri="{BB962C8B-B14F-4D97-AF65-F5344CB8AC3E}">
        <p14:creationId xmlns:p14="http://schemas.microsoft.com/office/powerpoint/2010/main" val="240152615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Four highlight blocks + four text blocks">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799" y="471915"/>
            <a:ext cx="11484000" cy="343237"/>
          </a:xfrm>
          <a:prstGeom prst="rect">
            <a:avLst/>
          </a:prstGeom>
        </p:spPr>
        <p:txBody>
          <a:bodyPr anchor="t">
            <a:spAutoFit/>
          </a:bodyPr>
          <a:lstStyle>
            <a:lvl1pPr>
              <a:defRPr sz="2200">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799" y="830931"/>
            <a:ext cx="11484000" cy="338554"/>
          </a:xfrm>
          <a:prstGeom prst="rect">
            <a:avLst/>
          </a:prstGeom>
        </p:spPr>
        <p:txBody>
          <a:bodyPr>
            <a:spAutoFit/>
          </a:bodyPr>
          <a:lstStyle>
            <a:lvl1pPr marL="0" indent="0">
              <a:buNone/>
              <a:defRPr sz="1600">
                <a:solidFill>
                  <a:srgbClr val="2D2D2D"/>
                </a:solidFill>
                <a:latin typeface="Montserrat SemiBold" pitchFamily="2" charset="0"/>
              </a:defRPr>
            </a:lvl1pPr>
          </a:lstStyle>
          <a:p>
            <a:pPr lvl="0"/>
            <a:r>
              <a:rPr lang="fr-FR"/>
              <a:t>Cliquez pour modifier les styles du texte du masque</a:t>
            </a:r>
          </a:p>
        </p:txBody>
      </p:sp>
      <p:sp>
        <p:nvSpPr>
          <p:cNvPr id="14" name="Rectangle: Rounded Corners 13">
            <a:extLst>
              <a:ext uri="{FF2B5EF4-FFF2-40B4-BE49-F238E27FC236}">
                <a16:creationId xmlns:a16="http://schemas.microsoft.com/office/drawing/2014/main" id="{E3CA8B58-D28A-433A-8884-CEC98561B5DF}"/>
              </a:ext>
            </a:extLst>
          </p:cNvPr>
          <p:cNvSpPr/>
          <p:nvPr userDrawn="1"/>
        </p:nvSpPr>
        <p:spPr>
          <a:xfrm>
            <a:off x="422777" y="1429965"/>
            <a:ext cx="2070313" cy="2130357"/>
          </a:xfrm>
          <a:prstGeom prst="roundRect">
            <a:avLst>
              <a:gd name="adj" fmla="val 5789"/>
            </a:avLst>
          </a:prstGeom>
          <a:solidFill>
            <a:srgbClr val="2D2D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7" name="Rectangle: Rounded Corners 16">
            <a:extLst>
              <a:ext uri="{FF2B5EF4-FFF2-40B4-BE49-F238E27FC236}">
                <a16:creationId xmlns:a16="http://schemas.microsoft.com/office/drawing/2014/main" id="{F759717C-E81C-4C70-9235-FF3D6ED69F8A}"/>
              </a:ext>
            </a:extLst>
          </p:cNvPr>
          <p:cNvSpPr/>
          <p:nvPr userDrawn="1"/>
        </p:nvSpPr>
        <p:spPr>
          <a:xfrm>
            <a:off x="422777" y="3826922"/>
            <a:ext cx="2070313" cy="2130357"/>
          </a:xfrm>
          <a:prstGeom prst="roundRect">
            <a:avLst>
              <a:gd name="adj" fmla="val 5789"/>
            </a:avLst>
          </a:prstGeom>
          <a:solidFill>
            <a:srgbClr val="ECE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8" name="Text Placeholder 4">
            <a:extLst>
              <a:ext uri="{FF2B5EF4-FFF2-40B4-BE49-F238E27FC236}">
                <a16:creationId xmlns:a16="http://schemas.microsoft.com/office/drawing/2014/main" id="{074D446E-B224-472C-980C-5E05C0359A01}"/>
              </a:ext>
            </a:extLst>
          </p:cNvPr>
          <p:cNvSpPr>
            <a:spLocks noGrp="1"/>
          </p:cNvSpPr>
          <p:nvPr>
            <p:ph type="body" sz="quarter" idx="34"/>
          </p:nvPr>
        </p:nvSpPr>
        <p:spPr bwMode="invGray">
          <a:xfrm>
            <a:off x="617775" y="1631004"/>
            <a:ext cx="1680317" cy="1725039"/>
          </a:xfrm>
          <a:prstGeom prst="rect">
            <a:avLst/>
          </a:prstGeom>
        </p:spPr>
        <p:txBody>
          <a:bodyPr>
            <a:normAutofit/>
          </a:bodyPr>
          <a:lstStyle>
            <a:lvl1pPr marL="0" indent="0">
              <a:buNone/>
              <a:defRPr sz="1400">
                <a:solidFill>
                  <a:schemeClr val="bg1"/>
                </a:solidFill>
                <a:latin typeface="Montserrat Regular" panose="00000500000000000000" pitchFamily="2" charset="0"/>
              </a:defRPr>
            </a:lvl1pPr>
          </a:lstStyle>
          <a:p>
            <a:pPr lvl="0"/>
            <a:r>
              <a:rPr lang="fr-FR"/>
              <a:t>Cliquez pour modifier les styles du texte du masque</a:t>
            </a:r>
          </a:p>
        </p:txBody>
      </p:sp>
      <p:sp>
        <p:nvSpPr>
          <p:cNvPr id="21" name="Text Placeholder 4">
            <a:extLst>
              <a:ext uri="{FF2B5EF4-FFF2-40B4-BE49-F238E27FC236}">
                <a16:creationId xmlns:a16="http://schemas.microsoft.com/office/drawing/2014/main" id="{74E93D42-A67E-465A-839D-8F565E7FAE97}"/>
              </a:ext>
            </a:extLst>
          </p:cNvPr>
          <p:cNvSpPr>
            <a:spLocks noGrp="1"/>
          </p:cNvSpPr>
          <p:nvPr>
            <p:ph type="body" sz="quarter" idx="36"/>
          </p:nvPr>
        </p:nvSpPr>
        <p:spPr bwMode="invGray">
          <a:xfrm>
            <a:off x="617775" y="4033913"/>
            <a:ext cx="1680317" cy="1725039"/>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
        <p:nvSpPr>
          <p:cNvPr id="27" name="Rectangle: Rounded Corners 26">
            <a:extLst>
              <a:ext uri="{FF2B5EF4-FFF2-40B4-BE49-F238E27FC236}">
                <a16:creationId xmlns:a16="http://schemas.microsoft.com/office/drawing/2014/main" id="{1047352F-5E4B-4E67-95C0-019B5ECC2AB2}"/>
              </a:ext>
            </a:extLst>
          </p:cNvPr>
          <p:cNvSpPr/>
          <p:nvPr userDrawn="1"/>
        </p:nvSpPr>
        <p:spPr>
          <a:xfrm>
            <a:off x="6287693" y="1429965"/>
            <a:ext cx="2070313" cy="2130357"/>
          </a:xfrm>
          <a:prstGeom prst="roundRect">
            <a:avLst>
              <a:gd name="adj" fmla="val 5789"/>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8" name="Rectangle: Rounded Corners 27">
            <a:extLst>
              <a:ext uri="{FF2B5EF4-FFF2-40B4-BE49-F238E27FC236}">
                <a16:creationId xmlns:a16="http://schemas.microsoft.com/office/drawing/2014/main" id="{998C8F63-546B-4516-BC2C-7FFA8AFABDB8}"/>
              </a:ext>
            </a:extLst>
          </p:cNvPr>
          <p:cNvSpPr/>
          <p:nvPr userDrawn="1"/>
        </p:nvSpPr>
        <p:spPr>
          <a:xfrm>
            <a:off x="6287691" y="3831255"/>
            <a:ext cx="2070313" cy="2130357"/>
          </a:xfrm>
          <a:prstGeom prst="roundRect">
            <a:avLst>
              <a:gd name="adj" fmla="val 5789"/>
            </a:avLst>
          </a:prstGeom>
          <a:solidFill>
            <a:srgbClr val="002D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9" name="Text Placeholder 4">
            <a:extLst>
              <a:ext uri="{FF2B5EF4-FFF2-40B4-BE49-F238E27FC236}">
                <a16:creationId xmlns:a16="http://schemas.microsoft.com/office/drawing/2014/main" id="{B0E0D8AF-49E6-49E0-9F50-362332B8B924}"/>
              </a:ext>
            </a:extLst>
          </p:cNvPr>
          <p:cNvSpPr>
            <a:spLocks noGrp="1"/>
          </p:cNvSpPr>
          <p:nvPr>
            <p:ph type="body" sz="quarter" idx="35"/>
          </p:nvPr>
        </p:nvSpPr>
        <p:spPr bwMode="invGray">
          <a:xfrm>
            <a:off x="6482691" y="1631004"/>
            <a:ext cx="1680317" cy="1725039"/>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
        <p:nvSpPr>
          <p:cNvPr id="30" name="Text Placeholder 4">
            <a:extLst>
              <a:ext uri="{FF2B5EF4-FFF2-40B4-BE49-F238E27FC236}">
                <a16:creationId xmlns:a16="http://schemas.microsoft.com/office/drawing/2014/main" id="{73A7A69C-7DE5-4E67-A136-A50A826334EF}"/>
              </a:ext>
            </a:extLst>
          </p:cNvPr>
          <p:cNvSpPr>
            <a:spLocks noGrp="1"/>
          </p:cNvSpPr>
          <p:nvPr>
            <p:ph type="body" sz="quarter" idx="37"/>
          </p:nvPr>
        </p:nvSpPr>
        <p:spPr bwMode="invGray">
          <a:xfrm>
            <a:off x="6482691" y="4033913"/>
            <a:ext cx="1680317" cy="1725039"/>
          </a:xfrm>
          <a:prstGeom prst="rect">
            <a:avLst/>
          </a:prstGeom>
        </p:spPr>
        <p:txBody>
          <a:bodyPr>
            <a:normAutofit/>
          </a:bodyPr>
          <a:lstStyle>
            <a:lvl1pPr marL="0" indent="0">
              <a:buNone/>
              <a:defRPr sz="1400">
                <a:solidFill>
                  <a:schemeClr val="bg1"/>
                </a:solidFill>
                <a:latin typeface="Montserrat Regular" panose="00000500000000000000" pitchFamily="2" charset="0"/>
              </a:defRPr>
            </a:lvl1pPr>
          </a:lstStyle>
          <a:p>
            <a:pPr lvl="0"/>
            <a:r>
              <a:rPr lang="fr-FR"/>
              <a:t>Cliquez pour modifier les styles du texte du masque</a:t>
            </a:r>
          </a:p>
        </p:txBody>
      </p:sp>
      <p:sp>
        <p:nvSpPr>
          <p:cNvPr id="31" name="Text Placeholder 4">
            <a:extLst>
              <a:ext uri="{FF2B5EF4-FFF2-40B4-BE49-F238E27FC236}">
                <a16:creationId xmlns:a16="http://schemas.microsoft.com/office/drawing/2014/main" id="{40198DF7-CEAE-47CF-94B7-60626AC3CAA4}"/>
              </a:ext>
            </a:extLst>
          </p:cNvPr>
          <p:cNvSpPr>
            <a:spLocks noGrp="1"/>
          </p:cNvSpPr>
          <p:nvPr>
            <p:ph type="body" sz="quarter" idx="38"/>
          </p:nvPr>
        </p:nvSpPr>
        <p:spPr bwMode="invGray">
          <a:xfrm>
            <a:off x="2784434" y="1429965"/>
            <a:ext cx="3132000" cy="2130357"/>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
        <p:nvSpPr>
          <p:cNvPr id="32" name="Text Placeholder 4">
            <a:extLst>
              <a:ext uri="{FF2B5EF4-FFF2-40B4-BE49-F238E27FC236}">
                <a16:creationId xmlns:a16="http://schemas.microsoft.com/office/drawing/2014/main" id="{2E71C253-CB2E-4933-98E4-5EE04CF92642}"/>
              </a:ext>
            </a:extLst>
          </p:cNvPr>
          <p:cNvSpPr>
            <a:spLocks noGrp="1"/>
          </p:cNvSpPr>
          <p:nvPr>
            <p:ph type="body" sz="quarter" idx="39"/>
          </p:nvPr>
        </p:nvSpPr>
        <p:spPr bwMode="invGray">
          <a:xfrm>
            <a:off x="2784434" y="3826923"/>
            <a:ext cx="3132000" cy="2130357"/>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
        <p:nvSpPr>
          <p:cNvPr id="33" name="Text Placeholder 4">
            <a:extLst>
              <a:ext uri="{FF2B5EF4-FFF2-40B4-BE49-F238E27FC236}">
                <a16:creationId xmlns:a16="http://schemas.microsoft.com/office/drawing/2014/main" id="{43C3C0BE-76A9-4AEB-B881-463AEFD97AD2}"/>
              </a:ext>
            </a:extLst>
          </p:cNvPr>
          <p:cNvSpPr>
            <a:spLocks noGrp="1"/>
          </p:cNvSpPr>
          <p:nvPr>
            <p:ph type="body" sz="quarter" idx="40"/>
          </p:nvPr>
        </p:nvSpPr>
        <p:spPr bwMode="invGray">
          <a:xfrm>
            <a:off x="8668799" y="1429965"/>
            <a:ext cx="3132000" cy="2130357"/>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
        <p:nvSpPr>
          <p:cNvPr id="34" name="Text Placeholder 4">
            <a:extLst>
              <a:ext uri="{FF2B5EF4-FFF2-40B4-BE49-F238E27FC236}">
                <a16:creationId xmlns:a16="http://schemas.microsoft.com/office/drawing/2014/main" id="{0848F375-61FF-4AC2-BA7D-635E975C5F95}"/>
              </a:ext>
            </a:extLst>
          </p:cNvPr>
          <p:cNvSpPr>
            <a:spLocks noGrp="1"/>
          </p:cNvSpPr>
          <p:nvPr>
            <p:ph type="body" sz="quarter" idx="41"/>
          </p:nvPr>
        </p:nvSpPr>
        <p:spPr bwMode="invGray">
          <a:xfrm>
            <a:off x="8668799" y="3826922"/>
            <a:ext cx="3132000" cy="2130357"/>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Tree>
    <p:extLst>
      <p:ext uri="{BB962C8B-B14F-4D97-AF65-F5344CB8AC3E}">
        <p14:creationId xmlns:p14="http://schemas.microsoft.com/office/powerpoint/2010/main" val="76945573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Questions">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4EEB59C1-DBAE-B7DE-42D6-1DCE324A29F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Graphic 7">
            <a:extLst>
              <a:ext uri="{FF2B5EF4-FFF2-40B4-BE49-F238E27FC236}">
                <a16:creationId xmlns:a16="http://schemas.microsoft.com/office/drawing/2014/main" id="{8791D0FA-6B99-42E5-B721-5BEB4B07EFF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93590" y="892407"/>
            <a:ext cx="1901614" cy="340326"/>
          </a:xfrm>
          <a:prstGeom prst="rect">
            <a:avLst/>
          </a:prstGeom>
        </p:spPr>
      </p:pic>
      <p:sp>
        <p:nvSpPr>
          <p:cNvPr id="2" name="Title 1">
            <a:extLst>
              <a:ext uri="{FF2B5EF4-FFF2-40B4-BE49-F238E27FC236}">
                <a16:creationId xmlns:a16="http://schemas.microsoft.com/office/drawing/2014/main" id="{A077BA4E-0064-451B-B04F-30179C0144FC}"/>
              </a:ext>
            </a:extLst>
          </p:cNvPr>
          <p:cNvSpPr>
            <a:spLocks noGrp="1"/>
          </p:cNvSpPr>
          <p:nvPr>
            <p:ph type="ctrTitle" hasCustomPrompt="1"/>
          </p:nvPr>
        </p:nvSpPr>
        <p:spPr>
          <a:xfrm>
            <a:off x="804016" y="2591220"/>
            <a:ext cx="9144000" cy="1137797"/>
          </a:xfrm>
          <a:prstGeom prst="rect">
            <a:avLst/>
          </a:prstGeom>
        </p:spPr>
        <p:txBody>
          <a:bodyPr anchor="b">
            <a:normAutofit/>
          </a:bodyPr>
          <a:lstStyle>
            <a:lvl1pPr algn="l">
              <a:lnSpc>
                <a:spcPct val="100000"/>
              </a:lnSpc>
              <a:defRPr sz="3800" spc="0">
                <a:solidFill>
                  <a:srgbClr val="000000"/>
                </a:solidFill>
                <a:latin typeface="Montserrat SemiBold" pitchFamily="2" charset="0"/>
              </a:defRPr>
            </a:lvl1pPr>
          </a:lstStyle>
          <a:p>
            <a:r>
              <a:rPr lang="en-NL" dirty="0"/>
              <a:t>Questions</a:t>
            </a:r>
            <a:endParaRPr lang="nl-NL" dirty="0"/>
          </a:p>
        </p:txBody>
      </p:sp>
    </p:spTree>
    <p:extLst>
      <p:ext uri="{BB962C8B-B14F-4D97-AF65-F5344CB8AC3E}">
        <p14:creationId xmlns:p14="http://schemas.microsoft.com/office/powerpoint/2010/main" val="396933408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1_Closing slide">
    <p:spTree>
      <p:nvGrpSpPr>
        <p:cNvPr id="1" name=""/>
        <p:cNvGrpSpPr/>
        <p:nvPr/>
      </p:nvGrpSpPr>
      <p:grpSpPr>
        <a:xfrm>
          <a:off x="0" y="0"/>
          <a:ext cx="0" cy="0"/>
          <a:chOff x="0" y="0"/>
          <a:chExt cx="0" cy="0"/>
        </a:xfrm>
      </p:grpSpPr>
      <p:pic>
        <p:nvPicPr>
          <p:cNvPr id="5" name="Picture 4" descr="A picture containing logo&#10;&#10;Description automatically generated">
            <a:extLst>
              <a:ext uri="{FF2B5EF4-FFF2-40B4-BE49-F238E27FC236}">
                <a16:creationId xmlns:a16="http://schemas.microsoft.com/office/drawing/2014/main" id="{5DE32A2A-EB48-472D-6F63-FA7245303BC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3" name="Graphic 12">
            <a:extLst>
              <a:ext uri="{FF2B5EF4-FFF2-40B4-BE49-F238E27FC236}">
                <a16:creationId xmlns:a16="http://schemas.microsoft.com/office/drawing/2014/main" id="{A53A17A6-5D4E-4132-A874-B1C2B83253F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93590" y="892407"/>
            <a:ext cx="1901614" cy="340326"/>
          </a:xfrm>
          <a:prstGeom prst="rect">
            <a:avLst/>
          </a:prstGeom>
        </p:spPr>
      </p:pic>
      <p:sp>
        <p:nvSpPr>
          <p:cNvPr id="2" name="Title 1">
            <a:extLst>
              <a:ext uri="{FF2B5EF4-FFF2-40B4-BE49-F238E27FC236}">
                <a16:creationId xmlns:a16="http://schemas.microsoft.com/office/drawing/2014/main" id="{1E00396B-D127-B118-DD47-0A376F2B4743}"/>
              </a:ext>
            </a:extLst>
          </p:cNvPr>
          <p:cNvSpPr>
            <a:spLocks noGrp="1"/>
          </p:cNvSpPr>
          <p:nvPr>
            <p:ph type="ctrTitle" hasCustomPrompt="1"/>
          </p:nvPr>
        </p:nvSpPr>
        <p:spPr>
          <a:xfrm>
            <a:off x="804016" y="2746861"/>
            <a:ext cx="3591339" cy="682140"/>
          </a:xfrm>
          <a:prstGeom prst="rect">
            <a:avLst/>
          </a:prstGeom>
        </p:spPr>
        <p:txBody>
          <a:bodyPr anchor="t">
            <a:normAutofit/>
          </a:bodyPr>
          <a:lstStyle>
            <a:lvl1pPr algn="l">
              <a:lnSpc>
                <a:spcPct val="100000"/>
              </a:lnSpc>
              <a:defRPr sz="3800" spc="0">
                <a:solidFill>
                  <a:schemeClr val="bg1"/>
                </a:solidFill>
                <a:latin typeface="Montserrat SemiBold" pitchFamily="2" charset="0"/>
              </a:defRPr>
            </a:lvl1pPr>
          </a:lstStyle>
          <a:p>
            <a:r>
              <a:rPr lang="en-NL" dirty="0"/>
              <a:t>Thank you!</a:t>
            </a:r>
            <a:endParaRPr lang="nl-NL" dirty="0"/>
          </a:p>
        </p:txBody>
      </p:sp>
      <p:sp>
        <p:nvSpPr>
          <p:cNvPr id="3" name="Subtitle 2">
            <a:extLst>
              <a:ext uri="{FF2B5EF4-FFF2-40B4-BE49-F238E27FC236}">
                <a16:creationId xmlns:a16="http://schemas.microsoft.com/office/drawing/2014/main" id="{72F4EE82-9623-C4DC-13DE-20F5E9831083}"/>
              </a:ext>
            </a:extLst>
          </p:cNvPr>
          <p:cNvSpPr>
            <a:spLocks noGrp="1"/>
          </p:cNvSpPr>
          <p:nvPr>
            <p:ph type="subTitle" idx="1" hasCustomPrompt="1"/>
          </p:nvPr>
        </p:nvSpPr>
        <p:spPr>
          <a:xfrm>
            <a:off x="804016" y="3905667"/>
            <a:ext cx="3388716" cy="192738"/>
          </a:xfrm>
          <a:prstGeom prst="rect">
            <a:avLst/>
          </a:prstGeom>
        </p:spPr>
        <p:txBody>
          <a:bodyPr anchor="ctr">
            <a:noAutofit/>
          </a:bodyPr>
          <a:lstStyle>
            <a:lvl1pPr marL="0" indent="0" algn="l">
              <a:buNone/>
              <a:defRPr sz="1200">
                <a:solidFill>
                  <a:schemeClr val="bg1"/>
                </a:solidFill>
                <a:latin typeface="Montserrat Medium"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NL" dirty="0"/>
              <a:t>For more information please contact:</a:t>
            </a:r>
            <a:endParaRPr lang="en-US" dirty="0"/>
          </a:p>
        </p:txBody>
      </p:sp>
      <p:sp>
        <p:nvSpPr>
          <p:cNvPr id="6" name="AddCustomFooter#1">
            <a:extLst>
              <a:ext uri="{FF2B5EF4-FFF2-40B4-BE49-F238E27FC236}">
                <a16:creationId xmlns:a16="http://schemas.microsoft.com/office/drawing/2014/main" id="{6523DCEE-0520-74FC-2CD6-08812A8B9955}"/>
              </a:ext>
            </a:extLst>
          </p:cNvPr>
          <p:cNvSpPr txBox="1"/>
          <p:nvPr userDrawn="1"/>
        </p:nvSpPr>
        <p:spPr bwMode="invGray">
          <a:xfrm>
            <a:off x="5774099" y="6373305"/>
            <a:ext cx="569066" cy="100027"/>
          </a:xfrm>
          <a:prstGeom prst="rect">
            <a:avLst/>
          </a:prstGeom>
          <a:noFill/>
        </p:spPr>
        <p:txBody>
          <a:bodyPr wrap="non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190500" algn="l"/>
              </a:tabLst>
              <a:defRPr/>
            </a:pPr>
            <a:r>
              <a:rPr kumimoji="0" lang="en-US" sz="650" b="0" i="0" u="none" strike="noStrike" kern="1200" cap="none" spc="0" normalizeH="0" baseline="0" noProof="0" dirty="0">
                <a:ln>
                  <a:noFill/>
                </a:ln>
                <a:solidFill>
                  <a:srgbClr val="ECECED"/>
                </a:solidFill>
                <a:effectLst/>
                <a:uLnTx/>
                <a:uFillTx/>
                <a:latin typeface="+mn-lt"/>
                <a:ea typeface="Verdana" pitchFamily="34" charset="0"/>
                <a:cs typeface="Verdana" pitchFamily="34" charset="0"/>
              </a:rPr>
              <a:t>© </a:t>
            </a:r>
            <a:r>
              <a:rPr kumimoji="0" lang="nl-NL" sz="650" b="0" i="0" u="none" strike="noStrike" kern="1200" cap="none" spc="0" normalizeH="0" baseline="0" noProof="0" dirty="0" err="1">
                <a:ln>
                  <a:noFill/>
                </a:ln>
                <a:solidFill>
                  <a:srgbClr val="ECECED"/>
                </a:solidFill>
                <a:effectLst/>
                <a:uLnTx/>
                <a:uFillTx/>
                <a:latin typeface="+mn-lt"/>
                <a:ea typeface="Verdana" pitchFamily="34" charset="0"/>
                <a:cs typeface="Verdana" pitchFamily="34" charset="0"/>
              </a:rPr>
              <a:t>Eviden</a:t>
            </a:r>
            <a:r>
              <a:rPr kumimoji="0" lang="nl-NL" sz="650" b="0" i="0" u="none" strike="noStrike" kern="1200" cap="none" spc="0" normalizeH="0" baseline="0" noProof="0" dirty="0">
                <a:ln>
                  <a:noFill/>
                </a:ln>
                <a:solidFill>
                  <a:srgbClr val="ECECED"/>
                </a:solidFill>
                <a:effectLst/>
                <a:uLnTx/>
                <a:uFillTx/>
                <a:latin typeface="+mn-lt"/>
                <a:ea typeface="Verdana" pitchFamily="34" charset="0"/>
                <a:cs typeface="Verdana" pitchFamily="34" charset="0"/>
              </a:rPr>
              <a:t> SAS</a:t>
            </a:r>
            <a:endParaRPr lang="nl-NL" sz="650" baseline="0" dirty="0">
              <a:solidFill>
                <a:srgbClr val="ECECED"/>
              </a:solidFill>
              <a:latin typeface="+mn-lt"/>
              <a:ea typeface="Verdana" pitchFamily="34" charset="0"/>
              <a:cs typeface="Verdana" pitchFamily="34" charset="0"/>
            </a:endParaRPr>
          </a:p>
        </p:txBody>
      </p:sp>
    </p:spTree>
    <p:extLst>
      <p:ext uri="{BB962C8B-B14F-4D97-AF65-F5344CB8AC3E}">
        <p14:creationId xmlns:p14="http://schemas.microsoft.com/office/powerpoint/2010/main" val="401198469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with 4 colum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157B005-A77D-822A-6D73-B86E1AD0855E}"/>
              </a:ext>
            </a:extLst>
          </p:cNvPr>
          <p:cNvSpPr/>
          <p:nvPr userDrawn="1"/>
        </p:nvSpPr>
        <p:spPr>
          <a:xfrm>
            <a:off x="9064616" y="1871132"/>
            <a:ext cx="2664591" cy="4228062"/>
          </a:xfrm>
          <a:prstGeom prst="rect">
            <a:avLst/>
          </a:prstGeom>
          <a:noFill/>
          <a:ln>
            <a:solidFill>
              <a:srgbClr val="002D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a:extLst>
              <a:ext uri="{FF2B5EF4-FFF2-40B4-BE49-F238E27FC236}">
                <a16:creationId xmlns:a16="http://schemas.microsoft.com/office/drawing/2014/main" id="{C8FC43B5-3C2B-4404-B750-DEA8F634E2E4}"/>
              </a:ext>
            </a:extLst>
          </p:cNvPr>
          <p:cNvSpPr/>
          <p:nvPr userDrawn="1"/>
        </p:nvSpPr>
        <p:spPr>
          <a:xfrm>
            <a:off x="6189200" y="1871132"/>
            <a:ext cx="2664591" cy="4228062"/>
          </a:xfrm>
          <a:prstGeom prst="rect">
            <a:avLst/>
          </a:prstGeom>
          <a:noFill/>
          <a:ln>
            <a:solidFill>
              <a:srgbClr val="002D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a:extLst>
              <a:ext uri="{FF2B5EF4-FFF2-40B4-BE49-F238E27FC236}">
                <a16:creationId xmlns:a16="http://schemas.microsoft.com/office/drawing/2014/main" id="{3F983210-D066-CE52-62B0-AF9D6CB99A30}"/>
              </a:ext>
            </a:extLst>
          </p:cNvPr>
          <p:cNvSpPr/>
          <p:nvPr userDrawn="1"/>
        </p:nvSpPr>
        <p:spPr>
          <a:xfrm>
            <a:off x="3313784" y="1871133"/>
            <a:ext cx="2664591" cy="4228062"/>
          </a:xfrm>
          <a:prstGeom prst="rect">
            <a:avLst/>
          </a:prstGeom>
          <a:noFill/>
          <a:ln>
            <a:solidFill>
              <a:srgbClr val="002D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a:extLst>
              <a:ext uri="{FF2B5EF4-FFF2-40B4-BE49-F238E27FC236}">
                <a16:creationId xmlns:a16="http://schemas.microsoft.com/office/drawing/2014/main" id="{F4958F0A-F1D7-899E-2B6E-9F03EA2C6014}"/>
              </a:ext>
            </a:extLst>
          </p:cNvPr>
          <p:cNvSpPr/>
          <p:nvPr userDrawn="1"/>
        </p:nvSpPr>
        <p:spPr>
          <a:xfrm>
            <a:off x="451989" y="1871134"/>
            <a:ext cx="2664591" cy="4228062"/>
          </a:xfrm>
          <a:prstGeom prst="rect">
            <a:avLst/>
          </a:prstGeom>
          <a:noFill/>
          <a:ln>
            <a:solidFill>
              <a:srgbClr val="002D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Rectangle: Rounded Corners 20">
            <a:extLst>
              <a:ext uri="{FF2B5EF4-FFF2-40B4-BE49-F238E27FC236}">
                <a16:creationId xmlns:a16="http://schemas.microsoft.com/office/drawing/2014/main" id="{1B1E5C47-290E-4DD8-AE0F-3D43227016A2}"/>
              </a:ext>
            </a:extLst>
          </p:cNvPr>
          <p:cNvSpPr/>
          <p:nvPr userDrawn="1"/>
        </p:nvSpPr>
        <p:spPr bwMode="invGray">
          <a:xfrm>
            <a:off x="427567" y="1432984"/>
            <a:ext cx="2706624" cy="721331"/>
          </a:xfrm>
          <a:prstGeom prst="roundRect">
            <a:avLst/>
          </a:prstGeom>
          <a:gradFill flip="none" rotWithShape="1">
            <a:gsLst>
              <a:gs pos="0">
                <a:schemeClr val="bg2"/>
              </a:gs>
              <a:gs pos="37000">
                <a:srgbClr val="002D3C"/>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67" dirty="0">
              <a:solidFill>
                <a:schemeClr val="accent1"/>
              </a:solidFill>
              <a:latin typeface="+mj-lt"/>
            </a:endParaRPr>
          </a:p>
        </p:txBody>
      </p:sp>
      <p:sp>
        <p:nvSpPr>
          <p:cNvPr id="22" name="Rectangle: Rounded Corners 21">
            <a:extLst>
              <a:ext uri="{FF2B5EF4-FFF2-40B4-BE49-F238E27FC236}">
                <a16:creationId xmlns:a16="http://schemas.microsoft.com/office/drawing/2014/main" id="{7984E68D-245D-427A-865A-C7013D0986B5}"/>
              </a:ext>
            </a:extLst>
          </p:cNvPr>
          <p:cNvSpPr/>
          <p:nvPr userDrawn="1"/>
        </p:nvSpPr>
        <p:spPr bwMode="invGray">
          <a:xfrm>
            <a:off x="3296173" y="1432984"/>
            <a:ext cx="2706624" cy="721331"/>
          </a:xfrm>
          <a:prstGeom prst="roundRect">
            <a:avLst/>
          </a:prstGeom>
          <a:gradFill flip="none" rotWithShape="1">
            <a:gsLst>
              <a:gs pos="0">
                <a:schemeClr val="bg2"/>
              </a:gs>
              <a:gs pos="37000">
                <a:srgbClr val="002D3C"/>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67" dirty="0">
              <a:solidFill>
                <a:schemeClr val="accent4"/>
              </a:solidFill>
              <a:latin typeface="+mj-lt"/>
            </a:endParaRPr>
          </a:p>
        </p:txBody>
      </p:sp>
      <p:sp>
        <p:nvSpPr>
          <p:cNvPr id="27" name="Rectangle: Rounded Corners 26">
            <a:extLst>
              <a:ext uri="{FF2B5EF4-FFF2-40B4-BE49-F238E27FC236}">
                <a16:creationId xmlns:a16="http://schemas.microsoft.com/office/drawing/2014/main" id="{DED66E28-51A1-4EDD-9DCC-EC73859E41C7}"/>
              </a:ext>
            </a:extLst>
          </p:cNvPr>
          <p:cNvSpPr/>
          <p:nvPr userDrawn="1"/>
        </p:nvSpPr>
        <p:spPr bwMode="invGray">
          <a:xfrm>
            <a:off x="6164780" y="1432984"/>
            <a:ext cx="2706624" cy="721331"/>
          </a:xfrm>
          <a:prstGeom prst="roundRect">
            <a:avLst/>
          </a:prstGeom>
          <a:gradFill flip="none" rotWithShape="1">
            <a:gsLst>
              <a:gs pos="0">
                <a:schemeClr val="bg2"/>
              </a:gs>
              <a:gs pos="37000">
                <a:srgbClr val="002D3C"/>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dirty="0">
              <a:solidFill>
                <a:srgbClr val="FFFFFF"/>
              </a:solidFill>
              <a:latin typeface="+mj-lt"/>
            </a:endParaRPr>
          </a:p>
        </p:txBody>
      </p:sp>
      <p:sp>
        <p:nvSpPr>
          <p:cNvPr id="16" name="Rectangle: Rounded Corners 15">
            <a:extLst>
              <a:ext uri="{FF2B5EF4-FFF2-40B4-BE49-F238E27FC236}">
                <a16:creationId xmlns:a16="http://schemas.microsoft.com/office/drawing/2014/main" id="{40882BC4-5797-4DD0-AB8A-F46290A4A2A0}"/>
              </a:ext>
            </a:extLst>
          </p:cNvPr>
          <p:cNvSpPr/>
          <p:nvPr userDrawn="1"/>
        </p:nvSpPr>
        <p:spPr bwMode="invGray">
          <a:xfrm>
            <a:off x="9033387" y="1432984"/>
            <a:ext cx="2706624" cy="721331"/>
          </a:xfrm>
          <a:prstGeom prst="roundRect">
            <a:avLst/>
          </a:prstGeom>
          <a:gradFill flip="none" rotWithShape="1">
            <a:gsLst>
              <a:gs pos="0">
                <a:schemeClr val="bg2"/>
              </a:gs>
              <a:gs pos="37000">
                <a:srgbClr val="002D3C"/>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dirty="0">
              <a:solidFill>
                <a:schemeClr val="accent4"/>
              </a:solidFill>
              <a:latin typeface="+mj-lt"/>
            </a:endParaRPr>
          </a:p>
        </p:txBody>
      </p:sp>
      <p:sp>
        <p:nvSpPr>
          <p:cNvPr id="25" name="Text Placeholder 5">
            <a:extLst>
              <a:ext uri="{FF2B5EF4-FFF2-40B4-BE49-F238E27FC236}">
                <a16:creationId xmlns:a16="http://schemas.microsoft.com/office/drawing/2014/main" id="{8DC324A1-4EA0-4B60-8634-9BB3EA2FF481}"/>
              </a:ext>
            </a:extLst>
          </p:cNvPr>
          <p:cNvSpPr>
            <a:spLocks noGrp="1"/>
          </p:cNvSpPr>
          <p:nvPr>
            <p:ph type="body" sz="quarter" idx="23" hasCustomPrompt="1"/>
          </p:nvPr>
        </p:nvSpPr>
        <p:spPr bwMode="invGray">
          <a:xfrm>
            <a:off x="427567" y="1432984"/>
            <a:ext cx="2706624" cy="719328"/>
          </a:xfrm>
        </p:spPr>
        <p:txBody>
          <a:bodyPr lIns="91440" tIns="45720" rIns="91440" bIns="45720" anchor="ctr"/>
          <a:lstStyle>
            <a:lvl1pPr marL="0" indent="0" algn="ctr">
              <a:buNone/>
              <a:defRPr sz="1600">
                <a:solidFill>
                  <a:srgbClr val="FFFFFF"/>
                </a:solidFill>
                <a:latin typeface="+mj-lt"/>
              </a:defRPr>
            </a:lvl1pPr>
          </a:lstStyle>
          <a:p>
            <a:pPr lvl="0"/>
            <a:r>
              <a:rPr lang="en-US" dirty="0"/>
              <a:t>Title</a:t>
            </a:r>
          </a:p>
        </p:txBody>
      </p:sp>
      <p:sp>
        <p:nvSpPr>
          <p:cNvPr id="26" name="Text Placeholder 5">
            <a:extLst>
              <a:ext uri="{FF2B5EF4-FFF2-40B4-BE49-F238E27FC236}">
                <a16:creationId xmlns:a16="http://schemas.microsoft.com/office/drawing/2014/main" id="{57EF9072-27DC-4A6B-AC6A-03E9331EFCE7}"/>
              </a:ext>
            </a:extLst>
          </p:cNvPr>
          <p:cNvSpPr>
            <a:spLocks noGrp="1"/>
          </p:cNvSpPr>
          <p:nvPr>
            <p:ph type="body" sz="quarter" idx="24" hasCustomPrompt="1"/>
          </p:nvPr>
        </p:nvSpPr>
        <p:spPr bwMode="invGray">
          <a:xfrm>
            <a:off x="3296173" y="1432984"/>
            <a:ext cx="2706624" cy="719328"/>
          </a:xfrm>
        </p:spPr>
        <p:txBody>
          <a:bodyPr lIns="91440" tIns="45720" rIns="91440" bIns="45720" anchor="ctr"/>
          <a:lstStyle>
            <a:lvl1pPr marL="0" indent="0" algn="ctr">
              <a:buNone/>
              <a:defRPr sz="1600">
                <a:solidFill>
                  <a:srgbClr val="FFFFFF"/>
                </a:solidFill>
                <a:latin typeface="+mj-lt"/>
              </a:defRPr>
            </a:lvl1pPr>
          </a:lstStyle>
          <a:p>
            <a:pPr lvl="0"/>
            <a:r>
              <a:rPr lang="en-US" dirty="0"/>
              <a:t>Title</a:t>
            </a:r>
          </a:p>
        </p:txBody>
      </p:sp>
      <p:sp>
        <p:nvSpPr>
          <p:cNvPr id="28" name="Text Placeholder 5">
            <a:extLst>
              <a:ext uri="{FF2B5EF4-FFF2-40B4-BE49-F238E27FC236}">
                <a16:creationId xmlns:a16="http://schemas.microsoft.com/office/drawing/2014/main" id="{DE29ADF8-A949-4BF8-9F98-C3A577F67A49}"/>
              </a:ext>
            </a:extLst>
          </p:cNvPr>
          <p:cNvSpPr>
            <a:spLocks noGrp="1"/>
          </p:cNvSpPr>
          <p:nvPr>
            <p:ph type="body" sz="quarter" idx="25" hasCustomPrompt="1"/>
          </p:nvPr>
        </p:nvSpPr>
        <p:spPr bwMode="invGray">
          <a:xfrm>
            <a:off x="6164780" y="1432984"/>
            <a:ext cx="2706624" cy="719328"/>
          </a:xfrm>
        </p:spPr>
        <p:txBody>
          <a:bodyPr lIns="91440" tIns="45720" rIns="91440" bIns="45720" anchor="ctr"/>
          <a:lstStyle>
            <a:lvl1pPr marL="0" indent="0" algn="ctr">
              <a:buNone/>
              <a:defRPr sz="1600">
                <a:solidFill>
                  <a:srgbClr val="FFFFFF"/>
                </a:solidFill>
                <a:latin typeface="+mj-lt"/>
              </a:defRPr>
            </a:lvl1pPr>
          </a:lstStyle>
          <a:p>
            <a:pPr lvl="0"/>
            <a:r>
              <a:rPr lang="en-US" dirty="0"/>
              <a:t>Title</a:t>
            </a:r>
          </a:p>
        </p:txBody>
      </p:sp>
      <p:sp>
        <p:nvSpPr>
          <p:cNvPr id="17" name="Text Placeholder 5">
            <a:extLst>
              <a:ext uri="{FF2B5EF4-FFF2-40B4-BE49-F238E27FC236}">
                <a16:creationId xmlns:a16="http://schemas.microsoft.com/office/drawing/2014/main" id="{3890DA71-057A-40D0-8945-E35FA005F45D}"/>
              </a:ext>
            </a:extLst>
          </p:cNvPr>
          <p:cNvSpPr>
            <a:spLocks noGrp="1"/>
          </p:cNvSpPr>
          <p:nvPr>
            <p:ph type="body" sz="quarter" idx="30" hasCustomPrompt="1"/>
          </p:nvPr>
        </p:nvSpPr>
        <p:spPr bwMode="invGray">
          <a:xfrm>
            <a:off x="9033387" y="1432984"/>
            <a:ext cx="2706624" cy="719328"/>
          </a:xfrm>
        </p:spPr>
        <p:txBody>
          <a:bodyPr lIns="91440" tIns="45720" rIns="91440" bIns="45720" anchor="ctr"/>
          <a:lstStyle>
            <a:lvl1pPr marL="0" indent="0" algn="ctr">
              <a:buNone/>
              <a:defRPr sz="1600">
                <a:solidFill>
                  <a:srgbClr val="FFFFFF"/>
                </a:solidFill>
                <a:latin typeface="+mj-lt"/>
              </a:defRPr>
            </a:lvl1pPr>
          </a:lstStyle>
          <a:p>
            <a:pPr lvl="0"/>
            <a:r>
              <a:rPr lang="en-US" dirty="0"/>
              <a:t>Title</a:t>
            </a:r>
          </a:p>
        </p:txBody>
      </p:sp>
      <p:sp>
        <p:nvSpPr>
          <p:cNvPr id="23" name="Text Placeholder 5">
            <a:extLst>
              <a:ext uri="{FF2B5EF4-FFF2-40B4-BE49-F238E27FC236}">
                <a16:creationId xmlns:a16="http://schemas.microsoft.com/office/drawing/2014/main" id="{91329EB5-A393-461C-A77C-EDBC8F7B9F64}"/>
              </a:ext>
            </a:extLst>
          </p:cNvPr>
          <p:cNvSpPr>
            <a:spLocks noGrp="1"/>
          </p:cNvSpPr>
          <p:nvPr>
            <p:ph type="body" sz="quarter" idx="13" hasCustomPrompt="1"/>
          </p:nvPr>
        </p:nvSpPr>
        <p:spPr bwMode="invGray">
          <a:xfrm>
            <a:off x="533399" y="2297723"/>
            <a:ext cx="2506981" cy="3801472"/>
          </a:xfrm>
        </p:spPr>
        <p:txBody>
          <a:bodyPr lIns="91440" tIns="45720" rIns="91440" bIns="45720" anchor="t"/>
          <a:lstStyle>
            <a:lvl1pPr marL="0" indent="0" algn="l">
              <a:buNone/>
              <a:defRPr sz="1467">
                <a:latin typeface="+mn-lt"/>
              </a:defRPr>
            </a:lvl1pPr>
          </a:lstStyle>
          <a:p>
            <a:pPr lvl="0"/>
            <a:r>
              <a:rPr lang="en-US" dirty="0"/>
              <a:t>Text</a:t>
            </a:r>
          </a:p>
        </p:txBody>
      </p:sp>
      <p:sp>
        <p:nvSpPr>
          <p:cNvPr id="29" name="Text Placeholder 5">
            <a:extLst>
              <a:ext uri="{FF2B5EF4-FFF2-40B4-BE49-F238E27FC236}">
                <a16:creationId xmlns:a16="http://schemas.microsoft.com/office/drawing/2014/main" id="{88337F3F-158A-4DE6-829A-FDD67407C6F1}"/>
              </a:ext>
            </a:extLst>
          </p:cNvPr>
          <p:cNvSpPr>
            <a:spLocks noGrp="1"/>
          </p:cNvSpPr>
          <p:nvPr>
            <p:ph type="body" sz="quarter" idx="26" hasCustomPrompt="1"/>
          </p:nvPr>
        </p:nvSpPr>
        <p:spPr bwMode="invGray">
          <a:xfrm>
            <a:off x="3398519" y="2297723"/>
            <a:ext cx="2522221" cy="3801472"/>
          </a:xfrm>
        </p:spPr>
        <p:txBody>
          <a:bodyPr lIns="91440" tIns="45720" rIns="91440" bIns="45720" anchor="t"/>
          <a:lstStyle>
            <a:lvl1pPr marL="0" indent="0" algn="l">
              <a:buNone/>
              <a:defRPr sz="1467">
                <a:latin typeface="+mn-lt"/>
              </a:defRPr>
            </a:lvl1pPr>
          </a:lstStyle>
          <a:p>
            <a:pPr lvl="0"/>
            <a:r>
              <a:rPr lang="en-US" dirty="0"/>
              <a:t>Text</a:t>
            </a:r>
          </a:p>
        </p:txBody>
      </p:sp>
      <p:sp>
        <p:nvSpPr>
          <p:cNvPr id="14" name="Text Placeholder 5">
            <a:extLst>
              <a:ext uri="{FF2B5EF4-FFF2-40B4-BE49-F238E27FC236}">
                <a16:creationId xmlns:a16="http://schemas.microsoft.com/office/drawing/2014/main" id="{FAB5558D-85E7-455F-8197-2348C0C6BDA7}"/>
              </a:ext>
            </a:extLst>
          </p:cNvPr>
          <p:cNvSpPr>
            <a:spLocks noGrp="1"/>
          </p:cNvSpPr>
          <p:nvPr>
            <p:ph type="body" sz="quarter" idx="28" hasCustomPrompt="1"/>
          </p:nvPr>
        </p:nvSpPr>
        <p:spPr bwMode="invGray">
          <a:xfrm>
            <a:off x="6278880" y="2297723"/>
            <a:ext cx="2476500" cy="3801472"/>
          </a:xfrm>
        </p:spPr>
        <p:txBody>
          <a:bodyPr lIns="91440" tIns="45720" rIns="91440" bIns="45720" anchor="t"/>
          <a:lstStyle>
            <a:lvl1pPr marL="0" indent="0" algn="l">
              <a:buNone/>
              <a:defRPr sz="1467">
                <a:latin typeface="+mn-lt"/>
              </a:defRPr>
            </a:lvl1pPr>
          </a:lstStyle>
          <a:p>
            <a:pPr lvl="0"/>
            <a:r>
              <a:rPr lang="en-US" dirty="0"/>
              <a:t>Text</a:t>
            </a:r>
          </a:p>
        </p:txBody>
      </p:sp>
      <p:sp>
        <p:nvSpPr>
          <p:cNvPr id="18" name="Text Placeholder 5">
            <a:extLst>
              <a:ext uri="{FF2B5EF4-FFF2-40B4-BE49-F238E27FC236}">
                <a16:creationId xmlns:a16="http://schemas.microsoft.com/office/drawing/2014/main" id="{30E329C1-D403-47DC-9799-C5143A308349}"/>
              </a:ext>
            </a:extLst>
          </p:cNvPr>
          <p:cNvSpPr>
            <a:spLocks noGrp="1"/>
          </p:cNvSpPr>
          <p:nvPr>
            <p:ph type="body" sz="quarter" idx="31" hasCustomPrompt="1"/>
          </p:nvPr>
        </p:nvSpPr>
        <p:spPr bwMode="invGray">
          <a:xfrm>
            <a:off x="9154296" y="2297723"/>
            <a:ext cx="2476500" cy="3801472"/>
          </a:xfrm>
        </p:spPr>
        <p:txBody>
          <a:bodyPr lIns="91440" tIns="45720" rIns="91440" bIns="45720" anchor="t"/>
          <a:lstStyle>
            <a:lvl1pPr marL="0" indent="0" algn="l">
              <a:buNone/>
              <a:defRPr sz="1467">
                <a:latin typeface="+mn-lt"/>
              </a:defRPr>
            </a:lvl1pPr>
          </a:lstStyle>
          <a:p>
            <a:pPr lvl="0"/>
            <a:r>
              <a:rPr lang="en-US" dirty="0"/>
              <a:t>Text</a:t>
            </a:r>
          </a:p>
        </p:txBody>
      </p:sp>
      <p:sp>
        <p:nvSpPr>
          <p:cNvPr id="3" name="Title 1">
            <a:extLst>
              <a:ext uri="{FF2B5EF4-FFF2-40B4-BE49-F238E27FC236}">
                <a16:creationId xmlns:a16="http://schemas.microsoft.com/office/drawing/2014/main" id="{3C0C489B-4173-A28F-E386-49CA7F2397BC}"/>
              </a:ext>
            </a:extLst>
          </p:cNvPr>
          <p:cNvSpPr>
            <a:spLocks noGrp="1"/>
          </p:cNvSpPr>
          <p:nvPr>
            <p:ph type="title"/>
          </p:nvPr>
        </p:nvSpPr>
        <p:spPr bwMode="invGray">
          <a:xfrm>
            <a:off x="316799" y="471915"/>
            <a:ext cx="11484000" cy="343237"/>
          </a:xfrm>
          <a:prstGeom prst="rect">
            <a:avLst/>
          </a:prstGeom>
        </p:spPr>
        <p:txBody>
          <a:bodyPr tIns="0" bIns="0" anchor="t">
            <a:spAutoFit/>
          </a:bodyPr>
          <a:lstStyle>
            <a:lvl1pPr>
              <a:lnSpc>
                <a:spcPct val="100000"/>
              </a:lnSpc>
              <a:defRPr sz="2200">
                <a:solidFill>
                  <a:srgbClr val="000000"/>
                </a:solidFill>
                <a:latin typeface="Montserrat Bold" panose="00000800000000000000" pitchFamily="2" charset="0"/>
              </a:defRPr>
            </a:lvl1pPr>
          </a:lstStyle>
          <a:p>
            <a:r>
              <a:rPr lang="fr-FR" dirty="0"/>
              <a:t>Modifiez le style du titre</a:t>
            </a:r>
            <a:endParaRPr lang="en-US" dirty="0"/>
          </a:p>
        </p:txBody>
      </p:sp>
      <p:sp>
        <p:nvSpPr>
          <p:cNvPr id="4" name="Text Placeholder 4">
            <a:extLst>
              <a:ext uri="{FF2B5EF4-FFF2-40B4-BE49-F238E27FC236}">
                <a16:creationId xmlns:a16="http://schemas.microsoft.com/office/drawing/2014/main" id="{088CE1E1-5D92-4519-34A0-B331CFBB9F92}"/>
              </a:ext>
            </a:extLst>
          </p:cNvPr>
          <p:cNvSpPr>
            <a:spLocks noGrp="1"/>
          </p:cNvSpPr>
          <p:nvPr>
            <p:ph type="body" sz="quarter" idx="10"/>
          </p:nvPr>
        </p:nvSpPr>
        <p:spPr bwMode="invGray">
          <a:xfrm>
            <a:off x="316799" y="830931"/>
            <a:ext cx="11484000" cy="338554"/>
          </a:xfrm>
          <a:prstGeom prst="rect">
            <a:avLst/>
          </a:prstGeom>
        </p:spPr>
        <p:txBody>
          <a:bodyPr>
            <a:spAutoFit/>
          </a:bodyPr>
          <a:lstStyle>
            <a:lvl1pPr marL="0" indent="0">
              <a:buNone/>
              <a:defRPr sz="1600">
                <a:solidFill>
                  <a:srgbClr val="000000"/>
                </a:solidFill>
                <a:latin typeface="Montserrat SemiBold" pitchFamily="2" charset="0"/>
              </a:defRPr>
            </a:lvl1pPr>
          </a:lstStyle>
          <a:p>
            <a:pPr lvl="0"/>
            <a:r>
              <a:rPr lang="fr-FR"/>
              <a:t>Cliquez pour modifier les styles du texte du masque</a:t>
            </a:r>
          </a:p>
        </p:txBody>
      </p:sp>
    </p:spTree>
    <p:extLst>
      <p:ext uri="{BB962C8B-B14F-4D97-AF65-F5344CB8AC3E}">
        <p14:creationId xmlns:p14="http://schemas.microsoft.com/office/powerpoint/2010/main" val="2949403024"/>
      </p:ext>
    </p:extLst>
  </p:cSld>
  <p:clrMapOvr>
    <a:masterClrMapping/>
  </p:clrMapOvr>
  <p:hf hdr="0" ftr="0" dt="0"/>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with 3 colum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269198B-FBD2-D0C6-C5C9-946218CFDD8A}"/>
              </a:ext>
            </a:extLst>
          </p:cNvPr>
          <p:cNvSpPr/>
          <p:nvPr userDrawn="1"/>
        </p:nvSpPr>
        <p:spPr>
          <a:xfrm>
            <a:off x="8116734" y="1610139"/>
            <a:ext cx="3633215" cy="4535847"/>
          </a:xfrm>
          <a:prstGeom prst="rect">
            <a:avLst/>
          </a:prstGeom>
          <a:no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C2641252-20BD-F57F-FE56-E4913EA12288}"/>
              </a:ext>
            </a:extLst>
          </p:cNvPr>
          <p:cNvSpPr/>
          <p:nvPr userDrawn="1"/>
        </p:nvSpPr>
        <p:spPr>
          <a:xfrm>
            <a:off x="427567" y="1610139"/>
            <a:ext cx="3633216" cy="4562061"/>
          </a:xfrm>
          <a:prstGeom prst="rect">
            <a:avLst/>
          </a:prstGeom>
          <a:no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a:extLst>
              <a:ext uri="{FF2B5EF4-FFF2-40B4-BE49-F238E27FC236}">
                <a16:creationId xmlns:a16="http://schemas.microsoft.com/office/drawing/2014/main" id="{E2E015CC-AC1F-B888-90B5-FB3926B5AC9E}"/>
              </a:ext>
            </a:extLst>
          </p:cNvPr>
          <p:cNvSpPr/>
          <p:nvPr userDrawn="1"/>
        </p:nvSpPr>
        <p:spPr>
          <a:xfrm>
            <a:off x="4277120" y="1610140"/>
            <a:ext cx="3613337" cy="4535848"/>
          </a:xfrm>
          <a:prstGeom prst="rect">
            <a:avLst/>
          </a:prstGeom>
          <a:no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Rectangle: Rounded Corners 26">
            <a:extLst>
              <a:ext uri="{FF2B5EF4-FFF2-40B4-BE49-F238E27FC236}">
                <a16:creationId xmlns:a16="http://schemas.microsoft.com/office/drawing/2014/main" id="{DED66E28-51A1-4EDD-9DCC-EC73859E41C7}"/>
              </a:ext>
            </a:extLst>
          </p:cNvPr>
          <p:cNvSpPr/>
          <p:nvPr userDrawn="1"/>
        </p:nvSpPr>
        <p:spPr bwMode="invGray">
          <a:xfrm>
            <a:off x="8106794" y="1432984"/>
            <a:ext cx="3651197" cy="721331"/>
          </a:xfrm>
          <a:prstGeom prst="roundRect">
            <a:avLst/>
          </a:prstGeom>
          <a:gradFill flip="none" rotWithShape="1">
            <a:gsLst>
              <a:gs pos="0">
                <a:schemeClr val="bg2"/>
              </a:gs>
              <a:gs pos="37000">
                <a:srgbClr val="002D3C"/>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dirty="0">
              <a:solidFill>
                <a:schemeClr val="accent4"/>
              </a:solidFill>
              <a:latin typeface="+mj-lt"/>
            </a:endParaRPr>
          </a:p>
        </p:txBody>
      </p:sp>
      <p:sp>
        <p:nvSpPr>
          <p:cNvPr id="21" name="Rectangle: Rounded Corners 20">
            <a:extLst>
              <a:ext uri="{FF2B5EF4-FFF2-40B4-BE49-F238E27FC236}">
                <a16:creationId xmlns:a16="http://schemas.microsoft.com/office/drawing/2014/main" id="{1B1E5C47-290E-4DD8-AE0F-3D43227016A2}"/>
              </a:ext>
            </a:extLst>
          </p:cNvPr>
          <p:cNvSpPr/>
          <p:nvPr userDrawn="1"/>
        </p:nvSpPr>
        <p:spPr bwMode="invGray">
          <a:xfrm>
            <a:off x="427567" y="1432984"/>
            <a:ext cx="3636508" cy="721331"/>
          </a:xfrm>
          <a:prstGeom prst="roundRect">
            <a:avLst/>
          </a:prstGeom>
          <a:gradFill flip="none" rotWithShape="1">
            <a:gsLst>
              <a:gs pos="0">
                <a:schemeClr val="bg2"/>
              </a:gs>
              <a:gs pos="37000">
                <a:srgbClr val="002D3C"/>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67" dirty="0">
              <a:solidFill>
                <a:schemeClr val="accent1"/>
              </a:solidFill>
              <a:latin typeface="+mj-lt"/>
            </a:endParaRPr>
          </a:p>
        </p:txBody>
      </p:sp>
      <p:sp>
        <p:nvSpPr>
          <p:cNvPr id="22" name="Rectangle: Rounded Corners 21">
            <a:extLst>
              <a:ext uri="{FF2B5EF4-FFF2-40B4-BE49-F238E27FC236}">
                <a16:creationId xmlns:a16="http://schemas.microsoft.com/office/drawing/2014/main" id="{7984E68D-245D-427A-865A-C7013D0986B5}"/>
              </a:ext>
            </a:extLst>
          </p:cNvPr>
          <p:cNvSpPr/>
          <p:nvPr userDrawn="1"/>
        </p:nvSpPr>
        <p:spPr bwMode="invGray">
          <a:xfrm>
            <a:off x="4263887" y="1432984"/>
            <a:ext cx="3636508" cy="721331"/>
          </a:xfrm>
          <a:prstGeom prst="roundRect">
            <a:avLst/>
          </a:prstGeom>
          <a:gradFill flip="none" rotWithShape="1">
            <a:gsLst>
              <a:gs pos="0">
                <a:schemeClr val="bg2"/>
              </a:gs>
              <a:gs pos="37000">
                <a:srgbClr val="002D3C"/>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67" dirty="0">
              <a:solidFill>
                <a:schemeClr val="accent4"/>
              </a:solidFill>
              <a:latin typeface="+mj-lt"/>
            </a:endParaRPr>
          </a:p>
        </p:txBody>
      </p:sp>
      <p:sp>
        <p:nvSpPr>
          <p:cNvPr id="25" name="Text Placeholder 5">
            <a:extLst>
              <a:ext uri="{FF2B5EF4-FFF2-40B4-BE49-F238E27FC236}">
                <a16:creationId xmlns:a16="http://schemas.microsoft.com/office/drawing/2014/main" id="{8DC324A1-4EA0-4B60-8634-9BB3EA2FF481}"/>
              </a:ext>
            </a:extLst>
          </p:cNvPr>
          <p:cNvSpPr>
            <a:spLocks noGrp="1"/>
          </p:cNvSpPr>
          <p:nvPr>
            <p:ph type="body" sz="quarter" idx="23" hasCustomPrompt="1"/>
          </p:nvPr>
        </p:nvSpPr>
        <p:spPr bwMode="invGray">
          <a:xfrm>
            <a:off x="427567" y="1432984"/>
            <a:ext cx="3633216" cy="719328"/>
          </a:xfrm>
        </p:spPr>
        <p:txBody>
          <a:bodyPr lIns="91440" tIns="45720" rIns="91440" bIns="45720" anchor="ctr"/>
          <a:lstStyle>
            <a:lvl1pPr marL="0" indent="0" algn="l">
              <a:buNone/>
              <a:defRPr sz="1600">
                <a:solidFill>
                  <a:schemeClr val="bg1"/>
                </a:solidFill>
                <a:latin typeface="+mj-lt"/>
              </a:defRPr>
            </a:lvl1pPr>
          </a:lstStyle>
          <a:p>
            <a:pPr lvl="0"/>
            <a:r>
              <a:rPr lang="en-US" dirty="0"/>
              <a:t>Title</a:t>
            </a:r>
          </a:p>
        </p:txBody>
      </p:sp>
      <p:sp>
        <p:nvSpPr>
          <p:cNvPr id="26" name="Text Placeholder 5">
            <a:extLst>
              <a:ext uri="{FF2B5EF4-FFF2-40B4-BE49-F238E27FC236}">
                <a16:creationId xmlns:a16="http://schemas.microsoft.com/office/drawing/2014/main" id="{57EF9072-27DC-4A6B-AC6A-03E9331EFCE7}"/>
              </a:ext>
            </a:extLst>
          </p:cNvPr>
          <p:cNvSpPr>
            <a:spLocks noGrp="1"/>
          </p:cNvSpPr>
          <p:nvPr>
            <p:ph type="body" sz="quarter" idx="24" hasCustomPrompt="1"/>
          </p:nvPr>
        </p:nvSpPr>
        <p:spPr bwMode="invGray">
          <a:xfrm>
            <a:off x="4267181" y="1432984"/>
            <a:ext cx="3633216" cy="719328"/>
          </a:xfrm>
        </p:spPr>
        <p:txBody>
          <a:bodyPr lIns="91440" tIns="45720" rIns="91440" bIns="45720" anchor="ctr"/>
          <a:lstStyle>
            <a:lvl1pPr marL="0" indent="0" algn="l">
              <a:buNone/>
              <a:defRPr sz="1600">
                <a:solidFill>
                  <a:schemeClr val="bg1"/>
                </a:solidFill>
                <a:latin typeface="+mj-lt"/>
              </a:defRPr>
            </a:lvl1pPr>
          </a:lstStyle>
          <a:p>
            <a:pPr lvl="0"/>
            <a:r>
              <a:rPr lang="en-US" dirty="0"/>
              <a:t>Title</a:t>
            </a:r>
          </a:p>
        </p:txBody>
      </p:sp>
      <p:sp>
        <p:nvSpPr>
          <p:cNvPr id="28" name="Text Placeholder 5">
            <a:extLst>
              <a:ext uri="{FF2B5EF4-FFF2-40B4-BE49-F238E27FC236}">
                <a16:creationId xmlns:a16="http://schemas.microsoft.com/office/drawing/2014/main" id="{DE29ADF8-A949-4BF8-9F98-C3A577F67A49}"/>
              </a:ext>
            </a:extLst>
          </p:cNvPr>
          <p:cNvSpPr>
            <a:spLocks noGrp="1"/>
          </p:cNvSpPr>
          <p:nvPr>
            <p:ph type="body" sz="quarter" idx="25" hasCustomPrompt="1"/>
          </p:nvPr>
        </p:nvSpPr>
        <p:spPr bwMode="invGray">
          <a:xfrm>
            <a:off x="8106795" y="1432984"/>
            <a:ext cx="3633216" cy="719328"/>
          </a:xfrm>
        </p:spPr>
        <p:txBody>
          <a:bodyPr lIns="91440" tIns="45720" rIns="91440" bIns="45720" anchor="ctr"/>
          <a:lstStyle>
            <a:lvl1pPr marL="0" indent="0" algn="l">
              <a:buNone/>
              <a:defRPr sz="1600">
                <a:solidFill>
                  <a:schemeClr val="bg1"/>
                </a:solidFill>
                <a:latin typeface="+mj-lt"/>
              </a:defRPr>
            </a:lvl1pPr>
          </a:lstStyle>
          <a:p>
            <a:pPr lvl="0"/>
            <a:r>
              <a:rPr lang="en-US" dirty="0"/>
              <a:t>Title</a:t>
            </a:r>
          </a:p>
        </p:txBody>
      </p:sp>
      <p:sp>
        <p:nvSpPr>
          <p:cNvPr id="23" name="Text Placeholder 5">
            <a:extLst>
              <a:ext uri="{FF2B5EF4-FFF2-40B4-BE49-F238E27FC236}">
                <a16:creationId xmlns:a16="http://schemas.microsoft.com/office/drawing/2014/main" id="{91329EB5-A393-461C-A77C-EDBC8F7B9F64}"/>
              </a:ext>
            </a:extLst>
          </p:cNvPr>
          <p:cNvSpPr>
            <a:spLocks noGrp="1"/>
          </p:cNvSpPr>
          <p:nvPr>
            <p:ph type="body" sz="quarter" idx="13" hasCustomPrompt="1"/>
          </p:nvPr>
        </p:nvSpPr>
        <p:spPr bwMode="invGray">
          <a:xfrm>
            <a:off x="616226" y="2297723"/>
            <a:ext cx="3299792" cy="3801472"/>
          </a:xfrm>
        </p:spPr>
        <p:txBody>
          <a:bodyPr lIns="91440" tIns="45720" rIns="91440" bIns="45720" anchor="t"/>
          <a:lstStyle>
            <a:lvl1pPr marL="0" indent="0" algn="l">
              <a:buNone/>
              <a:defRPr sz="1467">
                <a:latin typeface="+mn-lt"/>
              </a:defRPr>
            </a:lvl1pPr>
          </a:lstStyle>
          <a:p>
            <a:pPr lvl="0"/>
            <a:r>
              <a:rPr lang="en-US" dirty="0"/>
              <a:t>Text</a:t>
            </a:r>
          </a:p>
        </p:txBody>
      </p:sp>
      <p:sp>
        <p:nvSpPr>
          <p:cNvPr id="29" name="Text Placeholder 5">
            <a:extLst>
              <a:ext uri="{FF2B5EF4-FFF2-40B4-BE49-F238E27FC236}">
                <a16:creationId xmlns:a16="http://schemas.microsoft.com/office/drawing/2014/main" id="{88337F3F-158A-4DE6-829A-FDD67407C6F1}"/>
              </a:ext>
            </a:extLst>
          </p:cNvPr>
          <p:cNvSpPr>
            <a:spLocks noGrp="1"/>
          </p:cNvSpPr>
          <p:nvPr>
            <p:ph type="body" sz="quarter" idx="26" hasCustomPrompt="1"/>
          </p:nvPr>
        </p:nvSpPr>
        <p:spPr bwMode="invGray">
          <a:xfrm>
            <a:off x="4422913" y="2297723"/>
            <a:ext cx="3299792" cy="3801472"/>
          </a:xfrm>
        </p:spPr>
        <p:txBody>
          <a:bodyPr lIns="91440" tIns="45720" rIns="91440" bIns="45720" anchor="t"/>
          <a:lstStyle>
            <a:lvl1pPr marL="0" indent="0" algn="l">
              <a:buNone/>
              <a:defRPr sz="1467">
                <a:latin typeface="+mn-lt"/>
              </a:defRPr>
            </a:lvl1pPr>
          </a:lstStyle>
          <a:p>
            <a:pPr lvl="0"/>
            <a:r>
              <a:rPr lang="en-US" dirty="0"/>
              <a:t>Text</a:t>
            </a:r>
          </a:p>
        </p:txBody>
      </p:sp>
      <p:sp>
        <p:nvSpPr>
          <p:cNvPr id="31" name="Text Placeholder 5">
            <a:extLst>
              <a:ext uri="{FF2B5EF4-FFF2-40B4-BE49-F238E27FC236}">
                <a16:creationId xmlns:a16="http://schemas.microsoft.com/office/drawing/2014/main" id="{A4016478-8F60-49D5-810D-2850AB8FF90C}"/>
              </a:ext>
            </a:extLst>
          </p:cNvPr>
          <p:cNvSpPr>
            <a:spLocks noGrp="1"/>
          </p:cNvSpPr>
          <p:nvPr>
            <p:ph type="body" sz="quarter" idx="28" hasCustomPrompt="1"/>
          </p:nvPr>
        </p:nvSpPr>
        <p:spPr bwMode="invGray">
          <a:xfrm>
            <a:off x="8299176" y="2297723"/>
            <a:ext cx="3299791" cy="3801472"/>
          </a:xfrm>
        </p:spPr>
        <p:txBody>
          <a:bodyPr lIns="91440" tIns="45720" rIns="91440" bIns="45720" anchor="t"/>
          <a:lstStyle>
            <a:lvl1pPr marL="0" indent="0" algn="l">
              <a:buNone/>
              <a:defRPr sz="1467">
                <a:latin typeface="+mn-lt"/>
              </a:defRPr>
            </a:lvl1pPr>
          </a:lstStyle>
          <a:p>
            <a:pPr lvl="0"/>
            <a:r>
              <a:rPr lang="en-US" dirty="0"/>
              <a:t>Text</a:t>
            </a:r>
          </a:p>
        </p:txBody>
      </p:sp>
      <p:sp>
        <p:nvSpPr>
          <p:cNvPr id="3" name="Title 1">
            <a:extLst>
              <a:ext uri="{FF2B5EF4-FFF2-40B4-BE49-F238E27FC236}">
                <a16:creationId xmlns:a16="http://schemas.microsoft.com/office/drawing/2014/main" id="{BA934F9B-7AC9-7A3B-B4D0-1CC232D3B3BD}"/>
              </a:ext>
            </a:extLst>
          </p:cNvPr>
          <p:cNvSpPr>
            <a:spLocks noGrp="1"/>
          </p:cNvSpPr>
          <p:nvPr>
            <p:ph type="title"/>
          </p:nvPr>
        </p:nvSpPr>
        <p:spPr bwMode="invGray">
          <a:xfrm>
            <a:off x="316799" y="471915"/>
            <a:ext cx="11484000" cy="343237"/>
          </a:xfrm>
          <a:prstGeom prst="rect">
            <a:avLst/>
          </a:prstGeom>
        </p:spPr>
        <p:txBody>
          <a:bodyPr tIns="0" bIns="0" anchor="t">
            <a:spAutoFit/>
          </a:bodyPr>
          <a:lstStyle>
            <a:lvl1pPr>
              <a:lnSpc>
                <a:spcPct val="100000"/>
              </a:lnSpc>
              <a:defRPr sz="2200">
                <a:solidFill>
                  <a:srgbClr val="000000"/>
                </a:solidFill>
                <a:latin typeface="Montserrat Bold" panose="00000800000000000000" pitchFamily="2" charset="0"/>
              </a:defRPr>
            </a:lvl1pPr>
          </a:lstStyle>
          <a:p>
            <a:r>
              <a:rPr lang="fr-FR" dirty="0"/>
              <a:t>Modifiez le style du titre</a:t>
            </a:r>
            <a:endParaRPr lang="en-US" dirty="0"/>
          </a:p>
        </p:txBody>
      </p:sp>
      <p:sp>
        <p:nvSpPr>
          <p:cNvPr id="4" name="Text Placeholder 4">
            <a:extLst>
              <a:ext uri="{FF2B5EF4-FFF2-40B4-BE49-F238E27FC236}">
                <a16:creationId xmlns:a16="http://schemas.microsoft.com/office/drawing/2014/main" id="{AE8BF538-A510-A81E-34F8-1751A869DDEB}"/>
              </a:ext>
            </a:extLst>
          </p:cNvPr>
          <p:cNvSpPr>
            <a:spLocks noGrp="1"/>
          </p:cNvSpPr>
          <p:nvPr>
            <p:ph type="body" sz="quarter" idx="10"/>
          </p:nvPr>
        </p:nvSpPr>
        <p:spPr bwMode="invGray">
          <a:xfrm>
            <a:off x="316799" y="830931"/>
            <a:ext cx="11484000" cy="338554"/>
          </a:xfrm>
          <a:prstGeom prst="rect">
            <a:avLst/>
          </a:prstGeom>
        </p:spPr>
        <p:txBody>
          <a:bodyPr>
            <a:spAutoFit/>
          </a:bodyPr>
          <a:lstStyle>
            <a:lvl1pPr marL="0" indent="0">
              <a:buNone/>
              <a:defRPr sz="1600">
                <a:solidFill>
                  <a:srgbClr val="000000"/>
                </a:solidFill>
                <a:latin typeface="Montserrat SemiBold" pitchFamily="2" charset="0"/>
              </a:defRPr>
            </a:lvl1pPr>
          </a:lstStyle>
          <a:p>
            <a:pPr lvl="0"/>
            <a:r>
              <a:rPr lang="fr-FR"/>
              <a:t>Cliquez pour modifier les styles du texte du masque</a:t>
            </a:r>
          </a:p>
        </p:txBody>
      </p:sp>
    </p:spTree>
    <p:extLst>
      <p:ext uri="{BB962C8B-B14F-4D97-AF65-F5344CB8AC3E}">
        <p14:creationId xmlns:p14="http://schemas.microsoft.com/office/powerpoint/2010/main" val="3288389585"/>
      </p:ext>
    </p:extLst>
  </p:cSld>
  <p:clrMapOvr>
    <a:masterClrMapping/>
  </p:clrMapOvr>
  <p:hf hdr="0" ftr="0" dt="0"/>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wo titles">
    <p:spTree>
      <p:nvGrpSpPr>
        <p:cNvPr id="1" name=""/>
        <p:cNvGrpSpPr/>
        <p:nvPr/>
      </p:nvGrpSpPr>
      <p:grpSpPr>
        <a:xfrm>
          <a:off x="0" y="0"/>
          <a:ext cx="0" cy="0"/>
          <a:chOff x="0" y="0"/>
          <a:chExt cx="0" cy="0"/>
        </a:xfrm>
      </p:grpSpPr>
      <p:sp>
        <p:nvSpPr>
          <p:cNvPr id="31" name="TextBox 30">
            <a:extLst>
              <a:ext uri="{FF2B5EF4-FFF2-40B4-BE49-F238E27FC236}">
                <a16:creationId xmlns:a16="http://schemas.microsoft.com/office/drawing/2014/main" id="{863FB3A0-AAAC-4191-B457-22FBE9D6EC4E}"/>
              </a:ext>
            </a:extLst>
          </p:cNvPr>
          <p:cNvSpPr txBox="1"/>
          <p:nvPr userDrawn="1"/>
        </p:nvSpPr>
        <p:spPr bwMode="invGray">
          <a:xfrm>
            <a:off x="431801" y="1440624"/>
            <a:ext cx="5547360" cy="731520"/>
          </a:xfrm>
          <a:prstGeom prst="rect">
            <a:avLst/>
          </a:prstGeom>
          <a:gradFill flip="none" rotWithShape="1">
            <a:gsLst>
              <a:gs pos="0">
                <a:schemeClr val="accent1">
                  <a:alpha val="0"/>
                </a:schemeClr>
              </a:gs>
              <a:gs pos="100000">
                <a:schemeClr val="accent1"/>
              </a:gs>
            </a:gsLst>
            <a:lin ang="16200000" scaled="1"/>
            <a:tileRect/>
          </a:gradFill>
        </p:spPr>
        <p:txBody>
          <a:bodyPr wrap="none" lIns="0" tIns="121920" rIns="0" bIns="0" rtlCol="0" anchor="t" anchorCtr="0">
            <a:noAutofit/>
          </a:bodyPr>
          <a:lstStyle/>
          <a:p>
            <a:pPr algn="ctr"/>
            <a:endParaRPr lang="en-US" sz="2133" dirty="0">
              <a:latin typeface="+mj-lt"/>
            </a:endParaRPr>
          </a:p>
        </p:txBody>
      </p:sp>
      <p:sp>
        <p:nvSpPr>
          <p:cNvPr id="28" name="TextBox 27">
            <a:extLst>
              <a:ext uri="{FF2B5EF4-FFF2-40B4-BE49-F238E27FC236}">
                <a16:creationId xmlns:a16="http://schemas.microsoft.com/office/drawing/2014/main" id="{88644FCC-2D7D-4A92-A351-05D1EECE4B58}"/>
              </a:ext>
            </a:extLst>
          </p:cNvPr>
          <p:cNvSpPr txBox="1"/>
          <p:nvPr userDrawn="1"/>
        </p:nvSpPr>
        <p:spPr bwMode="invGray">
          <a:xfrm>
            <a:off x="6192651" y="1440624"/>
            <a:ext cx="5547360" cy="731520"/>
          </a:xfrm>
          <a:prstGeom prst="rect">
            <a:avLst/>
          </a:prstGeom>
          <a:gradFill flip="none" rotWithShape="1">
            <a:gsLst>
              <a:gs pos="0">
                <a:srgbClr val="002D3C">
                  <a:alpha val="0"/>
                </a:srgbClr>
              </a:gs>
              <a:gs pos="100000">
                <a:srgbClr val="002D3C"/>
              </a:gs>
            </a:gsLst>
            <a:lin ang="16200000" scaled="1"/>
            <a:tileRect/>
          </a:gradFill>
        </p:spPr>
        <p:txBody>
          <a:bodyPr wrap="none" lIns="0" tIns="121920" rIns="0" bIns="0" rtlCol="0" anchor="t" anchorCtr="0">
            <a:noAutofit/>
          </a:bodyPr>
          <a:lstStyle/>
          <a:p>
            <a:pPr algn="ctr"/>
            <a:endParaRPr lang="en-US" sz="2133" dirty="0">
              <a:latin typeface="+mj-lt"/>
            </a:endParaRPr>
          </a:p>
        </p:txBody>
      </p:sp>
      <p:sp>
        <p:nvSpPr>
          <p:cNvPr id="26" name="Text Placeholder 5">
            <a:extLst>
              <a:ext uri="{FF2B5EF4-FFF2-40B4-BE49-F238E27FC236}">
                <a16:creationId xmlns:a16="http://schemas.microsoft.com/office/drawing/2014/main" id="{DED1562F-7727-42AD-B83F-B500F206D106}"/>
              </a:ext>
            </a:extLst>
          </p:cNvPr>
          <p:cNvSpPr>
            <a:spLocks noGrp="1"/>
          </p:cNvSpPr>
          <p:nvPr>
            <p:ph type="body" sz="quarter" idx="27" hasCustomPrompt="1"/>
          </p:nvPr>
        </p:nvSpPr>
        <p:spPr bwMode="invGray">
          <a:xfrm>
            <a:off x="6192651" y="1440624"/>
            <a:ext cx="5547360" cy="731520"/>
          </a:xfrm>
        </p:spPr>
        <p:txBody>
          <a:bodyPr lIns="91440" tIns="45720" rIns="91440" bIns="45720" anchor="ctr"/>
          <a:lstStyle>
            <a:lvl1pPr marL="0" indent="0" algn="ctr">
              <a:buNone/>
              <a:defRPr sz="1867">
                <a:solidFill>
                  <a:schemeClr val="tx1"/>
                </a:solidFill>
                <a:latin typeface="+mj-lt"/>
              </a:defRPr>
            </a:lvl1pPr>
          </a:lstStyle>
          <a:p>
            <a:pPr lvl="0"/>
            <a:r>
              <a:rPr lang="en-US" dirty="0"/>
              <a:t>Title</a:t>
            </a:r>
          </a:p>
        </p:txBody>
      </p:sp>
      <p:sp>
        <p:nvSpPr>
          <p:cNvPr id="25" name="Text Placeholder 5">
            <a:extLst>
              <a:ext uri="{FF2B5EF4-FFF2-40B4-BE49-F238E27FC236}">
                <a16:creationId xmlns:a16="http://schemas.microsoft.com/office/drawing/2014/main" id="{1AD75614-E53F-4AA5-8BD7-EF0EB52F42D3}"/>
              </a:ext>
            </a:extLst>
          </p:cNvPr>
          <p:cNvSpPr>
            <a:spLocks noGrp="1"/>
          </p:cNvSpPr>
          <p:nvPr>
            <p:ph type="body" sz="quarter" idx="23" hasCustomPrompt="1"/>
          </p:nvPr>
        </p:nvSpPr>
        <p:spPr bwMode="invGray">
          <a:xfrm>
            <a:off x="431801" y="1440624"/>
            <a:ext cx="5547360" cy="731520"/>
          </a:xfrm>
        </p:spPr>
        <p:txBody>
          <a:bodyPr lIns="91440" tIns="45720" rIns="91440" bIns="45720" anchor="ctr"/>
          <a:lstStyle>
            <a:lvl1pPr marL="0" indent="0" algn="ctr">
              <a:buNone/>
              <a:defRPr sz="1867">
                <a:solidFill>
                  <a:schemeClr val="tx1"/>
                </a:solidFill>
                <a:latin typeface="+mj-lt"/>
              </a:defRPr>
            </a:lvl1pPr>
          </a:lstStyle>
          <a:p>
            <a:pPr lvl="0"/>
            <a:r>
              <a:rPr lang="en-US" dirty="0"/>
              <a:t>Title</a:t>
            </a:r>
          </a:p>
        </p:txBody>
      </p:sp>
      <p:sp>
        <p:nvSpPr>
          <p:cNvPr id="51" name="Text Placeholder 5">
            <a:extLst>
              <a:ext uri="{FF2B5EF4-FFF2-40B4-BE49-F238E27FC236}">
                <a16:creationId xmlns:a16="http://schemas.microsoft.com/office/drawing/2014/main" id="{1870F207-DAE0-4F9E-BC24-FBAF964B37A7}"/>
              </a:ext>
            </a:extLst>
          </p:cNvPr>
          <p:cNvSpPr>
            <a:spLocks noGrp="1"/>
          </p:cNvSpPr>
          <p:nvPr>
            <p:ph type="body" sz="quarter" idx="13" hasCustomPrompt="1"/>
          </p:nvPr>
        </p:nvSpPr>
        <p:spPr bwMode="invGray">
          <a:xfrm>
            <a:off x="567267" y="2286001"/>
            <a:ext cx="5325533" cy="3803904"/>
          </a:xfrm>
        </p:spPr>
        <p:txBody>
          <a:bodyPr lIns="0" tIns="0" rIns="0" bIns="0" anchor="t"/>
          <a:lstStyle>
            <a:lvl1pPr marL="243834" indent="-243834" algn="l">
              <a:buFont typeface="Arial" panose="020B0604020202020204" pitchFamily="34" charset="0"/>
              <a:buChar char="•"/>
              <a:defRPr sz="1600">
                <a:latin typeface="+mn-lt"/>
              </a:defRPr>
            </a:lvl1pPr>
          </a:lstStyle>
          <a:p>
            <a:pPr lvl="0"/>
            <a:r>
              <a:rPr lang="en-US" dirty="0"/>
              <a:t>Text</a:t>
            </a:r>
          </a:p>
        </p:txBody>
      </p:sp>
      <p:sp>
        <p:nvSpPr>
          <p:cNvPr id="52" name="Text Placeholder 5">
            <a:extLst>
              <a:ext uri="{FF2B5EF4-FFF2-40B4-BE49-F238E27FC236}">
                <a16:creationId xmlns:a16="http://schemas.microsoft.com/office/drawing/2014/main" id="{DB4A13E2-127A-4334-AD45-2634FFD83827}"/>
              </a:ext>
            </a:extLst>
          </p:cNvPr>
          <p:cNvSpPr>
            <a:spLocks noGrp="1"/>
          </p:cNvSpPr>
          <p:nvPr>
            <p:ph type="body" sz="quarter" idx="26" hasCustomPrompt="1"/>
          </p:nvPr>
        </p:nvSpPr>
        <p:spPr bwMode="invGray">
          <a:xfrm>
            <a:off x="6299202" y="2286001"/>
            <a:ext cx="5325532" cy="3803904"/>
          </a:xfrm>
        </p:spPr>
        <p:txBody>
          <a:bodyPr lIns="0" tIns="0" rIns="0" bIns="0" anchor="t"/>
          <a:lstStyle>
            <a:lvl1pPr marL="243834" indent="-243834" algn="l">
              <a:buFont typeface="Arial" panose="020B0604020202020204" pitchFamily="34" charset="0"/>
              <a:buChar char="•"/>
              <a:defRPr sz="1600">
                <a:latin typeface="+mn-lt"/>
              </a:defRPr>
            </a:lvl1pPr>
          </a:lstStyle>
          <a:p>
            <a:pPr lvl="0"/>
            <a:r>
              <a:rPr lang="en-US" dirty="0"/>
              <a:t>Text</a:t>
            </a:r>
          </a:p>
        </p:txBody>
      </p:sp>
      <p:sp>
        <p:nvSpPr>
          <p:cNvPr id="3" name="Title 1">
            <a:extLst>
              <a:ext uri="{FF2B5EF4-FFF2-40B4-BE49-F238E27FC236}">
                <a16:creationId xmlns:a16="http://schemas.microsoft.com/office/drawing/2014/main" id="{3044DB7B-9781-03FE-0A8C-04BB8EBD25C0}"/>
              </a:ext>
            </a:extLst>
          </p:cNvPr>
          <p:cNvSpPr>
            <a:spLocks noGrp="1"/>
          </p:cNvSpPr>
          <p:nvPr>
            <p:ph type="title"/>
          </p:nvPr>
        </p:nvSpPr>
        <p:spPr bwMode="invGray">
          <a:xfrm>
            <a:off x="316799" y="471915"/>
            <a:ext cx="11484000" cy="343237"/>
          </a:xfrm>
          <a:prstGeom prst="rect">
            <a:avLst/>
          </a:prstGeom>
        </p:spPr>
        <p:txBody>
          <a:bodyPr tIns="0" bIns="0" anchor="t">
            <a:spAutoFit/>
          </a:bodyPr>
          <a:lstStyle>
            <a:lvl1pPr>
              <a:lnSpc>
                <a:spcPct val="100000"/>
              </a:lnSpc>
              <a:defRPr sz="2200">
                <a:solidFill>
                  <a:srgbClr val="000000"/>
                </a:solidFill>
                <a:latin typeface="Montserrat Bold" panose="00000800000000000000" pitchFamily="2" charset="0"/>
              </a:defRPr>
            </a:lvl1pPr>
          </a:lstStyle>
          <a:p>
            <a:r>
              <a:rPr lang="fr-FR" dirty="0"/>
              <a:t>Modifiez le style du titre</a:t>
            </a:r>
            <a:endParaRPr lang="en-US" dirty="0"/>
          </a:p>
        </p:txBody>
      </p:sp>
      <p:sp>
        <p:nvSpPr>
          <p:cNvPr id="4" name="Text Placeholder 4">
            <a:extLst>
              <a:ext uri="{FF2B5EF4-FFF2-40B4-BE49-F238E27FC236}">
                <a16:creationId xmlns:a16="http://schemas.microsoft.com/office/drawing/2014/main" id="{6F840D0E-FE26-8109-E459-FA4CEE46217E}"/>
              </a:ext>
            </a:extLst>
          </p:cNvPr>
          <p:cNvSpPr>
            <a:spLocks noGrp="1"/>
          </p:cNvSpPr>
          <p:nvPr>
            <p:ph type="body" sz="quarter" idx="10"/>
          </p:nvPr>
        </p:nvSpPr>
        <p:spPr bwMode="invGray">
          <a:xfrm>
            <a:off x="316799" y="830931"/>
            <a:ext cx="11484000" cy="338554"/>
          </a:xfrm>
          <a:prstGeom prst="rect">
            <a:avLst/>
          </a:prstGeom>
        </p:spPr>
        <p:txBody>
          <a:bodyPr>
            <a:spAutoFit/>
          </a:bodyPr>
          <a:lstStyle>
            <a:lvl1pPr marL="0" indent="0">
              <a:buNone/>
              <a:defRPr sz="1600">
                <a:solidFill>
                  <a:srgbClr val="000000"/>
                </a:solidFill>
                <a:latin typeface="Montserrat SemiBold" pitchFamily="2" charset="0"/>
              </a:defRPr>
            </a:lvl1pPr>
          </a:lstStyle>
          <a:p>
            <a:pPr lvl="0"/>
            <a:r>
              <a:rPr lang="fr-FR"/>
              <a:t>Cliquez pour modifier les styles du texte du masque</a:t>
            </a:r>
          </a:p>
        </p:txBody>
      </p:sp>
      <p:sp>
        <p:nvSpPr>
          <p:cNvPr id="5" name="Rectangle 4">
            <a:extLst>
              <a:ext uri="{FF2B5EF4-FFF2-40B4-BE49-F238E27FC236}">
                <a16:creationId xmlns:a16="http://schemas.microsoft.com/office/drawing/2014/main" id="{0ACA062E-63F5-9F5C-EEEF-23BB6A51D7BB}"/>
              </a:ext>
            </a:extLst>
          </p:cNvPr>
          <p:cNvSpPr/>
          <p:nvPr userDrawn="1"/>
        </p:nvSpPr>
        <p:spPr>
          <a:xfrm>
            <a:off x="431801" y="1440624"/>
            <a:ext cx="5547360" cy="4649281"/>
          </a:xfrm>
          <a:prstGeom prst="rect">
            <a:avLst/>
          </a:prstGeom>
          <a:noFill/>
          <a:ln>
            <a:solidFill>
              <a:srgbClr val="FF6D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a:extLst>
              <a:ext uri="{FF2B5EF4-FFF2-40B4-BE49-F238E27FC236}">
                <a16:creationId xmlns:a16="http://schemas.microsoft.com/office/drawing/2014/main" id="{5DEB8FCD-8C64-E77E-ACE0-3A4C52A5B1DF}"/>
              </a:ext>
            </a:extLst>
          </p:cNvPr>
          <p:cNvSpPr/>
          <p:nvPr userDrawn="1"/>
        </p:nvSpPr>
        <p:spPr>
          <a:xfrm>
            <a:off x="6189158" y="1449092"/>
            <a:ext cx="5547360" cy="4649281"/>
          </a:xfrm>
          <a:prstGeom prst="rect">
            <a:avLst/>
          </a:prstGeom>
          <a:noFill/>
          <a:ln>
            <a:solidFill>
              <a:srgbClr val="002D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212057929"/>
      </p:ext>
    </p:extLst>
  </p:cSld>
  <p:clrMapOvr>
    <a:masterClrMapping/>
  </p:clrMapOvr>
  <p:hf hdr="0" ftr="0" dt="0"/>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3_Two block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A743973-559F-1A6E-D781-B47AF0F40B6E}"/>
              </a:ext>
            </a:extLst>
          </p:cNvPr>
          <p:cNvSpPr/>
          <p:nvPr userDrawn="1"/>
        </p:nvSpPr>
        <p:spPr>
          <a:xfrm>
            <a:off x="417847" y="1793726"/>
            <a:ext cx="5028519" cy="4233343"/>
          </a:xfrm>
          <a:prstGeom prst="rect">
            <a:avLst/>
          </a:prstGeom>
          <a:noFill/>
          <a:ln>
            <a:solidFill>
              <a:srgbClr val="FF6D4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800" y="471915"/>
            <a:ext cx="11484000" cy="343237"/>
          </a:xfrm>
          <a:prstGeom prst="rect">
            <a:avLst/>
          </a:prstGeom>
        </p:spPr>
        <p:txBody>
          <a:bodyPr anchor="t">
            <a:spAutoFit/>
          </a:bodyPr>
          <a:lstStyle>
            <a:lvl1pPr>
              <a:defRPr sz="2200">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800" y="830931"/>
            <a:ext cx="11484000" cy="338554"/>
          </a:xfrm>
          <a:prstGeom prst="rect">
            <a:avLst/>
          </a:prstGeom>
        </p:spPr>
        <p:txBody>
          <a:bodyPr>
            <a:spAutoFit/>
          </a:bodyPr>
          <a:lstStyle>
            <a:lvl1pPr marL="0" indent="0">
              <a:buNone/>
              <a:defRPr sz="1600">
                <a:solidFill>
                  <a:srgbClr val="2D2D2D"/>
                </a:solidFill>
                <a:latin typeface="Montserrat SemiBold" pitchFamily="2" charset="0"/>
              </a:defRPr>
            </a:lvl1pPr>
          </a:lstStyle>
          <a:p>
            <a:pPr lvl="0"/>
            <a:r>
              <a:rPr lang="fr-FR"/>
              <a:t>Cliquez pour modifier les styles du texte du masque</a:t>
            </a:r>
          </a:p>
        </p:txBody>
      </p:sp>
      <p:sp>
        <p:nvSpPr>
          <p:cNvPr id="20" name="Rectangle: Rounded Corners 19">
            <a:extLst>
              <a:ext uri="{FF2B5EF4-FFF2-40B4-BE49-F238E27FC236}">
                <a16:creationId xmlns:a16="http://schemas.microsoft.com/office/drawing/2014/main" id="{AF3D8963-5580-4C5D-83BD-9F4EE3E85093}"/>
              </a:ext>
            </a:extLst>
          </p:cNvPr>
          <p:cNvSpPr/>
          <p:nvPr/>
        </p:nvSpPr>
        <p:spPr>
          <a:xfrm>
            <a:off x="417847" y="1376740"/>
            <a:ext cx="5043037" cy="501955"/>
          </a:xfrm>
          <a:prstGeom prst="roundRect">
            <a:avLst>
              <a:gd name="adj" fmla="val 6076"/>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1" name="Rectangle: Rounded Corners 20">
            <a:extLst>
              <a:ext uri="{FF2B5EF4-FFF2-40B4-BE49-F238E27FC236}">
                <a16:creationId xmlns:a16="http://schemas.microsoft.com/office/drawing/2014/main" id="{3266BEE5-890F-4D2B-A3D4-446773B2C7A7}"/>
              </a:ext>
            </a:extLst>
          </p:cNvPr>
          <p:cNvSpPr/>
          <p:nvPr/>
        </p:nvSpPr>
        <p:spPr>
          <a:xfrm>
            <a:off x="6745635" y="1386659"/>
            <a:ext cx="5043037" cy="501955"/>
          </a:xfrm>
          <a:prstGeom prst="roundRect">
            <a:avLst>
              <a:gd name="adj" fmla="val 6076"/>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6" name="Text Placeholder 4">
            <a:extLst>
              <a:ext uri="{FF2B5EF4-FFF2-40B4-BE49-F238E27FC236}">
                <a16:creationId xmlns:a16="http://schemas.microsoft.com/office/drawing/2014/main" id="{239C0297-1567-40AA-90D6-CB03A2A553DC}"/>
              </a:ext>
            </a:extLst>
          </p:cNvPr>
          <p:cNvSpPr>
            <a:spLocks noGrp="1"/>
          </p:cNvSpPr>
          <p:nvPr userDrawn="1">
            <p:ph type="body" sz="quarter" idx="42"/>
          </p:nvPr>
        </p:nvSpPr>
        <p:spPr bwMode="invGray">
          <a:xfrm>
            <a:off x="577864" y="1481550"/>
            <a:ext cx="4723003" cy="312176"/>
          </a:xfrm>
          <a:prstGeom prst="rect">
            <a:avLst/>
          </a:prstGeom>
        </p:spPr>
        <p:txBody>
          <a:bodyPr anchor="ctr">
            <a:normAutofit/>
          </a:bodyPr>
          <a:lstStyle>
            <a:lvl1pPr marL="0" indent="0">
              <a:buNone/>
              <a:defRPr sz="1400">
                <a:solidFill>
                  <a:srgbClr val="000000"/>
                </a:solidFill>
                <a:latin typeface="Montserrat SemiBold" pitchFamily="2" charset="0"/>
              </a:defRPr>
            </a:lvl1pPr>
          </a:lstStyle>
          <a:p>
            <a:pPr lvl="0"/>
            <a:r>
              <a:rPr lang="fr-FR"/>
              <a:t>Cliquez pour modifier les styles du texte du masque</a:t>
            </a:r>
          </a:p>
        </p:txBody>
      </p:sp>
      <p:sp>
        <p:nvSpPr>
          <p:cNvPr id="37" name="Text Placeholder 4">
            <a:extLst>
              <a:ext uri="{FF2B5EF4-FFF2-40B4-BE49-F238E27FC236}">
                <a16:creationId xmlns:a16="http://schemas.microsoft.com/office/drawing/2014/main" id="{76D94888-A371-4384-8376-ED2A72F15754}"/>
              </a:ext>
            </a:extLst>
          </p:cNvPr>
          <p:cNvSpPr>
            <a:spLocks noGrp="1"/>
          </p:cNvSpPr>
          <p:nvPr userDrawn="1">
            <p:ph type="body" sz="quarter" idx="48"/>
          </p:nvPr>
        </p:nvSpPr>
        <p:spPr bwMode="invGray">
          <a:xfrm>
            <a:off x="577863" y="1983505"/>
            <a:ext cx="4723004" cy="3955901"/>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
        <p:nvSpPr>
          <p:cNvPr id="38" name="Text Placeholder 4">
            <a:extLst>
              <a:ext uri="{FF2B5EF4-FFF2-40B4-BE49-F238E27FC236}">
                <a16:creationId xmlns:a16="http://schemas.microsoft.com/office/drawing/2014/main" id="{D94C5563-891A-404C-BEE1-28600555F5A7}"/>
              </a:ext>
            </a:extLst>
          </p:cNvPr>
          <p:cNvSpPr>
            <a:spLocks noGrp="1"/>
          </p:cNvSpPr>
          <p:nvPr userDrawn="1">
            <p:ph type="body" sz="quarter" idx="49"/>
          </p:nvPr>
        </p:nvSpPr>
        <p:spPr bwMode="invGray">
          <a:xfrm>
            <a:off x="6905554" y="1481550"/>
            <a:ext cx="4723198" cy="312176"/>
          </a:xfrm>
          <a:prstGeom prst="rect">
            <a:avLst/>
          </a:prstGeom>
        </p:spPr>
        <p:txBody>
          <a:bodyPr anchor="ctr">
            <a:normAutofit/>
          </a:bodyPr>
          <a:lstStyle>
            <a:lvl1pPr marL="0" indent="0">
              <a:buNone/>
              <a:defRPr sz="1400">
                <a:solidFill>
                  <a:srgbClr val="000000"/>
                </a:solidFill>
                <a:latin typeface="Montserrat SemiBold" pitchFamily="2" charset="0"/>
              </a:defRPr>
            </a:lvl1pPr>
          </a:lstStyle>
          <a:p>
            <a:pPr lvl="0"/>
            <a:r>
              <a:rPr lang="fr-FR"/>
              <a:t>Cliquez pour modifier les styles du texte du masque</a:t>
            </a:r>
          </a:p>
        </p:txBody>
      </p:sp>
      <p:sp>
        <p:nvSpPr>
          <p:cNvPr id="41" name="Text Placeholder 4">
            <a:extLst>
              <a:ext uri="{FF2B5EF4-FFF2-40B4-BE49-F238E27FC236}">
                <a16:creationId xmlns:a16="http://schemas.microsoft.com/office/drawing/2014/main" id="{D62F8185-7100-4AB7-8700-7B9AB5C5C762}"/>
              </a:ext>
            </a:extLst>
          </p:cNvPr>
          <p:cNvSpPr>
            <a:spLocks noGrp="1"/>
          </p:cNvSpPr>
          <p:nvPr userDrawn="1">
            <p:ph type="body" sz="quarter" idx="50"/>
          </p:nvPr>
        </p:nvSpPr>
        <p:spPr bwMode="invGray">
          <a:xfrm>
            <a:off x="6905553" y="1983504"/>
            <a:ext cx="4723200" cy="3955901"/>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
        <p:nvSpPr>
          <p:cNvPr id="3" name="Rectangle 2">
            <a:extLst>
              <a:ext uri="{FF2B5EF4-FFF2-40B4-BE49-F238E27FC236}">
                <a16:creationId xmlns:a16="http://schemas.microsoft.com/office/drawing/2014/main" id="{C50CF414-58DB-64D8-E7D7-890ABC06B46B}"/>
              </a:ext>
            </a:extLst>
          </p:cNvPr>
          <p:cNvSpPr/>
          <p:nvPr userDrawn="1"/>
        </p:nvSpPr>
        <p:spPr>
          <a:xfrm>
            <a:off x="6748231" y="1844782"/>
            <a:ext cx="5028519" cy="4233343"/>
          </a:xfrm>
          <a:prstGeom prst="rect">
            <a:avLst/>
          </a:prstGeom>
          <a:noFill/>
          <a:ln>
            <a:solidFill>
              <a:srgbClr val="FF6D4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2346554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Divider grey">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3B9BC70B-E23E-6826-2D7D-170A98E2950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 Placeholder 6">
            <a:extLst>
              <a:ext uri="{FF2B5EF4-FFF2-40B4-BE49-F238E27FC236}">
                <a16:creationId xmlns:a16="http://schemas.microsoft.com/office/drawing/2014/main" id="{4CB743F7-1E51-4231-BDBC-00E9E84244C3}"/>
              </a:ext>
            </a:extLst>
          </p:cNvPr>
          <p:cNvSpPr>
            <a:spLocks noGrp="1"/>
          </p:cNvSpPr>
          <p:nvPr>
            <p:ph type="body" sz="quarter" idx="10" hasCustomPrompt="1"/>
          </p:nvPr>
        </p:nvSpPr>
        <p:spPr bwMode="invGray">
          <a:xfrm>
            <a:off x="1594497" y="5227651"/>
            <a:ext cx="9154567" cy="1128699"/>
          </a:xfrm>
          <a:prstGeom prst="rect">
            <a:avLst/>
          </a:prstGeom>
        </p:spPr>
        <p:txBody>
          <a:bodyPr lIns="0" tIns="0" rIns="0" bIns="0">
            <a:normAutofit/>
          </a:bodyPr>
          <a:lstStyle>
            <a:lvl1pPr marL="0" indent="0">
              <a:buNone/>
              <a:defRPr sz="3400">
                <a:solidFill>
                  <a:srgbClr val="000000"/>
                </a:solidFill>
                <a:latin typeface="Montserrat SemiBold" pitchFamily="2" charset="0"/>
              </a:defRPr>
            </a:lvl1pPr>
          </a:lstStyle>
          <a:p>
            <a:pPr lvl="0"/>
            <a:r>
              <a:rPr lang="en-US" dirty="0"/>
              <a:t>&lt;Chapter </a:t>
            </a:r>
            <a:r>
              <a:rPr lang="en-NL" dirty="0"/>
              <a:t>t</a:t>
            </a:r>
            <a:r>
              <a:rPr lang="en-US" dirty="0"/>
              <a:t>itle&gt;</a:t>
            </a:r>
          </a:p>
        </p:txBody>
      </p:sp>
      <p:sp>
        <p:nvSpPr>
          <p:cNvPr id="6" name="Text Placeholder 6">
            <a:extLst>
              <a:ext uri="{FF2B5EF4-FFF2-40B4-BE49-F238E27FC236}">
                <a16:creationId xmlns:a16="http://schemas.microsoft.com/office/drawing/2014/main" id="{16BFB1D5-0A8B-432B-BC50-7C8FF108FF2F}"/>
              </a:ext>
            </a:extLst>
          </p:cNvPr>
          <p:cNvSpPr>
            <a:spLocks noGrp="1"/>
          </p:cNvSpPr>
          <p:nvPr>
            <p:ph type="body" sz="quarter" idx="16" hasCustomPrompt="1"/>
          </p:nvPr>
        </p:nvSpPr>
        <p:spPr bwMode="invGray">
          <a:xfrm>
            <a:off x="632332" y="5227651"/>
            <a:ext cx="711274" cy="523220"/>
          </a:xfrm>
          <a:prstGeom prst="rect">
            <a:avLst/>
          </a:prstGeom>
        </p:spPr>
        <p:txBody>
          <a:bodyPr wrap="square" lIns="0" tIns="0" rIns="0" bIns="0">
            <a:spAutoFit/>
          </a:bodyPr>
          <a:lstStyle>
            <a:lvl1pPr marL="0" indent="0" algn="r">
              <a:buNone/>
              <a:defRPr sz="3400">
                <a:solidFill>
                  <a:srgbClr val="000000"/>
                </a:solidFill>
                <a:latin typeface="Montserrat SemiBold" pitchFamily="2" charset="0"/>
              </a:defRPr>
            </a:lvl1pPr>
          </a:lstStyle>
          <a:p>
            <a:pPr lvl="0"/>
            <a:r>
              <a:rPr lang="en-US" dirty="0"/>
              <a:t>0#</a:t>
            </a:r>
          </a:p>
        </p:txBody>
      </p:sp>
    </p:spTree>
    <p:extLst>
      <p:ext uri="{BB962C8B-B14F-4D97-AF65-F5344CB8AC3E}">
        <p14:creationId xmlns:p14="http://schemas.microsoft.com/office/powerpoint/2010/main" val="424847524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3" name="Oval 21">
            <a:extLst>
              <a:ext uri="{FF2B5EF4-FFF2-40B4-BE49-F238E27FC236}">
                <a16:creationId xmlns:a16="http://schemas.microsoft.com/office/drawing/2014/main" id="{3A717455-3A33-4220-AAB5-A7BAA9DC8761}"/>
              </a:ext>
            </a:extLst>
          </p:cNvPr>
          <p:cNvSpPr/>
          <p:nvPr userDrawn="1"/>
        </p:nvSpPr>
        <p:spPr bwMode="invGray">
          <a:xfrm>
            <a:off x="443637" y="1432511"/>
            <a:ext cx="1219200" cy="1219200"/>
          </a:xfrm>
          <a:prstGeom prst="ellipse">
            <a:avLst/>
          </a:prstGeom>
          <a:gradFill flip="none" rotWithShape="1">
            <a:gsLst>
              <a:gs pos="25000">
                <a:schemeClr val="accent1">
                  <a:alpha val="0"/>
                </a:schemeClr>
              </a:gs>
              <a:gs pos="100000">
                <a:schemeClr val="accent1"/>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tx1"/>
              </a:solidFill>
            </a:endParaRPr>
          </a:p>
        </p:txBody>
      </p:sp>
      <p:sp>
        <p:nvSpPr>
          <p:cNvPr id="4" name="Text Placeholder 5">
            <a:extLst>
              <a:ext uri="{FF2B5EF4-FFF2-40B4-BE49-F238E27FC236}">
                <a16:creationId xmlns:a16="http://schemas.microsoft.com/office/drawing/2014/main" id="{141E41FF-3022-A0C2-832B-8783556F0FC0}"/>
              </a:ext>
            </a:extLst>
          </p:cNvPr>
          <p:cNvSpPr>
            <a:spLocks noGrp="1"/>
          </p:cNvSpPr>
          <p:nvPr>
            <p:ph type="body" sz="quarter" idx="13" hasCustomPrompt="1"/>
          </p:nvPr>
        </p:nvSpPr>
        <p:spPr bwMode="invGray">
          <a:xfrm>
            <a:off x="1869505" y="2203939"/>
            <a:ext cx="4096512" cy="3892061"/>
          </a:xfrm>
        </p:spPr>
        <p:txBody>
          <a:bodyPr lIns="0" tIns="0" rIns="0" bIns="0" anchor="t"/>
          <a:lstStyle>
            <a:lvl1pPr marL="0" indent="0" algn="l">
              <a:buFont typeface="Arial" panose="020B0604020202020204" pitchFamily="34" charset="0"/>
              <a:buNone/>
              <a:defRPr sz="1867">
                <a:latin typeface="+mn-lt"/>
              </a:defRPr>
            </a:lvl1pPr>
          </a:lstStyle>
          <a:p>
            <a:pPr lvl="0"/>
            <a:r>
              <a:rPr lang="en-US" dirty="0"/>
              <a:t>Text</a:t>
            </a:r>
          </a:p>
        </p:txBody>
      </p:sp>
      <p:sp>
        <p:nvSpPr>
          <p:cNvPr id="5" name="Text Placeholder 5">
            <a:extLst>
              <a:ext uri="{FF2B5EF4-FFF2-40B4-BE49-F238E27FC236}">
                <a16:creationId xmlns:a16="http://schemas.microsoft.com/office/drawing/2014/main" id="{FB053763-AA75-5F52-1CB3-D01C2F188CC6}"/>
              </a:ext>
            </a:extLst>
          </p:cNvPr>
          <p:cNvSpPr>
            <a:spLocks noGrp="1"/>
          </p:cNvSpPr>
          <p:nvPr>
            <p:ph type="body" sz="quarter" idx="49" hasCustomPrompt="1"/>
          </p:nvPr>
        </p:nvSpPr>
        <p:spPr bwMode="invGray">
          <a:xfrm>
            <a:off x="1869505" y="1432984"/>
            <a:ext cx="4096512" cy="677169"/>
          </a:xfrm>
        </p:spPr>
        <p:txBody>
          <a:bodyPr lIns="0" tIns="0" rIns="0" bIns="0" anchor="ctr"/>
          <a:lstStyle>
            <a:lvl1pPr marL="0" indent="0" algn="l">
              <a:buFont typeface="Arial" panose="020B0604020202020204" pitchFamily="34" charset="0"/>
              <a:buNone/>
              <a:defRPr sz="2133">
                <a:solidFill>
                  <a:schemeClr val="accent1"/>
                </a:solidFill>
                <a:latin typeface="+mj-lt"/>
              </a:defRPr>
            </a:lvl1pPr>
          </a:lstStyle>
          <a:p>
            <a:pPr lvl="0"/>
            <a:r>
              <a:rPr lang="en-US" dirty="0"/>
              <a:t>Title</a:t>
            </a:r>
          </a:p>
        </p:txBody>
      </p:sp>
      <p:sp>
        <p:nvSpPr>
          <p:cNvPr id="6" name="Text Placeholder 5">
            <a:extLst>
              <a:ext uri="{FF2B5EF4-FFF2-40B4-BE49-F238E27FC236}">
                <a16:creationId xmlns:a16="http://schemas.microsoft.com/office/drawing/2014/main" id="{02293143-8F43-9259-D043-9B99C200C627}"/>
              </a:ext>
            </a:extLst>
          </p:cNvPr>
          <p:cNvSpPr>
            <a:spLocks noGrp="1"/>
          </p:cNvSpPr>
          <p:nvPr>
            <p:ph type="body" sz="quarter" idx="50" hasCustomPrompt="1"/>
          </p:nvPr>
        </p:nvSpPr>
        <p:spPr bwMode="invGray">
          <a:xfrm>
            <a:off x="7641621" y="2203939"/>
            <a:ext cx="4096512" cy="3892061"/>
          </a:xfrm>
        </p:spPr>
        <p:txBody>
          <a:bodyPr lIns="0" tIns="0" rIns="0" bIns="0" anchor="t"/>
          <a:lstStyle>
            <a:lvl1pPr marL="0" indent="0" algn="l">
              <a:buFont typeface="Arial" panose="020B0604020202020204" pitchFamily="34" charset="0"/>
              <a:buNone/>
              <a:defRPr sz="1867">
                <a:latin typeface="+mn-lt"/>
              </a:defRPr>
            </a:lvl1pPr>
          </a:lstStyle>
          <a:p>
            <a:pPr lvl="0"/>
            <a:r>
              <a:rPr lang="en-US" dirty="0"/>
              <a:t>Text</a:t>
            </a:r>
          </a:p>
        </p:txBody>
      </p:sp>
      <p:sp>
        <p:nvSpPr>
          <p:cNvPr id="7" name="Text Placeholder 5">
            <a:extLst>
              <a:ext uri="{FF2B5EF4-FFF2-40B4-BE49-F238E27FC236}">
                <a16:creationId xmlns:a16="http://schemas.microsoft.com/office/drawing/2014/main" id="{F0E71A70-98E5-2D28-824F-4C334D3B26C7}"/>
              </a:ext>
            </a:extLst>
          </p:cNvPr>
          <p:cNvSpPr>
            <a:spLocks noGrp="1"/>
          </p:cNvSpPr>
          <p:nvPr>
            <p:ph type="body" sz="quarter" idx="51" hasCustomPrompt="1"/>
          </p:nvPr>
        </p:nvSpPr>
        <p:spPr bwMode="invGray">
          <a:xfrm>
            <a:off x="7641621" y="1432984"/>
            <a:ext cx="4096512" cy="677169"/>
          </a:xfrm>
        </p:spPr>
        <p:txBody>
          <a:bodyPr lIns="0" tIns="0" rIns="0" bIns="0" anchor="ctr"/>
          <a:lstStyle>
            <a:lvl1pPr marL="0" indent="0" algn="l">
              <a:buFont typeface="Arial" panose="020B0604020202020204" pitchFamily="34" charset="0"/>
              <a:buNone/>
              <a:defRPr sz="2133">
                <a:solidFill>
                  <a:schemeClr val="accent2"/>
                </a:solidFill>
                <a:latin typeface="+mj-lt"/>
              </a:defRPr>
            </a:lvl1pPr>
          </a:lstStyle>
          <a:p>
            <a:pPr lvl="0"/>
            <a:r>
              <a:rPr lang="en-US" dirty="0"/>
              <a:t>Title</a:t>
            </a:r>
          </a:p>
        </p:txBody>
      </p:sp>
      <p:sp>
        <p:nvSpPr>
          <p:cNvPr id="8" name="Text Placeholder 5">
            <a:extLst>
              <a:ext uri="{FF2B5EF4-FFF2-40B4-BE49-F238E27FC236}">
                <a16:creationId xmlns:a16="http://schemas.microsoft.com/office/drawing/2014/main" id="{18580B11-A8C6-9702-B9D6-51F8C7ABBB82}"/>
              </a:ext>
            </a:extLst>
          </p:cNvPr>
          <p:cNvSpPr>
            <a:spLocks noGrp="1"/>
          </p:cNvSpPr>
          <p:nvPr>
            <p:ph type="body" sz="quarter" idx="35" hasCustomPrompt="1"/>
          </p:nvPr>
        </p:nvSpPr>
        <p:spPr bwMode="invGray">
          <a:xfrm>
            <a:off x="853396" y="1919000"/>
            <a:ext cx="399683" cy="246221"/>
          </a:xfrm>
        </p:spPr>
        <p:txBody>
          <a:bodyPr wrap="none" lIns="0" tIns="0" rIns="0" bIns="0" anchor="ctr">
            <a:spAutoFit/>
          </a:bodyPr>
          <a:lstStyle>
            <a:lvl1pPr marL="0" indent="0" algn="ctr">
              <a:buNone/>
              <a:defRPr sz="1600">
                <a:solidFill>
                  <a:schemeClr val="tx1"/>
                </a:solidFill>
                <a:latin typeface="+mn-lt"/>
              </a:defRPr>
            </a:lvl1pPr>
          </a:lstStyle>
          <a:p>
            <a:pPr lvl="0"/>
            <a:r>
              <a:rPr lang="en-US" dirty="0"/>
              <a:t>Icon</a:t>
            </a:r>
          </a:p>
        </p:txBody>
      </p:sp>
      <p:sp>
        <p:nvSpPr>
          <p:cNvPr id="9" name="Title 1">
            <a:extLst>
              <a:ext uri="{FF2B5EF4-FFF2-40B4-BE49-F238E27FC236}">
                <a16:creationId xmlns:a16="http://schemas.microsoft.com/office/drawing/2014/main" id="{974C2013-BEDF-04DC-D242-8B1FDA7BDCD9}"/>
              </a:ext>
            </a:extLst>
          </p:cNvPr>
          <p:cNvSpPr>
            <a:spLocks noGrp="1"/>
          </p:cNvSpPr>
          <p:nvPr>
            <p:ph type="title"/>
          </p:nvPr>
        </p:nvSpPr>
        <p:spPr bwMode="invGray">
          <a:xfrm>
            <a:off x="316799" y="471915"/>
            <a:ext cx="11484000" cy="343237"/>
          </a:xfrm>
          <a:prstGeom prst="rect">
            <a:avLst/>
          </a:prstGeom>
        </p:spPr>
        <p:txBody>
          <a:bodyPr tIns="0" bIns="0" anchor="t">
            <a:spAutoFit/>
          </a:bodyPr>
          <a:lstStyle>
            <a:lvl1pPr>
              <a:lnSpc>
                <a:spcPct val="100000"/>
              </a:lnSpc>
              <a:defRPr sz="2200">
                <a:solidFill>
                  <a:srgbClr val="000000"/>
                </a:solidFill>
                <a:latin typeface="Montserrat Bold" panose="00000800000000000000" pitchFamily="2" charset="0"/>
              </a:defRPr>
            </a:lvl1pPr>
          </a:lstStyle>
          <a:p>
            <a:r>
              <a:rPr lang="fr-FR" dirty="0"/>
              <a:t>Modifiez le style du titre</a:t>
            </a:r>
            <a:endParaRPr lang="en-US" dirty="0"/>
          </a:p>
        </p:txBody>
      </p:sp>
      <p:sp>
        <p:nvSpPr>
          <p:cNvPr id="10" name="Text Placeholder 4">
            <a:extLst>
              <a:ext uri="{FF2B5EF4-FFF2-40B4-BE49-F238E27FC236}">
                <a16:creationId xmlns:a16="http://schemas.microsoft.com/office/drawing/2014/main" id="{1F73C747-6D89-D14F-A5F6-8B2298CEF6AF}"/>
              </a:ext>
            </a:extLst>
          </p:cNvPr>
          <p:cNvSpPr>
            <a:spLocks noGrp="1"/>
          </p:cNvSpPr>
          <p:nvPr>
            <p:ph type="body" sz="quarter" idx="12"/>
          </p:nvPr>
        </p:nvSpPr>
        <p:spPr bwMode="invGray">
          <a:xfrm>
            <a:off x="316799" y="830931"/>
            <a:ext cx="11484000" cy="338554"/>
          </a:xfrm>
          <a:prstGeom prst="rect">
            <a:avLst/>
          </a:prstGeom>
        </p:spPr>
        <p:txBody>
          <a:bodyPr>
            <a:spAutoFit/>
          </a:bodyPr>
          <a:lstStyle>
            <a:lvl1pPr marL="0" indent="0">
              <a:buNone/>
              <a:defRPr sz="1600">
                <a:solidFill>
                  <a:srgbClr val="000000"/>
                </a:solidFill>
                <a:latin typeface="Montserrat SemiBold" pitchFamily="2" charset="0"/>
              </a:defRPr>
            </a:lvl1pPr>
          </a:lstStyle>
          <a:p>
            <a:pPr lvl="0"/>
            <a:r>
              <a:rPr lang="fr-FR"/>
              <a:t>Cliquez pour modifier les styles du texte du masque</a:t>
            </a:r>
          </a:p>
        </p:txBody>
      </p:sp>
    </p:spTree>
    <p:extLst>
      <p:ext uri="{BB962C8B-B14F-4D97-AF65-F5344CB8AC3E}">
        <p14:creationId xmlns:p14="http://schemas.microsoft.com/office/powerpoint/2010/main" val="371756134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Key highlight">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7A4FA160-A88D-4C57-9737-BA9733A36AAD}"/>
              </a:ext>
            </a:extLst>
          </p:cNvPr>
          <p:cNvSpPr/>
          <p:nvPr userDrawn="1"/>
        </p:nvSpPr>
        <p:spPr bwMode="invGray">
          <a:xfrm>
            <a:off x="451989" y="1432984"/>
            <a:ext cx="2865120" cy="4663016"/>
          </a:xfrm>
          <a:prstGeom prst="rect">
            <a:avLst/>
          </a:prstGeom>
          <a:gradFill flip="none" rotWithShape="1">
            <a:gsLst>
              <a:gs pos="0">
                <a:srgbClr val="002D3C"/>
              </a:gs>
              <a:gs pos="100000">
                <a:srgbClr val="002D3C">
                  <a:alpha val="5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tIns="121920" rtlCol="0" anchor="t"/>
          <a:lstStyle/>
          <a:p>
            <a:endParaRPr lang="en-IN" sz="3200" dirty="0">
              <a:solidFill>
                <a:schemeClr val="tx1"/>
              </a:solidFill>
              <a:latin typeface="+mj-lt"/>
            </a:endParaRPr>
          </a:p>
        </p:txBody>
      </p:sp>
      <p:sp>
        <p:nvSpPr>
          <p:cNvPr id="51" name="Text Placeholder 5">
            <a:extLst>
              <a:ext uri="{FF2B5EF4-FFF2-40B4-BE49-F238E27FC236}">
                <a16:creationId xmlns:a16="http://schemas.microsoft.com/office/drawing/2014/main" id="{1870F207-DAE0-4F9E-BC24-FBAF964B37A7}"/>
              </a:ext>
            </a:extLst>
          </p:cNvPr>
          <p:cNvSpPr>
            <a:spLocks noGrp="1"/>
          </p:cNvSpPr>
          <p:nvPr>
            <p:ph type="body" sz="quarter" idx="13" hasCustomPrompt="1"/>
          </p:nvPr>
        </p:nvSpPr>
        <p:spPr bwMode="invGray">
          <a:xfrm>
            <a:off x="619759" y="1584960"/>
            <a:ext cx="2550161" cy="4368800"/>
          </a:xfrm>
        </p:spPr>
        <p:txBody>
          <a:bodyPr lIns="91440" tIns="45720" rIns="91440" bIns="45720" anchor="t"/>
          <a:lstStyle>
            <a:lvl1pPr marL="0" indent="0" algn="l">
              <a:buFont typeface="Arial" panose="020B0604020202020204" pitchFamily="34" charset="0"/>
              <a:buNone/>
              <a:defRPr sz="2400">
                <a:solidFill>
                  <a:schemeClr val="bg1"/>
                </a:solidFill>
                <a:latin typeface="+mj-lt"/>
              </a:defRPr>
            </a:lvl1pPr>
          </a:lstStyle>
          <a:p>
            <a:pPr lvl="0"/>
            <a:r>
              <a:rPr lang="en-US" dirty="0"/>
              <a:t>Title</a:t>
            </a:r>
          </a:p>
        </p:txBody>
      </p:sp>
      <p:sp>
        <p:nvSpPr>
          <p:cNvPr id="52" name="Text Placeholder 5">
            <a:extLst>
              <a:ext uri="{FF2B5EF4-FFF2-40B4-BE49-F238E27FC236}">
                <a16:creationId xmlns:a16="http://schemas.microsoft.com/office/drawing/2014/main" id="{DB4A13E2-127A-4334-AD45-2634FFD83827}"/>
              </a:ext>
            </a:extLst>
          </p:cNvPr>
          <p:cNvSpPr>
            <a:spLocks noGrp="1"/>
          </p:cNvSpPr>
          <p:nvPr>
            <p:ph type="body" sz="quarter" idx="26" hasCustomPrompt="1"/>
          </p:nvPr>
        </p:nvSpPr>
        <p:spPr bwMode="invGray">
          <a:xfrm>
            <a:off x="3588327" y="1584960"/>
            <a:ext cx="8151684" cy="4368800"/>
          </a:xfrm>
        </p:spPr>
        <p:txBody>
          <a:bodyPr lIns="91440" tIns="45720" rIns="91440" bIns="45720" anchor="t"/>
          <a:lstStyle>
            <a:lvl1pPr marL="243834" indent="-243834" algn="l">
              <a:buFont typeface="Arial" panose="020B0604020202020204" pitchFamily="34" charset="0"/>
              <a:buChar char="•"/>
              <a:defRPr sz="1867">
                <a:latin typeface="+mn-lt"/>
              </a:defRPr>
            </a:lvl1pPr>
          </a:lstStyle>
          <a:p>
            <a:pPr lvl="0"/>
            <a:r>
              <a:rPr lang="en-US" dirty="0"/>
              <a:t>Text</a:t>
            </a:r>
          </a:p>
        </p:txBody>
      </p:sp>
      <p:sp>
        <p:nvSpPr>
          <p:cNvPr id="3" name="Title 1">
            <a:extLst>
              <a:ext uri="{FF2B5EF4-FFF2-40B4-BE49-F238E27FC236}">
                <a16:creationId xmlns:a16="http://schemas.microsoft.com/office/drawing/2014/main" id="{F0ADE797-87B8-1B41-5FD0-49D7A734BDFA}"/>
              </a:ext>
            </a:extLst>
          </p:cNvPr>
          <p:cNvSpPr>
            <a:spLocks noGrp="1"/>
          </p:cNvSpPr>
          <p:nvPr>
            <p:ph type="title"/>
          </p:nvPr>
        </p:nvSpPr>
        <p:spPr bwMode="invGray">
          <a:xfrm>
            <a:off x="316799" y="471915"/>
            <a:ext cx="11484000" cy="343237"/>
          </a:xfrm>
          <a:prstGeom prst="rect">
            <a:avLst/>
          </a:prstGeom>
        </p:spPr>
        <p:txBody>
          <a:bodyPr tIns="0" bIns="0" anchor="t">
            <a:spAutoFit/>
          </a:bodyPr>
          <a:lstStyle>
            <a:lvl1pPr>
              <a:lnSpc>
                <a:spcPct val="100000"/>
              </a:lnSpc>
              <a:defRPr sz="2200">
                <a:solidFill>
                  <a:srgbClr val="000000"/>
                </a:solidFill>
                <a:latin typeface="Montserrat Bold" panose="00000800000000000000" pitchFamily="2" charset="0"/>
              </a:defRPr>
            </a:lvl1pPr>
          </a:lstStyle>
          <a:p>
            <a:r>
              <a:rPr lang="fr-FR" dirty="0"/>
              <a:t>Modifiez le style du titre</a:t>
            </a:r>
            <a:endParaRPr lang="en-US" dirty="0"/>
          </a:p>
        </p:txBody>
      </p:sp>
      <p:sp>
        <p:nvSpPr>
          <p:cNvPr id="4" name="Text Placeholder 4">
            <a:extLst>
              <a:ext uri="{FF2B5EF4-FFF2-40B4-BE49-F238E27FC236}">
                <a16:creationId xmlns:a16="http://schemas.microsoft.com/office/drawing/2014/main" id="{26A64BA6-62BA-5B94-7803-BE40A1270634}"/>
              </a:ext>
            </a:extLst>
          </p:cNvPr>
          <p:cNvSpPr>
            <a:spLocks noGrp="1"/>
          </p:cNvSpPr>
          <p:nvPr>
            <p:ph type="body" sz="quarter" idx="10"/>
          </p:nvPr>
        </p:nvSpPr>
        <p:spPr bwMode="invGray">
          <a:xfrm>
            <a:off x="316799" y="830931"/>
            <a:ext cx="11484000" cy="338554"/>
          </a:xfrm>
          <a:prstGeom prst="rect">
            <a:avLst/>
          </a:prstGeom>
        </p:spPr>
        <p:txBody>
          <a:bodyPr>
            <a:spAutoFit/>
          </a:bodyPr>
          <a:lstStyle>
            <a:lvl1pPr marL="0" indent="0">
              <a:buNone/>
              <a:defRPr sz="1600">
                <a:solidFill>
                  <a:srgbClr val="000000"/>
                </a:solidFill>
                <a:latin typeface="Montserrat SemiBold" pitchFamily="2" charset="0"/>
              </a:defRPr>
            </a:lvl1pPr>
          </a:lstStyle>
          <a:p>
            <a:pPr lvl="0"/>
            <a:r>
              <a:rPr lang="fr-FR"/>
              <a:t>Cliquez pour modifier les styles du texte du masque</a:t>
            </a:r>
          </a:p>
        </p:txBody>
      </p:sp>
    </p:spTree>
    <p:extLst>
      <p:ext uri="{BB962C8B-B14F-4D97-AF65-F5344CB8AC3E}">
        <p14:creationId xmlns:p14="http://schemas.microsoft.com/office/powerpoint/2010/main" val="2707638217"/>
      </p:ext>
    </p:extLst>
  </p:cSld>
  <p:clrMapOvr>
    <a:masterClrMapping/>
  </p:clrMapOvr>
  <p:hf hdr="0" ftr="0" dt="0"/>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_Three pointers">
    <p:spTree>
      <p:nvGrpSpPr>
        <p:cNvPr id="1" name=""/>
        <p:cNvGrpSpPr/>
        <p:nvPr/>
      </p:nvGrpSpPr>
      <p:grpSpPr>
        <a:xfrm>
          <a:off x="0" y="0"/>
          <a:ext cx="0" cy="0"/>
          <a:chOff x="0" y="0"/>
          <a:chExt cx="0" cy="0"/>
        </a:xfrm>
      </p:grpSpPr>
      <p:sp>
        <p:nvSpPr>
          <p:cNvPr id="22" name="Oval 21">
            <a:extLst>
              <a:ext uri="{FF2B5EF4-FFF2-40B4-BE49-F238E27FC236}">
                <a16:creationId xmlns:a16="http://schemas.microsoft.com/office/drawing/2014/main" id="{EEF578A6-0CF5-4E17-910B-7C67E58AB278}"/>
              </a:ext>
            </a:extLst>
          </p:cNvPr>
          <p:cNvSpPr/>
          <p:nvPr userDrawn="1"/>
        </p:nvSpPr>
        <p:spPr bwMode="invGray">
          <a:xfrm>
            <a:off x="443637" y="1493944"/>
            <a:ext cx="1219200" cy="1219200"/>
          </a:xfrm>
          <a:prstGeom prst="ellipse">
            <a:avLst/>
          </a:prstGeom>
          <a:gradFill flip="none" rotWithShape="1">
            <a:gsLst>
              <a:gs pos="25000">
                <a:srgbClr val="FF6D43">
                  <a:alpha val="0"/>
                </a:srgbClr>
              </a:gs>
              <a:gs pos="100000">
                <a:srgbClr val="FF6D43"/>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33" dirty="0">
              <a:solidFill>
                <a:schemeClr val="tx1"/>
              </a:solidFill>
              <a:latin typeface="+mj-lt"/>
            </a:endParaRPr>
          </a:p>
        </p:txBody>
      </p:sp>
      <p:sp>
        <p:nvSpPr>
          <p:cNvPr id="23" name="Oval 22">
            <a:extLst>
              <a:ext uri="{FF2B5EF4-FFF2-40B4-BE49-F238E27FC236}">
                <a16:creationId xmlns:a16="http://schemas.microsoft.com/office/drawing/2014/main" id="{B4A69D49-88CA-4168-827B-076392BB2441}"/>
              </a:ext>
            </a:extLst>
          </p:cNvPr>
          <p:cNvSpPr/>
          <p:nvPr userDrawn="1"/>
        </p:nvSpPr>
        <p:spPr bwMode="invGray">
          <a:xfrm>
            <a:off x="443637" y="3151372"/>
            <a:ext cx="1219200" cy="1219200"/>
          </a:xfrm>
          <a:prstGeom prst="ellipse">
            <a:avLst/>
          </a:prstGeom>
          <a:gradFill flip="none" rotWithShape="1">
            <a:gsLst>
              <a:gs pos="25000">
                <a:srgbClr val="002D3C">
                  <a:alpha val="0"/>
                </a:srgbClr>
              </a:gs>
              <a:gs pos="100000">
                <a:srgbClr val="002D3C"/>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33" dirty="0">
              <a:solidFill>
                <a:schemeClr val="tx1"/>
              </a:solidFill>
              <a:latin typeface="+mj-lt"/>
            </a:endParaRPr>
          </a:p>
        </p:txBody>
      </p:sp>
      <p:sp>
        <p:nvSpPr>
          <p:cNvPr id="25" name="Oval 24">
            <a:extLst>
              <a:ext uri="{FF2B5EF4-FFF2-40B4-BE49-F238E27FC236}">
                <a16:creationId xmlns:a16="http://schemas.microsoft.com/office/drawing/2014/main" id="{6008EED8-CF13-4BA3-9ABC-B01B8D81F6D5}"/>
              </a:ext>
            </a:extLst>
          </p:cNvPr>
          <p:cNvSpPr/>
          <p:nvPr userDrawn="1"/>
        </p:nvSpPr>
        <p:spPr bwMode="invGray">
          <a:xfrm>
            <a:off x="443637" y="4808800"/>
            <a:ext cx="1219200" cy="1219200"/>
          </a:xfrm>
          <a:prstGeom prst="ellipse">
            <a:avLst/>
          </a:prstGeom>
          <a:gradFill flip="none" rotWithShape="1">
            <a:gsLst>
              <a:gs pos="25000">
                <a:srgbClr val="ECECED">
                  <a:alpha val="0"/>
                </a:srgbClr>
              </a:gs>
              <a:gs pos="100000">
                <a:srgbClr val="ECECED"/>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33" dirty="0">
              <a:solidFill>
                <a:schemeClr val="tx1"/>
              </a:solidFill>
              <a:latin typeface="+mj-lt"/>
            </a:endParaRPr>
          </a:p>
        </p:txBody>
      </p:sp>
      <p:sp>
        <p:nvSpPr>
          <p:cNvPr id="51" name="Text Placeholder 5">
            <a:extLst>
              <a:ext uri="{FF2B5EF4-FFF2-40B4-BE49-F238E27FC236}">
                <a16:creationId xmlns:a16="http://schemas.microsoft.com/office/drawing/2014/main" id="{1870F207-DAE0-4F9E-BC24-FBAF964B37A7}"/>
              </a:ext>
            </a:extLst>
          </p:cNvPr>
          <p:cNvSpPr>
            <a:spLocks noGrp="1"/>
          </p:cNvSpPr>
          <p:nvPr>
            <p:ph type="body" sz="quarter" idx="13" hasCustomPrompt="1"/>
          </p:nvPr>
        </p:nvSpPr>
        <p:spPr bwMode="invGray">
          <a:xfrm>
            <a:off x="1869500" y="1432984"/>
            <a:ext cx="3785576" cy="1341120"/>
          </a:xfrm>
        </p:spPr>
        <p:txBody>
          <a:bodyPr lIns="0" tIns="0" rIns="0" bIns="0" anchor="ctr"/>
          <a:lstStyle>
            <a:lvl1pPr marL="243834" indent="-243834" algn="l">
              <a:buFont typeface="Arial" panose="020B0604020202020204" pitchFamily="34" charset="0"/>
              <a:buChar char="•"/>
              <a:defRPr sz="1600">
                <a:latin typeface="+mn-lt"/>
              </a:defRPr>
            </a:lvl1pPr>
          </a:lstStyle>
          <a:p>
            <a:pPr lvl="0"/>
            <a:r>
              <a:rPr lang="en-US" dirty="0"/>
              <a:t>Text</a:t>
            </a:r>
          </a:p>
        </p:txBody>
      </p:sp>
      <p:sp>
        <p:nvSpPr>
          <p:cNvPr id="52" name="Text Placeholder 5">
            <a:extLst>
              <a:ext uri="{FF2B5EF4-FFF2-40B4-BE49-F238E27FC236}">
                <a16:creationId xmlns:a16="http://schemas.microsoft.com/office/drawing/2014/main" id="{DB4A13E2-127A-4334-AD45-2634FFD83827}"/>
              </a:ext>
            </a:extLst>
          </p:cNvPr>
          <p:cNvSpPr>
            <a:spLocks noGrp="1"/>
          </p:cNvSpPr>
          <p:nvPr>
            <p:ph type="body" sz="quarter" idx="26" hasCustomPrompt="1"/>
          </p:nvPr>
        </p:nvSpPr>
        <p:spPr bwMode="invGray">
          <a:xfrm>
            <a:off x="1869500" y="3090412"/>
            <a:ext cx="3785576" cy="1341120"/>
          </a:xfrm>
        </p:spPr>
        <p:txBody>
          <a:bodyPr lIns="0" tIns="0" rIns="0" bIns="0" anchor="ctr"/>
          <a:lstStyle>
            <a:lvl1pPr marL="243834" indent="-243834" algn="l">
              <a:buFont typeface="Arial" panose="020B0604020202020204" pitchFamily="34" charset="0"/>
              <a:buChar char="•"/>
              <a:defRPr sz="1600">
                <a:latin typeface="+mn-lt"/>
              </a:defRPr>
            </a:lvl1pPr>
          </a:lstStyle>
          <a:p>
            <a:pPr lvl="0"/>
            <a:r>
              <a:rPr lang="en-US" dirty="0"/>
              <a:t>Text</a:t>
            </a:r>
          </a:p>
        </p:txBody>
      </p:sp>
      <p:sp>
        <p:nvSpPr>
          <p:cNvPr id="53" name="Text Placeholder 5">
            <a:extLst>
              <a:ext uri="{FF2B5EF4-FFF2-40B4-BE49-F238E27FC236}">
                <a16:creationId xmlns:a16="http://schemas.microsoft.com/office/drawing/2014/main" id="{51A44452-CBAC-4F3B-A256-C86AB53549C3}"/>
              </a:ext>
            </a:extLst>
          </p:cNvPr>
          <p:cNvSpPr>
            <a:spLocks noGrp="1"/>
          </p:cNvSpPr>
          <p:nvPr>
            <p:ph type="body" sz="quarter" idx="28" hasCustomPrompt="1"/>
          </p:nvPr>
        </p:nvSpPr>
        <p:spPr bwMode="invGray">
          <a:xfrm>
            <a:off x="1869500" y="4747840"/>
            <a:ext cx="3785576" cy="1341120"/>
          </a:xfrm>
        </p:spPr>
        <p:txBody>
          <a:bodyPr lIns="0" tIns="0" rIns="0" bIns="0" anchor="ctr"/>
          <a:lstStyle>
            <a:lvl1pPr marL="243834" indent="-243834" algn="l">
              <a:buFont typeface="Arial" panose="020B0604020202020204" pitchFamily="34" charset="0"/>
              <a:buChar char="•"/>
              <a:defRPr sz="1600">
                <a:latin typeface="+mn-lt"/>
              </a:defRPr>
            </a:lvl1pPr>
          </a:lstStyle>
          <a:p>
            <a:pPr lvl="0"/>
            <a:r>
              <a:rPr lang="en-US" dirty="0"/>
              <a:t>Text</a:t>
            </a:r>
          </a:p>
        </p:txBody>
      </p:sp>
      <p:sp>
        <p:nvSpPr>
          <p:cNvPr id="26" name="Text Placeholder 5">
            <a:extLst>
              <a:ext uri="{FF2B5EF4-FFF2-40B4-BE49-F238E27FC236}">
                <a16:creationId xmlns:a16="http://schemas.microsoft.com/office/drawing/2014/main" id="{F80B1E3F-4EBE-460F-9AB0-4C8CFFE5BEDE}"/>
              </a:ext>
            </a:extLst>
          </p:cNvPr>
          <p:cNvSpPr>
            <a:spLocks noGrp="1"/>
          </p:cNvSpPr>
          <p:nvPr>
            <p:ph type="body" sz="quarter" idx="35" hasCustomPrompt="1"/>
          </p:nvPr>
        </p:nvSpPr>
        <p:spPr bwMode="invGray">
          <a:xfrm>
            <a:off x="939959" y="1816287"/>
            <a:ext cx="226557" cy="574516"/>
          </a:xfrm>
        </p:spPr>
        <p:txBody>
          <a:bodyPr wrap="none" lIns="0" tIns="0" rIns="0" bIns="0" anchor="ctr">
            <a:spAutoFit/>
          </a:bodyPr>
          <a:lstStyle>
            <a:lvl1pPr marL="0" indent="0" algn="ctr">
              <a:buNone/>
              <a:defRPr sz="3733">
                <a:solidFill>
                  <a:schemeClr val="tx1"/>
                </a:solidFill>
                <a:latin typeface="+mj-lt"/>
              </a:defRPr>
            </a:lvl1pPr>
          </a:lstStyle>
          <a:p>
            <a:pPr lvl="0"/>
            <a:r>
              <a:rPr lang="en-US" dirty="0"/>
              <a:t>1</a:t>
            </a:r>
          </a:p>
        </p:txBody>
      </p:sp>
      <p:sp>
        <p:nvSpPr>
          <p:cNvPr id="28" name="Text Placeholder 5">
            <a:extLst>
              <a:ext uri="{FF2B5EF4-FFF2-40B4-BE49-F238E27FC236}">
                <a16:creationId xmlns:a16="http://schemas.microsoft.com/office/drawing/2014/main" id="{4701CB5E-364C-4C21-BFA4-7310E2F21E11}"/>
              </a:ext>
            </a:extLst>
          </p:cNvPr>
          <p:cNvSpPr>
            <a:spLocks noGrp="1"/>
          </p:cNvSpPr>
          <p:nvPr>
            <p:ph type="body" sz="quarter" idx="36" hasCustomPrompt="1"/>
          </p:nvPr>
        </p:nvSpPr>
        <p:spPr bwMode="invGray">
          <a:xfrm>
            <a:off x="921791" y="3473715"/>
            <a:ext cx="262893" cy="574516"/>
          </a:xfrm>
        </p:spPr>
        <p:txBody>
          <a:bodyPr wrap="none" lIns="0" tIns="0" rIns="0" bIns="0" anchor="ctr">
            <a:spAutoFit/>
          </a:bodyPr>
          <a:lstStyle>
            <a:lvl1pPr marL="0" indent="0" algn="ctr">
              <a:buNone/>
              <a:defRPr sz="3733">
                <a:solidFill>
                  <a:schemeClr val="tx1"/>
                </a:solidFill>
                <a:latin typeface="+mj-lt"/>
              </a:defRPr>
            </a:lvl1pPr>
          </a:lstStyle>
          <a:p>
            <a:pPr lvl="0"/>
            <a:r>
              <a:rPr lang="en-US" dirty="0"/>
              <a:t>2</a:t>
            </a:r>
          </a:p>
        </p:txBody>
      </p:sp>
      <p:sp>
        <p:nvSpPr>
          <p:cNvPr id="31" name="Text Placeholder 5">
            <a:extLst>
              <a:ext uri="{FF2B5EF4-FFF2-40B4-BE49-F238E27FC236}">
                <a16:creationId xmlns:a16="http://schemas.microsoft.com/office/drawing/2014/main" id="{5661BFBD-5CAA-4C36-A3D0-3A86A9BCFCD5}"/>
              </a:ext>
            </a:extLst>
          </p:cNvPr>
          <p:cNvSpPr>
            <a:spLocks noGrp="1"/>
          </p:cNvSpPr>
          <p:nvPr>
            <p:ph type="body" sz="quarter" idx="37" hasCustomPrompt="1"/>
          </p:nvPr>
        </p:nvSpPr>
        <p:spPr bwMode="invGray">
          <a:xfrm>
            <a:off x="921791" y="5131143"/>
            <a:ext cx="262893" cy="574516"/>
          </a:xfrm>
        </p:spPr>
        <p:txBody>
          <a:bodyPr wrap="none" lIns="0" tIns="0" rIns="0" bIns="0" anchor="ctr">
            <a:spAutoFit/>
          </a:bodyPr>
          <a:lstStyle>
            <a:lvl1pPr marL="0" indent="0" algn="ctr">
              <a:buNone/>
              <a:defRPr sz="3733">
                <a:solidFill>
                  <a:schemeClr val="tx1"/>
                </a:solidFill>
                <a:latin typeface="+mj-lt"/>
              </a:defRPr>
            </a:lvl1pPr>
          </a:lstStyle>
          <a:p>
            <a:pPr lvl="0"/>
            <a:r>
              <a:rPr lang="en-US" dirty="0"/>
              <a:t>3</a:t>
            </a:r>
          </a:p>
        </p:txBody>
      </p:sp>
      <p:sp>
        <p:nvSpPr>
          <p:cNvPr id="3" name="Title 1">
            <a:extLst>
              <a:ext uri="{FF2B5EF4-FFF2-40B4-BE49-F238E27FC236}">
                <a16:creationId xmlns:a16="http://schemas.microsoft.com/office/drawing/2014/main" id="{22F11744-4B11-3083-9E88-0F1E6516B75E}"/>
              </a:ext>
            </a:extLst>
          </p:cNvPr>
          <p:cNvSpPr>
            <a:spLocks noGrp="1"/>
          </p:cNvSpPr>
          <p:nvPr>
            <p:ph type="title"/>
          </p:nvPr>
        </p:nvSpPr>
        <p:spPr bwMode="invGray">
          <a:xfrm>
            <a:off x="316799" y="471915"/>
            <a:ext cx="11484000" cy="343237"/>
          </a:xfrm>
          <a:prstGeom prst="rect">
            <a:avLst/>
          </a:prstGeom>
        </p:spPr>
        <p:txBody>
          <a:bodyPr tIns="0" bIns="0" anchor="t">
            <a:spAutoFit/>
          </a:bodyPr>
          <a:lstStyle>
            <a:lvl1pPr>
              <a:lnSpc>
                <a:spcPct val="100000"/>
              </a:lnSpc>
              <a:defRPr sz="2200">
                <a:solidFill>
                  <a:srgbClr val="000000"/>
                </a:solidFill>
                <a:latin typeface="Montserrat Bold" panose="00000800000000000000" pitchFamily="2" charset="0"/>
              </a:defRPr>
            </a:lvl1pPr>
          </a:lstStyle>
          <a:p>
            <a:r>
              <a:rPr lang="fr-FR" dirty="0"/>
              <a:t>Modifiez le style du titre</a:t>
            </a:r>
            <a:endParaRPr lang="en-US" dirty="0"/>
          </a:p>
        </p:txBody>
      </p:sp>
      <p:sp>
        <p:nvSpPr>
          <p:cNvPr id="4" name="Text Placeholder 4">
            <a:extLst>
              <a:ext uri="{FF2B5EF4-FFF2-40B4-BE49-F238E27FC236}">
                <a16:creationId xmlns:a16="http://schemas.microsoft.com/office/drawing/2014/main" id="{0F96CAD7-6F19-7B5D-FAFA-C6A78DE2CF33}"/>
              </a:ext>
            </a:extLst>
          </p:cNvPr>
          <p:cNvSpPr>
            <a:spLocks noGrp="1"/>
          </p:cNvSpPr>
          <p:nvPr>
            <p:ph type="body" sz="quarter" idx="10"/>
          </p:nvPr>
        </p:nvSpPr>
        <p:spPr bwMode="invGray">
          <a:xfrm>
            <a:off x="316799" y="830931"/>
            <a:ext cx="11484000" cy="338554"/>
          </a:xfrm>
          <a:prstGeom prst="rect">
            <a:avLst/>
          </a:prstGeom>
        </p:spPr>
        <p:txBody>
          <a:bodyPr>
            <a:spAutoFit/>
          </a:bodyPr>
          <a:lstStyle>
            <a:lvl1pPr marL="0" indent="0">
              <a:buNone/>
              <a:defRPr sz="1600">
                <a:solidFill>
                  <a:srgbClr val="000000"/>
                </a:solidFill>
                <a:latin typeface="Montserrat SemiBold" pitchFamily="2" charset="0"/>
              </a:defRPr>
            </a:lvl1pPr>
          </a:lstStyle>
          <a:p>
            <a:pPr lvl="0"/>
            <a:r>
              <a:rPr lang="fr-FR"/>
              <a:t>Cliquez pour modifier les styles du texte du masque</a:t>
            </a:r>
          </a:p>
        </p:txBody>
      </p:sp>
      <p:sp>
        <p:nvSpPr>
          <p:cNvPr id="2" name="Oval 21">
            <a:extLst>
              <a:ext uri="{FF2B5EF4-FFF2-40B4-BE49-F238E27FC236}">
                <a16:creationId xmlns:a16="http://schemas.microsoft.com/office/drawing/2014/main" id="{C4DE6BC6-B6E1-DECB-5873-E21796428CAE}"/>
              </a:ext>
            </a:extLst>
          </p:cNvPr>
          <p:cNvSpPr/>
          <p:nvPr userDrawn="1"/>
        </p:nvSpPr>
        <p:spPr bwMode="invGray">
          <a:xfrm>
            <a:off x="6304379" y="1493944"/>
            <a:ext cx="1219200" cy="1219200"/>
          </a:xfrm>
          <a:prstGeom prst="ellipse">
            <a:avLst/>
          </a:prstGeom>
          <a:gradFill flip="none" rotWithShape="1">
            <a:gsLst>
              <a:gs pos="25000">
                <a:srgbClr val="FF6D43">
                  <a:alpha val="0"/>
                </a:srgbClr>
              </a:gs>
              <a:gs pos="100000">
                <a:srgbClr val="FF6D43"/>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33" dirty="0">
              <a:solidFill>
                <a:schemeClr val="tx1"/>
              </a:solidFill>
              <a:latin typeface="+mj-lt"/>
            </a:endParaRPr>
          </a:p>
        </p:txBody>
      </p:sp>
      <p:sp>
        <p:nvSpPr>
          <p:cNvPr id="5" name="Oval 22">
            <a:extLst>
              <a:ext uri="{FF2B5EF4-FFF2-40B4-BE49-F238E27FC236}">
                <a16:creationId xmlns:a16="http://schemas.microsoft.com/office/drawing/2014/main" id="{62931ECF-70FD-AD61-1D45-166A380B8232}"/>
              </a:ext>
            </a:extLst>
          </p:cNvPr>
          <p:cNvSpPr/>
          <p:nvPr userDrawn="1"/>
        </p:nvSpPr>
        <p:spPr bwMode="invGray">
          <a:xfrm>
            <a:off x="6304379" y="3151372"/>
            <a:ext cx="1219200" cy="1219200"/>
          </a:xfrm>
          <a:prstGeom prst="ellipse">
            <a:avLst/>
          </a:prstGeom>
          <a:gradFill flip="none" rotWithShape="1">
            <a:gsLst>
              <a:gs pos="25000">
                <a:srgbClr val="002D3C">
                  <a:alpha val="0"/>
                </a:srgbClr>
              </a:gs>
              <a:gs pos="100000">
                <a:srgbClr val="002D3C"/>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33" dirty="0">
              <a:solidFill>
                <a:schemeClr val="tx1"/>
              </a:solidFill>
              <a:latin typeface="+mj-lt"/>
            </a:endParaRPr>
          </a:p>
        </p:txBody>
      </p:sp>
      <p:sp>
        <p:nvSpPr>
          <p:cNvPr id="6" name="Oval 24">
            <a:extLst>
              <a:ext uri="{FF2B5EF4-FFF2-40B4-BE49-F238E27FC236}">
                <a16:creationId xmlns:a16="http://schemas.microsoft.com/office/drawing/2014/main" id="{230915ED-9D62-540B-B700-15E2D3868A04}"/>
              </a:ext>
            </a:extLst>
          </p:cNvPr>
          <p:cNvSpPr/>
          <p:nvPr userDrawn="1"/>
        </p:nvSpPr>
        <p:spPr bwMode="invGray">
          <a:xfrm>
            <a:off x="6304379" y="4808800"/>
            <a:ext cx="1219200" cy="1219200"/>
          </a:xfrm>
          <a:prstGeom prst="ellipse">
            <a:avLst/>
          </a:prstGeom>
          <a:gradFill flip="none" rotWithShape="1">
            <a:gsLst>
              <a:gs pos="25000">
                <a:srgbClr val="ECECED">
                  <a:alpha val="0"/>
                </a:srgbClr>
              </a:gs>
              <a:gs pos="100000">
                <a:srgbClr val="ECECED"/>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33" dirty="0">
              <a:solidFill>
                <a:schemeClr val="tx1"/>
              </a:solidFill>
              <a:latin typeface="+mj-lt"/>
            </a:endParaRPr>
          </a:p>
        </p:txBody>
      </p:sp>
      <p:sp>
        <p:nvSpPr>
          <p:cNvPr id="7" name="Text Placeholder 5">
            <a:extLst>
              <a:ext uri="{FF2B5EF4-FFF2-40B4-BE49-F238E27FC236}">
                <a16:creationId xmlns:a16="http://schemas.microsoft.com/office/drawing/2014/main" id="{8C2B56D7-B3F0-4F87-3CF1-4A4B156C6B09}"/>
              </a:ext>
            </a:extLst>
          </p:cNvPr>
          <p:cNvSpPr>
            <a:spLocks noGrp="1"/>
          </p:cNvSpPr>
          <p:nvPr>
            <p:ph type="body" sz="quarter" idx="38" hasCustomPrompt="1"/>
          </p:nvPr>
        </p:nvSpPr>
        <p:spPr bwMode="invGray">
          <a:xfrm>
            <a:off x="7730242" y="1432984"/>
            <a:ext cx="3785576" cy="1341120"/>
          </a:xfrm>
        </p:spPr>
        <p:txBody>
          <a:bodyPr lIns="0" tIns="0" rIns="0" bIns="0" anchor="ctr"/>
          <a:lstStyle>
            <a:lvl1pPr marL="243834" indent="-243834" algn="l">
              <a:buFont typeface="Arial" panose="020B0604020202020204" pitchFamily="34" charset="0"/>
              <a:buChar char="•"/>
              <a:defRPr sz="1600">
                <a:latin typeface="+mn-lt"/>
              </a:defRPr>
            </a:lvl1pPr>
          </a:lstStyle>
          <a:p>
            <a:pPr lvl="0"/>
            <a:r>
              <a:rPr lang="en-US" dirty="0"/>
              <a:t>Text</a:t>
            </a:r>
          </a:p>
        </p:txBody>
      </p:sp>
      <p:sp>
        <p:nvSpPr>
          <p:cNvPr id="8" name="Text Placeholder 5">
            <a:extLst>
              <a:ext uri="{FF2B5EF4-FFF2-40B4-BE49-F238E27FC236}">
                <a16:creationId xmlns:a16="http://schemas.microsoft.com/office/drawing/2014/main" id="{BDC735C4-3118-CB85-84DB-4E9BFD5020CD}"/>
              </a:ext>
            </a:extLst>
          </p:cNvPr>
          <p:cNvSpPr>
            <a:spLocks noGrp="1"/>
          </p:cNvSpPr>
          <p:nvPr>
            <p:ph type="body" sz="quarter" idx="39" hasCustomPrompt="1"/>
          </p:nvPr>
        </p:nvSpPr>
        <p:spPr bwMode="invGray">
          <a:xfrm>
            <a:off x="7730242" y="3090412"/>
            <a:ext cx="3785576" cy="1341120"/>
          </a:xfrm>
        </p:spPr>
        <p:txBody>
          <a:bodyPr lIns="0" tIns="0" rIns="0" bIns="0" anchor="ctr"/>
          <a:lstStyle>
            <a:lvl1pPr marL="243834" indent="-243834" algn="l">
              <a:buFont typeface="Arial" panose="020B0604020202020204" pitchFamily="34" charset="0"/>
              <a:buChar char="•"/>
              <a:defRPr sz="1600">
                <a:latin typeface="+mn-lt"/>
              </a:defRPr>
            </a:lvl1pPr>
          </a:lstStyle>
          <a:p>
            <a:pPr lvl="0"/>
            <a:r>
              <a:rPr lang="en-US" dirty="0"/>
              <a:t>Text</a:t>
            </a:r>
          </a:p>
        </p:txBody>
      </p:sp>
      <p:sp>
        <p:nvSpPr>
          <p:cNvPr id="9" name="Text Placeholder 5">
            <a:extLst>
              <a:ext uri="{FF2B5EF4-FFF2-40B4-BE49-F238E27FC236}">
                <a16:creationId xmlns:a16="http://schemas.microsoft.com/office/drawing/2014/main" id="{D1210FE6-6976-4666-F799-CDE24430678A}"/>
              </a:ext>
            </a:extLst>
          </p:cNvPr>
          <p:cNvSpPr>
            <a:spLocks noGrp="1"/>
          </p:cNvSpPr>
          <p:nvPr>
            <p:ph type="body" sz="quarter" idx="40" hasCustomPrompt="1"/>
          </p:nvPr>
        </p:nvSpPr>
        <p:spPr bwMode="invGray">
          <a:xfrm>
            <a:off x="7730242" y="4747840"/>
            <a:ext cx="3785576" cy="1341120"/>
          </a:xfrm>
        </p:spPr>
        <p:txBody>
          <a:bodyPr lIns="0" tIns="0" rIns="0" bIns="0" anchor="ctr"/>
          <a:lstStyle>
            <a:lvl1pPr marL="243834" indent="-243834" algn="l">
              <a:buFont typeface="Arial" panose="020B0604020202020204" pitchFamily="34" charset="0"/>
              <a:buChar char="•"/>
              <a:defRPr sz="1600">
                <a:latin typeface="+mn-lt"/>
              </a:defRPr>
            </a:lvl1pPr>
          </a:lstStyle>
          <a:p>
            <a:pPr lvl="0"/>
            <a:r>
              <a:rPr lang="en-US" dirty="0"/>
              <a:t>Text</a:t>
            </a:r>
          </a:p>
        </p:txBody>
      </p:sp>
      <p:sp>
        <p:nvSpPr>
          <p:cNvPr id="10" name="Text Placeholder 5">
            <a:extLst>
              <a:ext uri="{FF2B5EF4-FFF2-40B4-BE49-F238E27FC236}">
                <a16:creationId xmlns:a16="http://schemas.microsoft.com/office/drawing/2014/main" id="{B584B49D-6D30-E2DA-47D6-6D51C2ED7CC6}"/>
              </a:ext>
            </a:extLst>
          </p:cNvPr>
          <p:cNvSpPr>
            <a:spLocks noGrp="1"/>
          </p:cNvSpPr>
          <p:nvPr>
            <p:ph type="body" sz="quarter" idx="41" hasCustomPrompt="1"/>
          </p:nvPr>
        </p:nvSpPr>
        <p:spPr bwMode="invGray">
          <a:xfrm>
            <a:off x="6776923" y="1816318"/>
            <a:ext cx="274114" cy="574453"/>
          </a:xfrm>
        </p:spPr>
        <p:txBody>
          <a:bodyPr wrap="none" lIns="0" tIns="0" rIns="0" bIns="0" anchor="ctr">
            <a:spAutoFit/>
          </a:bodyPr>
          <a:lstStyle>
            <a:lvl1pPr marL="0" indent="0" algn="ctr">
              <a:buNone/>
              <a:defRPr sz="3733">
                <a:solidFill>
                  <a:schemeClr val="tx1"/>
                </a:solidFill>
                <a:latin typeface="+mj-lt"/>
              </a:defRPr>
            </a:lvl1pPr>
          </a:lstStyle>
          <a:p>
            <a:pPr lvl="0"/>
            <a:r>
              <a:rPr lang="en-US" dirty="0"/>
              <a:t>4</a:t>
            </a:r>
          </a:p>
        </p:txBody>
      </p:sp>
      <p:sp>
        <p:nvSpPr>
          <p:cNvPr id="11" name="Text Placeholder 5">
            <a:extLst>
              <a:ext uri="{FF2B5EF4-FFF2-40B4-BE49-F238E27FC236}">
                <a16:creationId xmlns:a16="http://schemas.microsoft.com/office/drawing/2014/main" id="{30A546FA-333A-C246-C86A-EC51E7616193}"/>
              </a:ext>
            </a:extLst>
          </p:cNvPr>
          <p:cNvSpPr>
            <a:spLocks noGrp="1"/>
          </p:cNvSpPr>
          <p:nvPr>
            <p:ph type="body" sz="quarter" idx="42" hasCustomPrompt="1"/>
          </p:nvPr>
        </p:nvSpPr>
        <p:spPr bwMode="invGray">
          <a:xfrm>
            <a:off x="6775320" y="3473746"/>
            <a:ext cx="277320" cy="574453"/>
          </a:xfrm>
        </p:spPr>
        <p:txBody>
          <a:bodyPr wrap="none" lIns="0" tIns="0" rIns="0" bIns="0" anchor="ctr">
            <a:spAutoFit/>
          </a:bodyPr>
          <a:lstStyle>
            <a:lvl1pPr marL="0" indent="0" algn="ctr">
              <a:buNone/>
              <a:defRPr sz="3733">
                <a:solidFill>
                  <a:schemeClr val="tx1"/>
                </a:solidFill>
                <a:latin typeface="+mj-lt"/>
              </a:defRPr>
            </a:lvl1pPr>
          </a:lstStyle>
          <a:p>
            <a:pPr lvl="0"/>
            <a:r>
              <a:rPr lang="en-US" dirty="0"/>
              <a:t>5</a:t>
            </a:r>
          </a:p>
        </p:txBody>
      </p:sp>
      <p:sp>
        <p:nvSpPr>
          <p:cNvPr id="12" name="Text Placeholder 5">
            <a:extLst>
              <a:ext uri="{FF2B5EF4-FFF2-40B4-BE49-F238E27FC236}">
                <a16:creationId xmlns:a16="http://schemas.microsoft.com/office/drawing/2014/main" id="{5D20F520-0B6E-4E0F-0006-29E7BD1317CE}"/>
              </a:ext>
            </a:extLst>
          </p:cNvPr>
          <p:cNvSpPr>
            <a:spLocks noGrp="1"/>
          </p:cNvSpPr>
          <p:nvPr>
            <p:ph type="body" sz="quarter" idx="43" hasCustomPrompt="1"/>
          </p:nvPr>
        </p:nvSpPr>
        <p:spPr bwMode="invGray">
          <a:xfrm>
            <a:off x="6765702" y="5131174"/>
            <a:ext cx="296556" cy="574453"/>
          </a:xfrm>
        </p:spPr>
        <p:txBody>
          <a:bodyPr wrap="none" lIns="0" tIns="0" rIns="0" bIns="0" anchor="ctr">
            <a:spAutoFit/>
          </a:bodyPr>
          <a:lstStyle>
            <a:lvl1pPr marL="0" indent="0" algn="ctr">
              <a:buNone/>
              <a:defRPr sz="3733">
                <a:solidFill>
                  <a:schemeClr val="tx1"/>
                </a:solidFill>
                <a:latin typeface="+mj-lt"/>
              </a:defRPr>
            </a:lvl1pPr>
          </a:lstStyle>
          <a:p>
            <a:pPr lvl="0"/>
            <a:r>
              <a:rPr lang="en-US" dirty="0"/>
              <a:t>6</a:t>
            </a:r>
          </a:p>
        </p:txBody>
      </p:sp>
    </p:spTree>
    <p:extLst>
      <p:ext uri="{BB962C8B-B14F-4D97-AF65-F5344CB8AC3E}">
        <p14:creationId xmlns:p14="http://schemas.microsoft.com/office/powerpoint/2010/main" val="491684676"/>
      </p:ext>
    </p:extLst>
  </p:cSld>
  <p:clrMapOvr>
    <a:masterClrMapping/>
  </p:clrMapOvr>
  <p:hf hdr="0" ftr="0" dt="0"/>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_Title Slide - Deep blu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CA3B2FA-F421-A0DB-E0D6-5EA5F350BAB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Graphic 7">
            <a:extLst>
              <a:ext uri="{FF2B5EF4-FFF2-40B4-BE49-F238E27FC236}">
                <a16:creationId xmlns:a16="http://schemas.microsoft.com/office/drawing/2014/main" id="{8791D0FA-6B99-42E5-B721-5BEB4B07EFF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93590" y="892407"/>
            <a:ext cx="1901614" cy="340326"/>
          </a:xfrm>
          <a:prstGeom prst="rect">
            <a:avLst/>
          </a:prstGeom>
        </p:spPr>
      </p:pic>
      <p:sp>
        <p:nvSpPr>
          <p:cNvPr id="2" name="Title 1">
            <a:extLst>
              <a:ext uri="{FF2B5EF4-FFF2-40B4-BE49-F238E27FC236}">
                <a16:creationId xmlns:a16="http://schemas.microsoft.com/office/drawing/2014/main" id="{A077BA4E-0064-451B-B04F-30179C0144FC}"/>
              </a:ext>
            </a:extLst>
          </p:cNvPr>
          <p:cNvSpPr>
            <a:spLocks noGrp="1"/>
          </p:cNvSpPr>
          <p:nvPr>
            <p:ph type="ctrTitle" hasCustomPrompt="1"/>
          </p:nvPr>
        </p:nvSpPr>
        <p:spPr>
          <a:xfrm>
            <a:off x="804016" y="2853868"/>
            <a:ext cx="9144000" cy="1137797"/>
          </a:xfrm>
          <a:prstGeom prst="rect">
            <a:avLst/>
          </a:prstGeom>
        </p:spPr>
        <p:txBody>
          <a:bodyPr anchor="b">
            <a:noAutofit/>
          </a:bodyPr>
          <a:lstStyle>
            <a:lvl1pPr algn="l">
              <a:lnSpc>
                <a:spcPct val="100000"/>
              </a:lnSpc>
              <a:defRPr sz="3800" spc="0">
                <a:solidFill>
                  <a:schemeClr val="bg1"/>
                </a:solidFill>
                <a:latin typeface="Montserrat SemiBold" pitchFamily="2" charset="0"/>
              </a:defRPr>
            </a:lvl1pPr>
          </a:lstStyle>
          <a:p>
            <a:r>
              <a:rPr lang="en-NL" dirty="0"/>
              <a:t>Title of the presentation</a:t>
            </a:r>
            <a:br>
              <a:rPr lang="en-NL" dirty="0"/>
            </a:br>
            <a:r>
              <a:rPr lang="en-NL" dirty="0"/>
              <a:t>Montserrat Semibold 38 pt</a:t>
            </a:r>
            <a:endParaRPr lang="nl-NL" dirty="0"/>
          </a:p>
        </p:txBody>
      </p:sp>
      <p:sp>
        <p:nvSpPr>
          <p:cNvPr id="3" name="Subtitle 2">
            <a:extLst>
              <a:ext uri="{FF2B5EF4-FFF2-40B4-BE49-F238E27FC236}">
                <a16:creationId xmlns:a16="http://schemas.microsoft.com/office/drawing/2014/main" id="{5B733730-E338-44D3-B4DD-6CA6D568E317}"/>
              </a:ext>
            </a:extLst>
          </p:cNvPr>
          <p:cNvSpPr>
            <a:spLocks noGrp="1"/>
          </p:cNvSpPr>
          <p:nvPr>
            <p:ph type="subTitle" idx="1" hasCustomPrompt="1"/>
          </p:nvPr>
        </p:nvSpPr>
        <p:spPr>
          <a:xfrm>
            <a:off x="797609" y="4015145"/>
            <a:ext cx="9144000" cy="551218"/>
          </a:xfrm>
          <a:prstGeom prst="rect">
            <a:avLst/>
          </a:prstGeom>
        </p:spPr>
        <p:txBody>
          <a:bodyPr anchor="t" anchorCtr="0">
            <a:noAutofit/>
          </a:bodyPr>
          <a:lstStyle>
            <a:lvl1pPr marL="0" indent="0" algn="l">
              <a:buNone/>
              <a:defRPr sz="2100">
                <a:solidFill>
                  <a:schemeClr val="bg1"/>
                </a:solidFill>
                <a:latin typeface="Montserrat Medium"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of the presentation Montserrat Medium 21pt</a:t>
            </a:r>
          </a:p>
        </p:txBody>
      </p:sp>
      <p:sp>
        <p:nvSpPr>
          <p:cNvPr id="14" name="Text Placeholder 16">
            <a:extLst>
              <a:ext uri="{FF2B5EF4-FFF2-40B4-BE49-F238E27FC236}">
                <a16:creationId xmlns:a16="http://schemas.microsoft.com/office/drawing/2014/main" id="{813D7097-1C5E-47D8-B397-E0B82109BDA0}"/>
              </a:ext>
            </a:extLst>
          </p:cNvPr>
          <p:cNvSpPr>
            <a:spLocks noGrp="1"/>
          </p:cNvSpPr>
          <p:nvPr>
            <p:ph type="body" sz="quarter" idx="13" hasCustomPrompt="1"/>
          </p:nvPr>
        </p:nvSpPr>
        <p:spPr bwMode="invGray">
          <a:xfrm>
            <a:off x="893590" y="5866179"/>
            <a:ext cx="3201843" cy="624251"/>
          </a:xfrm>
          <a:prstGeom prst="rect">
            <a:avLst/>
          </a:prstGeom>
        </p:spPr>
        <p:txBody>
          <a:bodyPr wrap="none" lIns="0" tIns="0" rIns="0" bIns="0" anchor="b">
            <a:noAutofit/>
          </a:bodyPr>
          <a:lstStyle>
            <a:lvl1pPr marL="0" indent="0" algn="l" defTabSz="914400" rtl="0" eaLnBrk="1" latinLnBrk="0" hangingPunct="1">
              <a:lnSpc>
                <a:spcPct val="100000"/>
              </a:lnSpc>
              <a:spcBef>
                <a:spcPts val="0"/>
              </a:spcBef>
              <a:spcAft>
                <a:spcPts val="0"/>
              </a:spcAft>
              <a:buClr>
                <a:srgbClr val="0588E8"/>
              </a:buClr>
              <a:buSzPct val="85000"/>
              <a:buFont typeface="Lucida Sans Unicode" pitchFamily="34" charset="0"/>
              <a:buNone/>
              <a:defRPr lang="en-US" sz="1200" kern="1200" baseline="0" dirty="0" smtClean="0">
                <a:solidFill>
                  <a:schemeClr val="bg1"/>
                </a:solidFill>
                <a:latin typeface="Montserrat Medium" pitchFamily="2" charset="0"/>
                <a:ea typeface="Verdana" pitchFamily="34" charset="0"/>
                <a:cs typeface="Montserrat Medium" pitchFamily="2" charset="0"/>
              </a:defRPr>
            </a:lvl1pPr>
            <a:lvl2pPr marL="0" indent="0" algn="l" defTabSz="914400" rtl="0" eaLnBrk="1" latinLnBrk="0" hangingPunct="1">
              <a:lnSpc>
                <a:spcPct val="100000"/>
              </a:lnSpc>
              <a:spcBef>
                <a:spcPts val="0"/>
              </a:spcBef>
              <a:spcAft>
                <a:spcPts val="0"/>
              </a:spcAft>
              <a:buClr>
                <a:srgbClr val="0588E8"/>
              </a:buClr>
              <a:buSzPct val="85000"/>
              <a:buFont typeface="Lucida Sans Unicode" pitchFamily="34" charset="0"/>
              <a:buNone/>
              <a:defRPr lang="en-US" sz="1200" kern="1200" baseline="0" dirty="0" smtClean="0">
                <a:solidFill>
                  <a:schemeClr val="bg1"/>
                </a:solidFill>
                <a:latin typeface="Montserrat Medium" pitchFamily="2" charset="0"/>
                <a:ea typeface="Verdana" pitchFamily="34" charset="0"/>
                <a:cs typeface="Montserrat Medium" pitchFamily="2" charset="0"/>
              </a:defRPr>
            </a:lvl2pPr>
            <a:lvl3pPr marL="0" indent="0" algn="l" defTabSz="914400" rtl="0" eaLnBrk="1" latinLnBrk="0" hangingPunct="1">
              <a:spcBef>
                <a:spcPts val="0"/>
              </a:spcBef>
              <a:spcAft>
                <a:spcPts val="0"/>
              </a:spcAft>
              <a:buClr>
                <a:srgbClr val="0588E8"/>
              </a:buClr>
              <a:buSzPct val="85000"/>
              <a:buFont typeface="Lucida Sans Unicode" pitchFamily="34" charset="0"/>
              <a:buNone/>
              <a:defRPr lang="en-US" sz="1200" kern="1200" baseline="0" dirty="0" smtClean="0">
                <a:solidFill>
                  <a:srgbClr val="808080"/>
                </a:solidFill>
                <a:latin typeface="Raleway Light" pitchFamily="2" charset="0"/>
                <a:ea typeface="Verdana" pitchFamily="34" charset="0"/>
                <a:cs typeface="Verdana" pitchFamily="34" charset="0"/>
              </a:defRPr>
            </a:lvl3pPr>
          </a:lstStyle>
          <a:p>
            <a:pPr marL="0" marR="0" lvl="0" indent="0" algn="l" defTabSz="914400" rtl="0" eaLnBrk="1" fontAlgn="auto" latinLnBrk="0" hangingPunct="1">
              <a:lnSpc>
                <a:spcPct val="100000"/>
              </a:lnSpc>
              <a:spcBef>
                <a:spcPts val="0"/>
              </a:spcBef>
              <a:spcAft>
                <a:spcPts val="0"/>
              </a:spcAft>
              <a:buClr>
                <a:srgbClr val="0588E8"/>
              </a:buClr>
              <a:buSzPct val="85000"/>
              <a:buFont typeface="Lucida Sans Unicode" pitchFamily="34" charset="0"/>
              <a:buNone/>
              <a:tabLst/>
              <a:defRPr/>
            </a:pPr>
            <a:r>
              <a:rPr lang="en-US" dirty="0"/>
              <a:t>Presenter Name</a:t>
            </a:r>
            <a:br>
              <a:rPr lang="en-NL" dirty="0"/>
            </a:br>
            <a:r>
              <a:rPr lang="en-US" dirty="0"/>
              <a:t>Job Title</a:t>
            </a:r>
            <a:br>
              <a:rPr lang="en-NL" dirty="0"/>
            </a:br>
            <a:r>
              <a:rPr lang="en-NL" dirty="0"/>
              <a:t>DD/MM/YYYY</a:t>
            </a:r>
            <a:endParaRPr lang="en-US" dirty="0"/>
          </a:p>
        </p:txBody>
      </p:sp>
      <p:sp>
        <p:nvSpPr>
          <p:cNvPr id="7" name="AddCustomFooter#1">
            <a:extLst>
              <a:ext uri="{FF2B5EF4-FFF2-40B4-BE49-F238E27FC236}">
                <a16:creationId xmlns:a16="http://schemas.microsoft.com/office/drawing/2014/main" id="{C06D46CF-8691-F3FA-BDB9-F212D56DCF49}"/>
              </a:ext>
            </a:extLst>
          </p:cNvPr>
          <p:cNvSpPr txBox="1"/>
          <p:nvPr userDrawn="1"/>
        </p:nvSpPr>
        <p:spPr bwMode="invGray">
          <a:xfrm>
            <a:off x="5762878" y="6373305"/>
            <a:ext cx="591509" cy="100027"/>
          </a:xfrm>
          <a:prstGeom prst="rect">
            <a:avLst/>
          </a:prstGeom>
          <a:noFill/>
        </p:spPr>
        <p:txBody>
          <a:bodyPr wrap="non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190500" algn="l"/>
              </a:tabLst>
              <a:defRPr/>
            </a:pPr>
            <a:r>
              <a:rPr kumimoji="0" lang="en-US" sz="650" b="0" i="0" u="none" strike="noStrike" kern="1200" cap="none" spc="0" normalizeH="0" baseline="0" noProof="0" dirty="0">
                <a:ln>
                  <a:noFill/>
                </a:ln>
                <a:solidFill>
                  <a:srgbClr val="ECECED"/>
                </a:solidFill>
                <a:effectLst/>
                <a:uLnTx/>
                <a:uFillTx/>
                <a:latin typeface="+mn-lt"/>
                <a:ea typeface="Verdana" pitchFamily="34" charset="0"/>
                <a:cs typeface="Verdana" pitchFamily="34" charset="0"/>
              </a:rPr>
              <a:t>© </a:t>
            </a:r>
            <a:r>
              <a:rPr kumimoji="0" lang="nl-NL" sz="650" b="0" i="0" u="none" strike="noStrike" kern="1200" cap="none" spc="0" normalizeH="0" baseline="0" noProof="0" dirty="0">
                <a:ln>
                  <a:noFill/>
                </a:ln>
                <a:solidFill>
                  <a:srgbClr val="ECECED"/>
                </a:solidFill>
                <a:effectLst/>
                <a:uLnTx/>
                <a:uFillTx/>
                <a:latin typeface="+mn-lt"/>
                <a:ea typeface="Verdana" pitchFamily="34" charset="0"/>
                <a:cs typeface="Verdana" pitchFamily="34" charset="0"/>
              </a:rPr>
              <a:t>Eviden SAS</a:t>
            </a:r>
            <a:r>
              <a:rPr kumimoji="0" lang="en-US" sz="650" b="0" i="0" u="none" strike="noStrike" kern="1200" cap="none" spc="0" normalizeH="0" baseline="0" noProof="0" dirty="0">
                <a:ln>
                  <a:noFill/>
                </a:ln>
                <a:solidFill>
                  <a:srgbClr val="ECECED"/>
                </a:solidFill>
                <a:effectLst/>
                <a:uLnTx/>
                <a:uFillTx/>
                <a:latin typeface="+mn-lt"/>
                <a:ea typeface="Verdana" pitchFamily="34" charset="0"/>
                <a:cs typeface="Verdana" pitchFamily="34" charset="0"/>
              </a:rPr>
              <a:t> </a:t>
            </a:r>
            <a:endParaRPr lang="nl-NL" sz="650" baseline="0" dirty="0">
              <a:solidFill>
                <a:srgbClr val="ECECED"/>
              </a:solidFill>
              <a:latin typeface="+mn-lt"/>
              <a:ea typeface="Verdana" pitchFamily="34" charset="0"/>
              <a:cs typeface="Verdana" pitchFamily="34" charset="0"/>
            </a:endParaRPr>
          </a:p>
        </p:txBody>
      </p:sp>
    </p:spTree>
    <p:extLst>
      <p:ext uri="{BB962C8B-B14F-4D97-AF65-F5344CB8AC3E}">
        <p14:creationId xmlns:p14="http://schemas.microsoft.com/office/powerpoint/2010/main" val="231800453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_Index">
    <p:spTree>
      <p:nvGrpSpPr>
        <p:cNvPr id="1" name=""/>
        <p:cNvGrpSpPr/>
        <p:nvPr/>
      </p:nvGrpSpPr>
      <p:grpSpPr>
        <a:xfrm>
          <a:off x="0" y="0"/>
          <a:ext cx="0" cy="0"/>
          <a:chOff x="0" y="0"/>
          <a:chExt cx="0" cy="0"/>
        </a:xfrm>
      </p:grpSpPr>
      <p:pic>
        <p:nvPicPr>
          <p:cNvPr id="4" name="Picture 3" descr="A picture containing table, console table, dining table&#10;&#10;Description automatically generated">
            <a:extLst>
              <a:ext uri="{FF2B5EF4-FFF2-40B4-BE49-F238E27FC236}">
                <a16:creationId xmlns:a16="http://schemas.microsoft.com/office/drawing/2014/main" id="{E2D43428-E7CE-81FF-FD78-2DD7198CB06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3F786AD-7708-487E-982A-6BAEF70EF886}"/>
              </a:ext>
            </a:extLst>
          </p:cNvPr>
          <p:cNvSpPr>
            <a:spLocks noGrp="1"/>
          </p:cNvSpPr>
          <p:nvPr>
            <p:ph type="title" hasCustomPrompt="1"/>
          </p:nvPr>
        </p:nvSpPr>
        <p:spPr>
          <a:xfrm>
            <a:off x="799288" y="1559880"/>
            <a:ext cx="10515600" cy="401638"/>
          </a:xfrm>
          <a:prstGeom prst="rect">
            <a:avLst/>
          </a:prstGeom>
        </p:spPr>
        <p:txBody>
          <a:bodyPr>
            <a:noAutofit/>
          </a:bodyPr>
          <a:lstStyle>
            <a:lvl1pPr>
              <a:defRPr sz="2400">
                <a:solidFill>
                  <a:srgbClr val="000000"/>
                </a:solidFill>
                <a:latin typeface="Montserrat Bold" panose="00000800000000000000" pitchFamily="2" charset="0"/>
              </a:defRPr>
            </a:lvl1pPr>
          </a:lstStyle>
          <a:p>
            <a:r>
              <a:rPr lang="en-NL" dirty="0"/>
              <a:t>Content overview</a:t>
            </a:r>
            <a:endParaRPr lang="nl-NL" dirty="0"/>
          </a:p>
        </p:txBody>
      </p:sp>
      <p:pic>
        <p:nvPicPr>
          <p:cNvPr id="7" name="Graphic 6">
            <a:extLst>
              <a:ext uri="{FF2B5EF4-FFF2-40B4-BE49-F238E27FC236}">
                <a16:creationId xmlns:a16="http://schemas.microsoft.com/office/drawing/2014/main" id="{70523335-FB70-41A4-AD57-4B5B78CEC3D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93590" y="892407"/>
            <a:ext cx="1901614" cy="340326"/>
          </a:xfrm>
          <a:prstGeom prst="rect">
            <a:avLst/>
          </a:prstGeom>
        </p:spPr>
      </p:pic>
      <p:sp>
        <p:nvSpPr>
          <p:cNvPr id="10" name="Text Placeholder 6">
            <a:extLst>
              <a:ext uri="{FF2B5EF4-FFF2-40B4-BE49-F238E27FC236}">
                <a16:creationId xmlns:a16="http://schemas.microsoft.com/office/drawing/2014/main" id="{AEDB5558-BADD-4E8F-9403-A6C600434F75}"/>
              </a:ext>
            </a:extLst>
          </p:cNvPr>
          <p:cNvSpPr>
            <a:spLocks noGrp="1"/>
          </p:cNvSpPr>
          <p:nvPr>
            <p:ph type="body" sz="quarter" idx="10" hasCustomPrompt="1"/>
          </p:nvPr>
        </p:nvSpPr>
        <p:spPr bwMode="invGray">
          <a:xfrm>
            <a:off x="893590" y="2880691"/>
            <a:ext cx="3656742" cy="733908"/>
          </a:xfrm>
          <a:prstGeom prst="rect">
            <a:avLst/>
          </a:prstGeom>
        </p:spPr>
        <p:txBody>
          <a:bodyPr lIns="0" tIns="0" rIns="0" bIns="0">
            <a:normAutofit/>
          </a:bodyPr>
          <a:lstStyle>
            <a:lvl1pPr marL="0" indent="0">
              <a:buNone/>
              <a:defRPr sz="2400">
                <a:solidFill>
                  <a:srgbClr val="000000"/>
                </a:solidFill>
                <a:latin typeface="Montserrat SemiBold" pitchFamily="2" charset="0"/>
              </a:defRPr>
            </a:lvl1pPr>
          </a:lstStyle>
          <a:p>
            <a:pPr lvl="0"/>
            <a:r>
              <a:rPr lang="en-NL" dirty="0"/>
              <a:t>Chapter title</a:t>
            </a:r>
            <a:endParaRPr lang="en-US" dirty="0"/>
          </a:p>
        </p:txBody>
      </p:sp>
      <p:sp>
        <p:nvSpPr>
          <p:cNvPr id="11" name="Text Placeholder 6">
            <a:extLst>
              <a:ext uri="{FF2B5EF4-FFF2-40B4-BE49-F238E27FC236}">
                <a16:creationId xmlns:a16="http://schemas.microsoft.com/office/drawing/2014/main" id="{5F634F97-7035-4B6B-BE58-509E7F343F2A}"/>
              </a:ext>
            </a:extLst>
          </p:cNvPr>
          <p:cNvSpPr>
            <a:spLocks noGrp="1"/>
          </p:cNvSpPr>
          <p:nvPr>
            <p:ph type="body" sz="quarter" idx="16" hasCustomPrompt="1"/>
          </p:nvPr>
        </p:nvSpPr>
        <p:spPr bwMode="invGray">
          <a:xfrm>
            <a:off x="893590" y="2651010"/>
            <a:ext cx="215363" cy="221599"/>
          </a:xfrm>
          <a:prstGeom prst="rect">
            <a:avLst/>
          </a:prstGeom>
        </p:spPr>
        <p:txBody>
          <a:bodyPr wrap="square" lIns="0" tIns="0" rIns="0" bIns="0">
            <a:spAutoFit/>
          </a:bodyPr>
          <a:lstStyle>
            <a:lvl1pPr marL="0" indent="0">
              <a:buNone/>
              <a:defRPr sz="1600">
                <a:solidFill>
                  <a:srgbClr val="FF6D43"/>
                </a:solidFill>
                <a:latin typeface="Montserrat SemiBold" pitchFamily="2" charset="0"/>
              </a:defRPr>
            </a:lvl1pPr>
          </a:lstStyle>
          <a:p>
            <a:pPr lvl="0"/>
            <a:r>
              <a:rPr lang="en-US" dirty="0"/>
              <a:t>01</a:t>
            </a:r>
          </a:p>
        </p:txBody>
      </p:sp>
      <p:sp>
        <p:nvSpPr>
          <p:cNvPr id="14" name="Text Placeholder 6">
            <a:extLst>
              <a:ext uri="{FF2B5EF4-FFF2-40B4-BE49-F238E27FC236}">
                <a16:creationId xmlns:a16="http://schemas.microsoft.com/office/drawing/2014/main" id="{97D8FDAA-46B6-4B52-802A-C25AF0584061}"/>
              </a:ext>
            </a:extLst>
          </p:cNvPr>
          <p:cNvSpPr>
            <a:spLocks noGrp="1"/>
          </p:cNvSpPr>
          <p:nvPr>
            <p:ph type="body" sz="quarter" idx="17" hasCustomPrompt="1"/>
          </p:nvPr>
        </p:nvSpPr>
        <p:spPr bwMode="invGray">
          <a:xfrm>
            <a:off x="893590" y="4031378"/>
            <a:ext cx="3656742" cy="733908"/>
          </a:xfrm>
          <a:prstGeom prst="rect">
            <a:avLst/>
          </a:prstGeom>
        </p:spPr>
        <p:txBody>
          <a:bodyPr lIns="0" tIns="0" rIns="0" bIns="0">
            <a:normAutofit/>
          </a:bodyPr>
          <a:lstStyle>
            <a:lvl1pPr marL="0" indent="0">
              <a:buNone/>
              <a:defRPr sz="2400">
                <a:solidFill>
                  <a:srgbClr val="000000"/>
                </a:solidFill>
                <a:latin typeface="Montserrat SemiBold" pitchFamily="2" charset="0"/>
              </a:defRPr>
            </a:lvl1pPr>
          </a:lstStyle>
          <a:p>
            <a:pPr lvl="0"/>
            <a:r>
              <a:rPr lang="en-NL" dirty="0"/>
              <a:t>Chapter title</a:t>
            </a:r>
            <a:endParaRPr lang="en-US" dirty="0"/>
          </a:p>
        </p:txBody>
      </p:sp>
      <p:sp>
        <p:nvSpPr>
          <p:cNvPr id="15" name="Text Placeholder 6">
            <a:extLst>
              <a:ext uri="{FF2B5EF4-FFF2-40B4-BE49-F238E27FC236}">
                <a16:creationId xmlns:a16="http://schemas.microsoft.com/office/drawing/2014/main" id="{4AC6D1B7-B40B-4502-823B-14AA1F1D3DF1}"/>
              </a:ext>
            </a:extLst>
          </p:cNvPr>
          <p:cNvSpPr>
            <a:spLocks noGrp="1"/>
          </p:cNvSpPr>
          <p:nvPr>
            <p:ph type="body" sz="quarter" idx="18" hasCustomPrompt="1"/>
          </p:nvPr>
        </p:nvSpPr>
        <p:spPr bwMode="invGray">
          <a:xfrm>
            <a:off x="893590" y="3797363"/>
            <a:ext cx="306831" cy="221599"/>
          </a:xfrm>
          <a:prstGeom prst="rect">
            <a:avLst/>
          </a:prstGeom>
        </p:spPr>
        <p:txBody>
          <a:bodyPr wrap="square" lIns="0" tIns="0" rIns="0" bIns="0">
            <a:spAutoFit/>
          </a:bodyPr>
          <a:lstStyle>
            <a:lvl1pPr marL="0" indent="0">
              <a:buNone/>
              <a:defRPr sz="1600">
                <a:solidFill>
                  <a:srgbClr val="FF6D43"/>
                </a:solidFill>
                <a:latin typeface="Montserrat SemiBold" pitchFamily="2" charset="0"/>
              </a:defRPr>
            </a:lvl1pPr>
          </a:lstStyle>
          <a:p>
            <a:pPr lvl="0"/>
            <a:r>
              <a:rPr lang="en-NL" dirty="0"/>
              <a:t>02</a:t>
            </a:r>
            <a:endParaRPr lang="en-US" dirty="0"/>
          </a:p>
        </p:txBody>
      </p:sp>
      <p:sp>
        <p:nvSpPr>
          <p:cNvPr id="18" name="Text Placeholder 6">
            <a:extLst>
              <a:ext uri="{FF2B5EF4-FFF2-40B4-BE49-F238E27FC236}">
                <a16:creationId xmlns:a16="http://schemas.microsoft.com/office/drawing/2014/main" id="{9E604DA7-4CE1-46AD-82EE-262FEDB3C0BE}"/>
              </a:ext>
            </a:extLst>
          </p:cNvPr>
          <p:cNvSpPr>
            <a:spLocks noGrp="1"/>
          </p:cNvSpPr>
          <p:nvPr>
            <p:ph type="body" sz="quarter" idx="19" hasCustomPrompt="1"/>
          </p:nvPr>
        </p:nvSpPr>
        <p:spPr bwMode="invGray">
          <a:xfrm>
            <a:off x="893590" y="5186399"/>
            <a:ext cx="3656742" cy="733908"/>
          </a:xfrm>
          <a:prstGeom prst="rect">
            <a:avLst/>
          </a:prstGeom>
        </p:spPr>
        <p:txBody>
          <a:bodyPr lIns="0" tIns="0" rIns="0" bIns="0">
            <a:normAutofit/>
          </a:bodyPr>
          <a:lstStyle>
            <a:lvl1pPr marL="0" indent="0">
              <a:buNone/>
              <a:defRPr sz="2400">
                <a:solidFill>
                  <a:srgbClr val="000000"/>
                </a:solidFill>
                <a:latin typeface="Montserrat SemiBold" pitchFamily="2" charset="0"/>
              </a:defRPr>
            </a:lvl1pPr>
          </a:lstStyle>
          <a:p>
            <a:pPr lvl="0"/>
            <a:r>
              <a:rPr lang="en-NL" dirty="0"/>
              <a:t>Chapter title</a:t>
            </a:r>
            <a:endParaRPr lang="en-US" dirty="0"/>
          </a:p>
        </p:txBody>
      </p:sp>
      <p:sp>
        <p:nvSpPr>
          <p:cNvPr id="19" name="Text Placeholder 6">
            <a:extLst>
              <a:ext uri="{FF2B5EF4-FFF2-40B4-BE49-F238E27FC236}">
                <a16:creationId xmlns:a16="http://schemas.microsoft.com/office/drawing/2014/main" id="{5E558F66-781A-427E-A26B-03CC8BB4BFEE}"/>
              </a:ext>
            </a:extLst>
          </p:cNvPr>
          <p:cNvSpPr>
            <a:spLocks noGrp="1"/>
          </p:cNvSpPr>
          <p:nvPr>
            <p:ph type="body" sz="quarter" idx="20" hasCustomPrompt="1"/>
          </p:nvPr>
        </p:nvSpPr>
        <p:spPr bwMode="invGray">
          <a:xfrm>
            <a:off x="893590" y="4956718"/>
            <a:ext cx="306831" cy="221599"/>
          </a:xfrm>
          <a:prstGeom prst="rect">
            <a:avLst/>
          </a:prstGeom>
        </p:spPr>
        <p:txBody>
          <a:bodyPr wrap="square" lIns="0" tIns="0" rIns="0" bIns="0">
            <a:spAutoFit/>
          </a:bodyPr>
          <a:lstStyle>
            <a:lvl1pPr marL="0" indent="0">
              <a:buNone/>
              <a:defRPr sz="1600">
                <a:solidFill>
                  <a:srgbClr val="FF6D43"/>
                </a:solidFill>
                <a:latin typeface="Montserrat SemiBold" pitchFamily="2" charset="0"/>
              </a:defRPr>
            </a:lvl1pPr>
          </a:lstStyle>
          <a:p>
            <a:pPr lvl="0"/>
            <a:r>
              <a:rPr lang="en-NL" dirty="0"/>
              <a:t>03</a:t>
            </a:r>
            <a:endParaRPr lang="en-US" dirty="0"/>
          </a:p>
        </p:txBody>
      </p:sp>
      <p:sp>
        <p:nvSpPr>
          <p:cNvPr id="22" name="Text Placeholder 6">
            <a:extLst>
              <a:ext uri="{FF2B5EF4-FFF2-40B4-BE49-F238E27FC236}">
                <a16:creationId xmlns:a16="http://schemas.microsoft.com/office/drawing/2014/main" id="{38C80B47-9195-4AE5-BFBD-92C82687B9EB}"/>
              </a:ext>
            </a:extLst>
          </p:cNvPr>
          <p:cNvSpPr>
            <a:spLocks noGrp="1"/>
          </p:cNvSpPr>
          <p:nvPr>
            <p:ph type="body" sz="quarter" idx="21" hasCustomPrompt="1"/>
          </p:nvPr>
        </p:nvSpPr>
        <p:spPr bwMode="invGray">
          <a:xfrm>
            <a:off x="5279966" y="2880691"/>
            <a:ext cx="3656742" cy="733908"/>
          </a:xfrm>
          <a:prstGeom prst="rect">
            <a:avLst/>
          </a:prstGeom>
        </p:spPr>
        <p:txBody>
          <a:bodyPr lIns="0" tIns="0" rIns="0" bIns="0">
            <a:normAutofit/>
          </a:bodyPr>
          <a:lstStyle>
            <a:lvl1pPr marL="0" indent="0">
              <a:buNone/>
              <a:defRPr sz="2400">
                <a:solidFill>
                  <a:srgbClr val="000000"/>
                </a:solidFill>
                <a:latin typeface="Montserrat SemiBold" pitchFamily="2" charset="0"/>
              </a:defRPr>
            </a:lvl1pPr>
          </a:lstStyle>
          <a:p>
            <a:pPr lvl="0"/>
            <a:r>
              <a:rPr lang="en-NL" dirty="0"/>
              <a:t>Chapter title</a:t>
            </a:r>
            <a:endParaRPr lang="en-US" dirty="0"/>
          </a:p>
        </p:txBody>
      </p:sp>
      <p:sp>
        <p:nvSpPr>
          <p:cNvPr id="23" name="Text Placeholder 6">
            <a:extLst>
              <a:ext uri="{FF2B5EF4-FFF2-40B4-BE49-F238E27FC236}">
                <a16:creationId xmlns:a16="http://schemas.microsoft.com/office/drawing/2014/main" id="{72ADF441-DA8A-49D0-B08F-29F272372858}"/>
              </a:ext>
            </a:extLst>
          </p:cNvPr>
          <p:cNvSpPr>
            <a:spLocks noGrp="1"/>
          </p:cNvSpPr>
          <p:nvPr>
            <p:ph type="body" sz="quarter" idx="22" hasCustomPrompt="1"/>
          </p:nvPr>
        </p:nvSpPr>
        <p:spPr bwMode="invGray">
          <a:xfrm>
            <a:off x="5279966" y="2651010"/>
            <a:ext cx="306831" cy="221599"/>
          </a:xfrm>
          <a:prstGeom prst="rect">
            <a:avLst/>
          </a:prstGeom>
        </p:spPr>
        <p:txBody>
          <a:bodyPr wrap="square" lIns="0" tIns="0" rIns="0" bIns="0">
            <a:spAutoFit/>
          </a:bodyPr>
          <a:lstStyle>
            <a:lvl1pPr marL="0" indent="0">
              <a:buNone/>
              <a:defRPr sz="1600">
                <a:solidFill>
                  <a:srgbClr val="FF6D43"/>
                </a:solidFill>
                <a:latin typeface="Montserrat SemiBold" pitchFamily="2" charset="0"/>
              </a:defRPr>
            </a:lvl1pPr>
          </a:lstStyle>
          <a:p>
            <a:pPr lvl="0"/>
            <a:r>
              <a:rPr lang="en-NL" dirty="0"/>
              <a:t>04</a:t>
            </a:r>
            <a:endParaRPr lang="en-US" dirty="0"/>
          </a:p>
        </p:txBody>
      </p:sp>
      <p:sp>
        <p:nvSpPr>
          <p:cNvPr id="24" name="Text Placeholder 6">
            <a:extLst>
              <a:ext uri="{FF2B5EF4-FFF2-40B4-BE49-F238E27FC236}">
                <a16:creationId xmlns:a16="http://schemas.microsoft.com/office/drawing/2014/main" id="{64E4BE7A-DC71-466F-9000-5AC0BB4C5C73}"/>
              </a:ext>
            </a:extLst>
          </p:cNvPr>
          <p:cNvSpPr>
            <a:spLocks noGrp="1"/>
          </p:cNvSpPr>
          <p:nvPr>
            <p:ph type="body" sz="quarter" idx="23" hasCustomPrompt="1"/>
          </p:nvPr>
        </p:nvSpPr>
        <p:spPr bwMode="invGray">
          <a:xfrm>
            <a:off x="5279966" y="4031378"/>
            <a:ext cx="3656742" cy="733908"/>
          </a:xfrm>
          <a:prstGeom prst="rect">
            <a:avLst/>
          </a:prstGeom>
        </p:spPr>
        <p:txBody>
          <a:bodyPr lIns="0" tIns="0" rIns="0" bIns="0">
            <a:normAutofit/>
          </a:bodyPr>
          <a:lstStyle>
            <a:lvl1pPr marL="0" indent="0">
              <a:buNone/>
              <a:defRPr sz="2400">
                <a:solidFill>
                  <a:srgbClr val="000000"/>
                </a:solidFill>
                <a:latin typeface="Montserrat SemiBold" pitchFamily="2" charset="0"/>
              </a:defRPr>
            </a:lvl1pPr>
          </a:lstStyle>
          <a:p>
            <a:pPr lvl="0"/>
            <a:r>
              <a:rPr lang="en-NL" dirty="0"/>
              <a:t>Chapter title</a:t>
            </a:r>
            <a:endParaRPr lang="en-US" dirty="0"/>
          </a:p>
        </p:txBody>
      </p:sp>
      <p:sp>
        <p:nvSpPr>
          <p:cNvPr id="25" name="Text Placeholder 6">
            <a:extLst>
              <a:ext uri="{FF2B5EF4-FFF2-40B4-BE49-F238E27FC236}">
                <a16:creationId xmlns:a16="http://schemas.microsoft.com/office/drawing/2014/main" id="{F2C5BF79-33AB-4E0A-9B89-4EFF2018707C}"/>
              </a:ext>
            </a:extLst>
          </p:cNvPr>
          <p:cNvSpPr>
            <a:spLocks noGrp="1"/>
          </p:cNvSpPr>
          <p:nvPr>
            <p:ph type="body" sz="quarter" idx="24" hasCustomPrompt="1"/>
          </p:nvPr>
        </p:nvSpPr>
        <p:spPr bwMode="invGray">
          <a:xfrm>
            <a:off x="5279966" y="3801697"/>
            <a:ext cx="306831" cy="221599"/>
          </a:xfrm>
          <a:prstGeom prst="rect">
            <a:avLst/>
          </a:prstGeom>
        </p:spPr>
        <p:txBody>
          <a:bodyPr wrap="square" lIns="0" tIns="0" rIns="0" bIns="0">
            <a:spAutoFit/>
          </a:bodyPr>
          <a:lstStyle>
            <a:lvl1pPr marL="0" indent="0">
              <a:buNone/>
              <a:defRPr sz="1600">
                <a:solidFill>
                  <a:srgbClr val="FF6D43"/>
                </a:solidFill>
                <a:latin typeface="Montserrat SemiBold" pitchFamily="2" charset="0"/>
              </a:defRPr>
            </a:lvl1pPr>
          </a:lstStyle>
          <a:p>
            <a:pPr lvl="0"/>
            <a:r>
              <a:rPr lang="en-NL" dirty="0"/>
              <a:t>05</a:t>
            </a:r>
            <a:endParaRPr lang="en-US" dirty="0"/>
          </a:p>
        </p:txBody>
      </p:sp>
      <p:sp>
        <p:nvSpPr>
          <p:cNvPr id="26" name="Text Placeholder 6">
            <a:extLst>
              <a:ext uri="{FF2B5EF4-FFF2-40B4-BE49-F238E27FC236}">
                <a16:creationId xmlns:a16="http://schemas.microsoft.com/office/drawing/2014/main" id="{0E3806AC-4E53-4B01-965E-713729C41274}"/>
              </a:ext>
            </a:extLst>
          </p:cNvPr>
          <p:cNvSpPr>
            <a:spLocks noGrp="1"/>
          </p:cNvSpPr>
          <p:nvPr>
            <p:ph type="body" sz="quarter" idx="25" hasCustomPrompt="1"/>
          </p:nvPr>
        </p:nvSpPr>
        <p:spPr bwMode="invGray">
          <a:xfrm>
            <a:off x="5279966" y="5186399"/>
            <a:ext cx="3656742" cy="733908"/>
          </a:xfrm>
          <a:prstGeom prst="rect">
            <a:avLst/>
          </a:prstGeom>
        </p:spPr>
        <p:txBody>
          <a:bodyPr lIns="0" tIns="0" rIns="0" bIns="0">
            <a:normAutofit/>
          </a:bodyPr>
          <a:lstStyle>
            <a:lvl1pPr marL="0" indent="0">
              <a:buNone/>
              <a:defRPr sz="2400">
                <a:solidFill>
                  <a:srgbClr val="000000"/>
                </a:solidFill>
                <a:latin typeface="Montserrat SemiBold" pitchFamily="2" charset="0"/>
              </a:defRPr>
            </a:lvl1pPr>
          </a:lstStyle>
          <a:p>
            <a:pPr lvl="0"/>
            <a:r>
              <a:rPr lang="en-NL" dirty="0"/>
              <a:t>Chapter title</a:t>
            </a:r>
            <a:endParaRPr lang="en-US" dirty="0"/>
          </a:p>
        </p:txBody>
      </p:sp>
      <p:sp>
        <p:nvSpPr>
          <p:cNvPr id="27" name="Text Placeholder 6">
            <a:extLst>
              <a:ext uri="{FF2B5EF4-FFF2-40B4-BE49-F238E27FC236}">
                <a16:creationId xmlns:a16="http://schemas.microsoft.com/office/drawing/2014/main" id="{FCB81010-191E-4C08-9B03-840E000449D8}"/>
              </a:ext>
            </a:extLst>
          </p:cNvPr>
          <p:cNvSpPr>
            <a:spLocks noGrp="1"/>
          </p:cNvSpPr>
          <p:nvPr>
            <p:ph type="body" sz="quarter" idx="26" hasCustomPrompt="1"/>
          </p:nvPr>
        </p:nvSpPr>
        <p:spPr bwMode="invGray">
          <a:xfrm>
            <a:off x="5279966" y="4956718"/>
            <a:ext cx="306831" cy="221599"/>
          </a:xfrm>
          <a:prstGeom prst="rect">
            <a:avLst/>
          </a:prstGeom>
        </p:spPr>
        <p:txBody>
          <a:bodyPr wrap="square" lIns="0" tIns="0" rIns="0" bIns="0">
            <a:spAutoFit/>
          </a:bodyPr>
          <a:lstStyle>
            <a:lvl1pPr marL="0" indent="0">
              <a:buNone/>
              <a:defRPr sz="1600">
                <a:solidFill>
                  <a:srgbClr val="FF6D43"/>
                </a:solidFill>
                <a:latin typeface="Montserrat SemiBold" pitchFamily="2" charset="0"/>
              </a:defRPr>
            </a:lvl1pPr>
          </a:lstStyle>
          <a:p>
            <a:pPr lvl="0"/>
            <a:r>
              <a:rPr lang="en-NL" dirty="0"/>
              <a:t>06</a:t>
            </a:r>
            <a:endParaRPr lang="en-US" dirty="0"/>
          </a:p>
        </p:txBody>
      </p:sp>
      <p:sp>
        <p:nvSpPr>
          <p:cNvPr id="28" name="Slide Number Placeholder 5">
            <a:extLst>
              <a:ext uri="{FF2B5EF4-FFF2-40B4-BE49-F238E27FC236}">
                <a16:creationId xmlns:a16="http://schemas.microsoft.com/office/drawing/2014/main" id="{14DE181C-BE61-4217-8210-ADD157DC0C46}"/>
              </a:ext>
            </a:extLst>
          </p:cNvPr>
          <p:cNvSpPr>
            <a:spLocks noGrp="1"/>
          </p:cNvSpPr>
          <p:nvPr>
            <p:ph type="sldNum" sz="quarter" idx="4"/>
          </p:nvPr>
        </p:nvSpPr>
        <p:spPr>
          <a:xfrm>
            <a:off x="11330609" y="6201536"/>
            <a:ext cx="458064" cy="216025"/>
          </a:xfrm>
          <a:prstGeom prst="rect">
            <a:avLst/>
          </a:prstGeom>
        </p:spPr>
        <p:txBody>
          <a:bodyPr vert="horz" lIns="91440" tIns="45720" rIns="91440" bIns="45720" rtlCol="0" anchor="ctr"/>
          <a:lstStyle>
            <a:lvl1pPr algn="r">
              <a:defRPr sz="1200">
                <a:solidFill>
                  <a:schemeClr val="tx1"/>
                </a:solidFill>
                <a:latin typeface="Montserrat SemiBold" pitchFamily="2" charset="0"/>
                <a:ea typeface="Verdana" pitchFamily="34" charset="0"/>
                <a:cs typeface="Montserrat SemiBold" pitchFamily="2" charset="0"/>
              </a:defRPr>
            </a:lvl1pPr>
          </a:lstStyle>
          <a:p>
            <a:fld id="{DAF489CC-3B7A-4DA5-A8C0-4984788D0EC5}" type="slidenum">
              <a:rPr lang="nl-NL" smtClean="0"/>
              <a:pPr/>
              <a:t>‹N°›</a:t>
            </a:fld>
            <a:endParaRPr lang="nl-NL" dirty="0"/>
          </a:p>
        </p:txBody>
      </p:sp>
    </p:spTree>
    <p:extLst>
      <p:ext uri="{BB962C8B-B14F-4D97-AF65-F5344CB8AC3E}">
        <p14:creationId xmlns:p14="http://schemas.microsoft.com/office/powerpoint/2010/main" val="372155455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2_Divider orange">
    <p:spTree>
      <p:nvGrpSpPr>
        <p:cNvPr id="1" name=""/>
        <p:cNvGrpSpPr/>
        <p:nvPr/>
      </p:nvGrpSpPr>
      <p:grpSpPr>
        <a:xfrm>
          <a:off x="0" y="0"/>
          <a:ext cx="0" cy="0"/>
          <a:chOff x="0" y="0"/>
          <a:chExt cx="0" cy="0"/>
        </a:xfrm>
      </p:grpSpPr>
      <p:pic>
        <p:nvPicPr>
          <p:cNvPr id="10" name="Picture 9" descr="Background pattern&#10;&#10;Description automatically generated">
            <a:extLst>
              <a:ext uri="{FF2B5EF4-FFF2-40B4-BE49-F238E27FC236}">
                <a16:creationId xmlns:a16="http://schemas.microsoft.com/office/drawing/2014/main" id="{ADC064ED-B54A-0109-6D08-0E409F8DF7E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 Placeholder 6">
            <a:extLst>
              <a:ext uri="{FF2B5EF4-FFF2-40B4-BE49-F238E27FC236}">
                <a16:creationId xmlns:a16="http://schemas.microsoft.com/office/drawing/2014/main" id="{4CB743F7-1E51-4231-BDBC-00E9E84244C3}"/>
              </a:ext>
            </a:extLst>
          </p:cNvPr>
          <p:cNvSpPr>
            <a:spLocks noGrp="1"/>
          </p:cNvSpPr>
          <p:nvPr>
            <p:ph type="body" sz="quarter" idx="10" hasCustomPrompt="1"/>
          </p:nvPr>
        </p:nvSpPr>
        <p:spPr bwMode="invGray">
          <a:xfrm>
            <a:off x="1594497" y="5227651"/>
            <a:ext cx="9154567" cy="1128699"/>
          </a:xfrm>
          <a:prstGeom prst="rect">
            <a:avLst/>
          </a:prstGeom>
        </p:spPr>
        <p:txBody>
          <a:bodyPr lIns="0" tIns="0" rIns="0" bIns="0">
            <a:normAutofit/>
          </a:bodyPr>
          <a:lstStyle>
            <a:lvl1pPr marL="0" indent="0">
              <a:buNone/>
              <a:defRPr sz="3400">
                <a:solidFill>
                  <a:srgbClr val="000000"/>
                </a:solidFill>
                <a:latin typeface="Montserrat SemiBold" pitchFamily="2" charset="0"/>
              </a:defRPr>
            </a:lvl1pPr>
          </a:lstStyle>
          <a:p>
            <a:pPr lvl="0"/>
            <a:r>
              <a:rPr lang="en-US" dirty="0"/>
              <a:t>&lt;Chapter </a:t>
            </a:r>
            <a:r>
              <a:rPr lang="en-NL" dirty="0"/>
              <a:t>t</a:t>
            </a:r>
            <a:r>
              <a:rPr lang="en-US" dirty="0"/>
              <a:t>itle&gt;</a:t>
            </a:r>
          </a:p>
        </p:txBody>
      </p:sp>
      <p:sp>
        <p:nvSpPr>
          <p:cNvPr id="6" name="Text Placeholder 6">
            <a:extLst>
              <a:ext uri="{FF2B5EF4-FFF2-40B4-BE49-F238E27FC236}">
                <a16:creationId xmlns:a16="http://schemas.microsoft.com/office/drawing/2014/main" id="{16BFB1D5-0A8B-432B-BC50-7C8FF108FF2F}"/>
              </a:ext>
            </a:extLst>
          </p:cNvPr>
          <p:cNvSpPr>
            <a:spLocks noGrp="1"/>
          </p:cNvSpPr>
          <p:nvPr>
            <p:ph type="body" sz="quarter" idx="16" hasCustomPrompt="1"/>
          </p:nvPr>
        </p:nvSpPr>
        <p:spPr bwMode="invGray">
          <a:xfrm>
            <a:off x="632332" y="5227651"/>
            <a:ext cx="711274" cy="523220"/>
          </a:xfrm>
          <a:prstGeom prst="rect">
            <a:avLst/>
          </a:prstGeom>
        </p:spPr>
        <p:txBody>
          <a:bodyPr wrap="square" lIns="0" tIns="0" rIns="0" bIns="0">
            <a:spAutoFit/>
          </a:bodyPr>
          <a:lstStyle>
            <a:lvl1pPr marL="0" indent="0" algn="r">
              <a:buNone/>
              <a:defRPr sz="3400">
                <a:solidFill>
                  <a:srgbClr val="000000"/>
                </a:solidFill>
                <a:latin typeface="Montserrat SemiBold" pitchFamily="2" charset="0"/>
              </a:defRPr>
            </a:lvl1pPr>
          </a:lstStyle>
          <a:p>
            <a:pPr lvl="0"/>
            <a:r>
              <a:rPr lang="en-US" dirty="0"/>
              <a:t>0#</a:t>
            </a:r>
          </a:p>
        </p:txBody>
      </p:sp>
      <p:pic>
        <p:nvPicPr>
          <p:cNvPr id="3" name="Graphic 2">
            <a:extLst>
              <a:ext uri="{FF2B5EF4-FFF2-40B4-BE49-F238E27FC236}">
                <a16:creationId xmlns:a16="http://schemas.microsoft.com/office/drawing/2014/main" id="{3C0398DE-CF0C-5012-2611-0B0EF667F9F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93590" y="892407"/>
            <a:ext cx="1901614" cy="340326"/>
          </a:xfrm>
          <a:prstGeom prst="rect">
            <a:avLst/>
          </a:prstGeom>
        </p:spPr>
      </p:pic>
    </p:spTree>
    <p:extLst>
      <p:ext uri="{BB962C8B-B14F-4D97-AF65-F5344CB8AC3E}">
        <p14:creationId xmlns:p14="http://schemas.microsoft.com/office/powerpoint/2010/main" val="86359522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2_Divider deep blue">
    <p:spTree>
      <p:nvGrpSpPr>
        <p:cNvPr id="1" name=""/>
        <p:cNvGrpSpPr/>
        <p:nvPr/>
      </p:nvGrpSpPr>
      <p:grpSpPr>
        <a:xfrm>
          <a:off x="0" y="0"/>
          <a:ext cx="0" cy="0"/>
          <a:chOff x="0" y="0"/>
          <a:chExt cx="0" cy="0"/>
        </a:xfrm>
      </p:grpSpPr>
      <p:pic>
        <p:nvPicPr>
          <p:cNvPr id="4" name="Picture 3" descr="A picture containing text, table, stand&#10;&#10;Description automatically generated">
            <a:extLst>
              <a:ext uri="{FF2B5EF4-FFF2-40B4-BE49-F238E27FC236}">
                <a16:creationId xmlns:a16="http://schemas.microsoft.com/office/drawing/2014/main" id="{3C32FCEC-9ABA-D91A-02FB-FE0A352CB54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 Placeholder 6">
            <a:extLst>
              <a:ext uri="{FF2B5EF4-FFF2-40B4-BE49-F238E27FC236}">
                <a16:creationId xmlns:a16="http://schemas.microsoft.com/office/drawing/2014/main" id="{4CB743F7-1E51-4231-BDBC-00E9E84244C3}"/>
              </a:ext>
            </a:extLst>
          </p:cNvPr>
          <p:cNvSpPr>
            <a:spLocks noGrp="1"/>
          </p:cNvSpPr>
          <p:nvPr>
            <p:ph type="body" sz="quarter" idx="10" hasCustomPrompt="1"/>
          </p:nvPr>
        </p:nvSpPr>
        <p:spPr bwMode="invGray">
          <a:xfrm>
            <a:off x="1594497" y="5227651"/>
            <a:ext cx="9154567" cy="1128699"/>
          </a:xfrm>
          <a:prstGeom prst="rect">
            <a:avLst/>
          </a:prstGeom>
        </p:spPr>
        <p:txBody>
          <a:bodyPr lIns="0" tIns="0" rIns="0" bIns="0">
            <a:normAutofit/>
          </a:bodyPr>
          <a:lstStyle>
            <a:lvl1pPr marL="0" indent="0">
              <a:buNone/>
              <a:defRPr sz="3400">
                <a:solidFill>
                  <a:schemeClr val="bg1"/>
                </a:solidFill>
                <a:latin typeface="Montserrat SemiBold" pitchFamily="2" charset="0"/>
              </a:defRPr>
            </a:lvl1pPr>
          </a:lstStyle>
          <a:p>
            <a:pPr lvl="0"/>
            <a:r>
              <a:rPr lang="en-US" dirty="0"/>
              <a:t>&lt;Chapter </a:t>
            </a:r>
            <a:r>
              <a:rPr lang="en-NL" dirty="0"/>
              <a:t>t</a:t>
            </a:r>
            <a:r>
              <a:rPr lang="en-US" dirty="0"/>
              <a:t>itle&gt;</a:t>
            </a:r>
          </a:p>
        </p:txBody>
      </p:sp>
      <p:sp>
        <p:nvSpPr>
          <p:cNvPr id="6" name="Text Placeholder 6">
            <a:extLst>
              <a:ext uri="{FF2B5EF4-FFF2-40B4-BE49-F238E27FC236}">
                <a16:creationId xmlns:a16="http://schemas.microsoft.com/office/drawing/2014/main" id="{16BFB1D5-0A8B-432B-BC50-7C8FF108FF2F}"/>
              </a:ext>
            </a:extLst>
          </p:cNvPr>
          <p:cNvSpPr>
            <a:spLocks noGrp="1"/>
          </p:cNvSpPr>
          <p:nvPr>
            <p:ph type="body" sz="quarter" idx="16" hasCustomPrompt="1"/>
          </p:nvPr>
        </p:nvSpPr>
        <p:spPr bwMode="invGray">
          <a:xfrm>
            <a:off x="632332" y="5227651"/>
            <a:ext cx="711274" cy="523220"/>
          </a:xfrm>
          <a:prstGeom prst="rect">
            <a:avLst/>
          </a:prstGeom>
        </p:spPr>
        <p:txBody>
          <a:bodyPr wrap="square" lIns="0" tIns="0" rIns="0" bIns="0">
            <a:spAutoFit/>
          </a:bodyPr>
          <a:lstStyle>
            <a:lvl1pPr marL="0" indent="0" algn="r">
              <a:buNone/>
              <a:defRPr sz="3400">
                <a:solidFill>
                  <a:schemeClr val="bg1"/>
                </a:solidFill>
                <a:latin typeface="Montserrat SemiBold" pitchFamily="2" charset="0"/>
              </a:defRPr>
            </a:lvl1pPr>
          </a:lstStyle>
          <a:p>
            <a:pPr lvl="0"/>
            <a:r>
              <a:rPr lang="en-US" dirty="0"/>
              <a:t>0#</a:t>
            </a:r>
          </a:p>
        </p:txBody>
      </p:sp>
      <p:pic>
        <p:nvPicPr>
          <p:cNvPr id="3" name="Graphic 2">
            <a:extLst>
              <a:ext uri="{FF2B5EF4-FFF2-40B4-BE49-F238E27FC236}">
                <a16:creationId xmlns:a16="http://schemas.microsoft.com/office/drawing/2014/main" id="{3C0398DE-CF0C-5012-2611-0B0EF667F9F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93590" y="892407"/>
            <a:ext cx="1901614" cy="340326"/>
          </a:xfrm>
          <a:prstGeom prst="rect">
            <a:avLst/>
          </a:prstGeom>
        </p:spPr>
      </p:pic>
    </p:spTree>
    <p:extLst>
      <p:ext uri="{BB962C8B-B14F-4D97-AF65-F5344CB8AC3E}">
        <p14:creationId xmlns:p14="http://schemas.microsoft.com/office/powerpoint/2010/main" val="407913470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2_Divider grey">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3B9BC70B-E23E-6826-2D7D-170A98E2950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 Placeholder 6">
            <a:extLst>
              <a:ext uri="{FF2B5EF4-FFF2-40B4-BE49-F238E27FC236}">
                <a16:creationId xmlns:a16="http://schemas.microsoft.com/office/drawing/2014/main" id="{4CB743F7-1E51-4231-BDBC-00E9E84244C3}"/>
              </a:ext>
            </a:extLst>
          </p:cNvPr>
          <p:cNvSpPr>
            <a:spLocks noGrp="1"/>
          </p:cNvSpPr>
          <p:nvPr>
            <p:ph type="body" sz="quarter" idx="10" hasCustomPrompt="1"/>
          </p:nvPr>
        </p:nvSpPr>
        <p:spPr bwMode="invGray">
          <a:xfrm>
            <a:off x="1594497" y="5227651"/>
            <a:ext cx="9154567" cy="1128699"/>
          </a:xfrm>
          <a:prstGeom prst="rect">
            <a:avLst/>
          </a:prstGeom>
        </p:spPr>
        <p:txBody>
          <a:bodyPr lIns="0" tIns="0" rIns="0" bIns="0">
            <a:normAutofit/>
          </a:bodyPr>
          <a:lstStyle>
            <a:lvl1pPr marL="0" indent="0">
              <a:buNone/>
              <a:defRPr sz="3400">
                <a:solidFill>
                  <a:srgbClr val="000000"/>
                </a:solidFill>
                <a:latin typeface="Montserrat SemiBold" pitchFamily="2" charset="0"/>
              </a:defRPr>
            </a:lvl1pPr>
          </a:lstStyle>
          <a:p>
            <a:pPr lvl="0"/>
            <a:r>
              <a:rPr lang="en-US" dirty="0"/>
              <a:t>&lt;Chapter </a:t>
            </a:r>
            <a:r>
              <a:rPr lang="en-NL" dirty="0"/>
              <a:t>t</a:t>
            </a:r>
            <a:r>
              <a:rPr lang="en-US" dirty="0"/>
              <a:t>itle&gt;</a:t>
            </a:r>
          </a:p>
        </p:txBody>
      </p:sp>
      <p:sp>
        <p:nvSpPr>
          <p:cNvPr id="6" name="Text Placeholder 6">
            <a:extLst>
              <a:ext uri="{FF2B5EF4-FFF2-40B4-BE49-F238E27FC236}">
                <a16:creationId xmlns:a16="http://schemas.microsoft.com/office/drawing/2014/main" id="{16BFB1D5-0A8B-432B-BC50-7C8FF108FF2F}"/>
              </a:ext>
            </a:extLst>
          </p:cNvPr>
          <p:cNvSpPr>
            <a:spLocks noGrp="1"/>
          </p:cNvSpPr>
          <p:nvPr>
            <p:ph type="body" sz="quarter" idx="16" hasCustomPrompt="1"/>
          </p:nvPr>
        </p:nvSpPr>
        <p:spPr bwMode="invGray">
          <a:xfrm>
            <a:off x="632332" y="5227651"/>
            <a:ext cx="711274" cy="523220"/>
          </a:xfrm>
          <a:prstGeom prst="rect">
            <a:avLst/>
          </a:prstGeom>
        </p:spPr>
        <p:txBody>
          <a:bodyPr wrap="square" lIns="0" tIns="0" rIns="0" bIns="0">
            <a:spAutoFit/>
          </a:bodyPr>
          <a:lstStyle>
            <a:lvl1pPr marL="0" indent="0" algn="r">
              <a:buNone/>
              <a:defRPr sz="3400">
                <a:solidFill>
                  <a:srgbClr val="000000"/>
                </a:solidFill>
                <a:latin typeface="Montserrat SemiBold" pitchFamily="2" charset="0"/>
              </a:defRPr>
            </a:lvl1pPr>
          </a:lstStyle>
          <a:p>
            <a:pPr lvl="0"/>
            <a:r>
              <a:rPr lang="en-US" dirty="0"/>
              <a:t>0#</a:t>
            </a:r>
          </a:p>
        </p:txBody>
      </p:sp>
      <p:pic>
        <p:nvPicPr>
          <p:cNvPr id="3" name="Graphic 2">
            <a:extLst>
              <a:ext uri="{FF2B5EF4-FFF2-40B4-BE49-F238E27FC236}">
                <a16:creationId xmlns:a16="http://schemas.microsoft.com/office/drawing/2014/main" id="{3C0398DE-CF0C-5012-2611-0B0EF667F9F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93590" y="892407"/>
            <a:ext cx="1901614" cy="340326"/>
          </a:xfrm>
          <a:prstGeom prst="rect">
            <a:avLst/>
          </a:prstGeom>
        </p:spPr>
      </p:pic>
    </p:spTree>
    <p:extLst>
      <p:ext uri="{BB962C8B-B14F-4D97-AF65-F5344CB8AC3E}">
        <p14:creationId xmlns:p14="http://schemas.microsoft.com/office/powerpoint/2010/main" val="392622169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2_Divider with image - orange">
    <p:bg>
      <p:bgPr>
        <a:gradFill>
          <a:gsLst>
            <a:gs pos="0">
              <a:srgbClr val="FF6D43"/>
            </a:gs>
            <a:gs pos="100000">
              <a:srgbClr val="E55C3C"/>
            </a:gs>
          </a:gsLst>
          <a:path path="circle">
            <a:fillToRect l="50000" t="50000" r="50000" b="50000"/>
          </a:path>
        </a:gradFill>
        <a:effectLst/>
      </p:bgPr>
    </p:bg>
    <p:spTree>
      <p:nvGrpSpPr>
        <p:cNvPr id="1" name=""/>
        <p:cNvGrpSpPr/>
        <p:nvPr/>
      </p:nvGrpSpPr>
      <p:grpSpPr>
        <a:xfrm>
          <a:off x="0" y="0"/>
          <a:ext cx="0" cy="0"/>
          <a:chOff x="0" y="0"/>
          <a:chExt cx="0" cy="0"/>
        </a:xfrm>
      </p:grpSpPr>
      <p:sp>
        <p:nvSpPr>
          <p:cNvPr id="5" name="Text Placeholder 6">
            <a:extLst>
              <a:ext uri="{FF2B5EF4-FFF2-40B4-BE49-F238E27FC236}">
                <a16:creationId xmlns:a16="http://schemas.microsoft.com/office/drawing/2014/main" id="{4CB743F7-1E51-4231-BDBC-00E9E84244C3}"/>
              </a:ext>
            </a:extLst>
          </p:cNvPr>
          <p:cNvSpPr>
            <a:spLocks noGrp="1"/>
          </p:cNvSpPr>
          <p:nvPr>
            <p:ph type="body" sz="quarter" idx="10" hasCustomPrompt="1"/>
          </p:nvPr>
        </p:nvSpPr>
        <p:spPr bwMode="invGray">
          <a:xfrm>
            <a:off x="1594498" y="2735665"/>
            <a:ext cx="4323982" cy="3620685"/>
          </a:xfrm>
          <a:prstGeom prst="rect">
            <a:avLst/>
          </a:prstGeom>
        </p:spPr>
        <p:txBody>
          <a:bodyPr lIns="0" tIns="0" rIns="0" bIns="0">
            <a:normAutofit/>
          </a:bodyPr>
          <a:lstStyle>
            <a:lvl1pPr marL="0" indent="0">
              <a:buNone/>
              <a:defRPr sz="3400">
                <a:solidFill>
                  <a:schemeClr val="tx1"/>
                </a:solidFill>
                <a:latin typeface="Montserrat SemiBold" pitchFamily="2" charset="0"/>
              </a:defRPr>
            </a:lvl1pPr>
          </a:lstStyle>
          <a:p>
            <a:pPr lvl="0"/>
            <a:r>
              <a:rPr lang="en-US" dirty="0"/>
              <a:t>&lt;Chapter </a:t>
            </a:r>
            <a:r>
              <a:rPr lang="en-NL" dirty="0"/>
              <a:t>t</a:t>
            </a:r>
            <a:r>
              <a:rPr lang="en-US" dirty="0"/>
              <a:t>itle&gt;</a:t>
            </a:r>
          </a:p>
        </p:txBody>
      </p:sp>
      <p:sp>
        <p:nvSpPr>
          <p:cNvPr id="6" name="Text Placeholder 6">
            <a:extLst>
              <a:ext uri="{FF2B5EF4-FFF2-40B4-BE49-F238E27FC236}">
                <a16:creationId xmlns:a16="http://schemas.microsoft.com/office/drawing/2014/main" id="{16BFB1D5-0A8B-432B-BC50-7C8FF108FF2F}"/>
              </a:ext>
            </a:extLst>
          </p:cNvPr>
          <p:cNvSpPr>
            <a:spLocks noGrp="1"/>
          </p:cNvSpPr>
          <p:nvPr>
            <p:ph type="body" sz="quarter" idx="16" hasCustomPrompt="1"/>
          </p:nvPr>
        </p:nvSpPr>
        <p:spPr bwMode="invGray">
          <a:xfrm>
            <a:off x="632332" y="2735665"/>
            <a:ext cx="711274" cy="523220"/>
          </a:xfrm>
          <a:prstGeom prst="rect">
            <a:avLst/>
          </a:prstGeom>
        </p:spPr>
        <p:txBody>
          <a:bodyPr wrap="square" lIns="0" tIns="0" rIns="0" bIns="0">
            <a:spAutoFit/>
          </a:bodyPr>
          <a:lstStyle>
            <a:lvl1pPr marL="0" indent="0" algn="r">
              <a:buNone/>
              <a:defRPr sz="3400">
                <a:solidFill>
                  <a:schemeClr val="tx1"/>
                </a:solidFill>
                <a:latin typeface="Montserrat SemiBold" pitchFamily="2" charset="0"/>
              </a:defRPr>
            </a:lvl1pPr>
          </a:lstStyle>
          <a:p>
            <a:pPr lvl="0"/>
            <a:r>
              <a:rPr lang="en-US" dirty="0"/>
              <a:t>0#</a:t>
            </a:r>
          </a:p>
        </p:txBody>
      </p:sp>
      <p:pic>
        <p:nvPicPr>
          <p:cNvPr id="13" name="Graphic 12">
            <a:extLst>
              <a:ext uri="{FF2B5EF4-FFF2-40B4-BE49-F238E27FC236}">
                <a16:creationId xmlns:a16="http://schemas.microsoft.com/office/drawing/2014/main" id="{A53A17A6-5D4E-4132-A874-B1C2B83253F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93590" y="892407"/>
            <a:ext cx="1901614" cy="340326"/>
          </a:xfrm>
          <a:prstGeom prst="rect">
            <a:avLst/>
          </a:prstGeom>
        </p:spPr>
      </p:pic>
      <p:sp>
        <p:nvSpPr>
          <p:cNvPr id="7" name="Picture Placeholder 6">
            <a:extLst>
              <a:ext uri="{FF2B5EF4-FFF2-40B4-BE49-F238E27FC236}">
                <a16:creationId xmlns:a16="http://schemas.microsoft.com/office/drawing/2014/main" id="{260049AB-4246-438E-8784-79D421B19910}"/>
              </a:ext>
            </a:extLst>
          </p:cNvPr>
          <p:cNvSpPr>
            <a:spLocks noGrp="1"/>
          </p:cNvSpPr>
          <p:nvPr>
            <p:ph type="pic" sz="quarter" idx="17" hasCustomPrompt="1"/>
          </p:nvPr>
        </p:nvSpPr>
        <p:spPr>
          <a:xfrm>
            <a:off x="6096000" y="0"/>
            <a:ext cx="6096000" cy="6858000"/>
          </a:xfrm>
          <a:prstGeom prst="rect">
            <a:avLst/>
          </a:prstGeom>
        </p:spPr>
        <p:txBody>
          <a:bodyPr anchor="ctr" anchorCtr="0">
            <a:normAutofit/>
          </a:bodyPr>
          <a:lstStyle>
            <a:lvl1pPr marL="0" indent="0" algn="ctr">
              <a:buNone/>
              <a:defRPr sz="1600">
                <a:solidFill>
                  <a:schemeClr val="tx1"/>
                </a:solidFill>
                <a:latin typeface="Montserrat" panose="00000500000000000000" pitchFamily="2" charset="0"/>
              </a:defRPr>
            </a:lvl1pPr>
          </a:lstStyle>
          <a:p>
            <a:r>
              <a:rPr lang="en-NL" dirty="0"/>
              <a:t>Click here to add an image</a:t>
            </a:r>
          </a:p>
          <a:p>
            <a:endParaRPr lang="en-NL" dirty="0"/>
          </a:p>
          <a:p>
            <a:endParaRPr lang="nl-NL" dirty="0"/>
          </a:p>
        </p:txBody>
      </p:sp>
    </p:spTree>
    <p:extLst>
      <p:ext uri="{BB962C8B-B14F-4D97-AF65-F5344CB8AC3E}">
        <p14:creationId xmlns:p14="http://schemas.microsoft.com/office/powerpoint/2010/main" val="14923698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2_Divider with image - deep blue">
    <p:bg>
      <p:bgPr>
        <a:gradFill>
          <a:gsLst>
            <a:gs pos="0">
              <a:srgbClr val="1B4859"/>
            </a:gs>
            <a:gs pos="75000">
              <a:srgbClr val="002D3C"/>
            </a:gs>
          </a:gsLst>
          <a:path path="circle">
            <a:fillToRect l="50000" t="50000" r="50000" b="50000"/>
          </a:path>
        </a:gradFill>
        <a:effectLst/>
      </p:bgPr>
    </p:bg>
    <p:spTree>
      <p:nvGrpSpPr>
        <p:cNvPr id="1" name=""/>
        <p:cNvGrpSpPr/>
        <p:nvPr/>
      </p:nvGrpSpPr>
      <p:grpSpPr>
        <a:xfrm>
          <a:off x="0" y="0"/>
          <a:ext cx="0" cy="0"/>
          <a:chOff x="0" y="0"/>
          <a:chExt cx="0" cy="0"/>
        </a:xfrm>
      </p:grpSpPr>
      <p:sp>
        <p:nvSpPr>
          <p:cNvPr id="5" name="Text Placeholder 6">
            <a:extLst>
              <a:ext uri="{FF2B5EF4-FFF2-40B4-BE49-F238E27FC236}">
                <a16:creationId xmlns:a16="http://schemas.microsoft.com/office/drawing/2014/main" id="{4CB743F7-1E51-4231-BDBC-00E9E84244C3}"/>
              </a:ext>
            </a:extLst>
          </p:cNvPr>
          <p:cNvSpPr>
            <a:spLocks noGrp="1"/>
          </p:cNvSpPr>
          <p:nvPr>
            <p:ph type="body" sz="quarter" idx="10" hasCustomPrompt="1"/>
          </p:nvPr>
        </p:nvSpPr>
        <p:spPr bwMode="invGray">
          <a:xfrm>
            <a:off x="1594498" y="2735665"/>
            <a:ext cx="4323982" cy="3620685"/>
          </a:xfrm>
          <a:prstGeom prst="rect">
            <a:avLst/>
          </a:prstGeom>
        </p:spPr>
        <p:txBody>
          <a:bodyPr lIns="0" tIns="0" rIns="0" bIns="0">
            <a:normAutofit/>
          </a:bodyPr>
          <a:lstStyle>
            <a:lvl1pPr marL="0" indent="0">
              <a:buNone/>
              <a:defRPr sz="3400">
                <a:solidFill>
                  <a:schemeClr val="bg1"/>
                </a:solidFill>
                <a:latin typeface="Montserrat SemiBold" pitchFamily="2" charset="0"/>
              </a:defRPr>
            </a:lvl1pPr>
          </a:lstStyle>
          <a:p>
            <a:pPr lvl="0"/>
            <a:r>
              <a:rPr lang="en-US" dirty="0"/>
              <a:t>&lt;Chapter </a:t>
            </a:r>
            <a:r>
              <a:rPr lang="en-NL" dirty="0"/>
              <a:t>t</a:t>
            </a:r>
            <a:r>
              <a:rPr lang="en-US" dirty="0"/>
              <a:t>itle&gt;</a:t>
            </a:r>
          </a:p>
        </p:txBody>
      </p:sp>
      <p:sp>
        <p:nvSpPr>
          <p:cNvPr id="6" name="Text Placeholder 6">
            <a:extLst>
              <a:ext uri="{FF2B5EF4-FFF2-40B4-BE49-F238E27FC236}">
                <a16:creationId xmlns:a16="http://schemas.microsoft.com/office/drawing/2014/main" id="{16BFB1D5-0A8B-432B-BC50-7C8FF108FF2F}"/>
              </a:ext>
            </a:extLst>
          </p:cNvPr>
          <p:cNvSpPr>
            <a:spLocks noGrp="1"/>
          </p:cNvSpPr>
          <p:nvPr>
            <p:ph type="body" sz="quarter" idx="16" hasCustomPrompt="1"/>
          </p:nvPr>
        </p:nvSpPr>
        <p:spPr bwMode="invGray">
          <a:xfrm>
            <a:off x="632332" y="2735665"/>
            <a:ext cx="711274" cy="523220"/>
          </a:xfrm>
          <a:prstGeom prst="rect">
            <a:avLst/>
          </a:prstGeom>
        </p:spPr>
        <p:txBody>
          <a:bodyPr wrap="square" lIns="0" tIns="0" rIns="0" bIns="0">
            <a:spAutoFit/>
          </a:bodyPr>
          <a:lstStyle>
            <a:lvl1pPr marL="0" indent="0" algn="r">
              <a:buNone/>
              <a:defRPr sz="3400">
                <a:solidFill>
                  <a:schemeClr val="bg1"/>
                </a:solidFill>
                <a:latin typeface="Montserrat SemiBold" pitchFamily="2" charset="0"/>
              </a:defRPr>
            </a:lvl1pPr>
          </a:lstStyle>
          <a:p>
            <a:pPr lvl="0"/>
            <a:r>
              <a:rPr lang="en-US" dirty="0"/>
              <a:t>0#</a:t>
            </a:r>
          </a:p>
        </p:txBody>
      </p:sp>
      <p:pic>
        <p:nvPicPr>
          <p:cNvPr id="13" name="Graphic 12">
            <a:extLst>
              <a:ext uri="{FF2B5EF4-FFF2-40B4-BE49-F238E27FC236}">
                <a16:creationId xmlns:a16="http://schemas.microsoft.com/office/drawing/2014/main" id="{A53A17A6-5D4E-4132-A874-B1C2B83253F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93590" y="892407"/>
            <a:ext cx="1901614" cy="340326"/>
          </a:xfrm>
          <a:prstGeom prst="rect">
            <a:avLst/>
          </a:prstGeom>
        </p:spPr>
      </p:pic>
      <p:sp>
        <p:nvSpPr>
          <p:cNvPr id="7" name="Picture Placeholder 6">
            <a:extLst>
              <a:ext uri="{FF2B5EF4-FFF2-40B4-BE49-F238E27FC236}">
                <a16:creationId xmlns:a16="http://schemas.microsoft.com/office/drawing/2014/main" id="{260049AB-4246-438E-8784-79D421B19910}"/>
              </a:ext>
            </a:extLst>
          </p:cNvPr>
          <p:cNvSpPr>
            <a:spLocks noGrp="1"/>
          </p:cNvSpPr>
          <p:nvPr>
            <p:ph type="pic" sz="quarter" idx="17" hasCustomPrompt="1"/>
          </p:nvPr>
        </p:nvSpPr>
        <p:spPr>
          <a:xfrm>
            <a:off x="6096000" y="0"/>
            <a:ext cx="6096000" cy="6858000"/>
          </a:xfrm>
          <a:prstGeom prst="rect">
            <a:avLst/>
          </a:prstGeom>
        </p:spPr>
        <p:txBody>
          <a:bodyPr anchor="ctr" anchorCtr="0">
            <a:normAutofit/>
          </a:bodyPr>
          <a:lstStyle>
            <a:lvl1pPr marL="0" indent="0" algn="ctr">
              <a:buNone/>
              <a:defRPr sz="1600">
                <a:solidFill>
                  <a:schemeClr val="bg1"/>
                </a:solidFill>
                <a:latin typeface="Montserrat" panose="00000500000000000000" pitchFamily="2" charset="0"/>
              </a:defRPr>
            </a:lvl1pPr>
          </a:lstStyle>
          <a:p>
            <a:r>
              <a:rPr lang="en-NL" dirty="0"/>
              <a:t>Click here to add an image</a:t>
            </a:r>
          </a:p>
          <a:p>
            <a:endParaRPr lang="en-NL" dirty="0"/>
          </a:p>
          <a:p>
            <a:endParaRPr lang="nl-NL" dirty="0"/>
          </a:p>
        </p:txBody>
      </p:sp>
    </p:spTree>
    <p:extLst>
      <p:ext uri="{BB962C8B-B14F-4D97-AF65-F5344CB8AC3E}">
        <p14:creationId xmlns:p14="http://schemas.microsoft.com/office/powerpoint/2010/main" val="21328407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Divider with image - orange">
    <p:bg>
      <p:bgPr>
        <a:gradFill>
          <a:gsLst>
            <a:gs pos="0">
              <a:srgbClr val="FF6D43"/>
            </a:gs>
            <a:gs pos="100000">
              <a:srgbClr val="E55C3C"/>
            </a:gs>
          </a:gsLst>
          <a:path path="circle">
            <a:fillToRect l="50000" t="50000" r="50000" b="50000"/>
          </a:path>
        </a:gradFill>
        <a:effectLst/>
      </p:bgPr>
    </p:bg>
    <p:spTree>
      <p:nvGrpSpPr>
        <p:cNvPr id="1" name=""/>
        <p:cNvGrpSpPr/>
        <p:nvPr/>
      </p:nvGrpSpPr>
      <p:grpSpPr>
        <a:xfrm>
          <a:off x="0" y="0"/>
          <a:ext cx="0" cy="0"/>
          <a:chOff x="0" y="0"/>
          <a:chExt cx="0" cy="0"/>
        </a:xfrm>
      </p:grpSpPr>
      <p:sp>
        <p:nvSpPr>
          <p:cNvPr id="5" name="Text Placeholder 6">
            <a:extLst>
              <a:ext uri="{FF2B5EF4-FFF2-40B4-BE49-F238E27FC236}">
                <a16:creationId xmlns:a16="http://schemas.microsoft.com/office/drawing/2014/main" id="{4CB743F7-1E51-4231-BDBC-00E9E84244C3}"/>
              </a:ext>
            </a:extLst>
          </p:cNvPr>
          <p:cNvSpPr>
            <a:spLocks noGrp="1"/>
          </p:cNvSpPr>
          <p:nvPr>
            <p:ph type="body" sz="quarter" idx="10" hasCustomPrompt="1"/>
          </p:nvPr>
        </p:nvSpPr>
        <p:spPr bwMode="invGray">
          <a:xfrm>
            <a:off x="1594498" y="2735665"/>
            <a:ext cx="4323982" cy="3620685"/>
          </a:xfrm>
          <a:prstGeom prst="rect">
            <a:avLst/>
          </a:prstGeom>
        </p:spPr>
        <p:txBody>
          <a:bodyPr lIns="0" tIns="0" rIns="0" bIns="0">
            <a:normAutofit/>
          </a:bodyPr>
          <a:lstStyle>
            <a:lvl1pPr marL="0" indent="0">
              <a:buNone/>
              <a:defRPr sz="3400">
                <a:solidFill>
                  <a:schemeClr val="tx1"/>
                </a:solidFill>
                <a:latin typeface="Montserrat SemiBold" pitchFamily="2" charset="0"/>
              </a:defRPr>
            </a:lvl1pPr>
          </a:lstStyle>
          <a:p>
            <a:pPr lvl="0"/>
            <a:r>
              <a:rPr lang="en-US" dirty="0"/>
              <a:t>&lt;Chapter </a:t>
            </a:r>
            <a:r>
              <a:rPr lang="en-NL" dirty="0"/>
              <a:t>t</a:t>
            </a:r>
            <a:r>
              <a:rPr lang="en-US" dirty="0"/>
              <a:t>itle&gt;</a:t>
            </a:r>
          </a:p>
        </p:txBody>
      </p:sp>
      <p:sp>
        <p:nvSpPr>
          <p:cNvPr id="6" name="Text Placeholder 6">
            <a:extLst>
              <a:ext uri="{FF2B5EF4-FFF2-40B4-BE49-F238E27FC236}">
                <a16:creationId xmlns:a16="http://schemas.microsoft.com/office/drawing/2014/main" id="{16BFB1D5-0A8B-432B-BC50-7C8FF108FF2F}"/>
              </a:ext>
            </a:extLst>
          </p:cNvPr>
          <p:cNvSpPr>
            <a:spLocks noGrp="1"/>
          </p:cNvSpPr>
          <p:nvPr>
            <p:ph type="body" sz="quarter" idx="16" hasCustomPrompt="1"/>
          </p:nvPr>
        </p:nvSpPr>
        <p:spPr bwMode="invGray">
          <a:xfrm>
            <a:off x="632332" y="2735665"/>
            <a:ext cx="711274" cy="523220"/>
          </a:xfrm>
          <a:prstGeom prst="rect">
            <a:avLst/>
          </a:prstGeom>
        </p:spPr>
        <p:txBody>
          <a:bodyPr wrap="square" lIns="0" tIns="0" rIns="0" bIns="0">
            <a:spAutoFit/>
          </a:bodyPr>
          <a:lstStyle>
            <a:lvl1pPr marL="0" indent="0" algn="r">
              <a:buNone/>
              <a:defRPr sz="3400">
                <a:solidFill>
                  <a:schemeClr val="tx1"/>
                </a:solidFill>
                <a:latin typeface="Montserrat SemiBold" pitchFamily="2" charset="0"/>
              </a:defRPr>
            </a:lvl1pPr>
          </a:lstStyle>
          <a:p>
            <a:pPr lvl="0"/>
            <a:r>
              <a:rPr lang="en-US" dirty="0"/>
              <a:t>0#</a:t>
            </a:r>
          </a:p>
        </p:txBody>
      </p:sp>
      <p:sp>
        <p:nvSpPr>
          <p:cNvPr id="7" name="Picture Placeholder 6">
            <a:extLst>
              <a:ext uri="{FF2B5EF4-FFF2-40B4-BE49-F238E27FC236}">
                <a16:creationId xmlns:a16="http://schemas.microsoft.com/office/drawing/2014/main" id="{260049AB-4246-438E-8784-79D421B19910}"/>
              </a:ext>
            </a:extLst>
          </p:cNvPr>
          <p:cNvSpPr>
            <a:spLocks noGrp="1"/>
          </p:cNvSpPr>
          <p:nvPr>
            <p:ph type="pic" sz="quarter" idx="17" hasCustomPrompt="1"/>
          </p:nvPr>
        </p:nvSpPr>
        <p:spPr>
          <a:xfrm>
            <a:off x="6096000" y="0"/>
            <a:ext cx="6096000" cy="6858000"/>
          </a:xfrm>
          <a:prstGeom prst="rect">
            <a:avLst/>
          </a:prstGeom>
        </p:spPr>
        <p:txBody>
          <a:bodyPr anchor="ctr" anchorCtr="0">
            <a:normAutofit/>
          </a:bodyPr>
          <a:lstStyle>
            <a:lvl1pPr marL="0" indent="0" algn="ctr">
              <a:buNone/>
              <a:defRPr sz="1600">
                <a:solidFill>
                  <a:schemeClr val="tx1"/>
                </a:solidFill>
                <a:latin typeface="Montserrat" panose="00000500000000000000" pitchFamily="2" charset="0"/>
              </a:defRPr>
            </a:lvl1pPr>
          </a:lstStyle>
          <a:p>
            <a:r>
              <a:rPr lang="en-NL" dirty="0"/>
              <a:t>Click here to add an image</a:t>
            </a:r>
          </a:p>
          <a:p>
            <a:endParaRPr lang="en-NL" dirty="0"/>
          </a:p>
          <a:p>
            <a:endParaRPr lang="nl-NL" dirty="0"/>
          </a:p>
        </p:txBody>
      </p:sp>
    </p:spTree>
    <p:extLst>
      <p:ext uri="{BB962C8B-B14F-4D97-AF65-F5344CB8AC3E}">
        <p14:creationId xmlns:p14="http://schemas.microsoft.com/office/powerpoint/2010/main" val="385076242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2_Divider with image - grey">
    <p:bg>
      <p:bgPr>
        <a:gradFill>
          <a:gsLst>
            <a:gs pos="0">
              <a:srgbClr val="ECECED"/>
            </a:gs>
            <a:gs pos="100000">
              <a:srgbClr val="D1D1D1">
                <a:alpha val="60000"/>
              </a:srgbClr>
            </a:gs>
          </a:gsLst>
          <a:path path="circle">
            <a:fillToRect l="50000" t="50000" r="50000" b="50000"/>
          </a:path>
        </a:gradFill>
        <a:effectLst/>
      </p:bgPr>
    </p:bg>
    <p:spTree>
      <p:nvGrpSpPr>
        <p:cNvPr id="1" name=""/>
        <p:cNvGrpSpPr/>
        <p:nvPr/>
      </p:nvGrpSpPr>
      <p:grpSpPr>
        <a:xfrm>
          <a:off x="0" y="0"/>
          <a:ext cx="0" cy="0"/>
          <a:chOff x="0" y="0"/>
          <a:chExt cx="0" cy="0"/>
        </a:xfrm>
      </p:grpSpPr>
      <p:sp>
        <p:nvSpPr>
          <p:cNvPr id="5" name="Text Placeholder 6">
            <a:extLst>
              <a:ext uri="{FF2B5EF4-FFF2-40B4-BE49-F238E27FC236}">
                <a16:creationId xmlns:a16="http://schemas.microsoft.com/office/drawing/2014/main" id="{4CB743F7-1E51-4231-BDBC-00E9E84244C3}"/>
              </a:ext>
            </a:extLst>
          </p:cNvPr>
          <p:cNvSpPr>
            <a:spLocks noGrp="1"/>
          </p:cNvSpPr>
          <p:nvPr>
            <p:ph type="body" sz="quarter" idx="10" hasCustomPrompt="1"/>
          </p:nvPr>
        </p:nvSpPr>
        <p:spPr bwMode="invGray">
          <a:xfrm>
            <a:off x="1594498" y="2735665"/>
            <a:ext cx="4323982" cy="3620685"/>
          </a:xfrm>
          <a:prstGeom prst="rect">
            <a:avLst/>
          </a:prstGeom>
        </p:spPr>
        <p:txBody>
          <a:bodyPr lIns="0" tIns="0" rIns="0" bIns="0">
            <a:normAutofit/>
          </a:bodyPr>
          <a:lstStyle>
            <a:lvl1pPr marL="0" indent="0">
              <a:buNone/>
              <a:defRPr sz="3400">
                <a:solidFill>
                  <a:schemeClr val="tx1"/>
                </a:solidFill>
                <a:latin typeface="Montserrat SemiBold" pitchFamily="2" charset="0"/>
              </a:defRPr>
            </a:lvl1pPr>
          </a:lstStyle>
          <a:p>
            <a:pPr lvl="0"/>
            <a:r>
              <a:rPr lang="en-US" dirty="0"/>
              <a:t>&lt;Chapter </a:t>
            </a:r>
            <a:r>
              <a:rPr lang="en-NL" dirty="0"/>
              <a:t>t</a:t>
            </a:r>
            <a:r>
              <a:rPr lang="en-US" dirty="0"/>
              <a:t>itle&gt;</a:t>
            </a:r>
          </a:p>
        </p:txBody>
      </p:sp>
      <p:sp>
        <p:nvSpPr>
          <p:cNvPr id="6" name="Text Placeholder 6">
            <a:extLst>
              <a:ext uri="{FF2B5EF4-FFF2-40B4-BE49-F238E27FC236}">
                <a16:creationId xmlns:a16="http://schemas.microsoft.com/office/drawing/2014/main" id="{16BFB1D5-0A8B-432B-BC50-7C8FF108FF2F}"/>
              </a:ext>
            </a:extLst>
          </p:cNvPr>
          <p:cNvSpPr>
            <a:spLocks noGrp="1"/>
          </p:cNvSpPr>
          <p:nvPr>
            <p:ph type="body" sz="quarter" idx="16" hasCustomPrompt="1"/>
          </p:nvPr>
        </p:nvSpPr>
        <p:spPr bwMode="invGray">
          <a:xfrm>
            <a:off x="632332" y="2735665"/>
            <a:ext cx="711274" cy="523220"/>
          </a:xfrm>
          <a:prstGeom prst="rect">
            <a:avLst/>
          </a:prstGeom>
        </p:spPr>
        <p:txBody>
          <a:bodyPr wrap="square" lIns="0" tIns="0" rIns="0" bIns="0">
            <a:spAutoFit/>
          </a:bodyPr>
          <a:lstStyle>
            <a:lvl1pPr marL="0" indent="0" algn="r">
              <a:buNone/>
              <a:defRPr sz="3400">
                <a:solidFill>
                  <a:schemeClr val="tx1"/>
                </a:solidFill>
                <a:latin typeface="Montserrat SemiBold" pitchFamily="2" charset="0"/>
              </a:defRPr>
            </a:lvl1pPr>
          </a:lstStyle>
          <a:p>
            <a:pPr lvl="0"/>
            <a:r>
              <a:rPr lang="en-US" dirty="0"/>
              <a:t>0#</a:t>
            </a:r>
          </a:p>
        </p:txBody>
      </p:sp>
      <p:pic>
        <p:nvPicPr>
          <p:cNvPr id="13" name="Graphic 12">
            <a:extLst>
              <a:ext uri="{FF2B5EF4-FFF2-40B4-BE49-F238E27FC236}">
                <a16:creationId xmlns:a16="http://schemas.microsoft.com/office/drawing/2014/main" id="{A53A17A6-5D4E-4132-A874-B1C2B83253F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93590" y="892407"/>
            <a:ext cx="1901614" cy="340326"/>
          </a:xfrm>
          <a:prstGeom prst="rect">
            <a:avLst/>
          </a:prstGeom>
        </p:spPr>
      </p:pic>
      <p:sp>
        <p:nvSpPr>
          <p:cNvPr id="7" name="Picture Placeholder 6">
            <a:extLst>
              <a:ext uri="{FF2B5EF4-FFF2-40B4-BE49-F238E27FC236}">
                <a16:creationId xmlns:a16="http://schemas.microsoft.com/office/drawing/2014/main" id="{260049AB-4246-438E-8784-79D421B19910}"/>
              </a:ext>
            </a:extLst>
          </p:cNvPr>
          <p:cNvSpPr>
            <a:spLocks noGrp="1"/>
          </p:cNvSpPr>
          <p:nvPr>
            <p:ph type="pic" sz="quarter" idx="17" hasCustomPrompt="1"/>
          </p:nvPr>
        </p:nvSpPr>
        <p:spPr>
          <a:xfrm>
            <a:off x="6096000" y="0"/>
            <a:ext cx="6096000" cy="6858000"/>
          </a:xfrm>
          <a:prstGeom prst="rect">
            <a:avLst/>
          </a:prstGeom>
        </p:spPr>
        <p:txBody>
          <a:bodyPr anchor="ctr" anchorCtr="0">
            <a:normAutofit/>
          </a:bodyPr>
          <a:lstStyle>
            <a:lvl1pPr marL="0" indent="0" algn="ctr">
              <a:buNone/>
              <a:defRPr sz="1600">
                <a:solidFill>
                  <a:schemeClr val="tx1"/>
                </a:solidFill>
                <a:latin typeface="Montserrat" panose="00000500000000000000" pitchFamily="2" charset="0"/>
              </a:defRPr>
            </a:lvl1pPr>
          </a:lstStyle>
          <a:p>
            <a:r>
              <a:rPr lang="en-NL" dirty="0"/>
              <a:t>Click here to add an image</a:t>
            </a:r>
          </a:p>
          <a:p>
            <a:endParaRPr lang="en-NL" dirty="0"/>
          </a:p>
          <a:p>
            <a:endParaRPr lang="nl-NL" dirty="0"/>
          </a:p>
        </p:txBody>
      </p:sp>
    </p:spTree>
    <p:extLst>
      <p:ext uri="{BB962C8B-B14F-4D97-AF65-F5344CB8AC3E}">
        <p14:creationId xmlns:p14="http://schemas.microsoft.com/office/powerpoint/2010/main" val="233745995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One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096816-C8D8-4D33-ADC6-A0DDE3C6E31E}"/>
              </a:ext>
            </a:extLst>
          </p:cNvPr>
          <p:cNvSpPr>
            <a:spLocks noGrp="1"/>
          </p:cNvSpPr>
          <p:nvPr>
            <p:ph type="title"/>
          </p:nvPr>
        </p:nvSpPr>
        <p:spPr bwMode="invGray">
          <a:xfrm>
            <a:off x="316799" y="471915"/>
            <a:ext cx="11484000" cy="343237"/>
          </a:xfrm>
          <a:prstGeom prst="rect">
            <a:avLst/>
          </a:prstGeom>
        </p:spPr>
        <p:txBody>
          <a:bodyPr tIns="0" bIns="0" anchor="t">
            <a:spAutoFit/>
          </a:bodyPr>
          <a:lstStyle>
            <a:lvl1pPr>
              <a:lnSpc>
                <a:spcPct val="100000"/>
              </a:lnSpc>
              <a:defRPr sz="2200">
                <a:solidFill>
                  <a:srgbClr val="000000"/>
                </a:solidFill>
                <a:latin typeface="Montserrat Bold" panose="00000800000000000000" pitchFamily="2" charset="0"/>
              </a:defRPr>
            </a:lvl1pPr>
          </a:lstStyle>
          <a:p>
            <a:r>
              <a:rPr lang="fr-FR" dirty="0"/>
              <a:t>Modifiez le style du titre</a:t>
            </a:r>
            <a:endParaRPr lang="en-US" dirty="0"/>
          </a:p>
        </p:txBody>
      </p:sp>
      <p:sp>
        <p:nvSpPr>
          <p:cNvPr id="5" name="Text Placeholder 4">
            <a:extLst>
              <a:ext uri="{FF2B5EF4-FFF2-40B4-BE49-F238E27FC236}">
                <a16:creationId xmlns:a16="http://schemas.microsoft.com/office/drawing/2014/main" id="{EA2E3C4D-A53B-49B6-90E2-150065B8751E}"/>
              </a:ext>
            </a:extLst>
          </p:cNvPr>
          <p:cNvSpPr>
            <a:spLocks noGrp="1"/>
          </p:cNvSpPr>
          <p:nvPr>
            <p:ph type="body" sz="quarter" idx="10"/>
          </p:nvPr>
        </p:nvSpPr>
        <p:spPr bwMode="invGray">
          <a:xfrm>
            <a:off x="316799" y="830931"/>
            <a:ext cx="11484000" cy="338554"/>
          </a:xfrm>
          <a:prstGeom prst="rect">
            <a:avLst/>
          </a:prstGeom>
        </p:spPr>
        <p:txBody>
          <a:bodyPr>
            <a:spAutoFit/>
          </a:bodyPr>
          <a:lstStyle>
            <a:lvl1pPr marL="0" indent="0">
              <a:buNone/>
              <a:defRPr sz="1600">
                <a:solidFill>
                  <a:srgbClr val="000000"/>
                </a:solidFill>
                <a:latin typeface="Montserrat SemiBold" pitchFamily="2" charset="0"/>
              </a:defRPr>
            </a:lvl1pPr>
          </a:lstStyle>
          <a:p>
            <a:pPr lvl="0"/>
            <a:r>
              <a:rPr lang="fr-FR"/>
              <a:t>Cliquez pour modifier les styles du texte du masque</a:t>
            </a:r>
          </a:p>
        </p:txBody>
      </p:sp>
      <p:sp>
        <p:nvSpPr>
          <p:cNvPr id="6" name="Text Placeholder 5">
            <a:extLst>
              <a:ext uri="{FF2B5EF4-FFF2-40B4-BE49-F238E27FC236}">
                <a16:creationId xmlns:a16="http://schemas.microsoft.com/office/drawing/2014/main" id="{2BAE1A89-9C65-45A4-8923-6131F16037FA}"/>
              </a:ext>
            </a:extLst>
          </p:cNvPr>
          <p:cNvSpPr>
            <a:spLocks noGrp="1"/>
          </p:cNvSpPr>
          <p:nvPr>
            <p:ph type="body" sz="quarter" idx="11"/>
          </p:nvPr>
        </p:nvSpPr>
        <p:spPr>
          <a:xfrm>
            <a:off x="316799" y="1316038"/>
            <a:ext cx="11484000" cy="4637087"/>
          </a:xfrm>
          <a:prstGeom prst="rect">
            <a:avLst/>
          </a:prstGeom>
        </p:spPr>
        <p:txBody>
          <a:bodyPr vert="horz" lIns="91440" tIns="45720" rIns="91440" bIns="45720" rtlCol="0">
            <a:noAutofit/>
          </a:bodyPr>
          <a:lstStyle>
            <a:lvl1pPr>
              <a:defRPr lang="nl-NL" dirty="0"/>
            </a:lvl1pPr>
          </a:lstStyle>
          <a:p>
            <a:pPr lvl="0"/>
            <a:r>
              <a:rPr lang="fr-FR"/>
              <a:t>Cliquez pour modifier les styles du texte du masque</a:t>
            </a:r>
          </a:p>
        </p:txBody>
      </p:sp>
    </p:spTree>
    <p:extLst>
      <p:ext uri="{BB962C8B-B14F-4D97-AF65-F5344CB8AC3E}">
        <p14:creationId xmlns:p14="http://schemas.microsoft.com/office/powerpoint/2010/main" val="154699272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Two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096816-C8D8-4D33-ADC6-A0DDE3C6E31E}"/>
              </a:ext>
            </a:extLst>
          </p:cNvPr>
          <p:cNvSpPr>
            <a:spLocks noGrp="1"/>
          </p:cNvSpPr>
          <p:nvPr>
            <p:ph type="title"/>
          </p:nvPr>
        </p:nvSpPr>
        <p:spPr bwMode="invGray">
          <a:xfrm>
            <a:off x="316800" y="471915"/>
            <a:ext cx="11484000" cy="343237"/>
          </a:xfrm>
          <a:prstGeom prst="rect">
            <a:avLst/>
          </a:prstGeom>
        </p:spPr>
        <p:txBody>
          <a:bodyPr anchor="t">
            <a:spAutoFit/>
          </a:bodyPr>
          <a:lstStyle>
            <a:lvl1pPr>
              <a:defRPr sz="2200">
                <a:solidFill>
                  <a:srgbClr val="000000"/>
                </a:solidFill>
                <a:latin typeface="Montserrat Bold" panose="00000800000000000000" pitchFamily="2" charset="0"/>
              </a:defRPr>
            </a:lvl1pPr>
          </a:lstStyle>
          <a:p>
            <a:r>
              <a:rPr lang="fr-FR"/>
              <a:t>Modifiez le style du titre</a:t>
            </a:r>
            <a:endParaRPr lang="en-US" dirty="0"/>
          </a:p>
        </p:txBody>
      </p:sp>
      <p:sp>
        <p:nvSpPr>
          <p:cNvPr id="5" name="Text Placeholder 4">
            <a:extLst>
              <a:ext uri="{FF2B5EF4-FFF2-40B4-BE49-F238E27FC236}">
                <a16:creationId xmlns:a16="http://schemas.microsoft.com/office/drawing/2014/main" id="{EA2E3C4D-A53B-49B6-90E2-150065B8751E}"/>
              </a:ext>
            </a:extLst>
          </p:cNvPr>
          <p:cNvSpPr>
            <a:spLocks noGrp="1"/>
          </p:cNvSpPr>
          <p:nvPr>
            <p:ph type="body" sz="quarter" idx="10"/>
          </p:nvPr>
        </p:nvSpPr>
        <p:spPr bwMode="invGray">
          <a:xfrm>
            <a:off x="316800" y="830931"/>
            <a:ext cx="11484000" cy="338554"/>
          </a:xfrm>
          <a:prstGeom prst="rect">
            <a:avLst/>
          </a:prstGeom>
        </p:spPr>
        <p:txBody>
          <a:bodyPr>
            <a:spAutoFit/>
          </a:bodyPr>
          <a:lstStyle>
            <a:lvl1pPr marL="0" indent="0">
              <a:buNone/>
              <a:defRPr sz="1600">
                <a:solidFill>
                  <a:srgbClr val="000000"/>
                </a:solidFill>
                <a:latin typeface="Montserrat SemiBold" pitchFamily="2" charset="0"/>
              </a:defRPr>
            </a:lvl1pPr>
          </a:lstStyle>
          <a:p>
            <a:pPr lvl="0"/>
            <a:r>
              <a:rPr lang="fr-FR"/>
              <a:t>Cliquez pour modifier les styles du texte du masque</a:t>
            </a:r>
          </a:p>
        </p:txBody>
      </p:sp>
      <p:sp>
        <p:nvSpPr>
          <p:cNvPr id="11" name="Text Placeholder 5">
            <a:extLst>
              <a:ext uri="{FF2B5EF4-FFF2-40B4-BE49-F238E27FC236}">
                <a16:creationId xmlns:a16="http://schemas.microsoft.com/office/drawing/2014/main" id="{0F61FD8B-EBAC-431F-8905-95E0C7426B9E}"/>
              </a:ext>
            </a:extLst>
          </p:cNvPr>
          <p:cNvSpPr>
            <a:spLocks noGrp="1"/>
          </p:cNvSpPr>
          <p:nvPr>
            <p:ph type="body" sz="quarter" idx="11"/>
          </p:nvPr>
        </p:nvSpPr>
        <p:spPr>
          <a:xfrm>
            <a:off x="316800" y="1316038"/>
            <a:ext cx="5542569" cy="4637087"/>
          </a:xfrm>
          <a:prstGeom prst="rect">
            <a:avLst/>
          </a:prstGeom>
        </p:spPr>
        <p:txBody>
          <a:bodyPr vert="horz" lIns="91440" tIns="45720" rIns="91440" bIns="45720" rtlCol="0">
            <a:normAutofit/>
          </a:bodyPr>
          <a:lstStyle>
            <a:lvl1pPr>
              <a:defRPr lang="nl-NL" dirty="0"/>
            </a:lvl1pPr>
          </a:lstStyle>
          <a:p>
            <a:pPr lvl="0"/>
            <a:r>
              <a:rPr lang="fr-FR"/>
              <a:t>Cliquez pour modifier les styles du texte du masque</a:t>
            </a:r>
          </a:p>
        </p:txBody>
      </p:sp>
      <p:sp>
        <p:nvSpPr>
          <p:cNvPr id="13" name="Text Placeholder 5">
            <a:extLst>
              <a:ext uri="{FF2B5EF4-FFF2-40B4-BE49-F238E27FC236}">
                <a16:creationId xmlns:a16="http://schemas.microsoft.com/office/drawing/2014/main" id="{74A7F2C9-5B52-4373-9742-E65FC6C6DD35}"/>
              </a:ext>
            </a:extLst>
          </p:cNvPr>
          <p:cNvSpPr>
            <a:spLocks noGrp="1"/>
          </p:cNvSpPr>
          <p:nvPr>
            <p:ph type="body" sz="quarter" idx="13"/>
          </p:nvPr>
        </p:nvSpPr>
        <p:spPr>
          <a:xfrm>
            <a:off x="6258231" y="1316037"/>
            <a:ext cx="5542569" cy="4637087"/>
          </a:xfrm>
          <a:prstGeom prst="rect">
            <a:avLst/>
          </a:prstGeom>
        </p:spPr>
        <p:txBody>
          <a:bodyPr vert="horz" lIns="91440" tIns="45720" rIns="91440" bIns="45720" rtlCol="0">
            <a:normAutofit/>
          </a:bodyPr>
          <a:lstStyle>
            <a:lvl1pPr>
              <a:defRPr lang="nl-NL" dirty="0"/>
            </a:lvl1pPr>
          </a:lstStyle>
          <a:p>
            <a:pPr lvl="0"/>
            <a:r>
              <a:rPr lang="fr-FR"/>
              <a:t>Cliquez pour modifier les styles du texte du masque</a:t>
            </a:r>
          </a:p>
        </p:txBody>
      </p:sp>
    </p:spTree>
    <p:extLst>
      <p:ext uri="{BB962C8B-B14F-4D97-AF65-F5344CB8AC3E}">
        <p14:creationId xmlns:p14="http://schemas.microsoft.com/office/powerpoint/2010/main" val="312053905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Three column">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800" y="471915"/>
            <a:ext cx="11484000" cy="343237"/>
          </a:xfrm>
          <a:prstGeom prst="rect">
            <a:avLst/>
          </a:prstGeom>
        </p:spPr>
        <p:txBody>
          <a:bodyPr anchor="t">
            <a:spAutoFit/>
          </a:bodyPr>
          <a:lstStyle>
            <a:lvl1pPr>
              <a:defRPr sz="2200">
                <a:solidFill>
                  <a:srgbClr val="000000"/>
                </a:solidFill>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800" y="830931"/>
            <a:ext cx="11484000" cy="338554"/>
          </a:xfrm>
          <a:prstGeom prst="rect">
            <a:avLst/>
          </a:prstGeom>
        </p:spPr>
        <p:txBody>
          <a:bodyPr>
            <a:spAutoFit/>
          </a:bodyPr>
          <a:lstStyle>
            <a:lvl1pPr marL="0" indent="0">
              <a:buNone/>
              <a:defRPr sz="1600">
                <a:solidFill>
                  <a:srgbClr val="000000"/>
                </a:solidFill>
                <a:latin typeface="Montserrat SemiBold" pitchFamily="2" charset="0"/>
              </a:defRPr>
            </a:lvl1pPr>
          </a:lstStyle>
          <a:p>
            <a:pPr lvl="0"/>
            <a:r>
              <a:rPr lang="fr-FR"/>
              <a:t>Cliquez pour modifier les styles du texte du masque</a:t>
            </a:r>
          </a:p>
        </p:txBody>
      </p:sp>
      <p:sp>
        <p:nvSpPr>
          <p:cNvPr id="10" name="Text Placeholder 5">
            <a:extLst>
              <a:ext uri="{FF2B5EF4-FFF2-40B4-BE49-F238E27FC236}">
                <a16:creationId xmlns:a16="http://schemas.microsoft.com/office/drawing/2014/main" id="{6673F966-8056-4DE2-B799-EF36BC12AE93}"/>
              </a:ext>
            </a:extLst>
          </p:cNvPr>
          <p:cNvSpPr>
            <a:spLocks noGrp="1"/>
          </p:cNvSpPr>
          <p:nvPr>
            <p:ph type="body" sz="quarter" idx="11"/>
          </p:nvPr>
        </p:nvSpPr>
        <p:spPr>
          <a:xfrm>
            <a:off x="316800" y="1316038"/>
            <a:ext cx="3600000" cy="4637087"/>
          </a:xfrm>
          <a:prstGeom prst="rect">
            <a:avLst/>
          </a:prstGeom>
        </p:spPr>
        <p:txBody>
          <a:bodyPr/>
          <a:lstStyle>
            <a:lvl1pPr marL="0" indent="0">
              <a:buNone/>
              <a:defRPr>
                <a:solidFill>
                  <a:srgbClr val="000000"/>
                </a:solidFill>
              </a:defRPr>
            </a:lvl1pPr>
          </a:lstStyle>
          <a:p>
            <a:pPr lvl="0"/>
            <a:r>
              <a:rPr lang="fr-FR"/>
              <a:t>Cliquez pour modifier les styles du texte du masque</a:t>
            </a:r>
          </a:p>
        </p:txBody>
      </p:sp>
      <p:sp>
        <p:nvSpPr>
          <p:cNvPr id="13" name="Text Placeholder 5">
            <a:extLst>
              <a:ext uri="{FF2B5EF4-FFF2-40B4-BE49-F238E27FC236}">
                <a16:creationId xmlns:a16="http://schemas.microsoft.com/office/drawing/2014/main" id="{DDD60F31-EC58-4827-AE70-2A037AD8A328}"/>
              </a:ext>
            </a:extLst>
          </p:cNvPr>
          <p:cNvSpPr>
            <a:spLocks noGrp="1"/>
          </p:cNvSpPr>
          <p:nvPr>
            <p:ph type="body" sz="quarter" idx="16"/>
          </p:nvPr>
        </p:nvSpPr>
        <p:spPr>
          <a:xfrm>
            <a:off x="4258800" y="1316038"/>
            <a:ext cx="3600000" cy="4637087"/>
          </a:xfrm>
          <a:prstGeom prst="rect">
            <a:avLst/>
          </a:prstGeom>
        </p:spPr>
        <p:txBody>
          <a:bodyPr/>
          <a:lstStyle>
            <a:lvl1pPr marL="0" indent="0">
              <a:buNone/>
              <a:defRPr>
                <a:solidFill>
                  <a:srgbClr val="000000"/>
                </a:solidFill>
              </a:defRPr>
            </a:lvl1pPr>
          </a:lstStyle>
          <a:p>
            <a:pPr lvl="0"/>
            <a:r>
              <a:rPr lang="fr-FR"/>
              <a:t>Cliquez pour modifier les styles du texte du masque</a:t>
            </a:r>
          </a:p>
        </p:txBody>
      </p:sp>
      <p:sp>
        <p:nvSpPr>
          <p:cNvPr id="18" name="Text Placeholder 5">
            <a:extLst>
              <a:ext uri="{FF2B5EF4-FFF2-40B4-BE49-F238E27FC236}">
                <a16:creationId xmlns:a16="http://schemas.microsoft.com/office/drawing/2014/main" id="{EF2B20C0-85C2-4DF4-A44F-BC3996D47AF6}"/>
              </a:ext>
            </a:extLst>
          </p:cNvPr>
          <p:cNvSpPr>
            <a:spLocks noGrp="1"/>
          </p:cNvSpPr>
          <p:nvPr>
            <p:ph type="body" sz="quarter" idx="17"/>
          </p:nvPr>
        </p:nvSpPr>
        <p:spPr>
          <a:xfrm>
            <a:off x="8200800" y="1316037"/>
            <a:ext cx="3600000" cy="4637087"/>
          </a:xfrm>
          <a:prstGeom prst="rect">
            <a:avLst/>
          </a:prstGeom>
        </p:spPr>
        <p:txBody>
          <a:bodyPr/>
          <a:lstStyle>
            <a:lvl1pPr marL="0" indent="0">
              <a:buNone/>
              <a:defRPr>
                <a:solidFill>
                  <a:srgbClr val="000000"/>
                </a:solidFill>
              </a:defRPr>
            </a:lvl1pPr>
          </a:lstStyle>
          <a:p>
            <a:pPr lvl="0"/>
            <a:r>
              <a:rPr lang="fr-FR"/>
              <a:t>Cliquez pour modifier les styles du texte du masque</a:t>
            </a:r>
          </a:p>
        </p:txBody>
      </p:sp>
    </p:spTree>
    <p:extLst>
      <p:ext uri="{BB962C8B-B14F-4D97-AF65-F5344CB8AC3E}">
        <p14:creationId xmlns:p14="http://schemas.microsoft.com/office/powerpoint/2010/main" val="208390293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One column - small image">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800" y="471915"/>
            <a:ext cx="6750477" cy="343237"/>
          </a:xfrm>
          <a:prstGeom prst="rect">
            <a:avLst/>
          </a:prstGeom>
        </p:spPr>
        <p:txBody>
          <a:bodyPr anchor="t">
            <a:spAutoFit/>
          </a:bodyPr>
          <a:lstStyle>
            <a:lvl1pPr>
              <a:defRPr sz="2200">
                <a:solidFill>
                  <a:srgbClr val="000000"/>
                </a:solidFill>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800" y="830931"/>
            <a:ext cx="6750477" cy="338554"/>
          </a:xfrm>
          <a:prstGeom prst="rect">
            <a:avLst/>
          </a:prstGeom>
        </p:spPr>
        <p:txBody>
          <a:bodyPr>
            <a:spAutoFit/>
          </a:bodyPr>
          <a:lstStyle>
            <a:lvl1pPr marL="0" indent="0">
              <a:buNone/>
              <a:defRPr sz="1600">
                <a:solidFill>
                  <a:srgbClr val="000000"/>
                </a:solidFill>
                <a:latin typeface="Montserrat SemiBold" pitchFamily="2" charset="0"/>
              </a:defRPr>
            </a:lvl1pPr>
          </a:lstStyle>
          <a:p>
            <a:pPr lvl="0"/>
            <a:r>
              <a:rPr lang="fr-FR"/>
              <a:t>Cliquez pour modifier les styles du texte du masque</a:t>
            </a:r>
          </a:p>
        </p:txBody>
      </p:sp>
      <p:sp>
        <p:nvSpPr>
          <p:cNvPr id="6" name="Picture Placeholder 5">
            <a:extLst>
              <a:ext uri="{FF2B5EF4-FFF2-40B4-BE49-F238E27FC236}">
                <a16:creationId xmlns:a16="http://schemas.microsoft.com/office/drawing/2014/main" id="{37581D1D-5EAE-4A54-A05E-CABE73051D3B}"/>
              </a:ext>
            </a:extLst>
          </p:cNvPr>
          <p:cNvSpPr>
            <a:spLocks noGrp="1"/>
          </p:cNvSpPr>
          <p:nvPr>
            <p:ph type="pic" sz="quarter" idx="14" hasCustomPrompt="1"/>
          </p:nvPr>
        </p:nvSpPr>
        <p:spPr>
          <a:xfrm>
            <a:off x="7334885" y="471915"/>
            <a:ext cx="4464910" cy="5481210"/>
          </a:xfrm>
          <a:prstGeom prst="roundRect">
            <a:avLst>
              <a:gd name="adj" fmla="val 1612"/>
            </a:avLst>
          </a:prstGeom>
        </p:spPr>
        <p:txBody>
          <a:bodyPr anchor="ctr">
            <a:normAutofit/>
          </a:bodyPr>
          <a:lstStyle>
            <a:lvl1pPr marL="0" indent="0" algn="ctr">
              <a:buNone/>
              <a:defRPr sz="1600">
                <a:solidFill>
                  <a:srgbClr val="000000"/>
                </a:solidFill>
                <a:latin typeface="Montserrat" panose="00000500000000000000" pitchFamily="2" charset="0"/>
              </a:defRPr>
            </a:lvl1pPr>
          </a:lstStyle>
          <a:p>
            <a:r>
              <a:rPr lang="en-NL" dirty="0"/>
              <a:t>Click here to add an image</a:t>
            </a:r>
          </a:p>
          <a:p>
            <a:endParaRPr lang="en-NL" dirty="0"/>
          </a:p>
          <a:p>
            <a:endParaRPr lang="en-NL" dirty="0"/>
          </a:p>
        </p:txBody>
      </p:sp>
      <p:sp>
        <p:nvSpPr>
          <p:cNvPr id="9" name="Text Placeholder 5">
            <a:extLst>
              <a:ext uri="{FF2B5EF4-FFF2-40B4-BE49-F238E27FC236}">
                <a16:creationId xmlns:a16="http://schemas.microsoft.com/office/drawing/2014/main" id="{26BC8A62-F5B1-434F-9116-260E0EED5724}"/>
              </a:ext>
            </a:extLst>
          </p:cNvPr>
          <p:cNvSpPr>
            <a:spLocks noGrp="1"/>
          </p:cNvSpPr>
          <p:nvPr>
            <p:ph type="body" sz="quarter" idx="11"/>
          </p:nvPr>
        </p:nvSpPr>
        <p:spPr>
          <a:xfrm>
            <a:off x="316800" y="1316038"/>
            <a:ext cx="5677192" cy="4637087"/>
          </a:xfrm>
          <a:prstGeom prst="rect">
            <a:avLst/>
          </a:prstGeom>
        </p:spPr>
        <p:txBody>
          <a:bodyPr/>
          <a:lstStyle>
            <a:lvl1pPr marL="0" indent="0">
              <a:buNone/>
              <a:defRPr>
                <a:solidFill>
                  <a:srgbClr val="000000"/>
                </a:solidFill>
              </a:defRPr>
            </a:lvl1pPr>
          </a:lstStyle>
          <a:p>
            <a:pPr lvl="0"/>
            <a:r>
              <a:rPr lang="fr-FR"/>
              <a:t>Cliquez pour modifier les styles du texte du masque</a:t>
            </a:r>
          </a:p>
        </p:txBody>
      </p:sp>
    </p:spTree>
    <p:extLst>
      <p:ext uri="{BB962C8B-B14F-4D97-AF65-F5344CB8AC3E}">
        <p14:creationId xmlns:p14="http://schemas.microsoft.com/office/powerpoint/2010/main" val="40923486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One column - big image">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800" y="471915"/>
            <a:ext cx="4181414" cy="343237"/>
          </a:xfrm>
          <a:prstGeom prst="rect">
            <a:avLst/>
          </a:prstGeom>
        </p:spPr>
        <p:txBody>
          <a:bodyPr anchor="t">
            <a:spAutoFit/>
          </a:bodyPr>
          <a:lstStyle>
            <a:lvl1pPr>
              <a:defRPr sz="2200">
                <a:solidFill>
                  <a:srgbClr val="000000"/>
                </a:solidFill>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800" y="830931"/>
            <a:ext cx="4182375" cy="338554"/>
          </a:xfrm>
          <a:prstGeom prst="rect">
            <a:avLst/>
          </a:prstGeom>
        </p:spPr>
        <p:txBody>
          <a:bodyPr>
            <a:spAutoFit/>
          </a:bodyPr>
          <a:lstStyle>
            <a:lvl1pPr marL="0" indent="0">
              <a:buNone/>
              <a:defRPr sz="1600">
                <a:solidFill>
                  <a:srgbClr val="000000"/>
                </a:solidFill>
                <a:latin typeface="Montserrat SemiBold" pitchFamily="2" charset="0"/>
              </a:defRPr>
            </a:lvl1pPr>
          </a:lstStyle>
          <a:p>
            <a:pPr lvl="0"/>
            <a:r>
              <a:rPr lang="fr-FR"/>
              <a:t>Cliquez pour modifier les styles du texte du masque</a:t>
            </a:r>
          </a:p>
        </p:txBody>
      </p:sp>
      <p:sp>
        <p:nvSpPr>
          <p:cNvPr id="6" name="Picture Placeholder 5">
            <a:extLst>
              <a:ext uri="{FF2B5EF4-FFF2-40B4-BE49-F238E27FC236}">
                <a16:creationId xmlns:a16="http://schemas.microsoft.com/office/drawing/2014/main" id="{37581D1D-5EAE-4A54-A05E-CABE73051D3B}"/>
              </a:ext>
            </a:extLst>
          </p:cNvPr>
          <p:cNvSpPr>
            <a:spLocks noGrp="1"/>
          </p:cNvSpPr>
          <p:nvPr>
            <p:ph type="pic" sz="quarter" idx="14" hasCustomPrompt="1"/>
          </p:nvPr>
        </p:nvSpPr>
        <p:spPr>
          <a:xfrm>
            <a:off x="4913419" y="471915"/>
            <a:ext cx="6885414" cy="5481210"/>
          </a:xfrm>
          <a:prstGeom prst="roundRect">
            <a:avLst>
              <a:gd name="adj" fmla="val 1612"/>
            </a:avLst>
          </a:prstGeom>
        </p:spPr>
        <p:txBody>
          <a:bodyPr anchor="ctr">
            <a:normAutofit/>
          </a:bodyPr>
          <a:lstStyle>
            <a:lvl1pPr marL="0" indent="0" algn="ctr">
              <a:buNone/>
              <a:defRPr sz="1600">
                <a:solidFill>
                  <a:srgbClr val="000000"/>
                </a:solidFill>
                <a:latin typeface="Montserrat" panose="00000500000000000000" pitchFamily="2" charset="0"/>
              </a:defRPr>
            </a:lvl1pPr>
          </a:lstStyle>
          <a:p>
            <a:r>
              <a:rPr lang="en-NL" dirty="0"/>
              <a:t>Click here to add an image</a:t>
            </a:r>
          </a:p>
          <a:p>
            <a:endParaRPr lang="en-NL" dirty="0"/>
          </a:p>
          <a:p>
            <a:endParaRPr lang="en-NL" dirty="0"/>
          </a:p>
        </p:txBody>
      </p:sp>
      <p:sp>
        <p:nvSpPr>
          <p:cNvPr id="8" name="Text Placeholder 5">
            <a:extLst>
              <a:ext uri="{FF2B5EF4-FFF2-40B4-BE49-F238E27FC236}">
                <a16:creationId xmlns:a16="http://schemas.microsoft.com/office/drawing/2014/main" id="{FB9542F9-32A5-410D-9629-E8AEBA046707}"/>
              </a:ext>
            </a:extLst>
          </p:cNvPr>
          <p:cNvSpPr>
            <a:spLocks noGrp="1"/>
          </p:cNvSpPr>
          <p:nvPr>
            <p:ph type="body" sz="quarter" idx="11"/>
          </p:nvPr>
        </p:nvSpPr>
        <p:spPr>
          <a:xfrm>
            <a:off x="316800" y="1316038"/>
            <a:ext cx="4181414" cy="4637087"/>
          </a:xfrm>
          <a:prstGeom prst="rect">
            <a:avLst/>
          </a:prstGeom>
        </p:spPr>
        <p:txBody>
          <a:bodyPr/>
          <a:lstStyle>
            <a:lvl1pPr marL="0" indent="0">
              <a:buNone/>
              <a:defRPr>
                <a:solidFill>
                  <a:srgbClr val="000000"/>
                </a:solidFill>
              </a:defRPr>
            </a:lvl1pPr>
          </a:lstStyle>
          <a:p>
            <a:pPr lvl="0"/>
            <a:r>
              <a:rPr lang="fr-FR"/>
              <a:t>Cliquez pour modifier les styles du texte du masque</a:t>
            </a:r>
          </a:p>
        </p:txBody>
      </p:sp>
    </p:spTree>
    <p:extLst>
      <p:ext uri="{BB962C8B-B14F-4D97-AF65-F5344CB8AC3E}">
        <p14:creationId xmlns:p14="http://schemas.microsoft.com/office/powerpoint/2010/main" val="33795684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One column - chart right">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800" y="471915"/>
            <a:ext cx="11484000" cy="343237"/>
          </a:xfrm>
          <a:prstGeom prst="rect">
            <a:avLst/>
          </a:prstGeom>
        </p:spPr>
        <p:txBody>
          <a:bodyPr anchor="t">
            <a:spAutoFit/>
          </a:bodyPr>
          <a:lstStyle>
            <a:lvl1pPr>
              <a:defRPr sz="2200">
                <a:solidFill>
                  <a:srgbClr val="000000"/>
                </a:solidFill>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800" y="830931"/>
            <a:ext cx="11484000" cy="338554"/>
          </a:xfrm>
          <a:prstGeom prst="rect">
            <a:avLst/>
          </a:prstGeom>
        </p:spPr>
        <p:txBody>
          <a:bodyPr>
            <a:spAutoFit/>
          </a:bodyPr>
          <a:lstStyle>
            <a:lvl1pPr marL="0" indent="0">
              <a:buNone/>
              <a:defRPr sz="1600">
                <a:solidFill>
                  <a:srgbClr val="000000"/>
                </a:solidFill>
                <a:latin typeface="Montserrat SemiBold" pitchFamily="2" charset="0"/>
              </a:defRPr>
            </a:lvl1pPr>
          </a:lstStyle>
          <a:p>
            <a:pPr lvl="0"/>
            <a:r>
              <a:rPr lang="fr-FR"/>
              <a:t>Cliquez pour modifier les styles du texte du masque</a:t>
            </a:r>
          </a:p>
        </p:txBody>
      </p:sp>
      <p:sp>
        <p:nvSpPr>
          <p:cNvPr id="7" name="Chart Placeholder 6">
            <a:extLst>
              <a:ext uri="{FF2B5EF4-FFF2-40B4-BE49-F238E27FC236}">
                <a16:creationId xmlns:a16="http://schemas.microsoft.com/office/drawing/2014/main" id="{6C72E7BA-6D3C-4D6A-9EA0-061F3E9E8324}"/>
              </a:ext>
            </a:extLst>
          </p:cNvPr>
          <p:cNvSpPr>
            <a:spLocks noGrp="1"/>
          </p:cNvSpPr>
          <p:nvPr>
            <p:ph type="chart" sz="quarter" idx="15" hasCustomPrompt="1"/>
          </p:nvPr>
        </p:nvSpPr>
        <p:spPr>
          <a:xfrm>
            <a:off x="5420705" y="1316764"/>
            <a:ext cx="6380095" cy="4636563"/>
          </a:xfrm>
          <a:prstGeom prst="rect">
            <a:avLst/>
          </a:prstGeom>
        </p:spPr>
        <p:txBody>
          <a:bodyPr anchor="ctr">
            <a:normAutofit/>
          </a:bodyPr>
          <a:lstStyle>
            <a:lvl1pPr marL="0" indent="0" algn="ctr">
              <a:buNone/>
              <a:defRPr sz="1600">
                <a:solidFill>
                  <a:srgbClr val="000000"/>
                </a:solidFill>
                <a:latin typeface="Montserrat" panose="00000500000000000000" pitchFamily="2" charset="0"/>
              </a:defRPr>
            </a:lvl1pPr>
          </a:lstStyle>
          <a:p>
            <a:r>
              <a:rPr lang="en-NL" dirty="0"/>
              <a:t>Placeholder for chart</a:t>
            </a:r>
            <a:endParaRPr lang="nl-NL" dirty="0"/>
          </a:p>
        </p:txBody>
      </p:sp>
      <p:sp>
        <p:nvSpPr>
          <p:cNvPr id="8" name="Text Placeholder 5">
            <a:extLst>
              <a:ext uri="{FF2B5EF4-FFF2-40B4-BE49-F238E27FC236}">
                <a16:creationId xmlns:a16="http://schemas.microsoft.com/office/drawing/2014/main" id="{056049E1-8871-4DD9-80BA-F04283E24506}"/>
              </a:ext>
            </a:extLst>
          </p:cNvPr>
          <p:cNvSpPr>
            <a:spLocks noGrp="1"/>
          </p:cNvSpPr>
          <p:nvPr>
            <p:ph type="body" sz="quarter" idx="11"/>
          </p:nvPr>
        </p:nvSpPr>
        <p:spPr>
          <a:xfrm>
            <a:off x="316800" y="1316038"/>
            <a:ext cx="4707669" cy="4637087"/>
          </a:xfrm>
          <a:prstGeom prst="rect">
            <a:avLst/>
          </a:prstGeom>
        </p:spPr>
        <p:txBody>
          <a:bodyPr/>
          <a:lstStyle>
            <a:lvl1pPr marL="0" indent="0">
              <a:buNone/>
              <a:defRPr>
                <a:solidFill>
                  <a:srgbClr val="000000"/>
                </a:solidFill>
              </a:defRPr>
            </a:lvl1pPr>
          </a:lstStyle>
          <a:p>
            <a:pPr lvl="0"/>
            <a:r>
              <a:rPr lang="fr-FR"/>
              <a:t>Cliquez pour modifier les styles du texte du masque</a:t>
            </a:r>
          </a:p>
        </p:txBody>
      </p:sp>
    </p:spTree>
    <p:extLst>
      <p:ext uri="{BB962C8B-B14F-4D97-AF65-F5344CB8AC3E}">
        <p14:creationId xmlns:p14="http://schemas.microsoft.com/office/powerpoint/2010/main" val="198718213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One column - chart left">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799" y="471915"/>
            <a:ext cx="11484000" cy="343237"/>
          </a:xfrm>
          <a:prstGeom prst="rect">
            <a:avLst/>
          </a:prstGeom>
        </p:spPr>
        <p:txBody>
          <a:bodyPr anchor="t">
            <a:spAutoFit/>
          </a:bodyPr>
          <a:lstStyle>
            <a:lvl1pPr>
              <a:defRPr sz="2200">
                <a:solidFill>
                  <a:srgbClr val="000000"/>
                </a:solidFill>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799" y="830931"/>
            <a:ext cx="11484000" cy="338554"/>
          </a:xfrm>
          <a:prstGeom prst="rect">
            <a:avLst/>
          </a:prstGeom>
        </p:spPr>
        <p:txBody>
          <a:bodyPr>
            <a:spAutoFit/>
          </a:bodyPr>
          <a:lstStyle>
            <a:lvl1pPr marL="0" indent="0">
              <a:buNone/>
              <a:defRPr sz="1600">
                <a:solidFill>
                  <a:srgbClr val="000000"/>
                </a:solidFill>
                <a:latin typeface="Montserrat SemiBold" pitchFamily="2" charset="0"/>
              </a:defRPr>
            </a:lvl1pPr>
          </a:lstStyle>
          <a:p>
            <a:pPr lvl="0"/>
            <a:r>
              <a:rPr lang="fr-FR"/>
              <a:t>Cliquez pour modifier les styles du texte du masque</a:t>
            </a:r>
          </a:p>
        </p:txBody>
      </p:sp>
      <p:sp>
        <p:nvSpPr>
          <p:cNvPr id="7" name="Chart Placeholder 6">
            <a:extLst>
              <a:ext uri="{FF2B5EF4-FFF2-40B4-BE49-F238E27FC236}">
                <a16:creationId xmlns:a16="http://schemas.microsoft.com/office/drawing/2014/main" id="{6C72E7BA-6D3C-4D6A-9EA0-061F3E9E8324}"/>
              </a:ext>
            </a:extLst>
          </p:cNvPr>
          <p:cNvSpPr>
            <a:spLocks noGrp="1"/>
          </p:cNvSpPr>
          <p:nvPr>
            <p:ph type="chart" sz="quarter" idx="15" hasCustomPrompt="1"/>
          </p:nvPr>
        </p:nvSpPr>
        <p:spPr>
          <a:xfrm>
            <a:off x="414338" y="1316764"/>
            <a:ext cx="5037248" cy="4636563"/>
          </a:xfrm>
          <a:prstGeom prst="rect">
            <a:avLst/>
          </a:prstGeom>
        </p:spPr>
        <p:txBody>
          <a:bodyPr anchor="ctr">
            <a:normAutofit/>
          </a:bodyPr>
          <a:lstStyle>
            <a:lvl1pPr marL="0" indent="0" algn="ctr">
              <a:buNone/>
              <a:defRPr sz="1600">
                <a:solidFill>
                  <a:srgbClr val="000000"/>
                </a:solidFill>
                <a:latin typeface="Montserrat" panose="00000500000000000000" pitchFamily="2" charset="0"/>
              </a:defRPr>
            </a:lvl1pPr>
          </a:lstStyle>
          <a:p>
            <a:r>
              <a:rPr lang="en-NL" dirty="0"/>
              <a:t>Placeholder for chart</a:t>
            </a:r>
            <a:endParaRPr lang="nl-NL" dirty="0"/>
          </a:p>
        </p:txBody>
      </p:sp>
      <p:sp>
        <p:nvSpPr>
          <p:cNvPr id="8" name="Text Placeholder 5">
            <a:extLst>
              <a:ext uri="{FF2B5EF4-FFF2-40B4-BE49-F238E27FC236}">
                <a16:creationId xmlns:a16="http://schemas.microsoft.com/office/drawing/2014/main" id="{DDA4C3D8-8F24-457D-A0D3-C853BE2888F2}"/>
              </a:ext>
            </a:extLst>
          </p:cNvPr>
          <p:cNvSpPr>
            <a:spLocks noGrp="1"/>
          </p:cNvSpPr>
          <p:nvPr>
            <p:ph type="body" sz="quarter" idx="11"/>
          </p:nvPr>
        </p:nvSpPr>
        <p:spPr>
          <a:xfrm>
            <a:off x="6188704" y="1316503"/>
            <a:ext cx="5612095" cy="4636563"/>
          </a:xfrm>
          <a:prstGeom prst="rect">
            <a:avLst/>
          </a:prstGeom>
        </p:spPr>
        <p:txBody>
          <a:bodyPr/>
          <a:lstStyle>
            <a:lvl1pPr marL="0" indent="0">
              <a:buNone/>
              <a:defRPr>
                <a:solidFill>
                  <a:srgbClr val="000000"/>
                </a:solidFill>
              </a:defRPr>
            </a:lvl1pPr>
          </a:lstStyle>
          <a:p>
            <a:pPr lvl="0"/>
            <a:r>
              <a:rPr lang="fr-FR"/>
              <a:t>Cliquez pour modifier les styles du texte du masque</a:t>
            </a:r>
          </a:p>
        </p:txBody>
      </p:sp>
    </p:spTree>
    <p:extLst>
      <p:ext uri="{BB962C8B-B14F-4D97-AF65-F5344CB8AC3E}">
        <p14:creationId xmlns:p14="http://schemas.microsoft.com/office/powerpoint/2010/main" val="199585686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Four images + four text blocks">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800" y="471915"/>
            <a:ext cx="11484000" cy="343237"/>
          </a:xfrm>
          <a:prstGeom prst="rect">
            <a:avLst/>
          </a:prstGeom>
        </p:spPr>
        <p:txBody>
          <a:bodyPr anchor="t">
            <a:spAutoFit/>
          </a:bodyPr>
          <a:lstStyle>
            <a:lvl1pPr>
              <a:defRPr sz="2200">
                <a:solidFill>
                  <a:srgbClr val="000000"/>
                </a:solidFill>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800" y="830931"/>
            <a:ext cx="11484000" cy="338554"/>
          </a:xfrm>
          <a:prstGeom prst="rect">
            <a:avLst/>
          </a:prstGeom>
        </p:spPr>
        <p:txBody>
          <a:bodyPr>
            <a:spAutoFit/>
          </a:bodyPr>
          <a:lstStyle>
            <a:lvl1pPr marL="0" indent="0">
              <a:buNone/>
              <a:defRPr sz="1600">
                <a:solidFill>
                  <a:srgbClr val="000000"/>
                </a:solidFill>
                <a:latin typeface="Montserrat SemiBold" pitchFamily="2" charset="0"/>
              </a:defRPr>
            </a:lvl1pPr>
          </a:lstStyle>
          <a:p>
            <a:pPr lvl="0"/>
            <a:r>
              <a:rPr lang="fr-FR"/>
              <a:t>Cliquez pour modifier les styles du texte du masque</a:t>
            </a:r>
          </a:p>
        </p:txBody>
      </p:sp>
      <p:sp>
        <p:nvSpPr>
          <p:cNvPr id="10" name="Picture Placeholder 5">
            <a:extLst>
              <a:ext uri="{FF2B5EF4-FFF2-40B4-BE49-F238E27FC236}">
                <a16:creationId xmlns:a16="http://schemas.microsoft.com/office/drawing/2014/main" id="{4DA07A1E-7E43-40F2-95A9-1DAE8473B2B8}"/>
              </a:ext>
            </a:extLst>
          </p:cNvPr>
          <p:cNvSpPr>
            <a:spLocks noGrp="1"/>
          </p:cNvSpPr>
          <p:nvPr>
            <p:ph type="pic" sz="quarter" idx="14" hasCustomPrompt="1"/>
          </p:nvPr>
        </p:nvSpPr>
        <p:spPr>
          <a:xfrm>
            <a:off x="414338" y="1429965"/>
            <a:ext cx="2070313" cy="2130358"/>
          </a:xfrm>
          <a:prstGeom prst="roundRect">
            <a:avLst>
              <a:gd name="adj" fmla="val 6780"/>
            </a:avLst>
          </a:prstGeom>
        </p:spPr>
        <p:txBody>
          <a:bodyPr anchor="ctr">
            <a:normAutofit/>
          </a:bodyPr>
          <a:lstStyle>
            <a:lvl1pPr marL="0" indent="0" algn="ctr">
              <a:buNone/>
              <a:defRPr sz="1600">
                <a:solidFill>
                  <a:srgbClr val="000000"/>
                </a:solidFill>
                <a:latin typeface="Montserrat" panose="00000500000000000000" pitchFamily="2" charset="0"/>
              </a:defRPr>
            </a:lvl1pPr>
          </a:lstStyle>
          <a:p>
            <a:r>
              <a:rPr lang="en-NL" dirty="0"/>
              <a:t>Click here to add an image</a:t>
            </a:r>
          </a:p>
          <a:p>
            <a:endParaRPr lang="en-NL" dirty="0"/>
          </a:p>
          <a:p>
            <a:endParaRPr lang="en-NL" dirty="0"/>
          </a:p>
        </p:txBody>
      </p:sp>
      <p:sp>
        <p:nvSpPr>
          <p:cNvPr id="20" name="Picture Placeholder 5">
            <a:extLst>
              <a:ext uri="{FF2B5EF4-FFF2-40B4-BE49-F238E27FC236}">
                <a16:creationId xmlns:a16="http://schemas.microsoft.com/office/drawing/2014/main" id="{BA3582E0-15F7-4939-B5EE-0DCB1F5EB669}"/>
              </a:ext>
            </a:extLst>
          </p:cNvPr>
          <p:cNvSpPr>
            <a:spLocks noGrp="1"/>
          </p:cNvSpPr>
          <p:nvPr>
            <p:ph type="pic" sz="quarter" idx="20" hasCustomPrompt="1"/>
          </p:nvPr>
        </p:nvSpPr>
        <p:spPr>
          <a:xfrm>
            <a:off x="6292518" y="1429965"/>
            <a:ext cx="2070313" cy="2130358"/>
          </a:xfrm>
          <a:prstGeom prst="roundRect">
            <a:avLst>
              <a:gd name="adj" fmla="val 6780"/>
            </a:avLst>
          </a:prstGeom>
        </p:spPr>
        <p:txBody>
          <a:bodyPr anchor="ctr">
            <a:normAutofit/>
          </a:bodyPr>
          <a:lstStyle>
            <a:lvl1pPr marL="0" indent="0" algn="ctr">
              <a:buNone/>
              <a:defRPr sz="1600">
                <a:solidFill>
                  <a:srgbClr val="000000"/>
                </a:solidFill>
                <a:latin typeface="Montserrat" panose="00000500000000000000" pitchFamily="2" charset="0"/>
              </a:defRPr>
            </a:lvl1pPr>
          </a:lstStyle>
          <a:p>
            <a:r>
              <a:rPr lang="en-NL" dirty="0"/>
              <a:t>Click here to add an image</a:t>
            </a:r>
          </a:p>
          <a:p>
            <a:endParaRPr lang="en-NL" dirty="0"/>
          </a:p>
          <a:p>
            <a:endParaRPr lang="en-NL" dirty="0"/>
          </a:p>
        </p:txBody>
      </p:sp>
      <p:sp>
        <p:nvSpPr>
          <p:cNvPr id="24" name="Picture Placeholder 5">
            <a:extLst>
              <a:ext uri="{FF2B5EF4-FFF2-40B4-BE49-F238E27FC236}">
                <a16:creationId xmlns:a16="http://schemas.microsoft.com/office/drawing/2014/main" id="{B75F2EC0-3A73-4ED4-A42B-B55C74D832F1}"/>
              </a:ext>
            </a:extLst>
          </p:cNvPr>
          <p:cNvSpPr>
            <a:spLocks noGrp="1"/>
          </p:cNvSpPr>
          <p:nvPr>
            <p:ph type="pic" sz="quarter" idx="22" hasCustomPrompt="1"/>
          </p:nvPr>
        </p:nvSpPr>
        <p:spPr>
          <a:xfrm>
            <a:off x="414338" y="3826923"/>
            <a:ext cx="2070313" cy="2130358"/>
          </a:xfrm>
          <a:prstGeom prst="roundRect">
            <a:avLst>
              <a:gd name="adj" fmla="val 6780"/>
            </a:avLst>
          </a:prstGeom>
        </p:spPr>
        <p:txBody>
          <a:bodyPr anchor="ctr">
            <a:normAutofit/>
          </a:bodyPr>
          <a:lstStyle>
            <a:lvl1pPr marL="0" indent="0" algn="ctr">
              <a:buNone/>
              <a:defRPr sz="1600">
                <a:solidFill>
                  <a:srgbClr val="000000"/>
                </a:solidFill>
                <a:latin typeface="Montserrat" panose="00000500000000000000" pitchFamily="2" charset="0"/>
              </a:defRPr>
            </a:lvl1pPr>
          </a:lstStyle>
          <a:p>
            <a:r>
              <a:rPr lang="en-NL" dirty="0"/>
              <a:t>Click here to add an image</a:t>
            </a:r>
          </a:p>
          <a:p>
            <a:endParaRPr lang="en-NL" dirty="0"/>
          </a:p>
          <a:p>
            <a:endParaRPr lang="en-NL" dirty="0"/>
          </a:p>
        </p:txBody>
      </p:sp>
      <p:sp>
        <p:nvSpPr>
          <p:cNvPr id="26" name="Picture Placeholder 5">
            <a:extLst>
              <a:ext uri="{FF2B5EF4-FFF2-40B4-BE49-F238E27FC236}">
                <a16:creationId xmlns:a16="http://schemas.microsoft.com/office/drawing/2014/main" id="{5AF3F779-9DC3-4AAF-AE3B-9FE0C5FA02B0}"/>
              </a:ext>
            </a:extLst>
          </p:cNvPr>
          <p:cNvSpPr>
            <a:spLocks noGrp="1"/>
          </p:cNvSpPr>
          <p:nvPr>
            <p:ph type="pic" sz="quarter" idx="24" hasCustomPrompt="1"/>
          </p:nvPr>
        </p:nvSpPr>
        <p:spPr>
          <a:xfrm>
            <a:off x="6292518" y="3826923"/>
            <a:ext cx="2070313" cy="2130358"/>
          </a:xfrm>
          <a:prstGeom prst="roundRect">
            <a:avLst>
              <a:gd name="adj" fmla="val 6780"/>
            </a:avLst>
          </a:prstGeom>
        </p:spPr>
        <p:txBody>
          <a:bodyPr anchor="ctr">
            <a:normAutofit/>
          </a:bodyPr>
          <a:lstStyle>
            <a:lvl1pPr marL="0" indent="0" algn="ctr">
              <a:buNone/>
              <a:defRPr sz="1600">
                <a:solidFill>
                  <a:srgbClr val="000000"/>
                </a:solidFill>
                <a:latin typeface="Montserrat" panose="00000500000000000000" pitchFamily="2" charset="0"/>
              </a:defRPr>
            </a:lvl1pPr>
          </a:lstStyle>
          <a:p>
            <a:r>
              <a:rPr lang="en-NL" dirty="0"/>
              <a:t>Click here to add an image</a:t>
            </a:r>
          </a:p>
          <a:p>
            <a:endParaRPr lang="en-NL" dirty="0"/>
          </a:p>
          <a:p>
            <a:endParaRPr lang="en-NL" dirty="0"/>
          </a:p>
        </p:txBody>
      </p:sp>
      <p:sp>
        <p:nvSpPr>
          <p:cNvPr id="14" name="Text Placeholder 4">
            <a:extLst>
              <a:ext uri="{FF2B5EF4-FFF2-40B4-BE49-F238E27FC236}">
                <a16:creationId xmlns:a16="http://schemas.microsoft.com/office/drawing/2014/main" id="{033AC978-A238-4386-8624-0CCD5A155122}"/>
              </a:ext>
            </a:extLst>
          </p:cNvPr>
          <p:cNvSpPr>
            <a:spLocks noGrp="1"/>
          </p:cNvSpPr>
          <p:nvPr>
            <p:ph type="body" sz="quarter" idx="38"/>
          </p:nvPr>
        </p:nvSpPr>
        <p:spPr bwMode="invGray">
          <a:xfrm>
            <a:off x="2805716" y="1429965"/>
            <a:ext cx="3132000" cy="2130357"/>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
        <p:nvSpPr>
          <p:cNvPr id="17" name="Text Placeholder 4">
            <a:extLst>
              <a:ext uri="{FF2B5EF4-FFF2-40B4-BE49-F238E27FC236}">
                <a16:creationId xmlns:a16="http://schemas.microsoft.com/office/drawing/2014/main" id="{47AFCE78-5C36-44C8-91C8-92D9BA8B2A07}"/>
              </a:ext>
            </a:extLst>
          </p:cNvPr>
          <p:cNvSpPr>
            <a:spLocks noGrp="1"/>
          </p:cNvSpPr>
          <p:nvPr>
            <p:ph type="body" sz="quarter" idx="39"/>
          </p:nvPr>
        </p:nvSpPr>
        <p:spPr bwMode="invGray">
          <a:xfrm>
            <a:off x="2805716" y="3826922"/>
            <a:ext cx="3132000" cy="2130357"/>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
        <p:nvSpPr>
          <p:cNvPr id="18" name="Text Placeholder 4">
            <a:extLst>
              <a:ext uri="{FF2B5EF4-FFF2-40B4-BE49-F238E27FC236}">
                <a16:creationId xmlns:a16="http://schemas.microsoft.com/office/drawing/2014/main" id="{B1908094-B0A8-4A77-A781-2F7092A350B6}"/>
              </a:ext>
            </a:extLst>
          </p:cNvPr>
          <p:cNvSpPr>
            <a:spLocks noGrp="1"/>
          </p:cNvSpPr>
          <p:nvPr>
            <p:ph type="body" sz="quarter" idx="40"/>
          </p:nvPr>
        </p:nvSpPr>
        <p:spPr bwMode="invGray">
          <a:xfrm>
            <a:off x="8668800" y="1429965"/>
            <a:ext cx="3132000" cy="2130358"/>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
        <p:nvSpPr>
          <p:cNvPr id="21" name="Text Placeholder 4">
            <a:extLst>
              <a:ext uri="{FF2B5EF4-FFF2-40B4-BE49-F238E27FC236}">
                <a16:creationId xmlns:a16="http://schemas.microsoft.com/office/drawing/2014/main" id="{FBDCD943-E55C-4177-BFF5-0964EED39798}"/>
              </a:ext>
            </a:extLst>
          </p:cNvPr>
          <p:cNvSpPr>
            <a:spLocks noGrp="1"/>
          </p:cNvSpPr>
          <p:nvPr>
            <p:ph type="body" sz="quarter" idx="41"/>
          </p:nvPr>
        </p:nvSpPr>
        <p:spPr bwMode="invGray">
          <a:xfrm>
            <a:off x="8668800" y="3826922"/>
            <a:ext cx="3132000" cy="2130357"/>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Tree>
    <p:extLst>
      <p:ext uri="{BB962C8B-B14F-4D97-AF65-F5344CB8AC3E}">
        <p14:creationId xmlns:p14="http://schemas.microsoft.com/office/powerpoint/2010/main" val="364703683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2_Four highlight blocks + four text blocks">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799" y="471915"/>
            <a:ext cx="11484000" cy="343237"/>
          </a:xfrm>
          <a:prstGeom prst="rect">
            <a:avLst/>
          </a:prstGeom>
        </p:spPr>
        <p:txBody>
          <a:bodyPr anchor="t">
            <a:spAutoFit/>
          </a:bodyPr>
          <a:lstStyle>
            <a:lvl1pPr>
              <a:defRPr sz="2200">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799" y="830931"/>
            <a:ext cx="11484000" cy="338554"/>
          </a:xfrm>
          <a:prstGeom prst="rect">
            <a:avLst/>
          </a:prstGeom>
        </p:spPr>
        <p:txBody>
          <a:bodyPr>
            <a:spAutoFit/>
          </a:bodyPr>
          <a:lstStyle>
            <a:lvl1pPr marL="0" indent="0">
              <a:buNone/>
              <a:defRPr sz="1600">
                <a:solidFill>
                  <a:srgbClr val="2D2D2D"/>
                </a:solidFill>
                <a:latin typeface="Montserrat SemiBold" pitchFamily="2" charset="0"/>
              </a:defRPr>
            </a:lvl1pPr>
          </a:lstStyle>
          <a:p>
            <a:pPr lvl="0"/>
            <a:r>
              <a:rPr lang="fr-FR"/>
              <a:t>Cliquez pour modifier les styles du texte du masque</a:t>
            </a:r>
          </a:p>
        </p:txBody>
      </p:sp>
      <p:sp>
        <p:nvSpPr>
          <p:cNvPr id="14" name="Rectangle: Rounded Corners 13">
            <a:extLst>
              <a:ext uri="{FF2B5EF4-FFF2-40B4-BE49-F238E27FC236}">
                <a16:creationId xmlns:a16="http://schemas.microsoft.com/office/drawing/2014/main" id="{E3CA8B58-D28A-433A-8884-CEC98561B5DF}"/>
              </a:ext>
            </a:extLst>
          </p:cNvPr>
          <p:cNvSpPr/>
          <p:nvPr userDrawn="1"/>
        </p:nvSpPr>
        <p:spPr>
          <a:xfrm>
            <a:off x="422777" y="1429965"/>
            <a:ext cx="2070313" cy="2130357"/>
          </a:xfrm>
          <a:prstGeom prst="roundRect">
            <a:avLst>
              <a:gd name="adj" fmla="val 5789"/>
            </a:avLst>
          </a:prstGeom>
          <a:solidFill>
            <a:srgbClr val="2D2D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7" name="Rectangle: Rounded Corners 16">
            <a:extLst>
              <a:ext uri="{FF2B5EF4-FFF2-40B4-BE49-F238E27FC236}">
                <a16:creationId xmlns:a16="http://schemas.microsoft.com/office/drawing/2014/main" id="{F759717C-E81C-4C70-9235-FF3D6ED69F8A}"/>
              </a:ext>
            </a:extLst>
          </p:cNvPr>
          <p:cNvSpPr/>
          <p:nvPr userDrawn="1"/>
        </p:nvSpPr>
        <p:spPr>
          <a:xfrm>
            <a:off x="422777" y="3826922"/>
            <a:ext cx="2070313" cy="2130357"/>
          </a:xfrm>
          <a:prstGeom prst="roundRect">
            <a:avLst>
              <a:gd name="adj" fmla="val 5789"/>
            </a:avLst>
          </a:prstGeom>
          <a:solidFill>
            <a:srgbClr val="ECE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8" name="Text Placeholder 4">
            <a:extLst>
              <a:ext uri="{FF2B5EF4-FFF2-40B4-BE49-F238E27FC236}">
                <a16:creationId xmlns:a16="http://schemas.microsoft.com/office/drawing/2014/main" id="{074D446E-B224-472C-980C-5E05C0359A01}"/>
              </a:ext>
            </a:extLst>
          </p:cNvPr>
          <p:cNvSpPr>
            <a:spLocks noGrp="1"/>
          </p:cNvSpPr>
          <p:nvPr>
            <p:ph type="body" sz="quarter" idx="34"/>
          </p:nvPr>
        </p:nvSpPr>
        <p:spPr bwMode="invGray">
          <a:xfrm>
            <a:off x="617775" y="1631004"/>
            <a:ext cx="1680317" cy="1725039"/>
          </a:xfrm>
          <a:prstGeom prst="rect">
            <a:avLst/>
          </a:prstGeom>
        </p:spPr>
        <p:txBody>
          <a:bodyPr>
            <a:normAutofit/>
          </a:bodyPr>
          <a:lstStyle>
            <a:lvl1pPr marL="0" indent="0">
              <a:buNone/>
              <a:defRPr sz="1400">
                <a:solidFill>
                  <a:schemeClr val="bg1"/>
                </a:solidFill>
                <a:latin typeface="Montserrat Regular" panose="00000500000000000000" pitchFamily="2" charset="0"/>
              </a:defRPr>
            </a:lvl1pPr>
          </a:lstStyle>
          <a:p>
            <a:pPr lvl="0"/>
            <a:r>
              <a:rPr lang="fr-FR"/>
              <a:t>Cliquez pour modifier les styles du texte du masque</a:t>
            </a:r>
          </a:p>
        </p:txBody>
      </p:sp>
      <p:sp>
        <p:nvSpPr>
          <p:cNvPr id="21" name="Text Placeholder 4">
            <a:extLst>
              <a:ext uri="{FF2B5EF4-FFF2-40B4-BE49-F238E27FC236}">
                <a16:creationId xmlns:a16="http://schemas.microsoft.com/office/drawing/2014/main" id="{74E93D42-A67E-465A-839D-8F565E7FAE97}"/>
              </a:ext>
            </a:extLst>
          </p:cNvPr>
          <p:cNvSpPr>
            <a:spLocks noGrp="1"/>
          </p:cNvSpPr>
          <p:nvPr>
            <p:ph type="body" sz="quarter" idx="36"/>
          </p:nvPr>
        </p:nvSpPr>
        <p:spPr bwMode="invGray">
          <a:xfrm>
            <a:off x="617775" y="4033913"/>
            <a:ext cx="1680317" cy="1725039"/>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
        <p:nvSpPr>
          <p:cNvPr id="27" name="Rectangle: Rounded Corners 26">
            <a:extLst>
              <a:ext uri="{FF2B5EF4-FFF2-40B4-BE49-F238E27FC236}">
                <a16:creationId xmlns:a16="http://schemas.microsoft.com/office/drawing/2014/main" id="{1047352F-5E4B-4E67-95C0-019B5ECC2AB2}"/>
              </a:ext>
            </a:extLst>
          </p:cNvPr>
          <p:cNvSpPr/>
          <p:nvPr userDrawn="1"/>
        </p:nvSpPr>
        <p:spPr>
          <a:xfrm>
            <a:off x="6287693" y="1429965"/>
            <a:ext cx="2070313" cy="2130357"/>
          </a:xfrm>
          <a:prstGeom prst="roundRect">
            <a:avLst>
              <a:gd name="adj" fmla="val 5789"/>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8" name="Rectangle: Rounded Corners 27">
            <a:extLst>
              <a:ext uri="{FF2B5EF4-FFF2-40B4-BE49-F238E27FC236}">
                <a16:creationId xmlns:a16="http://schemas.microsoft.com/office/drawing/2014/main" id="{998C8F63-546B-4516-BC2C-7FFA8AFABDB8}"/>
              </a:ext>
            </a:extLst>
          </p:cNvPr>
          <p:cNvSpPr/>
          <p:nvPr userDrawn="1"/>
        </p:nvSpPr>
        <p:spPr>
          <a:xfrm>
            <a:off x="6287691" y="3831255"/>
            <a:ext cx="2070313" cy="2130357"/>
          </a:xfrm>
          <a:prstGeom prst="roundRect">
            <a:avLst>
              <a:gd name="adj" fmla="val 5789"/>
            </a:avLst>
          </a:prstGeom>
          <a:solidFill>
            <a:srgbClr val="002D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9" name="Text Placeholder 4">
            <a:extLst>
              <a:ext uri="{FF2B5EF4-FFF2-40B4-BE49-F238E27FC236}">
                <a16:creationId xmlns:a16="http://schemas.microsoft.com/office/drawing/2014/main" id="{B0E0D8AF-49E6-49E0-9F50-362332B8B924}"/>
              </a:ext>
            </a:extLst>
          </p:cNvPr>
          <p:cNvSpPr>
            <a:spLocks noGrp="1"/>
          </p:cNvSpPr>
          <p:nvPr>
            <p:ph type="body" sz="quarter" idx="35"/>
          </p:nvPr>
        </p:nvSpPr>
        <p:spPr bwMode="invGray">
          <a:xfrm>
            <a:off x="6482691" y="1631004"/>
            <a:ext cx="1680317" cy="1725039"/>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
        <p:nvSpPr>
          <p:cNvPr id="30" name="Text Placeholder 4">
            <a:extLst>
              <a:ext uri="{FF2B5EF4-FFF2-40B4-BE49-F238E27FC236}">
                <a16:creationId xmlns:a16="http://schemas.microsoft.com/office/drawing/2014/main" id="{73A7A69C-7DE5-4E67-A136-A50A826334EF}"/>
              </a:ext>
            </a:extLst>
          </p:cNvPr>
          <p:cNvSpPr>
            <a:spLocks noGrp="1"/>
          </p:cNvSpPr>
          <p:nvPr>
            <p:ph type="body" sz="quarter" idx="37"/>
          </p:nvPr>
        </p:nvSpPr>
        <p:spPr bwMode="invGray">
          <a:xfrm>
            <a:off x="6482691" y="4033913"/>
            <a:ext cx="1680317" cy="1725039"/>
          </a:xfrm>
          <a:prstGeom prst="rect">
            <a:avLst/>
          </a:prstGeom>
        </p:spPr>
        <p:txBody>
          <a:bodyPr>
            <a:normAutofit/>
          </a:bodyPr>
          <a:lstStyle>
            <a:lvl1pPr marL="0" indent="0">
              <a:buNone/>
              <a:defRPr sz="1400">
                <a:solidFill>
                  <a:schemeClr val="bg1"/>
                </a:solidFill>
                <a:latin typeface="Montserrat Regular" panose="00000500000000000000" pitchFamily="2" charset="0"/>
              </a:defRPr>
            </a:lvl1pPr>
          </a:lstStyle>
          <a:p>
            <a:pPr lvl="0"/>
            <a:r>
              <a:rPr lang="fr-FR"/>
              <a:t>Cliquez pour modifier les styles du texte du masque</a:t>
            </a:r>
          </a:p>
        </p:txBody>
      </p:sp>
      <p:sp>
        <p:nvSpPr>
          <p:cNvPr id="31" name="Text Placeholder 4">
            <a:extLst>
              <a:ext uri="{FF2B5EF4-FFF2-40B4-BE49-F238E27FC236}">
                <a16:creationId xmlns:a16="http://schemas.microsoft.com/office/drawing/2014/main" id="{40198DF7-CEAE-47CF-94B7-60626AC3CAA4}"/>
              </a:ext>
            </a:extLst>
          </p:cNvPr>
          <p:cNvSpPr>
            <a:spLocks noGrp="1"/>
          </p:cNvSpPr>
          <p:nvPr>
            <p:ph type="body" sz="quarter" idx="38"/>
          </p:nvPr>
        </p:nvSpPr>
        <p:spPr bwMode="invGray">
          <a:xfrm>
            <a:off x="2784434" y="1429965"/>
            <a:ext cx="3132000" cy="2130357"/>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
        <p:nvSpPr>
          <p:cNvPr id="32" name="Text Placeholder 4">
            <a:extLst>
              <a:ext uri="{FF2B5EF4-FFF2-40B4-BE49-F238E27FC236}">
                <a16:creationId xmlns:a16="http://schemas.microsoft.com/office/drawing/2014/main" id="{2E71C253-CB2E-4933-98E4-5EE04CF92642}"/>
              </a:ext>
            </a:extLst>
          </p:cNvPr>
          <p:cNvSpPr>
            <a:spLocks noGrp="1"/>
          </p:cNvSpPr>
          <p:nvPr>
            <p:ph type="body" sz="quarter" idx="39"/>
          </p:nvPr>
        </p:nvSpPr>
        <p:spPr bwMode="invGray">
          <a:xfrm>
            <a:off x="2784434" y="3826923"/>
            <a:ext cx="3132000" cy="2130357"/>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
        <p:nvSpPr>
          <p:cNvPr id="33" name="Text Placeholder 4">
            <a:extLst>
              <a:ext uri="{FF2B5EF4-FFF2-40B4-BE49-F238E27FC236}">
                <a16:creationId xmlns:a16="http://schemas.microsoft.com/office/drawing/2014/main" id="{43C3C0BE-76A9-4AEB-B881-463AEFD97AD2}"/>
              </a:ext>
            </a:extLst>
          </p:cNvPr>
          <p:cNvSpPr>
            <a:spLocks noGrp="1"/>
          </p:cNvSpPr>
          <p:nvPr>
            <p:ph type="body" sz="quarter" idx="40"/>
          </p:nvPr>
        </p:nvSpPr>
        <p:spPr bwMode="invGray">
          <a:xfrm>
            <a:off x="8668799" y="1429965"/>
            <a:ext cx="3132000" cy="2130357"/>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
        <p:nvSpPr>
          <p:cNvPr id="34" name="Text Placeholder 4">
            <a:extLst>
              <a:ext uri="{FF2B5EF4-FFF2-40B4-BE49-F238E27FC236}">
                <a16:creationId xmlns:a16="http://schemas.microsoft.com/office/drawing/2014/main" id="{0848F375-61FF-4AC2-BA7D-635E975C5F95}"/>
              </a:ext>
            </a:extLst>
          </p:cNvPr>
          <p:cNvSpPr>
            <a:spLocks noGrp="1"/>
          </p:cNvSpPr>
          <p:nvPr>
            <p:ph type="body" sz="quarter" idx="41"/>
          </p:nvPr>
        </p:nvSpPr>
        <p:spPr bwMode="invGray">
          <a:xfrm>
            <a:off x="8668799" y="3826922"/>
            <a:ext cx="3132000" cy="2130357"/>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Tree>
    <p:extLst>
      <p:ext uri="{BB962C8B-B14F-4D97-AF65-F5344CB8AC3E}">
        <p14:creationId xmlns:p14="http://schemas.microsoft.com/office/powerpoint/2010/main" val="30223836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Divider with image - deep blue">
    <p:bg>
      <p:bgPr>
        <a:gradFill>
          <a:gsLst>
            <a:gs pos="0">
              <a:srgbClr val="1B4859"/>
            </a:gs>
            <a:gs pos="75000">
              <a:srgbClr val="002D3C"/>
            </a:gs>
          </a:gsLst>
          <a:path path="circle">
            <a:fillToRect l="50000" t="50000" r="50000" b="50000"/>
          </a:path>
        </a:gradFill>
        <a:effectLst/>
      </p:bgPr>
    </p:bg>
    <p:spTree>
      <p:nvGrpSpPr>
        <p:cNvPr id="1" name=""/>
        <p:cNvGrpSpPr/>
        <p:nvPr/>
      </p:nvGrpSpPr>
      <p:grpSpPr>
        <a:xfrm>
          <a:off x="0" y="0"/>
          <a:ext cx="0" cy="0"/>
          <a:chOff x="0" y="0"/>
          <a:chExt cx="0" cy="0"/>
        </a:xfrm>
      </p:grpSpPr>
      <p:sp>
        <p:nvSpPr>
          <p:cNvPr id="5" name="Text Placeholder 6">
            <a:extLst>
              <a:ext uri="{FF2B5EF4-FFF2-40B4-BE49-F238E27FC236}">
                <a16:creationId xmlns:a16="http://schemas.microsoft.com/office/drawing/2014/main" id="{4CB743F7-1E51-4231-BDBC-00E9E84244C3}"/>
              </a:ext>
            </a:extLst>
          </p:cNvPr>
          <p:cNvSpPr>
            <a:spLocks noGrp="1"/>
          </p:cNvSpPr>
          <p:nvPr>
            <p:ph type="body" sz="quarter" idx="10" hasCustomPrompt="1"/>
          </p:nvPr>
        </p:nvSpPr>
        <p:spPr bwMode="invGray">
          <a:xfrm>
            <a:off x="1594498" y="2735665"/>
            <a:ext cx="4323982" cy="3620685"/>
          </a:xfrm>
          <a:prstGeom prst="rect">
            <a:avLst/>
          </a:prstGeom>
        </p:spPr>
        <p:txBody>
          <a:bodyPr lIns="0" tIns="0" rIns="0" bIns="0">
            <a:normAutofit/>
          </a:bodyPr>
          <a:lstStyle>
            <a:lvl1pPr marL="0" indent="0">
              <a:buNone/>
              <a:defRPr sz="3400">
                <a:solidFill>
                  <a:schemeClr val="bg1"/>
                </a:solidFill>
                <a:latin typeface="Montserrat SemiBold" pitchFamily="2" charset="0"/>
              </a:defRPr>
            </a:lvl1pPr>
          </a:lstStyle>
          <a:p>
            <a:pPr lvl="0"/>
            <a:r>
              <a:rPr lang="en-US" dirty="0"/>
              <a:t>&lt;Chapter </a:t>
            </a:r>
            <a:r>
              <a:rPr lang="en-NL" dirty="0"/>
              <a:t>t</a:t>
            </a:r>
            <a:r>
              <a:rPr lang="en-US" dirty="0"/>
              <a:t>itle&gt;</a:t>
            </a:r>
          </a:p>
        </p:txBody>
      </p:sp>
      <p:sp>
        <p:nvSpPr>
          <p:cNvPr id="6" name="Text Placeholder 6">
            <a:extLst>
              <a:ext uri="{FF2B5EF4-FFF2-40B4-BE49-F238E27FC236}">
                <a16:creationId xmlns:a16="http://schemas.microsoft.com/office/drawing/2014/main" id="{16BFB1D5-0A8B-432B-BC50-7C8FF108FF2F}"/>
              </a:ext>
            </a:extLst>
          </p:cNvPr>
          <p:cNvSpPr>
            <a:spLocks noGrp="1"/>
          </p:cNvSpPr>
          <p:nvPr>
            <p:ph type="body" sz="quarter" idx="16" hasCustomPrompt="1"/>
          </p:nvPr>
        </p:nvSpPr>
        <p:spPr bwMode="invGray">
          <a:xfrm>
            <a:off x="632332" y="2735665"/>
            <a:ext cx="711274" cy="523220"/>
          </a:xfrm>
          <a:prstGeom prst="rect">
            <a:avLst/>
          </a:prstGeom>
        </p:spPr>
        <p:txBody>
          <a:bodyPr wrap="square" lIns="0" tIns="0" rIns="0" bIns="0">
            <a:spAutoFit/>
          </a:bodyPr>
          <a:lstStyle>
            <a:lvl1pPr marL="0" indent="0" algn="r">
              <a:buNone/>
              <a:defRPr sz="3400">
                <a:solidFill>
                  <a:schemeClr val="bg1"/>
                </a:solidFill>
                <a:latin typeface="Montserrat SemiBold" pitchFamily="2" charset="0"/>
              </a:defRPr>
            </a:lvl1pPr>
          </a:lstStyle>
          <a:p>
            <a:pPr lvl="0"/>
            <a:r>
              <a:rPr lang="en-US" dirty="0"/>
              <a:t>0#</a:t>
            </a:r>
          </a:p>
        </p:txBody>
      </p:sp>
      <p:sp>
        <p:nvSpPr>
          <p:cNvPr id="7" name="Picture Placeholder 6">
            <a:extLst>
              <a:ext uri="{FF2B5EF4-FFF2-40B4-BE49-F238E27FC236}">
                <a16:creationId xmlns:a16="http://schemas.microsoft.com/office/drawing/2014/main" id="{260049AB-4246-438E-8784-79D421B19910}"/>
              </a:ext>
            </a:extLst>
          </p:cNvPr>
          <p:cNvSpPr>
            <a:spLocks noGrp="1"/>
          </p:cNvSpPr>
          <p:nvPr>
            <p:ph type="pic" sz="quarter" idx="17" hasCustomPrompt="1"/>
          </p:nvPr>
        </p:nvSpPr>
        <p:spPr>
          <a:xfrm>
            <a:off x="6096000" y="0"/>
            <a:ext cx="6096000" cy="6858000"/>
          </a:xfrm>
          <a:prstGeom prst="rect">
            <a:avLst/>
          </a:prstGeom>
        </p:spPr>
        <p:txBody>
          <a:bodyPr anchor="ctr" anchorCtr="0">
            <a:normAutofit/>
          </a:bodyPr>
          <a:lstStyle>
            <a:lvl1pPr marL="0" indent="0" algn="ctr">
              <a:buNone/>
              <a:defRPr sz="1600">
                <a:solidFill>
                  <a:schemeClr val="bg1"/>
                </a:solidFill>
                <a:latin typeface="Montserrat" panose="00000500000000000000" pitchFamily="2" charset="0"/>
              </a:defRPr>
            </a:lvl1pPr>
          </a:lstStyle>
          <a:p>
            <a:r>
              <a:rPr lang="en-NL" dirty="0"/>
              <a:t>Click here to add an image</a:t>
            </a:r>
          </a:p>
          <a:p>
            <a:endParaRPr lang="en-NL" dirty="0"/>
          </a:p>
          <a:p>
            <a:endParaRPr lang="nl-NL" dirty="0"/>
          </a:p>
        </p:txBody>
      </p:sp>
    </p:spTree>
    <p:extLst>
      <p:ext uri="{BB962C8B-B14F-4D97-AF65-F5344CB8AC3E}">
        <p14:creationId xmlns:p14="http://schemas.microsoft.com/office/powerpoint/2010/main" val="41490589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_Four highlight blocks centered + four text blocks">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799" y="471915"/>
            <a:ext cx="11484000" cy="343237"/>
          </a:xfrm>
          <a:prstGeom prst="rect">
            <a:avLst/>
          </a:prstGeom>
        </p:spPr>
        <p:txBody>
          <a:bodyPr anchor="t">
            <a:spAutoFit/>
          </a:bodyPr>
          <a:lstStyle>
            <a:lvl1pPr>
              <a:defRPr sz="2200">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799" y="830931"/>
            <a:ext cx="11484000" cy="338554"/>
          </a:xfrm>
          <a:prstGeom prst="rect">
            <a:avLst/>
          </a:prstGeom>
        </p:spPr>
        <p:txBody>
          <a:bodyPr>
            <a:spAutoFit/>
          </a:bodyPr>
          <a:lstStyle>
            <a:lvl1pPr marL="0" indent="0">
              <a:buNone/>
              <a:defRPr sz="1600">
                <a:solidFill>
                  <a:srgbClr val="2D2D2D"/>
                </a:solidFill>
                <a:latin typeface="Montserrat SemiBold" pitchFamily="2" charset="0"/>
              </a:defRPr>
            </a:lvl1pPr>
          </a:lstStyle>
          <a:p>
            <a:pPr lvl="0"/>
            <a:r>
              <a:rPr lang="fr-FR"/>
              <a:t>Cliquez pour modifier les styles du texte du masque</a:t>
            </a:r>
          </a:p>
        </p:txBody>
      </p:sp>
      <p:sp>
        <p:nvSpPr>
          <p:cNvPr id="14" name="Rectangle: Rounded Corners 13">
            <a:extLst>
              <a:ext uri="{FF2B5EF4-FFF2-40B4-BE49-F238E27FC236}">
                <a16:creationId xmlns:a16="http://schemas.microsoft.com/office/drawing/2014/main" id="{E3CA8B58-D28A-433A-8884-CEC98561B5DF}"/>
              </a:ext>
            </a:extLst>
          </p:cNvPr>
          <p:cNvSpPr/>
          <p:nvPr userDrawn="1"/>
        </p:nvSpPr>
        <p:spPr>
          <a:xfrm>
            <a:off x="3869489" y="1429965"/>
            <a:ext cx="2070313" cy="2130357"/>
          </a:xfrm>
          <a:prstGeom prst="roundRect">
            <a:avLst>
              <a:gd name="adj" fmla="val 5789"/>
            </a:avLst>
          </a:prstGeom>
          <a:solidFill>
            <a:srgbClr val="2D2D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7" name="Rectangle: Rounded Corners 16">
            <a:extLst>
              <a:ext uri="{FF2B5EF4-FFF2-40B4-BE49-F238E27FC236}">
                <a16:creationId xmlns:a16="http://schemas.microsoft.com/office/drawing/2014/main" id="{F759717C-E81C-4C70-9235-FF3D6ED69F8A}"/>
              </a:ext>
            </a:extLst>
          </p:cNvPr>
          <p:cNvSpPr/>
          <p:nvPr userDrawn="1"/>
        </p:nvSpPr>
        <p:spPr>
          <a:xfrm>
            <a:off x="3833087" y="3847180"/>
            <a:ext cx="2070313" cy="2130357"/>
          </a:xfrm>
          <a:prstGeom prst="roundRect">
            <a:avLst>
              <a:gd name="adj" fmla="val 5789"/>
            </a:avLst>
          </a:prstGeom>
          <a:solidFill>
            <a:srgbClr val="ECE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8" name="Text Placeholder 4">
            <a:extLst>
              <a:ext uri="{FF2B5EF4-FFF2-40B4-BE49-F238E27FC236}">
                <a16:creationId xmlns:a16="http://schemas.microsoft.com/office/drawing/2014/main" id="{074D446E-B224-472C-980C-5E05C0359A01}"/>
              </a:ext>
            </a:extLst>
          </p:cNvPr>
          <p:cNvSpPr>
            <a:spLocks noGrp="1"/>
          </p:cNvSpPr>
          <p:nvPr>
            <p:ph type="body" sz="quarter" idx="34"/>
          </p:nvPr>
        </p:nvSpPr>
        <p:spPr bwMode="invGray">
          <a:xfrm>
            <a:off x="4064487" y="1631004"/>
            <a:ext cx="1680317" cy="1725039"/>
          </a:xfrm>
          <a:prstGeom prst="rect">
            <a:avLst/>
          </a:prstGeom>
        </p:spPr>
        <p:txBody>
          <a:bodyPr>
            <a:normAutofit/>
          </a:bodyPr>
          <a:lstStyle>
            <a:lvl1pPr marL="0" indent="0">
              <a:buNone/>
              <a:defRPr sz="1400">
                <a:solidFill>
                  <a:schemeClr val="bg1"/>
                </a:solidFill>
                <a:latin typeface="Montserrat Regular" panose="00000500000000000000" pitchFamily="2" charset="0"/>
              </a:defRPr>
            </a:lvl1pPr>
          </a:lstStyle>
          <a:p>
            <a:pPr lvl="0"/>
            <a:r>
              <a:rPr lang="fr-FR"/>
              <a:t>Cliquez pour modifier les styles du texte du masque</a:t>
            </a:r>
          </a:p>
        </p:txBody>
      </p:sp>
      <p:sp>
        <p:nvSpPr>
          <p:cNvPr id="21" name="Text Placeholder 4">
            <a:extLst>
              <a:ext uri="{FF2B5EF4-FFF2-40B4-BE49-F238E27FC236}">
                <a16:creationId xmlns:a16="http://schemas.microsoft.com/office/drawing/2014/main" id="{74E93D42-A67E-465A-839D-8F565E7FAE97}"/>
              </a:ext>
            </a:extLst>
          </p:cNvPr>
          <p:cNvSpPr>
            <a:spLocks noGrp="1"/>
          </p:cNvSpPr>
          <p:nvPr>
            <p:ph type="body" sz="quarter" idx="36"/>
          </p:nvPr>
        </p:nvSpPr>
        <p:spPr bwMode="invGray">
          <a:xfrm>
            <a:off x="4064487" y="4049837"/>
            <a:ext cx="1680317" cy="1725039"/>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
        <p:nvSpPr>
          <p:cNvPr id="27" name="Rectangle: Rounded Corners 26">
            <a:extLst>
              <a:ext uri="{FF2B5EF4-FFF2-40B4-BE49-F238E27FC236}">
                <a16:creationId xmlns:a16="http://schemas.microsoft.com/office/drawing/2014/main" id="{1047352F-5E4B-4E67-95C0-019B5ECC2AB2}"/>
              </a:ext>
            </a:extLst>
          </p:cNvPr>
          <p:cNvSpPr/>
          <p:nvPr userDrawn="1"/>
        </p:nvSpPr>
        <p:spPr>
          <a:xfrm>
            <a:off x="6214195" y="1429965"/>
            <a:ext cx="2070313" cy="2130357"/>
          </a:xfrm>
          <a:prstGeom prst="roundRect">
            <a:avLst>
              <a:gd name="adj" fmla="val 5789"/>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8" name="Rectangle: Rounded Corners 27">
            <a:extLst>
              <a:ext uri="{FF2B5EF4-FFF2-40B4-BE49-F238E27FC236}">
                <a16:creationId xmlns:a16="http://schemas.microsoft.com/office/drawing/2014/main" id="{998C8F63-546B-4516-BC2C-7FFA8AFABDB8}"/>
              </a:ext>
            </a:extLst>
          </p:cNvPr>
          <p:cNvSpPr/>
          <p:nvPr userDrawn="1"/>
        </p:nvSpPr>
        <p:spPr>
          <a:xfrm>
            <a:off x="6214195" y="3831255"/>
            <a:ext cx="2070313" cy="2130357"/>
          </a:xfrm>
          <a:prstGeom prst="roundRect">
            <a:avLst>
              <a:gd name="adj" fmla="val 5789"/>
            </a:avLst>
          </a:prstGeom>
          <a:solidFill>
            <a:srgbClr val="002D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9" name="Text Placeholder 4">
            <a:extLst>
              <a:ext uri="{FF2B5EF4-FFF2-40B4-BE49-F238E27FC236}">
                <a16:creationId xmlns:a16="http://schemas.microsoft.com/office/drawing/2014/main" id="{B0E0D8AF-49E6-49E0-9F50-362332B8B924}"/>
              </a:ext>
            </a:extLst>
          </p:cNvPr>
          <p:cNvSpPr>
            <a:spLocks noGrp="1"/>
          </p:cNvSpPr>
          <p:nvPr>
            <p:ph type="body" sz="quarter" idx="35"/>
          </p:nvPr>
        </p:nvSpPr>
        <p:spPr bwMode="invGray">
          <a:xfrm>
            <a:off x="6409193" y="1631004"/>
            <a:ext cx="1680317" cy="1725039"/>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
        <p:nvSpPr>
          <p:cNvPr id="30" name="Text Placeholder 4">
            <a:extLst>
              <a:ext uri="{FF2B5EF4-FFF2-40B4-BE49-F238E27FC236}">
                <a16:creationId xmlns:a16="http://schemas.microsoft.com/office/drawing/2014/main" id="{73A7A69C-7DE5-4E67-A136-A50A826334EF}"/>
              </a:ext>
            </a:extLst>
          </p:cNvPr>
          <p:cNvSpPr>
            <a:spLocks noGrp="1"/>
          </p:cNvSpPr>
          <p:nvPr>
            <p:ph type="body" sz="quarter" idx="37"/>
          </p:nvPr>
        </p:nvSpPr>
        <p:spPr bwMode="invGray">
          <a:xfrm>
            <a:off x="6409193" y="4033913"/>
            <a:ext cx="1680317" cy="1725039"/>
          </a:xfrm>
          <a:prstGeom prst="rect">
            <a:avLst/>
          </a:prstGeom>
        </p:spPr>
        <p:txBody>
          <a:bodyPr>
            <a:normAutofit/>
          </a:bodyPr>
          <a:lstStyle>
            <a:lvl1pPr marL="0" indent="0">
              <a:buNone/>
              <a:defRPr sz="1400">
                <a:solidFill>
                  <a:schemeClr val="bg1"/>
                </a:solidFill>
                <a:latin typeface="Montserrat Regular" panose="00000500000000000000" pitchFamily="2" charset="0"/>
              </a:defRPr>
            </a:lvl1pPr>
          </a:lstStyle>
          <a:p>
            <a:pPr lvl="0"/>
            <a:r>
              <a:rPr lang="fr-FR"/>
              <a:t>Cliquez pour modifier les styles du texte du masque</a:t>
            </a:r>
          </a:p>
        </p:txBody>
      </p:sp>
      <p:sp>
        <p:nvSpPr>
          <p:cNvPr id="31" name="Text Placeholder 4">
            <a:extLst>
              <a:ext uri="{FF2B5EF4-FFF2-40B4-BE49-F238E27FC236}">
                <a16:creationId xmlns:a16="http://schemas.microsoft.com/office/drawing/2014/main" id="{40198DF7-CEAE-47CF-94B7-60626AC3CAA4}"/>
              </a:ext>
            </a:extLst>
          </p:cNvPr>
          <p:cNvSpPr>
            <a:spLocks noGrp="1"/>
          </p:cNvSpPr>
          <p:nvPr>
            <p:ph type="body" sz="quarter" idx="38"/>
          </p:nvPr>
        </p:nvSpPr>
        <p:spPr bwMode="invGray">
          <a:xfrm>
            <a:off x="316799" y="1429965"/>
            <a:ext cx="3132000" cy="2130357"/>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
        <p:nvSpPr>
          <p:cNvPr id="32" name="Text Placeholder 4">
            <a:extLst>
              <a:ext uri="{FF2B5EF4-FFF2-40B4-BE49-F238E27FC236}">
                <a16:creationId xmlns:a16="http://schemas.microsoft.com/office/drawing/2014/main" id="{2E71C253-CB2E-4933-98E4-5EE04CF92642}"/>
              </a:ext>
            </a:extLst>
          </p:cNvPr>
          <p:cNvSpPr>
            <a:spLocks noGrp="1"/>
          </p:cNvSpPr>
          <p:nvPr>
            <p:ph type="body" sz="quarter" idx="39"/>
          </p:nvPr>
        </p:nvSpPr>
        <p:spPr bwMode="invGray">
          <a:xfrm>
            <a:off x="316799" y="3847180"/>
            <a:ext cx="3132000" cy="2130357"/>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
        <p:nvSpPr>
          <p:cNvPr id="33" name="Text Placeholder 4">
            <a:extLst>
              <a:ext uri="{FF2B5EF4-FFF2-40B4-BE49-F238E27FC236}">
                <a16:creationId xmlns:a16="http://schemas.microsoft.com/office/drawing/2014/main" id="{43C3C0BE-76A9-4AEB-B881-463AEFD97AD2}"/>
              </a:ext>
            </a:extLst>
          </p:cNvPr>
          <p:cNvSpPr>
            <a:spLocks noGrp="1"/>
          </p:cNvSpPr>
          <p:nvPr>
            <p:ph type="body" sz="quarter" idx="40"/>
          </p:nvPr>
        </p:nvSpPr>
        <p:spPr bwMode="invGray">
          <a:xfrm>
            <a:off x="8668799" y="1429965"/>
            <a:ext cx="3132000" cy="2130357"/>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
        <p:nvSpPr>
          <p:cNvPr id="34" name="Text Placeholder 4">
            <a:extLst>
              <a:ext uri="{FF2B5EF4-FFF2-40B4-BE49-F238E27FC236}">
                <a16:creationId xmlns:a16="http://schemas.microsoft.com/office/drawing/2014/main" id="{0848F375-61FF-4AC2-BA7D-635E975C5F95}"/>
              </a:ext>
            </a:extLst>
          </p:cNvPr>
          <p:cNvSpPr>
            <a:spLocks noGrp="1"/>
          </p:cNvSpPr>
          <p:nvPr>
            <p:ph type="body" sz="quarter" idx="41"/>
          </p:nvPr>
        </p:nvSpPr>
        <p:spPr bwMode="invGray">
          <a:xfrm>
            <a:off x="8668799" y="3826922"/>
            <a:ext cx="3132000" cy="2130357"/>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Tree>
    <p:extLst>
      <p:ext uri="{BB962C8B-B14F-4D97-AF65-F5344CB8AC3E}">
        <p14:creationId xmlns:p14="http://schemas.microsoft.com/office/powerpoint/2010/main" val="37864419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_Six blocks with titles">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800" y="471915"/>
            <a:ext cx="11484000" cy="343237"/>
          </a:xfrm>
          <a:prstGeom prst="rect">
            <a:avLst/>
          </a:prstGeom>
        </p:spPr>
        <p:txBody>
          <a:bodyPr anchor="t">
            <a:spAutoFit/>
          </a:bodyPr>
          <a:lstStyle>
            <a:lvl1pPr>
              <a:defRPr sz="2200">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800" y="830931"/>
            <a:ext cx="11484000" cy="338554"/>
          </a:xfrm>
          <a:prstGeom prst="rect">
            <a:avLst/>
          </a:prstGeom>
        </p:spPr>
        <p:txBody>
          <a:bodyPr>
            <a:spAutoFit/>
          </a:bodyPr>
          <a:lstStyle>
            <a:lvl1pPr marL="0" indent="0">
              <a:buNone/>
              <a:defRPr sz="1600">
                <a:solidFill>
                  <a:srgbClr val="2D2D2D"/>
                </a:solidFill>
                <a:latin typeface="Montserrat SemiBold" pitchFamily="2" charset="0"/>
              </a:defRPr>
            </a:lvl1pPr>
          </a:lstStyle>
          <a:p>
            <a:pPr lvl="0"/>
            <a:r>
              <a:rPr lang="fr-FR"/>
              <a:t>Cliquez pour modifier les styles du texte du masque</a:t>
            </a:r>
          </a:p>
        </p:txBody>
      </p:sp>
      <p:sp>
        <p:nvSpPr>
          <p:cNvPr id="27" name="Text Placeholder 4">
            <a:extLst>
              <a:ext uri="{FF2B5EF4-FFF2-40B4-BE49-F238E27FC236}">
                <a16:creationId xmlns:a16="http://schemas.microsoft.com/office/drawing/2014/main" id="{D2459CEC-A4CF-4DD4-81E8-93B3A5F65365}"/>
              </a:ext>
            </a:extLst>
          </p:cNvPr>
          <p:cNvSpPr>
            <a:spLocks noGrp="1"/>
          </p:cNvSpPr>
          <p:nvPr>
            <p:ph type="body" sz="quarter" idx="37"/>
          </p:nvPr>
        </p:nvSpPr>
        <p:spPr bwMode="invGray">
          <a:xfrm>
            <a:off x="8088366" y="1439605"/>
            <a:ext cx="3712434" cy="312176"/>
          </a:xfrm>
          <a:prstGeom prst="rect">
            <a:avLst/>
          </a:prstGeom>
        </p:spPr>
        <p:txBody>
          <a:bodyPr>
            <a:normAutofit/>
          </a:bodyPr>
          <a:lstStyle>
            <a:lvl1pPr marL="0" indent="0">
              <a:buNone/>
              <a:defRPr sz="1400">
                <a:solidFill>
                  <a:srgbClr val="2D2D2D"/>
                </a:solidFill>
                <a:latin typeface="Montserrat SemiBold" pitchFamily="2" charset="0"/>
              </a:defRPr>
            </a:lvl1pPr>
          </a:lstStyle>
          <a:p>
            <a:pPr lvl="0"/>
            <a:r>
              <a:rPr lang="fr-FR"/>
              <a:t>Cliquez pour modifier les styles du texte du masque</a:t>
            </a:r>
          </a:p>
        </p:txBody>
      </p:sp>
      <p:sp>
        <p:nvSpPr>
          <p:cNvPr id="29" name="Text Placeholder 4">
            <a:extLst>
              <a:ext uri="{FF2B5EF4-FFF2-40B4-BE49-F238E27FC236}">
                <a16:creationId xmlns:a16="http://schemas.microsoft.com/office/drawing/2014/main" id="{8741328C-C085-4599-8E8E-9F2675721AAB}"/>
              </a:ext>
            </a:extLst>
          </p:cNvPr>
          <p:cNvSpPr>
            <a:spLocks noGrp="1"/>
          </p:cNvSpPr>
          <p:nvPr>
            <p:ph type="body" sz="quarter" idx="39"/>
          </p:nvPr>
        </p:nvSpPr>
        <p:spPr bwMode="invGray">
          <a:xfrm>
            <a:off x="8088365" y="3813858"/>
            <a:ext cx="3712435" cy="312176"/>
          </a:xfrm>
          <a:prstGeom prst="rect">
            <a:avLst/>
          </a:prstGeom>
        </p:spPr>
        <p:txBody>
          <a:bodyPr>
            <a:normAutofit/>
          </a:bodyPr>
          <a:lstStyle>
            <a:lvl1pPr marL="0" indent="0">
              <a:buNone/>
              <a:defRPr sz="1400">
                <a:solidFill>
                  <a:srgbClr val="2D2D2D"/>
                </a:solidFill>
                <a:latin typeface="Montserrat SemiBold" pitchFamily="2" charset="0"/>
              </a:defRPr>
            </a:lvl1pPr>
          </a:lstStyle>
          <a:p>
            <a:pPr lvl="0"/>
            <a:r>
              <a:rPr lang="fr-FR"/>
              <a:t>Cliquez pour modifier les styles du texte du masque</a:t>
            </a:r>
          </a:p>
        </p:txBody>
      </p:sp>
      <p:sp>
        <p:nvSpPr>
          <p:cNvPr id="39" name="Text Placeholder 4">
            <a:extLst>
              <a:ext uri="{FF2B5EF4-FFF2-40B4-BE49-F238E27FC236}">
                <a16:creationId xmlns:a16="http://schemas.microsoft.com/office/drawing/2014/main" id="{4BC0F70D-170B-4864-9328-0FB2F231130D}"/>
              </a:ext>
            </a:extLst>
          </p:cNvPr>
          <p:cNvSpPr>
            <a:spLocks noGrp="1"/>
          </p:cNvSpPr>
          <p:nvPr>
            <p:ph type="body" sz="quarter" idx="42"/>
          </p:nvPr>
        </p:nvSpPr>
        <p:spPr bwMode="invGray">
          <a:xfrm>
            <a:off x="316800" y="1439605"/>
            <a:ext cx="3712434" cy="312176"/>
          </a:xfrm>
          <a:prstGeom prst="rect">
            <a:avLst/>
          </a:prstGeom>
        </p:spPr>
        <p:txBody>
          <a:bodyPr>
            <a:normAutofit/>
          </a:bodyPr>
          <a:lstStyle>
            <a:lvl1pPr marL="0" indent="0">
              <a:buNone/>
              <a:defRPr sz="1400">
                <a:solidFill>
                  <a:srgbClr val="2D2D2D"/>
                </a:solidFill>
                <a:latin typeface="Montserrat SemiBold" pitchFamily="2" charset="0"/>
              </a:defRPr>
            </a:lvl1pPr>
          </a:lstStyle>
          <a:p>
            <a:pPr lvl="0"/>
            <a:r>
              <a:rPr lang="fr-FR"/>
              <a:t>Cliquez pour modifier les styles du texte du masque</a:t>
            </a:r>
          </a:p>
        </p:txBody>
      </p:sp>
      <p:sp>
        <p:nvSpPr>
          <p:cNvPr id="40" name="Text Placeholder 4">
            <a:extLst>
              <a:ext uri="{FF2B5EF4-FFF2-40B4-BE49-F238E27FC236}">
                <a16:creationId xmlns:a16="http://schemas.microsoft.com/office/drawing/2014/main" id="{36370263-69FE-4CD9-9FFD-457F6EC1ED91}"/>
              </a:ext>
            </a:extLst>
          </p:cNvPr>
          <p:cNvSpPr>
            <a:spLocks noGrp="1"/>
          </p:cNvSpPr>
          <p:nvPr>
            <p:ph type="body" sz="quarter" idx="43"/>
          </p:nvPr>
        </p:nvSpPr>
        <p:spPr bwMode="invGray">
          <a:xfrm>
            <a:off x="316800" y="3813858"/>
            <a:ext cx="3712435" cy="312176"/>
          </a:xfrm>
          <a:prstGeom prst="rect">
            <a:avLst/>
          </a:prstGeom>
        </p:spPr>
        <p:txBody>
          <a:bodyPr>
            <a:normAutofit/>
          </a:bodyPr>
          <a:lstStyle>
            <a:lvl1pPr marL="0" indent="0">
              <a:buNone/>
              <a:defRPr sz="1400">
                <a:solidFill>
                  <a:srgbClr val="2D2D2D"/>
                </a:solidFill>
                <a:latin typeface="Montserrat SemiBold" pitchFamily="2" charset="0"/>
              </a:defRPr>
            </a:lvl1pPr>
          </a:lstStyle>
          <a:p>
            <a:pPr lvl="0"/>
            <a:r>
              <a:rPr lang="fr-FR"/>
              <a:t>Cliquez pour modifier les styles du texte du masque</a:t>
            </a:r>
          </a:p>
        </p:txBody>
      </p:sp>
      <p:sp>
        <p:nvSpPr>
          <p:cNvPr id="43" name="Text Placeholder 4">
            <a:extLst>
              <a:ext uri="{FF2B5EF4-FFF2-40B4-BE49-F238E27FC236}">
                <a16:creationId xmlns:a16="http://schemas.microsoft.com/office/drawing/2014/main" id="{2EF3C9B2-76EC-4D51-8D58-B549BD2659BB}"/>
              </a:ext>
            </a:extLst>
          </p:cNvPr>
          <p:cNvSpPr>
            <a:spLocks noGrp="1"/>
          </p:cNvSpPr>
          <p:nvPr>
            <p:ph type="body" sz="quarter" idx="46"/>
          </p:nvPr>
        </p:nvSpPr>
        <p:spPr bwMode="invGray">
          <a:xfrm>
            <a:off x="4184726" y="1439605"/>
            <a:ext cx="3712434" cy="312176"/>
          </a:xfrm>
          <a:prstGeom prst="rect">
            <a:avLst/>
          </a:prstGeom>
        </p:spPr>
        <p:txBody>
          <a:bodyPr>
            <a:normAutofit/>
          </a:bodyPr>
          <a:lstStyle>
            <a:lvl1pPr marL="0" indent="0">
              <a:buNone/>
              <a:defRPr sz="1400">
                <a:solidFill>
                  <a:srgbClr val="2D2D2D"/>
                </a:solidFill>
                <a:latin typeface="Montserrat SemiBold" pitchFamily="2" charset="0"/>
              </a:defRPr>
            </a:lvl1pPr>
          </a:lstStyle>
          <a:p>
            <a:pPr lvl="0"/>
            <a:r>
              <a:rPr lang="fr-FR"/>
              <a:t>Cliquez pour modifier les styles du texte du masque</a:t>
            </a:r>
          </a:p>
        </p:txBody>
      </p:sp>
      <p:sp>
        <p:nvSpPr>
          <p:cNvPr id="44" name="Text Placeholder 4">
            <a:extLst>
              <a:ext uri="{FF2B5EF4-FFF2-40B4-BE49-F238E27FC236}">
                <a16:creationId xmlns:a16="http://schemas.microsoft.com/office/drawing/2014/main" id="{6073B89A-ABDB-42BA-B930-F2CDCAD2D5F5}"/>
              </a:ext>
            </a:extLst>
          </p:cNvPr>
          <p:cNvSpPr>
            <a:spLocks noGrp="1"/>
          </p:cNvSpPr>
          <p:nvPr>
            <p:ph type="body" sz="quarter" idx="47"/>
          </p:nvPr>
        </p:nvSpPr>
        <p:spPr bwMode="invGray">
          <a:xfrm>
            <a:off x="4184726" y="3813858"/>
            <a:ext cx="3712435" cy="312176"/>
          </a:xfrm>
          <a:prstGeom prst="rect">
            <a:avLst/>
          </a:prstGeom>
        </p:spPr>
        <p:txBody>
          <a:bodyPr>
            <a:normAutofit/>
          </a:bodyPr>
          <a:lstStyle>
            <a:lvl1pPr marL="0" indent="0">
              <a:buNone/>
              <a:defRPr sz="1400">
                <a:solidFill>
                  <a:srgbClr val="2D2D2D"/>
                </a:solidFill>
                <a:latin typeface="Montserrat SemiBold" pitchFamily="2" charset="0"/>
              </a:defRPr>
            </a:lvl1pPr>
          </a:lstStyle>
          <a:p>
            <a:pPr lvl="0"/>
            <a:r>
              <a:rPr lang="fr-FR"/>
              <a:t>Cliquez pour modifier les styles du texte du masque</a:t>
            </a:r>
          </a:p>
        </p:txBody>
      </p:sp>
      <p:sp>
        <p:nvSpPr>
          <p:cNvPr id="45" name="Text Placeholder 4">
            <a:extLst>
              <a:ext uri="{FF2B5EF4-FFF2-40B4-BE49-F238E27FC236}">
                <a16:creationId xmlns:a16="http://schemas.microsoft.com/office/drawing/2014/main" id="{320C2A9B-1446-42B5-9866-6A529B7EB425}"/>
              </a:ext>
            </a:extLst>
          </p:cNvPr>
          <p:cNvSpPr>
            <a:spLocks noGrp="1"/>
          </p:cNvSpPr>
          <p:nvPr>
            <p:ph type="body" sz="quarter" idx="48"/>
          </p:nvPr>
        </p:nvSpPr>
        <p:spPr bwMode="invGray">
          <a:xfrm>
            <a:off x="316800" y="1836750"/>
            <a:ext cx="3712433" cy="1749093"/>
          </a:xfrm>
          <a:prstGeom prst="rect">
            <a:avLst/>
          </a:prstGeom>
        </p:spPr>
        <p:txBody>
          <a:bodyPr>
            <a:normAutofit/>
          </a:bodyPr>
          <a:lstStyle>
            <a:lvl1pPr marL="0" indent="0">
              <a:buNone/>
              <a:defRPr sz="1200">
                <a:solidFill>
                  <a:srgbClr val="2D2D2D"/>
                </a:solidFill>
                <a:latin typeface="Montserrat Regular" panose="00000500000000000000" pitchFamily="2" charset="0"/>
              </a:defRPr>
            </a:lvl1pPr>
          </a:lstStyle>
          <a:p>
            <a:pPr lvl="0"/>
            <a:r>
              <a:rPr lang="fr-FR"/>
              <a:t>Cliquez pour modifier les styles du texte du masque</a:t>
            </a:r>
          </a:p>
        </p:txBody>
      </p:sp>
      <p:sp>
        <p:nvSpPr>
          <p:cNvPr id="46" name="Text Placeholder 4">
            <a:extLst>
              <a:ext uri="{FF2B5EF4-FFF2-40B4-BE49-F238E27FC236}">
                <a16:creationId xmlns:a16="http://schemas.microsoft.com/office/drawing/2014/main" id="{C5F06084-AC16-49C2-BFAC-0A404A7435D0}"/>
              </a:ext>
            </a:extLst>
          </p:cNvPr>
          <p:cNvSpPr>
            <a:spLocks noGrp="1"/>
          </p:cNvSpPr>
          <p:nvPr>
            <p:ph type="body" sz="quarter" idx="49"/>
          </p:nvPr>
        </p:nvSpPr>
        <p:spPr bwMode="invGray">
          <a:xfrm>
            <a:off x="316800" y="4216115"/>
            <a:ext cx="3712433" cy="1749093"/>
          </a:xfrm>
          <a:prstGeom prst="rect">
            <a:avLst/>
          </a:prstGeom>
        </p:spPr>
        <p:txBody>
          <a:bodyPr>
            <a:normAutofit/>
          </a:bodyPr>
          <a:lstStyle>
            <a:lvl1pPr marL="0" indent="0">
              <a:buNone/>
              <a:defRPr sz="1200">
                <a:solidFill>
                  <a:srgbClr val="2D2D2D"/>
                </a:solidFill>
                <a:latin typeface="Montserrat Regular" panose="00000500000000000000" pitchFamily="2" charset="0"/>
              </a:defRPr>
            </a:lvl1pPr>
          </a:lstStyle>
          <a:p>
            <a:pPr lvl="0"/>
            <a:r>
              <a:rPr lang="fr-FR"/>
              <a:t>Cliquez pour modifier les styles du texte du masque</a:t>
            </a:r>
          </a:p>
        </p:txBody>
      </p:sp>
      <p:sp>
        <p:nvSpPr>
          <p:cNvPr id="48" name="Text Placeholder 4">
            <a:extLst>
              <a:ext uri="{FF2B5EF4-FFF2-40B4-BE49-F238E27FC236}">
                <a16:creationId xmlns:a16="http://schemas.microsoft.com/office/drawing/2014/main" id="{45397D41-59D2-4B16-B530-4079DF1ED91A}"/>
              </a:ext>
            </a:extLst>
          </p:cNvPr>
          <p:cNvSpPr>
            <a:spLocks noGrp="1"/>
          </p:cNvSpPr>
          <p:nvPr>
            <p:ph type="body" sz="quarter" idx="50"/>
          </p:nvPr>
        </p:nvSpPr>
        <p:spPr bwMode="invGray">
          <a:xfrm>
            <a:off x="4184726" y="1836750"/>
            <a:ext cx="3712433" cy="1749093"/>
          </a:xfrm>
          <a:prstGeom prst="rect">
            <a:avLst/>
          </a:prstGeom>
        </p:spPr>
        <p:txBody>
          <a:bodyPr>
            <a:normAutofit/>
          </a:bodyPr>
          <a:lstStyle>
            <a:lvl1pPr marL="0" indent="0">
              <a:buNone/>
              <a:defRPr sz="1200">
                <a:solidFill>
                  <a:srgbClr val="2D2D2D"/>
                </a:solidFill>
                <a:latin typeface="Montserrat Regular" panose="00000500000000000000" pitchFamily="2" charset="0"/>
              </a:defRPr>
            </a:lvl1pPr>
          </a:lstStyle>
          <a:p>
            <a:pPr lvl="0"/>
            <a:r>
              <a:rPr lang="fr-FR"/>
              <a:t>Cliquez pour modifier les styles du texte du masque</a:t>
            </a:r>
          </a:p>
        </p:txBody>
      </p:sp>
      <p:sp>
        <p:nvSpPr>
          <p:cNvPr id="49" name="Text Placeholder 4">
            <a:extLst>
              <a:ext uri="{FF2B5EF4-FFF2-40B4-BE49-F238E27FC236}">
                <a16:creationId xmlns:a16="http://schemas.microsoft.com/office/drawing/2014/main" id="{6877C2CE-0D3D-4F51-B4FB-44CA0AC4CDE8}"/>
              </a:ext>
            </a:extLst>
          </p:cNvPr>
          <p:cNvSpPr>
            <a:spLocks noGrp="1"/>
          </p:cNvSpPr>
          <p:nvPr>
            <p:ph type="body" sz="quarter" idx="51"/>
          </p:nvPr>
        </p:nvSpPr>
        <p:spPr bwMode="invGray">
          <a:xfrm>
            <a:off x="4184726" y="4216115"/>
            <a:ext cx="3712433" cy="1749093"/>
          </a:xfrm>
          <a:prstGeom prst="rect">
            <a:avLst/>
          </a:prstGeom>
        </p:spPr>
        <p:txBody>
          <a:bodyPr>
            <a:normAutofit/>
          </a:bodyPr>
          <a:lstStyle>
            <a:lvl1pPr marL="0" indent="0">
              <a:buNone/>
              <a:defRPr sz="1200">
                <a:solidFill>
                  <a:srgbClr val="2D2D2D"/>
                </a:solidFill>
                <a:latin typeface="Montserrat Regular" panose="00000500000000000000" pitchFamily="2" charset="0"/>
              </a:defRPr>
            </a:lvl1pPr>
          </a:lstStyle>
          <a:p>
            <a:pPr lvl="0"/>
            <a:r>
              <a:rPr lang="fr-FR"/>
              <a:t>Cliquez pour modifier les styles du texte du masque</a:t>
            </a:r>
          </a:p>
        </p:txBody>
      </p:sp>
      <p:sp>
        <p:nvSpPr>
          <p:cNvPr id="50" name="Text Placeholder 4">
            <a:extLst>
              <a:ext uri="{FF2B5EF4-FFF2-40B4-BE49-F238E27FC236}">
                <a16:creationId xmlns:a16="http://schemas.microsoft.com/office/drawing/2014/main" id="{5D027021-1D69-4E2B-AA72-76DABF09EC76}"/>
              </a:ext>
            </a:extLst>
          </p:cNvPr>
          <p:cNvSpPr>
            <a:spLocks noGrp="1"/>
          </p:cNvSpPr>
          <p:nvPr>
            <p:ph type="body" sz="quarter" idx="52"/>
          </p:nvPr>
        </p:nvSpPr>
        <p:spPr bwMode="invGray">
          <a:xfrm>
            <a:off x="8088367" y="1836750"/>
            <a:ext cx="3712433" cy="1749093"/>
          </a:xfrm>
          <a:prstGeom prst="rect">
            <a:avLst/>
          </a:prstGeom>
        </p:spPr>
        <p:txBody>
          <a:bodyPr>
            <a:normAutofit/>
          </a:bodyPr>
          <a:lstStyle>
            <a:lvl1pPr marL="0" indent="0">
              <a:buNone/>
              <a:defRPr sz="1200">
                <a:solidFill>
                  <a:srgbClr val="2D2D2D"/>
                </a:solidFill>
                <a:latin typeface="Montserrat Regular" panose="00000500000000000000" pitchFamily="2" charset="0"/>
              </a:defRPr>
            </a:lvl1pPr>
          </a:lstStyle>
          <a:p>
            <a:pPr lvl="0"/>
            <a:r>
              <a:rPr lang="fr-FR"/>
              <a:t>Cliquez pour modifier les styles du texte du masque</a:t>
            </a:r>
          </a:p>
        </p:txBody>
      </p:sp>
      <p:sp>
        <p:nvSpPr>
          <p:cNvPr id="51" name="Text Placeholder 4">
            <a:extLst>
              <a:ext uri="{FF2B5EF4-FFF2-40B4-BE49-F238E27FC236}">
                <a16:creationId xmlns:a16="http://schemas.microsoft.com/office/drawing/2014/main" id="{FF652AAD-B456-43BF-B19B-120FF398F9C1}"/>
              </a:ext>
            </a:extLst>
          </p:cNvPr>
          <p:cNvSpPr>
            <a:spLocks noGrp="1"/>
          </p:cNvSpPr>
          <p:nvPr>
            <p:ph type="body" sz="quarter" idx="53"/>
          </p:nvPr>
        </p:nvSpPr>
        <p:spPr bwMode="invGray">
          <a:xfrm>
            <a:off x="8088367" y="4216115"/>
            <a:ext cx="3712433" cy="1749093"/>
          </a:xfrm>
          <a:prstGeom prst="rect">
            <a:avLst/>
          </a:prstGeom>
        </p:spPr>
        <p:txBody>
          <a:bodyPr>
            <a:normAutofit/>
          </a:bodyPr>
          <a:lstStyle>
            <a:lvl1pPr marL="0" indent="0">
              <a:buNone/>
              <a:defRPr sz="1200">
                <a:solidFill>
                  <a:srgbClr val="2D2D2D"/>
                </a:solidFill>
                <a:latin typeface="Montserrat Regular" panose="00000500000000000000" pitchFamily="2" charset="0"/>
              </a:defRPr>
            </a:lvl1pPr>
          </a:lstStyle>
          <a:p>
            <a:pPr lvl="0"/>
            <a:r>
              <a:rPr lang="fr-FR"/>
              <a:t>Cliquez pour modifier les styles du texte du masque</a:t>
            </a:r>
          </a:p>
        </p:txBody>
      </p:sp>
    </p:spTree>
    <p:extLst>
      <p:ext uri="{BB962C8B-B14F-4D97-AF65-F5344CB8AC3E}">
        <p14:creationId xmlns:p14="http://schemas.microsoft.com/office/powerpoint/2010/main" val="386836566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_Four blocks with hightlight">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799" y="471915"/>
            <a:ext cx="11484000" cy="343237"/>
          </a:xfrm>
          <a:prstGeom prst="rect">
            <a:avLst/>
          </a:prstGeom>
        </p:spPr>
        <p:txBody>
          <a:bodyPr anchor="t">
            <a:spAutoFit/>
          </a:bodyPr>
          <a:lstStyle>
            <a:lvl1pPr>
              <a:defRPr sz="2200">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799" y="830931"/>
            <a:ext cx="11484000" cy="338554"/>
          </a:xfrm>
          <a:prstGeom prst="rect">
            <a:avLst/>
          </a:prstGeom>
        </p:spPr>
        <p:txBody>
          <a:bodyPr>
            <a:spAutoFit/>
          </a:bodyPr>
          <a:lstStyle>
            <a:lvl1pPr marL="0" indent="0">
              <a:buNone/>
              <a:defRPr sz="1600">
                <a:solidFill>
                  <a:srgbClr val="2D2D2D"/>
                </a:solidFill>
                <a:latin typeface="Montserrat SemiBold" pitchFamily="2" charset="0"/>
              </a:defRPr>
            </a:lvl1pPr>
          </a:lstStyle>
          <a:p>
            <a:pPr lvl="0"/>
            <a:r>
              <a:rPr lang="fr-FR"/>
              <a:t>Cliquez pour modifier les styles du texte du masque</a:t>
            </a:r>
          </a:p>
        </p:txBody>
      </p:sp>
      <p:sp>
        <p:nvSpPr>
          <p:cNvPr id="20" name="Rectangle: Rounded Corners 19">
            <a:extLst>
              <a:ext uri="{FF2B5EF4-FFF2-40B4-BE49-F238E27FC236}">
                <a16:creationId xmlns:a16="http://schemas.microsoft.com/office/drawing/2014/main" id="{AF3D8963-5580-4C5D-83BD-9F4EE3E85093}"/>
              </a:ext>
            </a:extLst>
          </p:cNvPr>
          <p:cNvSpPr/>
          <p:nvPr/>
        </p:nvSpPr>
        <p:spPr>
          <a:xfrm>
            <a:off x="417847" y="1376740"/>
            <a:ext cx="2749999" cy="4681353"/>
          </a:xfrm>
          <a:prstGeom prst="roundRect">
            <a:avLst>
              <a:gd name="adj" fmla="val 6076"/>
            </a:avLst>
          </a:prstGeom>
          <a:solidFill>
            <a:srgbClr val="ECE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1" name="Rectangle: Rounded Corners 20">
            <a:extLst>
              <a:ext uri="{FF2B5EF4-FFF2-40B4-BE49-F238E27FC236}">
                <a16:creationId xmlns:a16="http://schemas.microsoft.com/office/drawing/2014/main" id="{3266BEE5-890F-4D2B-A3D4-446773B2C7A7}"/>
              </a:ext>
            </a:extLst>
          </p:cNvPr>
          <p:cNvSpPr/>
          <p:nvPr/>
        </p:nvSpPr>
        <p:spPr>
          <a:xfrm>
            <a:off x="3291456" y="1376740"/>
            <a:ext cx="2749999" cy="4681353"/>
          </a:xfrm>
          <a:prstGeom prst="roundRect">
            <a:avLst>
              <a:gd name="adj" fmla="val 6076"/>
            </a:avLst>
          </a:prstGeom>
          <a:solidFill>
            <a:srgbClr val="ECE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2" name="Rectangle: Rounded Corners 21">
            <a:extLst>
              <a:ext uri="{FF2B5EF4-FFF2-40B4-BE49-F238E27FC236}">
                <a16:creationId xmlns:a16="http://schemas.microsoft.com/office/drawing/2014/main" id="{6B76ECF3-ABC9-4360-9A82-4F41E3655D43}"/>
              </a:ext>
            </a:extLst>
          </p:cNvPr>
          <p:cNvSpPr/>
          <p:nvPr/>
        </p:nvSpPr>
        <p:spPr>
          <a:xfrm>
            <a:off x="6165065" y="1376740"/>
            <a:ext cx="2749999" cy="4681353"/>
          </a:xfrm>
          <a:prstGeom prst="roundRect">
            <a:avLst>
              <a:gd name="adj" fmla="val 6076"/>
            </a:avLst>
          </a:prstGeom>
          <a:solidFill>
            <a:srgbClr val="ECE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3" name="Rectangle: Rounded Corners 22">
            <a:extLst>
              <a:ext uri="{FF2B5EF4-FFF2-40B4-BE49-F238E27FC236}">
                <a16:creationId xmlns:a16="http://schemas.microsoft.com/office/drawing/2014/main" id="{2E8E96AE-E249-4716-9137-DA93C7E53D0E}"/>
              </a:ext>
            </a:extLst>
          </p:cNvPr>
          <p:cNvSpPr/>
          <p:nvPr/>
        </p:nvSpPr>
        <p:spPr>
          <a:xfrm>
            <a:off x="9038673" y="1376740"/>
            <a:ext cx="2749999" cy="4681353"/>
          </a:xfrm>
          <a:prstGeom prst="roundRect">
            <a:avLst>
              <a:gd name="adj" fmla="val 6076"/>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6" name="Text Placeholder 4">
            <a:extLst>
              <a:ext uri="{FF2B5EF4-FFF2-40B4-BE49-F238E27FC236}">
                <a16:creationId xmlns:a16="http://schemas.microsoft.com/office/drawing/2014/main" id="{239C0297-1567-40AA-90D6-CB03A2A553DC}"/>
              </a:ext>
            </a:extLst>
          </p:cNvPr>
          <p:cNvSpPr>
            <a:spLocks noGrp="1"/>
          </p:cNvSpPr>
          <p:nvPr userDrawn="1">
            <p:ph type="body" sz="quarter" idx="42"/>
          </p:nvPr>
        </p:nvSpPr>
        <p:spPr bwMode="invGray">
          <a:xfrm>
            <a:off x="563857" y="1481550"/>
            <a:ext cx="2457978" cy="312176"/>
          </a:xfrm>
          <a:prstGeom prst="rect">
            <a:avLst/>
          </a:prstGeom>
        </p:spPr>
        <p:txBody>
          <a:bodyPr anchor="ctr">
            <a:normAutofit/>
          </a:bodyPr>
          <a:lstStyle>
            <a:lvl1pPr marL="0" indent="0">
              <a:buNone/>
              <a:defRPr sz="1400">
                <a:solidFill>
                  <a:srgbClr val="000000"/>
                </a:solidFill>
                <a:latin typeface="Montserrat SemiBold" pitchFamily="2" charset="0"/>
              </a:defRPr>
            </a:lvl1pPr>
          </a:lstStyle>
          <a:p>
            <a:pPr lvl="0"/>
            <a:r>
              <a:rPr lang="fr-FR"/>
              <a:t>Cliquez pour modifier les styles du texte du masque</a:t>
            </a:r>
          </a:p>
        </p:txBody>
      </p:sp>
      <p:sp>
        <p:nvSpPr>
          <p:cNvPr id="37" name="Text Placeholder 4">
            <a:extLst>
              <a:ext uri="{FF2B5EF4-FFF2-40B4-BE49-F238E27FC236}">
                <a16:creationId xmlns:a16="http://schemas.microsoft.com/office/drawing/2014/main" id="{76D94888-A371-4384-8376-ED2A72F15754}"/>
              </a:ext>
            </a:extLst>
          </p:cNvPr>
          <p:cNvSpPr>
            <a:spLocks noGrp="1"/>
          </p:cNvSpPr>
          <p:nvPr userDrawn="1">
            <p:ph type="body" sz="quarter" idx="48"/>
          </p:nvPr>
        </p:nvSpPr>
        <p:spPr bwMode="invGray">
          <a:xfrm>
            <a:off x="563858" y="1878695"/>
            <a:ext cx="2457977" cy="4060711"/>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
        <p:nvSpPr>
          <p:cNvPr id="38" name="Text Placeholder 4">
            <a:extLst>
              <a:ext uri="{FF2B5EF4-FFF2-40B4-BE49-F238E27FC236}">
                <a16:creationId xmlns:a16="http://schemas.microsoft.com/office/drawing/2014/main" id="{D94C5563-891A-404C-BEE1-28600555F5A7}"/>
              </a:ext>
            </a:extLst>
          </p:cNvPr>
          <p:cNvSpPr>
            <a:spLocks noGrp="1"/>
          </p:cNvSpPr>
          <p:nvPr userDrawn="1">
            <p:ph type="body" sz="quarter" idx="49"/>
          </p:nvPr>
        </p:nvSpPr>
        <p:spPr bwMode="invGray">
          <a:xfrm>
            <a:off x="3437466" y="1481550"/>
            <a:ext cx="2457978" cy="312176"/>
          </a:xfrm>
          <a:prstGeom prst="rect">
            <a:avLst/>
          </a:prstGeom>
        </p:spPr>
        <p:txBody>
          <a:bodyPr anchor="ctr">
            <a:normAutofit/>
          </a:bodyPr>
          <a:lstStyle>
            <a:lvl1pPr marL="0" indent="0">
              <a:buNone/>
              <a:defRPr sz="1400">
                <a:solidFill>
                  <a:srgbClr val="000000"/>
                </a:solidFill>
                <a:latin typeface="Montserrat SemiBold" pitchFamily="2" charset="0"/>
              </a:defRPr>
            </a:lvl1pPr>
          </a:lstStyle>
          <a:p>
            <a:pPr lvl="0"/>
            <a:r>
              <a:rPr lang="fr-FR"/>
              <a:t>Cliquez pour modifier les styles du texte du masque</a:t>
            </a:r>
          </a:p>
        </p:txBody>
      </p:sp>
      <p:sp>
        <p:nvSpPr>
          <p:cNvPr id="41" name="Text Placeholder 4">
            <a:extLst>
              <a:ext uri="{FF2B5EF4-FFF2-40B4-BE49-F238E27FC236}">
                <a16:creationId xmlns:a16="http://schemas.microsoft.com/office/drawing/2014/main" id="{D62F8185-7100-4AB7-8700-7B9AB5C5C762}"/>
              </a:ext>
            </a:extLst>
          </p:cNvPr>
          <p:cNvSpPr>
            <a:spLocks noGrp="1"/>
          </p:cNvSpPr>
          <p:nvPr userDrawn="1">
            <p:ph type="body" sz="quarter" idx="50"/>
          </p:nvPr>
        </p:nvSpPr>
        <p:spPr bwMode="invGray">
          <a:xfrm>
            <a:off x="3437467" y="1878695"/>
            <a:ext cx="2457977" cy="4060711"/>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
        <p:nvSpPr>
          <p:cNvPr id="42" name="Text Placeholder 4">
            <a:extLst>
              <a:ext uri="{FF2B5EF4-FFF2-40B4-BE49-F238E27FC236}">
                <a16:creationId xmlns:a16="http://schemas.microsoft.com/office/drawing/2014/main" id="{F2DDC885-AC07-439F-BC77-A4C9B911E7E5}"/>
              </a:ext>
            </a:extLst>
          </p:cNvPr>
          <p:cNvSpPr>
            <a:spLocks noGrp="1"/>
          </p:cNvSpPr>
          <p:nvPr userDrawn="1">
            <p:ph type="body" sz="quarter" idx="51"/>
          </p:nvPr>
        </p:nvSpPr>
        <p:spPr bwMode="invGray">
          <a:xfrm>
            <a:off x="6311075" y="1481550"/>
            <a:ext cx="2457978" cy="312176"/>
          </a:xfrm>
          <a:prstGeom prst="rect">
            <a:avLst/>
          </a:prstGeom>
        </p:spPr>
        <p:txBody>
          <a:bodyPr anchor="ctr">
            <a:normAutofit/>
          </a:bodyPr>
          <a:lstStyle>
            <a:lvl1pPr marL="0" indent="0">
              <a:buNone/>
              <a:defRPr sz="1400">
                <a:solidFill>
                  <a:srgbClr val="000000"/>
                </a:solidFill>
                <a:latin typeface="Montserrat SemiBold" pitchFamily="2" charset="0"/>
              </a:defRPr>
            </a:lvl1pPr>
          </a:lstStyle>
          <a:p>
            <a:pPr lvl="0"/>
            <a:r>
              <a:rPr lang="fr-FR"/>
              <a:t>Cliquez pour modifier les styles du texte du masque</a:t>
            </a:r>
          </a:p>
        </p:txBody>
      </p:sp>
      <p:sp>
        <p:nvSpPr>
          <p:cNvPr id="47" name="Text Placeholder 4">
            <a:extLst>
              <a:ext uri="{FF2B5EF4-FFF2-40B4-BE49-F238E27FC236}">
                <a16:creationId xmlns:a16="http://schemas.microsoft.com/office/drawing/2014/main" id="{BF938847-A46F-4040-B617-CA0FDAC75981}"/>
              </a:ext>
            </a:extLst>
          </p:cNvPr>
          <p:cNvSpPr>
            <a:spLocks noGrp="1"/>
          </p:cNvSpPr>
          <p:nvPr userDrawn="1">
            <p:ph type="body" sz="quarter" idx="52"/>
          </p:nvPr>
        </p:nvSpPr>
        <p:spPr bwMode="invGray">
          <a:xfrm>
            <a:off x="6311076" y="1878695"/>
            <a:ext cx="2457977" cy="4060711"/>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
        <p:nvSpPr>
          <p:cNvPr id="52" name="Text Placeholder 4">
            <a:extLst>
              <a:ext uri="{FF2B5EF4-FFF2-40B4-BE49-F238E27FC236}">
                <a16:creationId xmlns:a16="http://schemas.microsoft.com/office/drawing/2014/main" id="{3D2A8777-0FD1-4F0D-BDA3-82FBFC3C711F}"/>
              </a:ext>
            </a:extLst>
          </p:cNvPr>
          <p:cNvSpPr>
            <a:spLocks noGrp="1"/>
          </p:cNvSpPr>
          <p:nvPr userDrawn="1">
            <p:ph type="body" sz="quarter" idx="53"/>
          </p:nvPr>
        </p:nvSpPr>
        <p:spPr bwMode="invGray">
          <a:xfrm>
            <a:off x="9184683" y="1481550"/>
            <a:ext cx="2457978" cy="312176"/>
          </a:xfrm>
          <a:prstGeom prst="rect">
            <a:avLst/>
          </a:prstGeom>
        </p:spPr>
        <p:txBody>
          <a:bodyPr anchor="ctr">
            <a:normAutofit/>
          </a:bodyPr>
          <a:lstStyle>
            <a:lvl1pPr marL="0" indent="0">
              <a:buNone/>
              <a:defRPr sz="1400">
                <a:solidFill>
                  <a:srgbClr val="000000"/>
                </a:solidFill>
                <a:latin typeface="Montserrat SemiBold" pitchFamily="2" charset="0"/>
              </a:defRPr>
            </a:lvl1pPr>
          </a:lstStyle>
          <a:p>
            <a:pPr lvl="0"/>
            <a:r>
              <a:rPr lang="fr-FR"/>
              <a:t>Cliquez pour modifier les styles du texte du masque</a:t>
            </a:r>
          </a:p>
        </p:txBody>
      </p:sp>
      <p:sp>
        <p:nvSpPr>
          <p:cNvPr id="54" name="Text Placeholder 4">
            <a:extLst>
              <a:ext uri="{FF2B5EF4-FFF2-40B4-BE49-F238E27FC236}">
                <a16:creationId xmlns:a16="http://schemas.microsoft.com/office/drawing/2014/main" id="{0D2F8A3C-F63E-4F2C-9C20-DCFE48617FE5}"/>
              </a:ext>
            </a:extLst>
          </p:cNvPr>
          <p:cNvSpPr>
            <a:spLocks noGrp="1"/>
          </p:cNvSpPr>
          <p:nvPr userDrawn="1">
            <p:ph type="body" sz="quarter" idx="54"/>
          </p:nvPr>
        </p:nvSpPr>
        <p:spPr bwMode="invGray">
          <a:xfrm>
            <a:off x="9184684" y="1878695"/>
            <a:ext cx="2457977" cy="4060711"/>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Tree>
    <p:extLst>
      <p:ext uri="{BB962C8B-B14F-4D97-AF65-F5344CB8AC3E}">
        <p14:creationId xmlns:p14="http://schemas.microsoft.com/office/powerpoint/2010/main" val="181809808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_Two blocks">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800" y="471915"/>
            <a:ext cx="11484000" cy="343237"/>
          </a:xfrm>
          <a:prstGeom prst="rect">
            <a:avLst/>
          </a:prstGeom>
        </p:spPr>
        <p:txBody>
          <a:bodyPr anchor="t">
            <a:spAutoFit/>
          </a:bodyPr>
          <a:lstStyle>
            <a:lvl1pPr>
              <a:defRPr sz="2200">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800" y="830931"/>
            <a:ext cx="11484000" cy="338554"/>
          </a:xfrm>
          <a:prstGeom prst="rect">
            <a:avLst/>
          </a:prstGeom>
        </p:spPr>
        <p:txBody>
          <a:bodyPr>
            <a:spAutoFit/>
          </a:bodyPr>
          <a:lstStyle>
            <a:lvl1pPr marL="0" indent="0">
              <a:buNone/>
              <a:defRPr sz="1600">
                <a:solidFill>
                  <a:srgbClr val="2D2D2D"/>
                </a:solidFill>
                <a:latin typeface="Montserrat SemiBold" pitchFamily="2" charset="0"/>
              </a:defRPr>
            </a:lvl1pPr>
          </a:lstStyle>
          <a:p>
            <a:pPr lvl="0"/>
            <a:r>
              <a:rPr lang="fr-FR"/>
              <a:t>Cliquez pour modifier les styles du texte du masque</a:t>
            </a:r>
          </a:p>
        </p:txBody>
      </p:sp>
      <p:sp>
        <p:nvSpPr>
          <p:cNvPr id="20" name="Rectangle: Rounded Corners 19">
            <a:extLst>
              <a:ext uri="{FF2B5EF4-FFF2-40B4-BE49-F238E27FC236}">
                <a16:creationId xmlns:a16="http://schemas.microsoft.com/office/drawing/2014/main" id="{AF3D8963-5580-4C5D-83BD-9F4EE3E85093}"/>
              </a:ext>
            </a:extLst>
          </p:cNvPr>
          <p:cNvSpPr/>
          <p:nvPr/>
        </p:nvSpPr>
        <p:spPr>
          <a:xfrm>
            <a:off x="417847" y="1376740"/>
            <a:ext cx="5043037" cy="501955"/>
          </a:xfrm>
          <a:prstGeom prst="roundRect">
            <a:avLst>
              <a:gd name="adj" fmla="val 6076"/>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1" name="Rectangle: Rounded Corners 20">
            <a:extLst>
              <a:ext uri="{FF2B5EF4-FFF2-40B4-BE49-F238E27FC236}">
                <a16:creationId xmlns:a16="http://schemas.microsoft.com/office/drawing/2014/main" id="{3266BEE5-890F-4D2B-A3D4-446773B2C7A7}"/>
              </a:ext>
            </a:extLst>
          </p:cNvPr>
          <p:cNvSpPr/>
          <p:nvPr/>
        </p:nvSpPr>
        <p:spPr>
          <a:xfrm>
            <a:off x="6745635" y="1386659"/>
            <a:ext cx="5043037" cy="501955"/>
          </a:xfrm>
          <a:prstGeom prst="roundRect">
            <a:avLst>
              <a:gd name="adj" fmla="val 6076"/>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6" name="Text Placeholder 4">
            <a:extLst>
              <a:ext uri="{FF2B5EF4-FFF2-40B4-BE49-F238E27FC236}">
                <a16:creationId xmlns:a16="http://schemas.microsoft.com/office/drawing/2014/main" id="{239C0297-1567-40AA-90D6-CB03A2A553DC}"/>
              </a:ext>
            </a:extLst>
          </p:cNvPr>
          <p:cNvSpPr>
            <a:spLocks noGrp="1"/>
          </p:cNvSpPr>
          <p:nvPr userDrawn="1">
            <p:ph type="body" sz="quarter" idx="42"/>
          </p:nvPr>
        </p:nvSpPr>
        <p:spPr bwMode="invGray">
          <a:xfrm>
            <a:off x="577864" y="1481550"/>
            <a:ext cx="4723003" cy="312176"/>
          </a:xfrm>
          <a:prstGeom prst="rect">
            <a:avLst/>
          </a:prstGeom>
        </p:spPr>
        <p:txBody>
          <a:bodyPr anchor="ctr">
            <a:normAutofit/>
          </a:bodyPr>
          <a:lstStyle>
            <a:lvl1pPr marL="0" indent="0">
              <a:buNone/>
              <a:defRPr sz="1400">
                <a:solidFill>
                  <a:srgbClr val="000000"/>
                </a:solidFill>
                <a:latin typeface="Montserrat SemiBold" pitchFamily="2" charset="0"/>
              </a:defRPr>
            </a:lvl1pPr>
          </a:lstStyle>
          <a:p>
            <a:pPr lvl="0"/>
            <a:r>
              <a:rPr lang="fr-FR"/>
              <a:t>Cliquez pour modifier les styles du texte du masque</a:t>
            </a:r>
          </a:p>
        </p:txBody>
      </p:sp>
      <p:sp>
        <p:nvSpPr>
          <p:cNvPr id="37" name="Text Placeholder 4">
            <a:extLst>
              <a:ext uri="{FF2B5EF4-FFF2-40B4-BE49-F238E27FC236}">
                <a16:creationId xmlns:a16="http://schemas.microsoft.com/office/drawing/2014/main" id="{76D94888-A371-4384-8376-ED2A72F15754}"/>
              </a:ext>
            </a:extLst>
          </p:cNvPr>
          <p:cNvSpPr>
            <a:spLocks noGrp="1"/>
          </p:cNvSpPr>
          <p:nvPr userDrawn="1">
            <p:ph type="body" sz="quarter" idx="48"/>
          </p:nvPr>
        </p:nvSpPr>
        <p:spPr bwMode="invGray">
          <a:xfrm>
            <a:off x="577863" y="1983505"/>
            <a:ext cx="4723004" cy="3955901"/>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
        <p:nvSpPr>
          <p:cNvPr id="38" name="Text Placeholder 4">
            <a:extLst>
              <a:ext uri="{FF2B5EF4-FFF2-40B4-BE49-F238E27FC236}">
                <a16:creationId xmlns:a16="http://schemas.microsoft.com/office/drawing/2014/main" id="{D94C5563-891A-404C-BEE1-28600555F5A7}"/>
              </a:ext>
            </a:extLst>
          </p:cNvPr>
          <p:cNvSpPr>
            <a:spLocks noGrp="1"/>
          </p:cNvSpPr>
          <p:nvPr userDrawn="1">
            <p:ph type="body" sz="quarter" idx="49"/>
          </p:nvPr>
        </p:nvSpPr>
        <p:spPr bwMode="invGray">
          <a:xfrm>
            <a:off x="6905554" y="1481550"/>
            <a:ext cx="4723198" cy="312176"/>
          </a:xfrm>
          <a:prstGeom prst="rect">
            <a:avLst/>
          </a:prstGeom>
        </p:spPr>
        <p:txBody>
          <a:bodyPr anchor="ctr">
            <a:normAutofit/>
          </a:bodyPr>
          <a:lstStyle>
            <a:lvl1pPr marL="0" indent="0">
              <a:buNone/>
              <a:defRPr sz="1400">
                <a:solidFill>
                  <a:srgbClr val="000000"/>
                </a:solidFill>
                <a:latin typeface="Montserrat SemiBold" pitchFamily="2" charset="0"/>
              </a:defRPr>
            </a:lvl1pPr>
          </a:lstStyle>
          <a:p>
            <a:pPr lvl="0"/>
            <a:r>
              <a:rPr lang="fr-FR"/>
              <a:t>Cliquez pour modifier les styles du texte du masque</a:t>
            </a:r>
          </a:p>
        </p:txBody>
      </p:sp>
      <p:sp>
        <p:nvSpPr>
          <p:cNvPr id="41" name="Text Placeholder 4">
            <a:extLst>
              <a:ext uri="{FF2B5EF4-FFF2-40B4-BE49-F238E27FC236}">
                <a16:creationId xmlns:a16="http://schemas.microsoft.com/office/drawing/2014/main" id="{D62F8185-7100-4AB7-8700-7B9AB5C5C762}"/>
              </a:ext>
            </a:extLst>
          </p:cNvPr>
          <p:cNvSpPr>
            <a:spLocks noGrp="1"/>
          </p:cNvSpPr>
          <p:nvPr userDrawn="1">
            <p:ph type="body" sz="quarter" idx="50"/>
          </p:nvPr>
        </p:nvSpPr>
        <p:spPr bwMode="invGray">
          <a:xfrm>
            <a:off x="6905553" y="1983504"/>
            <a:ext cx="4723200" cy="3955901"/>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Tree>
    <p:extLst>
      <p:ext uri="{BB962C8B-B14F-4D97-AF65-F5344CB8AC3E}">
        <p14:creationId xmlns:p14="http://schemas.microsoft.com/office/powerpoint/2010/main" val="91988375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_Three blocks">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800" y="471915"/>
            <a:ext cx="11484000" cy="343237"/>
          </a:xfrm>
          <a:prstGeom prst="rect">
            <a:avLst/>
          </a:prstGeom>
        </p:spPr>
        <p:txBody>
          <a:bodyPr anchor="t">
            <a:spAutoFit/>
          </a:bodyPr>
          <a:lstStyle>
            <a:lvl1pPr>
              <a:defRPr sz="2200">
                <a:solidFill>
                  <a:srgbClr val="000000"/>
                </a:solidFill>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800" y="830931"/>
            <a:ext cx="11484000" cy="338554"/>
          </a:xfrm>
          <a:prstGeom prst="rect">
            <a:avLst/>
          </a:prstGeom>
        </p:spPr>
        <p:txBody>
          <a:bodyPr>
            <a:spAutoFit/>
          </a:bodyPr>
          <a:lstStyle>
            <a:lvl1pPr marL="0" indent="0">
              <a:buNone/>
              <a:defRPr sz="1600">
                <a:solidFill>
                  <a:srgbClr val="000000"/>
                </a:solidFill>
                <a:latin typeface="Montserrat SemiBold" pitchFamily="2" charset="0"/>
              </a:defRPr>
            </a:lvl1pPr>
          </a:lstStyle>
          <a:p>
            <a:pPr lvl="0"/>
            <a:r>
              <a:rPr lang="fr-FR"/>
              <a:t>Cliquez pour modifier les styles du texte du masque</a:t>
            </a:r>
          </a:p>
        </p:txBody>
      </p:sp>
      <p:sp>
        <p:nvSpPr>
          <p:cNvPr id="20" name="Rectangle: Rounded Corners 19">
            <a:extLst>
              <a:ext uri="{FF2B5EF4-FFF2-40B4-BE49-F238E27FC236}">
                <a16:creationId xmlns:a16="http://schemas.microsoft.com/office/drawing/2014/main" id="{AF3D8963-5580-4C5D-83BD-9F4EE3E85093}"/>
              </a:ext>
            </a:extLst>
          </p:cNvPr>
          <p:cNvSpPr/>
          <p:nvPr/>
        </p:nvSpPr>
        <p:spPr>
          <a:xfrm>
            <a:off x="417847" y="1376740"/>
            <a:ext cx="3239999" cy="501955"/>
          </a:xfrm>
          <a:prstGeom prst="roundRect">
            <a:avLst>
              <a:gd name="adj" fmla="val 6076"/>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1" name="Rectangle: Rounded Corners 20">
            <a:extLst>
              <a:ext uri="{FF2B5EF4-FFF2-40B4-BE49-F238E27FC236}">
                <a16:creationId xmlns:a16="http://schemas.microsoft.com/office/drawing/2014/main" id="{3266BEE5-890F-4D2B-A3D4-446773B2C7A7}"/>
              </a:ext>
            </a:extLst>
          </p:cNvPr>
          <p:cNvSpPr/>
          <p:nvPr/>
        </p:nvSpPr>
        <p:spPr>
          <a:xfrm>
            <a:off x="4483260" y="1386659"/>
            <a:ext cx="3239999" cy="501955"/>
          </a:xfrm>
          <a:prstGeom prst="roundRect">
            <a:avLst>
              <a:gd name="adj" fmla="val 6076"/>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2" name="Rectangle: Rounded Corners 21">
            <a:extLst>
              <a:ext uri="{FF2B5EF4-FFF2-40B4-BE49-F238E27FC236}">
                <a16:creationId xmlns:a16="http://schemas.microsoft.com/office/drawing/2014/main" id="{6B76ECF3-ABC9-4360-9A82-4F41E3655D43}"/>
              </a:ext>
            </a:extLst>
          </p:cNvPr>
          <p:cNvSpPr/>
          <p:nvPr/>
        </p:nvSpPr>
        <p:spPr>
          <a:xfrm>
            <a:off x="8548673" y="1386660"/>
            <a:ext cx="3239999" cy="501955"/>
          </a:xfrm>
          <a:prstGeom prst="roundRect">
            <a:avLst>
              <a:gd name="adj" fmla="val 6076"/>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6" name="Text Placeholder 4">
            <a:extLst>
              <a:ext uri="{FF2B5EF4-FFF2-40B4-BE49-F238E27FC236}">
                <a16:creationId xmlns:a16="http://schemas.microsoft.com/office/drawing/2014/main" id="{239C0297-1567-40AA-90D6-CB03A2A553DC}"/>
              </a:ext>
            </a:extLst>
          </p:cNvPr>
          <p:cNvSpPr>
            <a:spLocks noGrp="1"/>
          </p:cNvSpPr>
          <p:nvPr userDrawn="1">
            <p:ph type="body" sz="quarter" idx="42"/>
          </p:nvPr>
        </p:nvSpPr>
        <p:spPr bwMode="invGray">
          <a:xfrm>
            <a:off x="561384" y="1481550"/>
            <a:ext cx="2952925" cy="312176"/>
          </a:xfrm>
          <a:prstGeom prst="rect">
            <a:avLst/>
          </a:prstGeom>
        </p:spPr>
        <p:txBody>
          <a:bodyPr lIns="90000" tIns="46800" rIns="90000" bIns="46800" anchor="ctr">
            <a:normAutofit/>
          </a:bodyPr>
          <a:lstStyle>
            <a:lvl1pPr marL="0" indent="0">
              <a:buNone/>
              <a:defRPr sz="1400">
                <a:solidFill>
                  <a:srgbClr val="000000"/>
                </a:solidFill>
                <a:latin typeface="Montserrat SemiBold" pitchFamily="2" charset="0"/>
              </a:defRPr>
            </a:lvl1pPr>
          </a:lstStyle>
          <a:p>
            <a:pPr lvl="0"/>
            <a:r>
              <a:rPr lang="fr-FR"/>
              <a:t>Cliquez pour modifier les styles du texte du masque</a:t>
            </a:r>
          </a:p>
        </p:txBody>
      </p:sp>
      <p:sp>
        <p:nvSpPr>
          <p:cNvPr id="37" name="Text Placeholder 4">
            <a:extLst>
              <a:ext uri="{FF2B5EF4-FFF2-40B4-BE49-F238E27FC236}">
                <a16:creationId xmlns:a16="http://schemas.microsoft.com/office/drawing/2014/main" id="{76D94888-A371-4384-8376-ED2A72F15754}"/>
              </a:ext>
            </a:extLst>
          </p:cNvPr>
          <p:cNvSpPr>
            <a:spLocks noGrp="1"/>
          </p:cNvSpPr>
          <p:nvPr userDrawn="1">
            <p:ph type="body" sz="quarter" idx="48"/>
          </p:nvPr>
        </p:nvSpPr>
        <p:spPr bwMode="invGray">
          <a:xfrm>
            <a:off x="561846" y="1983505"/>
            <a:ext cx="2952000" cy="3955901"/>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
        <p:nvSpPr>
          <p:cNvPr id="38" name="Text Placeholder 4">
            <a:extLst>
              <a:ext uri="{FF2B5EF4-FFF2-40B4-BE49-F238E27FC236}">
                <a16:creationId xmlns:a16="http://schemas.microsoft.com/office/drawing/2014/main" id="{D94C5563-891A-404C-BEE1-28600555F5A7}"/>
              </a:ext>
            </a:extLst>
          </p:cNvPr>
          <p:cNvSpPr>
            <a:spLocks noGrp="1"/>
          </p:cNvSpPr>
          <p:nvPr userDrawn="1">
            <p:ph type="body" sz="quarter" idx="49"/>
          </p:nvPr>
        </p:nvSpPr>
        <p:spPr bwMode="invGray">
          <a:xfrm>
            <a:off x="4627259" y="1481550"/>
            <a:ext cx="2952000" cy="312176"/>
          </a:xfrm>
          <a:prstGeom prst="rect">
            <a:avLst/>
          </a:prstGeom>
        </p:spPr>
        <p:txBody>
          <a:bodyPr anchor="ctr">
            <a:normAutofit/>
          </a:bodyPr>
          <a:lstStyle>
            <a:lvl1pPr marL="0" indent="0">
              <a:buNone/>
              <a:defRPr sz="1400">
                <a:solidFill>
                  <a:srgbClr val="000000"/>
                </a:solidFill>
                <a:latin typeface="Montserrat SemiBold" pitchFamily="2" charset="0"/>
              </a:defRPr>
            </a:lvl1pPr>
          </a:lstStyle>
          <a:p>
            <a:pPr lvl="0"/>
            <a:r>
              <a:rPr lang="fr-FR"/>
              <a:t>Cliquez pour modifier les styles du texte du masque</a:t>
            </a:r>
          </a:p>
        </p:txBody>
      </p:sp>
      <p:sp>
        <p:nvSpPr>
          <p:cNvPr id="41" name="Text Placeholder 4">
            <a:extLst>
              <a:ext uri="{FF2B5EF4-FFF2-40B4-BE49-F238E27FC236}">
                <a16:creationId xmlns:a16="http://schemas.microsoft.com/office/drawing/2014/main" id="{D62F8185-7100-4AB7-8700-7B9AB5C5C762}"/>
              </a:ext>
            </a:extLst>
          </p:cNvPr>
          <p:cNvSpPr>
            <a:spLocks noGrp="1"/>
          </p:cNvSpPr>
          <p:nvPr userDrawn="1">
            <p:ph type="body" sz="quarter" idx="50"/>
          </p:nvPr>
        </p:nvSpPr>
        <p:spPr bwMode="invGray">
          <a:xfrm>
            <a:off x="4627259" y="1983505"/>
            <a:ext cx="2952000" cy="3955901"/>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
        <p:nvSpPr>
          <p:cNvPr id="42" name="Text Placeholder 4">
            <a:extLst>
              <a:ext uri="{FF2B5EF4-FFF2-40B4-BE49-F238E27FC236}">
                <a16:creationId xmlns:a16="http://schemas.microsoft.com/office/drawing/2014/main" id="{F2DDC885-AC07-439F-BC77-A4C9B911E7E5}"/>
              </a:ext>
            </a:extLst>
          </p:cNvPr>
          <p:cNvSpPr>
            <a:spLocks noGrp="1"/>
          </p:cNvSpPr>
          <p:nvPr userDrawn="1">
            <p:ph type="body" sz="quarter" idx="51"/>
          </p:nvPr>
        </p:nvSpPr>
        <p:spPr bwMode="invGray">
          <a:xfrm>
            <a:off x="8692672" y="1481550"/>
            <a:ext cx="2952000" cy="312176"/>
          </a:xfrm>
          <a:prstGeom prst="rect">
            <a:avLst/>
          </a:prstGeom>
        </p:spPr>
        <p:txBody>
          <a:bodyPr anchor="ctr">
            <a:normAutofit/>
          </a:bodyPr>
          <a:lstStyle>
            <a:lvl1pPr marL="0" indent="0">
              <a:buNone/>
              <a:defRPr sz="1400">
                <a:solidFill>
                  <a:srgbClr val="000000"/>
                </a:solidFill>
                <a:latin typeface="Montserrat SemiBold" pitchFamily="2" charset="0"/>
              </a:defRPr>
            </a:lvl1pPr>
          </a:lstStyle>
          <a:p>
            <a:pPr lvl="0"/>
            <a:r>
              <a:rPr lang="fr-FR"/>
              <a:t>Cliquez pour modifier les styles du texte du masque</a:t>
            </a:r>
          </a:p>
        </p:txBody>
      </p:sp>
      <p:sp>
        <p:nvSpPr>
          <p:cNvPr id="47" name="Text Placeholder 4">
            <a:extLst>
              <a:ext uri="{FF2B5EF4-FFF2-40B4-BE49-F238E27FC236}">
                <a16:creationId xmlns:a16="http://schemas.microsoft.com/office/drawing/2014/main" id="{BF938847-A46F-4040-B617-CA0FDAC75981}"/>
              </a:ext>
            </a:extLst>
          </p:cNvPr>
          <p:cNvSpPr>
            <a:spLocks noGrp="1"/>
          </p:cNvSpPr>
          <p:nvPr userDrawn="1">
            <p:ph type="body" sz="quarter" idx="52"/>
          </p:nvPr>
        </p:nvSpPr>
        <p:spPr bwMode="invGray">
          <a:xfrm>
            <a:off x="8692672" y="1983505"/>
            <a:ext cx="2952000" cy="3955901"/>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Tree>
    <p:extLst>
      <p:ext uri="{BB962C8B-B14F-4D97-AF65-F5344CB8AC3E}">
        <p14:creationId xmlns:p14="http://schemas.microsoft.com/office/powerpoint/2010/main" val="199948766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_Four blocks">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800" y="471915"/>
            <a:ext cx="11484000" cy="343237"/>
          </a:xfrm>
          <a:prstGeom prst="rect">
            <a:avLst/>
          </a:prstGeom>
        </p:spPr>
        <p:txBody>
          <a:bodyPr anchor="t">
            <a:spAutoFit/>
          </a:bodyPr>
          <a:lstStyle>
            <a:lvl1pPr>
              <a:defRPr sz="2200">
                <a:solidFill>
                  <a:srgbClr val="000000"/>
                </a:solidFill>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800" y="830931"/>
            <a:ext cx="11484000" cy="338554"/>
          </a:xfrm>
          <a:prstGeom prst="rect">
            <a:avLst/>
          </a:prstGeom>
        </p:spPr>
        <p:txBody>
          <a:bodyPr>
            <a:spAutoFit/>
          </a:bodyPr>
          <a:lstStyle>
            <a:lvl1pPr marL="0" indent="0">
              <a:buNone/>
              <a:defRPr sz="1600">
                <a:solidFill>
                  <a:srgbClr val="000000"/>
                </a:solidFill>
                <a:latin typeface="Montserrat SemiBold" pitchFamily="2" charset="0"/>
              </a:defRPr>
            </a:lvl1pPr>
          </a:lstStyle>
          <a:p>
            <a:pPr lvl="0"/>
            <a:r>
              <a:rPr lang="fr-FR"/>
              <a:t>Cliquez pour modifier les styles du texte du masque</a:t>
            </a:r>
          </a:p>
        </p:txBody>
      </p:sp>
      <p:sp>
        <p:nvSpPr>
          <p:cNvPr id="20" name="Rectangle: Rounded Corners 19">
            <a:extLst>
              <a:ext uri="{FF2B5EF4-FFF2-40B4-BE49-F238E27FC236}">
                <a16:creationId xmlns:a16="http://schemas.microsoft.com/office/drawing/2014/main" id="{AF3D8963-5580-4C5D-83BD-9F4EE3E85093}"/>
              </a:ext>
            </a:extLst>
          </p:cNvPr>
          <p:cNvSpPr/>
          <p:nvPr/>
        </p:nvSpPr>
        <p:spPr>
          <a:xfrm>
            <a:off x="417847" y="1376740"/>
            <a:ext cx="2749999" cy="501955"/>
          </a:xfrm>
          <a:prstGeom prst="roundRect">
            <a:avLst>
              <a:gd name="adj" fmla="val 6076"/>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1" name="Rectangle: Rounded Corners 20">
            <a:extLst>
              <a:ext uri="{FF2B5EF4-FFF2-40B4-BE49-F238E27FC236}">
                <a16:creationId xmlns:a16="http://schemas.microsoft.com/office/drawing/2014/main" id="{3266BEE5-890F-4D2B-A3D4-446773B2C7A7}"/>
              </a:ext>
            </a:extLst>
          </p:cNvPr>
          <p:cNvSpPr/>
          <p:nvPr/>
        </p:nvSpPr>
        <p:spPr>
          <a:xfrm>
            <a:off x="3291456" y="1376740"/>
            <a:ext cx="2749999" cy="501955"/>
          </a:xfrm>
          <a:prstGeom prst="roundRect">
            <a:avLst>
              <a:gd name="adj" fmla="val 6076"/>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2" name="Rectangle: Rounded Corners 21">
            <a:extLst>
              <a:ext uri="{FF2B5EF4-FFF2-40B4-BE49-F238E27FC236}">
                <a16:creationId xmlns:a16="http://schemas.microsoft.com/office/drawing/2014/main" id="{6B76ECF3-ABC9-4360-9A82-4F41E3655D43}"/>
              </a:ext>
            </a:extLst>
          </p:cNvPr>
          <p:cNvSpPr/>
          <p:nvPr/>
        </p:nvSpPr>
        <p:spPr>
          <a:xfrm>
            <a:off x="6165065" y="1376740"/>
            <a:ext cx="2749999" cy="501955"/>
          </a:xfrm>
          <a:prstGeom prst="roundRect">
            <a:avLst>
              <a:gd name="adj" fmla="val 6076"/>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3" name="Rectangle: Rounded Corners 22">
            <a:extLst>
              <a:ext uri="{FF2B5EF4-FFF2-40B4-BE49-F238E27FC236}">
                <a16:creationId xmlns:a16="http://schemas.microsoft.com/office/drawing/2014/main" id="{2E8E96AE-E249-4716-9137-DA93C7E53D0E}"/>
              </a:ext>
            </a:extLst>
          </p:cNvPr>
          <p:cNvSpPr/>
          <p:nvPr/>
        </p:nvSpPr>
        <p:spPr>
          <a:xfrm>
            <a:off x="9038673" y="1376740"/>
            <a:ext cx="2749999" cy="501955"/>
          </a:xfrm>
          <a:prstGeom prst="roundRect">
            <a:avLst>
              <a:gd name="adj" fmla="val 6076"/>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6" name="Text Placeholder 4">
            <a:extLst>
              <a:ext uri="{FF2B5EF4-FFF2-40B4-BE49-F238E27FC236}">
                <a16:creationId xmlns:a16="http://schemas.microsoft.com/office/drawing/2014/main" id="{239C0297-1567-40AA-90D6-CB03A2A553DC}"/>
              </a:ext>
            </a:extLst>
          </p:cNvPr>
          <p:cNvSpPr>
            <a:spLocks noGrp="1"/>
          </p:cNvSpPr>
          <p:nvPr userDrawn="1">
            <p:ph type="body" sz="quarter" idx="42"/>
          </p:nvPr>
        </p:nvSpPr>
        <p:spPr bwMode="invGray">
          <a:xfrm>
            <a:off x="563857" y="1481550"/>
            <a:ext cx="2457978" cy="312176"/>
          </a:xfrm>
          <a:prstGeom prst="rect">
            <a:avLst/>
          </a:prstGeom>
        </p:spPr>
        <p:txBody>
          <a:bodyPr anchor="ctr">
            <a:normAutofit/>
          </a:bodyPr>
          <a:lstStyle>
            <a:lvl1pPr marL="0" indent="0">
              <a:buNone/>
              <a:defRPr sz="1400">
                <a:solidFill>
                  <a:srgbClr val="000000"/>
                </a:solidFill>
                <a:latin typeface="Montserrat SemiBold" pitchFamily="2" charset="0"/>
              </a:defRPr>
            </a:lvl1pPr>
          </a:lstStyle>
          <a:p>
            <a:pPr lvl="0"/>
            <a:r>
              <a:rPr lang="fr-FR"/>
              <a:t>Cliquez pour modifier les styles du texte du masque</a:t>
            </a:r>
          </a:p>
        </p:txBody>
      </p:sp>
      <p:sp>
        <p:nvSpPr>
          <p:cNvPr id="37" name="Text Placeholder 4">
            <a:extLst>
              <a:ext uri="{FF2B5EF4-FFF2-40B4-BE49-F238E27FC236}">
                <a16:creationId xmlns:a16="http://schemas.microsoft.com/office/drawing/2014/main" id="{76D94888-A371-4384-8376-ED2A72F15754}"/>
              </a:ext>
            </a:extLst>
          </p:cNvPr>
          <p:cNvSpPr>
            <a:spLocks noGrp="1"/>
          </p:cNvSpPr>
          <p:nvPr userDrawn="1">
            <p:ph type="body" sz="quarter" idx="48"/>
          </p:nvPr>
        </p:nvSpPr>
        <p:spPr bwMode="invGray">
          <a:xfrm>
            <a:off x="563858" y="1983505"/>
            <a:ext cx="2457977" cy="3955901"/>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
        <p:nvSpPr>
          <p:cNvPr id="38" name="Text Placeholder 4">
            <a:extLst>
              <a:ext uri="{FF2B5EF4-FFF2-40B4-BE49-F238E27FC236}">
                <a16:creationId xmlns:a16="http://schemas.microsoft.com/office/drawing/2014/main" id="{D94C5563-891A-404C-BEE1-28600555F5A7}"/>
              </a:ext>
            </a:extLst>
          </p:cNvPr>
          <p:cNvSpPr>
            <a:spLocks noGrp="1"/>
          </p:cNvSpPr>
          <p:nvPr userDrawn="1">
            <p:ph type="body" sz="quarter" idx="49"/>
          </p:nvPr>
        </p:nvSpPr>
        <p:spPr bwMode="invGray">
          <a:xfrm>
            <a:off x="3437466" y="1481550"/>
            <a:ext cx="2457978" cy="312176"/>
          </a:xfrm>
          <a:prstGeom prst="rect">
            <a:avLst/>
          </a:prstGeom>
        </p:spPr>
        <p:txBody>
          <a:bodyPr anchor="ctr">
            <a:normAutofit/>
          </a:bodyPr>
          <a:lstStyle>
            <a:lvl1pPr marL="0" indent="0">
              <a:buNone/>
              <a:defRPr sz="1400">
                <a:solidFill>
                  <a:srgbClr val="000000"/>
                </a:solidFill>
                <a:latin typeface="Montserrat SemiBold" pitchFamily="2" charset="0"/>
              </a:defRPr>
            </a:lvl1pPr>
          </a:lstStyle>
          <a:p>
            <a:pPr lvl="0"/>
            <a:r>
              <a:rPr lang="fr-FR"/>
              <a:t>Cliquez pour modifier les styles du texte du masque</a:t>
            </a:r>
          </a:p>
        </p:txBody>
      </p:sp>
      <p:sp>
        <p:nvSpPr>
          <p:cNvPr id="41" name="Text Placeholder 4">
            <a:extLst>
              <a:ext uri="{FF2B5EF4-FFF2-40B4-BE49-F238E27FC236}">
                <a16:creationId xmlns:a16="http://schemas.microsoft.com/office/drawing/2014/main" id="{D62F8185-7100-4AB7-8700-7B9AB5C5C762}"/>
              </a:ext>
            </a:extLst>
          </p:cNvPr>
          <p:cNvSpPr>
            <a:spLocks noGrp="1"/>
          </p:cNvSpPr>
          <p:nvPr userDrawn="1">
            <p:ph type="body" sz="quarter" idx="50"/>
          </p:nvPr>
        </p:nvSpPr>
        <p:spPr bwMode="invGray">
          <a:xfrm>
            <a:off x="3437467" y="1983505"/>
            <a:ext cx="2457977" cy="3955901"/>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
        <p:nvSpPr>
          <p:cNvPr id="42" name="Text Placeholder 4">
            <a:extLst>
              <a:ext uri="{FF2B5EF4-FFF2-40B4-BE49-F238E27FC236}">
                <a16:creationId xmlns:a16="http://schemas.microsoft.com/office/drawing/2014/main" id="{F2DDC885-AC07-439F-BC77-A4C9B911E7E5}"/>
              </a:ext>
            </a:extLst>
          </p:cNvPr>
          <p:cNvSpPr>
            <a:spLocks noGrp="1"/>
          </p:cNvSpPr>
          <p:nvPr userDrawn="1">
            <p:ph type="body" sz="quarter" idx="51"/>
          </p:nvPr>
        </p:nvSpPr>
        <p:spPr bwMode="invGray">
          <a:xfrm>
            <a:off x="6311075" y="1481550"/>
            <a:ext cx="2457978" cy="312176"/>
          </a:xfrm>
          <a:prstGeom prst="rect">
            <a:avLst/>
          </a:prstGeom>
        </p:spPr>
        <p:txBody>
          <a:bodyPr anchor="ctr">
            <a:normAutofit/>
          </a:bodyPr>
          <a:lstStyle>
            <a:lvl1pPr marL="0" indent="0">
              <a:buNone/>
              <a:defRPr sz="1400">
                <a:solidFill>
                  <a:srgbClr val="000000"/>
                </a:solidFill>
                <a:latin typeface="Montserrat SemiBold" pitchFamily="2" charset="0"/>
              </a:defRPr>
            </a:lvl1pPr>
          </a:lstStyle>
          <a:p>
            <a:pPr lvl="0"/>
            <a:r>
              <a:rPr lang="fr-FR"/>
              <a:t>Cliquez pour modifier les styles du texte du masque</a:t>
            </a:r>
          </a:p>
        </p:txBody>
      </p:sp>
      <p:sp>
        <p:nvSpPr>
          <p:cNvPr id="47" name="Text Placeholder 4">
            <a:extLst>
              <a:ext uri="{FF2B5EF4-FFF2-40B4-BE49-F238E27FC236}">
                <a16:creationId xmlns:a16="http://schemas.microsoft.com/office/drawing/2014/main" id="{BF938847-A46F-4040-B617-CA0FDAC75981}"/>
              </a:ext>
            </a:extLst>
          </p:cNvPr>
          <p:cNvSpPr>
            <a:spLocks noGrp="1"/>
          </p:cNvSpPr>
          <p:nvPr userDrawn="1">
            <p:ph type="body" sz="quarter" idx="52"/>
          </p:nvPr>
        </p:nvSpPr>
        <p:spPr bwMode="invGray">
          <a:xfrm>
            <a:off x="6311076" y="1983505"/>
            <a:ext cx="2457977" cy="3955901"/>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
        <p:nvSpPr>
          <p:cNvPr id="52" name="Text Placeholder 4">
            <a:extLst>
              <a:ext uri="{FF2B5EF4-FFF2-40B4-BE49-F238E27FC236}">
                <a16:creationId xmlns:a16="http://schemas.microsoft.com/office/drawing/2014/main" id="{3D2A8777-0FD1-4F0D-BDA3-82FBFC3C711F}"/>
              </a:ext>
            </a:extLst>
          </p:cNvPr>
          <p:cNvSpPr>
            <a:spLocks noGrp="1"/>
          </p:cNvSpPr>
          <p:nvPr userDrawn="1">
            <p:ph type="body" sz="quarter" idx="53"/>
          </p:nvPr>
        </p:nvSpPr>
        <p:spPr bwMode="invGray">
          <a:xfrm>
            <a:off x="9184683" y="1481550"/>
            <a:ext cx="2457978" cy="312176"/>
          </a:xfrm>
          <a:prstGeom prst="rect">
            <a:avLst/>
          </a:prstGeom>
        </p:spPr>
        <p:txBody>
          <a:bodyPr anchor="ctr">
            <a:normAutofit/>
          </a:bodyPr>
          <a:lstStyle>
            <a:lvl1pPr marL="0" indent="0">
              <a:buNone/>
              <a:defRPr sz="1400">
                <a:solidFill>
                  <a:srgbClr val="000000"/>
                </a:solidFill>
                <a:latin typeface="Montserrat SemiBold" pitchFamily="2" charset="0"/>
              </a:defRPr>
            </a:lvl1pPr>
          </a:lstStyle>
          <a:p>
            <a:pPr lvl="0"/>
            <a:r>
              <a:rPr lang="fr-FR"/>
              <a:t>Cliquez pour modifier les styles du texte du masque</a:t>
            </a:r>
          </a:p>
        </p:txBody>
      </p:sp>
      <p:sp>
        <p:nvSpPr>
          <p:cNvPr id="54" name="Text Placeholder 4">
            <a:extLst>
              <a:ext uri="{FF2B5EF4-FFF2-40B4-BE49-F238E27FC236}">
                <a16:creationId xmlns:a16="http://schemas.microsoft.com/office/drawing/2014/main" id="{0D2F8A3C-F63E-4F2C-9C20-DCFE48617FE5}"/>
              </a:ext>
            </a:extLst>
          </p:cNvPr>
          <p:cNvSpPr>
            <a:spLocks noGrp="1"/>
          </p:cNvSpPr>
          <p:nvPr userDrawn="1">
            <p:ph type="body" sz="quarter" idx="54"/>
          </p:nvPr>
        </p:nvSpPr>
        <p:spPr bwMode="invGray">
          <a:xfrm>
            <a:off x="9184684" y="1983505"/>
            <a:ext cx="2457977" cy="3955901"/>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Tree>
    <p:extLst>
      <p:ext uri="{BB962C8B-B14F-4D97-AF65-F5344CB8AC3E}">
        <p14:creationId xmlns:p14="http://schemas.microsoft.com/office/powerpoint/2010/main" val="64484869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Three colored blocks">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800" y="471915"/>
            <a:ext cx="11484000" cy="343237"/>
          </a:xfrm>
          <a:prstGeom prst="rect">
            <a:avLst/>
          </a:prstGeom>
        </p:spPr>
        <p:txBody>
          <a:bodyPr anchor="t">
            <a:spAutoFit/>
          </a:bodyPr>
          <a:lstStyle>
            <a:lvl1pPr>
              <a:defRPr sz="2200">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800" y="830931"/>
            <a:ext cx="11484000" cy="338554"/>
          </a:xfrm>
          <a:prstGeom prst="rect">
            <a:avLst/>
          </a:prstGeom>
        </p:spPr>
        <p:txBody>
          <a:bodyPr>
            <a:spAutoFit/>
          </a:bodyPr>
          <a:lstStyle>
            <a:lvl1pPr marL="0" indent="0">
              <a:buNone/>
              <a:defRPr sz="1600">
                <a:solidFill>
                  <a:srgbClr val="2D2D2D"/>
                </a:solidFill>
                <a:latin typeface="Montserrat SemiBold" pitchFamily="2" charset="0"/>
              </a:defRPr>
            </a:lvl1pPr>
          </a:lstStyle>
          <a:p>
            <a:pPr lvl="0"/>
            <a:r>
              <a:rPr lang="fr-FR"/>
              <a:t>Cliquez pour modifier les styles du texte du masque</a:t>
            </a:r>
          </a:p>
        </p:txBody>
      </p:sp>
      <p:sp>
        <p:nvSpPr>
          <p:cNvPr id="24" name="Rectangle: Rounded Corners 23">
            <a:extLst>
              <a:ext uri="{FF2B5EF4-FFF2-40B4-BE49-F238E27FC236}">
                <a16:creationId xmlns:a16="http://schemas.microsoft.com/office/drawing/2014/main" id="{84EEE4F9-1953-4BE2-AAB6-AF624FA0F7FE}"/>
              </a:ext>
            </a:extLst>
          </p:cNvPr>
          <p:cNvSpPr/>
          <p:nvPr userDrawn="1"/>
        </p:nvSpPr>
        <p:spPr>
          <a:xfrm>
            <a:off x="417847" y="1376137"/>
            <a:ext cx="3600000" cy="4554881"/>
          </a:xfrm>
          <a:prstGeom prst="roundRect">
            <a:avLst>
              <a:gd name="adj" fmla="val 3617"/>
            </a:avLst>
          </a:prstGeom>
          <a:solidFill>
            <a:srgbClr val="002D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5" name="Rectangle: Rounded Corners 24">
            <a:extLst>
              <a:ext uri="{FF2B5EF4-FFF2-40B4-BE49-F238E27FC236}">
                <a16:creationId xmlns:a16="http://schemas.microsoft.com/office/drawing/2014/main" id="{1FC0C31A-EADE-475B-8659-B247694C8156}"/>
              </a:ext>
            </a:extLst>
          </p:cNvPr>
          <p:cNvSpPr/>
          <p:nvPr userDrawn="1"/>
        </p:nvSpPr>
        <p:spPr>
          <a:xfrm>
            <a:off x="4318095" y="1376136"/>
            <a:ext cx="3600000" cy="4554881"/>
          </a:xfrm>
          <a:prstGeom prst="roundRect">
            <a:avLst>
              <a:gd name="adj" fmla="val 3617"/>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6" name="Rectangle: Rounded Corners 25">
            <a:extLst>
              <a:ext uri="{FF2B5EF4-FFF2-40B4-BE49-F238E27FC236}">
                <a16:creationId xmlns:a16="http://schemas.microsoft.com/office/drawing/2014/main" id="{C783D2F0-C63F-4ED3-B982-C7543245DEE7}"/>
              </a:ext>
            </a:extLst>
          </p:cNvPr>
          <p:cNvSpPr/>
          <p:nvPr userDrawn="1"/>
        </p:nvSpPr>
        <p:spPr>
          <a:xfrm>
            <a:off x="8218343" y="1376135"/>
            <a:ext cx="3600000" cy="4554881"/>
          </a:xfrm>
          <a:prstGeom prst="roundRect">
            <a:avLst>
              <a:gd name="adj" fmla="val 3617"/>
            </a:avLst>
          </a:prstGeom>
          <a:solidFill>
            <a:srgbClr val="ECE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srgbClr val="2D2D2D"/>
              </a:solidFill>
            </a:endParaRPr>
          </a:p>
        </p:txBody>
      </p:sp>
      <p:sp>
        <p:nvSpPr>
          <p:cNvPr id="27" name="Text Placeholder 20">
            <a:extLst>
              <a:ext uri="{FF2B5EF4-FFF2-40B4-BE49-F238E27FC236}">
                <a16:creationId xmlns:a16="http://schemas.microsoft.com/office/drawing/2014/main" id="{0DDB1D8F-E5AF-4D25-B6DF-68652F4E84D3}"/>
              </a:ext>
            </a:extLst>
          </p:cNvPr>
          <p:cNvSpPr>
            <a:spLocks noGrp="1"/>
          </p:cNvSpPr>
          <p:nvPr>
            <p:ph type="body" sz="quarter" idx="16"/>
          </p:nvPr>
        </p:nvSpPr>
        <p:spPr>
          <a:xfrm>
            <a:off x="499378" y="1479121"/>
            <a:ext cx="3436938" cy="352271"/>
          </a:xfrm>
          <a:prstGeom prst="rect">
            <a:avLst/>
          </a:prstGeom>
        </p:spPr>
        <p:txBody>
          <a:bodyPr>
            <a:normAutofit/>
          </a:bodyPr>
          <a:lstStyle>
            <a:lvl1pPr marL="0" indent="0" algn="l">
              <a:buNone/>
              <a:defRPr sz="1600">
                <a:solidFill>
                  <a:schemeClr val="bg1"/>
                </a:solidFill>
                <a:latin typeface="Montserrat SemiBold" pitchFamily="2" charset="0"/>
              </a:defRPr>
            </a:lvl1pPr>
          </a:lstStyle>
          <a:p>
            <a:pPr lvl="0"/>
            <a:r>
              <a:rPr lang="fr-FR"/>
              <a:t>Cliquez pour modifier les styles du texte du masque</a:t>
            </a:r>
          </a:p>
        </p:txBody>
      </p:sp>
      <p:sp>
        <p:nvSpPr>
          <p:cNvPr id="28" name="Text Placeholder 20">
            <a:extLst>
              <a:ext uri="{FF2B5EF4-FFF2-40B4-BE49-F238E27FC236}">
                <a16:creationId xmlns:a16="http://schemas.microsoft.com/office/drawing/2014/main" id="{A7F0CE21-4019-4FC6-A3A0-36B6B7A8C518}"/>
              </a:ext>
            </a:extLst>
          </p:cNvPr>
          <p:cNvSpPr>
            <a:spLocks noGrp="1"/>
          </p:cNvSpPr>
          <p:nvPr>
            <p:ph type="body" sz="quarter" idx="17"/>
          </p:nvPr>
        </p:nvSpPr>
        <p:spPr>
          <a:xfrm>
            <a:off x="4399626" y="1479121"/>
            <a:ext cx="3436938" cy="352271"/>
          </a:xfrm>
          <a:prstGeom prst="rect">
            <a:avLst/>
          </a:prstGeom>
        </p:spPr>
        <p:txBody>
          <a:bodyPr>
            <a:normAutofit/>
          </a:bodyPr>
          <a:lstStyle>
            <a:lvl1pPr marL="0" indent="0" algn="l">
              <a:buNone/>
              <a:defRPr sz="1600">
                <a:solidFill>
                  <a:srgbClr val="2D2D2D"/>
                </a:solidFill>
                <a:latin typeface="Montserrat SemiBold" pitchFamily="2" charset="0"/>
              </a:defRPr>
            </a:lvl1pPr>
          </a:lstStyle>
          <a:p>
            <a:pPr lvl="0"/>
            <a:r>
              <a:rPr lang="fr-FR"/>
              <a:t>Cliquez pour modifier les styles du texte du masque</a:t>
            </a:r>
          </a:p>
        </p:txBody>
      </p:sp>
      <p:sp>
        <p:nvSpPr>
          <p:cNvPr id="29" name="Text Placeholder 20">
            <a:extLst>
              <a:ext uri="{FF2B5EF4-FFF2-40B4-BE49-F238E27FC236}">
                <a16:creationId xmlns:a16="http://schemas.microsoft.com/office/drawing/2014/main" id="{BE854316-9D8B-4ACC-8002-506C758C2F09}"/>
              </a:ext>
            </a:extLst>
          </p:cNvPr>
          <p:cNvSpPr>
            <a:spLocks noGrp="1"/>
          </p:cNvSpPr>
          <p:nvPr>
            <p:ph type="body" sz="quarter" idx="18"/>
          </p:nvPr>
        </p:nvSpPr>
        <p:spPr>
          <a:xfrm>
            <a:off x="8302576" y="1479121"/>
            <a:ext cx="3436938" cy="352271"/>
          </a:xfrm>
          <a:prstGeom prst="rect">
            <a:avLst/>
          </a:prstGeom>
        </p:spPr>
        <p:txBody>
          <a:bodyPr>
            <a:normAutofit/>
          </a:bodyPr>
          <a:lstStyle>
            <a:lvl1pPr marL="0" indent="0" algn="l">
              <a:buNone/>
              <a:defRPr sz="1600">
                <a:solidFill>
                  <a:srgbClr val="2D2D2D"/>
                </a:solidFill>
                <a:latin typeface="Montserrat SemiBold" pitchFamily="2" charset="0"/>
              </a:defRPr>
            </a:lvl1pPr>
          </a:lstStyle>
          <a:p>
            <a:pPr lvl="0"/>
            <a:r>
              <a:rPr lang="fr-FR"/>
              <a:t>Cliquez pour modifier les styles du texte du masque</a:t>
            </a:r>
          </a:p>
        </p:txBody>
      </p:sp>
      <p:sp>
        <p:nvSpPr>
          <p:cNvPr id="30" name="Text Placeholder 20">
            <a:extLst>
              <a:ext uri="{FF2B5EF4-FFF2-40B4-BE49-F238E27FC236}">
                <a16:creationId xmlns:a16="http://schemas.microsoft.com/office/drawing/2014/main" id="{083BF51F-0691-49F7-A008-3E8F6B3A3C44}"/>
              </a:ext>
            </a:extLst>
          </p:cNvPr>
          <p:cNvSpPr>
            <a:spLocks noGrp="1"/>
          </p:cNvSpPr>
          <p:nvPr>
            <p:ph type="body" sz="quarter" idx="19"/>
          </p:nvPr>
        </p:nvSpPr>
        <p:spPr>
          <a:xfrm>
            <a:off x="499378" y="1973739"/>
            <a:ext cx="3436938" cy="3887796"/>
          </a:xfrm>
          <a:prstGeom prst="rect">
            <a:avLst/>
          </a:prstGeom>
        </p:spPr>
        <p:txBody>
          <a:bodyPr>
            <a:normAutofit/>
          </a:bodyPr>
          <a:lstStyle>
            <a:lvl1pPr marL="0" indent="0" algn="l">
              <a:buNone/>
              <a:defRPr sz="1200">
                <a:solidFill>
                  <a:schemeClr val="bg1"/>
                </a:solidFill>
                <a:latin typeface="Montserrat" panose="00000500000000000000" pitchFamily="2" charset="0"/>
              </a:defRPr>
            </a:lvl1pPr>
          </a:lstStyle>
          <a:p>
            <a:pPr lvl="0"/>
            <a:r>
              <a:rPr lang="fr-FR" dirty="0"/>
              <a:t>Cliquez pour modifier les styles du texte du masque</a:t>
            </a:r>
          </a:p>
        </p:txBody>
      </p:sp>
      <p:sp>
        <p:nvSpPr>
          <p:cNvPr id="31" name="Text Placeholder 20">
            <a:extLst>
              <a:ext uri="{FF2B5EF4-FFF2-40B4-BE49-F238E27FC236}">
                <a16:creationId xmlns:a16="http://schemas.microsoft.com/office/drawing/2014/main" id="{03D91854-B70D-43CC-9CA1-D173962CB0A2}"/>
              </a:ext>
            </a:extLst>
          </p:cNvPr>
          <p:cNvSpPr>
            <a:spLocks noGrp="1"/>
          </p:cNvSpPr>
          <p:nvPr>
            <p:ph type="body" sz="quarter" idx="20"/>
          </p:nvPr>
        </p:nvSpPr>
        <p:spPr>
          <a:xfrm>
            <a:off x="4399626" y="1973739"/>
            <a:ext cx="3436938" cy="3887796"/>
          </a:xfrm>
          <a:prstGeom prst="rect">
            <a:avLst/>
          </a:prstGeom>
        </p:spPr>
        <p:txBody>
          <a:bodyPr>
            <a:normAutofit/>
          </a:bodyPr>
          <a:lstStyle>
            <a:lvl1pPr marL="0" indent="0" algn="l">
              <a:buNone/>
              <a:defRPr sz="1200">
                <a:solidFill>
                  <a:srgbClr val="2D2D2D"/>
                </a:solidFill>
                <a:latin typeface="Montserrat" panose="00000500000000000000" pitchFamily="2" charset="0"/>
              </a:defRPr>
            </a:lvl1pPr>
          </a:lstStyle>
          <a:p>
            <a:pPr lvl="0"/>
            <a:r>
              <a:rPr lang="fr-FR"/>
              <a:t>Cliquez pour modifier les styles du texte du masque</a:t>
            </a:r>
          </a:p>
        </p:txBody>
      </p:sp>
      <p:sp>
        <p:nvSpPr>
          <p:cNvPr id="32" name="Text Placeholder 20">
            <a:extLst>
              <a:ext uri="{FF2B5EF4-FFF2-40B4-BE49-F238E27FC236}">
                <a16:creationId xmlns:a16="http://schemas.microsoft.com/office/drawing/2014/main" id="{97EC2FAB-088C-474C-A92D-32F83C396147}"/>
              </a:ext>
            </a:extLst>
          </p:cNvPr>
          <p:cNvSpPr>
            <a:spLocks noGrp="1"/>
          </p:cNvSpPr>
          <p:nvPr>
            <p:ph type="body" sz="quarter" idx="21"/>
          </p:nvPr>
        </p:nvSpPr>
        <p:spPr>
          <a:xfrm>
            <a:off x="8299874" y="1973739"/>
            <a:ext cx="3436938" cy="3887796"/>
          </a:xfrm>
          <a:prstGeom prst="rect">
            <a:avLst/>
          </a:prstGeom>
        </p:spPr>
        <p:txBody>
          <a:bodyPr>
            <a:normAutofit/>
          </a:bodyPr>
          <a:lstStyle>
            <a:lvl1pPr marL="0" indent="0" algn="l">
              <a:buNone/>
              <a:defRPr sz="1200">
                <a:solidFill>
                  <a:schemeClr val="tx1"/>
                </a:solidFill>
                <a:latin typeface="Montserrat" panose="00000500000000000000" pitchFamily="2" charset="0"/>
              </a:defRPr>
            </a:lvl1pPr>
          </a:lstStyle>
          <a:p>
            <a:pPr lvl="0"/>
            <a:r>
              <a:rPr lang="fr-FR"/>
              <a:t>Cliquez pour modifier les styles du texte du masque</a:t>
            </a:r>
          </a:p>
        </p:txBody>
      </p:sp>
    </p:spTree>
    <p:extLst>
      <p:ext uri="{BB962C8B-B14F-4D97-AF65-F5344CB8AC3E}">
        <p14:creationId xmlns:p14="http://schemas.microsoft.com/office/powerpoint/2010/main" val="209173383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_Two bars with image">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800" y="471915"/>
            <a:ext cx="11484000" cy="343237"/>
          </a:xfrm>
          <a:prstGeom prst="rect">
            <a:avLst/>
          </a:prstGeom>
        </p:spPr>
        <p:txBody>
          <a:bodyPr anchor="t">
            <a:spAutoFit/>
          </a:bodyPr>
          <a:lstStyle>
            <a:lvl1pPr>
              <a:defRPr sz="2200">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800" y="830931"/>
            <a:ext cx="11484000" cy="338554"/>
          </a:xfrm>
          <a:prstGeom prst="rect">
            <a:avLst/>
          </a:prstGeom>
        </p:spPr>
        <p:txBody>
          <a:bodyPr>
            <a:spAutoFit/>
          </a:bodyPr>
          <a:lstStyle>
            <a:lvl1pPr marL="0" indent="0">
              <a:buNone/>
              <a:defRPr sz="1600">
                <a:solidFill>
                  <a:srgbClr val="2D2D2D"/>
                </a:solidFill>
                <a:latin typeface="Montserrat SemiBold" pitchFamily="2" charset="0"/>
              </a:defRPr>
            </a:lvl1pPr>
          </a:lstStyle>
          <a:p>
            <a:pPr lvl="0"/>
            <a:r>
              <a:rPr lang="fr-FR"/>
              <a:t>Cliquez pour modifier les styles du texte du masque</a:t>
            </a:r>
          </a:p>
        </p:txBody>
      </p:sp>
      <p:sp>
        <p:nvSpPr>
          <p:cNvPr id="20" name="Rectangle: Rounded Corners 19">
            <a:extLst>
              <a:ext uri="{FF2B5EF4-FFF2-40B4-BE49-F238E27FC236}">
                <a16:creationId xmlns:a16="http://schemas.microsoft.com/office/drawing/2014/main" id="{73DD9479-32BE-4255-8D4F-4216693171D1}"/>
              </a:ext>
            </a:extLst>
          </p:cNvPr>
          <p:cNvSpPr/>
          <p:nvPr userDrawn="1"/>
        </p:nvSpPr>
        <p:spPr>
          <a:xfrm>
            <a:off x="413556" y="1414671"/>
            <a:ext cx="9354024" cy="1800000"/>
          </a:xfrm>
          <a:prstGeom prst="roundRect">
            <a:avLst>
              <a:gd name="adj" fmla="val 3617"/>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3" name="Text Placeholder 20">
            <a:extLst>
              <a:ext uri="{FF2B5EF4-FFF2-40B4-BE49-F238E27FC236}">
                <a16:creationId xmlns:a16="http://schemas.microsoft.com/office/drawing/2014/main" id="{359A2CB8-6225-4B92-8899-576771C47E5E}"/>
              </a:ext>
            </a:extLst>
          </p:cNvPr>
          <p:cNvSpPr>
            <a:spLocks noGrp="1"/>
          </p:cNvSpPr>
          <p:nvPr>
            <p:ph type="body" sz="quarter" idx="21"/>
          </p:nvPr>
        </p:nvSpPr>
        <p:spPr>
          <a:xfrm>
            <a:off x="507517" y="1510019"/>
            <a:ext cx="9188242" cy="1641734"/>
          </a:xfrm>
          <a:prstGeom prst="rect">
            <a:avLst/>
          </a:prstGeom>
        </p:spPr>
        <p:txBody>
          <a:bodyPr>
            <a:normAutofit/>
          </a:bodyPr>
          <a:lstStyle>
            <a:lvl1pPr marL="0" indent="0" algn="l">
              <a:buNone/>
              <a:defRPr sz="1400">
                <a:solidFill>
                  <a:srgbClr val="000000"/>
                </a:solidFill>
                <a:latin typeface="Montserrat Bold" panose="00000800000000000000" pitchFamily="2" charset="0"/>
              </a:defRPr>
            </a:lvl1pPr>
          </a:lstStyle>
          <a:p>
            <a:pPr lvl="0"/>
            <a:r>
              <a:rPr lang="fr-FR"/>
              <a:t>Cliquez pour modifier les styles du texte du masque</a:t>
            </a:r>
          </a:p>
        </p:txBody>
      </p:sp>
      <p:sp>
        <p:nvSpPr>
          <p:cNvPr id="35" name="Picture Placeholder 3">
            <a:extLst>
              <a:ext uri="{FF2B5EF4-FFF2-40B4-BE49-F238E27FC236}">
                <a16:creationId xmlns:a16="http://schemas.microsoft.com/office/drawing/2014/main" id="{A4910E2B-FFA5-49E8-A92C-549A7A70AA43}"/>
              </a:ext>
            </a:extLst>
          </p:cNvPr>
          <p:cNvSpPr>
            <a:spLocks noGrp="1"/>
          </p:cNvSpPr>
          <p:nvPr>
            <p:ph type="pic" sz="quarter" idx="24" hasCustomPrompt="1"/>
          </p:nvPr>
        </p:nvSpPr>
        <p:spPr>
          <a:xfrm>
            <a:off x="9843083" y="1414671"/>
            <a:ext cx="1935361" cy="4440752"/>
          </a:xfrm>
          <a:prstGeom prst="roundRect">
            <a:avLst>
              <a:gd name="adj" fmla="val 3028"/>
            </a:avLst>
          </a:prstGeom>
        </p:spPr>
        <p:txBody>
          <a:bodyPr anchor="ctr">
            <a:normAutofit/>
          </a:bodyPr>
          <a:lstStyle>
            <a:lvl1pPr marL="0" indent="0" algn="ctr">
              <a:buNone/>
              <a:defRPr sz="1600">
                <a:latin typeface="Raleway Light" pitchFamily="2" charset="0"/>
              </a:defRPr>
            </a:lvl1pPr>
          </a:lstStyle>
          <a:p>
            <a:r>
              <a:rPr lang="en-NL" dirty="0"/>
              <a:t>Select image by clicking here</a:t>
            </a:r>
            <a:br>
              <a:rPr lang="en-NL" dirty="0"/>
            </a:br>
            <a:br>
              <a:rPr lang="en-NL" dirty="0"/>
            </a:br>
            <a:br>
              <a:rPr lang="en-NL" dirty="0"/>
            </a:br>
            <a:br>
              <a:rPr lang="en-NL" dirty="0"/>
            </a:br>
            <a:endParaRPr lang="nl-NL" dirty="0"/>
          </a:p>
        </p:txBody>
      </p:sp>
      <p:sp>
        <p:nvSpPr>
          <p:cNvPr id="36" name="Text Placeholder 20">
            <a:extLst>
              <a:ext uri="{FF2B5EF4-FFF2-40B4-BE49-F238E27FC236}">
                <a16:creationId xmlns:a16="http://schemas.microsoft.com/office/drawing/2014/main" id="{2036E1FB-7710-4F84-9459-CC3C9AB1DFE4}"/>
              </a:ext>
            </a:extLst>
          </p:cNvPr>
          <p:cNvSpPr>
            <a:spLocks noGrp="1"/>
          </p:cNvSpPr>
          <p:nvPr>
            <p:ph type="body" sz="quarter" idx="25"/>
          </p:nvPr>
        </p:nvSpPr>
        <p:spPr>
          <a:xfrm>
            <a:off x="507517" y="3428999"/>
            <a:ext cx="9188242" cy="2426423"/>
          </a:xfrm>
          <a:prstGeom prst="rect">
            <a:avLst/>
          </a:prstGeom>
        </p:spPr>
        <p:txBody>
          <a:bodyPr>
            <a:normAutofit/>
          </a:bodyPr>
          <a:lstStyle>
            <a:lvl1pPr marL="0" indent="0" algn="l">
              <a:buNone/>
              <a:defRPr sz="1200">
                <a:solidFill>
                  <a:srgbClr val="000000"/>
                </a:solidFill>
                <a:latin typeface="Montserrat" panose="00000500000000000000" pitchFamily="2" charset="0"/>
              </a:defRPr>
            </a:lvl1pPr>
          </a:lstStyle>
          <a:p>
            <a:pPr lvl="0"/>
            <a:r>
              <a:rPr lang="fr-FR"/>
              <a:t>Cliquez pour modifier les styles du texte du masque</a:t>
            </a:r>
          </a:p>
        </p:txBody>
      </p:sp>
    </p:spTree>
    <p:extLst>
      <p:ext uri="{BB962C8B-B14F-4D97-AF65-F5344CB8AC3E}">
        <p14:creationId xmlns:p14="http://schemas.microsoft.com/office/powerpoint/2010/main" val="420933503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_Four circles with hightlight">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800" y="471915"/>
            <a:ext cx="11484000" cy="343237"/>
          </a:xfrm>
          <a:prstGeom prst="rect">
            <a:avLst/>
          </a:prstGeom>
        </p:spPr>
        <p:txBody>
          <a:bodyPr anchor="t">
            <a:spAutoFit/>
          </a:bodyPr>
          <a:lstStyle>
            <a:lvl1pPr>
              <a:defRPr sz="2200">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800" y="830931"/>
            <a:ext cx="11484000" cy="338554"/>
          </a:xfrm>
          <a:prstGeom prst="rect">
            <a:avLst/>
          </a:prstGeom>
        </p:spPr>
        <p:txBody>
          <a:bodyPr>
            <a:spAutoFit/>
          </a:bodyPr>
          <a:lstStyle>
            <a:lvl1pPr marL="0" indent="0">
              <a:buNone/>
              <a:defRPr sz="1600">
                <a:solidFill>
                  <a:srgbClr val="2D2D2D"/>
                </a:solidFill>
                <a:latin typeface="Montserrat SemiBold" pitchFamily="2" charset="0"/>
              </a:defRPr>
            </a:lvl1pPr>
          </a:lstStyle>
          <a:p>
            <a:pPr lvl="0"/>
            <a:r>
              <a:rPr lang="fr-FR"/>
              <a:t>Cliquez pour modifier les styles du texte du masque</a:t>
            </a:r>
          </a:p>
        </p:txBody>
      </p:sp>
      <p:sp>
        <p:nvSpPr>
          <p:cNvPr id="20" name="Oval 19">
            <a:extLst>
              <a:ext uri="{FF2B5EF4-FFF2-40B4-BE49-F238E27FC236}">
                <a16:creationId xmlns:a16="http://schemas.microsoft.com/office/drawing/2014/main" id="{AF3D8963-5580-4C5D-83BD-9F4EE3E85093}"/>
              </a:ext>
            </a:extLst>
          </p:cNvPr>
          <p:cNvSpPr/>
          <p:nvPr/>
        </p:nvSpPr>
        <p:spPr>
          <a:xfrm>
            <a:off x="727826" y="1481550"/>
            <a:ext cx="2160000" cy="2160000"/>
          </a:xfrm>
          <a:prstGeom prst="ellipse">
            <a:avLst/>
          </a:prstGeom>
          <a:solidFill>
            <a:srgbClr val="ECE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6" name="Text Placeholder 4">
            <a:extLst>
              <a:ext uri="{FF2B5EF4-FFF2-40B4-BE49-F238E27FC236}">
                <a16:creationId xmlns:a16="http://schemas.microsoft.com/office/drawing/2014/main" id="{239C0297-1567-40AA-90D6-CB03A2A553DC}"/>
              </a:ext>
            </a:extLst>
          </p:cNvPr>
          <p:cNvSpPr>
            <a:spLocks noGrp="1"/>
          </p:cNvSpPr>
          <p:nvPr userDrawn="1">
            <p:ph type="body" sz="quarter" idx="42"/>
          </p:nvPr>
        </p:nvSpPr>
        <p:spPr bwMode="invGray">
          <a:xfrm>
            <a:off x="939567" y="1915598"/>
            <a:ext cx="1764148" cy="1291904"/>
          </a:xfrm>
          <a:prstGeom prst="rect">
            <a:avLst/>
          </a:prstGeom>
        </p:spPr>
        <p:txBody>
          <a:bodyPr anchor="ctr">
            <a:normAutofit/>
          </a:bodyPr>
          <a:lstStyle>
            <a:lvl1pPr marL="0" indent="0" algn="ctr">
              <a:buNone/>
              <a:defRPr sz="1400">
                <a:solidFill>
                  <a:srgbClr val="000000"/>
                </a:solidFill>
                <a:latin typeface="Montserrat SemiBold" pitchFamily="2" charset="0"/>
              </a:defRPr>
            </a:lvl1pPr>
          </a:lstStyle>
          <a:p>
            <a:pPr lvl="0"/>
            <a:r>
              <a:rPr lang="fr-FR"/>
              <a:t>Cliquez pour modifier les styles du texte du masque</a:t>
            </a:r>
          </a:p>
        </p:txBody>
      </p:sp>
      <p:sp>
        <p:nvSpPr>
          <p:cNvPr id="37" name="Text Placeholder 4">
            <a:extLst>
              <a:ext uri="{FF2B5EF4-FFF2-40B4-BE49-F238E27FC236}">
                <a16:creationId xmlns:a16="http://schemas.microsoft.com/office/drawing/2014/main" id="{76D94888-A371-4384-8376-ED2A72F15754}"/>
              </a:ext>
            </a:extLst>
          </p:cNvPr>
          <p:cNvSpPr>
            <a:spLocks noGrp="1"/>
          </p:cNvSpPr>
          <p:nvPr userDrawn="1">
            <p:ph type="body" sz="quarter" idx="48"/>
          </p:nvPr>
        </p:nvSpPr>
        <p:spPr bwMode="invGray">
          <a:xfrm>
            <a:off x="727827" y="3884102"/>
            <a:ext cx="2160000" cy="1989479"/>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
        <p:nvSpPr>
          <p:cNvPr id="41" name="Text Placeholder 4">
            <a:extLst>
              <a:ext uri="{FF2B5EF4-FFF2-40B4-BE49-F238E27FC236}">
                <a16:creationId xmlns:a16="http://schemas.microsoft.com/office/drawing/2014/main" id="{D62F8185-7100-4AB7-8700-7B9AB5C5C762}"/>
              </a:ext>
            </a:extLst>
          </p:cNvPr>
          <p:cNvSpPr>
            <a:spLocks noGrp="1"/>
          </p:cNvSpPr>
          <p:nvPr userDrawn="1">
            <p:ph type="body" sz="quarter" idx="50"/>
          </p:nvPr>
        </p:nvSpPr>
        <p:spPr bwMode="invGray">
          <a:xfrm>
            <a:off x="3564704" y="3884102"/>
            <a:ext cx="2160000" cy="1989479"/>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
        <p:nvSpPr>
          <p:cNvPr id="47" name="Text Placeholder 4">
            <a:extLst>
              <a:ext uri="{FF2B5EF4-FFF2-40B4-BE49-F238E27FC236}">
                <a16:creationId xmlns:a16="http://schemas.microsoft.com/office/drawing/2014/main" id="{BF938847-A46F-4040-B617-CA0FDAC75981}"/>
              </a:ext>
            </a:extLst>
          </p:cNvPr>
          <p:cNvSpPr>
            <a:spLocks noGrp="1"/>
          </p:cNvSpPr>
          <p:nvPr userDrawn="1">
            <p:ph type="body" sz="quarter" idx="52"/>
          </p:nvPr>
        </p:nvSpPr>
        <p:spPr bwMode="invGray">
          <a:xfrm>
            <a:off x="6463186" y="3884102"/>
            <a:ext cx="2160000" cy="1989479"/>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
        <p:nvSpPr>
          <p:cNvPr id="54" name="Text Placeholder 4">
            <a:extLst>
              <a:ext uri="{FF2B5EF4-FFF2-40B4-BE49-F238E27FC236}">
                <a16:creationId xmlns:a16="http://schemas.microsoft.com/office/drawing/2014/main" id="{0D2F8A3C-F63E-4F2C-9C20-DCFE48617FE5}"/>
              </a:ext>
            </a:extLst>
          </p:cNvPr>
          <p:cNvSpPr>
            <a:spLocks noGrp="1"/>
          </p:cNvSpPr>
          <p:nvPr userDrawn="1">
            <p:ph type="body" sz="quarter" idx="54"/>
          </p:nvPr>
        </p:nvSpPr>
        <p:spPr bwMode="invGray">
          <a:xfrm>
            <a:off x="9361669" y="3884102"/>
            <a:ext cx="2160000" cy="1989479"/>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
        <p:nvSpPr>
          <p:cNvPr id="24" name="Oval 23">
            <a:extLst>
              <a:ext uri="{FF2B5EF4-FFF2-40B4-BE49-F238E27FC236}">
                <a16:creationId xmlns:a16="http://schemas.microsoft.com/office/drawing/2014/main" id="{287C6481-0ED3-49FF-ADEF-DF9A6101CF3F}"/>
              </a:ext>
            </a:extLst>
          </p:cNvPr>
          <p:cNvSpPr/>
          <p:nvPr userDrawn="1"/>
        </p:nvSpPr>
        <p:spPr>
          <a:xfrm>
            <a:off x="3564703" y="1481550"/>
            <a:ext cx="2160000" cy="2160000"/>
          </a:xfrm>
          <a:prstGeom prst="ellipse">
            <a:avLst/>
          </a:prstGeom>
          <a:solidFill>
            <a:srgbClr val="ECE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5" name="Oval 24">
            <a:extLst>
              <a:ext uri="{FF2B5EF4-FFF2-40B4-BE49-F238E27FC236}">
                <a16:creationId xmlns:a16="http://schemas.microsoft.com/office/drawing/2014/main" id="{0DF03BF8-9606-472E-9E21-26E6D18548B6}"/>
              </a:ext>
            </a:extLst>
          </p:cNvPr>
          <p:cNvSpPr/>
          <p:nvPr userDrawn="1"/>
        </p:nvSpPr>
        <p:spPr>
          <a:xfrm>
            <a:off x="6463186" y="1481550"/>
            <a:ext cx="2160000" cy="2160000"/>
          </a:xfrm>
          <a:prstGeom prst="ellipse">
            <a:avLst/>
          </a:prstGeom>
          <a:solidFill>
            <a:srgbClr val="ECE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6" name="Oval 25">
            <a:extLst>
              <a:ext uri="{FF2B5EF4-FFF2-40B4-BE49-F238E27FC236}">
                <a16:creationId xmlns:a16="http://schemas.microsoft.com/office/drawing/2014/main" id="{C5C88E66-6B8E-44CF-85CF-949AA8FFCC5B}"/>
              </a:ext>
            </a:extLst>
          </p:cNvPr>
          <p:cNvSpPr/>
          <p:nvPr userDrawn="1"/>
        </p:nvSpPr>
        <p:spPr>
          <a:xfrm>
            <a:off x="9361669" y="1481550"/>
            <a:ext cx="2160000" cy="2160000"/>
          </a:xfrm>
          <a:prstGeom prst="ellipse">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7" name="Text Placeholder 4">
            <a:extLst>
              <a:ext uri="{FF2B5EF4-FFF2-40B4-BE49-F238E27FC236}">
                <a16:creationId xmlns:a16="http://schemas.microsoft.com/office/drawing/2014/main" id="{2A3174F6-D1C7-4E9C-B759-7D978E426553}"/>
              </a:ext>
            </a:extLst>
          </p:cNvPr>
          <p:cNvSpPr>
            <a:spLocks noGrp="1"/>
          </p:cNvSpPr>
          <p:nvPr>
            <p:ph type="body" sz="quarter" idx="55"/>
          </p:nvPr>
        </p:nvSpPr>
        <p:spPr bwMode="invGray">
          <a:xfrm>
            <a:off x="3775873" y="1915598"/>
            <a:ext cx="1764148" cy="1291904"/>
          </a:xfrm>
          <a:prstGeom prst="rect">
            <a:avLst/>
          </a:prstGeom>
        </p:spPr>
        <p:txBody>
          <a:bodyPr anchor="ctr">
            <a:normAutofit/>
          </a:bodyPr>
          <a:lstStyle>
            <a:lvl1pPr marL="0" indent="0" algn="ctr">
              <a:buNone/>
              <a:defRPr sz="1400">
                <a:solidFill>
                  <a:srgbClr val="000000"/>
                </a:solidFill>
                <a:latin typeface="Montserrat SemiBold" pitchFamily="2" charset="0"/>
              </a:defRPr>
            </a:lvl1pPr>
          </a:lstStyle>
          <a:p>
            <a:pPr lvl="0"/>
            <a:r>
              <a:rPr lang="fr-FR"/>
              <a:t>Cliquez pour modifier les styles du texte du masque</a:t>
            </a:r>
          </a:p>
        </p:txBody>
      </p:sp>
      <p:sp>
        <p:nvSpPr>
          <p:cNvPr id="28" name="Text Placeholder 4">
            <a:extLst>
              <a:ext uri="{FF2B5EF4-FFF2-40B4-BE49-F238E27FC236}">
                <a16:creationId xmlns:a16="http://schemas.microsoft.com/office/drawing/2014/main" id="{2F6FC99F-5A17-427C-AED6-461BAD458AEF}"/>
              </a:ext>
            </a:extLst>
          </p:cNvPr>
          <p:cNvSpPr>
            <a:spLocks noGrp="1"/>
          </p:cNvSpPr>
          <p:nvPr>
            <p:ph type="body" sz="quarter" idx="56"/>
          </p:nvPr>
        </p:nvSpPr>
        <p:spPr bwMode="invGray">
          <a:xfrm>
            <a:off x="6661112" y="1915598"/>
            <a:ext cx="1764148" cy="1291904"/>
          </a:xfrm>
          <a:prstGeom prst="rect">
            <a:avLst/>
          </a:prstGeom>
        </p:spPr>
        <p:txBody>
          <a:bodyPr anchor="ctr">
            <a:normAutofit/>
          </a:bodyPr>
          <a:lstStyle>
            <a:lvl1pPr marL="0" indent="0" algn="ctr">
              <a:buNone/>
              <a:defRPr sz="1400">
                <a:solidFill>
                  <a:srgbClr val="000000"/>
                </a:solidFill>
                <a:latin typeface="Montserrat SemiBold" pitchFamily="2" charset="0"/>
              </a:defRPr>
            </a:lvl1pPr>
          </a:lstStyle>
          <a:p>
            <a:pPr lvl="0"/>
            <a:r>
              <a:rPr lang="fr-FR"/>
              <a:t>Cliquez pour modifier les styles du texte du masque</a:t>
            </a:r>
          </a:p>
        </p:txBody>
      </p:sp>
      <p:sp>
        <p:nvSpPr>
          <p:cNvPr id="29" name="Text Placeholder 4">
            <a:extLst>
              <a:ext uri="{FF2B5EF4-FFF2-40B4-BE49-F238E27FC236}">
                <a16:creationId xmlns:a16="http://schemas.microsoft.com/office/drawing/2014/main" id="{347DC7F7-85E1-456D-B752-BFECF1A2960E}"/>
              </a:ext>
            </a:extLst>
          </p:cNvPr>
          <p:cNvSpPr>
            <a:spLocks noGrp="1"/>
          </p:cNvSpPr>
          <p:nvPr>
            <p:ph type="body" sz="quarter" idx="57"/>
          </p:nvPr>
        </p:nvSpPr>
        <p:spPr bwMode="invGray">
          <a:xfrm>
            <a:off x="9559595" y="1915598"/>
            <a:ext cx="1764148" cy="1291904"/>
          </a:xfrm>
          <a:prstGeom prst="rect">
            <a:avLst/>
          </a:prstGeom>
        </p:spPr>
        <p:txBody>
          <a:bodyPr anchor="ctr">
            <a:normAutofit/>
          </a:bodyPr>
          <a:lstStyle>
            <a:lvl1pPr marL="0" indent="0" algn="ctr">
              <a:buNone/>
              <a:defRPr sz="1400">
                <a:solidFill>
                  <a:srgbClr val="000000"/>
                </a:solidFill>
                <a:latin typeface="Montserrat SemiBold" pitchFamily="2" charset="0"/>
              </a:defRPr>
            </a:lvl1pPr>
          </a:lstStyle>
          <a:p>
            <a:pPr lvl="0"/>
            <a:r>
              <a:rPr lang="fr-FR"/>
              <a:t>Cliquez pour modifier les styles du texte du masque</a:t>
            </a:r>
          </a:p>
        </p:txBody>
      </p:sp>
      <p:sp>
        <p:nvSpPr>
          <p:cNvPr id="30" name="Text Placeholder 4">
            <a:extLst>
              <a:ext uri="{FF2B5EF4-FFF2-40B4-BE49-F238E27FC236}">
                <a16:creationId xmlns:a16="http://schemas.microsoft.com/office/drawing/2014/main" id="{7A0BB3E2-7BA1-4789-A4A6-6EFF562664A7}"/>
              </a:ext>
            </a:extLst>
          </p:cNvPr>
          <p:cNvSpPr>
            <a:spLocks noGrp="1"/>
          </p:cNvSpPr>
          <p:nvPr>
            <p:ph type="body" sz="quarter" idx="58" hasCustomPrompt="1"/>
          </p:nvPr>
        </p:nvSpPr>
        <p:spPr bwMode="invGray">
          <a:xfrm>
            <a:off x="2975221" y="2331768"/>
            <a:ext cx="502086" cy="459564"/>
          </a:xfrm>
          <a:prstGeom prst="rect">
            <a:avLst/>
          </a:prstGeom>
        </p:spPr>
        <p:txBody>
          <a:bodyPr anchor="ctr">
            <a:normAutofit/>
          </a:bodyPr>
          <a:lstStyle>
            <a:lvl1pPr marL="0" indent="0" algn="ctr">
              <a:buNone/>
              <a:defRPr sz="2400">
                <a:solidFill>
                  <a:schemeClr val="tx1"/>
                </a:solidFill>
                <a:latin typeface="Montserrat SemiBold" pitchFamily="2" charset="0"/>
                <a:sym typeface="Wingdings" panose="05000000000000000000" pitchFamily="2" charset="2"/>
              </a:defRPr>
            </a:lvl1pPr>
          </a:lstStyle>
          <a:p>
            <a:pPr lvl="0"/>
            <a:r>
              <a:rPr lang="en-NL" dirty="0"/>
              <a:t></a:t>
            </a:r>
            <a:endParaRPr lang="en-US" dirty="0"/>
          </a:p>
        </p:txBody>
      </p:sp>
      <p:sp>
        <p:nvSpPr>
          <p:cNvPr id="31" name="Text Placeholder 4">
            <a:extLst>
              <a:ext uri="{FF2B5EF4-FFF2-40B4-BE49-F238E27FC236}">
                <a16:creationId xmlns:a16="http://schemas.microsoft.com/office/drawing/2014/main" id="{06BC21B3-F035-4282-BB79-3822948CABA3}"/>
              </a:ext>
            </a:extLst>
          </p:cNvPr>
          <p:cNvSpPr>
            <a:spLocks noGrp="1"/>
          </p:cNvSpPr>
          <p:nvPr>
            <p:ph type="body" sz="quarter" idx="59" hasCustomPrompt="1"/>
          </p:nvPr>
        </p:nvSpPr>
        <p:spPr bwMode="invGray">
          <a:xfrm>
            <a:off x="5842901" y="2331768"/>
            <a:ext cx="502086" cy="459564"/>
          </a:xfrm>
          <a:prstGeom prst="rect">
            <a:avLst/>
          </a:prstGeom>
        </p:spPr>
        <p:txBody>
          <a:bodyPr anchor="ctr">
            <a:normAutofit/>
          </a:bodyPr>
          <a:lstStyle>
            <a:lvl1pPr marL="0" indent="0" algn="ctr">
              <a:buNone/>
              <a:defRPr sz="2400">
                <a:solidFill>
                  <a:schemeClr val="tx1"/>
                </a:solidFill>
                <a:latin typeface="Montserrat SemiBold" pitchFamily="2" charset="0"/>
                <a:sym typeface="Wingdings" panose="05000000000000000000" pitchFamily="2" charset="2"/>
              </a:defRPr>
            </a:lvl1pPr>
          </a:lstStyle>
          <a:p>
            <a:pPr lvl="0"/>
            <a:r>
              <a:rPr lang="en-NL" dirty="0"/>
              <a:t></a:t>
            </a:r>
            <a:endParaRPr lang="en-US" dirty="0"/>
          </a:p>
        </p:txBody>
      </p:sp>
      <p:sp>
        <p:nvSpPr>
          <p:cNvPr id="32" name="Text Placeholder 4">
            <a:extLst>
              <a:ext uri="{FF2B5EF4-FFF2-40B4-BE49-F238E27FC236}">
                <a16:creationId xmlns:a16="http://schemas.microsoft.com/office/drawing/2014/main" id="{9E0633CC-D902-4913-A17B-900CE3FB9FD6}"/>
              </a:ext>
            </a:extLst>
          </p:cNvPr>
          <p:cNvSpPr>
            <a:spLocks noGrp="1"/>
          </p:cNvSpPr>
          <p:nvPr>
            <p:ph type="body" sz="quarter" idx="60" hasCustomPrompt="1"/>
          </p:nvPr>
        </p:nvSpPr>
        <p:spPr bwMode="invGray">
          <a:xfrm>
            <a:off x="8741384" y="2331768"/>
            <a:ext cx="502086" cy="459564"/>
          </a:xfrm>
          <a:prstGeom prst="rect">
            <a:avLst/>
          </a:prstGeom>
        </p:spPr>
        <p:txBody>
          <a:bodyPr anchor="ctr">
            <a:normAutofit/>
          </a:bodyPr>
          <a:lstStyle>
            <a:lvl1pPr marL="0" indent="0" algn="ctr">
              <a:buNone/>
              <a:defRPr sz="2400">
                <a:solidFill>
                  <a:schemeClr val="tx1"/>
                </a:solidFill>
                <a:latin typeface="Montserrat SemiBold" pitchFamily="2" charset="0"/>
                <a:sym typeface="Wingdings" panose="05000000000000000000" pitchFamily="2" charset="2"/>
              </a:defRPr>
            </a:lvl1pPr>
          </a:lstStyle>
          <a:p>
            <a:pPr lvl="0"/>
            <a:r>
              <a:rPr lang="en-NL" dirty="0"/>
              <a:t></a:t>
            </a:r>
            <a:endParaRPr lang="en-US" dirty="0"/>
          </a:p>
        </p:txBody>
      </p:sp>
    </p:spTree>
    <p:extLst>
      <p:ext uri="{BB962C8B-B14F-4D97-AF65-F5344CB8AC3E}">
        <p14:creationId xmlns:p14="http://schemas.microsoft.com/office/powerpoint/2010/main" val="72126365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_Three circles horizontal">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800" y="471915"/>
            <a:ext cx="11484000" cy="343237"/>
          </a:xfrm>
          <a:prstGeom prst="rect">
            <a:avLst/>
          </a:prstGeom>
        </p:spPr>
        <p:txBody>
          <a:bodyPr anchor="t">
            <a:spAutoFit/>
          </a:bodyPr>
          <a:lstStyle>
            <a:lvl1pPr>
              <a:defRPr sz="2200">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800" y="830931"/>
            <a:ext cx="11484000" cy="338554"/>
          </a:xfrm>
          <a:prstGeom prst="rect">
            <a:avLst/>
          </a:prstGeom>
        </p:spPr>
        <p:txBody>
          <a:bodyPr>
            <a:spAutoFit/>
          </a:bodyPr>
          <a:lstStyle>
            <a:lvl1pPr marL="0" indent="0">
              <a:buNone/>
              <a:defRPr sz="1600">
                <a:solidFill>
                  <a:srgbClr val="2D2D2D"/>
                </a:solidFill>
                <a:latin typeface="Montserrat SemiBold" pitchFamily="2" charset="0"/>
              </a:defRPr>
            </a:lvl1pPr>
          </a:lstStyle>
          <a:p>
            <a:pPr lvl="0"/>
            <a:r>
              <a:rPr lang="fr-FR"/>
              <a:t>Cliquez pour modifier les styles du texte du masque</a:t>
            </a:r>
          </a:p>
        </p:txBody>
      </p:sp>
      <p:sp>
        <p:nvSpPr>
          <p:cNvPr id="37" name="Text Placeholder 4">
            <a:extLst>
              <a:ext uri="{FF2B5EF4-FFF2-40B4-BE49-F238E27FC236}">
                <a16:creationId xmlns:a16="http://schemas.microsoft.com/office/drawing/2014/main" id="{76D94888-A371-4384-8376-ED2A72F15754}"/>
              </a:ext>
            </a:extLst>
          </p:cNvPr>
          <p:cNvSpPr>
            <a:spLocks noGrp="1"/>
          </p:cNvSpPr>
          <p:nvPr userDrawn="1">
            <p:ph type="body" sz="quarter" idx="48"/>
          </p:nvPr>
        </p:nvSpPr>
        <p:spPr bwMode="invGray">
          <a:xfrm>
            <a:off x="2279790" y="1347661"/>
            <a:ext cx="9508882" cy="1385786"/>
          </a:xfrm>
          <a:prstGeom prst="rect">
            <a:avLst/>
          </a:prstGeom>
        </p:spPr>
        <p:txBody>
          <a:bodyPr>
            <a:normAutofit/>
          </a:bodyPr>
          <a:lstStyle>
            <a:lvl1pPr marL="0" indent="0">
              <a:buNone/>
              <a:defRPr sz="1200">
                <a:solidFill>
                  <a:srgbClr val="2D2D2D"/>
                </a:solidFill>
                <a:latin typeface="Montserrat Regular" panose="00000500000000000000" pitchFamily="2" charset="0"/>
              </a:defRPr>
            </a:lvl1pPr>
          </a:lstStyle>
          <a:p>
            <a:pPr lvl="0"/>
            <a:r>
              <a:rPr lang="fr-FR"/>
              <a:t>Cliquez pour modifier les styles du texte du masque</a:t>
            </a:r>
          </a:p>
        </p:txBody>
      </p:sp>
      <p:sp>
        <p:nvSpPr>
          <p:cNvPr id="26" name="Oval 25">
            <a:extLst>
              <a:ext uri="{FF2B5EF4-FFF2-40B4-BE49-F238E27FC236}">
                <a16:creationId xmlns:a16="http://schemas.microsoft.com/office/drawing/2014/main" id="{C5C88E66-6B8E-44CF-85CF-949AA8FFCC5B}"/>
              </a:ext>
            </a:extLst>
          </p:cNvPr>
          <p:cNvSpPr/>
          <p:nvPr userDrawn="1"/>
        </p:nvSpPr>
        <p:spPr>
          <a:xfrm>
            <a:off x="417847" y="1347660"/>
            <a:ext cx="1385786" cy="1385786"/>
          </a:xfrm>
          <a:prstGeom prst="ellipse">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9" name="Text Placeholder 4">
            <a:extLst>
              <a:ext uri="{FF2B5EF4-FFF2-40B4-BE49-F238E27FC236}">
                <a16:creationId xmlns:a16="http://schemas.microsoft.com/office/drawing/2014/main" id="{347DC7F7-85E1-456D-B752-BFECF1A2960E}"/>
              </a:ext>
            </a:extLst>
          </p:cNvPr>
          <p:cNvSpPr>
            <a:spLocks noGrp="1"/>
          </p:cNvSpPr>
          <p:nvPr>
            <p:ph type="body" sz="quarter" idx="57"/>
          </p:nvPr>
        </p:nvSpPr>
        <p:spPr bwMode="invGray">
          <a:xfrm>
            <a:off x="557050" y="1669562"/>
            <a:ext cx="1103970" cy="780358"/>
          </a:xfrm>
          <a:prstGeom prst="rect">
            <a:avLst/>
          </a:prstGeom>
        </p:spPr>
        <p:txBody>
          <a:bodyPr anchor="ctr">
            <a:normAutofit/>
          </a:bodyPr>
          <a:lstStyle>
            <a:lvl1pPr marL="0" indent="0" algn="ctr">
              <a:buNone/>
              <a:defRPr sz="1400">
                <a:solidFill>
                  <a:schemeClr val="tx1"/>
                </a:solidFill>
                <a:latin typeface="Montserrat SemiBold" pitchFamily="2" charset="0"/>
              </a:defRPr>
            </a:lvl1pPr>
          </a:lstStyle>
          <a:p>
            <a:pPr lvl="0"/>
            <a:r>
              <a:rPr lang="fr-FR"/>
              <a:t>Cliquez pour modifier les styles du texte du masque</a:t>
            </a:r>
          </a:p>
        </p:txBody>
      </p:sp>
      <p:sp>
        <p:nvSpPr>
          <p:cNvPr id="23" name="Oval 22">
            <a:extLst>
              <a:ext uri="{FF2B5EF4-FFF2-40B4-BE49-F238E27FC236}">
                <a16:creationId xmlns:a16="http://schemas.microsoft.com/office/drawing/2014/main" id="{59A7601F-B392-4306-8ECD-E925556B0797}"/>
              </a:ext>
            </a:extLst>
          </p:cNvPr>
          <p:cNvSpPr/>
          <p:nvPr userDrawn="1"/>
        </p:nvSpPr>
        <p:spPr>
          <a:xfrm>
            <a:off x="417847" y="2936438"/>
            <a:ext cx="1385786" cy="1385786"/>
          </a:xfrm>
          <a:prstGeom prst="ellipse">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3" name="Text Placeholder 4">
            <a:extLst>
              <a:ext uri="{FF2B5EF4-FFF2-40B4-BE49-F238E27FC236}">
                <a16:creationId xmlns:a16="http://schemas.microsoft.com/office/drawing/2014/main" id="{24A23DF1-E7E1-4875-BC1D-65EDC9D7ECE1}"/>
              </a:ext>
            </a:extLst>
          </p:cNvPr>
          <p:cNvSpPr>
            <a:spLocks noGrp="1"/>
          </p:cNvSpPr>
          <p:nvPr>
            <p:ph type="body" sz="quarter" idx="58"/>
          </p:nvPr>
        </p:nvSpPr>
        <p:spPr bwMode="invGray">
          <a:xfrm>
            <a:off x="557050" y="3258340"/>
            <a:ext cx="1103970" cy="780358"/>
          </a:xfrm>
          <a:prstGeom prst="rect">
            <a:avLst/>
          </a:prstGeom>
        </p:spPr>
        <p:txBody>
          <a:bodyPr anchor="ctr">
            <a:normAutofit/>
          </a:bodyPr>
          <a:lstStyle>
            <a:lvl1pPr marL="0" indent="0" algn="ctr">
              <a:buNone/>
              <a:defRPr sz="1400">
                <a:solidFill>
                  <a:schemeClr val="tx1"/>
                </a:solidFill>
                <a:latin typeface="Montserrat SemiBold" pitchFamily="2" charset="0"/>
              </a:defRPr>
            </a:lvl1pPr>
          </a:lstStyle>
          <a:p>
            <a:pPr lvl="0"/>
            <a:r>
              <a:rPr lang="fr-FR"/>
              <a:t>Cliquez pour modifier les styles du texte du masque</a:t>
            </a:r>
          </a:p>
        </p:txBody>
      </p:sp>
      <p:sp>
        <p:nvSpPr>
          <p:cNvPr id="34" name="Oval 33">
            <a:extLst>
              <a:ext uri="{FF2B5EF4-FFF2-40B4-BE49-F238E27FC236}">
                <a16:creationId xmlns:a16="http://schemas.microsoft.com/office/drawing/2014/main" id="{2B9D9238-2B28-4FF0-8A62-94856DDF363B}"/>
              </a:ext>
            </a:extLst>
          </p:cNvPr>
          <p:cNvSpPr/>
          <p:nvPr userDrawn="1"/>
        </p:nvSpPr>
        <p:spPr>
          <a:xfrm>
            <a:off x="417847" y="4525216"/>
            <a:ext cx="1385786" cy="1385786"/>
          </a:xfrm>
          <a:prstGeom prst="ellipse">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5" name="Text Placeholder 4">
            <a:extLst>
              <a:ext uri="{FF2B5EF4-FFF2-40B4-BE49-F238E27FC236}">
                <a16:creationId xmlns:a16="http://schemas.microsoft.com/office/drawing/2014/main" id="{EC99944B-2516-4F0A-A4F6-CFB5AFA88B3A}"/>
              </a:ext>
            </a:extLst>
          </p:cNvPr>
          <p:cNvSpPr>
            <a:spLocks noGrp="1"/>
          </p:cNvSpPr>
          <p:nvPr>
            <p:ph type="body" sz="quarter" idx="59"/>
          </p:nvPr>
        </p:nvSpPr>
        <p:spPr bwMode="invGray">
          <a:xfrm>
            <a:off x="557050" y="4847118"/>
            <a:ext cx="1103970" cy="780358"/>
          </a:xfrm>
          <a:prstGeom prst="rect">
            <a:avLst/>
          </a:prstGeom>
        </p:spPr>
        <p:txBody>
          <a:bodyPr anchor="ctr">
            <a:normAutofit/>
          </a:bodyPr>
          <a:lstStyle>
            <a:lvl1pPr marL="0" indent="0" algn="ctr">
              <a:buNone/>
              <a:defRPr sz="1400">
                <a:solidFill>
                  <a:schemeClr val="tx1"/>
                </a:solidFill>
                <a:latin typeface="Montserrat SemiBold" pitchFamily="2" charset="0"/>
              </a:defRPr>
            </a:lvl1pPr>
          </a:lstStyle>
          <a:p>
            <a:pPr lvl="0"/>
            <a:r>
              <a:rPr lang="fr-FR"/>
              <a:t>Cliquez pour modifier les styles du texte du masque</a:t>
            </a:r>
          </a:p>
        </p:txBody>
      </p:sp>
      <p:sp>
        <p:nvSpPr>
          <p:cNvPr id="38" name="Text Placeholder 4">
            <a:extLst>
              <a:ext uri="{FF2B5EF4-FFF2-40B4-BE49-F238E27FC236}">
                <a16:creationId xmlns:a16="http://schemas.microsoft.com/office/drawing/2014/main" id="{DC396290-4E8F-4DF9-9DA2-0E13006E7F31}"/>
              </a:ext>
            </a:extLst>
          </p:cNvPr>
          <p:cNvSpPr>
            <a:spLocks noGrp="1"/>
          </p:cNvSpPr>
          <p:nvPr>
            <p:ph type="body" sz="quarter" idx="60"/>
          </p:nvPr>
        </p:nvSpPr>
        <p:spPr bwMode="invGray">
          <a:xfrm>
            <a:off x="2279790" y="2936438"/>
            <a:ext cx="9508882" cy="1385786"/>
          </a:xfrm>
          <a:prstGeom prst="rect">
            <a:avLst/>
          </a:prstGeom>
        </p:spPr>
        <p:txBody>
          <a:bodyPr>
            <a:normAutofit/>
          </a:bodyPr>
          <a:lstStyle>
            <a:lvl1pPr marL="0" indent="0">
              <a:buNone/>
              <a:defRPr sz="1200">
                <a:solidFill>
                  <a:srgbClr val="2D2D2D"/>
                </a:solidFill>
                <a:latin typeface="Montserrat Regular" panose="00000500000000000000" pitchFamily="2" charset="0"/>
              </a:defRPr>
            </a:lvl1pPr>
          </a:lstStyle>
          <a:p>
            <a:pPr lvl="0"/>
            <a:r>
              <a:rPr lang="fr-FR"/>
              <a:t>Cliquez pour modifier les styles du texte du masque</a:t>
            </a:r>
          </a:p>
        </p:txBody>
      </p:sp>
      <p:sp>
        <p:nvSpPr>
          <p:cNvPr id="39" name="Text Placeholder 4">
            <a:extLst>
              <a:ext uri="{FF2B5EF4-FFF2-40B4-BE49-F238E27FC236}">
                <a16:creationId xmlns:a16="http://schemas.microsoft.com/office/drawing/2014/main" id="{1DCD6FFA-2908-47A4-9EED-8F42FA9CF2D9}"/>
              </a:ext>
            </a:extLst>
          </p:cNvPr>
          <p:cNvSpPr>
            <a:spLocks noGrp="1"/>
          </p:cNvSpPr>
          <p:nvPr>
            <p:ph type="body" sz="quarter" idx="61"/>
          </p:nvPr>
        </p:nvSpPr>
        <p:spPr bwMode="invGray">
          <a:xfrm>
            <a:off x="2279790" y="4525215"/>
            <a:ext cx="9508882" cy="1385786"/>
          </a:xfrm>
          <a:prstGeom prst="rect">
            <a:avLst/>
          </a:prstGeom>
        </p:spPr>
        <p:txBody>
          <a:bodyPr>
            <a:normAutofit/>
          </a:bodyPr>
          <a:lstStyle>
            <a:lvl1pPr marL="0" indent="0">
              <a:buNone/>
              <a:defRPr sz="1200">
                <a:solidFill>
                  <a:srgbClr val="2D2D2D"/>
                </a:solidFill>
                <a:latin typeface="Montserrat Regular" panose="00000500000000000000" pitchFamily="2" charset="0"/>
              </a:defRPr>
            </a:lvl1pPr>
          </a:lstStyle>
          <a:p>
            <a:pPr lvl="0"/>
            <a:r>
              <a:rPr lang="fr-FR"/>
              <a:t>Cliquez pour modifier les styles du texte du masque</a:t>
            </a:r>
          </a:p>
        </p:txBody>
      </p:sp>
    </p:spTree>
    <p:extLst>
      <p:ext uri="{BB962C8B-B14F-4D97-AF65-F5344CB8AC3E}">
        <p14:creationId xmlns:p14="http://schemas.microsoft.com/office/powerpoint/2010/main" val="38351119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Divider with image - grey">
    <p:bg>
      <p:bgPr>
        <a:gradFill>
          <a:gsLst>
            <a:gs pos="0">
              <a:srgbClr val="ECECED"/>
            </a:gs>
            <a:gs pos="100000">
              <a:srgbClr val="D1D1D1">
                <a:alpha val="60000"/>
              </a:srgbClr>
            </a:gs>
          </a:gsLst>
          <a:path path="circle">
            <a:fillToRect l="50000" t="50000" r="50000" b="50000"/>
          </a:path>
        </a:gradFill>
        <a:effectLst/>
      </p:bgPr>
    </p:bg>
    <p:spTree>
      <p:nvGrpSpPr>
        <p:cNvPr id="1" name=""/>
        <p:cNvGrpSpPr/>
        <p:nvPr/>
      </p:nvGrpSpPr>
      <p:grpSpPr>
        <a:xfrm>
          <a:off x="0" y="0"/>
          <a:ext cx="0" cy="0"/>
          <a:chOff x="0" y="0"/>
          <a:chExt cx="0" cy="0"/>
        </a:xfrm>
      </p:grpSpPr>
      <p:sp>
        <p:nvSpPr>
          <p:cNvPr id="5" name="Text Placeholder 6">
            <a:extLst>
              <a:ext uri="{FF2B5EF4-FFF2-40B4-BE49-F238E27FC236}">
                <a16:creationId xmlns:a16="http://schemas.microsoft.com/office/drawing/2014/main" id="{4CB743F7-1E51-4231-BDBC-00E9E84244C3}"/>
              </a:ext>
            </a:extLst>
          </p:cNvPr>
          <p:cNvSpPr>
            <a:spLocks noGrp="1"/>
          </p:cNvSpPr>
          <p:nvPr>
            <p:ph type="body" sz="quarter" idx="10" hasCustomPrompt="1"/>
          </p:nvPr>
        </p:nvSpPr>
        <p:spPr bwMode="invGray">
          <a:xfrm>
            <a:off x="1594498" y="2735665"/>
            <a:ext cx="4323982" cy="3620685"/>
          </a:xfrm>
          <a:prstGeom prst="rect">
            <a:avLst/>
          </a:prstGeom>
        </p:spPr>
        <p:txBody>
          <a:bodyPr lIns="0" tIns="0" rIns="0" bIns="0">
            <a:normAutofit/>
          </a:bodyPr>
          <a:lstStyle>
            <a:lvl1pPr marL="0" indent="0">
              <a:buNone/>
              <a:defRPr sz="3400">
                <a:solidFill>
                  <a:schemeClr val="tx1"/>
                </a:solidFill>
                <a:latin typeface="Montserrat SemiBold" pitchFamily="2" charset="0"/>
              </a:defRPr>
            </a:lvl1pPr>
          </a:lstStyle>
          <a:p>
            <a:pPr lvl="0"/>
            <a:r>
              <a:rPr lang="en-US" dirty="0"/>
              <a:t>&lt;Chapter </a:t>
            </a:r>
            <a:r>
              <a:rPr lang="en-NL" dirty="0"/>
              <a:t>t</a:t>
            </a:r>
            <a:r>
              <a:rPr lang="en-US" dirty="0"/>
              <a:t>itle&gt;</a:t>
            </a:r>
          </a:p>
        </p:txBody>
      </p:sp>
      <p:sp>
        <p:nvSpPr>
          <p:cNvPr id="6" name="Text Placeholder 6">
            <a:extLst>
              <a:ext uri="{FF2B5EF4-FFF2-40B4-BE49-F238E27FC236}">
                <a16:creationId xmlns:a16="http://schemas.microsoft.com/office/drawing/2014/main" id="{16BFB1D5-0A8B-432B-BC50-7C8FF108FF2F}"/>
              </a:ext>
            </a:extLst>
          </p:cNvPr>
          <p:cNvSpPr>
            <a:spLocks noGrp="1"/>
          </p:cNvSpPr>
          <p:nvPr>
            <p:ph type="body" sz="quarter" idx="16" hasCustomPrompt="1"/>
          </p:nvPr>
        </p:nvSpPr>
        <p:spPr bwMode="invGray">
          <a:xfrm>
            <a:off x="632332" y="2735665"/>
            <a:ext cx="711274" cy="523220"/>
          </a:xfrm>
          <a:prstGeom prst="rect">
            <a:avLst/>
          </a:prstGeom>
        </p:spPr>
        <p:txBody>
          <a:bodyPr wrap="square" lIns="0" tIns="0" rIns="0" bIns="0">
            <a:spAutoFit/>
          </a:bodyPr>
          <a:lstStyle>
            <a:lvl1pPr marL="0" indent="0" algn="r">
              <a:buNone/>
              <a:defRPr sz="3400">
                <a:solidFill>
                  <a:schemeClr val="tx1"/>
                </a:solidFill>
                <a:latin typeface="Montserrat SemiBold" pitchFamily="2" charset="0"/>
              </a:defRPr>
            </a:lvl1pPr>
          </a:lstStyle>
          <a:p>
            <a:pPr lvl="0"/>
            <a:r>
              <a:rPr lang="en-US" dirty="0"/>
              <a:t>0#</a:t>
            </a:r>
          </a:p>
        </p:txBody>
      </p:sp>
      <p:sp>
        <p:nvSpPr>
          <p:cNvPr id="7" name="Picture Placeholder 6">
            <a:extLst>
              <a:ext uri="{FF2B5EF4-FFF2-40B4-BE49-F238E27FC236}">
                <a16:creationId xmlns:a16="http://schemas.microsoft.com/office/drawing/2014/main" id="{260049AB-4246-438E-8784-79D421B19910}"/>
              </a:ext>
            </a:extLst>
          </p:cNvPr>
          <p:cNvSpPr>
            <a:spLocks noGrp="1"/>
          </p:cNvSpPr>
          <p:nvPr>
            <p:ph type="pic" sz="quarter" idx="17" hasCustomPrompt="1"/>
          </p:nvPr>
        </p:nvSpPr>
        <p:spPr>
          <a:xfrm>
            <a:off x="6096000" y="0"/>
            <a:ext cx="6096000" cy="6858000"/>
          </a:xfrm>
          <a:prstGeom prst="rect">
            <a:avLst/>
          </a:prstGeom>
        </p:spPr>
        <p:txBody>
          <a:bodyPr anchor="ctr" anchorCtr="0">
            <a:normAutofit/>
          </a:bodyPr>
          <a:lstStyle>
            <a:lvl1pPr marL="0" indent="0" algn="ctr">
              <a:buNone/>
              <a:defRPr sz="1600">
                <a:solidFill>
                  <a:schemeClr val="tx1"/>
                </a:solidFill>
                <a:latin typeface="Montserrat" panose="00000500000000000000" pitchFamily="2" charset="0"/>
              </a:defRPr>
            </a:lvl1pPr>
          </a:lstStyle>
          <a:p>
            <a:r>
              <a:rPr lang="en-NL" dirty="0"/>
              <a:t>Click here to add an image</a:t>
            </a:r>
          </a:p>
          <a:p>
            <a:endParaRPr lang="en-NL" dirty="0"/>
          </a:p>
          <a:p>
            <a:endParaRPr lang="nl-NL" dirty="0"/>
          </a:p>
        </p:txBody>
      </p:sp>
    </p:spTree>
    <p:extLst>
      <p:ext uri="{BB962C8B-B14F-4D97-AF65-F5344CB8AC3E}">
        <p14:creationId xmlns:p14="http://schemas.microsoft.com/office/powerpoint/2010/main" val="225945358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_Quote">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799" y="471915"/>
            <a:ext cx="11484000" cy="343237"/>
          </a:xfrm>
          <a:prstGeom prst="rect">
            <a:avLst/>
          </a:prstGeom>
        </p:spPr>
        <p:txBody>
          <a:bodyPr anchor="t">
            <a:spAutoFit/>
          </a:bodyPr>
          <a:lstStyle>
            <a:lvl1pPr>
              <a:defRPr sz="2200">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799" y="830931"/>
            <a:ext cx="11484000" cy="338554"/>
          </a:xfrm>
          <a:prstGeom prst="rect">
            <a:avLst/>
          </a:prstGeom>
        </p:spPr>
        <p:txBody>
          <a:bodyPr>
            <a:spAutoFit/>
          </a:bodyPr>
          <a:lstStyle>
            <a:lvl1pPr marL="0" indent="0">
              <a:buNone/>
              <a:defRPr sz="1600">
                <a:solidFill>
                  <a:srgbClr val="2D2D2D"/>
                </a:solidFill>
                <a:latin typeface="Montserrat SemiBold" pitchFamily="2" charset="0"/>
              </a:defRPr>
            </a:lvl1pPr>
          </a:lstStyle>
          <a:p>
            <a:pPr lvl="0"/>
            <a:r>
              <a:rPr lang="fr-FR"/>
              <a:t>Cliquez pour modifier les styles du texte du masque</a:t>
            </a:r>
          </a:p>
        </p:txBody>
      </p:sp>
      <p:sp>
        <p:nvSpPr>
          <p:cNvPr id="28" name="Picture Placeholder 5">
            <a:extLst>
              <a:ext uri="{FF2B5EF4-FFF2-40B4-BE49-F238E27FC236}">
                <a16:creationId xmlns:a16="http://schemas.microsoft.com/office/drawing/2014/main" id="{27368E06-8E66-425C-8041-488A92DF4D82}"/>
              </a:ext>
            </a:extLst>
          </p:cNvPr>
          <p:cNvSpPr>
            <a:spLocks noGrp="1"/>
          </p:cNvSpPr>
          <p:nvPr>
            <p:ph type="pic" sz="quarter" idx="14" hasCustomPrompt="1"/>
          </p:nvPr>
        </p:nvSpPr>
        <p:spPr>
          <a:xfrm>
            <a:off x="9093756" y="1641049"/>
            <a:ext cx="2694915" cy="4146802"/>
          </a:xfrm>
          <a:prstGeom prst="roundRect">
            <a:avLst>
              <a:gd name="adj" fmla="val 1612"/>
            </a:avLst>
          </a:prstGeom>
        </p:spPr>
        <p:txBody>
          <a:bodyPr anchor="ctr">
            <a:normAutofit/>
          </a:bodyPr>
          <a:lstStyle>
            <a:lvl1pPr marL="0" indent="0" algn="ctr">
              <a:buNone/>
              <a:defRPr sz="1600">
                <a:latin typeface="Montserrat" panose="00000500000000000000" pitchFamily="2" charset="0"/>
              </a:defRPr>
            </a:lvl1pPr>
          </a:lstStyle>
          <a:p>
            <a:r>
              <a:rPr lang="en-NL" dirty="0"/>
              <a:t>Click here to add an image</a:t>
            </a:r>
          </a:p>
          <a:p>
            <a:endParaRPr lang="en-NL" dirty="0"/>
          </a:p>
          <a:p>
            <a:endParaRPr lang="en-NL" dirty="0"/>
          </a:p>
        </p:txBody>
      </p:sp>
      <p:sp>
        <p:nvSpPr>
          <p:cNvPr id="29" name="Rectangle: Rounded Corners 28">
            <a:extLst>
              <a:ext uri="{FF2B5EF4-FFF2-40B4-BE49-F238E27FC236}">
                <a16:creationId xmlns:a16="http://schemas.microsoft.com/office/drawing/2014/main" id="{8FA79DE3-D5C8-416C-96D7-B11C85C27DE5}"/>
              </a:ext>
            </a:extLst>
          </p:cNvPr>
          <p:cNvSpPr/>
          <p:nvPr userDrawn="1"/>
        </p:nvSpPr>
        <p:spPr>
          <a:xfrm>
            <a:off x="780797" y="1641049"/>
            <a:ext cx="7991413" cy="3021386"/>
          </a:xfrm>
          <a:prstGeom prst="roundRect">
            <a:avLst>
              <a:gd name="adj" fmla="val 4815"/>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0" name="TextBox 29">
            <a:extLst>
              <a:ext uri="{FF2B5EF4-FFF2-40B4-BE49-F238E27FC236}">
                <a16:creationId xmlns:a16="http://schemas.microsoft.com/office/drawing/2014/main" id="{258A6315-20C5-4602-806F-A9FAD2BA25B0}"/>
              </a:ext>
            </a:extLst>
          </p:cNvPr>
          <p:cNvSpPr txBox="1"/>
          <p:nvPr userDrawn="1"/>
        </p:nvSpPr>
        <p:spPr>
          <a:xfrm>
            <a:off x="875664" y="1601365"/>
            <a:ext cx="653143" cy="1446550"/>
          </a:xfrm>
          <a:prstGeom prst="rect">
            <a:avLst/>
          </a:prstGeom>
          <a:noFill/>
        </p:spPr>
        <p:txBody>
          <a:bodyPr wrap="square" rtlCol="0">
            <a:spAutoFit/>
          </a:bodyPr>
          <a:lstStyle/>
          <a:p>
            <a:r>
              <a:rPr lang="en-NL" sz="8800" i="1" dirty="0">
                <a:solidFill>
                  <a:srgbClr val="2D2D2D"/>
                </a:solidFill>
                <a:latin typeface="Montserrat SemiBold" pitchFamily="2" charset="0"/>
              </a:rPr>
              <a:t>“</a:t>
            </a:r>
            <a:endParaRPr lang="nl-NL" sz="8800" i="1" dirty="0">
              <a:solidFill>
                <a:srgbClr val="2D2D2D"/>
              </a:solidFill>
              <a:latin typeface="Montserrat SemiBold" pitchFamily="2" charset="0"/>
            </a:endParaRPr>
          </a:p>
        </p:txBody>
      </p:sp>
      <p:sp>
        <p:nvSpPr>
          <p:cNvPr id="31" name="TextBox 30">
            <a:extLst>
              <a:ext uri="{FF2B5EF4-FFF2-40B4-BE49-F238E27FC236}">
                <a16:creationId xmlns:a16="http://schemas.microsoft.com/office/drawing/2014/main" id="{5E9D8150-EF26-4C53-AE98-C126E4C0EED7}"/>
              </a:ext>
            </a:extLst>
          </p:cNvPr>
          <p:cNvSpPr txBox="1"/>
          <p:nvPr userDrawn="1"/>
        </p:nvSpPr>
        <p:spPr>
          <a:xfrm>
            <a:off x="7953269" y="3770401"/>
            <a:ext cx="653143" cy="1446550"/>
          </a:xfrm>
          <a:prstGeom prst="rect">
            <a:avLst/>
          </a:prstGeom>
          <a:noFill/>
        </p:spPr>
        <p:txBody>
          <a:bodyPr wrap="square" rtlCol="0">
            <a:spAutoFit/>
          </a:bodyPr>
          <a:lstStyle/>
          <a:p>
            <a:r>
              <a:rPr lang="en-NL" sz="8800" i="1" dirty="0">
                <a:solidFill>
                  <a:srgbClr val="2D2D2D"/>
                </a:solidFill>
                <a:latin typeface="Montserrat SemiBold" pitchFamily="2" charset="0"/>
              </a:rPr>
              <a:t>”</a:t>
            </a:r>
            <a:endParaRPr lang="nl-NL" sz="8800" i="1" dirty="0">
              <a:solidFill>
                <a:srgbClr val="2D2D2D"/>
              </a:solidFill>
              <a:latin typeface="Montserrat SemiBold" pitchFamily="2" charset="0"/>
            </a:endParaRPr>
          </a:p>
        </p:txBody>
      </p:sp>
      <p:sp>
        <p:nvSpPr>
          <p:cNvPr id="36" name="Text Placeholder 4">
            <a:extLst>
              <a:ext uri="{FF2B5EF4-FFF2-40B4-BE49-F238E27FC236}">
                <a16:creationId xmlns:a16="http://schemas.microsoft.com/office/drawing/2014/main" id="{579CE8E9-A79A-4D25-83BE-9B8D0934AC97}"/>
              </a:ext>
            </a:extLst>
          </p:cNvPr>
          <p:cNvSpPr>
            <a:spLocks noGrp="1"/>
          </p:cNvSpPr>
          <p:nvPr>
            <p:ph type="body" sz="quarter" idx="57"/>
          </p:nvPr>
        </p:nvSpPr>
        <p:spPr bwMode="invGray">
          <a:xfrm>
            <a:off x="1807944" y="1881072"/>
            <a:ext cx="5937118" cy="2541340"/>
          </a:xfrm>
          <a:prstGeom prst="rect">
            <a:avLst/>
          </a:prstGeom>
        </p:spPr>
        <p:txBody>
          <a:bodyPr anchor="ctr">
            <a:normAutofit/>
          </a:bodyPr>
          <a:lstStyle>
            <a:lvl1pPr marL="0" indent="0" algn="ctr">
              <a:buNone/>
              <a:defRPr sz="1800" i="1">
                <a:solidFill>
                  <a:srgbClr val="2D2D2D"/>
                </a:solidFill>
                <a:latin typeface="Montserrat SemiBold" pitchFamily="2" charset="0"/>
              </a:defRPr>
            </a:lvl1pPr>
          </a:lstStyle>
          <a:p>
            <a:pPr lvl="0"/>
            <a:r>
              <a:rPr lang="fr-FR"/>
              <a:t>Cliquez pour modifier les styles du texte du masque</a:t>
            </a:r>
          </a:p>
        </p:txBody>
      </p:sp>
    </p:spTree>
    <p:extLst>
      <p:ext uri="{BB962C8B-B14F-4D97-AF65-F5344CB8AC3E}">
        <p14:creationId xmlns:p14="http://schemas.microsoft.com/office/powerpoint/2010/main" val="158760755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2_Questions">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4EEB59C1-DBAE-B7DE-42D6-1DCE324A29F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Graphic 7">
            <a:extLst>
              <a:ext uri="{FF2B5EF4-FFF2-40B4-BE49-F238E27FC236}">
                <a16:creationId xmlns:a16="http://schemas.microsoft.com/office/drawing/2014/main" id="{8791D0FA-6B99-42E5-B721-5BEB4B07EFF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93590" y="892407"/>
            <a:ext cx="1901614" cy="340326"/>
          </a:xfrm>
          <a:prstGeom prst="rect">
            <a:avLst/>
          </a:prstGeom>
        </p:spPr>
      </p:pic>
      <p:sp>
        <p:nvSpPr>
          <p:cNvPr id="2" name="Title 1">
            <a:extLst>
              <a:ext uri="{FF2B5EF4-FFF2-40B4-BE49-F238E27FC236}">
                <a16:creationId xmlns:a16="http://schemas.microsoft.com/office/drawing/2014/main" id="{A077BA4E-0064-451B-B04F-30179C0144FC}"/>
              </a:ext>
            </a:extLst>
          </p:cNvPr>
          <p:cNvSpPr>
            <a:spLocks noGrp="1"/>
          </p:cNvSpPr>
          <p:nvPr>
            <p:ph type="ctrTitle" hasCustomPrompt="1"/>
          </p:nvPr>
        </p:nvSpPr>
        <p:spPr>
          <a:xfrm>
            <a:off x="804016" y="2591220"/>
            <a:ext cx="9144000" cy="1137797"/>
          </a:xfrm>
          <a:prstGeom prst="rect">
            <a:avLst/>
          </a:prstGeom>
        </p:spPr>
        <p:txBody>
          <a:bodyPr anchor="b">
            <a:normAutofit/>
          </a:bodyPr>
          <a:lstStyle>
            <a:lvl1pPr algn="l">
              <a:lnSpc>
                <a:spcPct val="100000"/>
              </a:lnSpc>
              <a:defRPr sz="3800" spc="0">
                <a:solidFill>
                  <a:srgbClr val="000000"/>
                </a:solidFill>
                <a:latin typeface="Montserrat SemiBold" pitchFamily="2" charset="0"/>
              </a:defRPr>
            </a:lvl1pPr>
          </a:lstStyle>
          <a:p>
            <a:r>
              <a:rPr lang="en-NL" dirty="0"/>
              <a:t>Questions</a:t>
            </a:r>
            <a:endParaRPr lang="nl-NL" dirty="0"/>
          </a:p>
        </p:txBody>
      </p:sp>
    </p:spTree>
    <p:extLst>
      <p:ext uri="{BB962C8B-B14F-4D97-AF65-F5344CB8AC3E}">
        <p14:creationId xmlns:p14="http://schemas.microsoft.com/office/powerpoint/2010/main" val="222571299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2_Closing slide">
    <p:spTree>
      <p:nvGrpSpPr>
        <p:cNvPr id="1" name=""/>
        <p:cNvGrpSpPr/>
        <p:nvPr/>
      </p:nvGrpSpPr>
      <p:grpSpPr>
        <a:xfrm>
          <a:off x="0" y="0"/>
          <a:ext cx="0" cy="0"/>
          <a:chOff x="0" y="0"/>
          <a:chExt cx="0" cy="0"/>
        </a:xfrm>
      </p:grpSpPr>
      <p:pic>
        <p:nvPicPr>
          <p:cNvPr id="5" name="Picture 4" descr="A picture containing logo&#10;&#10;Description automatically generated">
            <a:extLst>
              <a:ext uri="{FF2B5EF4-FFF2-40B4-BE49-F238E27FC236}">
                <a16:creationId xmlns:a16="http://schemas.microsoft.com/office/drawing/2014/main" id="{5DE32A2A-EB48-472D-6F63-FA7245303BC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3" name="Graphic 12">
            <a:extLst>
              <a:ext uri="{FF2B5EF4-FFF2-40B4-BE49-F238E27FC236}">
                <a16:creationId xmlns:a16="http://schemas.microsoft.com/office/drawing/2014/main" id="{A53A17A6-5D4E-4132-A874-B1C2B83253F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93590" y="892407"/>
            <a:ext cx="1901614" cy="340326"/>
          </a:xfrm>
          <a:prstGeom prst="rect">
            <a:avLst/>
          </a:prstGeom>
        </p:spPr>
      </p:pic>
      <p:sp>
        <p:nvSpPr>
          <p:cNvPr id="2" name="Title 1">
            <a:extLst>
              <a:ext uri="{FF2B5EF4-FFF2-40B4-BE49-F238E27FC236}">
                <a16:creationId xmlns:a16="http://schemas.microsoft.com/office/drawing/2014/main" id="{1E00396B-D127-B118-DD47-0A376F2B4743}"/>
              </a:ext>
            </a:extLst>
          </p:cNvPr>
          <p:cNvSpPr>
            <a:spLocks noGrp="1"/>
          </p:cNvSpPr>
          <p:nvPr>
            <p:ph type="ctrTitle" hasCustomPrompt="1"/>
          </p:nvPr>
        </p:nvSpPr>
        <p:spPr>
          <a:xfrm>
            <a:off x="804016" y="2746861"/>
            <a:ext cx="3591339" cy="682140"/>
          </a:xfrm>
          <a:prstGeom prst="rect">
            <a:avLst/>
          </a:prstGeom>
        </p:spPr>
        <p:txBody>
          <a:bodyPr anchor="t">
            <a:normAutofit/>
          </a:bodyPr>
          <a:lstStyle>
            <a:lvl1pPr algn="l">
              <a:lnSpc>
                <a:spcPct val="100000"/>
              </a:lnSpc>
              <a:defRPr sz="3800" spc="0">
                <a:solidFill>
                  <a:schemeClr val="bg1"/>
                </a:solidFill>
                <a:latin typeface="Montserrat SemiBold" pitchFamily="2" charset="0"/>
              </a:defRPr>
            </a:lvl1pPr>
          </a:lstStyle>
          <a:p>
            <a:r>
              <a:rPr lang="en-NL" dirty="0"/>
              <a:t>Thank you!</a:t>
            </a:r>
            <a:endParaRPr lang="nl-NL" dirty="0"/>
          </a:p>
        </p:txBody>
      </p:sp>
      <p:sp>
        <p:nvSpPr>
          <p:cNvPr id="3" name="Subtitle 2">
            <a:extLst>
              <a:ext uri="{FF2B5EF4-FFF2-40B4-BE49-F238E27FC236}">
                <a16:creationId xmlns:a16="http://schemas.microsoft.com/office/drawing/2014/main" id="{72F4EE82-9623-C4DC-13DE-20F5E9831083}"/>
              </a:ext>
            </a:extLst>
          </p:cNvPr>
          <p:cNvSpPr>
            <a:spLocks noGrp="1"/>
          </p:cNvSpPr>
          <p:nvPr>
            <p:ph type="subTitle" idx="1" hasCustomPrompt="1"/>
          </p:nvPr>
        </p:nvSpPr>
        <p:spPr>
          <a:xfrm>
            <a:off x="804016" y="3905667"/>
            <a:ext cx="3388716" cy="192738"/>
          </a:xfrm>
          <a:prstGeom prst="rect">
            <a:avLst/>
          </a:prstGeom>
        </p:spPr>
        <p:txBody>
          <a:bodyPr anchor="ctr">
            <a:noAutofit/>
          </a:bodyPr>
          <a:lstStyle>
            <a:lvl1pPr marL="0" indent="0" algn="l">
              <a:buNone/>
              <a:defRPr sz="1200">
                <a:solidFill>
                  <a:schemeClr val="bg1"/>
                </a:solidFill>
                <a:latin typeface="Montserrat Medium"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NL" dirty="0"/>
              <a:t>For more information please contact:</a:t>
            </a:r>
            <a:endParaRPr lang="en-US" dirty="0"/>
          </a:p>
        </p:txBody>
      </p:sp>
      <p:sp>
        <p:nvSpPr>
          <p:cNvPr id="6" name="AddCustomFooter#1">
            <a:extLst>
              <a:ext uri="{FF2B5EF4-FFF2-40B4-BE49-F238E27FC236}">
                <a16:creationId xmlns:a16="http://schemas.microsoft.com/office/drawing/2014/main" id="{6523DCEE-0520-74FC-2CD6-08812A8B9955}"/>
              </a:ext>
            </a:extLst>
          </p:cNvPr>
          <p:cNvSpPr txBox="1"/>
          <p:nvPr userDrawn="1"/>
        </p:nvSpPr>
        <p:spPr bwMode="invGray">
          <a:xfrm>
            <a:off x="5762876" y="6373305"/>
            <a:ext cx="591508" cy="100027"/>
          </a:xfrm>
          <a:prstGeom prst="rect">
            <a:avLst/>
          </a:prstGeom>
          <a:noFill/>
        </p:spPr>
        <p:txBody>
          <a:bodyPr wrap="non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190500" algn="l"/>
              </a:tabLst>
              <a:defRPr/>
            </a:pPr>
            <a:r>
              <a:rPr kumimoji="0" lang="en-US" sz="650" b="0" i="0" u="none" strike="noStrike" kern="1200" cap="none" spc="0" normalizeH="0" baseline="0" noProof="0" dirty="0">
                <a:ln>
                  <a:noFill/>
                </a:ln>
                <a:solidFill>
                  <a:srgbClr val="ECECED"/>
                </a:solidFill>
                <a:effectLst/>
                <a:uLnTx/>
                <a:uFillTx/>
                <a:latin typeface="+mn-lt"/>
                <a:ea typeface="Verdana" pitchFamily="34" charset="0"/>
                <a:cs typeface="Verdana" pitchFamily="34" charset="0"/>
              </a:rPr>
              <a:t>© </a:t>
            </a:r>
            <a:r>
              <a:rPr kumimoji="0" lang="nl-NL" sz="650" b="0" i="0" u="none" strike="noStrike" kern="1200" cap="none" spc="0" normalizeH="0" baseline="0" noProof="0" dirty="0">
                <a:ln>
                  <a:noFill/>
                </a:ln>
                <a:solidFill>
                  <a:srgbClr val="ECECED"/>
                </a:solidFill>
                <a:effectLst/>
                <a:uLnTx/>
                <a:uFillTx/>
                <a:latin typeface="+mn-lt"/>
                <a:ea typeface="Verdana" pitchFamily="34" charset="0"/>
                <a:cs typeface="Verdana" pitchFamily="34" charset="0"/>
              </a:rPr>
              <a:t>Eviden SAS</a:t>
            </a:r>
            <a:r>
              <a:rPr kumimoji="0" lang="en-US" sz="650" b="0" i="0" u="none" strike="noStrike" kern="1200" cap="none" spc="0" normalizeH="0" baseline="0" noProof="0" dirty="0">
                <a:ln>
                  <a:noFill/>
                </a:ln>
                <a:solidFill>
                  <a:srgbClr val="ECECED"/>
                </a:solidFill>
                <a:effectLst/>
                <a:uLnTx/>
                <a:uFillTx/>
                <a:latin typeface="+mn-lt"/>
                <a:ea typeface="Verdana" pitchFamily="34" charset="0"/>
                <a:cs typeface="Verdana" pitchFamily="34" charset="0"/>
              </a:rPr>
              <a:t> </a:t>
            </a:r>
            <a:endParaRPr lang="nl-NL" sz="650" baseline="0" dirty="0">
              <a:solidFill>
                <a:srgbClr val="ECECED"/>
              </a:solidFill>
              <a:latin typeface="+mn-lt"/>
              <a:ea typeface="Verdana" pitchFamily="34" charset="0"/>
              <a:cs typeface="Verdana" pitchFamily="34" charset="0"/>
            </a:endParaRPr>
          </a:p>
        </p:txBody>
      </p:sp>
    </p:spTree>
    <p:extLst>
      <p:ext uri="{BB962C8B-B14F-4D97-AF65-F5344CB8AC3E}">
        <p14:creationId xmlns:p14="http://schemas.microsoft.com/office/powerpoint/2010/main" val="113824281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3_Three pointers">
    <p:spTree>
      <p:nvGrpSpPr>
        <p:cNvPr id="1" name=""/>
        <p:cNvGrpSpPr/>
        <p:nvPr/>
      </p:nvGrpSpPr>
      <p:grpSpPr>
        <a:xfrm>
          <a:off x="0" y="0"/>
          <a:ext cx="0" cy="0"/>
          <a:chOff x="0" y="0"/>
          <a:chExt cx="0" cy="0"/>
        </a:xfrm>
      </p:grpSpPr>
      <p:sp>
        <p:nvSpPr>
          <p:cNvPr id="22" name="Oval 21">
            <a:extLst>
              <a:ext uri="{FF2B5EF4-FFF2-40B4-BE49-F238E27FC236}">
                <a16:creationId xmlns:a16="http://schemas.microsoft.com/office/drawing/2014/main" id="{EEF578A6-0CF5-4E17-910B-7C67E58AB278}"/>
              </a:ext>
            </a:extLst>
          </p:cNvPr>
          <p:cNvSpPr/>
          <p:nvPr userDrawn="1"/>
        </p:nvSpPr>
        <p:spPr bwMode="invGray">
          <a:xfrm>
            <a:off x="443637" y="1493944"/>
            <a:ext cx="1219200" cy="1219200"/>
          </a:xfrm>
          <a:prstGeom prst="ellipse">
            <a:avLst/>
          </a:prstGeom>
          <a:gradFill flip="none" rotWithShape="1">
            <a:gsLst>
              <a:gs pos="25000">
                <a:srgbClr val="FF6D43">
                  <a:alpha val="0"/>
                </a:srgbClr>
              </a:gs>
              <a:gs pos="100000">
                <a:srgbClr val="FF6D43"/>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33" dirty="0">
              <a:solidFill>
                <a:schemeClr val="tx1"/>
              </a:solidFill>
              <a:latin typeface="+mj-lt"/>
            </a:endParaRPr>
          </a:p>
        </p:txBody>
      </p:sp>
      <p:sp>
        <p:nvSpPr>
          <p:cNvPr id="23" name="Oval 22">
            <a:extLst>
              <a:ext uri="{FF2B5EF4-FFF2-40B4-BE49-F238E27FC236}">
                <a16:creationId xmlns:a16="http://schemas.microsoft.com/office/drawing/2014/main" id="{B4A69D49-88CA-4168-827B-076392BB2441}"/>
              </a:ext>
            </a:extLst>
          </p:cNvPr>
          <p:cNvSpPr/>
          <p:nvPr userDrawn="1"/>
        </p:nvSpPr>
        <p:spPr bwMode="invGray">
          <a:xfrm>
            <a:off x="443637" y="3151372"/>
            <a:ext cx="1219200" cy="1219200"/>
          </a:xfrm>
          <a:prstGeom prst="ellipse">
            <a:avLst/>
          </a:prstGeom>
          <a:gradFill flip="none" rotWithShape="1">
            <a:gsLst>
              <a:gs pos="25000">
                <a:srgbClr val="002D3C">
                  <a:alpha val="0"/>
                </a:srgbClr>
              </a:gs>
              <a:gs pos="100000">
                <a:srgbClr val="002D3C"/>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33" dirty="0">
              <a:solidFill>
                <a:schemeClr val="tx1"/>
              </a:solidFill>
              <a:latin typeface="+mj-lt"/>
            </a:endParaRPr>
          </a:p>
        </p:txBody>
      </p:sp>
      <p:sp>
        <p:nvSpPr>
          <p:cNvPr id="25" name="Oval 24">
            <a:extLst>
              <a:ext uri="{FF2B5EF4-FFF2-40B4-BE49-F238E27FC236}">
                <a16:creationId xmlns:a16="http://schemas.microsoft.com/office/drawing/2014/main" id="{6008EED8-CF13-4BA3-9ABC-B01B8D81F6D5}"/>
              </a:ext>
            </a:extLst>
          </p:cNvPr>
          <p:cNvSpPr/>
          <p:nvPr userDrawn="1"/>
        </p:nvSpPr>
        <p:spPr bwMode="invGray">
          <a:xfrm>
            <a:off x="443637" y="4808800"/>
            <a:ext cx="1219200" cy="1219200"/>
          </a:xfrm>
          <a:prstGeom prst="ellipse">
            <a:avLst/>
          </a:prstGeom>
          <a:gradFill flip="none" rotWithShape="1">
            <a:gsLst>
              <a:gs pos="25000">
                <a:srgbClr val="ECECED">
                  <a:alpha val="0"/>
                </a:srgbClr>
              </a:gs>
              <a:gs pos="100000">
                <a:srgbClr val="ECECED"/>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33" dirty="0">
              <a:solidFill>
                <a:schemeClr val="tx1"/>
              </a:solidFill>
              <a:latin typeface="+mj-lt"/>
            </a:endParaRPr>
          </a:p>
        </p:txBody>
      </p:sp>
      <p:sp>
        <p:nvSpPr>
          <p:cNvPr id="51" name="Text Placeholder 5">
            <a:extLst>
              <a:ext uri="{FF2B5EF4-FFF2-40B4-BE49-F238E27FC236}">
                <a16:creationId xmlns:a16="http://schemas.microsoft.com/office/drawing/2014/main" id="{1870F207-DAE0-4F9E-BC24-FBAF964B37A7}"/>
              </a:ext>
            </a:extLst>
          </p:cNvPr>
          <p:cNvSpPr>
            <a:spLocks noGrp="1"/>
          </p:cNvSpPr>
          <p:nvPr>
            <p:ph type="body" sz="quarter" idx="13" hasCustomPrompt="1"/>
          </p:nvPr>
        </p:nvSpPr>
        <p:spPr bwMode="invGray">
          <a:xfrm>
            <a:off x="1869500" y="1432984"/>
            <a:ext cx="9875520" cy="1341120"/>
          </a:xfrm>
        </p:spPr>
        <p:txBody>
          <a:bodyPr lIns="0" tIns="0" rIns="0" bIns="0" anchor="ctr"/>
          <a:lstStyle>
            <a:lvl1pPr marL="243834" indent="-243834" algn="l">
              <a:buFont typeface="Arial" panose="020B0604020202020204" pitchFamily="34" charset="0"/>
              <a:buChar char="•"/>
              <a:defRPr sz="1600">
                <a:latin typeface="+mn-lt"/>
              </a:defRPr>
            </a:lvl1pPr>
          </a:lstStyle>
          <a:p>
            <a:pPr lvl="0"/>
            <a:r>
              <a:rPr lang="en-US" dirty="0"/>
              <a:t>Text</a:t>
            </a:r>
          </a:p>
        </p:txBody>
      </p:sp>
      <p:sp>
        <p:nvSpPr>
          <p:cNvPr id="52" name="Text Placeholder 5">
            <a:extLst>
              <a:ext uri="{FF2B5EF4-FFF2-40B4-BE49-F238E27FC236}">
                <a16:creationId xmlns:a16="http://schemas.microsoft.com/office/drawing/2014/main" id="{DB4A13E2-127A-4334-AD45-2634FFD83827}"/>
              </a:ext>
            </a:extLst>
          </p:cNvPr>
          <p:cNvSpPr>
            <a:spLocks noGrp="1"/>
          </p:cNvSpPr>
          <p:nvPr>
            <p:ph type="body" sz="quarter" idx="26" hasCustomPrompt="1"/>
          </p:nvPr>
        </p:nvSpPr>
        <p:spPr bwMode="invGray">
          <a:xfrm>
            <a:off x="1869500" y="3090412"/>
            <a:ext cx="9875520" cy="1341120"/>
          </a:xfrm>
        </p:spPr>
        <p:txBody>
          <a:bodyPr lIns="0" tIns="0" rIns="0" bIns="0" anchor="ctr"/>
          <a:lstStyle>
            <a:lvl1pPr marL="243834" indent="-243834" algn="l">
              <a:buFont typeface="Arial" panose="020B0604020202020204" pitchFamily="34" charset="0"/>
              <a:buChar char="•"/>
              <a:defRPr sz="1600">
                <a:latin typeface="+mn-lt"/>
              </a:defRPr>
            </a:lvl1pPr>
          </a:lstStyle>
          <a:p>
            <a:pPr lvl="0"/>
            <a:r>
              <a:rPr lang="en-US" dirty="0"/>
              <a:t>Text</a:t>
            </a:r>
          </a:p>
        </p:txBody>
      </p:sp>
      <p:sp>
        <p:nvSpPr>
          <p:cNvPr id="53" name="Text Placeholder 5">
            <a:extLst>
              <a:ext uri="{FF2B5EF4-FFF2-40B4-BE49-F238E27FC236}">
                <a16:creationId xmlns:a16="http://schemas.microsoft.com/office/drawing/2014/main" id="{51A44452-CBAC-4F3B-A256-C86AB53549C3}"/>
              </a:ext>
            </a:extLst>
          </p:cNvPr>
          <p:cNvSpPr>
            <a:spLocks noGrp="1"/>
          </p:cNvSpPr>
          <p:nvPr>
            <p:ph type="body" sz="quarter" idx="28" hasCustomPrompt="1"/>
          </p:nvPr>
        </p:nvSpPr>
        <p:spPr bwMode="invGray">
          <a:xfrm>
            <a:off x="1869500" y="4747840"/>
            <a:ext cx="9875520" cy="1341120"/>
          </a:xfrm>
        </p:spPr>
        <p:txBody>
          <a:bodyPr lIns="0" tIns="0" rIns="0" bIns="0" anchor="ctr"/>
          <a:lstStyle>
            <a:lvl1pPr marL="243834" indent="-243834" algn="l">
              <a:buFont typeface="Arial" panose="020B0604020202020204" pitchFamily="34" charset="0"/>
              <a:buChar char="•"/>
              <a:defRPr sz="1600">
                <a:latin typeface="+mn-lt"/>
              </a:defRPr>
            </a:lvl1pPr>
          </a:lstStyle>
          <a:p>
            <a:pPr lvl="0"/>
            <a:r>
              <a:rPr lang="en-US" dirty="0"/>
              <a:t>Text</a:t>
            </a:r>
          </a:p>
        </p:txBody>
      </p:sp>
      <p:sp>
        <p:nvSpPr>
          <p:cNvPr id="26" name="Text Placeholder 5">
            <a:extLst>
              <a:ext uri="{FF2B5EF4-FFF2-40B4-BE49-F238E27FC236}">
                <a16:creationId xmlns:a16="http://schemas.microsoft.com/office/drawing/2014/main" id="{F80B1E3F-4EBE-460F-9AB0-4C8CFFE5BEDE}"/>
              </a:ext>
            </a:extLst>
          </p:cNvPr>
          <p:cNvSpPr>
            <a:spLocks noGrp="1"/>
          </p:cNvSpPr>
          <p:nvPr>
            <p:ph type="body" sz="quarter" idx="35" hasCustomPrompt="1"/>
          </p:nvPr>
        </p:nvSpPr>
        <p:spPr bwMode="invGray">
          <a:xfrm>
            <a:off x="939959" y="1816287"/>
            <a:ext cx="226557" cy="574516"/>
          </a:xfrm>
        </p:spPr>
        <p:txBody>
          <a:bodyPr wrap="none" lIns="0" tIns="0" rIns="0" bIns="0" anchor="ctr">
            <a:spAutoFit/>
          </a:bodyPr>
          <a:lstStyle>
            <a:lvl1pPr marL="0" indent="0" algn="ctr">
              <a:buNone/>
              <a:defRPr sz="3733">
                <a:solidFill>
                  <a:schemeClr val="tx1"/>
                </a:solidFill>
                <a:latin typeface="+mj-lt"/>
              </a:defRPr>
            </a:lvl1pPr>
          </a:lstStyle>
          <a:p>
            <a:pPr lvl="0"/>
            <a:r>
              <a:rPr lang="en-US" dirty="0"/>
              <a:t>1</a:t>
            </a:r>
          </a:p>
        </p:txBody>
      </p:sp>
      <p:sp>
        <p:nvSpPr>
          <p:cNvPr id="28" name="Text Placeholder 5">
            <a:extLst>
              <a:ext uri="{FF2B5EF4-FFF2-40B4-BE49-F238E27FC236}">
                <a16:creationId xmlns:a16="http://schemas.microsoft.com/office/drawing/2014/main" id="{4701CB5E-364C-4C21-BFA4-7310E2F21E11}"/>
              </a:ext>
            </a:extLst>
          </p:cNvPr>
          <p:cNvSpPr>
            <a:spLocks noGrp="1"/>
          </p:cNvSpPr>
          <p:nvPr>
            <p:ph type="body" sz="quarter" idx="36" hasCustomPrompt="1"/>
          </p:nvPr>
        </p:nvSpPr>
        <p:spPr bwMode="invGray">
          <a:xfrm>
            <a:off x="921791" y="3473715"/>
            <a:ext cx="262893" cy="574516"/>
          </a:xfrm>
        </p:spPr>
        <p:txBody>
          <a:bodyPr wrap="none" lIns="0" tIns="0" rIns="0" bIns="0" anchor="ctr">
            <a:spAutoFit/>
          </a:bodyPr>
          <a:lstStyle>
            <a:lvl1pPr marL="0" indent="0" algn="ctr">
              <a:buNone/>
              <a:defRPr sz="3733">
                <a:solidFill>
                  <a:schemeClr val="tx1"/>
                </a:solidFill>
                <a:latin typeface="+mj-lt"/>
              </a:defRPr>
            </a:lvl1pPr>
          </a:lstStyle>
          <a:p>
            <a:pPr lvl="0"/>
            <a:r>
              <a:rPr lang="en-US" dirty="0"/>
              <a:t>2</a:t>
            </a:r>
          </a:p>
        </p:txBody>
      </p:sp>
      <p:sp>
        <p:nvSpPr>
          <p:cNvPr id="31" name="Text Placeholder 5">
            <a:extLst>
              <a:ext uri="{FF2B5EF4-FFF2-40B4-BE49-F238E27FC236}">
                <a16:creationId xmlns:a16="http://schemas.microsoft.com/office/drawing/2014/main" id="{5661BFBD-5CAA-4C36-A3D0-3A86A9BCFCD5}"/>
              </a:ext>
            </a:extLst>
          </p:cNvPr>
          <p:cNvSpPr>
            <a:spLocks noGrp="1"/>
          </p:cNvSpPr>
          <p:nvPr>
            <p:ph type="body" sz="quarter" idx="37" hasCustomPrompt="1"/>
          </p:nvPr>
        </p:nvSpPr>
        <p:spPr bwMode="invGray">
          <a:xfrm>
            <a:off x="921791" y="5131143"/>
            <a:ext cx="262893" cy="574516"/>
          </a:xfrm>
        </p:spPr>
        <p:txBody>
          <a:bodyPr wrap="none" lIns="0" tIns="0" rIns="0" bIns="0" anchor="ctr">
            <a:spAutoFit/>
          </a:bodyPr>
          <a:lstStyle>
            <a:lvl1pPr marL="0" indent="0" algn="ctr">
              <a:buNone/>
              <a:defRPr sz="3733">
                <a:solidFill>
                  <a:schemeClr val="tx1"/>
                </a:solidFill>
                <a:latin typeface="+mj-lt"/>
              </a:defRPr>
            </a:lvl1pPr>
          </a:lstStyle>
          <a:p>
            <a:pPr lvl="0"/>
            <a:r>
              <a:rPr lang="en-US" dirty="0"/>
              <a:t>3</a:t>
            </a:r>
          </a:p>
        </p:txBody>
      </p:sp>
      <p:sp>
        <p:nvSpPr>
          <p:cNvPr id="3" name="Title 1">
            <a:extLst>
              <a:ext uri="{FF2B5EF4-FFF2-40B4-BE49-F238E27FC236}">
                <a16:creationId xmlns:a16="http://schemas.microsoft.com/office/drawing/2014/main" id="{22F11744-4B11-3083-9E88-0F1E6516B75E}"/>
              </a:ext>
            </a:extLst>
          </p:cNvPr>
          <p:cNvSpPr>
            <a:spLocks noGrp="1"/>
          </p:cNvSpPr>
          <p:nvPr>
            <p:ph type="title"/>
          </p:nvPr>
        </p:nvSpPr>
        <p:spPr bwMode="invGray">
          <a:xfrm>
            <a:off x="316799" y="471915"/>
            <a:ext cx="11484000" cy="343237"/>
          </a:xfrm>
          <a:prstGeom prst="rect">
            <a:avLst/>
          </a:prstGeom>
        </p:spPr>
        <p:txBody>
          <a:bodyPr tIns="0" bIns="0" anchor="t">
            <a:spAutoFit/>
          </a:bodyPr>
          <a:lstStyle>
            <a:lvl1pPr>
              <a:lnSpc>
                <a:spcPct val="100000"/>
              </a:lnSpc>
              <a:defRPr sz="2200">
                <a:solidFill>
                  <a:srgbClr val="000000"/>
                </a:solidFill>
                <a:latin typeface="Montserrat Bold" panose="00000800000000000000" pitchFamily="2" charset="0"/>
              </a:defRPr>
            </a:lvl1pPr>
          </a:lstStyle>
          <a:p>
            <a:r>
              <a:rPr lang="fr-FR" dirty="0"/>
              <a:t>Modifiez le style du titre</a:t>
            </a:r>
            <a:endParaRPr lang="en-US" dirty="0"/>
          </a:p>
        </p:txBody>
      </p:sp>
      <p:sp>
        <p:nvSpPr>
          <p:cNvPr id="4" name="Text Placeholder 4">
            <a:extLst>
              <a:ext uri="{FF2B5EF4-FFF2-40B4-BE49-F238E27FC236}">
                <a16:creationId xmlns:a16="http://schemas.microsoft.com/office/drawing/2014/main" id="{0F96CAD7-6F19-7B5D-FAFA-C6A78DE2CF33}"/>
              </a:ext>
            </a:extLst>
          </p:cNvPr>
          <p:cNvSpPr>
            <a:spLocks noGrp="1"/>
          </p:cNvSpPr>
          <p:nvPr>
            <p:ph type="body" sz="quarter" idx="10"/>
          </p:nvPr>
        </p:nvSpPr>
        <p:spPr bwMode="invGray">
          <a:xfrm>
            <a:off x="316799" y="830931"/>
            <a:ext cx="11484000" cy="338554"/>
          </a:xfrm>
          <a:prstGeom prst="rect">
            <a:avLst/>
          </a:prstGeom>
        </p:spPr>
        <p:txBody>
          <a:bodyPr>
            <a:spAutoFit/>
          </a:bodyPr>
          <a:lstStyle>
            <a:lvl1pPr marL="0" indent="0">
              <a:buNone/>
              <a:defRPr sz="1600">
                <a:solidFill>
                  <a:srgbClr val="000000"/>
                </a:solidFill>
                <a:latin typeface="Montserrat SemiBold" pitchFamily="2" charset="0"/>
              </a:defRPr>
            </a:lvl1pPr>
          </a:lstStyle>
          <a:p>
            <a:pPr lvl="0"/>
            <a:r>
              <a:rPr lang="fr-FR"/>
              <a:t>Cliquez pour modifier les styles du texte du masque</a:t>
            </a:r>
          </a:p>
        </p:txBody>
      </p:sp>
    </p:spTree>
    <p:extLst>
      <p:ext uri="{BB962C8B-B14F-4D97-AF65-F5344CB8AC3E}">
        <p14:creationId xmlns:p14="http://schemas.microsoft.com/office/powerpoint/2010/main" val="1047600052"/>
      </p:ext>
    </p:extLst>
  </p:cSld>
  <p:clrMapOvr>
    <a:masterClrMapping/>
  </p:clrMapOvr>
  <p:hf hdr="0" ftr="0" dt="0"/>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3_Title Slide - Deep blu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CA3B2FA-F421-A0DB-E0D6-5EA5F350BAB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Graphic 7">
            <a:extLst>
              <a:ext uri="{FF2B5EF4-FFF2-40B4-BE49-F238E27FC236}">
                <a16:creationId xmlns:a16="http://schemas.microsoft.com/office/drawing/2014/main" id="{8791D0FA-6B99-42E5-B721-5BEB4B07EFF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93590" y="892407"/>
            <a:ext cx="1901614" cy="340326"/>
          </a:xfrm>
          <a:prstGeom prst="rect">
            <a:avLst/>
          </a:prstGeom>
        </p:spPr>
      </p:pic>
      <p:sp>
        <p:nvSpPr>
          <p:cNvPr id="2" name="Title 1">
            <a:extLst>
              <a:ext uri="{FF2B5EF4-FFF2-40B4-BE49-F238E27FC236}">
                <a16:creationId xmlns:a16="http://schemas.microsoft.com/office/drawing/2014/main" id="{A077BA4E-0064-451B-B04F-30179C0144FC}"/>
              </a:ext>
            </a:extLst>
          </p:cNvPr>
          <p:cNvSpPr>
            <a:spLocks noGrp="1"/>
          </p:cNvSpPr>
          <p:nvPr>
            <p:ph type="ctrTitle" hasCustomPrompt="1"/>
          </p:nvPr>
        </p:nvSpPr>
        <p:spPr>
          <a:xfrm>
            <a:off x="804016" y="2853868"/>
            <a:ext cx="9144000" cy="1137797"/>
          </a:xfrm>
          <a:prstGeom prst="rect">
            <a:avLst/>
          </a:prstGeom>
        </p:spPr>
        <p:txBody>
          <a:bodyPr anchor="b">
            <a:noAutofit/>
          </a:bodyPr>
          <a:lstStyle>
            <a:lvl1pPr algn="l">
              <a:lnSpc>
                <a:spcPct val="100000"/>
              </a:lnSpc>
              <a:defRPr sz="3800" spc="0">
                <a:solidFill>
                  <a:schemeClr val="bg1"/>
                </a:solidFill>
                <a:latin typeface="Montserrat SemiBold" pitchFamily="2" charset="0"/>
              </a:defRPr>
            </a:lvl1pPr>
          </a:lstStyle>
          <a:p>
            <a:r>
              <a:rPr lang="en-NL" dirty="0"/>
              <a:t>Title of the presentation</a:t>
            </a:r>
            <a:br>
              <a:rPr lang="en-NL" dirty="0"/>
            </a:br>
            <a:r>
              <a:rPr lang="en-NL" dirty="0"/>
              <a:t>Montserrat Semibold 38 pt</a:t>
            </a:r>
            <a:endParaRPr lang="nl-NL" dirty="0"/>
          </a:p>
        </p:txBody>
      </p:sp>
      <p:sp>
        <p:nvSpPr>
          <p:cNvPr id="3" name="Subtitle 2">
            <a:extLst>
              <a:ext uri="{FF2B5EF4-FFF2-40B4-BE49-F238E27FC236}">
                <a16:creationId xmlns:a16="http://schemas.microsoft.com/office/drawing/2014/main" id="{5B733730-E338-44D3-B4DD-6CA6D568E317}"/>
              </a:ext>
            </a:extLst>
          </p:cNvPr>
          <p:cNvSpPr>
            <a:spLocks noGrp="1"/>
          </p:cNvSpPr>
          <p:nvPr>
            <p:ph type="subTitle" idx="1" hasCustomPrompt="1"/>
          </p:nvPr>
        </p:nvSpPr>
        <p:spPr>
          <a:xfrm>
            <a:off x="797609" y="4015145"/>
            <a:ext cx="9144000" cy="551218"/>
          </a:xfrm>
          <a:prstGeom prst="rect">
            <a:avLst/>
          </a:prstGeom>
        </p:spPr>
        <p:txBody>
          <a:bodyPr anchor="t" anchorCtr="0">
            <a:noAutofit/>
          </a:bodyPr>
          <a:lstStyle>
            <a:lvl1pPr marL="0" indent="0" algn="l">
              <a:buNone/>
              <a:defRPr sz="2100">
                <a:solidFill>
                  <a:schemeClr val="bg1"/>
                </a:solidFill>
                <a:latin typeface="Montserrat Medium"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of the presentation Montserrat Medium 21pt</a:t>
            </a:r>
          </a:p>
        </p:txBody>
      </p:sp>
      <p:sp>
        <p:nvSpPr>
          <p:cNvPr id="14" name="Text Placeholder 16">
            <a:extLst>
              <a:ext uri="{FF2B5EF4-FFF2-40B4-BE49-F238E27FC236}">
                <a16:creationId xmlns:a16="http://schemas.microsoft.com/office/drawing/2014/main" id="{813D7097-1C5E-47D8-B397-E0B82109BDA0}"/>
              </a:ext>
            </a:extLst>
          </p:cNvPr>
          <p:cNvSpPr>
            <a:spLocks noGrp="1"/>
          </p:cNvSpPr>
          <p:nvPr>
            <p:ph type="body" sz="quarter" idx="13" hasCustomPrompt="1"/>
          </p:nvPr>
        </p:nvSpPr>
        <p:spPr bwMode="invGray">
          <a:xfrm>
            <a:off x="893590" y="5866179"/>
            <a:ext cx="3201843" cy="624251"/>
          </a:xfrm>
          <a:prstGeom prst="rect">
            <a:avLst/>
          </a:prstGeom>
        </p:spPr>
        <p:txBody>
          <a:bodyPr wrap="none" lIns="0" tIns="0" rIns="0" bIns="0" anchor="b">
            <a:noAutofit/>
          </a:bodyPr>
          <a:lstStyle>
            <a:lvl1pPr marL="0" indent="0" algn="l" defTabSz="914400" rtl="0" eaLnBrk="1" latinLnBrk="0" hangingPunct="1">
              <a:lnSpc>
                <a:spcPct val="100000"/>
              </a:lnSpc>
              <a:spcBef>
                <a:spcPts val="0"/>
              </a:spcBef>
              <a:spcAft>
                <a:spcPts val="0"/>
              </a:spcAft>
              <a:buClr>
                <a:srgbClr val="0588E8"/>
              </a:buClr>
              <a:buSzPct val="85000"/>
              <a:buFont typeface="Lucida Sans Unicode" pitchFamily="34" charset="0"/>
              <a:buNone/>
              <a:defRPr lang="en-US" sz="1200" kern="1200" baseline="0" dirty="0" smtClean="0">
                <a:solidFill>
                  <a:schemeClr val="bg1"/>
                </a:solidFill>
                <a:latin typeface="Montserrat Medium" pitchFamily="2" charset="0"/>
                <a:ea typeface="Verdana" pitchFamily="34" charset="0"/>
                <a:cs typeface="Montserrat Medium" pitchFamily="2" charset="0"/>
              </a:defRPr>
            </a:lvl1pPr>
            <a:lvl2pPr marL="0" indent="0" algn="l" defTabSz="914400" rtl="0" eaLnBrk="1" latinLnBrk="0" hangingPunct="1">
              <a:lnSpc>
                <a:spcPct val="100000"/>
              </a:lnSpc>
              <a:spcBef>
                <a:spcPts val="0"/>
              </a:spcBef>
              <a:spcAft>
                <a:spcPts val="0"/>
              </a:spcAft>
              <a:buClr>
                <a:srgbClr val="0588E8"/>
              </a:buClr>
              <a:buSzPct val="85000"/>
              <a:buFont typeface="Lucida Sans Unicode" pitchFamily="34" charset="0"/>
              <a:buNone/>
              <a:defRPr lang="en-US" sz="1200" kern="1200" baseline="0" dirty="0" smtClean="0">
                <a:solidFill>
                  <a:schemeClr val="bg1"/>
                </a:solidFill>
                <a:latin typeface="Montserrat Medium" pitchFamily="2" charset="0"/>
                <a:ea typeface="Verdana" pitchFamily="34" charset="0"/>
                <a:cs typeface="Montserrat Medium" pitchFamily="2" charset="0"/>
              </a:defRPr>
            </a:lvl2pPr>
            <a:lvl3pPr marL="0" indent="0" algn="l" defTabSz="914400" rtl="0" eaLnBrk="1" latinLnBrk="0" hangingPunct="1">
              <a:spcBef>
                <a:spcPts val="0"/>
              </a:spcBef>
              <a:spcAft>
                <a:spcPts val="0"/>
              </a:spcAft>
              <a:buClr>
                <a:srgbClr val="0588E8"/>
              </a:buClr>
              <a:buSzPct val="85000"/>
              <a:buFont typeface="Lucida Sans Unicode" pitchFamily="34" charset="0"/>
              <a:buNone/>
              <a:defRPr lang="en-US" sz="1200" kern="1200" baseline="0" dirty="0" smtClean="0">
                <a:solidFill>
                  <a:srgbClr val="808080"/>
                </a:solidFill>
                <a:latin typeface="Raleway Light" pitchFamily="2" charset="0"/>
                <a:ea typeface="Verdana" pitchFamily="34" charset="0"/>
                <a:cs typeface="Verdana" pitchFamily="34" charset="0"/>
              </a:defRPr>
            </a:lvl3pPr>
          </a:lstStyle>
          <a:p>
            <a:pPr marL="0" marR="0" lvl="0" indent="0" algn="l" defTabSz="914400" rtl="0" eaLnBrk="1" fontAlgn="auto" latinLnBrk="0" hangingPunct="1">
              <a:lnSpc>
                <a:spcPct val="100000"/>
              </a:lnSpc>
              <a:spcBef>
                <a:spcPts val="0"/>
              </a:spcBef>
              <a:spcAft>
                <a:spcPts val="0"/>
              </a:spcAft>
              <a:buClr>
                <a:srgbClr val="0588E8"/>
              </a:buClr>
              <a:buSzPct val="85000"/>
              <a:buFont typeface="Lucida Sans Unicode" pitchFamily="34" charset="0"/>
              <a:buNone/>
              <a:tabLst/>
              <a:defRPr/>
            </a:pPr>
            <a:r>
              <a:rPr lang="en-US" dirty="0"/>
              <a:t>Presenter Name</a:t>
            </a:r>
            <a:br>
              <a:rPr lang="en-NL" dirty="0"/>
            </a:br>
            <a:r>
              <a:rPr lang="en-US" dirty="0"/>
              <a:t>Job Title</a:t>
            </a:r>
            <a:br>
              <a:rPr lang="en-NL" dirty="0"/>
            </a:br>
            <a:r>
              <a:rPr lang="en-NL" dirty="0"/>
              <a:t>DD/MM/YYYY</a:t>
            </a:r>
            <a:endParaRPr lang="en-US" dirty="0"/>
          </a:p>
        </p:txBody>
      </p:sp>
      <p:sp>
        <p:nvSpPr>
          <p:cNvPr id="7" name="AddCustomFooter#1">
            <a:extLst>
              <a:ext uri="{FF2B5EF4-FFF2-40B4-BE49-F238E27FC236}">
                <a16:creationId xmlns:a16="http://schemas.microsoft.com/office/drawing/2014/main" id="{C06D46CF-8691-F3FA-BDB9-F212D56DCF49}"/>
              </a:ext>
            </a:extLst>
          </p:cNvPr>
          <p:cNvSpPr txBox="1"/>
          <p:nvPr userDrawn="1"/>
        </p:nvSpPr>
        <p:spPr bwMode="invGray">
          <a:xfrm>
            <a:off x="5762878" y="6373305"/>
            <a:ext cx="591509" cy="100027"/>
          </a:xfrm>
          <a:prstGeom prst="rect">
            <a:avLst/>
          </a:prstGeom>
          <a:noFill/>
        </p:spPr>
        <p:txBody>
          <a:bodyPr wrap="non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190500" algn="l"/>
              </a:tabLst>
              <a:defRPr/>
            </a:pPr>
            <a:r>
              <a:rPr kumimoji="0" lang="en-US" sz="650" b="0" i="0" u="none" strike="noStrike" kern="1200" cap="none" spc="0" normalizeH="0" baseline="0" noProof="0" dirty="0">
                <a:ln>
                  <a:noFill/>
                </a:ln>
                <a:solidFill>
                  <a:srgbClr val="ECECED"/>
                </a:solidFill>
                <a:effectLst/>
                <a:uLnTx/>
                <a:uFillTx/>
                <a:latin typeface="+mn-lt"/>
                <a:ea typeface="Verdana" pitchFamily="34" charset="0"/>
                <a:cs typeface="Verdana" pitchFamily="34" charset="0"/>
              </a:rPr>
              <a:t>© </a:t>
            </a:r>
            <a:r>
              <a:rPr kumimoji="0" lang="nl-NL" sz="650" b="0" i="0" u="none" strike="noStrike" kern="1200" cap="none" spc="0" normalizeH="0" baseline="0" noProof="0" dirty="0">
                <a:ln>
                  <a:noFill/>
                </a:ln>
                <a:solidFill>
                  <a:srgbClr val="ECECED"/>
                </a:solidFill>
                <a:effectLst/>
                <a:uLnTx/>
                <a:uFillTx/>
                <a:latin typeface="+mn-lt"/>
                <a:ea typeface="Verdana" pitchFamily="34" charset="0"/>
                <a:cs typeface="Verdana" pitchFamily="34" charset="0"/>
              </a:rPr>
              <a:t>Eviden SAS</a:t>
            </a:r>
            <a:r>
              <a:rPr kumimoji="0" lang="en-US" sz="650" b="0" i="0" u="none" strike="noStrike" kern="1200" cap="none" spc="0" normalizeH="0" baseline="0" noProof="0" dirty="0">
                <a:ln>
                  <a:noFill/>
                </a:ln>
                <a:solidFill>
                  <a:srgbClr val="ECECED"/>
                </a:solidFill>
                <a:effectLst/>
                <a:uLnTx/>
                <a:uFillTx/>
                <a:latin typeface="+mn-lt"/>
                <a:ea typeface="Verdana" pitchFamily="34" charset="0"/>
                <a:cs typeface="Verdana" pitchFamily="34" charset="0"/>
              </a:rPr>
              <a:t> </a:t>
            </a:r>
            <a:endParaRPr lang="nl-NL" sz="650" baseline="0" dirty="0">
              <a:solidFill>
                <a:srgbClr val="ECECED"/>
              </a:solidFill>
              <a:latin typeface="+mn-lt"/>
              <a:ea typeface="Verdana" pitchFamily="34" charset="0"/>
              <a:cs typeface="Verdana" pitchFamily="34" charset="0"/>
            </a:endParaRPr>
          </a:p>
        </p:txBody>
      </p:sp>
    </p:spTree>
    <p:extLst>
      <p:ext uri="{BB962C8B-B14F-4D97-AF65-F5344CB8AC3E}">
        <p14:creationId xmlns:p14="http://schemas.microsoft.com/office/powerpoint/2010/main" val="64789265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3_Index">
    <p:spTree>
      <p:nvGrpSpPr>
        <p:cNvPr id="1" name=""/>
        <p:cNvGrpSpPr/>
        <p:nvPr/>
      </p:nvGrpSpPr>
      <p:grpSpPr>
        <a:xfrm>
          <a:off x="0" y="0"/>
          <a:ext cx="0" cy="0"/>
          <a:chOff x="0" y="0"/>
          <a:chExt cx="0" cy="0"/>
        </a:xfrm>
      </p:grpSpPr>
      <p:pic>
        <p:nvPicPr>
          <p:cNvPr id="4" name="Picture 3" descr="A picture containing table, console table, dining table&#10;&#10;Description automatically generated">
            <a:extLst>
              <a:ext uri="{FF2B5EF4-FFF2-40B4-BE49-F238E27FC236}">
                <a16:creationId xmlns:a16="http://schemas.microsoft.com/office/drawing/2014/main" id="{E2D43428-E7CE-81FF-FD78-2DD7198CB06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3F786AD-7708-487E-982A-6BAEF70EF886}"/>
              </a:ext>
            </a:extLst>
          </p:cNvPr>
          <p:cNvSpPr>
            <a:spLocks noGrp="1"/>
          </p:cNvSpPr>
          <p:nvPr>
            <p:ph type="title" hasCustomPrompt="1"/>
          </p:nvPr>
        </p:nvSpPr>
        <p:spPr>
          <a:xfrm>
            <a:off x="799288" y="1559880"/>
            <a:ext cx="10515600" cy="401638"/>
          </a:xfrm>
          <a:prstGeom prst="rect">
            <a:avLst/>
          </a:prstGeom>
        </p:spPr>
        <p:txBody>
          <a:bodyPr>
            <a:noAutofit/>
          </a:bodyPr>
          <a:lstStyle>
            <a:lvl1pPr>
              <a:defRPr sz="2400">
                <a:solidFill>
                  <a:srgbClr val="000000"/>
                </a:solidFill>
                <a:latin typeface="Montserrat Bold" panose="00000800000000000000" pitchFamily="2" charset="0"/>
              </a:defRPr>
            </a:lvl1pPr>
          </a:lstStyle>
          <a:p>
            <a:r>
              <a:rPr lang="en-NL" dirty="0"/>
              <a:t>Content overview</a:t>
            </a:r>
            <a:endParaRPr lang="nl-NL" dirty="0"/>
          </a:p>
        </p:txBody>
      </p:sp>
      <p:pic>
        <p:nvPicPr>
          <p:cNvPr id="7" name="Graphic 6">
            <a:extLst>
              <a:ext uri="{FF2B5EF4-FFF2-40B4-BE49-F238E27FC236}">
                <a16:creationId xmlns:a16="http://schemas.microsoft.com/office/drawing/2014/main" id="{70523335-FB70-41A4-AD57-4B5B78CEC3D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93590" y="892407"/>
            <a:ext cx="1901614" cy="340326"/>
          </a:xfrm>
          <a:prstGeom prst="rect">
            <a:avLst/>
          </a:prstGeom>
        </p:spPr>
      </p:pic>
      <p:sp>
        <p:nvSpPr>
          <p:cNvPr id="10" name="Text Placeholder 6">
            <a:extLst>
              <a:ext uri="{FF2B5EF4-FFF2-40B4-BE49-F238E27FC236}">
                <a16:creationId xmlns:a16="http://schemas.microsoft.com/office/drawing/2014/main" id="{AEDB5558-BADD-4E8F-9403-A6C600434F75}"/>
              </a:ext>
            </a:extLst>
          </p:cNvPr>
          <p:cNvSpPr>
            <a:spLocks noGrp="1"/>
          </p:cNvSpPr>
          <p:nvPr>
            <p:ph type="body" sz="quarter" idx="10" hasCustomPrompt="1"/>
          </p:nvPr>
        </p:nvSpPr>
        <p:spPr bwMode="invGray">
          <a:xfrm>
            <a:off x="893590" y="2880691"/>
            <a:ext cx="3656742" cy="733908"/>
          </a:xfrm>
          <a:prstGeom prst="rect">
            <a:avLst/>
          </a:prstGeom>
        </p:spPr>
        <p:txBody>
          <a:bodyPr lIns="0" tIns="0" rIns="0" bIns="0">
            <a:normAutofit/>
          </a:bodyPr>
          <a:lstStyle>
            <a:lvl1pPr marL="0" indent="0">
              <a:buNone/>
              <a:defRPr sz="2400">
                <a:solidFill>
                  <a:srgbClr val="000000"/>
                </a:solidFill>
                <a:latin typeface="Montserrat SemiBold" pitchFamily="2" charset="0"/>
              </a:defRPr>
            </a:lvl1pPr>
          </a:lstStyle>
          <a:p>
            <a:pPr lvl="0"/>
            <a:r>
              <a:rPr lang="en-NL" dirty="0"/>
              <a:t>Chapter title</a:t>
            </a:r>
            <a:endParaRPr lang="en-US" dirty="0"/>
          </a:p>
        </p:txBody>
      </p:sp>
      <p:sp>
        <p:nvSpPr>
          <p:cNvPr id="11" name="Text Placeholder 6">
            <a:extLst>
              <a:ext uri="{FF2B5EF4-FFF2-40B4-BE49-F238E27FC236}">
                <a16:creationId xmlns:a16="http://schemas.microsoft.com/office/drawing/2014/main" id="{5F634F97-7035-4B6B-BE58-509E7F343F2A}"/>
              </a:ext>
            </a:extLst>
          </p:cNvPr>
          <p:cNvSpPr>
            <a:spLocks noGrp="1"/>
          </p:cNvSpPr>
          <p:nvPr>
            <p:ph type="body" sz="quarter" idx="16" hasCustomPrompt="1"/>
          </p:nvPr>
        </p:nvSpPr>
        <p:spPr bwMode="invGray">
          <a:xfrm>
            <a:off x="893590" y="2651010"/>
            <a:ext cx="215363" cy="221599"/>
          </a:xfrm>
          <a:prstGeom prst="rect">
            <a:avLst/>
          </a:prstGeom>
        </p:spPr>
        <p:txBody>
          <a:bodyPr wrap="square" lIns="0" tIns="0" rIns="0" bIns="0">
            <a:spAutoFit/>
          </a:bodyPr>
          <a:lstStyle>
            <a:lvl1pPr marL="0" indent="0">
              <a:buNone/>
              <a:defRPr sz="1600">
                <a:solidFill>
                  <a:srgbClr val="FF6D43"/>
                </a:solidFill>
                <a:latin typeface="Montserrat SemiBold" pitchFamily="2" charset="0"/>
              </a:defRPr>
            </a:lvl1pPr>
          </a:lstStyle>
          <a:p>
            <a:pPr lvl="0"/>
            <a:r>
              <a:rPr lang="en-US" dirty="0"/>
              <a:t>01</a:t>
            </a:r>
          </a:p>
        </p:txBody>
      </p:sp>
      <p:sp>
        <p:nvSpPr>
          <p:cNvPr id="14" name="Text Placeholder 6">
            <a:extLst>
              <a:ext uri="{FF2B5EF4-FFF2-40B4-BE49-F238E27FC236}">
                <a16:creationId xmlns:a16="http://schemas.microsoft.com/office/drawing/2014/main" id="{97D8FDAA-46B6-4B52-802A-C25AF0584061}"/>
              </a:ext>
            </a:extLst>
          </p:cNvPr>
          <p:cNvSpPr>
            <a:spLocks noGrp="1"/>
          </p:cNvSpPr>
          <p:nvPr>
            <p:ph type="body" sz="quarter" idx="17" hasCustomPrompt="1"/>
          </p:nvPr>
        </p:nvSpPr>
        <p:spPr bwMode="invGray">
          <a:xfrm>
            <a:off x="893590" y="4031378"/>
            <a:ext cx="3656742" cy="733908"/>
          </a:xfrm>
          <a:prstGeom prst="rect">
            <a:avLst/>
          </a:prstGeom>
        </p:spPr>
        <p:txBody>
          <a:bodyPr lIns="0" tIns="0" rIns="0" bIns="0">
            <a:normAutofit/>
          </a:bodyPr>
          <a:lstStyle>
            <a:lvl1pPr marL="0" indent="0">
              <a:buNone/>
              <a:defRPr sz="2400">
                <a:solidFill>
                  <a:srgbClr val="000000"/>
                </a:solidFill>
                <a:latin typeface="Montserrat SemiBold" pitchFamily="2" charset="0"/>
              </a:defRPr>
            </a:lvl1pPr>
          </a:lstStyle>
          <a:p>
            <a:pPr lvl="0"/>
            <a:r>
              <a:rPr lang="en-NL" dirty="0"/>
              <a:t>Chapter title</a:t>
            </a:r>
            <a:endParaRPr lang="en-US" dirty="0"/>
          </a:p>
        </p:txBody>
      </p:sp>
      <p:sp>
        <p:nvSpPr>
          <p:cNvPr id="15" name="Text Placeholder 6">
            <a:extLst>
              <a:ext uri="{FF2B5EF4-FFF2-40B4-BE49-F238E27FC236}">
                <a16:creationId xmlns:a16="http://schemas.microsoft.com/office/drawing/2014/main" id="{4AC6D1B7-B40B-4502-823B-14AA1F1D3DF1}"/>
              </a:ext>
            </a:extLst>
          </p:cNvPr>
          <p:cNvSpPr>
            <a:spLocks noGrp="1"/>
          </p:cNvSpPr>
          <p:nvPr>
            <p:ph type="body" sz="quarter" idx="18" hasCustomPrompt="1"/>
          </p:nvPr>
        </p:nvSpPr>
        <p:spPr bwMode="invGray">
          <a:xfrm>
            <a:off x="893590" y="3797363"/>
            <a:ext cx="306831" cy="221599"/>
          </a:xfrm>
          <a:prstGeom prst="rect">
            <a:avLst/>
          </a:prstGeom>
        </p:spPr>
        <p:txBody>
          <a:bodyPr wrap="square" lIns="0" tIns="0" rIns="0" bIns="0">
            <a:spAutoFit/>
          </a:bodyPr>
          <a:lstStyle>
            <a:lvl1pPr marL="0" indent="0">
              <a:buNone/>
              <a:defRPr sz="1600">
                <a:solidFill>
                  <a:srgbClr val="FF6D43"/>
                </a:solidFill>
                <a:latin typeface="Montserrat SemiBold" pitchFamily="2" charset="0"/>
              </a:defRPr>
            </a:lvl1pPr>
          </a:lstStyle>
          <a:p>
            <a:pPr lvl="0"/>
            <a:r>
              <a:rPr lang="en-NL" dirty="0"/>
              <a:t>02</a:t>
            </a:r>
            <a:endParaRPr lang="en-US" dirty="0"/>
          </a:p>
        </p:txBody>
      </p:sp>
      <p:sp>
        <p:nvSpPr>
          <p:cNvPr id="18" name="Text Placeholder 6">
            <a:extLst>
              <a:ext uri="{FF2B5EF4-FFF2-40B4-BE49-F238E27FC236}">
                <a16:creationId xmlns:a16="http://schemas.microsoft.com/office/drawing/2014/main" id="{9E604DA7-4CE1-46AD-82EE-262FEDB3C0BE}"/>
              </a:ext>
            </a:extLst>
          </p:cNvPr>
          <p:cNvSpPr>
            <a:spLocks noGrp="1"/>
          </p:cNvSpPr>
          <p:nvPr>
            <p:ph type="body" sz="quarter" idx="19" hasCustomPrompt="1"/>
          </p:nvPr>
        </p:nvSpPr>
        <p:spPr bwMode="invGray">
          <a:xfrm>
            <a:off x="893590" y="5186399"/>
            <a:ext cx="3656742" cy="733908"/>
          </a:xfrm>
          <a:prstGeom prst="rect">
            <a:avLst/>
          </a:prstGeom>
        </p:spPr>
        <p:txBody>
          <a:bodyPr lIns="0" tIns="0" rIns="0" bIns="0">
            <a:normAutofit/>
          </a:bodyPr>
          <a:lstStyle>
            <a:lvl1pPr marL="0" indent="0">
              <a:buNone/>
              <a:defRPr sz="2400">
                <a:solidFill>
                  <a:srgbClr val="000000"/>
                </a:solidFill>
                <a:latin typeface="Montserrat SemiBold" pitchFamily="2" charset="0"/>
              </a:defRPr>
            </a:lvl1pPr>
          </a:lstStyle>
          <a:p>
            <a:pPr lvl="0"/>
            <a:r>
              <a:rPr lang="en-NL" dirty="0"/>
              <a:t>Chapter title</a:t>
            </a:r>
            <a:endParaRPr lang="en-US" dirty="0"/>
          </a:p>
        </p:txBody>
      </p:sp>
      <p:sp>
        <p:nvSpPr>
          <p:cNvPr id="19" name="Text Placeholder 6">
            <a:extLst>
              <a:ext uri="{FF2B5EF4-FFF2-40B4-BE49-F238E27FC236}">
                <a16:creationId xmlns:a16="http://schemas.microsoft.com/office/drawing/2014/main" id="{5E558F66-781A-427E-A26B-03CC8BB4BFEE}"/>
              </a:ext>
            </a:extLst>
          </p:cNvPr>
          <p:cNvSpPr>
            <a:spLocks noGrp="1"/>
          </p:cNvSpPr>
          <p:nvPr>
            <p:ph type="body" sz="quarter" idx="20" hasCustomPrompt="1"/>
          </p:nvPr>
        </p:nvSpPr>
        <p:spPr bwMode="invGray">
          <a:xfrm>
            <a:off x="893590" y="4956718"/>
            <a:ext cx="306831" cy="221599"/>
          </a:xfrm>
          <a:prstGeom prst="rect">
            <a:avLst/>
          </a:prstGeom>
        </p:spPr>
        <p:txBody>
          <a:bodyPr wrap="square" lIns="0" tIns="0" rIns="0" bIns="0">
            <a:spAutoFit/>
          </a:bodyPr>
          <a:lstStyle>
            <a:lvl1pPr marL="0" indent="0">
              <a:buNone/>
              <a:defRPr sz="1600">
                <a:solidFill>
                  <a:srgbClr val="FF6D43"/>
                </a:solidFill>
                <a:latin typeface="Montserrat SemiBold" pitchFamily="2" charset="0"/>
              </a:defRPr>
            </a:lvl1pPr>
          </a:lstStyle>
          <a:p>
            <a:pPr lvl="0"/>
            <a:r>
              <a:rPr lang="en-NL" dirty="0"/>
              <a:t>03</a:t>
            </a:r>
            <a:endParaRPr lang="en-US" dirty="0"/>
          </a:p>
        </p:txBody>
      </p:sp>
      <p:sp>
        <p:nvSpPr>
          <p:cNvPr id="22" name="Text Placeholder 6">
            <a:extLst>
              <a:ext uri="{FF2B5EF4-FFF2-40B4-BE49-F238E27FC236}">
                <a16:creationId xmlns:a16="http://schemas.microsoft.com/office/drawing/2014/main" id="{38C80B47-9195-4AE5-BFBD-92C82687B9EB}"/>
              </a:ext>
            </a:extLst>
          </p:cNvPr>
          <p:cNvSpPr>
            <a:spLocks noGrp="1"/>
          </p:cNvSpPr>
          <p:nvPr>
            <p:ph type="body" sz="quarter" idx="21" hasCustomPrompt="1"/>
          </p:nvPr>
        </p:nvSpPr>
        <p:spPr bwMode="invGray">
          <a:xfrm>
            <a:off x="5279966" y="2880691"/>
            <a:ext cx="3656742" cy="733908"/>
          </a:xfrm>
          <a:prstGeom prst="rect">
            <a:avLst/>
          </a:prstGeom>
        </p:spPr>
        <p:txBody>
          <a:bodyPr lIns="0" tIns="0" rIns="0" bIns="0">
            <a:normAutofit/>
          </a:bodyPr>
          <a:lstStyle>
            <a:lvl1pPr marL="0" indent="0">
              <a:buNone/>
              <a:defRPr sz="2400">
                <a:solidFill>
                  <a:srgbClr val="000000"/>
                </a:solidFill>
                <a:latin typeface="Montserrat SemiBold" pitchFamily="2" charset="0"/>
              </a:defRPr>
            </a:lvl1pPr>
          </a:lstStyle>
          <a:p>
            <a:pPr lvl="0"/>
            <a:r>
              <a:rPr lang="en-NL" dirty="0"/>
              <a:t>Chapter title</a:t>
            </a:r>
            <a:endParaRPr lang="en-US" dirty="0"/>
          </a:p>
        </p:txBody>
      </p:sp>
      <p:sp>
        <p:nvSpPr>
          <p:cNvPr id="23" name="Text Placeholder 6">
            <a:extLst>
              <a:ext uri="{FF2B5EF4-FFF2-40B4-BE49-F238E27FC236}">
                <a16:creationId xmlns:a16="http://schemas.microsoft.com/office/drawing/2014/main" id="{72ADF441-DA8A-49D0-B08F-29F272372858}"/>
              </a:ext>
            </a:extLst>
          </p:cNvPr>
          <p:cNvSpPr>
            <a:spLocks noGrp="1"/>
          </p:cNvSpPr>
          <p:nvPr>
            <p:ph type="body" sz="quarter" idx="22" hasCustomPrompt="1"/>
          </p:nvPr>
        </p:nvSpPr>
        <p:spPr bwMode="invGray">
          <a:xfrm>
            <a:off x="5279966" y="2651010"/>
            <a:ext cx="306831" cy="221599"/>
          </a:xfrm>
          <a:prstGeom prst="rect">
            <a:avLst/>
          </a:prstGeom>
        </p:spPr>
        <p:txBody>
          <a:bodyPr wrap="square" lIns="0" tIns="0" rIns="0" bIns="0">
            <a:spAutoFit/>
          </a:bodyPr>
          <a:lstStyle>
            <a:lvl1pPr marL="0" indent="0">
              <a:buNone/>
              <a:defRPr sz="1600">
                <a:solidFill>
                  <a:srgbClr val="FF6D43"/>
                </a:solidFill>
                <a:latin typeface="Montserrat SemiBold" pitchFamily="2" charset="0"/>
              </a:defRPr>
            </a:lvl1pPr>
          </a:lstStyle>
          <a:p>
            <a:pPr lvl="0"/>
            <a:r>
              <a:rPr lang="en-NL" dirty="0"/>
              <a:t>04</a:t>
            </a:r>
            <a:endParaRPr lang="en-US" dirty="0"/>
          </a:p>
        </p:txBody>
      </p:sp>
      <p:sp>
        <p:nvSpPr>
          <p:cNvPr id="24" name="Text Placeholder 6">
            <a:extLst>
              <a:ext uri="{FF2B5EF4-FFF2-40B4-BE49-F238E27FC236}">
                <a16:creationId xmlns:a16="http://schemas.microsoft.com/office/drawing/2014/main" id="{64E4BE7A-DC71-466F-9000-5AC0BB4C5C73}"/>
              </a:ext>
            </a:extLst>
          </p:cNvPr>
          <p:cNvSpPr>
            <a:spLocks noGrp="1"/>
          </p:cNvSpPr>
          <p:nvPr>
            <p:ph type="body" sz="quarter" idx="23" hasCustomPrompt="1"/>
          </p:nvPr>
        </p:nvSpPr>
        <p:spPr bwMode="invGray">
          <a:xfrm>
            <a:off x="5279966" y="4031378"/>
            <a:ext cx="3656742" cy="733908"/>
          </a:xfrm>
          <a:prstGeom prst="rect">
            <a:avLst/>
          </a:prstGeom>
        </p:spPr>
        <p:txBody>
          <a:bodyPr lIns="0" tIns="0" rIns="0" bIns="0">
            <a:normAutofit/>
          </a:bodyPr>
          <a:lstStyle>
            <a:lvl1pPr marL="0" indent="0">
              <a:buNone/>
              <a:defRPr sz="2400">
                <a:solidFill>
                  <a:srgbClr val="000000"/>
                </a:solidFill>
                <a:latin typeface="Montserrat SemiBold" pitchFamily="2" charset="0"/>
              </a:defRPr>
            </a:lvl1pPr>
          </a:lstStyle>
          <a:p>
            <a:pPr lvl="0"/>
            <a:r>
              <a:rPr lang="en-NL" dirty="0"/>
              <a:t>Chapter title</a:t>
            </a:r>
            <a:endParaRPr lang="en-US" dirty="0"/>
          </a:p>
        </p:txBody>
      </p:sp>
      <p:sp>
        <p:nvSpPr>
          <p:cNvPr id="25" name="Text Placeholder 6">
            <a:extLst>
              <a:ext uri="{FF2B5EF4-FFF2-40B4-BE49-F238E27FC236}">
                <a16:creationId xmlns:a16="http://schemas.microsoft.com/office/drawing/2014/main" id="{F2C5BF79-33AB-4E0A-9B89-4EFF2018707C}"/>
              </a:ext>
            </a:extLst>
          </p:cNvPr>
          <p:cNvSpPr>
            <a:spLocks noGrp="1"/>
          </p:cNvSpPr>
          <p:nvPr>
            <p:ph type="body" sz="quarter" idx="24" hasCustomPrompt="1"/>
          </p:nvPr>
        </p:nvSpPr>
        <p:spPr bwMode="invGray">
          <a:xfrm>
            <a:off x="5279966" y="3801697"/>
            <a:ext cx="306831" cy="221599"/>
          </a:xfrm>
          <a:prstGeom prst="rect">
            <a:avLst/>
          </a:prstGeom>
        </p:spPr>
        <p:txBody>
          <a:bodyPr wrap="square" lIns="0" tIns="0" rIns="0" bIns="0">
            <a:spAutoFit/>
          </a:bodyPr>
          <a:lstStyle>
            <a:lvl1pPr marL="0" indent="0">
              <a:buNone/>
              <a:defRPr sz="1600">
                <a:solidFill>
                  <a:srgbClr val="FF6D43"/>
                </a:solidFill>
                <a:latin typeface="Montserrat SemiBold" pitchFamily="2" charset="0"/>
              </a:defRPr>
            </a:lvl1pPr>
          </a:lstStyle>
          <a:p>
            <a:pPr lvl="0"/>
            <a:r>
              <a:rPr lang="en-NL" dirty="0"/>
              <a:t>05</a:t>
            </a:r>
            <a:endParaRPr lang="en-US" dirty="0"/>
          </a:p>
        </p:txBody>
      </p:sp>
      <p:sp>
        <p:nvSpPr>
          <p:cNvPr id="26" name="Text Placeholder 6">
            <a:extLst>
              <a:ext uri="{FF2B5EF4-FFF2-40B4-BE49-F238E27FC236}">
                <a16:creationId xmlns:a16="http://schemas.microsoft.com/office/drawing/2014/main" id="{0E3806AC-4E53-4B01-965E-713729C41274}"/>
              </a:ext>
            </a:extLst>
          </p:cNvPr>
          <p:cNvSpPr>
            <a:spLocks noGrp="1"/>
          </p:cNvSpPr>
          <p:nvPr>
            <p:ph type="body" sz="quarter" idx="25" hasCustomPrompt="1"/>
          </p:nvPr>
        </p:nvSpPr>
        <p:spPr bwMode="invGray">
          <a:xfrm>
            <a:off x="5279966" y="5186399"/>
            <a:ext cx="3656742" cy="733908"/>
          </a:xfrm>
          <a:prstGeom prst="rect">
            <a:avLst/>
          </a:prstGeom>
        </p:spPr>
        <p:txBody>
          <a:bodyPr lIns="0" tIns="0" rIns="0" bIns="0">
            <a:normAutofit/>
          </a:bodyPr>
          <a:lstStyle>
            <a:lvl1pPr marL="0" indent="0">
              <a:buNone/>
              <a:defRPr sz="2400">
                <a:solidFill>
                  <a:srgbClr val="000000"/>
                </a:solidFill>
                <a:latin typeface="Montserrat SemiBold" pitchFamily="2" charset="0"/>
              </a:defRPr>
            </a:lvl1pPr>
          </a:lstStyle>
          <a:p>
            <a:pPr lvl="0"/>
            <a:r>
              <a:rPr lang="en-NL" dirty="0"/>
              <a:t>Chapter title</a:t>
            </a:r>
            <a:endParaRPr lang="en-US" dirty="0"/>
          </a:p>
        </p:txBody>
      </p:sp>
      <p:sp>
        <p:nvSpPr>
          <p:cNvPr id="27" name="Text Placeholder 6">
            <a:extLst>
              <a:ext uri="{FF2B5EF4-FFF2-40B4-BE49-F238E27FC236}">
                <a16:creationId xmlns:a16="http://schemas.microsoft.com/office/drawing/2014/main" id="{FCB81010-191E-4C08-9B03-840E000449D8}"/>
              </a:ext>
            </a:extLst>
          </p:cNvPr>
          <p:cNvSpPr>
            <a:spLocks noGrp="1"/>
          </p:cNvSpPr>
          <p:nvPr>
            <p:ph type="body" sz="quarter" idx="26" hasCustomPrompt="1"/>
          </p:nvPr>
        </p:nvSpPr>
        <p:spPr bwMode="invGray">
          <a:xfrm>
            <a:off x="5279966" y="4956718"/>
            <a:ext cx="306831" cy="221599"/>
          </a:xfrm>
          <a:prstGeom prst="rect">
            <a:avLst/>
          </a:prstGeom>
        </p:spPr>
        <p:txBody>
          <a:bodyPr wrap="square" lIns="0" tIns="0" rIns="0" bIns="0">
            <a:spAutoFit/>
          </a:bodyPr>
          <a:lstStyle>
            <a:lvl1pPr marL="0" indent="0">
              <a:buNone/>
              <a:defRPr sz="1600">
                <a:solidFill>
                  <a:srgbClr val="FF6D43"/>
                </a:solidFill>
                <a:latin typeface="Montserrat SemiBold" pitchFamily="2" charset="0"/>
              </a:defRPr>
            </a:lvl1pPr>
          </a:lstStyle>
          <a:p>
            <a:pPr lvl="0"/>
            <a:r>
              <a:rPr lang="en-NL" dirty="0"/>
              <a:t>06</a:t>
            </a:r>
            <a:endParaRPr lang="en-US" dirty="0"/>
          </a:p>
        </p:txBody>
      </p:sp>
      <p:sp>
        <p:nvSpPr>
          <p:cNvPr id="28" name="Slide Number Placeholder 5">
            <a:extLst>
              <a:ext uri="{FF2B5EF4-FFF2-40B4-BE49-F238E27FC236}">
                <a16:creationId xmlns:a16="http://schemas.microsoft.com/office/drawing/2014/main" id="{14DE181C-BE61-4217-8210-ADD157DC0C46}"/>
              </a:ext>
            </a:extLst>
          </p:cNvPr>
          <p:cNvSpPr>
            <a:spLocks noGrp="1"/>
          </p:cNvSpPr>
          <p:nvPr>
            <p:ph type="sldNum" sz="quarter" idx="4"/>
          </p:nvPr>
        </p:nvSpPr>
        <p:spPr>
          <a:xfrm>
            <a:off x="11330609" y="6201536"/>
            <a:ext cx="458064" cy="216025"/>
          </a:xfrm>
          <a:prstGeom prst="rect">
            <a:avLst/>
          </a:prstGeom>
        </p:spPr>
        <p:txBody>
          <a:bodyPr vert="horz" lIns="91440" tIns="45720" rIns="91440" bIns="45720" rtlCol="0" anchor="ctr"/>
          <a:lstStyle>
            <a:lvl1pPr algn="r">
              <a:defRPr sz="1200">
                <a:solidFill>
                  <a:schemeClr val="tx1"/>
                </a:solidFill>
                <a:latin typeface="Montserrat SemiBold" pitchFamily="2" charset="0"/>
                <a:ea typeface="Verdana" pitchFamily="34" charset="0"/>
                <a:cs typeface="Montserrat SemiBold" pitchFamily="2" charset="0"/>
              </a:defRPr>
            </a:lvl1pPr>
          </a:lstStyle>
          <a:p>
            <a:fld id="{DAF489CC-3B7A-4DA5-A8C0-4984788D0EC5}" type="slidenum">
              <a:rPr lang="nl-NL" smtClean="0"/>
              <a:pPr/>
              <a:t>‹N°›</a:t>
            </a:fld>
            <a:endParaRPr lang="nl-NL" dirty="0"/>
          </a:p>
        </p:txBody>
      </p:sp>
    </p:spTree>
    <p:extLst>
      <p:ext uri="{BB962C8B-B14F-4D97-AF65-F5344CB8AC3E}">
        <p14:creationId xmlns:p14="http://schemas.microsoft.com/office/powerpoint/2010/main" val="55099474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3_Divider orange">
    <p:spTree>
      <p:nvGrpSpPr>
        <p:cNvPr id="1" name=""/>
        <p:cNvGrpSpPr/>
        <p:nvPr/>
      </p:nvGrpSpPr>
      <p:grpSpPr>
        <a:xfrm>
          <a:off x="0" y="0"/>
          <a:ext cx="0" cy="0"/>
          <a:chOff x="0" y="0"/>
          <a:chExt cx="0" cy="0"/>
        </a:xfrm>
      </p:grpSpPr>
      <p:pic>
        <p:nvPicPr>
          <p:cNvPr id="10" name="Picture 9" descr="Background pattern&#10;&#10;Description automatically generated">
            <a:extLst>
              <a:ext uri="{FF2B5EF4-FFF2-40B4-BE49-F238E27FC236}">
                <a16:creationId xmlns:a16="http://schemas.microsoft.com/office/drawing/2014/main" id="{ADC064ED-B54A-0109-6D08-0E409F8DF7E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 Placeholder 6">
            <a:extLst>
              <a:ext uri="{FF2B5EF4-FFF2-40B4-BE49-F238E27FC236}">
                <a16:creationId xmlns:a16="http://schemas.microsoft.com/office/drawing/2014/main" id="{4CB743F7-1E51-4231-BDBC-00E9E84244C3}"/>
              </a:ext>
            </a:extLst>
          </p:cNvPr>
          <p:cNvSpPr>
            <a:spLocks noGrp="1"/>
          </p:cNvSpPr>
          <p:nvPr>
            <p:ph type="body" sz="quarter" idx="10" hasCustomPrompt="1"/>
          </p:nvPr>
        </p:nvSpPr>
        <p:spPr bwMode="invGray">
          <a:xfrm>
            <a:off x="1594497" y="5227651"/>
            <a:ext cx="9154567" cy="1128699"/>
          </a:xfrm>
          <a:prstGeom prst="rect">
            <a:avLst/>
          </a:prstGeom>
        </p:spPr>
        <p:txBody>
          <a:bodyPr lIns="0" tIns="0" rIns="0" bIns="0">
            <a:normAutofit/>
          </a:bodyPr>
          <a:lstStyle>
            <a:lvl1pPr marL="0" indent="0">
              <a:buNone/>
              <a:defRPr sz="3400">
                <a:solidFill>
                  <a:srgbClr val="000000"/>
                </a:solidFill>
                <a:latin typeface="Montserrat SemiBold" pitchFamily="2" charset="0"/>
              </a:defRPr>
            </a:lvl1pPr>
          </a:lstStyle>
          <a:p>
            <a:pPr lvl="0"/>
            <a:r>
              <a:rPr lang="en-US" dirty="0"/>
              <a:t>&lt;Chapter </a:t>
            </a:r>
            <a:r>
              <a:rPr lang="en-NL" dirty="0"/>
              <a:t>t</a:t>
            </a:r>
            <a:r>
              <a:rPr lang="en-US" dirty="0"/>
              <a:t>itle&gt;</a:t>
            </a:r>
          </a:p>
        </p:txBody>
      </p:sp>
      <p:sp>
        <p:nvSpPr>
          <p:cNvPr id="6" name="Text Placeholder 6">
            <a:extLst>
              <a:ext uri="{FF2B5EF4-FFF2-40B4-BE49-F238E27FC236}">
                <a16:creationId xmlns:a16="http://schemas.microsoft.com/office/drawing/2014/main" id="{16BFB1D5-0A8B-432B-BC50-7C8FF108FF2F}"/>
              </a:ext>
            </a:extLst>
          </p:cNvPr>
          <p:cNvSpPr>
            <a:spLocks noGrp="1"/>
          </p:cNvSpPr>
          <p:nvPr>
            <p:ph type="body" sz="quarter" idx="16" hasCustomPrompt="1"/>
          </p:nvPr>
        </p:nvSpPr>
        <p:spPr bwMode="invGray">
          <a:xfrm>
            <a:off x="632332" y="5227651"/>
            <a:ext cx="711274" cy="523220"/>
          </a:xfrm>
          <a:prstGeom prst="rect">
            <a:avLst/>
          </a:prstGeom>
        </p:spPr>
        <p:txBody>
          <a:bodyPr wrap="square" lIns="0" tIns="0" rIns="0" bIns="0">
            <a:spAutoFit/>
          </a:bodyPr>
          <a:lstStyle>
            <a:lvl1pPr marL="0" indent="0" algn="r">
              <a:buNone/>
              <a:defRPr sz="3400">
                <a:solidFill>
                  <a:srgbClr val="000000"/>
                </a:solidFill>
                <a:latin typeface="Montserrat SemiBold" pitchFamily="2" charset="0"/>
              </a:defRPr>
            </a:lvl1pPr>
          </a:lstStyle>
          <a:p>
            <a:pPr lvl="0"/>
            <a:r>
              <a:rPr lang="en-US" dirty="0"/>
              <a:t>0#</a:t>
            </a:r>
          </a:p>
        </p:txBody>
      </p:sp>
      <p:pic>
        <p:nvPicPr>
          <p:cNvPr id="3" name="Graphic 2">
            <a:extLst>
              <a:ext uri="{FF2B5EF4-FFF2-40B4-BE49-F238E27FC236}">
                <a16:creationId xmlns:a16="http://schemas.microsoft.com/office/drawing/2014/main" id="{3C0398DE-CF0C-5012-2611-0B0EF667F9F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93590" y="892407"/>
            <a:ext cx="1901614" cy="340326"/>
          </a:xfrm>
          <a:prstGeom prst="rect">
            <a:avLst/>
          </a:prstGeom>
        </p:spPr>
      </p:pic>
    </p:spTree>
    <p:extLst>
      <p:ext uri="{BB962C8B-B14F-4D97-AF65-F5344CB8AC3E}">
        <p14:creationId xmlns:p14="http://schemas.microsoft.com/office/powerpoint/2010/main" val="217063434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3_Divider deep blue">
    <p:spTree>
      <p:nvGrpSpPr>
        <p:cNvPr id="1" name=""/>
        <p:cNvGrpSpPr/>
        <p:nvPr/>
      </p:nvGrpSpPr>
      <p:grpSpPr>
        <a:xfrm>
          <a:off x="0" y="0"/>
          <a:ext cx="0" cy="0"/>
          <a:chOff x="0" y="0"/>
          <a:chExt cx="0" cy="0"/>
        </a:xfrm>
      </p:grpSpPr>
      <p:pic>
        <p:nvPicPr>
          <p:cNvPr id="4" name="Picture 3" descr="A picture containing text, table, stand&#10;&#10;Description automatically generated">
            <a:extLst>
              <a:ext uri="{FF2B5EF4-FFF2-40B4-BE49-F238E27FC236}">
                <a16:creationId xmlns:a16="http://schemas.microsoft.com/office/drawing/2014/main" id="{3C32FCEC-9ABA-D91A-02FB-FE0A352CB54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 Placeholder 6">
            <a:extLst>
              <a:ext uri="{FF2B5EF4-FFF2-40B4-BE49-F238E27FC236}">
                <a16:creationId xmlns:a16="http://schemas.microsoft.com/office/drawing/2014/main" id="{4CB743F7-1E51-4231-BDBC-00E9E84244C3}"/>
              </a:ext>
            </a:extLst>
          </p:cNvPr>
          <p:cNvSpPr>
            <a:spLocks noGrp="1"/>
          </p:cNvSpPr>
          <p:nvPr>
            <p:ph type="body" sz="quarter" idx="10" hasCustomPrompt="1"/>
          </p:nvPr>
        </p:nvSpPr>
        <p:spPr bwMode="invGray">
          <a:xfrm>
            <a:off x="1594497" y="5227651"/>
            <a:ext cx="9154567" cy="1128699"/>
          </a:xfrm>
          <a:prstGeom prst="rect">
            <a:avLst/>
          </a:prstGeom>
        </p:spPr>
        <p:txBody>
          <a:bodyPr lIns="0" tIns="0" rIns="0" bIns="0">
            <a:normAutofit/>
          </a:bodyPr>
          <a:lstStyle>
            <a:lvl1pPr marL="0" indent="0">
              <a:buNone/>
              <a:defRPr sz="3400">
                <a:solidFill>
                  <a:schemeClr val="bg1"/>
                </a:solidFill>
                <a:latin typeface="Montserrat SemiBold" pitchFamily="2" charset="0"/>
              </a:defRPr>
            </a:lvl1pPr>
          </a:lstStyle>
          <a:p>
            <a:pPr lvl="0"/>
            <a:r>
              <a:rPr lang="en-US" dirty="0"/>
              <a:t>&lt;Chapter </a:t>
            </a:r>
            <a:r>
              <a:rPr lang="en-NL" dirty="0"/>
              <a:t>t</a:t>
            </a:r>
            <a:r>
              <a:rPr lang="en-US" dirty="0"/>
              <a:t>itle&gt;</a:t>
            </a:r>
          </a:p>
        </p:txBody>
      </p:sp>
      <p:sp>
        <p:nvSpPr>
          <p:cNvPr id="6" name="Text Placeholder 6">
            <a:extLst>
              <a:ext uri="{FF2B5EF4-FFF2-40B4-BE49-F238E27FC236}">
                <a16:creationId xmlns:a16="http://schemas.microsoft.com/office/drawing/2014/main" id="{16BFB1D5-0A8B-432B-BC50-7C8FF108FF2F}"/>
              </a:ext>
            </a:extLst>
          </p:cNvPr>
          <p:cNvSpPr>
            <a:spLocks noGrp="1"/>
          </p:cNvSpPr>
          <p:nvPr>
            <p:ph type="body" sz="quarter" idx="16" hasCustomPrompt="1"/>
          </p:nvPr>
        </p:nvSpPr>
        <p:spPr bwMode="invGray">
          <a:xfrm>
            <a:off x="632332" y="5227651"/>
            <a:ext cx="711274" cy="523220"/>
          </a:xfrm>
          <a:prstGeom prst="rect">
            <a:avLst/>
          </a:prstGeom>
        </p:spPr>
        <p:txBody>
          <a:bodyPr wrap="square" lIns="0" tIns="0" rIns="0" bIns="0">
            <a:spAutoFit/>
          </a:bodyPr>
          <a:lstStyle>
            <a:lvl1pPr marL="0" indent="0" algn="r">
              <a:buNone/>
              <a:defRPr sz="3400">
                <a:solidFill>
                  <a:schemeClr val="bg1"/>
                </a:solidFill>
                <a:latin typeface="Montserrat SemiBold" pitchFamily="2" charset="0"/>
              </a:defRPr>
            </a:lvl1pPr>
          </a:lstStyle>
          <a:p>
            <a:pPr lvl="0"/>
            <a:r>
              <a:rPr lang="en-US" dirty="0"/>
              <a:t>0#</a:t>
            </a:r>
          </a:p>
        </p:txBody>
      </p:sp>
      <p:pic>
        <p:nvPicPr>
          <p:cNvPr id="3" name="Graphic 2">
            <a:extLst>
              <a:ext uri="{FF2B5EF4-FFF2-40B4-BE49-F238E27FC236}">
                <a16:creationId xmlns:a16="http://schemas.microsoft.com/office/drawing/2014/main" id="{3C0398DE-CF0C-5012-2611-0B0EF667F9F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93590" y="892407"/>
            <a:ext cx="1901614" cy="340326"/>
          </a:xfrm>
          <a:prstGeom prst="rect">
            <a:avLst/>
          </a:prstGeom>
        </p:spPr>
      </p:pic>
    </p:spTree>
    <p:extLst>
      <p:ext uri="{BB962C8B-B14F-4D97-AF65-F5344CB8AC3E}">
        <p14:creationId xmlns:p14="http://schemas.microsoft.com/office/powerpoint/2010/main" val="279544054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3_Divider grey">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3B9BC70B-E23E-6826-2D7D-170A98E2950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 Placeholder 6">
            <a:extLst>
              <a:ext uri="{FF2B5EF4-FFF2-40B4-BE49-F238E27FC236}">
                <a16:creationId xmlns:a16="http://schemas.microsoft.com/office/drawing/2014/main" id="{4CB743F7-1E51-4231-BDBC-00E9E84244C3}"/>
              </a:ext>
            </a:extLst>
          </p:cNvPr>
          <p:cNvSpPr>
            <a:spLocks noGrp="1"/>
          </p:cNvSpPr>
          <p:nvPr>
            <p:ph type="body" sz="quarter" idx="10" hasCustomPrompt="1"/>
          </p:nvPr>
        </p:nvSpPr>
        <p:spPr bwMode="invGray">
          <a:xfrm>
            <a:off x="1594497" y="5227651"/>
            <a:ext cx="9154567" cy="1128699"/>
          </a:xfrm>
          <a:prstGeom prst="rect">
            <a:avLst/>
          </a:prstGeom>
        </p:spPr>
        <p:txBody>
          <a:bodyPr lIns="0" tIns="0" rIns="0" bIns="0">
            <a:normAutofit/>
          </a:bodyPr>
          <a:lstStyle>
            <a:lvl1pPr marL="0" indent="0">
              <a:buNone/>
              <a:defRPr sz="3400">
                <a:solidFill>
                  <a:srgbClr val="000000"/>
                </a:solidFill>
                <a:latin typeface="Montserrat SemiBold" pitchFamily="2" charset="0"/>
              </a:defRPr>
            </a:lvl1pPr>
          </a:lstStyle>
          <a:p>
            <a:pPr lvl="0"/>
            <a:r>
              <a:rPr lang="en-US" dirty="0"/>
              <a:t>&lt;Chapter </a:t>
            </a:r>
            <a:r>
              <a:rPr lang="en-NL" dirty="0"/>
              <a:t>t</a:t>
            </a:r>
            <a:r>
              <a:rPr lang="en-US" dirty="0"/>
              <a:t>itle&gt;</a:t>
            </a:r>
          </a:p>
        </p:txBody>
      </p:sp>
      <p:sp>
        <p:nvSpPr>
          <p:cNvPr id="6" name="Text Placeholder 6">
            <a:extLst>
              <a:ext uri="{FF2B5EF4-FFF2-40B4-BE49-F238E27FC236}">
                <a16:creationId xmlns:a16="http://schemas.microsoft.com/office/drawing/2014/main" id="{16BFB1D5-0A8B-432B-BC50-7C8FF108FF2F}"/>
              </a:ext>
            </a:extLst>
          </p:cNvPr>
          <p:cNvSpPr>
            <a:spLocks noGrp="1"/>
          </p:cNvSpPr>
          <p:nvPr>
            <p:ph type="body" sz="quarter" idx="16" hasCustomPrompt="1"/>
          </p:nvPr>
        </p:nvSpPr>
        <p:spPr bwMode="invGray">
          <a:xfrm>
            <a:off x="632332" y="5227651"/>
            <a:ext cx="711274" cy="523220"/>
          </a:xfrm>
          <a:prstGeom prst="rect">
            <a:avLst/>
          </a:prstGeom>
        </p:spPr>
        <p:txBody>
          <a:bodyPr wrap="square" lIns="0" tIns="0" rIns="0" bIns="0">
            <a:spAutoFit/>
          </a:bodyPr>
          <a:lstStyle>
            <a:lvl1pPr marL="0" indent="0" algn="r">
              <a:buNone/>
              <a:defRPr sz="3400">
                <a:solidFill>
                  <a:srgbClr val="000000"/>
                </a:solidFill>
                <a:latin typeface="Montserrat SemiBold" pitchFamily="2" charset="0"/>
              </a:defRPr>
            </a:lvl1pPr>
          </a:lstStyle>
          <a:p>
            <a:pPr lvl="0"/>
            <a:r>
              <a:rPr lang="en-US" dirty="0"/>
              <a:t>0#</a:t>
            </a:r>
          </a:p>
        </p:txBody>
      </p:sp>
      <p:pic>
        <p:nvPicPr>
          <p:cNvPr id="3" name="Graphic 2">
            <a:extLst>
              <a:ext uri="{FF2B5EF4-FFF2-40B4-BE49-F238E27FC236}">
                <a16:creationId xmlns:a16="http://schemas.microsoft.com/office/drawing/2014/main" id="{3C0398DE-CF0C-5012-2611-0B0EF667F9F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93590" y="892407"/>
            <a:ext cx="1901614" cy="340326"/>
          </a:xfrm>
          <a:prstGeom prst="rect">
            <a:avLst/>
          </a:prstGeom>
        </p:spPr>
      </p:pic>
    </p:spTree>
    <p:extLst>
      <p:ext uri="{BB962C8B-B14F-4D97-AF65-F5344CB8AC3E}">
        <p14:creationId xmlns:p14="http://schemas.microsoft.com/office/powerpoint/2010/main" val="289043380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3_Divider with image - orange">
    <p:bg>
      <p:bgPr>
        <a:gradFill>
          <a:gsLst>
            <a:gs pos="0">
              <a:srgbClr val="FF6D43"/>
            </a:gs>
            <a:gs pos="100000">
              <a:srgbClr val="E55C3C"/>
            </a:gs>
          </a:gsLst>
          <a:path path="circle">
            <a:fillToRect l="50000" t="50000" r="50000" b="50000"/>
          </a:path>
        </a:gradFill>
        <a:effectLst/>
      </p:bgPr>
    </p:bg>
    <p:spTree>
      <p:nvGrpSpPr>
        <p:cNvPr id="1" name=""/>
        <p:cNvGrpSpPr/>
        <p:nvPr/>
      </p:nvGrpSpPr>
      <p:grpSpPr>
        <a:xfrm>
          <a:off x="0" y="0"/>
          <a:ext cx="0" cy="0"/>
          <a:chOff x="0" y="0"/>
          <a:chExt cx="0" cy="0"/>
        </a:xfrm>
      </p:grpSpPr>
      <p:sp>
        <p:nvSpPr>
          <p:cNvPr id="5" name="Text Placeholder 6">
            <a:extLst>
              <a:ext uri="{FF2B5EF4-FFF2-40B4-BE49-F238E27FC236}">
                <a16:creationId xmlns:a16="http://schemas.microsoft.com/office/drawing/2014/main" id="{4CB743F7-1E51-4231-BDBC-00E9E84244C3}"/>
              </a:ext>
            </a:extLst>
          </p:cNvPr>
          <p:cNvSpPr>
            <a:spLocks noGrp="1"/>
          </p:cNvSpPr>
          <p:nvPr>
            <p:ph type="body" sz="quarter" idx="10" hasCustomPrompt="1"/>
          </p:nvPr>
        </p:nvSpPr>
        <p:spPr bwMode="invGray">
          <a:xfrm>
            <a:off x="1594498" y="2735665"/>
            <a:ext cx="4323982" cy="3620685"/>
          </a:xfrm>
          <a:prstGeom prst="rect">
            <a:avLst/>
          </a:prstGeom>
        </p:spPr>
        <p:txBody>
          <a:bodyPr lIns="0" tIns="0" rIns="0" bIns="0">
            <a:normAutofit/>
          </a:bodyPr>
          <a:lstStyle>
            <a:lvl1pPr marL="0" indent="0">
              <a:buNone/>
              <a:defRPr sz="3400">
                <a:solidFill>
                  <a:schemeClr val="tx1"/>
                </a:solidFill>
                <a:latin typeface="Montserrat SemiBold" pitchFamily="2" charset="0"/>
              </a:defRPr>
            </a:lvl1pPr>
          </a:lstStyle>
          <a:p>
            <a:pPr lvl="0"/>
            <a:r>
              <a:rPr lang="en-US" dirty="0"/>
              <a:t>&lt;Chapter </a:t>
            </a:r>
            <a:r>
              <a:rPr lang="en-NL" dirty="0"/>
              <a:t>t</a:t>
            </a:r>
            <a:r>
              <a:rPr lang="en-US" dirty="0"/>
              <a:t>itle&gt;</a:t>
            </a:r>
          </a:p>
        </p:txBody>
      </p:sp>
      <p:sp>
        <p:nvSpPr>
          <p:cNvPr id="6" name="Text Placeholder 6">
            <a:extLst>
              <a:ext uri="{FF2B5EF4-FFF2-40B4-BE49-F238E27FC236}">
                <a16:creationId xmlns:a16="http://schemas.microsoft.com/office/drawing/2014/main" id="{16BFB1D5-0A8B-432B-BC50-7C8FF108FF2F}"/>
              </a:ext>
            </a:extLst>
          </p:cNvPr>
          <p:cNvSpPr>
            <a:spLocks noGrp="1"/>
          </p:cNvSpPr>
          <p:nvPr>
            <p:ph type="body" sz="quarter" idx="16" hasCustomPrompt="1"/>
          </p:nvPr>
        </p:nvSpPr>
        <p:spPr bwMode="invGray">
          <a:xfrm>
            <a:off x="632332" y="2735665"/>
            <a:ext cx="711274" cy="523220"/>
          </a:xfrm>
          <a:prstGeom prst="rect">
            <a:avLst/>
          </a:prstGeom>
        </p:spPr>
        <p:txBody>
          <a:bodyPr wrap="square" lIns="0" tIns="0" rIns="0" bIns="0">
            <a:spAutoFit/>
          </a:bodyPr>
          <a:lstStyle>
            <a:lvl1pPr marL="0" indent="0" algn="r">
              <a:buNone/>
              <a:defRPr sz="3400">
                <a:solidFill>
                  <a:schemeClr val="tx1"/>
                </a:solidFill>
                <a:latin typeface="Montserrat SemiBold" pitchFamily="2" charset="0"/>
              </a:defRPr>
            </a:lvl1pPr>
          </a:lstStyle>
          <a:p>
            <a:pPr lvl="0"/>
            <a:r>
              <a:rPr lang="en-US" dirty="0"/>
              <a:t>0#</a:t>
            </a:r>
          </a:p>
        </p:txBody>
      </p:sp>
      <p:pic>
        <p:nvPicPr>
          <p:cNvPr id="13" name="Graphic 12">
            <a:extLst>
              <a:ext uri="{FF2B5EF4-FFF2-40B4-BE49-F238E27FC236}">
                <a16:creationId xmlns:a16="http://schemas.microsoft.com/office/drawing/2014/main" id="{A53A17A6-5D4E-4132-A874-B1C2B83253F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93590" y="892407"/>
            <a:ext cx="1901614" cy="340326"/>
          </a:xfrm>
          <a:prstGeom prst="rect">
            <a:avLst/>
          </a:prstGeom>
        </p:spPr>
      </p:pic>
      <p:sp>
        <p:nvSpPr>
          <p:cNvPr id="7" name="Picture Placeholder 6">
            <a:extLst>
              <a:ext uri="{FF2B5EF4-FFF2-40B4-BE49-F238E27FC236}">
                <a16:creationId xmlns:a16="http://schemas.microsoft.com/office/drawing/2014/main" id="{260049AB-4246-438E-8784-79D421B19910}"/>
              </a:ext>
            </a:extLst>
          </p:cNvPr>
          <p:cNvSpPr>
            <a:spLocks noGrp="1"/>
          </p:cNvSpPr>
          <p:nvPr>
            <p:ph type="pic" sz="quarter" idx="17" hasCustomPrompt="1"/>
          </p:nvPr>
        </p:nvSpPr>
        <p:spPr>
          <a:xfrm>
            <a:off x="6096000" y="0"/>
            <a:ext cx="6096000" cy="6858000"/>
          </a:xfrm>
          <a:prstGeom prst="rect">
            <a:avLst/>
          </a:prstGeom>
        </p:spPr>
        <p:txBody>
          <a:bodyPr anchor="ctr" anchorCtr="0">
            <a:normAutofit/>
          </a:bodyPr>
          <a:lstStyle>
            <a:lvl1pPr marL="0" indent="0" algn="ctr">
              <a:buNone/>
              <a:defRPr sz="1600">
                <a:solidFill>
                  <a:schemeClr val="tx1"/>
                </a:solidFill>
                <a:latin typeface="Montserrat" panose="00000500000000000000" pitchFamily="2" charset="0"/>
              </a:defRPr>
            </a:lvl1pPr>
          </a:lstStyle>
          <a:p>
            <a:r>
              <a:rPr lang="en-NL" dirty="0"/>
              <a:t>Click here to add an image</a:t>
            </a:r>
          </a:p>
          <a:p>
            <a:endParaRPr lang="en-NL" dirty="0"/>
          </a:p>
          <a:p>
            <a:endParaRPr lang="nl-NL" dirty="0"/>
          </a:p>
        </p:txBody>
      </p:sp>
    </p:spTree>
    <p:extLst>
      <p:ext uri="{BB962C8B-B14F-4D97-AF65-F5344CB8AC3E}">
        <p14:creationId xmlns:p14="http://schemas.microsoft.com/office/powerpoint/2010/main" val="40345399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ne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096816-C8D8-4D33-ADC6-A0DDE3C6E31E}"/>
              </a:ext>
            </a:extLst>
          </p:cNvPr>
          <p:cNvSpPr>
            <a:spLocks noGrp="1"/>
          </p:cNvSpPr>
          <p:nvPr>
            <p:ph type="title"/>
          </p:nvPr>
        </p:nvSpPr>
        <p:spPr bwMode="invGray">
          <a:xfrm>
            <a:off x="316799" y="471915"/>
            <a:ext cx="11484000" cy="343237"/>
          </a:xfrm>
          <a:prstGeom prst="rect">
            <a:avLst/>
          </a:prstGeom>
        </p:spPr>
        <p:txBody>
          <a:bodyPr tIns="0" bIns="0" anchor="t">
            <a:spAutoFit/>
          </a:bodyPr>
          <a:lstStyle>
            <a:lvl1pPr>
              <a:lnSpc>
                <a:spcPct val="100000"/>
              </a:lnSpc>
              <a:defRPr sz="2200">
                <a:solidFill>
                  <a:srgbClr val="000000"/>
                </a:solidFill>
                <a:latin typeface="Montserrat Bold" panose="00000800000000000000" pitchFamily="2" charset="0"/>
              </a:defRPr>
            </a:lvl1pPr>
          </a:lstStyle>
          <a:p>
            <a:r>
              <a:rPr lang="fr-FR"/>
              <a:t>Modifiez le style du titre</a:t>
            </a:r>
            <a:endParaRPr lang="en-US" dirty="0"/>
          </a:p>
        </p:txBody>
      </p:sp>
      <p:sp>
        <p:nvSpPr>
          <p:cNvPr id="5" name="Text Placeholder 4">
            <a:extLst>
              <a:ext uri="{FF2B5EF4-FFF2-40B4-BE49-F238E27FC236}">
                <a16:creationId xmlns:a16="http://schemas.microsoft.com/office/drawing/2014/main" id="{EA2E3C4D-A53B-49B6-90E2-150065B8751E}"/>
              </a:ext>
            </a:extLst>
          </p:cNvPr>
          <p:cNvSpPr>
            <a:spLocks noGrp="1"/>
          </p:cNvSpPr>
          <p:nvPr>
            <p:ph type="body" sz="quarter" idx="10"/>
          </p:nvPr>
        </p:nvSpPr>
        <p:spPr bwMode="invGray">
          <a:xfrm>
            <a:off x="316799" y="830931"/>
            <a:ext cx="11484000" cy="338554"/>
          </a:xfrm>
          <a:prstGeom prst="rect">
            <a:avLst/>
          </a:prstGeom>
        </p:spPr>
        <p:txBody>
          <a:bodyPr>
            <a:spAutoFit/>
          </a:bodyPr>
          <a:lstStyle>
            <a:lvl1pPr marL="0" indent="0">
              <a:buNone/>
              <a:defRPr sz="1600">
                <a:solidFill>
                  <a:srgbClr val="000000"/>
                </a:solidFill>
                <a:latin typeface="Montserrat SemiBold" pitchFamily="2" charset="0"/>
              </a:defRPr>
            </a:lvl1pPr>
          </a:lstStyle>
          <a:p>
            <a:pPr lvl="0"/>
            <a:r>
              <a:rPr lang="fr-FR"/>
              <a:t>Cliquez pour modifier les styles du texte du masque</a:t>
            </a:r>
          </a:p>
        </p:txBody>
      </p:sp>
      <p:sp>
        <p:nvSpPr>
          <p:cNvPr id="6" name="Text Placeholder 5">
            <a:extLst>
              <a:ext uri="{FF2B5EF4-FFF2-40B4-BE49-F238E27FC236}">
                <a16:creationId xmlns:a16="http://schemas.microsoft.com/office/drawing/2014/main" id="{2BAE1A89-9C65-45A4-8923-6131F16037FA}"/>
              </a:ext>
            </a:extLst>
          </p:cNvPr>
          <p:cNvSpPr>
            <a:spLocks noGrp="1"/>
          </p:cNvSpPr>
          <p:nvPr>
            <p:ph type="body" sz="quarter" idx="11"/>
          </p:nvPr>
        </p:nvSpPr>
        <p:spPr>
          <a:xfrm>
            <a:off x="316799" y="1316038"/>
            <a:ext cx="11484000" cy="4637087"/>
          </a:xfrm>
          <a:prstGeom prst="rect">
            <a:avLst/>
          </a:prstGeom>
        </p:spPr>
        <p:txBody>
          <a:bodyPr vert="horz" lIns="91440" tIns="45720" rIns="91440" bIns="45720" rtlCol="0">
            <a:noAutofit/>
          </a:bodyPr>
          <a:lstStyle>
            <a:lvl1pPr>
              <a:defRPr lang="nl-NL" dirty="0"/>
            </a:lvl1pPr>
          </a:lstStyle>
          <a:p>
            <a:pPr lvl="0"/>
            <a:r>
              <a:rPr lang="fr-FR"/>
              <a:t>Cliquez pour modifier les styles du texte du masque</a:t>
            </a:r>
          </a:p>
        </p:txBody>
      </p:sp>
    </p:spTree>
    <p:extLst>
      <p:ext uri="{BB962C8B-B14F-4D97-AF65-F5344CB8AC3E}">
        <p14:creationId xmlns:p14="http://schemas.microsoft.com/office/powerpoint/2010/main" val="420357055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3_Divider with image - deep blue">
    <p:bg>
      <p:bgPr>
        <a:gradFill>
          <a:gsLst>
            <a:gs pos="0">
              <a:srgbClr val="1B4859"/>
            </a:gs>
            <a:gs pos="75000">
              <a:srgbClr val="002D3C"/>
            </a:gs>
          </a:gsLst>
          <a:path path="circle">
            <a:fillToRect l="50000" t="50000" r="50000" b="50000"/>
          </a:path>
        </a:gradFill>
        <a:effectLst/>
      </p:bgPr>
    </p:bg>
    <p:spTree>
      <p:nvGrpSpPr>
        <p:cNvPr id="1" name=""/>
        <p:cNvGrpSpPr/>
        <p:nvPr/>
      </p:nvGrpSpPr>
      <p:grpSpPr>
        <a:xfrm>
          <a:off x="0" y="0"/>
          <a:ext cx="0" cy="0"/>
          <a:chOff x="0" y="0"/>
          <a:chExt cx="0" cy="0"/>
        </a:xfrm>
      </p:grpSpPr>
      <p:sp>
        <p:nvSpPr>
          <p:cNvPr id="5" name="Text Placeholder 6">
            <a:extLst>
              <a:ext uri="{FF2B5EF4-FFF2-40B4-BE49-F238E27FC236}">
                <a16:creationId xmlns:a16="http://schemas.microsoft.com/office/drawing/2014/main" id="{4CB743F7-1E51-4231-BDBC-00E9E84244C3}"/>
              </a:ext>
            </a:extLst>
          </p:cNvPr>
          <p:cNvSpPr>
            <a:spLocks noGrp="1"/>
          </p:cNvSpPr>
          <p:nvPr>
            <p:ph type="body" sz="quarter" idx="10" hasCustomPrompt="1"/>
          </p:nvPr>
        </p:nvSpPr>
        <p:spPr bwMode="invGray">
          <a:xfrm>
            <a:off x="1594498" y="2735665"/>
            <a:ext cx="4323982" cy="3620685"/>
          </a:xfrm>
          <a:prstGeom prst="rect">
            <a:avLst/>
          </a:prstGeom>
        </p:spPr>
        <p:txBody>
          <a:bodyPr lIns="0" tIns="0" rIns="0" bIns="0">
            <a:normAutofit/>
          </a:bodyPr>
          <a:lstStyle>
            <a:lvl1pPr marL="0" indent="0">
              <a:buNone/>
              <a:defRPr sz="3400">
                <a:solidFill>
                  <a:schemeClr val="bg1"/>
                </a:solidFill>
                <a:latin typeface="Montserrat SemiBold" pitchFamily="2" charset="0"/>
              </a:defRPr>
            </a:lvl1pPr>
          </a:lstStyle>
          <a:p>
            <a:pPr lvl="0"/>
            <a:r>
              <a:rPr lang="en-US" dirty="0"/>
              <a:t>&lt;Chapter </a:t>
            </a:r>
            <a:r>
              <a:rPr lang="en-NL" dirty="0"/>
              <a:t>t</a:t>
            </a:r>
            <a:r>
              <a:rPr lang="en-US" dirty="0"/>
              <a:t>itle&gt;</a:t>
            </a:r>
          </a:p>
        </p:txBody>
      </p:sp>
      <p:sp>
        <p:nvSpPr>
          <p:cNvPr id="6" name="Text Placeholder 6">
            <a:extLst>
              <a:ext uri="{FF2B5EF4-FFF2-40B4-BE49-F238E27FC236}">
                <a16:creationId xmlns:a16="http://schemas.microsoft.com/office/drawing/2014/main" id="{16BFB1D5-0A8B-432B-BC50-7C8FF108FF2F}"/>
              </a:ext>
            </a:extLst>
          </p:cNvPr>
          <p:cNvSpPr>
            <a:spLocks noGrp="1"/>
          </p:cNvSpPr>
          <p:nvPr>
            <p:ph type="body" sz="quarter" idx="16" hasCustomPrompt="1"/>
          </p:nvPr>
        </p:nvSpPr>
        <p:spPr bwMode="invGray">
          <a:xfrm>
            <a:off x="632332" y="2735665"/>
            <a:ext cx="711274" cy="523220"/>
          </a:xfrm>
          <a:prstGeom prst="rect">
            <a:avLst/>
          </a:prstGeom>
        </p:spPr>
        <p:txBody>
          <a:bodyPr wrap="square" lIns="0" tIns="0" rIns="0" bIns="0">
            <a:spAutoFit/>
          </a:bodyPr>
          <a:lstStyle>
            <a:lvl1pPr marL="0" indent="0" algn="r">
              <a:buNone/>
              <a:defRPr sz="3400">
                <a:solidFill>
                  <a:schemeClr val="bg1"/>
                </a:solidFill>
                <a:latin typeface="Montserrat SemiBold" pitchFamily="2" charset="0"/>
              </a:defRPr>
            </a:lvl1pPr>
          </a:lstStyle>
          <a:p>
            <a:pPr lvl="0"/>
            <a:r>
              <a:rPr lang="en-US" dirty="0"/>
              <a:t>0#</a:t>
            </a:r>
          </a:p>
        </p:txBody>
      </p:sp>
      <p:pic>
        <p:nvPicPr>
          <p:cNvPr id="13" name="Graphic 12">
            <a:extLst>
              <a:ext uri="{FF2B5EF4-FFF2-40B4-BE49-F238E27FC236}">
                <a16:creationId xmlns:a16="http://schemas.microsoft.com/office/drawing/2014/main" id="{A53A17A6-5D4E-4132-A874-B1C2B83253F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93590" y="892407"/>
            <a:ext cx="1901614" cy="340326"/>
          </a:xfrm>
          <a:prstGeom prst="rect">
            <a:avLst/>
          </a:prstGeom>
        </p:spPr>
      </p:pic>
      <p:sp>
        <p:nvSpPr>
          <p:cNvPr id="7" name="Picture Placeholder 6">
            <a:extLst>
              <a:ext uri="{FF2B5EF4-FFF2-40B4-BE49-F238E27FC236}">
                <a16:creationId xmlns:a16="http://schemas.microsoft.com/office/drawing/2014/main" id="{260049AB-4246-438E-8784-79D421B19910}"/>
              </a:ext>
            </a:extLst>
          </p:cNvPr>
          <p:cNvSpPr>
            <a:spLocks noGrp="1"/>
          </p:cNvSpPr>
          <p:nvPr>
            <p:ph type="pic" sz="quarter" idx="17" hasCustomPrompt="1"/>
          </p:nvPr>
        </p:nvSpPr>
        <p:spPr>
          <a:xfrm>
            <a:off x="6096000" y="0"/>
            <a:ext cx="6096000" cy="6858000"/>
          </a:xfrm>
          <a:prstGeom prst="rect">
            <a:avLst/>
          </a:prstGeom>
        </p:spPr>
        <p:txBody>
          <a:bodyPr anchor="ctr" anchorCtr="0">
            <a:normAutofit/>
          </a:bodyPr>
          <a:lstStyle>
            <a:lvl1pPr marL="0" indent="0" algn="ctr">
              <a:buNone/>
              <a:defRPr sz="1600">
                <a:solidFill>
                  <a:schemeClr val="bg1"/>
                </a:solidFill>
                <a:latin typeface="Montserrat" panose="00000500000000000000" pitchFamily="2" charset="0"/>
              </a:defRPr>
            </a:lvl1pPr>
          </a:lstStyle>
          <a:p>
            <a:r>
              <a:rPr lang="en-NL" dirty="0"/>
              <a:t>Click here to add an image</a:t>
            </a:r>
          </a:p>
          <a:p>
            <a:endParaRPr lang="en-NL" dirty="0"/>
          </a:p>
          <a:p>
            <a:endParaRPr lang="nl-NL" dirty="0"/>
          </a:p>
        </p:txBody>
      </p:sp>
    </p:spTree>
    <p:extLst>
      <p:ext uri="{BB962C8B-B14F-4D97-AF65-F5344CB8AC3E}">
        <p14:creationId xmlns:p14="http://schemas.microsoft.com/office/powerpoint/2010/main" val="28005840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3_Divider with image - grey">
    <p:bg>
      <p:bgPr>
        <a:gradFill>
          <a:gsLst>
            <a:gs pos="0">
              <a:srgbClr val="ECECED"/>
            </a:gs>
            <a:gs pos="100000">
              <a:srgbClr val="D1D1D1">
                <a:alpha val="60000"/>
              </a:srgbClr>
            </a:gs>
          </a:gsLst>
          <a:path path="circle">
            <a:fillToRect l="50000" t="50000" r="50000" b="50000"/>
          </a:path>
        </a:gradFill>
        <a:effectLst/>
      </p:bgPr>
    </p:bg>
    <p:spTree>
      <p:nvGrpSpPr>
        <p:cNvPr id="1" name=""/>
        <p:cNvGrpSpPr/>
        <p:nvPr/>
      </p:nvGrpSpPr>
      <p:grpSpPr>
        <a:xfrm>
          <a:off x="0" y="0"/>
          <a:ext cx="0" cy="0"/>
          <a:chOff x="0" y="0"/>
          <a:chExt cx="0" cy="0"/>
        </a:xfrm>
      </p:grpSpPr>
      <p:sp>
        <p:nvSpPr>
          <p:cNvPr id="5" name="Text Placeholder 6">
            <a:extLst>
              <a:ext uri="{FF2B5EF4-FFF2-40B4-BE49-F238E27FC236}">
                <a16:creationId xmlns:a16="http://schemas.microsoft.com/office/drawing/2014/main" id="{4CB743F7-1E51-4231-BDBC-00E9E84244C3}"/>
              </a:ext>
            </a:extLst>
          </p:cNvPr>
          <p:cNvSpPr>
            <a:spLocks noGrp="1"/>
          </p:cNvSpPr>
          <p:nvPr>
            <p:ph type="body" sz="quarter" idx="10" hasCustomPrompt="1"/>
          </p:nvPr>
        </p:nvSpPr>
        <p:spPr bwMode="invGray">
          <a:xfrm>
            <a:off x="1594498" y="2735665"/>
            <a:ext cx="4323982" cy="3620685"/>
          </a:xfrm>
          <a:prstGeom prst="rect">
            <a:avLst/>
          </a:prstGeom>
        </p:spPr>
        <p:txBody>
          <a:bodyPr lIns="0" tIns="0" rIns="0" bIns="0">
            <a:normAutofit/>
          </a:bodyPr>
          <a:lstStyle>
            <a:lvl1pPr marL="0" indent="0">
              <a:buNone/>
              <a:defRPr sz="3400">
                <a:solidFill>
                  <a:schemeClr val="tx1"/>
                </a:solidFill>
                <a:latin typeface="Montserrat SemiBold" pitchFamily="2" charset="0"/>
              </a:defRPr>
            </a:lvl1pPr>
          </a:lstStyle>
          <a:p>
            <a:pPr lvl="0"/>
            <a:r>
              <a:rPr lang="en-US" dirty="0"/>
              <a:t>&lt;Chapter </a:t>
            </a:r>
            <a:r>
              <a:rPr lang="en-NL" dirty="0"/>
              <a:t>t</a:t>
            </a:r>
            <a:r>
              <a:rPr lang="en-US" dirty="0"/>
              <a:t>itle&gt;</a:t>
            </a:r>
          </a:p>
        </p:txBody>
      </p:sp>
      <p:sp>
        <p:nvSpPr>
          <p:cNvPr id="6" name="Text Placeholder 6">
            <a:extLst>
              <a:ext uri="{FF2B5EF4-FFF2-40B4-BE49-F238E27FC236}">
                <a16:creationId xmlns:a16="http://schemas.microsoft.com/office/drawing/2014/main" id="{16BFB1D5-0A8B-432B-BC50-7C8FF108FF2F}"/>
              </a:ext>
            </a:extLst>
          </p:cNvPr>
          <p:cNvSpPr>
            <a:spLocks noGrp="1"/>
          </p:cNvSpPr>
          <p:nvPr>
            <p:ph type="body" sz="quarter" idx="16" hasCustomPrompt="1"/>
          </p:nvPr>
        </p:nvSpPr>
        <p:spPr bwMode="invGray">
          <a:xfrm>
            <a:off x="632332" y="2735665"/>
            <a:ext cx="711274" cy="523220"/>
          </a:xfrm>
          <a:prstGeom prst="rect">
            <a:avLst/>
          </a:prstGeom>
        </p:spPr>
        <p:txBody>
          <a:bodyPr wrap="square" lIns="0" tIns="0" rIns="0" bIns="0">
            <a:spAutoFit/>
          </a:bodyPr>
          <a:lstStyle>
            <a:lvl1pPr marL="0" indent="0" algn="r">
              <a:buNone/>
              <a:defRPr sz="3400">
                <a:solidFill>
                  <a:schemeClr val="tx1"/>
                </a:solidFill>
                <a:latin typeface="Montserrat SemiBold" pitchFamily="2" charset="0"/>
              </a:defRPr>
            </a:lvl1pPr>
          </a:lstStyle>
          <a:p>
            <a:pPr lvl="0"/>
            <a:r>
              <a:rPr lang="en-US" dirty="0"/>
              <a:t>0#</a:t>
            </a:r>
          </a:p>
        </p:txBody>
      </p:sp>
      <p:pic>
        <p:nvPicPr>
          <p:cNvPr id="13" name="Graphic 12">
            <a:extLst>
              <a:ext uri="{FF2B5EF4-FFF2-40B4-BE49-F238E27FC236}">
                <a16:creationId xmlns:a16="http://schemas.microsoft.com/office/drawing/2014/main" id="{A53A17A6-5D4E-4132-A874-B1C2B83253F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93590" y="892407"/>
            <a:ext cx="1901614" cy="340326"/>
          </a:xfrm>
          <a:prstGeom prst="rect">
            <a:avLst/>
          </a:prstGeom>
        </p:spPr>
      </p:pic>
      <p:sp>
        <p:nvSpPr>
          <p:cNvPr id="7" name="Picture Placeholder 6">
            <a:extLst>
              <a:ext uri="{FF2B5EF4-FFF2-40B4-BE49-F238E27FC236}">
                <a16:creationId xmlns:a16="http://schemas.microsoft.com/office/drawing/2014/main" id="{260049AB-4246-438E-8784-79D421B19910}"/>
              </a:ext>
            </a:extLst>
          </p:cNvPr>
          <p:cNvSpPr>
            <a:spLocks noGrp="1"/>
          </p:cNvSpPr>
          <p:nvPr>
            <p:ph type="pic" sz="quarter" idx="17" hasCustomPrompt="1"/>
          </p:nvPr>
        </p:nvSpPr>
        <p:spPr>
          <a:xfrm>
            <a:off x="6096000" y="0"/>
            <a:ext cx="6096000" cy="6858000"/>
          </a:xfrm>
          <a:prstGeom prst="rect">
            <a:avLst/>
          </a:prstGeom>
        </p:spPr>
        <p:txBody>
          <a:bodyPr anchor="ctr" anchorCtr="0">
            <a:normAutofit/>
          </a:bodyPr>
          <a:lstStyle>
            <a:lvl1pPr marL="0" indent="0" algn="ctr">
              <a:buNone/>
              <a:defRPr sz="1600">
                <a:solidFill>
                  <a:schemeClr val="tx1"/>
                </a:solidFill>
                <a:latin typeface="Montserrat" panose="00000500000000000000" pitchFamily="2" charset="0"/>
              </a:defRPr>
            </a:lvl1pPr>
          </a:lstStyle>
          <a:p>
            <a:r>
              <a:rPr lang="en-NL" dirty="0"/>
              <a:t>Click here to add an image</a:t>
            </a:r>
          </a:p>
          <a:p>
            <a:endParaRPr lang="en-NL" dirty="0"/>
          </a:p>
          <a:p>
            <a:endParaRPr lang="nl-NL" dirty="0"/>
          </a:p>
        </p:txBody>
      </p:sp>
    </p:spTree>
    <p:extLst>
      <p:ext uri="{BB962C8B-B14F-4D97-AF65-F5344CB8AC3E}">
        <p14:creationId xmlns:p14="http://schemas.microsoft.com/office/powerpoint/2010/main" val="224215003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2_One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096816-C8D8-4D33-ADC6-A0DDE3C6E31E}"/>
              </a:ext>
            </a:extLst>
          </p:cNvPr>
          <p:cNvSpPr>
            <a:spLocks noGrp="1"/>
          </p:cNvSpPr>
          <p:nvPr>
            <p:ph type="title"/>
          </p:nvPr>
        </p:nvSpPr>
        <p:spPr bwMode="invGray">
          <a:xfrm>
            <a:off x="316799" y="471915"/>
            <a:ext cx="11484000" cy="343237"/>
          </a:xfrm>
          <a:prstGeom prst="rect">
            <a:avLst/>
          </a:prstGeom>
        </p:spPr>
        <p:txBody>
          <a:bodyPr tIns="0" bIns="0" anchor="t">
            <a:spAutoFit/>
          </a:bodyPr>
          <a:lstStyle>
            <a:lvl1pPr>
              <a:lnSpc>
                <a:spcPct val="100000"/>
              </a:lnSpc>
              <a:defRPr sz="2200">
                <a:solidFill>
                  <a:srgbClr val="000000"/>
                </a:solidFill>
                <a:latin typeface="Montserrat Bold" panose="00000800000000000000" pitchFamily="2" charset="0"/>
              </a:defRPr>
            </a:lvl1pPr>
          </a:lstStyle>
          <a:p>
            <a:r>
              <a:rPr lang="fr-FR" dirty="0"/>
              <a:t>Modifiez le style du titre</a:t>
            </a:r>
            <a:endParaRPr lang="en-US" dirty="0"/>
          </a:p>
        </p:txBody>
      </p:sp>
      <p:sp>
        <p:nvSpPr>
          <p:cNvPr id="5" name="Text Placeholder 4">
            <a:extLst>
              <a:ext uri="{FF2B5EF4-FFF2-40B4-BE49-F238E27FC236}">
                <a16:creationId xmlns:a16="http://schemas.microsoft.com/office/drawing/2014/main" id="{EA2E3C4D-A53B-49B6-90E2-150065B8751E}"/>
              </a:ext>
            </a:extLst>
          </p:cNvPr>
          <p:cNvSpPr>
            <a:spLocks noGrp="1"/>
          </p:cNvSpPr>
          <p:nvPr>
            <p:ph type="body" sz="quarter" idx="10"/>
          </p:nvPr>
        </p:nvSpPr>
        <p:spPr bwMode="invGray">
          <a:xfrm>
            <a:off x="316799" y="830931"/>
            <a:ext cx="11484000" cy="338554"/>
          </a:xfrm>
          <a:prstGeom prst="rect">
            <a:avLst/>
          </a:prstGeom>
        </p:spPr>
        <p:txBody>
          <a:bodyPr>
            <a:spAutoFit/>
          </a:bodyPr>
          <a:lstStyle>
            <a:lvl1pPr marL="0" indent="0">
              <a:buNone/>
              <a:defRPr sz="1600">
                <a:solidFill>
                  <a:srgbClr val="000000"/>
                </a:solidFill>
                <a:latin typeface="Montserrat SemiBold" pitchFamily="2" charset="0"/>
              </a:defRPr>
            </a:lvl1pPr>
          </a:lstStyle>
          <a:p>
            <a:pPr lvl="0"/>
            <a:r>
              <a:rPr lang="fr-FR"/>
              <a:t>Cliquez pour modifier les styles du texte du masque</a:t>
            </a:r>
          </a:p>
        </p:txBody>
      </p:sp>
      <p:sp>
        <p:nvSpPr>
          <p:cNvPr id="6" name="Text Placeholder 5">
            <a:extLst>
              <a:ext uri="{FF2B5EF4-FFF2-40B4-BE49-F238E27FC236}">
                <a16:creationId xmlns:a16="http://schemas.microsoft.com/office/drawing/2014/main" id="{2BAE1A89-9C65-45A4-8923-6131F16037FA}"/>
              </a:ext>
            </a:extLst>
          </p:cNvPr>
          <p:cNvSpPr>
            <a:spLocks noGrp="1"/>
          </p:cNvSpPr>
          <p:nvPr>
            <p:ph type="body" sz="quarter" idx="11"/>
          </p:nvPr>
        </p:nvSpPr>
        <p:spPr>
          <a:xfrm>
            <a:off x="316799" y="1316038"/>
            <a:ext cx="11484000" cy="4637087"/>
          </a:xfrm>
          <a:prstGeom prst="rect">
            <a:avLst/>
          </a:prstGeom>
        </p:spPr>
        <p:txBody>
          <a:bodyPr vert="horz" lIns="91440" tIns="45720" rIns="91440" bIns="45720" rtlCol="0">
            <a:noAutofit/>
          </a:bodyPr>
          <a:lstStyle>
            <a:lvl1pPr>
              <a:defRPr lang="nl-NL" dirty="0"/>
            </a:lvl1pPr>
          </a:lstStyle>
          <a:p>
            <a:pPr lvl="0"/>
            <a:r>
              <a:rPr lang="fr-FR"/>
              <a:t>Cliquez pour modifier les styles du texte du masque</a:t>
            </a:r>
          </a:p>
        </p:txBody>
      </p:sp>
    </p:spTree>
    <p:extLst>
      <p:ext uri="{BB962C8B-B14F-4D97-AF65-F5344CB8AC3E}">
        <p14:creationId xmlns:p14="http://schemas.microsoft.com/office/powerpoint/2010/main" val="34756433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2_Two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096816-C8D8-4D33-ADC6-A0DDE3C6E31E}"/>
              </a:ext>
            </a:extLst>
          </p:cNvPr>
          <p:cNvSpPr>
            <a:spLocks noGrp="1"/>
          </p:cNvSpPr>
          <p:nvPr>
            <p:ph type="title"/>
          </p:nvPr>
        </p:nvSpPr>
        <p:spPr bwMode="invGray">
          <a:xfrm>
            <a:off x="316800" y="471915"/>
            <a:ext cx="11484000" cy="343237"/>
          </a:xfrm>
          <a:prstGeom prst="rect">
            <a:avLst/>
          </a:prstGeom>
        </p:spPr>
        <p:txBody>
          <a:bodyPr anchor="t">
            <a:spAutoFit/>
          </a:bodyPr>
          <a:lstStyle>
            <a:lvl1pPr>
              <a:defRPr sz="2200">
                <a:solidFill>
                  <a:srgbClr val="000000"/>
                </a:solidFill>
                <a:latin typeface="Montserrat Bold" panose="00000800000000000000" pitchFamily="2" charset="0"/>
              </a:defRPr>
            </a:lvl1pPr>
          </a:lstStyle>
          <a:p>
            <a:r>
              <a:rPr lang="fr-FR"/>
              <a:t>Modifiez le style du titre</a:t>
            </a:r>
            <a:endParaRPr lang="en-US" dirty="0"/>
          </a:p>
        </p:txBody>
      </p:sp>
      <p:sp>
        <p:nvSpPr>
          <p:cNvPr id="5" name="Text Placeholder 4">
            <a:extLst>
              <a:ext uri="{FF2B5EF4-FFF2-40B4-BE49-F238E27FC236}">
                <a16:creationId xmlns:a16="http://schemas.microsoft.com/office/drawing/2014/main" id="{EA2E3C4D-A53B-49B6-90E2-150065B8751E}"/>
              </a:ext>
            </a:extLst>
          </p:cNvPr>
          <p:cNvSpPr>
            <a:spLocks noGrp="1"/>
          </p:cNvSpPr>
          <p:nvPr>
            <p:ph type="body" sz="quarter" idx="10"/>
          </p:nvPr>
        </p:nvSpPr>
        <p:spPr bwMode="invGray">
          <a:xfrm>
            <a:off x="316800" y="830931"/>
            <a:ext cx="11484000" cy="338554"/>
          </a:xfrm>
          <a:prstGeom prst="rect">
            <a:avLst/>
          </a:prstGeom>
        </p:spPr>
        <p:txBody>
          <a:bodyPr>
            <a:spAutoFit/>
          </a:bodyPr>
          <a:lstStyle>
            <a:lvl1pPr marL="0" indent="0">
              <a:buNone/>
              <a:defRPr sz="1600">
                <a:solidFill>
                  <a:srgbClr val="000000"/>
                </a:solidFill>
                <a:latin typeface="Montserrat SemiBold" pitchFamily="2" charset="0"/>
              </a:defRPr>
            </a:lvl1pPr>
          </a:lstStyle>
          <a:p>
            <a:pPr lvl="0"/>
            <a:r>
              <a:rPr lang="fr-FR"/>
              <a:t>Cliquez pour modifier les styles du texte du masque</a:t>
            </a:r>
          </a:p>
        </p:txBody>
      </p:sp>
      <p:sp>
        <p:nvSpPr>
          <p:cNvPr id="11" name="Text Placeholder 5">
            <a:extLst>
              <a:ext uri="{FF2B5EF4-FFF2-40B4-BE49-F238E27FC236}">
                <a16:creationId xmlns:a16="http://schemas.microsoft.com/office/drawing/2014/main" id="{0F61FD8B-EBAC-431F-8905-95E0C7426B9E}"/>
              </a:ext>
            </a:extLst>
          </p:cNvPr>
          <p:cNvSpPr>
            <a:spLocks noGrp="1"/>
          </p:cNvSpPr>
          <p:nvPr>
            <p:ph type="body" sz="quarter" idx="11"/>
          </p:nvPr>
        </p:nvSpPr>
        <p:spPr>
          <a:xfrm>
            <a:off x="316800" y="1316038"/>
            <a:ext cx="5542569" cy="4637087"/>
          </a:xfrm>
          <a:prstGeom prst="rect">
            <a:avLst/>
          </a:prstGeom>
        </p:spPr>
        <p:txBody>
          <a:bodyPr vert="horz" lIns="91440" tIns="45720" rIns="91440" bIns="45720" rtlCol="0">
            <a:normAutofit/>
          </a:bodyPr>
          <a:lstStyle>
            <a:lvl1pPr>
              <a:defRPr lang="nl-NL" dirty="0"/>
            </a:lvl1pPr>
          </a:lstStyle>
          <a:p>
            <a:pPr lvl="0"/>
            <a:r>
              <a:rPr lang="fr-FR"/>
              <a:t>Cliquez pour modifier les styles du texte du masque</a:t>
            </a:r>
          </a:p>
        </p:txBody>
      </p:sp>
      <p:sp>
        <p:nvSpPr>
          <p:cNvPr id="13" name="Text Placeholder 5">
            <a:extLst>
              <a:ext uri="{FF2B5EF4-FFF2-40B4-BE49-F238E27FC236}">
                <a16:creationId xmlns:a16="http://schemas.microsoft.com/office/drawing/2014/main" id="{74A7F2C9-5B52-4373-9742-E65FC6C6DD35}"/>
              </a:ext>
            </a:extLst>
          </p:cNvPr>
          <p:cNvSpPr>
            <a:spLocks noGrp="1"/>
          </p:cNvSpPr>
          <p:nvPr>
            <p:ph type="body" sz="quarter" idx="13"/>
          </p:nvPr>
        </p:nvSpPr>
        <p:spPr>
          <a:xfrm>
            <a:off x="6258231" y="1316037"/>
            <a:ext cx="5542569" cy="4637087"/>
          </a:xfrm>
          <a:prstGeom prst="rect">
            <a:avLst/>
          </a:prstGeom>
        </p:spPr>
        <p:txBody>
          <a:bodyPr vert="horz" lIns="91440" tIns="45720" rIns="91440" bIns="45720" rtlCol="0">
            <a:normAutofit/>
          </a:bodyPr>
          <a:lstStyle>
            <a:lvl1pPr>
              <a:defRPr lang="nl-NL" dirty="0"/>
            </a:lvl1pPr>
          </a:lstStyle>
          <a:p>
            <a:pPr lvl="0"/>
            <a:r>
              <a:rPr lang="fr-FR"/>
              <a:t>Cliquez pour modifier les styles du texte du masque</a:t>
            </a:r>
          </a:p>
        </p:txBody>
      </p:sp>
    </p:spTree>
    <p:extLst>
      <p:ext uri="{BB962C8B-B14F-4D97-AF65-F5344CB8AC3E}">
        <p14:creationId xmlns:p14="http://schemas.microsoft.com/office/powerpoint/2010/main" val="220061379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2_Three column">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800" y="471915"/>
            <a:ext cx="11484000" cy="343237"/>
          </a:xfrm>
          <a:prstGeom prst="rect">
            <a:avLst/>
          </a:prstGeom>
        </p:spPr>
        <p:txBody>
          <a:bodyPr anchor="t">
            <a:spAutoFit/>
          </a:bodyPr>
          <a:lstStyle>
            <a:lvl1pPr>
              <a:defRPr sz="2200">
                <a:solidFill>
                  <a:srgbClr val="000000"/>
                </a:solidFill>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800" y="830931"/>
            <a:ext cx="11484000" cy="338554"/>
          </a:xfrm>
          <a:prstGeom prst="rect">
            <a:avLst/>
          </a:prstGeom>
        </p:spPr>
        <p:txBody>
          <a:bodyPr>
            <a:spAutoFit/>
          </a:bodyPr>
          <a:lstStyle>
            <a:lvl1pPr marL="0" indent="0">
              <a:buNone/>
              <a:defRPr sz="1600">
                <a:solidFill>
                  <a:srgbClr val="000000"/>
                </a:solidFill>
                <a:latin typeface="Montserrat SemiBold" pitchFamily="2" charset="0"/>
              </a:defRPr>
            </a:lvl1pPr>
          </a:lstStyle>
          <a:p>
            <a:pPr lvl="0"/>
            <a:r>
              <a:rPr lang="fr-FR"/>
              <a:t>Cliquez pour modifier les styles du texte du masque</a:t>
            </a:r>
          </a:p>
        </p:txBody>
      </p:sp>
      <p:sp>
        <p:nvSpPr>
          <p:cNvPr id="10" name="Text Placeholder 5">
            <a:extLst>
              <a:ext uri="{FF2B5EF4-FFF2-40B4-BE49-F238E27FC236}">
                <a16:creationId xmlns:a16="http://schemas.microsoft.com/office/drawing/2014/main" id="{6673F966-8056-4DE2-B799-EF36BC12AE93}"/>
              </a:ext>
            </a:extLst>
          </p:cNvPr>
          <p:cNvSpPr>
            <a:spLocks noGrp="1"/>
          </p:cNvSpPr>
          <p:nvPr>
            <p:ph type="body" sz="quarter" idx="11"/>
          </p:nvPr>
        </p:nvSpPr>
        <p:spPr>
          <a:xfrm>
            <a:off x="316800" y="1316038"/>
            <a:ext cx="3600000" cy="4637087"/>
          </a:xfrm>
          <a:prstGeom prst="rect">
            <a:avLst/>
          </a:prstGeom>
        </p:spPr>
        <p:txBody>
          <a:bodyPr/>
          <a:lstStyle>
            <a:lvl1pPr marL="0" indent="0">
              <a:buNone/>
              <a:defRPr>
                <a:solidFill>
                  <a:srgbClr val="000000"/>
                </a:solidFill>
              </a:defRPr>
            </a:lvl1pPr>
          </a:lstStyle>
          <a:p>
            <a:pPr lvl="0"/>
            <a:r>
              <a:rPr lang="fr-FR"/>
              <a:t>Cliquez pour modifier les styles du texte du masque</a:t>
            </a:r>
          </a:p>
        </p:txBody>
      </p:sp>
      <p:sp>
        <p:nvSpPr>
          <p:cNvPr id="13" name="Text Placeholder 5">
            <a:extLst>
              <a:ext uri="{FF2B5EF4-FFF2-40B4-BE49-F238E27FC236}">
                <a16:creationId xmlns:a16="http://schemas.microsoft.com/office/drawing/2014/main" id="{DDD60F31-EC58-4827-AE70-2A037AD8A328}"/>
              </a:ext>
            </a:extLst>
          </p:cNvPr>
          <p:cNvSpPr>
            <a:spLocks noGrp="1"/>
          </p:cNvSpPr>
          <p:nvPr>
            <p:ph type="body" sz="quarter" idx="16"/>
          </p:nvPr>
        </p:nvSpPr>
        <p:spPr>
          <a:xfrm>
            <a:off x="4258800" y="1316038"/>
            <a:ext cx="3600000" cy="4637087"/>
          </a:xfrm>
          <a:prstGeom prst="rect">
            <a:avLst/>
          </a:prstGeom>
        </p:spPr>
        <p:txBody>
          <a:bodyPr/>
          <a:lstStyle>
            <a:lvl1pPr marL="0" indent="0">
              <a:buNone/>
              <a:defRPr>
                <a:solidFill>
                  <a:srgbClr val="000000"/>
                </a:solidFill>
              </a:defRPr>
            </a:lvl1pPr>
          </a:lstStyle>
          <a:p>
            <a:pPr lvl="0"/>
            <a:r>
              <a:rPr lang="fr-FR"/>
              <a:t>Cliquez pour modifier les styles du texte du masque</a:t>
            </a:r>
          </a:p>
        </p:txBody>
      </p:sp>
      <p:sp>
        <p:nvSpPr>
          <p:cNvPr id="18" name="Text Placeholder 5">
            <a:extLst>
              <a:ext uri="{FF2B5EF4-FFF2-40B4-BE49-F238E27FC236}">
                <a16:creationId xmlns:a16="http://schemas.microsoft.com/office/drawing/2014/main" id="{EF2B20C0-85C2-4DF4-A44F-BC3996D47AF6}"/>
              </a:ext>
            </a:extLst>
          </p:cNvPr>
          <p:cNvSpPr>
            <a:spLocks noGrp="1"/>
          </p:cNvSpPr>
          <p:nvPr>
            <p:ph type="body" sz="quarter" idx="17"/>
          </p:nvPr>
        </p:nvSpPr>
        <p:spPr>
          <a:xfrm>
            <a:off x="8200800" y="1316037"/>
            <a:ext cx="3600000" cy="4637087"/>
          </a:xfrm>
          <a:prstGeom prst="rect">
            <a:avLst/>
          </a:prstGeom>
        </p:spPr>
        <p:txBody>
          <a:bodyPr/>
          <a:lstStyle>
            <a:lvl1pPr marL="0" indent="0">
              <a:buNone/>
              <a:defRPr>
                <a:solidFill>
                  <a:srgbClr val="000000"/>
                </a:solidFill>
              </a:defRPr>
            </a:lvl1pPr>
          </a:lstStyle>
          <a:p>
            <a:pPr lvl="0"/>
            <a:r>
              <a:rPr lang="fr-FR"/>
              <a:t>Cliquez pour modifier les styles du texte du masque</a:t>
            </a:r>
          </a:p>
        </p:txBody>
      </p:sp>
    </p:spTree>
    <p:extLst>
      <p:ext uri="{BB962C8B-B14F-4D97-AF65-F5344CB8AC3E}">
        <p14:creationId xmlns:p14="http://schemas.microsoft.com/office/powerpoint/2010/main" val="168563068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2_One column - small image">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800" y="471915"/>
            <a:ext cx="6750477" cy="343237"/>
          </a:xfrm>
          <a:prstGeom prst="rect">
            <a:avLst/>
          </a:prstGeom>
        </p:spPr>
        <p:txBody>
          <a:bodyPr anchor="t">
            <a:spAutoFit/>
          </a:bodyPr>
          <a:lstStyle>
            <a:lvl1pPr>
              <a:defRPr sz="2200">
                <a:solidFill>
                  <a:srgbClr val="000000"/>
                </a:solidFill>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800" y="830931"/>
            <a:ext cx="6750477" cy="338554"/>
          </a:xfrm>
          <a:prstGeom prst="rect">
            <a:avLst/>
          </a:prstGeom>
        </p:spPr>
        <p:txBody>
          <a:bodyPr>
            <a:spAutoFit/>
          </a:bodyPr>
          <a:lstStyle>
            <a:lvl1pPr marL="0" indent="0">
              <a:buNone/>
              <a:defRPr sz="1600">
                <a:solidFill>
                  <a:srgbClr val="000000"/>
                </a:solidFill>
                <a:latin typeface="Montserrat SemiBold" pitchFamily="2" charset="0"/>
              </a:defRPr>
            </a:lvl1pPr>
          </a:lstStyle>
          <a:p>
            <a:pPr lvl="0"/>
            <a:r>
              <a:rPr lang="fr-FR"/>
              <a:t>Cliquez pour modifier les styles du texte du masque</a:t>
            </a:r>
          </a:p>
        </p:txBody>
      </p:sp>
      <p:sp>
        <p:nvSpPr>
          <p:cNvPr id="6" name="Picture Placeholder 5">
            <a:extLst>
              <a:ext uri="{FF2B5EF4-FFF2-40B4-BE49-F238E27FC236}">
                <a16:creationId xmlns:a16="http://schemas.microsoft.com/office/drawing/2014/main" id="{37581D1D-5EAE-4A54-A05E-CABE73051D3B}"/>
              </a:ext>
            </a:extLst>
          </p:cNvPr>
          <p:cNvSpPr>
            <a:spLocks noGrp="1"/>
          </p:cNvSpPr>
          <p:nvPr>
            <p:ph type="pic" sz="quarter" idx="14" hasCustomPrompt="1"/>
          </p:nvPr>
        </p:nvSpPr>
        <p:spPr>
          <a:xfrm>
            <a:off x="7334885" y="471915"/>
            <a:ext cx="4464910" cy="5481210"/>
          </a:xfrm>
          <a:prstGeom prst="roundRect">
            <a:avLst>
              <a:gd name="adj" fmla="val 1612"/>
            </a:avLst>
          </a:prstGeom>
        </p:spPr>
        <p:txBody>
          <a:bodyPr anchor="ctr">
            <a:normAutofit/>
          </a:bodyPr>
          <a:lstStyle>
            <a:lvl1pPr marL="0" indent="0" algn="ctr">
              <a:buNone/>
              <a:defRPr sz="1600">
                <a:solidFill>
                  <a:srgbClr val="000000"/>
                </a:solidFill>
                <a:latin typeface="Montserrat" panose="00000500000000000000" pitchFamily="2" charset="0"/>
              </a:defRPr>
            </a:lvl1pPr>
          </a:lstStyle>
          <a:p>
            <a:r>
              <a:rPr lang="en-NL" dirty="0"/>
              <a:t>Click here to add an image</a:t>
            </a:r>
          </a:p>
          <a:p>
            <a:endParaRPr lang="en-NL" dirty="0"/>
          </a:p>
          <a:p>
            <a:endParaRPr lang="en-NL" dirty="0"/>
          </a:p>
        </p:txBody>
      </p:sp>
      <p:sp>
        <p:nvSpPr>
          <p:cNvPr id="9" name="Text Placeholder 5">
            <a:extLst>
              <a:ext uri="{FF2B5EF4-FFF2-40B4-BE49-F238E27FC236}">
                <a16:creationId xmlns:a16="http://schemas.microsoft.com/office/drawing/2014/main" id="{26BC8A62-F5B1-434F-9116-260E0EED5724}"/>
              </a:ext>
            </a:extLst>
          </p:cNvPr>
          <p:cNvSpPr>
            <a:spLocks noGrp="1"/>
          </p:cNvSpPr>
          <p:nvPr>
            <p:ph type="body" sz="quarter" idx="11"/>
          </p:nvPr>
        </p:nvSpPr>
        <p:spPr>
          <a:xfrm>
            <a:off x="316800" y="1316038"/>
            <a:ext cx="5677192" cy="4637087"/>
          </a:xfrm>
          <a:prstGeom prst="rect">
            <a:avLst/>
          </a:prstGeom>
        </p:spPr>
        <p:txBody>
          <a:bodyPr/>
          <a:lstStyle>
            <a:lvl1pPr marL="0" indent="0">
              <a:buNone/>
              <a:defRPr>
                <a:solidFill>
                  <a:srgbClr val="000000"/>
                </a:solidFill>
              </a:defRPr>
            </a:lvl1pPr>
          </a:lstStyle>
          <a:p>
            <a:pPr lvl="0"/>
            <a:r>
              <a:rPr lang="fr-FR"/>
              <a:t>Cliquez pour modifier les styles du texte du masque</a:t>
            </a:r>
          </a:p>
        </p:txBody>
      </p:sp>
    </p:spTree>
    <p:extLst>
      <p:ext uri="{BB962C8B-B14F-4D97-AF65-F5344CB8AC3E}">
        <p14:creationId xmlns:p14="http://schemas.microsoft.com/office/powerpoint/2010/main" val="304492812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2_One column - big image">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800" y="471915"/>
            <a:ext cx="4181414" cy="343237"/>
          </a:xfrm>
          <a:prstGeom prst="rect">
            <a:avLst/>
          </a:prstGeom>
        </p:spPr>
        <p:txBody>
          <a:bodyPr anchor="t">
            <a:spAutoFit/>
          </a:bodyPr>
          <a:lstStyle>
            <a:lvl1pPr>
              <a:defRPr sz="2200">
                <a:solidFill>
                  <a:srgbClr val="000000"/>
                </a:solidFill>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800" y="830931"/>
            <a:ext cx="4182375" cy="338554"/>
          </a:xfrm>
          <a:prstGeom prst="rect">
            <a:avLst/>
          </a:prstGeom>
        </p:spPr>
        <p:txBody>
          <a:bodyPr>
            <a:spAutoFit/>
          </a:bodyPr>
          <a:lstStyle>
            <a:lvl1pPr marL="0" indent="0">
              <a:buNone/>
              <a:defRPr sz="1600">
                <a:solidFill>
                  <a:srgbClr val="000000"/>
                </a:solidFill>
                <a:latin typeface="Montserrat SemiBold" pitchFamily="2" charset="0"/>
              </a:defRPr>
            </a:lvl1pPr>
          </a:lstStyle>
          <a:p>
            <a:pPr lvl="0"/>
            <a:r>
              <a:rPr lang="fr-FR"/>
              <a:t>Cliquez pour modifier les styles du texte du masque</a:t>
            </a:r>
          </a:p>
        </p:txBody>
      </p:sp>
      <p:sp>
        <p:nvSpPr>
          <p:cNvPr id="6" name="Picture Placeholder 5">
            <a:extLst>
              <a:ext uri="{FF2B5EF4-FFF2-40B4-BE49-F238E27FC236}">
                <a16:creationId xmlns:a16="http://schemas.microsoft.com/office/drawing/2014/main" id="{37581D1D-5EAE-4A54-A05E-CABE73051D3B}"/>
              </a:ext>
            </a:extLst>
          </p:cNvPr>
          <p:cNvSpPr>
            <a:spLocks noGrp="1"/>
          </p:cNvSpPr>
          <p:nvPr>
            <p:ph type="pic" sz="quarter" idx="14" hasCustomPrompt="1"/>
          </p:nvPr>
        </p:nvSpPr>
        <p:spPr>
          <a:xfrm>
            <a:off x="4913419" y="471915"/>
            <a:ext cx="6885414" cy="5481210"/>
          </a:xfrm>
          <a:prstGeom prst="roundRect">
            <a:avLst>
              <a:gd name="adj" fmla="val 1612"/>
            </a:avLst>
          </a:prstGeom>
        </p:spPr>
        <p:txBody>
          <a:bodyPr anchor="ctr">
            <a:normAutofit/>
          </a:bodyPr>
          <a:lstStyle>
            <a:lvl1pPr marL="0" indent="0" algn="ctr">
              <a:buNone/>
              <a:defRPr sz="1600">
                <a:solidFill>
                  <a:srgbClr val="000000"/>
                </a:solidFill>
                <a:latin typeface="Montserrat" panose="00000500000000000000" pitchFamily="2" charset="0"/>
              </a:defRPr>
            </a:lvl1pPr>
          </a:lstStyle>
          <a:p>
            <a:r>
              <a:rPr lang="en-NL" dirty="0"/>
              <a:t>Click here to add an image</a:t>
            </a:r>
          </a:p>
          <a:p>
            <a:endParaRPr lang="en-NL" dirty="0"/>
          </a:p>
          <a:p>
            <a:endParaRPr lang="en-NL" dirty="0"/>
          </a:p>
        </p:txBody>
      </p:sp>
      <p:sp>
        <p:nvSpPr>
          <p:cNvPr id="8" name="Text Placeholder 5">
            <a:extLst>
              <a:ext uri="{FF2B5EF4-FFF2-40B4-BE49-F238E27FC236}">
                <a16:creationId xmlns:a16="http://schemas.microsoft.com/office/drawing/2014/main" id="{FB9542F9-32A5-410D-9629-E8AEBA046707}"/>
              </a:ext>
            </a:extLst>
          </p:cNvPr>
          <p:cNvSpPr>
            <a:spLocks noGrp="1"/>
          </p:cNvSpPr>
          <p:nvPr>
            <p:ph type="body" sz="quarter" idx="11"/>
          </p:nvPr>
        </p:nvSpPr>
        <p:spPr>
          <a:xfrm>
            <a:off x="316800" y="1316038"/>
            <a:ext cx="4181414" cy="4637087"/>
          </a:xfrm>
          <a:prstGeom prst="rect">
            <a:avLst/>
          </a:prstGeom>
        </p:spPr>
        <p:txBody>
          <a:bodyPr/>
          <a:lstStyle>
            <a:lvl1pPr marL="0" indent="0">
              <a:buNone/>
              <a:defRPr>
                <a:solidFill>
                  <a:srgbClr val="000000"/>
                </a:solidFill>
              </a:defRPr>
            </a:lvl1pPr>
          </a:lstStyle>
          <a:p>
            <a:pPr lvl="0"/>
            <a:r>
              <a:rPr lang="fr-FR"/>
              <a:t>Cliquez pour modifier les styles du texte du masque</a:t>
            </a:r>
          </a:p>
        </p:txBody>
      </p:sp>
    </p:spTree>
    <p:extLst>
      <p:ext uri="{BB962C8B-B14F-4D97-AF65-F5344CB8AC3E}">
        <p14:creationId xmlns:p14="http://schemas.microsoft.com/office/powerpoint/2010/main" val="405456694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2_One column - chart right">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800" y="471915"/>
            <a:ext cx="11484000" cy="343237"/>
          </a:xfrm>
          <a:prstGeom prst="rect">
            <a:avLst/>
          </a:prstGeom>
        </p:spPr>
        <p:txBody>
          <a:bodyPr anchor="t">
            <a:spAutoFit/>
          </a:bodyPr>
          <a:lstStyle>
            <a:lvl1pPr>
              <a:defRPr sz="2200">
                <a:solidFill>
                  <a:srgbClr val="000000"/>
                </a:solidFill>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800" y="830931"/>
            <a:ext cx="11484000" cy="338554"/>
          </a:xfrm>
          <a:prstGeom prst="rect">
            <a:avLst/>
          </a:prstGeom>
        </p:spPr>
        <p:txBody>
          <a:bodyPr>
            <a:spAutoFit/>
          </a:bodyPr>
          <a:lstStyle>
            <a:lvl1pPr marL="0" indent="0">
              <a:buNone/>
              <a:defRPr sz="1600">
                <a:solidFill>
                  <a:srgbClr val="000000"/>
                </a:solidFill>
                <a:latin typeface="Montserrat SemiBold" pitchFamily="2" charset="0"/>
              </a:defRPr>
            </a:lvl1pPr>
          </a:lstStyle>
          <a:p>
            <a:pPr lvl="0"/>
            <a:r>
              <a:rPr lang="fr-FR"/>
              <a:t>Cliquez pour modifier les styles du texte du masque</a:t>
            </a:r>
          </a:p>
        </p:txBody>
      </p:sp>
      <p:sp>
        <p:nvSpPr>
          <p:cNvPr id="7" name="Chart Placeholder 6">
            <a:extLst>
              <a:ext uri="{FF2B5EF4-FFF2-40B4-BE49-F238E27FC236}">
                <a16:creationId xmlns:a16="http://schemas.microsoft.com/office/drawing/2014/main" id="{6C72E7BA-6D3C-4D6A-9EA0-061F3E9E8324}"/>
              </a:ext>
            </a:extLst>
          </p:cNvPr>
          <p:cNvSpPr>
            <a:spLocks noGrp="1"/>
          </p:cNvSpPr>
          <p:nvPr>
            <p:ph type="chart" sz="quarter" idx="15" hasCustomPrompt="1"/>
          </p:nvPr>
        </p:nvSpPr>
        <p:spPr>
          <a:xfrm>
            <a:off x="5420705" y="1316764"/>
            <a:ext cx="6380095" cy="4636563"/>
          </a:xfrm>
          <a:prstGeom prst="rect">
            <a:avLst/>
          </a:prstGeom>
        </p:spPr>
        <p:txBody>
          <a:bodyPr anchor="ctr">
            <a:normAutofit/>
          </a:bodyPr>
          <a:lstStyle>
            <a:lvl1pPr marL="0" indent="0" algn="ctr">
              <a:buNone/>
              <a:defRPr sz="1600">
                <a:solidFill>
                  <a:srgbClr val="000000"/>
                </a:solidFill>
                <a:latin typeface="Montserrat" panose="00000500000000000000" pitchFamily="2" charset="0"/>
              </a:defRPr>
            </a:lvl1pPr>
          </a:lstStyle>
          <a:p>
            <a:r>
              <a:rPr lang="en-NL" dirty="0"/>
              <a:t>Placeholder for chart</a:t>
            </a:r>
            <a:endParaRPr lang="nl-NL" dirty="0"/>
          </a:p>
        </p:txBody>
      </p:sp>
      <p:sp>
        <p:nvSpPr>
          <p:cNvPr id="8" name="Text Placeholder 5">
            <a:extLst>
              <a:ext uri="{FF2B5EF4-FFF2-40B4-BE49-F238E27FC236}">
                <a16:creationId xmlns:a16="http://schemas.microsoft.com/office/drawing/2014/main" id="{056049E1-8871-4DD9-80BA-F04283E24506}"/>
              </a:ext>
            </a:extLst>
          </p:cNvPr>
          <p:cNvSpPr>
            <a:spLocks noGrp="1"/>
          </p:cNvSpPr>
          <p:nvPr>
            <p:ph type="body" sz="quarter" idx="11"/>
          </p:nvPr>
        </p:nvSpPr>
        <p:spPr>
          <a:xfrm>
            <a:off x="316800" y="1316038"/>
            <a:ext cx="4707669" cy="4637087"/>
          </a:xfrm>
          <a:prstGeom prst="rect">
            <a:avLst/>
          </a:prstGeom>
        </p:spPr>
        <p:txBody>
          <a:bodyPr/>
          <a:lstStyle>
            <a:lvl1pPr marL="0" indent="0">
              <a:buNone/>
              <a:defRPr>
                <a:solidFill>
                  <a:srgbClr val="000000"/>
                </a:solidFill>
              </a:defRPr>
            </a:lvl1pPr>
          </a:lstStyle>
          <a:p>
            <a:pPr lvl="0"/>
            <a:r>
              <a:rPr lang="fr-FR"/>
              <a:t>Cliquez pour modifier les styles du texte du masque</a:t>
            </a:r>
          </a:p>
        </p:txBody>
      </p:sp>
    </p:spTree>
    <p:extLst>
      <p:ext uri="{BB962C8B-B14F-4D97-AF65-F5344CB8AC3E}">
        <p14:creationId xmlns:p14="http://schemas.microsoft.com/office/powerpoint/2010/main" val="363004183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2_One column - chart left">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799" y="471915"/>
            <a:ext cx="11484000" cy="343237"/>
          </a:xfrm>
          <a:prstGeom prst="rect">
            <a:avLst/>
          </a:prstGeom>
        </p:spPr>
        <p:txBody>
          <a:bodyPr anchor="t">
            <a:spAutoFit/>
          </a:bodyPr>
          <a:lstStyle>
            <a:lvl1pPr>
              <a:defRPr sz="2200">
                <a:solidFill>
                  <a:srgbClr val="000000"/>
                </a:solidFill>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799" y="830931"/>
            <a:ext cx="11484000" cy="338554"/>
          </a:xfrm>
          <a:prstGeom prst="rect">
            <a:avLst/>
          </a:prstGeom>
        </p:spPr>
        <p:txBody>
          <a:bodyPr>
            <a:spAutoFit/>
          </a:bodyPr>
          <a:lstStyle>
            <a:lvl1pPr marL="0" indent="0">
              <a:buNone/>
              <a:defRPr sz="1600">
                <a:solidFill>
                  <a:srgbClr val="000000"/>
                </a:solidFill>
                <a:latin typeface="Montserrat SemiBold" pitchFamily="2" charset="0"/>
              </a:defRPr>
            </a:lvl1pPr>
          </a:lstStyle>
          <a:p>
            <a:pPr lvl="0"/>
            <a:r>
              <a:rPr lang="fr-FR"/>
              <a:t>Cliquez pour modifier les styles du texte du masque</a:t>
            </a:r>
          </a:p>
        </p:txBody>
      </p:sp>
      <p:sp>
        <p:nvSpPr>
          <p:cNvPr id="7" name="Chart Placeholder 6">
            <a:extLst>
              <a:ext uri="{FF2B5EF4-FFF2-40B4-BE49-F238E27FC236}">
                <a16:creationId xmlns:a16="http://schemas.microsoft.com/office/drawing/2014/main" id="{6C72E7BA-6D3C-4D6A-9EA0-061F3E9E8324}"/>
              </a:ext>
            </a:extLst>
          </p:cNvPr>
          <p:cNvSpPr>
            <a:spLocks noGrp="1"/>
          </p:cNvSpPr>
          <p:nvPr>
            <p:ph type="chart" sz="quarter" idx="15" hasCustomPrompt="1"/>
          </p:nvPr>
        </p:nvSpPr>
        <p:spPr>
          <a:xfrm>
            <a:off x="414338" y="1316764"/>
            <a:ext cx="5037248" cy="4636563"/>
          </a:xfrm>
          <a:prstGeom prst="rect">
            <a:avLst/>
          </a:prstGeom>
        </p:spPr>
        <p:txBody>
          <a:bodyPr anchor="ctr">
            <a:normAutofit/>
          </a:bodyPr>
          <a:lstStyle>
            <a:lvl1pPr marL="0" indent="0" algn="ctr">
              <a:buNone/>
              <a:defRPr sz="1600">
                <a:solidFill>
                  <a:srgbClr val="000000"/>
                </a:solidFill>
                <a:latin typeface="Montserrat" panose="00000500000000000000" pitchFamily="2" charset="0"/>
              </a:defRPr>
            </a:lvl1pPr>
          </a:lstStyle>
          <a:p>
            <a:r>
              <a:rPr lang="en-NL" dirty="0"/>
              <a:t>Placeholder for chart</a:t>
            </a:r>
            <a:endParaRPr lang="nl-NL" dirty="0"/>
          </a:p>
        </p:txBody>
      </p:sp>
      <p:sp>
        <p:nvSpPr>
          <p:cNvPr id="8" name="Text Placeholder 5">
            <a:extLst>
              <a:ext uri="{FF2B5EF4-FFF2-40B4-BE49-F238E27FC236}">
                <a16:creationId xmlns:a16="http://schemas.microsoft.com/office/drawing/2014/main" id="{DDA4C3D8-8F24-457D-A0D3-C853BE2888F2}"/>
              </a:ext>
            </a:extLst>
          </p:cNvPr>
          <p:cNvSpPr>
            <a:spLocks noGrp="1"/>
          </p:cNvSpPr>
          <p:nvPr>
            <p:ph type="body" sz="quarter" idx="11"/>
          </p:nvPr>
        </p:nvSpPr>
        <p:spPr>
          <a:xfrm>
            <a:off x="6188704" y="1316503"/>
            <a:ext cx="5612095" cy="4636563"/>
          </a:xfrm>
          <a:prstGeom prst="rect">
            <a:avLst/>
          </a:prstGeom>
        </p:spPr>
        <p:txBody>
          <a:bodyPr/>
          <a:lstStyle>
            <a:lvl1pPr marL="0" indent="0">
              <a:buNone/>
              <a:defRPr>
                <a:solidFill>
                  <a:srgbClr val="000000"/>
                </a:solidFill>
              </a:defRPr>
            </a:lvl1pPr>
          </a:lstStyle>
          <a:p>
            <a:pPr lvl="0"/>
            <a:r>
              <a:rPr lang="fr-FR"/>
              <a:t>Cliquez pour modifier les styles du texte du masque</a:t>
            </a:r>
          </a:p>
        </p:txBody>
      </p:sp>
    </p:spTree>
    <p:extLst>
      <p:ext uri="{BB962C8B-B14F-4D97-AF65-F5344CB8AC3E}">
        <p14:creationId xmlns:p14="http://schemas.microsoft.com/office/powerpoint/2010/main" val="211534024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2_Four images + four text blocks">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800" y="471915"/>
            <a:ext cx="11484000" cy="343237"/>
          </a:xfrm>
          <a:prstGeom prst="rect">
            <a:avLst/>
          </a:prstGeom>
        </p:spPr>
        <p:txBody>
          <a:bodyPr anchor="t">
            <a:spAutoFit/>
          </a:bodyPr>
          <a:lstStyle>
            <a:lvl1pPr>
              <a:defRPr sz="2200">
                <a:solidFill>
                  <a:srgbClr val="000000"/>
                </a:solidFill>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800" y="830931"/>
            <a:ext cx="11484000" cy="338554"/>
          </a:xfrm>
          <a:prstGeom prst="rect">
            <a:avLst/>
          </a:prstGeom>
        </p:spPr>
        <p:txBody>
          <a:bodyPr>
            <a:spAutoFit/>
          </a:bodyPr>
          <a:lstStyle>
            <a:lvl1pPr marL="0" indent="0">
              <a:buNone/>
              <a:defRPr sz="1600">
                <a:solidFill>
                  <a:srgbClr val="000000"/>
                </a:solidFill>
                <a:latin typeface="Montserrat SemiBold" pitchFamily="2" charset="0"/>
              </a:defRPr>
            </a:lvl1pPr>
          </a:lstStyle>
          <a:p>
            <a:pPr lvl="0"/>
            <a:r>
              <a:rPr lang="fr-FR"/>
              <a:t>Cliquez pour modifier les styles du texte du masque</a:t>
            </a:r>
          </a:p>
        </p:txBody>
      </p:sp>
      <p:sp>
        <p:nvSpPr>
          <p:cNvPr id="10" name="Picture Placeholder 5">
            <a:extLst>
              <a:ext uri="{FF2B5EF4-FFF2-40B4-BE49-F238E27FC236}">
                <a16:creationId xmlns:a16="http://schemas.microsoft.com/office/drawing/2014/main" id="{4DA07A1E-7E43-40F2-95A9-1DAE8473B2B8}"/>
              </a:ext>
            </a:extLst>
          </p:cNvPr>
          <p:cNvSpPr>
            <a:spLocks noGrp="1"/>
          </p:cNvSpPr>
          <p:nvPr>
            <p:ph type="pic" sz="quarter" idx="14" hasCustomPrompt="1"/>
          </p:nvPr>
        </p:nvSpPr>
        <p:spPr>
          <a:xfrm>
            <a:off x="414338" y="1429965"/>
            <a:ext cx="2070313" cy="2130358"/>
          </a:xfrm>
          <a:prstGeom prst="roundRect">
            <a:avLst>
              <a:gd name="adj" fmla="val 6780"/>
            </a:avLst>
          </a:prstGeom>
        </p:spPr>
        <p:txBody>
          <a:bodyPr anchor="ctr">
            <a:normAutofit/>
          </a:bodyPr>
          <a:lstStyle>
            <a:lvl1pPr marL="0" indent="0" algn="ctr">
              <a:buNone/>
              <a:defRPr sz="1600">
                <a:solidFill>
                  <a:srgbClr val="000000"/>
                </a:solidFill>
                <a:latin typeface="Montserrat" panose="00000500000000000000" pitchFamily="2" charset="0"/>
              </a:defRPr>
            </a:lvl1pPr>
          </a:lstStyle>
          <a:p>
            <a:r>
              <a:rPr lang="en-NL" dirty="0"/>
              <a:t>Click here to add an image</a:t>
            </a:r>
          </a:p>
          <a:p>
            <a:endParaRPr lang="en-NL" dirty="0"/>
          </a:p>
          <a:p>
            <a:endParaRPr lang="en-NL" dirty="0"/>
          </a:p>
        </p:txBody>
      </p:sp>
      <p:sp>
        <p:nvSpPr>
          <p:cNvPr id="20" name="Picture Placeholder 5">
            <a:extLst>
              <a:ext uri="{FF2B5EF4-FFF2-40B4-BE49-F238E27FC236}">
                <a16:creationId xmlns:a16="http://schemas.microsoft.com/office/drawing/2014/main" id="{BA3582E0-15F7-4939-B5EE-0DCB1F5EB669}"/>
              </a:ext>
            </a:extLst>
          </p:cNvPr>
          <p:cNvSpPr>
            <a:spLocks noGrp="1"/>
          </p:cNvSpPr>
          <p:nvPr>
            <p:ph type="pic" sz="quarter" idx="20" hasCustomPrompt="1"/>
          </p:nvPr>
        </p:nvSpPr>
        <p:spPr>
          <a:xfrm>
            <a:off x="6292518" y="1429965"/>
            <a:ext cx="2070313" cy="2130358"/>
          </a:xfrm>
          <a:prstGeom prst="roundRect">
            <a:avLst>
              <a:gd name="adj" fmla="val 6780"/>
            </a:avLst>
          </a:prstGeom>
        </p:spPr>
        <p:txBody>
          <a:bodyPr anchor="ctr">
            <a:normAutofit/>
          </a:bodyPr>
          <a:lstStyle>
            <a:lvl1pPr marL="0" indent="0" algn="ctr">
              <a:buNone/>
              <a:defRPr sz="1600">
                <a:solidFill>
                  <a:srgbClr val="000000"/>
                </a:solidFill>
                <a:latin typeface="Montserrat" panose="00000500000000000000" pitchFamily="2" charset="0"/>
              </a:defRPr>
            </a:lvl1pPr>
          </a:lstStyle>
          <a:p>
            <a:r>
              <a:rPr lang="en-NL" dirty="0"/>
              <a:t>Click here to add an image</a:t>
            </a:r>
          </a:p>
          <a:p>
            <a:endParaRPr lang="en-NL" dirty="0"/>
          </a:p>
          <a:p>
            <a:endParaRPr lang="en-NL" dirty="0"/>
          </a:p>
        </p:txBody>
      </p:sp>
      <p:sp>
        <p:nvSpPr>
          <p:cNvPr id="24" name="Picture Placeholder 5">
            <a:extLst>
              <a:ext uri="{FF2B5EF4-FFF2-40B4-BE49-F238E27FC236}">
                <a16:creationId xmlns:a16="http://schemas.microsoft.com/office/drawing/2014/main" id="{B75F2EC0-3A73-4ED4-A42B-B55C74D832F1}"/>
              </a:ext>
            </a:extLst>
          </p:cNvPr>
          <p:cNvSpPr>
            <a:spLocks noGrp="1"/>
          </p:cNvSpPr>
          <p:nvPr>
            <p:ph type="pic" sz="quarter" idx="22" hasCustomPrompt="1"/>
          </p:nvPr>
        </p:nvSpPr>
        <p:spPr>
          <a:xfrm>
            <a:off x="414338" y="3826923"/>
            <a:ext cx="2070313" cy="2130358"/>
          </a:xfrm>
          <a:prstGeom prst="roundRect">
            <a:avLst>
              <a:gd name="adj" fmla="val 6780"/>
            </a:avLst>
          </a:prstGeom>
        </p:spPr>
        <p:txBody>
          <a:bodyPr anchor="ctr">
            <a:normAutofit/>
          </a:bodyPr>
          <a:lstStyle>
            <a:lvl1pPr marL="0" indent="0" algn="ctr">
              <a:buNone/>
              <a:defRPr sz="1600">
                <a:solidFill>
                  <a:srgbClr val="000000"/>
                </a:solidFill>
                <a:latin typeface="Montserrat" panose="00000500000000000000" pitchFamily="2" charset="0"/>
              </a:defRPr>
            </a:lvl1pPr>
          </a:lstStyle>
          <a:p>
            <a:r>
              <a:rPr lang="en-NL" dirty="0"/>
              <a:t>Click here to add an image</a:t>
            </a:r>
          </a:p>
          <a:p>
            <a:endParaRPr lang="en-NL" dirty="0"/>
          </a:p>
          <a:p>
            <a:endParaRPr lang="en-NL" dirty="0"/>
          </a:p>
        </p:txBody>
      </p:sp>
      <p:sp>
        <p:nvSpPr>
          <p:cNvPr id="26" name="Picture Placeholder 5">
            <a:extLst>
              <a:ext uri="{FF2B5EF4-FFF2-40B4-BE49-F238E27FC236}">
                <a16:creationId xmlns:a16="http://schemas.microsoft.com/office/drawing/2014/main" id="{5AF3F779-9DC3-4AAF-AE3B-9FE0C5FA02B0}"/>
              </a:ext>
            </a:extLst>
          </p:cNvPr>
          <p:cNvSpPr>
            <a:spLocks noGrp="1"/>
          </p:cNvSpPr>
          <p:nvPr>
            <p:ph type="pic" sz="quarter" idx="24" hasCustomPrompt="1"/>
          </p:nvPr>
        </p:nvSpPr>
        <p:spPr>
          <a:xfrm>
            <a:off x="6292518" y="3826923"/>
            <a:ext cx="2070313" cy="2130358"/>
          </a:xfrm>
          <a:prstGeom prst="roundRect">
            <a:avLst>
              <a:gd name="adj" fmla="val 6780"/>
            </a:avLst>
          </a:prstGeom>
        </p:spPr>
        <p:txBody>
          <a:bodyPr anchor="ctr">
            <a:normAutofit/>
          </a:bodyPr>
          <a:lstStyle>
            <a:lvl1pPr marL="0" indent="0" algn="ctr">
              <a:buNone/>
              <a:defRPr sz="1600">
                <a:solidFill>
                  <a:srgbClr val="000000"/>
                </a:solidFill>
                <a:latin typeface="Montserrat" panose="00000500000000000000" pitchFamily="2" charset="0"/>
              </a:defRPr>
            </a:lvl1pPr>
          </a:lstStyle>
          <a:p>
            <a:r>
              <a:rPr lang="en-NL" dirty="0"/>
              <a:t>Click here to add an image</a:t>
            </a:r>
          </a:p>
          <a:p>
            <a:endParaRPr lang="en-NL" dirty="0"/>
          </a:p>
          <a:p>
            <a:endParaRPr lang="en-NL" dirty="0"/>
          </a:p>
        </p:txBody>
      </p:sp>
      <p:sp>
        <p:nvSpPr>
          <p:cNvPr id="14" name="Text Placeholder 4">
            <a:extLst>
              <a:ext uri="{FF2B5EF4-FFF2-40B4-BE49-F238E27FC236}">
                <a16:creationId xmlns:a16="http://schemas.microsoft.com/office/drawing/2014/main" id="{033AC978-A238-4386-8624-0CCD5A155122}"/>
              </a:ext>
            </a:extLst>
          </p:cNvPr>
          <p:cNvSpPr>
            <a:spLocks noGrp="1"/>
          </p:cNvSpPr>
          <p:nvPr>
            <p:ph type="body" sz="quarter" idx="38"/>
          </p:nvPr>
        </p:nvSpPr>
        <p:spPr bwMode="invGray">
          <a:xfrm>
            <a:off x="2805716" y="1429965"/>
            <a:ext cx="3132000" cy="2130357"/>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
        <p:nvSpPr>
          <p:cNvPr id="17" name="Text Placeholder 4">
            <a:extLst>
              <a:ext uri="{FF2B5EF4-FFF2-40B4-BE49-F238E27FC236}">
                <a16:creationId xmlns:a16="http://schemas.microsoft.com/office/drawing/2014/main" id="{47AFCE78-5C36-44C8-91C8-92D9BA8B2A07}"/>
              </a:ext>
            </a:extLst>
          </p:cNvPr>
          <p:cNvSpPr>
            <a:spLocks noGrp="1"/>
          </p:cNvSpPr>
          <p:nvPr>
            <p:ph type="body" sz="quarter" idx="39"/>
          </p:nvPr>
        </p:nvSpPr>
        <p:spPr bwMode="invGray">
          <a:xfrm>
            <a:off x="2805716" y="3826922"/>
            <a:ext cx="3132000" cy="2130357"/>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
        <p:nvSpPr>
          <p:cNvPr id="18" name="Text Placeholder 4">
            <a:extLst>
              <a:ext uri="{FF2B5EF4-FFF2-40B4-BE49-F238E27FC236}">
                <a16:creationId xmlns:a16="http://schemas.microsoft.com/office/drawing/2014/main" id="{B1908094-B0A8-4A77-A781-2F7092A350B6}"/>
              </a:ext>
            </a:extLst>
          </p:cNvPr>
          <p:cNvSpPr>
            <a:spLocks noGrp="1"/>
          </p:cNvSpPr>
          <p:nvPr>
            <p:ph type="body" sz="quarter" idx="40"/>
          </p:nvPr>
        </p:nvSpPr>
        <p:spPr bwMode="invGray">
          <a:xfrm>
            <a:off x="8668800" y="1429965"/>
            <a:ext cx="3132000" cy="2130358"/>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
        <p:nvSpPr>
          <p:cNvPr id="21" name="Text Placeholder 4">
            <a:extLst>
              <a:ext uri="{FF2B5EF4-FFF2-40B4-BE49-F238E27FC236}">
                <a16:creationId xmlns:a16="http://schemas.microsoft.com/office/drawing/2014/main" id="{FBDCD943-E55C-4177-BFF5-0964EED39798}"/>
              </a:ext>
            </a:extLst>
          </p:cNvPr>
          <p:cNvSpPr>
            <a:spLocks noGrp="1"/>
          </p:cNvSpPr>
          <p:nvPr>
            <p:ph type="body" sz="quarter" idx="41"/>
          </p:nvPr>
        </p:nvSpPr>
        <p:spPr bwMode="invGray">
          <a:xfrm>
            <a:off x="8668800" y="3826922"/>
            <a:ext cx="3132000" cy="2130357"/>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Tree>
    <p:extLst>
      <p:ext uri="{BB962C8B-B14F-4D97-AF65-F5344CB8AC3E}">
        <p14:creationId xmlns:p14="http://schemas.microsoft.com/office/powerpoint/2010/main" val="2705389750"/>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117" Type="http://schemas.openxmlformats.org/officeDocument/2006/relationships/slideLayout" Target="../slideLayouts/slideLayout117.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112" Type="http://schemas.openxmlformats.org/officeDocument/2006/relationships/slideLayout" Target="../slideLayouts/slideLayout112.xml"/><Relationship Id="rId16" Type="http://schemas.openxmlformats.org/officeDocument/2006/relationships/slideLayout" Target="../slideLayouts/slideLayout16.xml"/><Relationship Id="rId107" Type="http://schemas.openxmlformats.org/officeDocument/2006/relationships/slideLayout" Target="../slideLayouts/slideLayout107.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102" Type="http://schemas.openxmlformats.org/officeDocument/2006/relationships/slideLayout" Target="../slideLayouts/slideLayout102.xml"/><Relationship Id="rId123" Type="http://schemas.openxmlformats.org/officeDocument/2006/relationships/image" Target="../media/image2.svg"/><Relationship Id="rId5" Type="http://schemas.openxmlformats.org/officeDocument/2006/relationships/slideLayout" Target="../slideLayouts/slideLayout5.xml"/><Relationship Id="rId90" Type="http://schemas.openxmlformats.org/officeDocument/2006/relationships/slideLayout" Target="../slideLayouts/slideLayout90.xml"/><Relationship Id="rId95" Type="http://schemas.openxmlformats.org/officeDocument/2006/relationships/slideLayout" Target="../slideLayouts/slideLayout95.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113" Type="http://schemas.openxmlformats.org/officeDocument/2006/relationships/slideLayout" Target="../slideLayouts/slideLayout113.xml"/><Relationship Id="rId118" Type="http://schemas.openxmlformats.org/officeDocument/2006/relationships/slideLayout" Target="../slideLayouts/slideLayout118.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59" Type="http://schemas.openxmlformats.org/officeDocument/2006/relationships/slideLayout" Target="../slideLayouts/slideLayout59.xml"/><Relationship Id="rId103" Type="http://schemas.openxmlformats.org/officeDocument/2006/relationships/slideLayout" Target="../slideLayouts/slideLayout103.xml"/><Relationship Id="rId108" Type="http://schemas.openxmlformats.org/officeDocument/2006/relationships/slideLayout" Target="../slideLayouts/slideLayout108.xml"/><Relationship Id="rId54" Type="http://schemas.openxmlformats.org/officeDocument/2006/relationships/slideLayout" Target="../slideLayouts/slideLayout54.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91" Type="http://schemas.openxmlformats.org/officeDocument/2006/relationships/slideLayout" Target="../slideLayouts/slideLayout91.xml"/><Relationship Id="rId96" Type="http://schemas.openxmlformats.org/officeDocument/2006/relationships/slideLayout" Target="../slideLayouts/slideLayout96.xml"/><Relationship Id="rId1" Type="http://schemas.openxmlformats.org/officeDocument/2006/relationships/slideLayout" Target="../slideLayouts/slideLayout1.xml"/><Relationship Id="rId6" Type="http://schemas.openxmlformats.org/officeDocument/2006/relationships/slideLayout" Target="../slideLayouts/slideLayout6.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49" Type="http://schemas.openxmlformats.org/officeDocument/2006/relationships/slideLayout" Target="../slideLayouts/slideLayout49.xml"/><Relationship Id="rId114" Type="http://schemas.openxmlformats.org/officeDocument/2006/relationships/slideLayout" Target="../slideLayouts/slideLayout114.xml"/><Relationship Id="rId119" Type="http://schemas.openxmlformats.org/officeDocument/2006/relationships/slideLayout" Target="../slideLayouts/slideLayout119.xml"/><Relationship Id="rId44" Type="http://schemas.openxmlformats.org/officeDocument/2006/relationships/slideLayout" Target="../slideLayouts/slideLayout44.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109" Type="http://schemas.openxmlformats.org/officeDocument/2006/relationships/slideLayout" Target="../slideLayouts/slideLayout10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slideLayout" Target="../slideLayouts/slideLayout97.xml"/><Relationship Id="rId104" Type="http://schemas.openxmlformats.org/officeDocument/2006/relationships/slideLayout" Target="../slideLayouts/slideLayout104.xml"/><Relationship Id="rId120" Type="http://schemas.openxmlformats.org/officeDocument/2006/relationships/slideLayout" Target="../slideLayouts/slideLayout120.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110" Type="http://schemas.openxmlformats.org/officeDocument/2006/relationships/slideLayout" Target="../slideLayouts/slideLayout110.xml"/><Relationship Id="rId115" Type="http://schemas.openxmlformats.org/officeDocument/2006/relationships/slideLayout" Target="../slideLayouts/slideLayout115.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 Id="rId100" Type="http://schemas.openxmlformats.org/officeDocument/2006/relationships/slideLayout" Target="../slideLayouts/slideLayout100.xml"/><Relationship Id="rId105" Type="http://schemas.openxmlformats.org/officeDocument/2006/relationships/slideLayout" Target="../slideLayouts/slideLayout105.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slideLayout" Target="../slideLayouts/slideLayout93.xml"/><Relationship Id="rId98" Type="http://schemas.openxmlformats.org/officeDocument/2006/relationships/slideLayout" Target="../slideLayouts/slideLayout98.xml"/><Relationship Id="rId121" Type="http://schemas.openxmlformats.org/officeDocument/2006/relationships/theme" Target="../theme/theme1.xml"/><Relationship Id="rId3" Type="http://schemas.openxmlformats.org/officeDocument/2006/relationships/slideLayout" Target="../slideLayouts/slideLayout3.xml"/><Relationship Id="rId25" Type="http://schemas.openxmlformats.org/officeDocument/2006/relationships/slideLayout" Target="../slideLayouts/slideLayout25.xml"/><Relationship Id="rId46" Type="http://schemas.openxmlformats.org/officeDocument/2006/relationships/slideLayout" Target="../slideLayouts/slideLayout46.xml"/><Relationship Id="rId67" Type="http://schemas.openxmlformats.org/officeDocument/2006/relationships/slideLayout" Target="../slideLayouts/slideLayout67.xml"/><Relationship Id="rId116" Type="http://schemas.openxmlformats.org/officeDocument/2006/relationships/slideLayout" Target="../slideLayouts/slideLayout11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62" Type="http://schemas.openxmlformats.org/officeDocument/2006/relationships/slideLayout" Target="../slideLayouts/slideLayout62.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111" Type="http://schemas.openxmlformats.org/officeDocument/2006/relationships/slideLayout" Target="../slideLayouts/slideLayout111.xml"/><Relationship Id="rId15" Type="http://schemas.openxmlformats.org/officeDocument/2006/relationships/slideLayout" Target="../slideLayouts/slideLayout15.xml"/><Relationship Id="rId36" Type="http://schemas.openxmlformats.org/officeDocument/2006/relationships/slideLayout" Target="../slideLayouts/slideLayout36.xml"/><Relationship Id="rId57" Type="http://schemas.openxmlformats.org/officeDocument/2006/relationships/slideLayout" Target="../slideLayouts/slideLayout57.xml"/><Relationship Id="rId106" Type="http://schemas.openxmlformats.org/officeDocument/2006/relationships/slideLayout" Target="../slideLayouts/slideLayout106.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52" Type="http://schemas.openxmlformats.org/officeDocument/2006/relationships/slideLayout" Target="../slideLayouts/slideLayout52.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94" Type="http://schemas.openxmlformats.org/officeDocument/2006/relationships/slideLayout" Target="../slideLayouts/slideLayout94.xml"/><Relationship Id="rId99" Type="http://schemas.openxmlformats.org/officeDocument/2006/relationships/slideLayout" Target="../slideLayouts/slideLayout99.xml"/><Relationship Id="rId101" Type="http://schemas.openxmlformats.org/officeDocument/2006/relationships/slideLayout" Target="../slideLayouts/slideLayout101.xml"/><Relationship Id="rId12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Title Placeholder 3">
            <a:extLst>
              <a:ext uri="{FF2B5EF4-FFF2-40B4-BE49-F238E27FC236}">
                <a16:creationId xmlns:a16="http://schemas.microsoft.com/office/drawing/2014/main" id="{E3CA9F28-221C-ADB7-0904-F4ABB527065A}"/>
              </a:ext>
            </a:extLst>
          </p:cNvPr>
          <p:cNvSpPr>
            <a:spLocks noGrp="1"/>
          </p:cNvSpPr>
          <p:nvPr>
            <p:ph type="title"/>
          </p:nvPr>
        </p:nvSpPr>
        <p:spPr>
          <a:xfrm>
            <a:off x="316633" y="471600"/>
            <a:ext cx="11484000" cy="342000"/>
          </a:xfrm>
          <a:prstGeom prst="rect">
            <a:avLst/>
          </a:prstGeom>
        </p:spPr>
        <p:txBody>
          <a:bodyPr vert="horz" lIns="91440" tIns="0" rIns="91440" bIns="0" rtlCol="0" anchor="t" anchorCtr="0">
            <a:spAutoFit/>
          </a:bodyPr>
          <a:lstStyle/>
          <a:p>
            <a:r>
              <a:rPr lang="fr-FR"/>
              <a:t>Modifiez le style du titre</a:t>
            </a:r>
            <a:endParaRPr lang="en-IN" dirty="0"/>
          </a:p>
        </p:txBody>
      </p:sp>
      <p:sp>
        <p:nvSpPr>
          <p:cNvPr id="5" name="Text Placeholder 4">
            <a:extLst>
              <a:ext uri="{FF2B5EF4-FFF2-40B4-BE49-F238E27FC236}">
                <a16:creationId xmlns:a16="http://schemas.microsoft.com/office/drawing/2014/main" id="{032CDE84-856E-EC95-99B3-55B7775D7CE4}"/>
              </a:ext>
            </a:extLst>
          </p:cNvPr>
          <p:cNvSpPr>
            <a:spLocks noGrp="1"/>
          </p:cNvSpPr>
          <p:nvPr>
            <p:ph type="body" idx="1"/>
          </p:nvPr>
        </p:nvSpPr>
        <p:spPr>
          <a:xfrm>
            <a:off x="316635" y="1317600"/>
            <a:ext cx="11484000" cy="4351338"/>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8" name="Slide Number Placeholder 10">
            <a:extLst>
              <a:ext uri="{FF2B5EF4-FFF2-40B4-BE49-F238E27FC236}">
                <a16:creationId xmlns:a16="http://schemas.microsoft.com/office/drawing/2014/main" id="{45ED4079-4E3E-0F43-541E-94FDA6BFDAF0}"/>
              </a:ext>
            </a:extLst>
          </p:cNvPr>
          <p:cNvSpPr txBox="1">
            <a:spLocks/>
          </p:cNvSpPr>
          <p:nvPr userDrawn="1"/>
        </p:nvSpPr>
        <p:spPr>
          <a:xfrm>
            <a:off x="11372080" y="6479574"/>
            <a:ext cx="458064" cy="216025"/>
          </a:xfrm>
          <a:prstGeom prst="rect">
            <a:avLst/>
          </a:prstGeom>
        </p:spPr>
        <p:txBody>
          <a:bodyPr vert="horz" lIns="91440" tIns="45720" rIns="91440" bIns="45720" rtlCol="0" anchor="ctr"/>
          <a:lstStyle>
            <a:defPPr>
              <a:defRPr lang="nl-NL"/>
            </a:defPPr>
            <a:lvl1pPr marL="0" algn="l" defTabSz="914400" rtl="0" eaLnBrk="1" latinLnBrk="0" hangingPunct="1">
              <a:defRPr lang="nl-NL" sz="1200" kern="1200" smtClean="0">
                <a:solidFill>
                  <a:srgbClr val="FF6D43"/>
                </a:solidFill>
                <a:latin typeface="Montserrat SemiBold" pitchFamily="2" charset="0"/>
                <a:ea typeface="Verdana" pitchFamily="34" charset="0"/>
                <a:cs typeface="Montserrat SemiBold"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DAF489CC-3B7A-4DA5-A8C0-4984788D0EC5}" type="slidenum">
              <a:rPr lang="en-IN" sz="1100" smtClean="0"/>
              <a:pPr algn="r"/>
              <a:t>‹N°›</a:t>
            </a:fld>
            <a:endParaRPr lang="en-IN" sz="1100" dirty="0"/>
          </a:p>
        </p:txBody>
      </p:sp>
      <p:sp>
        <p:nvSpPr>
          <p:cNvPr id="2" name="AddCustomFooter#1">
            <a:extLst>
              <a:ext uri="{FF2B5EF4-FFF2-40B4-BE49-F238E27FC236}">
                <a16:creationId xmlns:a16="http://schemas.microsoft.com/office/drawing/2014/main" id="{A4CC9EA1-36F7-9E11-71BE-BA17FA614B91}"/>
              </a:ext>
            </a:extLst>
          </p:cNvPr>
          <p:cNvSpPr txBox="1"/>
          <p:nvPr userDrawn="1"/>
        </p:nvSpPr>
        <p:spPr bwMode="invGray">
          <a:xfrm>
            <a:off x="5841123" y="6502748"/>
            <a:ext cx="509755" cy="169277"/>
          </a:xfrm>
          <a:prstGeom prst="rect">
            <a:avLst/>
          </a:prstGeom>
          <a:noFill/>
        </p:spPr>
        <p:txBody>
          <a:bodyPr wrap="non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190500" algn="l"/>
              </a:tabLst>
              <a:defRPr/>
            </a:pPr>
            <a:r>
              <a:rPr kumimoji="0" lang="nl-NL" sz="1100" b="0" i="0" u="none" strike="noStrike" kern="1200" cap="none" spc="0" normalizeH="0" baseline="0" noProof="0" dirty="0" err="1">
                <a:ln>
                  <a:noFill/>
                </a:ln>
                <a:solidFill>
                  <a:schemeClr val="bg1">
                    <a:lumMod val="50000"/>
                  </a:schemeClr>
                </a:solidFill>
                <a:effectLst/>
                <a:uLnTx/>
                <a:uFillTx/>
                <a:latin typeface="+mn-lt"/>
                <a:ea typeface="Verdana" pitchFamily="34" charset="0"/>
                <a:cs typeface="Verdana" pitchFamily="34" charset="0"/>
              </a:rPr>
              <a:t>SafeKit</a:t>
            </a:r>
            <a:endParaRPr lang="nl-NL" sz="1100" baseline="0" dirty="0">
              <a:solidFill>
                <a:schemeClr val="bg1">
                  <a:lumMod val="50000"/>
                </a:schemeClr>
              </a:solidFill>
              <a:latin typeface="+mn-lt"/>
              <a:ea typeface="Verdana" pitchFamily="34" charset="0"/>
              <a:cs typeface="Verdana" pitchFamily="34" charset="0"/>
            </a:endParaRPr>
          </a:p>
        </p:txBody>
      </p:sp>
      <p:pic>
        <p:nvPicPr>
          <p:cNvPr id="7" name="Graphic 6">
            <a:extLst>
              <a:ext uri="{FF2B5EF4-FFF2-40B4-BE49-F238E27FC236}">
                <a16:creationId xmlns:a16="http://schemas.microsoft.com/office/drawing/2014/main" id="{52B91234-E3E0-5B4E-33D1-E6FA66C38D58}"/>
              </a:ext>
            </a:extLst>
          </p:cNvPr>
          <p:cNvPicPr>
            <a:picLocks noChangeAspect="1"/>
          </p:cNvPicPr>
          <p:nvPr userDrawn="1"/>
        </p:nvPicPr>
        <p:blipFill>
          <a:blip r:embed="rId122">
            <a:extLst>
              <a:ext uri="{28A0092B-C50C-407E-A947-70E740481C1C}">
                <a14:useLocalDpi xmlns:a14="http://schemas.microsoft.com/office/drawing/2010/main" val="0"/>
              </a:ext>
              <a:ext uri="{96DAC541-7B7A-43D3-8B79-37D633B846F1}">
                <asvg:svgBlip xmlns:asvg="http://schemas.microsoft.com/office/drawing/2016/SVG/main" r:embed="rId123"/>
              </a:ext>
            </a:extLst>
          </a:blip>
          <a:stretch>
            <a:fillRect/>
          </a:stretch>
        </p:blipFill>
        <p:spPr>
          <a:xfrm>
            <a:off x="364258" y="6341675"/>
            <a:ext cx="391396" cy="391396"/>
          </a:xfrm>
          <a:prstGeom prst="rect">
            <a:avLst/>
          </a:prstGeom>
        </p:spPr>
      </p:pic>
    </p:spTree>
    <p:extLst>
      <p:ext uri="{BB962C8B-B14F-4D97-AF65-F5344CB8AC3E}">
        <p14:creationId xmlns:p14="http://schemas.microsoft.com/office/powerpoint/2010/main" val="4190058257"/>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47" r:id="rId12"/>
    <p:sldLayoutId id="2147483748" r:id="rId13"/>
    <p:sldLayoutId id="2147483749" r:id="rId14"/>
    <p:sldLayoutId id="2147483750" r:id="rId15"/>
    <p:sldLayoutId id="2147483751" r:id="rId16"/>
    <p:sldLayoutId id="2147483752" r:id="rId17"/>
    <p:sldLayoutId id="2147483753" r:id="rId18"/>
    <p:sldLayoutId id="2147483754" r:id="rId19"/>
    <p:sldLayoutId id="2147483755" r:id="rId20"/>
    <p:sldLayoutId id="2147483756" r:id="rId21"/>
    <p:sldLayoutId id="2147483757" r:id="rId22"/>
    <p:sldLayoutId id="2147483758" r:id="rId23"/>
    <p:sldLayoutId id="2147483759" r:id="rId24"/>
    <p:sldLayoutId id="2147483760" r:id="rId25"/>
    <p:sldLayoutId id="2147483761" r:id="rId26"/>
    <p:sldLayoutId id="2147483762" r:id="rId27"/>
    <p:sldLayoutId id="2147483763" r:id="rId28"/>
    <p:sldLayoutId id="2147483764" r:id="rId29"/>
    <p:sldLayoutId id="2147483765" r:id="rId30"/>
    <p:sldLayoutId id="2147483766" r:id="rId31"/>
    <p:sldLayoutId id="2147483767" r:id="rId32"/>
    <p:sldLayoutId id="2147483768" r:id="rId33"/>
    <p:sldLayoutId id="2147483769" r:id="rId34"/>
    <p:sldLayoutId id="2147483770" r:id="rId35"/>
    <p:sldLayoutId id="2147483771" r:id="rId36"/>
    <p:sldLayoutId id="2147483772" r:id="rId37"/>
    <p:sldLayoutId id="2147483773" r:id="rId38"/>
    <p:sldLayoutId id="2147483774" r:id="rId39"/>
    <p:sldLayoutId id="2147483775" r:id="rId40"/>
    <p:sldLayoutId id="2147483776" r:id="rId41"/>
    <p:sldLayoutId id="2147483777" r:id="rId42"/>
    <p:sldLayoutId id="2147483778" r:id="rId43"/>
    <p:sldLayoutId id="2147483779" r:id="rId44"/>
    <p:sldLayoutId id="2147483780" r:id="rId45"/>
    <p:sldLayoutId id="2147483781" r:id="rId46"/>
    <p:sldLayoutId id="2147483782" r:id="rId47"/>
    <p:sldLayoutId id="2147483783" r:id="rId48"/>
    <p:sldLayoutId id="2147483784" r:id="rId49"/>
    <p:sldLayoutId id="2147483785" r:id="rId50"/>
    <p:sldLayoutId id="2147483786" r:id="rId51"/>
    <p:sldLayoutId id="2147483787" r:id="rId52"/>
    <p:sldLayoutId id="2147483788" r:id="rId53"/>
    <p:sldLayoutId id="2147483789" r:id="rId54"/>
    <p:sldLayoutId id="2147483790" r:id="rId55"/>
    <p:sldLayoutId id="2147483791" r:id="rId56"/>
    <p:sldLayoutId id="2147483792" r:id="rId57"/>
    <p:sldLayoutId id="2147483793" r:id="rId58"/>
    <p:sldLayoutId id="2147483794" r:id="rId59"/>
    <p:sldLayoutId id="2147483795" r:id="rId60"/>
    <p:sldLayoutId id="2147483796" r:id="rId61"/>
    <p:sldLayoutId id="2147483797" r:id="rId62"/>
    <p:sldLayoutId id="2147483798" r:id="rId63"/>
    <p:sldLayoutId id="2147483799" r:id="rId64"/>
    <p:sldLayoutId id="2147483800" r:id="rId65"/>
    <p:sldLayoutId id="2147483801" r:id="rId66"/>
    <p:sldLayoutId id="2147483802" r:id="rId67"/>
    <p:sldLayoutId id="2147483803" r:id="rId68"/>
    <p:sldLayoutId id="2147483804" r:id="rId69"/>
    <p:sldLayoutId id="2147483805" r:id="rId70"/>
    <p:sldLayoutId id="2147483806" r:id="rId71"/>
    <p:sldLayoutId id="2147483807" r:id="rId72"/>
    <p:sldLayoutId id="2147483808" r:id="rId73"/>
    <p:sldLayoutId id="2147483809" r:id="rId74"/>
    <p:sldLayoutId id="2147483810" r:id="rId75"/>
    <p:sldLayoutId id="2147483811" r:id="rId76"/>
    <p:sldLayoutId id="2147483812" r:id="rId77"/>
    <p:sldLayoutId id="2147483813" r:id="rId78"/>
    <p:sldLayoutId id="2147483814" r:id="rId79"/>
    <p:sldLayoutId id="2147483815" r:id="rId80"/>
    <p:sldLayoutId id="2147483816" r:id="rId81"/>
    <p:sldLayoutId id="2147483817" r:id="rId82"/>
    <p:sldLayoutId id="2147483818" r:id="rId83"/>
    <p:sldLayoutId id="2147483691" r:id="rId84"/>
    <p:sldLayoutId id="2147483650" r:id="rId85"/>
    <p:sldLayoutId id="2147483662" r:id="rId86"/>
    <p:sldLayoutId id="2147483692" r:id="rId87"/>
    <p:sldLayoutId id="2147483693" r:id="rId88"/>
    <p:sldLayoutId id="2147483694" r:id="rId89"/>
    <p:sldLayoutId id="2147483663" r:id="rId90"/>
    <p:sldLayoutId id="2147483695" r:id="rId91"/>
    <p:sldLayoutId id="2147483676" r:id="rId92"/>
    <p:sldLayoutId id="2147483664" r:id="rId93"/>
    <p:sldLayoutId id="2147483665" r:id="rId94"/>
    <p:sldLayoutId id="2147483666" r:id="rId95"/>
    <p:sldLayoutId id="2147483667" r:id="rId96"/>
    <p:sldLayoutId id="2147483668" r:id="rId97"/>
    <p:sldLayoutId id="2147483669" r:id="rId98"/>
    <p:sldLayoutId id="2147483670" r:id="rId99"/>
    <p:sldLayoutId id="2147483678" r:id="rId100"/>
    <p:sldLayoutId id="2147483686" r:id="rId101"/>
    <p:sldLayoutId id="2147483673" r:id="rId102"/>
    <p:sldLayoutId id="2147483679" r:id="rId103"/>
    <p:sldLayoutId id="2147483685" r:id="rId104"/>
    <p:sldLayoutId id="2147483683" r:id="rId105"/>
    <p:sldLayoutId id="2147483680" r:id="rId106"/>
    <p:sldLayoutId id="2147483687" r:id="rId107"/>
    <p:sldLayoutId id="2147483688" r:id="rId108"/>
    <p:sldLayoutId id="2147483681" r:id="rId109"/>
    <p:sldLayoutId id="2147483684" r:id="rId110"/>
    <p:sldLayoutId id="2147483682" r:id="rId111"/>
    <p:sldLayoutId id="2147483674" r:id="rId112"/>
    <p:sldLayoutId id="2147483689" r:id="rId113"/>
    <p:sldLayoutId id="2147483705" r:id="rId114"/>
    <p:sldLayoutId id="2147483714" r:id="rId115"/>
    <p:sldLayoutId id="2147483721" r:id="rId116"/>
    <p:sldLayoutId id="2147483732" r:id="rId117"/>
    <p:sldLayoutId id="2147483726" r:id="rId118"/>
    <p:sldLayoutId id="2147483733" r:id="rId119"/>
    <p:sldLayoutId id="2147483819" r:id="rId120"/>
  </p:sldLayoutIdLst>
  <p:hf hdr="0" ftr="0" dt="0"/>
  <p:txStyles>
    <p:titleStyle>
      <a:lvl1pPr algn="l" defTabSz="914400" rtl="0" eaLnBrk="1" latinLnBrk="0" hangingPunct="1">
        <a:lnSpc>
          <a:spcPct val="100000"/>
        </a:lnSpc>
        <a:spcBef>
          <a:spcPct val="0"/>
        </a:spcBef>
        <a:buNone/>
        <a:defRPr sz="2200" kern="1200">
          <a:solidFill>
            <a:srgbClr val="000000"/>
          </a:solidFill>
          <a:latin typeface="Montserrat Bold" panose="00000800000000000000" pitchFamily="2" charset="0"/>
          <a:ea typeface="+mj-ea"/>
          <a:cs typeface="+mj-cs"/>
        </a:defRPr>
      </a:lvl1pPr>
    </p:titleStyle>
    <p:bodyStyle>
      <a:lvl1pPr marL="216000" indent="-216000" algn="l" defTabSz="914400" rtl="0" eaLnBrk="1" latinLnBrk="0" hangingPunct="1">
        <a:lnSpc>
          <a:spcPct val="100000"/>
        </a:lnSpc>
        <a:spcBef>
          <a:spcPts val="0"/>
        </a:spcBef>
        <a:spcAft>
          <a:spcPts val="400"/>
        </a:spcAft>
        <a:buFont typeface="Arial" panose="020B0604020202020204" pitchFamily="34" charset="0"/>
        <a:buChar char="•"/>
        <a:defRPr sz="1600" kern="1200">
          <a:solidFill>
            <a:srgbClr val="000000"/>
          </a:solidFill>
          <a:latin typeface="Montserrat" panose="00000500000000000000" pitchFamily="2" charset="0"/>
          <a:ea typeface="+mn-ea"/>
          <a:cs typeface="+mn-cs"/>
        </a:defRPr>
      </a:lvl1pPr>
      <a:lvl2pPr marL="432000" indent="-216000" algn="l" defTabSz="914400" rtl="0" eaLnBrk="1" latinLnBrk="0" hangingPunct="1">
        <a:lnSpc>
          <a:spcPct val="100000"/>
        </a:lnSpc>
        <a:spcBef>
          <a:spcPts val="0"/>
        </a:spcBef>
        <a:spcAft>
          <a:spcPts val="400"/>
        </a:spcAft>
        <a:buFont typeface="Arial" panose="020B0604020202020204" pitchFamily="34" charset="0"/>
        <a:buChar char="•"/>
        <a:defRPr sz="1600" kern="1200">
          <a:solidFill>
            <a:srgbClr val="000000"/>
          </a:solidFill>
          <a:latin typeface="Montserrat" panose="00000500000000000000" pitchFamily="2" charset="0"/>
          <a:ea typeface="+mn-ea"/>
          <a:cs typeface="+mn-cs"/>
        </a:defRPr>
      </a:lvl2pPr>
      <a:lvl3pPr marL="648000" indent="-216000" algn="l" defTabSz="914400" rtl="0" eaLnBrk="1" latinLnBrk="0" hangingPunct="1">
        <a:lnSpc>
          <a:spcPct val="100000"/>
        </a:lnSpc>
        <a:spcBef>
          <a:spcPts val="0"/>
        </a:spcBef>
        <a:spcAft>
          <a:spcPts val="400"/>
        </a:spcAft>
        <a:buFont typeface="Arial" panose="020B0604020202020204" pitchFamily="34" charset="0"/>
        <a:buChar char="•"/>
        <a:defRPr sz="1600" kern="1200">
          <a:solidFill>
            <a:srgbClr val="000000"/>
          </a:solidFill>
          <a:latin typeface="Montserrat" panose="00000500000000000000" pitchFamily="2" charset="0"/>
          <a:ea typeface="+mn-ea"/>
          <a:cs typeface="+mn-cs"/>
        </a:defRPr>
      </a:lvl3pPr>
      <a:lvl4pPr marL="864000" indent="-216000"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Montserrat" panose="00000500000000000000" pitchFamily="2" charset="0"/>
          <a:ea typeface="+mn-ea"/>
          <a:cs typeface="+mn-cs"/>
        </a:defRPr>
      </a:lvl4pPr>
      <a:lvl5pPr marL="2057400" indent="-228600"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Montserrat"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822">
          <p15:clr>
            <a:srgbClr val="F26B43"/>
          </p15:clr>
        </p15:guide>
        <p15:guide id="3" pos="7430">
          <p15:clr>
            <a:srgbClr val="F26B43"/>
          </p15:clr>
        </p15:guide>
        <p15:guide id="4" orient="horz" pos="3906">
          <p15:clr>
            <a:srgbClr val="F26B43"/>
          </p15:clr>
        </p15:guide>
        <p15:guide id="5" pos="257">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34.svg"/><Relationship Id="rId13" Type="http://schemas.openxmlformats.org/officeDocument/2006/relationships/image" Target="../media/image21.png"/><Relationship Id="rId3" Type="http://schemas.openxmlformats.org/officeDocument/2006/relationships/slideLayout" Target="../slideLayouts/slideLayout9.xml"/><Relationship Id="rId7" Type="http://schemas.openxmlformats.org/officeDocument/2006/relationships/image" Target="../media/image33.png"/><Relationship Id="rId12" Type="http://schemas.openxmlformats.org/officeDocument/2006/relationships/image" Target="../media/image38.svg"/><Relationship Id="rId2" Type="http://schemas.openxmlformats.org/officeDocument/2006/relationships/audio" Target="../media/media10.wav"/><Relationship Id="rId1" Type="http://schemas.microsoft.com/office/2007/relationships/media" Target="../media/media10.wav"/><Relationship Id="rId6" Type="http://schemas.openxmlformats.org/officeDocument/2006/relationships/image" Target="../media/image32.svg"/><Relationship Id="rId11" Type="http://schemas.openxmlformats.org/officeDocument/2006/relationships/image" Target="../media/image37.png"/><Relationship Id="rId5" Type="http://schemas.openxmlformats.org/officeDocument/2006/relationships/image" Target="../media/image31.png"/><Relationship Id="rId15" Type="http://schemas.openxmlformats.org/officeDocument/2006/relationships/image" Target="../media/image18.png"/><Relationship Id="rId10" Type="http://schemas.openxmlformats.org/officeDocument/2006/relationships/image" Target="../media/image36.svg"/><Relationship Id="rId4" Type="http://schemas.openxmlformats.org/officeDocument/2006/relationships/notesSlide" Target="../notesSlides/notesSlide10.xml"/><Relationship Id="rId9" Type="http://schemas.openxmlformats.org/officeDocument/2006/relationships/image" Target="../media/image35.png"/><Relationship Id="rId14" Type="http://schemas.openxmlformats.org/officeDocument/2006/relationships/image" Target="../media/image22.sv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1.wav"/><Relationship Id="rId1" Type="http://schemas.microsoft.com/office/2007/relationships/media" Target="../media/media11.wav"/><Relationship Id="rId5" Type="http://schemas.openxmlformats.org/officeDocument/2006/relationships/image" Target="../media/image18.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image" Target="../media/image34.svg"/><Relationship Id="rId13" Type="http://schemas.openxmlformats.org/officeDocument/2006/relationships/image" Target="../media/image21.png"/><Relationship Id="rId3" Type="http://schemas.openxmlformats.org/officeDocument/2006/relationships/slideLayout" Target="../slideLayouts/slideLayout9.xml"/><Relationship Id="rId7" Type="http://schemas.openxmlformats.org/officeDocument/2006/relationships/image" Target="../media/image33.png"/><Relationship Id="rId12" Type="http://schemas.openxmlformats.org/officeDocument/2006/relationships/image" Target="../media/image38.svg"/><Relationship Id="rId2" Type="http://schemas.openxmlformats.org/officeDocument/2006/relationships/audio" Target="../media/media12.wav"/><Relationship Id="rId1" Type="http://schemas.microsoft.com/office/2007/relationships/media" Target="../media/media12.wav"/><Relationship Id="rId6" Type="http://schemas.openxmlformats.org/officeDocument/2006/relationships/image" Target="../media/image40.svg"/><Relationship Id="rId11" Type="http://schemas.openxmlformats.org/officeDocument/2006/relationships/image" Target="../media/image37.png"/><Relationship Id="rId5" Type="http://schemas.openxmlformats.org/officeDocument/2006/relationships/image" Target="../media/image39.png"/><Relationship Id="rId15" Type="http://schemas.openxmlformats.org/officeDocument/2006/relationships/image" Target="../media/image18.png"/><Relationship Id="rId10" Type="http://schemas.openxmlformats.org/officeDocument/2006/relationships/image" Target="../media/image36.svg"/><Relationship Id="rId4" Type="http://schemas.openxmlformats.org/officeDocument/2006/relationships/notesSlide" Target="../notesSlides/notesSlide12.xml"/><Relationship Id="rId9" Type="http://schemas.openxmlformats.org/officeDocument/2006/relationships/image" Target="../media/image35.png"/><Relationship Id="rId14" Type="http://schemas.openxmlformats.org/officeDocument/2006/relationships/image" Target="../media/image22.sv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3.wav"/><Relationship Id="rId1" Type="http://schemas.microsoft.com/office/2007/relationships/media" Target="../media/media13.wav"/><Relationship Id="rId5" Type="http://schemas.openxmlformats.org/officeDocument/2006/relationships/image" Target="../media/image18.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52.xml"/><Relationship Id="rId2" Type="http://schemas.openxmlformats.org/officeDocument/2006/relationships/audio" Target="../media/media14.wav"/><Relationship Id="rId1" Type="http://schemas.microsoft.com/office/2007/relationships/media" Target="../media/media14.wav"/><Relationship Id="rId5" Type="http://schemas.openxmlformats.org/officeDocument/2006/relationships/image" Target="../media/image18.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5.wav"/><Relationship Id="rId1" Type="http://schemas.microsoft.com/office/2007/relationships/media" Target="../media/media15.wav"/><Relationship Id="rId5" Type="http://schemas.openxmlformats.org/officeDocument/2006/relationships/image" Target="../media/image18.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6.wav"/><Relationship Id="rId1" Type="http://schemas.microsoft.com/office/2007/relationships/media" Target="../media/media16.wav"/><Relationship Id="rId5" Type="http://schemas.openxmlformats.org/officeDocument/2006/relationships/image" Target="../media/image18.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7.wav"/><Relationship Id="rId1" Type="http://schemas.microsoft.com/office/2007/relationships/media" Target="../media/media17.wav"/><Relationship Id="rId5" Type="http://schemas.openxmlformats.org/officeDocument/2006/relationships/image" Target="../media/image18.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slideLayout" Target="../slideLayouts/slideLayout48.xml"/><Relationship Id="rId7" Type="http://schemas.openxmlformats.org/officeDocument/2006/relationships/image" Target="../media/image43.png"/><Relationship Id="rId2" Type="http://schemas.openxmlformats.org/officeDocument/2006/relationships/audio" Target="../media/media18.wav"/><Relationship Id="rId1" Type="http://schemas.microsoft.com/office/2007/relationships/media" Target="../media/media18.wav"/><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notesSlide" Target="../notesSlides/notesSlide18.xml"/><Relationship Id="rId9" Type="http://schemas.openxmlformats.org/officeDocument/2006/relationships/image" Target="../media/image18.png"/></Relationships>
</file>

<file path=ppt/slides/_rels/slide19.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slideLayout" Target="../slideLayouts/slideLayout9.xml"/><Relationship Id="rId7" Type="http://schemas.openxmlformats.org/officeDocument/2006/relationships/image" Target="../media/image41.png"/><Relationship Id="rId2" Type="http://schemas.openxmlformats.org/officeDocument/2006/relationships/audio" Target="../media/media19.wav"/><Relationship Id="rId1" Type="http://schemas.microsoft.com/office/2007/relationships/media" Target="../media/media19.wav"/><Relationship Id="rId6" Type="http://schemas.openxmlformats.org/officeDocument/2006/relationships/image" Target="../media/image45.svg"/><Relationship Id="rId11" Type="http://schemas.openxmlformats.org/officeDocument/2006/relationships/image" Target="../media/image18.png"/><Relationship Id="rId5" Type="http://schemas.openxmlformats.org/officeDocument/2006/relationships/image" Target="../media/image33.png"/><Relationship Id="rId10" Type="http://schemas.openxmlformats.org/officeDocument/2006/relationships/image" Target="../media/image22.svg"/><Relationship Id="rId4" Type="http://schemas.openxmlformats.org/officeDocument/2006/relationships/notesSlide" Target="../notesSlides/notesSlide19.xml"/><Relationship Id="rId9"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wav"/><Relationship Id="rId1" Type="http://schemas.microsoft.com/office/2007/relationships/media" Target="../media/media2.wav"/><Relationship Id="rId5" Type="http://schemas.openxmlformats.org/officeDocument/2006/relationships/image" Target="../media/image18.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slideLayout" Target="../slideLayouts/slideLayout9.xml"/><Relationship Id="rId7" Type="http://schemas.openxmlformats.org/officeDocument/2006/relationships/image" Target="../media/image41.png"/><Relationship Id="rId2" Type="http://schemas.openxmlformats.org/officeDocument/2006/relationships/audio" Target="../media/media20.wav"/><Relationship Id="rId1" Type="http://schemas.microsoft.com/office/2007/relationships/media" Target="../media/media20.wav"/><Relationship Id="rId6" Type="http://schemas.openxmlformats.org/officeDocument/2006/relationships/image" Target="../media/image45.svg"/><Relationship Id="rId11" Type="http://schemas.openxmlformats.org/officeDocument/2006/relationships/image" Target="../media/image18.png"/><Relationship Id="rId5" Type="http://schemas.openxmlformats.org/officeDocument/2006/relationships/image" Target="../media/image33.png"/><Relationship Id="rId10" Type="http://schemas.openxmlformats.org/officeDocument/2006/relationships/image" Target="../media/image22.svg"/><Relationship Id="rId4" Type="http://schemas.openxmlformats.org/officeDocument/2006/relationships/notesSlide" Target="../notesSlides/notesSlide20.xml"/><Relationship Id="rId9" Type="http://schemas.openxmlformats.org/officeDocument/2006/relationships/image" Target="../media/image21.png"/></Relationships>
</file>

<file path=ppt/slides/_rels/slide21.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slideLayout" Target="../slideLayouts/slideLayout9.xml"/><Relationship Id="rId7" Type="http://schemas.openxmlformats.org/officeDocument/2006/relationships/image" Target="../media/image41.png"/><Relationship Id="rId2" Type="http://schemas.openxmlformats.org/officeDocument/2006/relationships/audio" Target="../media/media21.wav"/><Relationship Id="rId1" Type="http://schemas.microsoft.com/office/2007/relationships/media" Target="../media/media21.wav"/><Relationship Id="rId6" Type="http://schemas.openxmlformats.org/officeDocument/2006/relationships/image" Target="../media/image45.svg"/><Relationship Id="rId11" Type="http://schemas.openxmlformats.org/officeDocument/2006/relationships/image" Target="../media/image18.png"/><Relationship Id="rId5" Type="http://schemas.openxmlformats.org/officeDocument/2006/relationships/image" Target="../media/image33.png"/><Relationship Id="rId10" Type="http://schemas.openxmlformats.org/officeDocument/2006/relationships/image" Target="../media/image22.svg"/><Relationship Id="rId4" Type="http://schemas.openxmlformats.org/officeDocument/2006/relationships/notesSlide" Target="../notesSlides/notesSlide21.xml"/><Relationship Id="rId9" Type="http://schemas.openxmlformats.org/officeDocument/2006/relationships/image" Target="../media/image21.png"/></Relationships>
</file>

<file path=ppt/slides/_rels/slide22.xml.rels><?xml version="1.0" encoding="UTF-8" standalone="yes"?>
<Relationships xmlns="http://schemas.openxmlformats.org/package/2006/relationships"><Relationship Id="rId8" Type="http://schemas.openxmlformats.org/officeDocument/2006/relationships/image" Target="../media/image47.svg"/><Relationship Id="rId13" Type="http://schemas.openxmlformats.org/officeDocument/2006/relationships/image" Target="../media/image29.png"/><Relationship Id="rId3" Type="http://schemas.openxmlformats.org/officeDocument/2006/relationships/slideLayout" Target="../slideLayouts/slideLayout9.xml"/><Relationship Id="rId7" Type="http://schemas.openxmlformats.org/officeDocument/2006/relationships/image" Target="../media/image46.png"/><Relationship Id="rId12" Type="http://schemas.openxmlformats.org/officeDocument/2006/relationships/image" Target="../media/image22.svg"/><Relationship Id="rId2" Type="http://schemas.openxmlformats.org/officeDocument/2006/relationships/audio" Target="../media/media22.wav"/><Relationship Id="rId1" Type="http://schemas.microsoft.com/office/2007/relationships/media" Target="../media/media22.wav"/><Relationship Id="rId6" Type="http://schemas.openxmlformats.org/officeDocument/2006/relationships/image" Target="../media/image42.svg"/><Relationship Id="rId11" Type="http://schemas.openxmlformats.org/officeDocument/2006/relationships/image" Target="../media/image21.png"/><Relationship Id="rId5" Type="http://schemas.openxmlformats.org/officeDocument/2006/relationships/image" Target="../media/image41.png"/><Relationship Id="rId15" Type="http://schemas.openxmlformats.org/officeDocument/2006/relationships/image" Target="../media/image18.png"/><Relationship Id="rId10" Type="http://schemas.openxmlformats.org/officeDocument/2006/relationships/image" Target="../media/image44.svg"/><Relationship Id="rId4" Type="http://schemas.openxmlformats.org/officeDocument/2006/relationships/notesSlide" Target="../notesSlides/notesSlide22.xml"/><Relationship Id="rId9" Type="http://schemas.openxmlformats.org/officeDocument/2006/relationships/image" Target="../media/image43.png"/><Relationship Id="rId14" Type="http://schemas.openxmlformats.org/officeDocument/2006/relationships/image" Target="../media/image30.sv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3.wav"/><Relationship Id="rId1" Type="http://schemas.microsoft.com/office/2007/relationships/media" Target="../media/media23.wav"/><Relationship Id="rId5" Type="http://schemas.openxmlformats.org/officeDocument/2006/relationships/image" Target="../media/image18.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24.wav"/><Relationship Id="rId1" Type="http://schemas.microsoft.com/office/2007/relationships/media" Target="../media/media24.wav"/><Relationship Id="rId5" Type="http://schemas.openxmlformats.org/officeDocument/2006/relationships/image" Target="../media/image18.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25.wav"/><Relationship Id="rId1" Type="http://schemas.microsoft.com/office/2007/relationships/media" Target="../media/media25.wav"/><Relationship Id="rId5" Type="http://schemas.openxmlformats.org/officeDocument/2006/relationships/image" Target="../media/image18.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8" Type="http://schemas.openxmlformats.org/officeDocument/2006/relationships/image" Target="../media/image51.svg"/><Relationship Id="rId13" Type="http://schemas.openxmlformats.org/officeDocument/2006/relationships/image" Target="../media/image18.png"/><Relationship Id="rId3" Type="http://schemas.openxmlformats.org/officeDocument/2006/relationships/slideLayout" Target="../slideLayouts/slideLayout120.xml"/><Relationship Id="rId7" Type="http://schemas.openxmlformats.org/officeDocument/2006/relationships/image" Target="../media/image50.png"/><Relationship Id="rId12" Type="http://schemas.openxmlformats.org/officeDocument/2006/relationships/image" Target="../media/image55.svg"/><Relationship Id="rId2" Type="http://schemas.openxmlformats.org/officeDocument/2006/relationships/audio" Target="../media/media26.wav"/><Relationship Id="rId1" Type="http://schemas.microsoft.com/office/2007/relationships/media" Target="../media/media26.wav"/><Relationship Id="rId6" Type="http://schemas.openxmlformats.org/officeDocument/2006/relationships/image" Target="../media/image49.svg"/><Relationship Id="rId11" Type="http://schemas.openxmlformats.org/officeDocument/2006/relationships/image" Target="../media/image54.png"/><Relationship Id="rId5" Type="http://schemas.openxmlformats.org/officeDocument/2006/relationships/image" Target="../media/image48.png"/><Relationship Id="rId10" Type="http://schemas.openxmlformats.org/officeDocument/2006/relationships/image" Target="../media/image53.svg"/><Relationship Id="rId4" Type="http://schemas.openxmlformats.org/officeDocument/2006/relationships/notesSlide" Target="../notesSlides/notesSlide26.xml"/><Relationship Id="rId9" Type="http://schemas.openxmlformats.org/officeDocument/2006/relationships/image" Target="../media/image52.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7.wav"/><Relationship Id="rId1" Type="http://schemas.microsoft.com/office/2007/relationships/media" Target="../media/media27.wav"/><Relationship Id="rId5" Type="http://schemas.openxmlformats.org/officeDocument/2006/relationships/image" Target="../media/image18.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8" Type="http://schemas.openxmlformats.org/officeDocument/2006/relationships/image" Target="../media/image28.svg"/><Relationship Id="rId13" Type="http://schemas.openxmlformats.org/officeDocument/2006/relationships/image" Target="../media/image58.png"/><Relationship Id="rId3" Type="http://schemas.openxmlformats.org/officeDocument/2006/relationships/slideLayout" Target="../slideLayouts/slideLayout9.xml"/><Relationship Id="rId7" Type="http://schemas.openxmlformats.org/officeDocument/2006/relationships/image" Target="../media/image27.png"/><Relationship Id="rId12" Type="http://schemas.openxmlformats.org/officeDocument/2006/relationships/image" Target="../media/image57.svg"/><Relationship Id="rId2" Type="http://schemas.openxmlformats.org/officeDocument/2006/relationships/audio" Target="../media/media28.wav"/><Relationship Id="rId1" Type="http://schemas.microsoft.com/office/2007/relationships/media" Target="../media/media28.wav"/><Relationship Id="rId6" Type="http://schemas.openxmlformats.org/officeDocument/2006/relationships/image" Target="../media/image22.svg"/><Relationship Id="rId11" Type="http://schemas.openxmlformats.org/officeDocument/2006/relationships/image" Target="../media/image56.png"/><Relationship Id="rId5" Type="http://schemas.openxmlformats.org/officeDocument/2006/relationships/image" Target="../media/image21.png"/><Relationship Id="rId15" Type="http://schemas.openxmlformats.org/officeDocument/2006/relationships/image" Target="../media/image18.png"/><Relationship Id="rId10" Type="http://schemas.openxmlformats.org/officeDocument/2006/relationships/image" Target="../media/image30.svg"/><Relationship Id="rId4" Type="http://schemas.openxmlformats.org/officeDocument/2006/relationships/notesSlide" Target="../notesSlides/notesSlide28.xml"/><Relationship Id="rId9" Type="http://schemas.openxmlformats.org/officeDocument/2006/relationships/image" Target="../media/image29.png"/><Relationship Id="rId14" Type="http://schemas.openxmlformats.org/officeDocument/2006/relationships/image" Target="../media/image59.svg"/></Relationships>
</file>

<file path=ppt/slides/_rels/slide29.xml.rels><?xml version="1.0" encoding="UTF-8" standalone="yes"?>
<Relationships xmlns="http://schemas.openxmlformats.org/package/2006/relationships"><Relationship Id="rId8" Type="http://schemas.openxmlformats.org/officeDocument/2006/relationships/image" Target="../media/image30.svg"/><Relationship Id="rId13" Type="http://schemas.openxmlformats.org/officeDocument/2006/relationships/image" Target="../media/image18.png"/><Relationship Id="rId3" Type="http://schemas.openxmlformats.org/officeDocument/2006/relationships/slideLayout" Target="../slideLayouts/slideLayout9.xml"/><Relationship Id="rId7" Type="http://schemas.openxmlformats.org/officeDocument/2006/relationships/image" Target="../media/image29.png"/><Relationship Id="rId12" Type="http://schemas.openxmlformats.org/officeDocument/2006/relationships/image" Target="../media/image22.svg"/><Relationship Id="rId2" Type="http://schemas.openxmlformats.org/officeDocument/2006/relationships/audio" Target="../media/media29.wav"/><Relationship Id="rId1" Type="http://schemas.microsoft.com/office/2007/relationships/media" Target="../media/media29.wav"/><Relationship Id="rId6" Type="http://schemas.openxmlformats.org/officeDocument/2006/relationships/image" Target="../media/image28.svg"/><Relationship Id="rId11" Type="http://schemas.openxmlformats.org/officeDocument/2006/relationships/image" Target="../media/image21.png"/><Relationship Id="rId5" Type="http://schemas.openxmlformats.org/officeDocument/2006/relationships/image" Target="../media/image27.png"/><Relationship Id="rId10" Type="http://schemas.openxmlformats.org/officeDocument/2006/relationships/image" Target="../media/image57.svg"/><Relationship Id="rId4" Type="http://schemas.openxmlformats.org/officeDocument/2006/relationships/notesSlide" Target="../notesSlides/notesSlide29.xml"/><Relationship Id="rId9" Type="http://schemas.openxmlformats.org/officeDocument/2006/relationships/image" Target="../media/image56.png"/></Relationships>
</file>

<file path=ppt/slides/_rels/slide3.xml.rels><?xml version="1.0" encoding="UTF-8" standalone="yes"?>
<Relationships xmlns="http://schemas.openxmlformats.org/package/2006/relationships"><Relationship Id="rId8" Type="http://schemas.openxmlformats.org/officeDocument/2006/relationships/image" Target="../media/image22.svg"/><Relationship Id="rId13" Type="http://schemas.openxmlformats.org/officeDocument/2006/relationships/image" Target="../media/image27.png"/><Relationship Id="rId3" Type="http://schemas.openxmlformats.org/officeDocument/2006/relationships/slideLayout" Target="../slideLayouts/slideLayout46.xml"/><Relationship Id="rId7" Type="http://schemas.openxmlformats.org/officeDocument/2006/relationships/image" Target="../media/image21.png"/><Relationship Id="rId12" Type="http://schemas.openxmlformats.org/officeDocument/2006/relationships/image" Target="../media/image26.svg"/><Relationship Id="rId17" Type="http://schemas.openxmlformats.org/officeDocument/2006/relationships/image" Target="../media/image18.png"/><Relationship Id="rId2" Type="http://schemas.openxmlformats.org/officeDocument/2006/relationships/audio" Target="../media/media3.wav"/><Relationship Id="rId16" Type="http://schemas.openxmlformats.org/officeDocument/2006/relationships/image" Target="../media/image30.svg"/><Relationship Id="rId1" Type="http://schemas.microsoft.com/office/2007/relationships/media" Target="../media/media3.wav"/><Relationship Id="rId6" Type="http://schemas.openxmlformats.org/officeDocument/2006/relationships/image" Target="../media/image20.svg"/><Relationship Id="rId11" Type="http://schemas.openxmlformats.org/officeDocument/2006/relationships/image" Target="../media/image25.png"/><Relationship Id="rId5" Type="http://schemas.openxmlformats.org/officeDocument/2006/relationships/image" Target="../media/image19.png"/><Relationship Id="rId15" Type="http://schemas.openxmlformats.org/officeDocument/2006/relationships/image" Target="../media/image29.png"/><Relationship Id="rId10" Type="http://schemas.openxmlformats.org/officeDocument/2006/relationships/image" Target="../media/image24.svg"/><Relationship Id="rId4" Type="http://schemas.openxmlformats.org/officeDocument/2006/relationships/notesSlide" Target="../notesSlides/notesSlide3.xml"/><Relationship Id="rId9" Type="http://schemas.openxmlformats.org/officeDocument/2006/relationships/image" Target="../media/image23.png"/><Relationship Id="rId14" Type="http://schemas.openxmlformats.org/officeDocument/2006/relationships/image" Target="../media/image28.svg"/></Relationships>
</file>

<file path=ppt/slides/_rels/slide30.xml.rels><?xml version="1.0" encoding="UTF-8" standalone="yes"?>
<Relationships xmlns="http://schemas.openxmlformats.org/package/2006/relationships"><Relationship Id="rId8" Type="http://schemas.openxmlformats.org/officeDocument/2006/relationships/image" Target="../media/image30.svg"/><Relationship Id="rId13" Type="http://schemas.openxmlformats.org/officeDocument/2006/relationships/image" Target="../media/image18.png"/><Relationship Id="rId3" Type="http://schemas.openxmlformats.org/officeDocument/2006/relationships/slideLayout" Target="../slideLayouts/slideLayout9.xml"/><Relationship Id="rId7" Type="http://schemas.openxmlformats.org/officeDocument/2006/relationships/image" Target="../media/image29.png"/><Relationship Id="rId12" Type="http://schemas.openxmlformats.org/officeDocument/2006/relationships/image" Target="../media/image57.svg"/><Relationship Id="rId2" Type="http://schemas.openxmlformats.org/officeDocument/2006/relationships/audio" Target="../media/media30.wav"/><Relationship Id="rId1" Type="http://schemas.microsoft.com/office/2007/relationships/media" Target="../media/media30.wav"/><Relationship Id="rId6" Type="http://schemas.openxmlformats.org/officeDocument/2006/relationships/image" Target="../media/image28.svg"/><Relationship Id="rId11" Type="http://schemas.openxmlformats.org/officeDocument/2006/relationships/image" Target="../media/image56.png"/><Relationship Id="rId5" Type="http://schemas.openxmlformats.org/officeDocument/2006/relationships/image" Target="../media/image27.png"/><Relationship Id="rId10" Type="http://schemas.openxmlformats.org/officeDocument/2006/relationships/image" Target="../media/image22.svg"/><Relationship Id="rId4" Type="http://schemas.openxmlformats.org/officeDocument/2006/relationships/notesSlide" Target="../notesSlides/notesSlide30.xml"/><Relationship Id="rId9" Type="http://schemas.openxmlformats.org/officeDocument/2006/relationships/image" Target="../media/image21.png"/></Relationships>
</file>

<file path=ppt/slides/_rels/slide31.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slideLayout" Target="../slideLayouts/slideLayout9.xml"/><Relationship Id="rId7" Type="http://schemas.openxmlformats.org/officeDocument/2006/relationships/image" Target="../media/image29.png"/><Relationship Id="rId2" Type="http://schemas.openxmlformats.org/officeDocument/2006/relationships/audio" Target="../media/media31.wav"/><Relationship Id="rId1" Type="http://schemas.microsoft.com/office/2007/relationships/media" Target="../media/media31.wav"/><Relationship Id="rId6" Type="http://schemas.openxmlformats.org/officeDocument/2006/relationships/image" Target="../media/image22.svg"/><Relationship Id="rId11" Type="http://schemas.openxmlformats.org/officeDocument/2006/relationships/image" Target="../media/image18.png"/><Relationship Id="rId5" Type="http://schemas.openxmlformats.org/officeDocument/2006/relationships/image" Target="../media/image21.png"/><Relationship Id="rId10" Type="http://schemas.openxmlformats.org/officeDocument/2006/relationships/image" Target="../media/image57.svg"/><Relationship Id="rId4" Type="http://schemas.openxmlformats.org/officeDocument/2006/relationships/notesSlide" Target="../notesSlides/notesSlide31.xml"/><Relationship Id="rId9" Type="http://schemas.openxmlformats.org/officeDocument/2006/relationships/image" Target="../media/image56.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18.png"/><Relationship Id="rId2" Type="http://schemas.openxmlformats.org/officeDocument/2006/relationships/audio" Target="../media/media32.wav"/><Relationship Id="rId1" Type="http://schemas.microsoft.com/office/2007/relationships/media" Target="../media/media32.wav"/><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9.xml"/><Relationship Id="rId7" Type="http://schemas.openxmlformats.org/officeDocument/2006/relationships/image" Target="../media/image22.svg"/><Relationship Id="rId2" Type="http://schemas.openxmlformats.org/officeDocument/2006/relationships/audio" Target="../media/media33.wav"/><Relationship Id="rId1" Type="http://schemas.microsoft.com/office/2007/relationships/media" Target="../media/media33.wav"/><Relationship Id="rId6" Type="http://schemas.openxmlformats.org/officeDocument/2006/relationships/image" Target="../media/image21.png"/><Relationship Id="rId5" Type="http://schemas.openxmlformats.org/officeDocument/2006/relationships/hyperlink" Target="https://www.evidian.com/products/high-availability-software-for-application-clustering/safekit-training-checkers-configuration/" TargetMode="External"/><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slideLayout" Target="../slideLayouts/slideLayout9.xml"/><Relationship Id="rId7" Type="http://schemas.openxmlformats.org/officeDocument/2006/relationships/image" Target="../media/image29.png"/><Relationship Id="rId2" Type="http://schemas.openxmlformats.org/officeDocument/2006/relationships/audio" Target="../media/media34.wav"/><Relationship Id="rId1" Type="http://schemas.microsoft.com/office/2007/relationships/media" Target="../media/media34.wav"/><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notesSlide" Target="../notesSlides/notesSlide34.xml"/><Relationship Id="rId9" Type="http://schemas.openxmlformats.org/officeDocument/2006/relationships/image" Target="../media/image18.png"/></Relationships>
</file>

<file path=ppt/slides/_rels/slide35.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slideLayout" Target="../slideLayouts/slideLayout9.xml"/><Relationship Id="rId7" Type="http://schemas.openxmlformats.org/officeDocument/2006/relationships/image" Target="../media/image29.png"/><Relationship Id="rId2" Type="http://schemas.openxmlformats.org/officeDocument/2006/relationships/audio" Target="../media/media35.wav"/><Relationship Id="rId1" Type="http://schemas.microsoft.com/office/2007/relationships/media" Target="../media/media35.wav"/><Relationship Id="rId6" Type="http://schemas.openxmlformats.org/officeDocument/2006/relationships/image" Target="../media/image22.svg"/><Relationship Id="rId11" Type="http://schemas.openxmlformats.org/officeDocument/2006/relationships/image" Target="../media/image18.png"/><Relationship Id="rId5" Type="http://schemas.openxmlformats.org/officeDocument/2006/relationships/image" Target="../media/image21.png"/><Relationship Id="rId10" Type="http://schemas.openxmlformats.org/officeDocument/2006/relationships/image" Target="../media/image28.svg"/><Relationship Id="rId4" Type="http://schemas.openxmlformats.org/officeDocument/2006/relationships/notesSlide" Target="../notesSlides/notesSlide35.xml"/><Relationship Id="rId9" Type="http://schemas.openxmlformats.org/officeDocument/2006/relationships/image" Target="../media/image27.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30.xml"/><Relationship Id="rId7" Type="http://schemas.openxmlformats.org/officeDocument/2006/relationships/image" Target="../media/image18.png"/><Relationship Id="rId2" Type="http://schemas.openxmlformats.org/officeDocument/2006/relationships/audio" Target="../media/media36.wav"/><Relationship Id="rId1" Type="http://schemas.microsoft.com/office/2007/relationships/media" Target="../media/media36.wav"/><Relationship Id="rId6" Type="http://schemas.openxmlformats.org/officeDocument/2006/relationships/hyperlink" Target="https://www.evidian.com/company/contact-evidian/" TargetMode="External"/><Relationship Id="rId5" Type="http://schemas.openxmlformats.org/officeDocument/2006/relationships/image" Target="../media/image16.PNG"/><Relationship Id="rId4" Type="http://schemas.openxmlformats.org/officeDocument/2006/relationships/notesSlide" Target="../notesSlides/notesSlide36.xml"/></Relationships>
</file>

<file path=ppt/slides/_rels/slide4.xml.rels><?xml version="1.0" encoding="UTF-8" standalone="yes"?>
<Relationships xmlns="http://schemas.openxmlformats.org/package/2006/relationships"><Relationship Id="rId8" Type="http://schemas.openxmlformats.org/officeDocument/2006/relationships/hyperlink" Target="https://www.evidian.com/products/high-availability-software-for-application-clustering/oracle-high-availability-synchronous-replication-failover/safekit-quick-installation-guide-with-oracle/" TargetMode="External"/><Relationship Id="rId13" Type="http://schemas.openxmlformats.org/officeDocument/2006/relationships/hyperlink" Target="https://www.evidian.com/products/high-availability-software-for-application-clustering/hyper-v-replication-automatic-failover-load-balancing/safekit-quick-installation-guide-with-hyper-v/" TargetMode="External"/><Relationship Id="rId3" Type="http://schemas.openxmlformats.org/officeDocument/2006/relationships/slideLayout" Target="../slideLayouts/slideLayout31.xml"/><Relationship Id="rId7" Type="http://schemas.openxmlformats.org/officeDocument/2006/relationships/hyperlink" Target="https://www.evidian.com/products/high-availability-software-for-application-clustering/cluster-configuration/" TargetMode="External"/><Relationship Id="rId12" Type="http://schemas.openxmlformats.org/officeDocument/2006/relationships/hyperlink" Target="https://www.evidian.com/products/high-availability-software-for-application-clustering/sql-server-high-availability-synchronous-replication-failover/safekit-quick-installation-guide-with-microsoft-sql-server/" TargetMode="External"/><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hyperlink" Target="https://www.evidian.com/products/high-availability-software-for-application-clustering/linux-high-availability-software-synchronous-replication-failover/safekit-quick-installation-guide-for-a-new-linux-application-with-real-time-replication-and-failover/" TargetMode="External"/><Relationship Id="rId11" Type="http://schemas.openxmlformats.org/officeDocument/2006/relationships/hyperlink" Target="https://www.evidian.com/products/high-availability-software-for-application-clustering/linux-kvm-high-availability-replication-automatic-failover-load-balancing/safekit-quick-installation-guide-with-kvm/" TargetMode="External"/><Relationship Id="rId5" Type="http://schemas.openxmlformats.org/officeDocument/2006/relationships/hyperlink" Target="https://www.evidian.com/products/high-availability-software-for-application-clustering/windows-high-availability-software-synchronous-replication-failover/safekit-quick-installation-guide-for-a-new-windows-application-with-real-time-replication-and-failover/" TargetMode="External"/><Relationship Id="rId10" Type="http://schemas.openxmlformats.org/officeDocument/2006/relationships/hyperlink" Target="https://www.evidian.com/products/high-availability-software-for-application-clustering/mysql-high-availability-synchronous-replication-failover/safekit-quick-installation-guide-with-mysql/" TargetMode="External"/><Relationship Id="rId4" Type="http://schemas.openxmlformats.org/officeDocument/2006/relationships/notesSlide" Target="../notesSlides/notesSlide4.xml"/><Relationship Id="rId9" Type="http://schemas.openxmlformats.org/officeDocument/2006/relationships/hyperlink" Target="https://www.evidian.com/products/high-availability-software-for-application-clustering/postgresql-high-availability-synchronous-replication-failover/safekit-quick-installation-guide-with-postgresql/" TargetMode="External"/><Relationship Id="rId1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wav"/><Relationship Id="rId1" Type="http://schemas.microsoft.com/office/2007/relationships/media" Target="../media/media5.wav"/><Relationship Id="rId5" Type="http://schemas.openxmlformats.org/officeDocument/2006/relationships/image" Target="../media/image18.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6.wav"/><Relationship Id="rId1" Type="http://schemas.microsoft.com/office/2007/relationships/media" Target="../media/media6.wav"/><Relationship Id="rId6" Type="http://schemas.openxmlformats.org/officeDocument/2006/relationships/image" Target="../media/image18.png"/><Relationship Id="rId5" Type="http://schemas.openxmlformats.org/officeDocument/2006/relationships/hyperlink" Target="https://www.evidian.com/products/high-availability-software-for-application-clustering/safekit-training-checkers-configuration/" TargetMode="External"/><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7.wav"/><Relationship Id="rId1" Type="http://schemas.microsoft.com/office/2007/relationships/media" Target="../media/media7.wav"/><Relationship Id="rId5" Type="http://schemas.openxmlformats.org/officeDocument/2006/relationships/image" Target="../media/image18.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8.wav"/><Relationship Id="rId1" Type="http://schemas.microsoft.com/office/2007/relationships/media" Target="../media/media8.wav"/><Relationship Id="rId5" Type="http://schemas.openxmlformats.org/officeDocument/2006/relationships/image" Target="../media/image18.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9.wav"/><Relationship Id="rId1" Type="http://schemas.microsoft.com/office/2007/relationships/media" Target="../media/media9.wav"/><Relationship Id="rId5" Type="http://schemas.openxmlformats.org/officeDocument/2006/relationships/image" Target="../media/image18.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30" descr="Une image contenant Appareils électroniques, léger&#10;&#10;Description générée automatiquement">
            <a:extLst>
              <a:ext uri="{FF2B5EF4-FFF2-40B4-BE49-F238E27FC236}">
                <a16:creationId xmlns:a16="http://schemas.microsoft.com/office/drawing/2014/main" id="{2D596CF4-D338-50E0-5D6B-0F240013F8A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8A2B485C-767D-BC72-B21A-6B73ACA54F2F}"/>
              </a:ext>
            </a:extLst>
          </p:cNvPr>
          <p:cNvSpPr>
            <a:spLocks noGrp="1"/>
          </p:cNvSpPr>
          <p:nvPr>
            <p:ph type="ctrTitle"/>
          </p:nvPr>
        </p:nvSpPr>
        <p:spPr>
          <a:xfrm>
            <a:off x="1169776" y="4308955"/>
            <a:ext cx="9144000" cy="1137797"/>
          </a:xfrm>
        </p:spPr>
        <p:txBody>
          <a:bodyPr/>
          <a:lstStyle/>
          <a:p>
            <a:r>
              <a:rPr lang="en-US" dirty="0" err="1"/>
              <a:t>SafeKit</a:t>
            </a:r>
            <a:r>
              <a:rPr lang="en-US" dirty="0"/>
              <a:t> Mirror</a:t>
            </a:r>
            <a:endParaRPr lang="fr-FR" dirty="0"/>
          </a:p>
        </p:txBody>
      </p:sp>
      <p:sp>
        <p:nvSpPr>
          <p:cNvPr id="3" name="Sous-titre 2">
            <a:extLst>
              <a:ext uri="{FF2B5EF4-FFF2-40B4-BE49-F238E27FC236}">
                <a16:creationId xmlns:a16="http://schemas.microsoft.com/office/drawing/2014/main" id="{60EA4350-67AE-0B4B-A6E2-AAB66C486E61}"/>
              </a:ext>
            </a:extLst>
          </p:cNvPr>
          <p:cNvSpPr>
            <a:spLocks noGrp="1"/>
          </p:cNvSpPr>
          <p:nvPr>
            <p:ph type="subTitle" idx="1"/>
          </p:nvPr>
        </p:nvSpPr>
        <p:spPr>
          <a:xfrm>
            <a:off x="1163369" y="5470232"/>
            <a:ext cx="9144000" cy="551218"/>
          </a:xfrm>
        </p:spPr>
        <p:txBody>
          <a:bodyPr/>
          <a:lstStyle/>
          <a:p>
            <a:endParaRPr lang="fr-FR" dirty="0"/>
          </a:p>
        </p:txBody>
      </p:sp>
      <p:sp>
        <p:nvSpPr>
          <p:cNvPr id="4" name="Espace réservé du texte 3">
            <a:extLst>
              <a:ext uri="{FF2B5EF4-FFF2-40B4-BE49-F238E27FC236}">
                <a16:creationId xmlns:a16="http://schemas.microsoft.com/office/drawing/2014/main" id="{D5171EC6-2568-E559-8D19-CB8DAB410A79}"/>
              </a:ext>
            </a:extLst>
          </p:cNvPr>
          <p:cNvSpPr>
            <a:spLocks noGrp="1"/>
          </p:cNvSpPr>
          <p:nvPr>
            <p:ph type="body" sz="quarter" idx="13"/>
          </p:nvPr>
        </p:nvSpPr>
        <p:spPr>
          <a:xfrm>
            <a:off x="1259350" y="6049057"/>
            <a:ext cx="3201843" cy="624251"/>
          </a:xfrm>
        </p:spPr>
        <p:txBody>
          <a:bodyPr/>
          <a:lstStyle/>
          <a:p>
            <a:endParaRPr lang="fr-FR" dirty="0"/>
          </a:p>
        </p:txBody>
      </p:sp>
      <p:pic>
        <p:nvPicPr>
          <p:cNvPr id="7" name="mirror-1-1">
            <a:hlinkClick r:id="" action="ppaction://media"/>
            <a:extLst>
              <a:ext uri="{FF2B5EF4-FFF2-40B4-BE49-F238E27FC236}">
                <a16:creationId xmlns:a16="http://schemas.microsoft.com/office/drawing/2014/main" id="{52E952DC-8420-B843-9C13-99904973FEC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573168" y="6361182"/>
            <a:ext cx="487363" cy="487363"/>
          </a:xfrm>
          <a:prstGeom prst="rect">
            <a:avLst/>
          </a:prstGeom>
        </p:spPr>
      </p:pic>
    </p:spTree>
    <p:extLst>
      <p:ext uri="{BB962C8B-B14F-4D97-AF65-F5344CB8AC3E}">
        <p14:creationId xmlns:p14="http://schemas.microsoft.com/office/powerpoint/2010/main" val="2835442692"/>
      </p:ext>
    </p:extLst>
  </p:cSld>
  <p:clrMapOvr>
    <a:masterClrMapping/>
  </p:clrMapOvr>
  <mc:AlternateContent xmlns:mc="http://schemas.openxmlformats.org/markup-compatibility/2006" xmlns:p14="http://schemas.microsoft.com/office/powerpoint/2010/main">
    <mc:Choice Requires="p14">
      <p:transition spd="slow" p14:dur="2000" advClick="0" advTm="14000"/>
    </mc:Choice>
    <mc:Fallback xmlns="">
      <p:transition spd="slow" advClick="0" advTm="1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14000" fill="hold"/>
                                        <p:tgtEl>
                                          <p:spTgt spid="5"/>
                                        </p:tgtEl>
                                      </p:cBhvr>
                                      <p:by x="150000" y="150000"/>
                                    </p:animScale>
                                  </p:childTnLst>
                                </p:cTn>
                              </p:par>
                              <p:par>
                                <p:cTn id="7" presetID="1" presetClass="mediacall" presetSubtype="0" fill="hold" nodeType="withEffect">
                                  <p:stCondLst>
                                    <p:cond delay="0"/>
                                  </p:stCondLst>
                                  <p:childTnLst>
                                    <p:cmd type="call" cmd="playFrom(0.0)">
                                      <p:cBhvr>
                                        <p:cTn id="8" dur="1338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9"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re 10">
            <a:extLst>
              <a:ext uri="{FF2B5EF4-FFF2-40B4-BE49-F238E27FC236}">
                <a16:creationId xmlns:a16="http://schemas.microsoft.com/office/drawing/2014/main" id="{7179CF6F-5B8B-4A93-9DA8-EA522B9933B1}"/>
              </a:ext>
            </a:extLst>
          </p:cNvPr>
          <p:cNvSpPr>
            <a:spLocks noGrp="1"/>
          </p:cNvSpPr>
          <p:nvPr>
            <p:ph type="title"/>
          </p:nvPr>
        </p:nvSpPr>
        <p:spPr/>
        <p:txBody>
          <a:bodyPr/>
          <a:lstStyle/>
          <a:p>
            <a:r>
              <a:rPr lang="en-US" dirty="0"/>
              <a:t>Virtual IP address in the same subnet</a:t>
            </a:r>
          </a:p>
        </p:txBody>
      </p:sp>
      <p:sp>
        <p:nvSpPr>
          <p:cNvPr id="3" name="Espace réservé du texte 2">
            <a:extLst>
              <a:ext uri="{FF2B5EF4-FFF2-40B4-BE49-F238E27FC236}">
                <a16:creationId xmlns:a16="http://schemas.microsoft.com/office/drawing/2014/main" id="{0E3161A2-E423-E166-282F-54D4E5018845}"/>
              </a:ext>
            </a:extLst>
          </p:cNvPr>
          <p:cNvSpPr>
            <a:spLocks noGrp="1"/>
          </p:cNvSpPr>
          <p:nvPr>
            <p:ph type="body" sz="quarter" idx="10"/>
          </p:nvPr>
        </p:nvSpPr>
        <p:spPr/>
        <p:txBody>
          <a:bodyPr/>
          <a:lstStyle/>
          <a:p>
            <a:endParaRPr lang="en-US" dirty="0"/>
          </a:p>
        </p:txBody>
      </p:sp>
      <p:cxnSp>
        <p:nvCxnSpPr>
          <p:cNvPr id="19" name="Connecteur : en angle 18">
            <a:extLst>
              <a:ext uri="{FF2B5EF4-FFF2-40B4-BE49-F238E27FC236}">
                <a16:creationId xmlns:a16="http://schemas.microsoft.com/office/drawing/2014/main" id="{EBE08CAE-3E9C-4B6A-B2E0-2941CC58CB7A}"/>
              </a:ext>
            </a:extLst>
          </p:cNvPr>
          <p:cNvCxnSpPr>
            <a:cxnSpLocks/>
          </p:cNvCxnSpPr>
          <p:nvPr/>
        </p:nvCxnSpPr>
        <p:spPr>
          <a:xfrm rot="10800000" flipV="1">
            <a:off x="9222824" y="2272769"/>
            <a:ext cx="666976" cy="552940"/>
          </a:xfrm>
          <a:prstGeom prst="bentConnector3">
            <a:avLst>
              <a:gd name="adj1" fmla="val 16764"/>
            </a:avLst>
          </a:prstGeom>
          <a:ln w="9525">
            <a:solidFill>
              <a:schemeClr val="tx2"/>
            </a:solidFill>
            <a:prstDash val="dash"/>
          </a:ln>
        </p:spPr>
        <p:style>
          <a:lnRef idx="1">
            <a:schemeClr val="accent1"/>
          </a:lnRef>
          <a:fillRef idx="0">
            <a:schemeClr val="accent1"/>
          </a:fillRef>
          <a:effectRef idx="0">
            <a:schemeClr val="accent1"/>
          </a:effectRef>
          <a:fontRef idx="minor">
            <a:schemeClr val="tx1"/>
          </a:fontRef>
        </p:style>
      </p:cxnSp>
      <p:sp>
        <p:nvSpPr>
          <p:cNvPr id="16" name="Rectangle 33">
            <a:extLst>
              <a:ext uri="{FF2B5EF4-FFF2-40B4-BE49-F238E27FC236}">
                <a16:creationId xmlns:a16="http://schemas.microsoft.com/office/drawing/2014/main" id="{AAF01025-71EA-47E9-8445-91FE7050AE76}"/>
              </a:ext>
            </a:extLst>
          </p:cNvPr>
          <p:cNvSpPr>
            <a:spLocks noChangeArrowheads="1"/>
          </p:cNvSpPr>
          <p:nvPr/>
        </p:nvSpPr>
        <p:spPr bwMode="auto">
          <a:xfrm>
            <a:off x="6509659" y="2347546"/>
            <a:ext cx="2590840" cy="184666"/>
          </a:xfrm>
          <a:prstGeom prst="rect">
            <a:avLst/>
          </a:prstGeom>
          <a:noFill/>
          <a:ln w="9525">
            <a:noFill/>
            <a:miter lim="800000"/>
            <a:headEnd/>
            <a:tailEnd/>
          </a:ln>
        </p:spPr>
        <p:txBody>
          <a:bodyPr wrap="square" lIns="0" tIns="0" rIns="0" bIns="0">
            <a:spAutoFit/>
          </a:bodyPr>
          <a:lstStyle/>
          <a:p>
            <a:pPr algn="ctr" eaLnBrk="0" hangingPunct="0"/>
            <a:r>
              <a:rPr lang="en-US" sz="1200" b="1" dirty="0">
                <a:solidFill>
                  <a:schemeClr val="accent2"/>
                </a:solidFill>
              </a:rPr>
              <a:t>VIP @</a:t>
            </a:r>
            <a:r>
              <a:rPr lang="en-US" sz="1200" dirty="0"/>
              <a:t> </a:t>
            </a:r>
            <a:r>
              <a:rPr lang="en-US" sz="1200" dirty="0">
                <a:latin typeface="Montserrat SemiBold" panose="00000700000000000000" pitchFamily="2" charset="0"/>
              </a:rPr>
              <a:t>→</a:t>
            </a:r>
            <a:r>
              <a:rPr lang="en-US" sz="1200" dirty="0"/>
              <a:t> mac1 @</a:t>
            </a:r>
          </a:p>
        </p:txBody>
      </p:sp>
      <p:cxnSp>
        <p:nvCxnSpPr>
          <p:cNvPr id="17" name="Connecteur : en angle 16">
            <a:extLst>
              <a:ext uri="{FF2B5EF4-FFF2-40B4-BE49-F238E27FC236}">
                <a16:creationId xmlns:a16="http://schemas.microsoft.com/office/drawing/2014/main" id="{C5E986A6-DEA7-40A8-BF97-AC4BEF104954}"/>
              </a:ext>
            </a:extLst>
          </p:cNvPr>
          <p:cNvCxnSpPr>
            <a:cxnSpLocks/>
          </p:cNvCxnSpPr>
          <p:nvPr/>
        </p:nvCxnSpPr>
        <p:spPr>
          <a:xfrm rot="16200000" flipH="1">
            <a:off x="8236352" y="2620301"/>
            <a:ext cx="1123031" cy="467089"/>
          </a:xfrm>
          <a:prstGeom prst="bentConnector3">
            <a:avLst>
              <a:gd name="adj1" fmla="val 50000"/>
            </a:avLst>
          </a:prstGeom>
          <a:ln w="9525">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Connecteur droit avec flèche 17">
            <a:extLst>
              <a:ext uri="{FF2B5EF4-FFF2-40B4-BE49-F238E27FC236}">
                <a16:creationId xmlns:a16="http://schemas.microsoft.com/office/drawing/2014/main" id="{C9E0E7B7-B777-4612-9874-881BC592EF46}"/>
              </a:ext>
            </a:extLst>
          </p:cNvPr>
          <p:cNvCxnSpPr>
            <a:cxnSpLocks/>
          </p:cNvCxnSpPr>
          <p:nvPr/>
        </p:nvCxnSpPr>
        <p:spPr>
          <a:xfrm flipH="1">
            <a:off x="9222823" y="2853844"/>
            <a:ext cx="1027" cy="566400"/>
          </a:xfrm>
          <a:prstGeom prst="straightConnector1">
            <a:avLst/>
          </a:prstGeom>
          <a:ln w="9525">
            <a:solidFill>
              <a:schemeClr val="tx2"/>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1" name="Rectangle 33">
            <a:extLst>
              <a:ext uri="{FF2B5EF4-FFF2-40B4-BE49-F238E27FC236}">
                <a16:creationId xmlns:a16="http://schemas.microsoft.com/office/drawing/2014/main" id="{46BC37F8-8648-49BA-B4AD-8BAD5B2D760E}"/>
              </a:ext>
            </a:extLst>
          </p:cNvPr>
          <p:cNvSpPr>
            <a:spLocks noChangeArrowheads="1"/>
          </p:cNvSpPr>
          <p:nvPr/>
        </p:nvSpPr>
        <p:spPr bwMode="auto">
          <a:xfrm>
            <a:off x="7881282" y="3450538"/>
            <a:ext cx="2590840" cy="184666"/>
          </a:xfrm>
          <a:prstGeom prst="rect">
            <a:avLst/>
          </a:prstGeom>
          <a:noFill/>
          <a:ln w="9525">
            <a:noFill/>
            <a:miter lim="800000"/>
            <a:headEnd/>
            <a:tailEnd/>
          </a:ln>
        </p:spPr>
        <p:txBody>
          <a:bodyPr wrap="square" lIns="0" tIns="0" rIns="0" bIns="0">
            <a:spAutoFit/>
          </a:bodyPr>
          <a:lstStyle/>
          <a:p>
            <a:pPr algn="ctr" eaLnBrk="0" hangingPunct="0"/>
            <a:r>
              <a:rPr lang="en-US" sz="1200" b="1" dirty="0">
                <a:solidFill>
                  <a:schemeClr val="accent2"/>
                </a:solidFill>
              </a:rPr>
              <a:t>VIP @</a:t>
            </a:r>
            <a:r>
              <a:rPr lang="en-US" sz="1200" dirty="0"/>
              <a:t>/mac1 @</a:t>
            </a:r>
          </a:p>
        </p:txBody>
      </p:sp>
      <p:sp>
        <p:nvSpPr>
          <p:cNvPr id="22" name="Rectangle 33">
            <a:extLst>
              <a:ext uri="{FF2B5EF4-FFF2-40B4-BE49-F238E27FC236}">
                <a16:creationId xmlns:a16="http://schemas.microsoft.com/office/drawing/2014/main" id="{D2887923-C760-43F9-AB1A-B4D2614F28F4}"/>
              </a:ext>
            </a:extLst>
          </p:cNvPr>
          <p:cNvSpPr>
            <a:spLocks noChangeArrowheads="1"/>
          </p:cNvSpPr>
          <p:nvPr/>
        </p:nvSpPr>
        <p:spPr bwMode="auto">
          <a:xfrm>
            <a:off x="10050201" y="3443856"/>
            <a:ext cx="1035257" cy="184666"/>
          </a:xfrm>
          <a:prstGeom prst="rect">
            <a:avLst/>
          </a:prstGeom>
          <a:noFill/>
          <a:ln w="9525">
            <a:noFill/>
            <a:miter lim="800000"/>
            <a:headEnd/>
            <a:tailEnd/>
          </a:ln>
        </p:spPr>
        <p:txBody>
          <a:bodyPr wrap="square" lIns="0" tIns="0" rIns="0" bIns="0">
            <a:spAutoFit/>
          </a:bodyPr>
          <a:lstStyle/>
          <a:p>
            <a:pPr algn="ctr" eaLnBrk="0" hangingPunct="0"/>
            <a:r>
              <a:rPr lang="en-US" sz="1200" dirty="0"/>
              <a:t>mac2 @</a:t>
            </a:r>
          </a:p>
        </p:txBody>
      </p:sp>
      <p:cxnSp>
        <p:nvCxnSpPr>
          <p:cNvPr id="26" name="Connecteur droit avec flèche 25">
            <a:extLst>
              <a:ext uri="{FF2B5EF4-FFF2-40B4-BE49-F238E27FC236}">
                <a16:creationId xmlns:a16="http://schemas.microsoft.com/office/drawing/2014/main" id="{CC873AFA-602C-4A57-8AC8-C52BDAAD9BC1}"/>
              </a:ext>
            </a:extLst>
          </p:cNvPr>
          <p:cNvCxnSpPr>
            <a:cxnSpLocks/>
          </p:cNvCxnSpPr>
          <p:nvPr/>
        </p:nvCxnSpPr>
        <p:spPr>
          <a:xfrm>
            <a:off x="8981230" y="4702204"/>
            <a:ext cx="0" cy="418831"/>
          </a:xfrm>
          <a:prstGeom prst="straightConnector1">
            <a:avLst/>
          </a:prstGeom>
          <a:ln w="9525">
            <a:solidFill>
              <a:srgbClr val="000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27" name="Connecteur droit avec flèche 26">
            <a:extLst>
              <a:ext uri="{FF2B5EF4-FFF2-40B4-BE49-F238E27FC236}">
                <a16:creationId xmlns:a16="http://schemas.microsoft.com/office/drawing/2014/main" id="{BBA228C9-C2D8-4419-BAD2-ABC89CACACCA}"/>
              </a:ext>
            </a:extLst>
          </p:cNvPr>
          <p:cNvCxnSpPr>
            <a:cxnSpLocks/>
          </p:cNvCxnSpPr>
          <p:nvPr/>
        </p:nvCxnSpPr>
        <p:spPr>
          <a:xfrm>
            <a:off x="9176702" y="4702202"/>
            <a:ext cx="0" cy="418831"/>
          </a:xfrm>
          <a:prstGeom prst="straightConnector1">
            <a:avLst/>
          </a:prstGeom>
          <a:ln w="9525">
            <a:solidFill>
              <a:schemeClr val="tx2"/>
            </a:solidFill>
            <a:prstDash val="dash"/>
            <a:tailEnd type="triangle"/>
          </a:ln>
        </p:spPr>
        <p:style>
          <a:lnRef idx="1">
            <a:schemeClr val="accent1"/>
          </a:lnRef>
          <a:fillRef idx="0">
            <a:schemeClr val="accent1"/>
          </a:fillRef>
          <a:effectRef idx="0">
            <a:schemeClr val="accent1"/>
          </a:effectRef>
          <a:fontRef idx="minor">
            <a:schemeClr val="tx1"/>
          </a:fontRef>
        </p:style>
      </p:cxnSp>
      <p:pic>
        <p:nvPicPr>
          <p:cNvPr id="28" name="Graphique 27" descr="Ordinateur avec un remplissage uni">
            <a:extLst>
              <a:ext uri="{FF2B5EF4-FFF2-40B4-BE49-F238E27FC236}">
                <a16:creationId xmlns:a16="http://schemas.microsoft.com/office/drawing/2014/main" id="{E69BB060-BDF6-45F9-A07F-66C5C3A9B78B}"/>
              </a:ext>
            </a:extLst>
          </p:cNvPr>
          <p:cNvPicPr>
            <a:picLocks noChangeAspect="1"/>
          </p:cNvPicPr>
          <p:nvPr/>
        </p:nvPicPr>
        <p:blipFill rotWithShape="1">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l="67264" t="19370" b="19565"/>
          <a:stretch/>
        </p:blipFill>
        <p:spPr>
          <a:xfrm>
            <a:off x="8755409" y="3645987"/>
            <a:ext cx="678500" cy="1265657"/>
          </a:xfrm>
          <a:prstGeom prst="rect">
            <a:avLst/>
          </a:prstGeom>
        </p:spPr>
      </p:pic>
      <p:pic>
        <p:nvPicPr>
          <p:cNvPr id="29" name="Graphique 28" descr="Ordinateur avec un remplissage uni">
            <a:extLst>
              <a:ext uri="{FF2B5EF4-FFF2-40B4-BE49-F238E27FC236}">
                <a16:creationId xmlns:a16="http://schemas.microsoft.com/office/drawing/2014/main" id="{29E574EB-2F4F-4DAC-AD9B-7EF50527B886}"/>
              </a:ext>
            </a:extLst>
          </p:cNvPr>
          <p:cNvPicPr>
            <a:picLocks noChangeAspect="1"/>
          </p:cNvPicPr>
          <p:nvPr/>
        </p:nvPicPr>
        <p:blipFill rotWithShape="1">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l="67264" t="19370" b="19565"/>
          <a:stretch/>
        </p:blipFill>
        <p:spPr>
          <a:xfrm>
            <a:off x="10197534" y="3645987"/>
            <a:ext cx="678500" cy="1265657"/>
          </a:xfrm>
          <a:prstGeom prst="rect">
            <a:avLst/>
          </a:prstGeom>
        </p:spPr>
      </p:pic>
      <p:grpSp>
        <p:nvGrpSpPr>
          <p:cNvPr id="7" name="Groupe 6">
            <a:extLst>
              <a:ext uri="{FF2B5EF4-FFF2-40B4-BE49-F238E27FC236}">
                <a16:creationId xmlns:a16="http://schemas.microsoft.com/office/drawing/2014/main" id="{3EAEAD3C-0194-453C-87A5-ECBEAE159BEC}"/>
              </a:ext>
            </a:extLst>
          </p:cNvPr>
          <p:cNvGrpSpPr/>
          <p:nvPr/>
        </p:nvGrpSpPr>
        <p:grpSpPr>
          <a:xfrm>
            <a:off x="8635782" y="4971952"/>
            <a:ext cx="853440" cy="853440"/>
            <a:chOff x="1515832" y="3942987"/>
            <a:chExt cx="640080" cy="640080"/>
          </a:xfrm>
        </p:grpSpPr>
        <p:pic>
          <p:nvPicPr>
            <p:cNvPr id="48" name="Graphique 47" descr="Flèche en cercle contour">
              <a:extLst>
                <a:ext uri="{FF2B5EF4-FFF2-40B4-BE49-F238E27FC236}">
                  <a16:creationId xmlns:a16="http://schemas.microsoft.com/office/drawing/2014/main" id="{ED6AE3E1-6DC7-4EE2-AB4B-9667F3C35B0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515832" y="3942987"/>
              <a:ext cx="640080" cy="640080"/>
            </a:xfrm>
            <a:prstGeom prst="rect">
              <a:avLst/>
            </a:prstGeom>
          </p:spPr>
        </p:pic>
        <p:sp>
          <p:nvSpPr>
            <p:cNvPr id="49" name="Rectangle 33">
              <a:extLst>
                <a:ext uri="{FF2B5EF4-FFF2-40B4-BE49-F238E27FC236}">
                  <a16:creationId xmlns:a16="http://schemas.microsoft.com/office/drawing/2014/main" id="{24BCFA29-4898-4411-AF77-835FCED6ABE5}"/>
                </a:ext>
              </a:extLst>
            </p:cNvPr>
            <p:cNvSpPr>
              <a:spLocks noChangeArrowheads="1"/>
            </p:cNvSpPr>
            <p:nvPr/>
          </p:nvSpPr>
          <p:spPr bwMode="auto">
            <a:xfrm>
              <a:off x="1719493" y="4187635"/>
              <a:ext cx="391061" cy="12695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eaLnBrk="0" hangingPunct="0"/>
              <a:r>
                <a:rPr lang="en-US" sz="1100" dirty="0" err="1">
                  <a:solidFill>
                    <a:srgbClr val="000000"/>
                  </a:solidFill>
                </a:rPr>
                <a:t>appli</a:t>
              </a:r>
              <a:endParaRPr lang="en-US" sz="1100" dirty="0">
                <a:solidFill>
                  <a:srgbClr val="000000"/>
                </a:solidFill>
              </a:endParaRPr>
            </a:p>
          </p:txBody>
        </p:sp>
      </p:grpSp>
      <p:grpSp>
        <p:nvGrpSpPr>
          <p:cNvPr id="2" name="Groupe 1">
            <a:extLst>
              <a:ext uri="{FF2B5EF4-FFF2-40B4-BE49-F238E27FC236}">
                <a16:creationId xmlns:a16="http://schemas.microsoft.com/office/drawing/2014/main" id="{5EB11165-914F-9BBD-7FC6-290BDE5AC3A8}"/>
              </a:ext>
            </a:extLst>
          </p:cNvPr>
          <p:cNvGrpSpPr/>
          <p:nvPr/>
        </p:nvGrpSpPr>
        <p:grpSpPr>
          <a:xfrm>
            <a:off x="7913347" y="1595878"/>
            <a:ext cx="1263355" cy="717404"/>
            <a:chOff x="952628" y="1105315"/>
            <a:chExt cx="1263355" cy="717404"/>
          </a:xfrm>
        </p:grpSpPr>
        <p:pic>
          <p:nvPicPr>
            <p:cNvPr id="4" name="Graphique 3" descr="Ordinateur avec un remplissage uni">
              <a:extLst>
                <a:ext uri="{FF2B5EF4-FFF2-40B4-BE49-F238E27FC236}">
                  <a16:creationId xmlns:a16="http://schemas.microsoft.com/office/drawing/2014/main" id="{AEAA0B0C-B759-1BC0-03CD-1A2A477D960D}"/>
                </a:ext>
              </a:extLst>
            </p:cNvPr>
            <p:cNvPicPr>
              <a:picLocks noChangeAspect="1"/>
            </p:cNvPicPr>
            <p:nvPr/>
          </p:nvPicPr>
          <p:blipFill rotWithShape="1">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l="67264" t="19370" b="19565"/>
            <a:stretch/>
          </p:blipFill>
          <p:spPr>
            <a:xfrm>
              <a:off x="1351285" y="1105315"/>
              <a:ext cx="495824" cy="717404"/>
            </a:xfrm>
            <a:prstGeom prst="rect">
              <a:avLst/>
            </a:prstGeom>
          </p:spPr>
        </p:pic>
        <p:sp>
          <p:nvSpPr>
            <p:cNvPr id="5" name="Rectangle 4">
              <a:extLst>
                <a:ext uri="{FF2B5EF4-FFF2-40B4-BE49-F238E27FC236}">
                  <a16:creationId xmlns:a16="http://schemas.microsoft.com/office/drawing/2014/main" id="{62B83F72-5410-BCC2-ACB4-23DB80A73A07}"/>
                </a:ext>
              </a:extLst>
            </p:cNvPr>
            <p:cNvSpPr>
              <a:spLocks noChangeArrowheads="1"/>
            </p:cNvSpPr>
            <p:nvPr/>
          </p:nvSpPr>
          <p:spPr bwMode="auto">
            <a:xfrm>
              <a:off x="952628" y="1430607"/>
              <a:ext cx="1263355" cy="138499"/>
            </a:xfrm>
            <a:prstGeom prst="rect">
              <a:avLst/>
            </a:prstGeom>
            <a:noFill/>
            <a:ln w="9525">
              <a:noFill/>
              <a:miter lim="800000"/>
              <a:headEnd/>
              <a:tailEnd/>
            </a:ln>
          </p:spPr>
          <p:txBody>
            <a:bodyPr wrap="square" lIns="0" tIns="0" rIns="0" bIns="0">
              <a:spAutoFit/>
            </a:bodyPr>
            <a:lstStyle/>
            <a:p>
              <a:pPr algn="ctr" eaLnBrk="0" hangingPunct="0"/>
              <a:r>
                <a:rPr lang="en-US" sz="900" dirty="0"/>
                <a:t>Client1</a:t>
              </a:r>
            </a:p>
          </p:txBody>
        </p:sp>
      </p:grpSp>
      <p:grpSp>
        <p:nvGrpSpPr>
          <p:cNvPr id="6" name="Groupe 5">
            <a:extLst>
              <a:ext uri="{FF2B5EF4-FFF2-40B4-BE49-F238E27FC236}">
                <a16:creationId xmlns:a16="http://schemas.microsoft.com/office/drawing/2014/main" id="{DA3F36AF-33CF-CBA1-32FC-DD765427C447}"/>
              </a:ext>
            </a:extLst>
          </p:cNvPr>
          <p:cNvGrpSpPr/>
          <p:nvPr/>
        </p:nvGrpSpPr>
        <p:grpSpPr>
          <a:xfrm>
            <a:off x="9310256" y="1587299"/>
            <a:ext cx="933813" cy="725983"/>
            <a:chOff x="1332246" y="1930821"/>
            <a:chExt cx="947516" cy="949243"/>
          </a:xfrm>
        </p:grpSpPr>
        <p:pic>
          <p:nvPicPr>
            <p:cNvPr id="8" name="Graphique 7" descr="Ordinateur avec un remplissage uni">
              <a:extLst>
                <a:ext uri="{FF2B5EF4-FFF2-40B4-BE49-F238E27FC236}">
                  <a16:creationId xmlns:a16="http://schemas.microsoft.com/office/drawing/2014/main" id="{6E9BE61D-AEC4-54C9-7DED-4268A37E87F4}"/>
                </a:ext>
              </a:extLst>
            </p:cNvPr>
            <p:cNvPicPr>
              <a:picLocks noChangeAspect="1"/>
            </p:cNvPicPr>
            <p:nvPr/>
          </p:nvPicPr>
          <p:blipFill rotWithShape="1">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l="67264" t="19370" b="19565"/>
            <a:stretch/>
          </p:blipFill>
          <p:spPr>
            <a:xfrm>
              <a:off x="1551711" y="1930821"/>
              <a:ext cx="508875" cy="949243"/>
            </a:xfrm>
            <a:prstGeom prst="rect">
              <a:avLst/>
            </a:prstGeom>
          </p:spPr>
        </p:pic>
        <p:sp>
          <p:nvSpPr>
            <p:cNvPr id="9" name="Rectangle 33">
              <a:extLst>
                <a:ext uri="{FF2B5EF4-FFF2-40B4-BE49-F238E27FC236}">
                  <a16:creationId xmlns:a16="http://schemas.microsoft.com/office/drawing/2014/main" id="{1BEC84E4-0799-9433-BBC1-10EEF4ED6AEC}"/>
                </a:ext>
              </a:extLst>
            </p:cNvPr>
            <p:cNvSpPr>
              <a:spLocks noChangeArrowheads="1"/>
            </p:cNvSpPr>
            <p:nvPr/>
          </p:nvSpPr>
          <p:spPr bwMode="auto">
            <a:xfrm>
              <a:off x="1332246" y="2359182"/>
              <a:ext cx="947516" cy="140958"/>
            </a:xfrm>
            <a:prstGeom prst="rect">
              <a:avLst/>
            </a:prstGeom>
            <a:noFill/>
            <a:ln w="9525">
              <a:noFill/>
              <a:miter lim="800000"/>
              <a:headEnd/>
              <a:tailEnd/>
            </a:ln>
          </p:spPr>
          <p:txBody>
            <a:bodyPr wrap="square" lIns="0" tIns="0" rIns="0" bIns="0">
              <a:spAutoFit/>
            </a:bodyPr>
            <a:lstStyle/>
            <a:p>
              <a:pPr algn="ctr" eaLnBrk="0" hangingPunct="0"/>
              <a:r>
                <a:rPr lang="en-US" sz="900" dirty="0"/>
                <a:t>Client2</a:t>
              </a:r>
            </a:p>
          </p:txBody>
        </p:sp>
      </p:grpSp>
      <p:grpSp>
        <p:nvGrpSpPr>
          <p:cNvPr id="13" name="Groupe 12">
            <a:extLst>
              <a:ext uri="{FF2B5EF4-FFF2-40B4-BE49-F238E27FC236}">
                <a16:creationId xmlns:a16="http://schemas.microsoft.com/office/drawing/2014/main" id="{1CC70E73-D9EE-3D37-FA0A-229E6BB296A5}"/>
              </a:ext>
            </a:extLst>
          </p:cNvPr>
          <p:cNvGrpSpPr/>
          <p:nvPr/>
        </p:nvGrpSpPr>
        <p:grpSpPr>
          <a:xfrm>
            <a:off x="701460" y="4963928"/>
            <a:ext cx="6579731" cy="708273"/>
            <a:chOff x="4752298" y="4819648"/>
            <a:chExt cx="6579731" cy="708273"/>
          </a:xfrm>
        </p:grpSpPr>
        <p:sp>
          <p:nvSpPr>
            <p:cNvPr id="10" name="Rectangle : coins arrondis 9">
              <a:extLst>
                <a:ext uri="{FF2B5EF4-FFF2-40B4-BE49-F238E27FC236}">
                  <a16:creationId xmlns:a16="http://schemas.microsoft.com/office/drawing/2014/main" id="{D9517151-5600-A151-CED1-88DBE6D35FD8}"/>
                </a:ext>
              </a:extLst>
            </p:cNvPr>
            <p:cNvSpPr/>
            <p:nvPr/>
          </p:nvSpPr>
          <p:spPr>
            <a:xfrm>
              <a:off x="4752298" y="4819648"/>
              <a:ext cx="6579731" cy="708273"/>
            </a:xfrm>
            <a:prstGeom prst="roundRect">
              <a:avLst/>
            </a:prstGeom>
            <a:solidFill>
              <a:srgbClr val="ECEC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Espace réservé du contenu 35">
              <a:extLst>
                <a:ext uri="{FF2B5EF4-FFF2-40B4-BE49-F238E27FC236}">
                  <a16:creationId xmlns:a16="http://schemas.microsoft.com/office/drawing/2014/main" id="{20AA1399-8F1D-45FE-11E7-BE6C83E175E9}"/>
                </a:ext>
              </a:extLst>
            </p:cNvPr>
            <p:cNvSpPr txBox="1">
              <a:spLocks/>
            </p:cNvSpPr>
            <p:nvPr/>
          </p:nvSpPr>
          <p:spPr>
            <a:xfrm>
              <a:off x="4830972" y="4943915"/>
              <a:ext cx="6348657" cy="450241"/>
            </a:xfrm>
            <a:prstGeom prst="rect">
              <a:avLst/>
            </a:prstGeom>
          </p:spPr>
          <p:txBody>
            <a:bodyPr vert="horz" lIns="91440" tIns="45720" rIns="91440" bIns="45720" rtlCol="0">
              <a:noAutofit/>
            </a:bodyPr>
            <a:lstStyle>
              <a:lvl1pPr marL="216000" indent="-216000" algn="l" defTabSz="914400" rtl="0" eaLnBrk="1" latinLnBrk="0" hangingPunct="1">
                <a:lnSpc>
                  <a:spcPct val="100000"/>
                </a:lnSpc>
                <a:spcBef>
                  <a:spcPts val="0"/>
                </a:spcBef>
                <a:spcAft>
                  <a:spcPts val="400"/>
                </a:spcAft>
                <a:buFont typeface="Arial" panose="020B0604020202020204" pitchFamily="34" charset="0"/>
                <a:buChar char="•"/>
                <a:defRPr sz="1600" kern="1200">
                  <a:solidFill>
                    <a:srgbClr val="000000"/>
                  </a:solidFill>
                  <a:latin typeface="Montserrat" panose="00000500000000000000" pitchFamily="2" charset="0"/>
                  <a:ea typeface="+mn-ea"/>
                  <a:cs typeface="+mn-cs"/>
                </a:defRPr>
              </a:lvl1pPr>
              <a:lvl2pPr marL="432000" indent="-216000" algn="l" defTabSz="914400" rtl="0" eaLnBrk="1" latinLnBrk="0" hangingPunct="1">
                <a:lnSpc>
                  <a:spcPct val="100000"/>
                </a:lnSpc>
                <a:spcBef>
                  <a:spcPts val="0"/>
                </a:spcBef>
                <a:spcAft>
                  <a:spcPts val="400"/>
                </a:spcAft>
                <a:buFont typeface="Arial" panose="020B0604020202020204" pitchFamily="34" charset="0"/>
                <a:buChar char="•"/>
                <a:defRPr sz="1600" kern="1200">
                  <a:solidFill>
                    <a:srgbClr val="000000"/>
                  </a:solidFill>
                  <a:latin typeface="Montserrat" panose="00000500000000000000" pitchFamily="2" charset="0"/>
                  <a:ea typeface="+mn-ea"/>
                  <a:cs typeface="+mn-cs"/>
                </a:defRPr>
              </a:lvl2pPr>
              <a:lvl3pPr marL="648000" indent="-216000" algn="l" defTabSz="914400" rtl="0" eaLnBrk="1" latinLnBrk="0" hangingPunct="1">
                <a:lnSpc>
                  <a:spcPct val="100000"/>
                </a:lnSpc>
                <a:spcBef>
                  <a:spcPts val="0"/>
                </a:spcBef>
                <a:spcAft>
                  <a:spcPts val="400"/>
                </a:spcAft>
                <a:buFont typeface="Arial" panose="020B0604020202020204" pitchFamily="34" charset="0"/>
                <a:buChar char="•"/>
                <a:defRPr sz="1600" kern="1200">
                  <a:solidFill>
                    <a:srgbClr val="000000"/>
                  </a:solidFill>
                  <a:latin typeface="Montserrat" panose="00000500000000000000" pitchFamily="2" charset="0"/>
                  <a:ea typeface="+mn-ea"/>
                  <a:cs typeface="+mn-cs"/>
                </a:defRPr>
              </a:lvl3pPr>
              <a:lvl4pPr marL="864000" indent="-216000"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Montserrat" panose="00000500000000000000" pitchFamily="2" charset="0"/>
                  <a:ea typeface="+mn-ea"/>
                  <a:cs typeface="+mn-cs"/>
                </a:defRPr>
              </a:lvl4pPr>
              <a:lvl5pPr marL="2057400" indent="-228600"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Montserrat"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lnSpc>
                  <a:spcPct val="150000"/>
                </a:lnSpc>
                <a:buNone/>
              </a:pPr>
              <a:r>
                <a:rPr lang="en-US" sz="1400" dirty="0">
                  <a:latin typeface="+mn-lt"/>
                </a:rPr>
                <a:t>VIP works with Ethernet interfaces in teaming, bonding, VLAN, IPV6</a:t>
              </a:r>
            </a:p>
          </p:txBody>
        </p:sp>
      </p:grpSp>
      <p:sp>
        <p:nvSpPr>
          <p:cNvPr id="15" name="Légende : encadrée 14">
            <a:extLst>
              <a:ext uri="{FF2B5EF4-FFF2-40B4-BE49-F238E27FC236}">
                <a16:creationId xmlns:a16="http://schemas.microsoft.com/office/drawing/2014/main" id="{A0D377CE-9317-DEEF-927B-76BA305C6412}"/>
              </a:ext>
            </a:extLst>
          </p:cNvPr>
          <p:cNvSpPr/>
          <p:nvPr/>
        </p:nvSpPr>
        <p:spPr>
          <a:xfrm>
            <a:off x="2334837" y="3417642"/>
            <a:ext cx="4070916" cy="876811"/>
          </a:xfrm>
          <a:prstGeom prst="borderCallout1">
            <a:avLst>
              <a:gd name="adj1" fmla="val 44333"/>
              <a:gd name="adj2" fmla="val 102083"/>
              <a:gd name="adj3" fmla="val 16190"/>
              <a:gd name="adj4" fmla="val 149362"/>
            </a:avLst>
          </a:prstGeom>
          <a:noFill/>
          <a:ln w="9525"/>
        </p:spPr>
        <p:style>
          <a:lnRef idx="2">
            <a:schemeClr val="accent1"/>
          </a:lnRef>
          <a:fillRef idx="1">
            <a:schemeClr val="lt1"/>
          </a:fillRef>
          <a:effectRef idx="0">
            <a:schemeClr val="accent1"/>
          </a:effectRef>
          <a:fontRef idx="minor">
            <a:schemeClr val="dk1"/>
          </a:fontRef>
        </p:style>
        <p:txBody>
          <a:bodyPr rtlCol="0" anchor="ctr"/>
          <a:lstStyle/>
          <a:p>
            <a:pPr marL="0" indent="0" algn="l">
              <a:lnSpc>
                <a:spcPct val="150000"/>
              </a:lnSpc>
              <a:buNone/>
            </a:pPr>
            <a:r>
              <a:rPr lang="en-US" sz="1200" dirty="0">
                <a:latin typeface="+mn-lt"/>
              </a:rPr>
              <a:t>VIP is automatically configured on primary (alias)</a:t>
            </a:r>
          </a:p>
        </p:txBody>
      </p:sp>
      <p:sp>
        <p:nvSpPr>
          <p:cNvPr id="23" name="Légende : encadrée 22">
            <a:extLst>
              <a:ext uri="{FF2B5EF4-FFF2-40B4-BE49-F238E27FC236}">
                <a16:creationId xmlns:a16="http://schemas.microsoft.com/office/drawing/2014/main" id="{79F74F29-6719-D58D-4452-736E7EA804DA}"/>
              </a:ext>
            </a:extLst>
          </p:cNvPr>
          <p:cNvSpPr/>
          <p:nvPr/>
        </p:nvSpPr>
        <p:spPr>
          <a:xfrm>
            <a:off x="2302200" y="2155509"/>
            <a:ext cx="4070916" cy="876811"/>
          </a:xfrm>
          <a:prstGeom prst="borderCallout1">
            <a:avLst>
              <a:gd name="adj1" fmla="val 44333"/>
              <a:gd name="adj2" fmla="val 102083"/>
              <a:gd name="adj3" fmla="val 37501"/>
              <a:gd name="adj4" fmla="val 116301"/>
            </a:avLst>
          </a:prstGeom>
          <a:noFill/>
          <a:ln w="9525"/>
        </p:spPr>
        <p:style>
          <a:lnRef idx="2">
            <a:schemeClr val="accent1"/>
          </a:lnRef>
          <a:fillRef idx="1">
            <a:schemeClr val="lt1"/>
          </a:fillRef>
          <a:effectRef idx="0">
            <a:schemeClr val="accent1"/>
          </a:effectRef>
          <a:fontRef idx="minor">
            <a:schemeClr val="dk1"/>
          </a:fontRef>
        </p:style>
        <p:txBody>
          <a:bodyPr rtlCol="0" anchor="ctr"/>
          <a:lstStyle/>
          <a:p>
            <a:pPr marL="0" indent="0" algn="l">
              <a:lnSpc>
                <a:spcPct val="150000"/>
              </a:lnSpc>
              <a:buNone/>
            </a:pPr>
            <a:r>
              <a:rPr lang="en-US" sz="1200" dirty="0">
                <a:latin typeface="+mn-lt"/>
              </a:rPr>
              <a:t>ARP caches associate the VIP address with the mac address of the primary (mac1 or mac2)</a:t>
            </a:r>
          </a:p>
        </p:txBody>
      </p:sp>
      <p:grpSp>
        <p:nvGrpSpPr>
          <p:cNvPr id="56" name="Groupe 55">
            <a:extLst>
              <a:ext uri="{FF2B5EF4-FFF2-40B4-BE49-F238E27FC236}">
                <a16:creationId xmlns:a16="http://schemas.microsoft.com/office/drawing/2014/main" id="{9F1F6FA2-2244-C4DE-439D-704CA8FB7AAB}"/>
              </a:ext>
            </a:extLst>
          </p:cNvPr>
          <p:cNvGrpSpPr/>
          <p:nvPr/>
        </p:nvGrpSpPr>
        <p:grpSpPr>
          <a:xfrm>
            <a:off x="8828259" y="4216571"/>
            <a:ext cx="532800" cy="538608"/>
            <a:chOff x="7461099" y="4056485"/>
            <a:chExt cx="532800" cy="538608"/>
          </a:xfrm>
        </p:grpSpPr>
        <p:grpSp>
          <p:nvGrpSpPr>
            <p:cNvPr id="20" name="Groupe 19">
              <a:extLst>
                <a:ext uri="{FF2B5EF4-FFF2-40B4-BE49-F238E27FC236}">
                  <a16:creationId xmlns:a16="http://schemas.microsoft.com/office/drawing/2014/main" id="{8F0DFF3B-976E-3C01-D15C-57DCF8E09403}"/>
                </a:ext>
              </a:extLst>
            </p:cNvPr>
            <p:cNvGrpSpPr/>
            <p:nvPr/>
          </p:nvGrpSpPr>
          <p:grpSpPr>
            <a:xfrm>
              <a:off x="7461099" y="4056485"/>
              <a:ext cx="532800" cy="538608"/>
              <a:chOff x="3605481" y="1185813"/>
              <a:chExt cx="662576" cy="711834"/>
            </a:xfrm>
            <a:solidFill>
              <a:schemeClr val="bg1"/>
            </a:solidFill>
          </p:grpSpPr>
          <p:sp>
            <p:nvSpPr>
              <p:cNvPr id="25" name="Rectangle 24">
                <a:extLst>
                  <a:ext uri="{FF2B5EF4-FFF2-40B4-BE49-F238E27FC236}">
                    <a16:creationId xmlns:a16="http://schemas.microsoft.com/office/drawing/2014/main" id="{80DEAE42-27D7-B0EA-465D-3A86421EFFB0}"/>
                  </a:ext>
                </a:extLst>
              </p:cNvPr>
              <p:cNvSpPr/>
              <p:nvPr/>
            </p:nvSpPr>
            <p:spPr>
              <a:xfrm>
                <a:off x="3605481" y="1185813"/>
                <a:ext cx="662576" cy="711834"/>
              </a:xfrm>
              <a:prstGeom prst="rect">
                <a:avLst/>
              </a:prstGeom>
              <a:grpFill/>
              <a:ln w="3175">
                <a:solidFill>
                  <a:schemeClr val="tx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sz="900" dirty="0">
                  <a:latin typeface="Montserrat" panose="00000500000000000000" pitchFamily="2" charset="0"/>
                </a:endParaRPr>
              </a:p>
            </p:txBody>
          </p:sp>
          <p:sp>
            <p:nvSpPr>
              <p:cNvPr id="30" name="Rectangle 29">
                <a:extLst>
                  <a:ext uri="{FF2B5EF4-FFF2-40B4-BE49-F238E27FC236}">
                    <a16:creationId xmlns:a16="http://schemas.microsoft.com/office/drawing/2014/main" id="{9A92B3CC-42F1-977D-BBDB-EF2A6B846543}"/>
                  </a:ext>
                </a:extLst>
              </p:cNvPr>
              <p:cNvSpPr>
                <a:spLocks noChangeArrowheads="1"/>
              </p:cNvSpPr>
              <p:nvPr/>
            </p:nvSpPr>
            <p:spPr bwMode="auto">
              <a:xfrm>
                <a:off x="3661582" y="1712981"/>
                <a:ext cx="547663" cy="16270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800" b="1" dirty="0">
                    <a:latin typeface="Montserrat" panose="00000500000000000000" pitchFamily="2" charset="0"/>
                  </a:rPr>
                  <a:t>PRIM</a:t>
                </a:r>
              </a:p>
            </p:txBody>
          </p:sp>
          <p:sp>
            <p:nvSpPr>
              <p:cNvPr id="43" name="Rectangle 42">
                <a:extLst>
                  <a:ext uri="{FF2B5EF4-FFF2-40B4-BE49-F238E27FC236}">
                    <a16:creationId xmlns:a16="http://schemas.microsoft.com/office/drawing/2014/main" id="{E1CC3511-78CF-CF88-71DD-B0738FFA4B89}"/>
                  </a:ext>
                </a:extLst>
              </p:cNvPr>
              <p:cNvSpPr>
                <a:spLocks noChangeArrowheads="1"/>
              </p:cNvSpPr>
              <p:nvPr/>
            </p:nvSpPr>
            <p:spPr bwMode="auto">
              <a:xfrm>
                <a:off x="3645953" y="1218520"/>
                <a:ext cx="547663" cy="12202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600" dirty="0">
                    <a:solidFill>
                      <a:srgbClr val="2E7D48"/>
                    </a:solidFill>
                    <a:latin typeface="Montserrat" panose="00000500000000000000" pitchFamily="2" charset="0"/>
                  </a:rPr>
                  <a:t>Ready</a:t>
                </a:r>
              </a:p>
            </p:txBody>
          </p:sp>
        </p:grpSp>
        <p:pic>
          <p:nvPicPr>
            <p:cNvPr id="24" name="Graphique 23">
              <a:extLst>
                <a:ext uri="{FF2B5EF4-FFF2-40B4-BE49-F238E27FC236}">
                  <a16:creationId xmlns:a16="http://schemas.microsoft.com/office/drawing/2014/main" id="{DBD2D22F-855F-9BC1-1A9A-5B7457056208}"/>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7551234" y="4156885"/>
              <a:ext cx="345940" cy="345940"/>
            </a:xfrm>
            <a:prstGeom prst="rect">
              <a:avLst/>
            </a:prstGeom>
          </p:spPr>
        </p:pic>
      </p:grpSp>
      <p:grpSp>
        <p:nvGrpSpPr>
          <p:cNvPr id="63" name="Groupe 62">
            <a:extLst>
              <a:ext uri="{FF2B5EF4-FFF2-40B4-BE49-F238E27FC236}">
                <a16:creationId xmlns:a16="http://schemas.microsoft.com/office/drawing/2014/main" id="{DFA9ACD6-AF45-E395-47BE-E6842EBEFF22}"/>
              </a:ext>
            </a:extLst>
          </p:cNvPr>
          <p:cNvGrpSpPr/>
          <p:nvPr/>
        </p:nvGrpSpPr>
        <p:grpSpPr>
          <a:xfrm>
            <a:off x="10270384" y="4216571"/>
            <a:ext cx="532800" cy="538608"/>
            <a:chOff x="7727779" y="5113482"/>
            <a:chExt cx="532800" cy="538608"/>
          </a:xfrm>
        </p:grpSpPr>
        <p:grpSp>
          <p:nvGrpSpPr>
            <p:cNvPr id="58" name="Groupe 57">
              <a:extLst>
                <a:ext uri="{FF2B5EF4-FFF2-40B4-BE49-F238E27FC236}">
                  <a16:creationId xmlns:a16="http://schemas.microsoft.com/office/drawing/2014/main" id="{503D2376-C767-0DBD-7AC6-54F678A80F0E}"/>
                </a:ext>
              </a:extLst>
            </p:cNvPr>
            <p:cNvGrpSpPr/>
            <p:nvPr/>
          </p:nvGrpSpPr>
          <p:grpSpPr>
            <a:xfrm>
              <a:off x="7727779" y="5113482"/>
              <a:ext cx="532800" cy="538608"/>
              <a:chOff x="3605481" y="1185813"/>
              <a:chExt cx="662576" cy="711834"/>
            </a:xfrm>
            <a:solidFill>
              <a:schemeClr val="bg1"/>
            </a:solidFill>
          </p:grpSpPr>
          <p:sp>
            <p:nvSpPr>
              <p:cNvPr id="60" name="Rectangle 59">
                <a:extLst>
                  <a:ext uri="{FF2B5EF4-FFF2-40B4-BE49-F238E27FC236}">
                    <a16:creationId xmlns:a16="http://schemas.microsoft.com/office/drawing/2014/main" id="{268D83A5-E9A0-116E-EFB0-68C28DD7642D}"/>
                  </a:ext>
                </a:extLst>
              </p:cNvPr>
              <p:cNvSpPr/>
              <p:nvPr/>
            </p:nvSpPr>
            <p:spPr>
              <a:xfrm>
                <a:off x="3605481" y="1185813"/>
                <a:ext cx="662576" cy="711834"/>
              </a:xfrm>
              <a:prstGeom prst="rect">
                <a:avLst/>
              </a:prstGeom>
              <a:grpFill/>
              <a:ln w="3175">
                <a:solidFill>
                  <a:schemeClr val="tx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sz="900" dirty="0">
                  <a:latin typeface="Montserrat" panose="00000500000000000000" pitchFamily="2" charset="0"/>
                </a:endParaRPr>
              </a:p>
            </p:txBody>
          </p:sp>
          <p:sp>
            <p:nvSpPr>
              <p:cNvPr id="61" name="Rectangle 60">
                <a:extLst>
                  <a:ext uri="{FF2B5EF4-FFF2-40B4-BE49-F238E27FC236}">
                    <a16:creationId xmlns:a16="http://schemas.microsoft.com/office/drawing/2014/main" id="{2613B32E-B8F3-CD35-33A3-87ACAD925664}"/>
                  </a:ext>
                </a:extLst>
              </p:cNvPr>
              <p:cNvSpPr>
                <a:spLocks noChangeArrowheads="1"/>
              </p:cNvSpPr>
              <p:nvPr/>
            </p:nvSpPr>
            <p:spPr bwMode="auto">
              <a:xfrm>
                <a:off x="3646756" y="1712981"/>
                <a:ext cx="590918" cy="16270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800" b="1" dirty="0">
                    <a:latin typeface="Montserrat" panose="00000500000000000000" pitchFamily="2" charset="0"/>
                  </a:rPr>
                  <a:t>SECOND</a:t>
                </a:r>
              </a:p>
            </p:txBody>
          </p:sp>
          <p:sp>
            <p:nvSpPr>
              <p:cNvPr id="62" name="Rectangle 61">
                <a:extLst>
                  <a:ext uri="{FF2B5EF4-FFF2-40B4-BE49-F238E27FC236}">
                    <a16:creationId xmlns:a16="http://schemas.microsoft.com/office/drawing/2014/main" id="{2DB7B801-D78D-3DE9-A1D0-E8C090E3B94B}"/>
                  </a:ext>
                </a:extLst>
              </p:cNvPr>
              <p:cNvSpPr>
                <a:spLocks noChangeArrowheads="1"/>
              </p:cNvSpPr>
              <p:nvPr/>
            </p:nvSpPr>
            <p:spPr bwMode="auto">
              <a:xfrm>
                <a:off x="3645953" y="1218520"/>
                <a:ext cx="547663" cy="12202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600" dirty="0">
                    <a:solidFill>
                      <a:srgbClr val="2E7D48"/>
                    </a:solidFill>
                    <a:latin typeface="Montserrat" panose="00000500000000000000" pitchFamily="2" charset="0"/>
                  </a:rPr>
                  <a:t>Ready</a:t>
                </a:r>
              </a:p>
            </p:txBody>
          </p:sp>
        </p:grpSp>
        <p:pic>
          <p:nvPicPr>
            <p:cNvPr id="59" name="Graphique 58">
              <a:extLst>
                <a:ext uri="{FF2B5EF4-FFF2-40B4-BE49-F238E27FC236}">
                  <a16:creationId xmlns:a16="http://schemas.microsoft.com/office/drawing/2014/main" id="{4E438561-62F1-104B-2E5E-0E44A6946F61}"/>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7817914" y="5213883"/>
              <a:ext cx="345940" cy="345940"/>
            </a:xfrm>
            <a:prstGeom prst="rect">
              <a:avLst/>
            </a:prstGeom>
          </p:spPr>
        </p:pic>
      </p:grpSp>
      <p:pic>
        <p:nvPicPr>
          <p:cNvPr id="31" name="mirror-13">
            <a:hlinkClick r:id="" action="ppaction://media"/>
            <a:extLst>
              <a:ext uri="{FF2B5EF4-FFF2-40B4-BE49-F238E27FC236}">
                <a16:creationId xmlns:a16="http://schemas.microsoft.com/office/drawing/2014/main" id="{0567F4C8-EC0B-E410-FFDA-3F0ACA2C40C3}"/>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2561608" y="6370637"/>
            <a:ext cx="487363" cy="487363"/>
          </a:xfrm>
          <a:prstGeom prst="rect">
            <a:avLst/>
          </a:prstGeom>
        </p:spPr>
      </p:pic>
    </p:spTree>
    <p:extLst>
      <p:ext uri="{BB962C8B-B14F-4D97-AF65-F5344CB8AC3E}">
        <p14:creationId xmlns:p14="http://schemas.microsoft.com/office/powerpoint/2010/main" val="3968857233"/>
      </p:ext>
    </p:extLst>
  </p:cSld>
  <p:clrMapOvr>
    <a:masterClrMapping/>
  </p:clrMapOvr>
  <mc:AlternateContent xmlns:mc="http://schemas.openxmlformats.org/markup-compatibility/2006" xmlns:p14="http://schemas.microsoft.com/office/powerpoint/2010/main">
    <mc:Choice Requires="p14">
      <p:transition spd="slow" p14:dur="2000" advClick="0" advTm="72000"/>
    </mc:Choice>
    <mc:Fallback xmlns="">
      <p:transition spd="slow" advClick="0" advTm="7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2800" fill="hold"/>
                                        <p:tgtEl>
                                          <p:spTgt spid="3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31"/>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9BC9F20-3C68-46E6-BD42-D5B5AE20DF0D}"/>
              </a:ext>
            </a:extLst>
          </p:cNvPr>
          <p:cNvSpPr>
            <a:spLocks noGrp="1"/>
          </p:cNvSpPr>
          <p:nvPr>
            <p:ph type="title"/>
          </p:nvPr>
        </p:nvSpPr>
        <p:spPr/>
        <p:txBody>
          <a:bodyPr/>
          <a:lstStyle/>
          <a:p>
            <a:r>
              <a:rPr lang="fr-FR" dirty="0"/>
              <a:t>&lt;vip&gt; in userconfig.xml</a:t>
            </a:r>
            <a:endParaRPr lang="en-GB" dirty="0"/>
          </a:p>
        </p:txBody>
      </p:sp>
      <p:sp>
        <p:nvSpPr>
          <p:cNvPr id="3" name="Espace réservé du texte 2">
            <a:extLst>
              <a:ext uri="{FF2B5EF4-FFF2-40B4-BE49-F238E27FC236}">
                <a16:creationId xmlns:a16="http://schemas.microsoft.com/office/drawing/2014/main" id="{39C99C1E-E3E5-4096-A498-B0D029EE489D}"/>
              </a:ext>
            </a:extLst>
          </p:cNvPr>
          <p:cNvSpPr>
            <a:spLocks noGrp="1"/>
          </p:cNvSpPr>
          <p:nvPr>
            <p:ph type="body" sz="quarter" idx="10"/>
          </p:nvPr>
        </p:nvSpPr>
        <p:spPr>
          <a:xfrm>
            <a:off x="316799" y="830931"/>
            <a:ext cx="11484000" cy="276999"/>
          </a:xfrm>
        </p:spPr>
        <p:txBody>
          <a:bodyPr/>
          <a:lstStyle/>
          <a:p>
            <a:r>
              <a:rPr lang="fr-FR" sz="1200" dirty="0" err="1"/>
              <a:t>With</a:t>
            </a:r>
            <a:r>
              <a:rPr lang="fr-FR" sz="1200" dirty="0"/>
              <a:t> the default value for </a:t>
            </a:r>
            <a:r>
              <a:rPr lang="fr-FR" sz="1200" dirty="0" err="1"/>
              <a:t>optional</a:t>
            </a:r>
            <a:r>
              <a:rPr lang="fr-FR" sz="1200" dirty="0"/>
              <a:t> </a:t>
            </a:r>
            <a:r>
              <a:rPr lang="fr-FR" sz="1200" dirty="0" err="1"/>
              <a:t>attributes</a:t>
            </a:r>
            <a:r>
              <a:rPr lang="fr-FR" sz="1200" dirty="0"/>
              <a:t> [ ]</a:t>
            </a:r>
          </a:p>
        </p:txBody>
      </p:sp>
      <p:sp>
        <p:nvSpPr>
          <p:cNvPr id="5" name="Espace réservé du contenu 33">
            <a:extLst>
              <a:ext uri="{FF2B5EF4-FFF2-40B4-BE49-F238E27FC236}">
                <a16:creationId xmlns:a16="http://schemas.microsoft.com/office/drawing/2014/main" id="{91FFE306-D4E6-4709-AE11-D7B750712C93}"/>
              </a:ext>
            </a:extLst>
          </p:cNvPr>
          <p:cNvSpPr txBox="1">
            <a:spLocks/>
          </p:cNvSpPr>
          <p:nvPr/>
        </p:nvSpPr>
        <p:spPr bwMode="gray">
          <a:xfrm>
            <a:off x="426608" y="2596620"/>
            <a:ext cx="10503859" cy="2822047"/>
          </a:xfrm>
          <a:prstGeom prst="rect">
            <a:avLst/>
          </a:prstGeom>
        </p:spPr>
        <p:txBody>
          <a:bodyPr vert="horz" lIns="121920" tIns="60960" rIns="121920" bIns="60960" rtlCol="0">
            <a:noAutofit/>
          </a:bodyPr>
          <a:lstStyle>
            <a:lvl1pPr marL="164592" indent="-164592" algn="l" defTabSz="914400" rtl="0" eaLnBrk="1" latinLnBrk="0" hangingPunct="1">
              <a:spcBef>
                <a:spcPts val="0"/>
              </a:spcBef>
              <a:spcAft>
                <a:spcPts val="400"/>
              </a:spcAft>
              <a:buClr>
                <a:schemeClr val="tx1"/>
              </a:buClr>
              <a:buSzPct val="100000"/>
              <a:buFont typeface="Arial" panose="020B0604020202020204" pitchFamily="34" charset="0"/>
              <a:buChar char="•"/>
              <a:defRPr sz="1400" kern="1200" baseline="0">
                <a:solidFill>
                  <a:schemeClr val="tx1"/>
                </a:solidFill>
                <a:latin typeface="Raleway Medium" pitchFamily="2" charset="0"/>
                <a:ea typeface="Verdana" pitchFamily="34" charset="0"/>
                <a:cs typeface="Verdana" pitchFamily="34" charset="0"/>
              </a:defRPr>
            </a:lvl1pPr>
            <a:lvl2pPr marL="329184" indent="-164592" algn="l" defTabSz="914400" rtl="0" eaLnBrk="1" latinLnBrk="0" hangingPunct="1">
              <a:spcBef>
                <a:spcPts val="0"/>
              </a:spcBef>
              <a:spcAft>
                <a:spcPts val="400"/>
              </a:spcAft>
              <a:buClr>
                <a:schemeClr val="tx1"/>
              </a:buClr>
              <a:buFont typeface="Arial" panose="020B0604020202020204" pitchFamily="34" charset="0"/>
              <a:buChar char="•"/>
              <a:defRPr sz="1200" kern="1200" baseline="0">
                <a:solidFill>
                  <a:schemeClr val="tx1"/>
                </a:solidFill>
                <a:latin typeface="Raleway Light" pitchFamily="2" charset="0"/>
                <a:ea typeface="Verdana" pitchFamily="34" charset="0"/>
                <a:cs typeface="Verdana" pitchFamily="34" charset="0"/>
              </a:defRPr>
            </a:lvl2pPr>
            <a:lvl3pPr marL="493776" indent="-164592" algn="l" defTabSz="914400" rtl="0" eaLnBrk="1" latinLnBrk="0" hangingPunct="1">
              <a:spcBef>
                <a:spcPts val="0"/>
              </a:spcBef>
              <a:spcAft>
                <a:spcPts val="400"/>
              </a:spcAft>
              <a:buClr>
                <a:schemeClr val="tx1"/>
              </a:buClr>
              <a:buFont typeface="Arial" pitchFamily="34" charset="0"/>
              <a:buChar char="•"/>
              <a:defRPr sz="1100" kern="1200">
                <a:solidFill>
                  <a:schemeClr val="tx1"/>
                </a:solidFill>
                <a:latin typeface="Raleway Light" pitchFamily="2" charset="0"/>
                <a:ea typeface="Verdana" pitchFamily="34" charset="0"/>
                <a:cs typeface="Verdana" pitchFamily="34" charset="0"/>
              </a:defRPr>
            </a:lvl3pPr>
            <a:lvl4pPr marL="658368" indent="-164592" algn="l" defTabSz="914400" rtl="0" eaLnBrk="1" latinLnBrk="0" hangingPunct="1">
              <a:spcBef>
                <a:spcPts val="0"/>
              </a:spcBef>
              <a:spcAft>
                <a:spcPts val="400"/>
              </a:spcAft>
              <a:buClr>
                <a:schemeClr val="tx1"/>
              </a:buClr>
              <a:buFont typeface="Arial" panose="020B0604020202020204" pitchFamily="34" charset="0"/>
              <a:buChar char="•"/>
              <a:defRPr sz="1000" kern="1200" baseline="0">
                <a:solidFill>
                  <a:schemeClr val="tx1"/>
                </a:solidFill>
                <a:latin typeface="+mn-lt"/>
                <a:ea typeface="Verdana" pitchFamily="34" charset="0"/>
                <a:cs typeface="Verdana" pitchFamily="34" charset="0"/>
              </a:defRPr>
            </a:lvl4pPr>
            <a:lvl5pPr marL="1350000" indent="-270000" algn="l" defTabSz="914400" rtl="0" eaLnBrk="1" latinLnBrk="0" hangingPunct="1">
              <a:spcBef>
                <a:spcPct val="20000"/>
              </a:spcBef>
              <a:buClr>
                <a:schemeClr val="tx2"/>
              </a:buClr>
              <a:buFont typeface="Arial" pitchFamily="34" charset="0"/>
              <a:buChar char="»"/>
              <a:defRPr sz="1600" kern="1200">
                <a:solidFill>
                  <a:srgbClr val="FFFFFF"/>
                </a:solidFill>
                <a:latin typeface="Verdana" pitchFamily="34" charset="0"/>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Aft>
                <a:spcPts val="267"/>
              </a:spcAft>
              <a:buNone/>
              <a:tabLst>
                <a:tab pos="11359867" algn="r"/>
              </a:tabLst>
              <a:defRPr/>
            </a:pPr>
            <a:r>
              <a:rPr lang="en-US" sz="1200" dirty="0">
                <a:solidFill>
                  <a:schemeClr val="tx1">
                    <a:lumMod val="75000"/>
                    <a:lumOff val="25000"/>
                  </a:schemeClr>
                </a:solidFill>
                <a:latin typeface="+mn-lt"/>
              </a:rPr>
              <a:t>&lt;</a:t>
            </a:r>
            <a:r>
              <a:rPr lang="en-US" sz="1200" dirty="0" err="1">
                <a:solidFill>
                  <a:schemeClr val="tx1">
                    <a:lumMod val="75000"/>
                    <a:lumOff val="25000"/>
                  </a:schemeClr>
                </a:solidFill>
                <a:latin typeface="+mn-lt"/>
              </a:rPr>
              <a:t>vip</a:t>
            </a:r>
            <a:r>
              <a:rPr lang="en-US" sz="1200" dirty="0">
                <a:solidFill>
                  <a:schemeClr val="tx1">
                    <a:lumMod val="75000"/>
                    <a:lumOff val="25000"/>
                  </a:schemeClr>
                </a:solidFill>
                <a:latin typeface="+mn-lt"/>
              </a:rPr>
              <a:t>&gt;</a:t>
            </a:r>
          </a:p>
          <a:p>
            <a:pPr>
              <a:spcAft>
                <a:spcPts val="267"/>
              </a:spcAft>
              <a:buNone/>
              <a:tabLst>
                <a:tab pos="11359867" algn="r"/>
              </a:tabLst>
              <a:defRPr/>
            </a:pPr>
            <a:r>
              <a:rPr lang="en-US" sz="1200" dirty="0">
                <a:solidFill>
                  <a:schemeClr val="tx1">
                    <a:lumMod val="75000"/>
                    <a:lumOff val="25000"/>
                  </a:schemeClr>
                </a:solidFill>
                <a:latin typeface="+mn-lt"/>
              </a:rPr>
              <a:t>  &lt;</a:t>
            </a:r>
            <a:r>
              <a:rPr lang="en-US" sz="1200" dirty="0" err="1">
                <a:solidFill>
                  <a:schemeClr val="tx1">
                    <a:lumMod val="75000"/>
                    <a:lumOff val="25000"/>
                  </a:schemeClr>
                </a:solidFill>
                <a:latin typeface="+mn-lt"/>
              </a:rPr>
              <a:t>interface_list</a:t>
            </a:r>
            <a:r>
              <a:rPr lang="en-US" sz="1200" dirty="0">
                <a:solidFill>
                  <a:schemeClr val="tx1">
                    <a:lumMod val="75000"/>
                    <a:lumOff val="25000"/>
                  </a:schemeClr>
                </a:solidFill>
                <a:latin typeface="+mn-lt"/>
              </a:rPr>
              <a:t>&gt;</a:t>
            </a:r>
          </a:p>
          <a:p>
            <a:pPr>
              <a:spcAft>
                <a:spcPts val="267"/>
              </a:spcAft>
              <a:buNone/>
              <a:tabLst>
                <a:tab pos="11359867" algn="r"/>
              </a:tabLst>
              <a:defRPr/>
            </a:pPr>
            <a:r>
              <a:rPr lang="en-US" sz="1200" dirty="0">
                <a:solidFill>
                  <a:schemeClr val="tx1">
                    <a:lumMod val="75000"/>
                    <a:lumOff val="25000"/>
                  </a:schemeClr>
                </a:solidFill>
                <a:latin typeface="+mn-lt"/>
              </a:rPr>
              <a:t>    &lt;interface [check="</a:t>
            </a:r>
            <a:r>
              <a:rPr lang="en-US" sz="1200" dirty="0">
                <a:solidFill>
                  <a:srgbClr val="FF6D43"/>
                </a:solidFill>
                <a:latin typeface="+mn-lt"/>
              </a:rPr>
              <a:t>on</a:t>
            </a:r>
            <a:r>
              <a:rPr lang="en-US" sz="1200" dirty="0">
                <a:solidFill>
                  <a:schemeClr val="tx1">
                    <a:lumMod val="75000"/>
                    <a:lumOff val="25000"/>
                  </a:schemeClr>
                </a:solidFill>
                <a:latin typeface="+mn-lt"/>
              </a:rPr>
              <a:t>"]&gt;</a:t>
            </a:r>
          </a:p>
          <a:p>
            <a:pPr>
              <a:spcAft>
                <a:spcPts val="267"/>
              </a:spcAft>
              <a:buNone/>
              <a:tabLst>
                <a:tab pos="11359867" algn="r"/>
              </a:tabLst>
              <a:defRPr/>
            </a:pPr>
            <a:r>
              <a:rPr lang="en-US" sz="1200" dirty="0">
                <a:solidFill>
                  <a:schemeClr val="tx1">
                    <a:lumMod val="75000"/>
                    <a:lumOff val="25000"/>
                  </a:schemeClr>
                </a:solidFill>
                <a:latin typeface="+mn-lt"/>
              </a:rPr>
              <a:t>      &lt;</a:t>
            </a:r>
            <a:r>
              <a:rPr lang="en-US" sz="1200" dirty="0" err="1">
                <a:solidFill>
                  <a:schemeClr val="tx1">
                    <a:lumMod val="75000"/>
                    <a:lumOff val="25000"/>
                  </a:schemeClr>
                </a:solidFill>
                <a:latin typeface="+mn-lt"/>
              </a:rPr>
              <a:t>real_interface</a:t>
            </a:r>
            <a:r>
              <a:rPr lang="en-US" sz="1200" dirty="0">
                <a:solidFill>
                  <a:schemeClr val="tx1">
                    <a:lumMod val="75000"/>
                    <a:lumOff val="25000"/>
                  </a:schemeClr>
                </a:solidFill>
                <a:latin typeface="+mn-lt"/>
              </a:rPr>
              <a:t>&gt;</a:t>
            </a:r>
          </a:p>
          <a:p>
            <a:pPr>
              <a:spcAft>
                <a:spcPts val="267"/>
              </a:spcAft>
              <a:buNone/>
              <a:tabLst>
                <a:tab pos="11359867" algn="r"/>
              </a:tabLst>
              <a:defRPr/>
            </a:pPr>
            <a:r>
              <a:rPr lang="en-US" sz="1200" dirty="0">
                <a:solidFill>
                  <a:schemeClr val="tx1">
                    <a:lumMod val="75000"/>
                    <a:lumOff val="25000"/>
                  </a:schemeClr>
                </a:solidFill>
                <a:latin typeface="+mn-lt"/>
              </a:rPr>
              <a:t>        &lt;</a:t>
            </a:r>
            <a:r>
              <a:rPr lang="en-US" sz="1200" dirty="0" err="1">
                <a:solidFill>
                  <a:schemeClr val="tx1">
                    <a:lumMod val="75000"/>
                    <a:lumOff val="25000"/>
                  </a:schemeClr>
                </a:solidFill>
                <a:latin typeface="+mn-lt"/>
              </a:rPr>
              <a:t>virtual_addr</a:t>
            </a:r>
            <a:r>
              <a:rPr lang="en-US" sz="1200" dirty="0">
                <a:solidFill>
                  <a:schemeClr val="tx1">
                    <a:lumMod val="75000"/>
                    <a:lumOff val="25000"/>
                  </a:schemeClr>
                </a:solidFill>
                <a:latin typeface="+mn-lt"/>
              </a:rPr>
              <a:t> </a:t>
            </a:r>
            <a:r>
              <a:rPr lang="en-US" sz="1200" dirty="0" err="1">
                <a:solidFill>
                  <a:schemeClr val="tx1">
                    <a:lumMod val="75000"/>
                    <a:lumOff val="25000"/>
                  </a:schemeClr>
                </a:solidFill>
                <a:latin typeface="+mn-lt"/>
              </a:rPr>
              <a:t>addr</a:t>
            </a:r>
            <a:r>
              <a:rPr lang="en-US" sz="1200" dirty="0">
                <a:solidFill>
                  <a:schemeClr val="tx1">
                    <a:lumMod val="75000"/>
                    <a:lumOff val="25000"/>
                  </a:schemeClr>
                </a:solidFill>
                <a:latin typeface="+mn-lt"/>
              </a:rPr>
              <a:t>="</a:t>
            </a:r>
            <a:r>
              <a:rPr lang="en-US" sz="1200" kern="0" dirty="0">
                <a:solidFill>
                  <a:srgbClr val="FF6D43"/>
                </a:solidFill>
                <a:latin typeface="+mn-lt"/>
                <a:cs typeface="Courier New" pitchFamily="49" charset="0"/>
              </a:rPr>
              <a:t>172.24.199.100</a:t>
            </a:r>
            <a:r>
              <a:rPr lang="en-US" sz="1200" dirty="0">
                <a:solidFill>
                  <a:schemeClr val="tx1">
                    <a:lumMod val="75000"/>
                    <a:lumOff val="25000"/>
                  </a:schemeClr>
                </a:solidFill>
                <a:latin typeface="+mn-lt"/>
              </a:rPr>
              <a:t>" where="</a:t>
            </a:r>
            <a:r>
              <a:rPr lang="en-US" sz="1200" dirty="0" err="1">
                <a:solidFill>
                  <a:srgbClr val="FF6D43"/>
                </a:solidFill>
                <a:latin typeface="+mn-lt"/>
              </a:rPr>
              <a:t>one_side_alias</a:t>
            </a:r>
            <a:r>
              <a:rPr lang="en-US" sz="1200" dirty="0">
                <a:solidFill>
                  <a:schemeClr val="tx1">
                    <a:lumMod val="75000"/>
                    <a:lumOff val="25000"/>
                  </a:schemeClr>
                </a:solidFill>
                <a:latin typeface="+mn-lt"/>
              </a:rPr>
              <a:t>" [check="</a:t>
            </a:r>
            <a:r>
              <a:rPr lang="en-US" sz="1200" dirty="0">
                <a:solidFill>
                  <a:srgbClr val="FF6D43"/>
                </a:solidFill>
                <a:latin typeface="+mn-lt"/>
              </a:rPr>
              <a:t>on</a:t>
            </a:r>
            <a:r>
              <a:rPr lang="en-US" sz="1200" dirty="0">
                <a:solidFill>
                  <a:schemeClr val="tx1">
                    <a:lumMod val="75000"/>
                    <a:lumOff val="25000"/>
                  </a:schemeClr>
                </a:solidFill>
                <a:latin typeface="+mn-lt"/>
              </a:rPr>
              <a:t>"]/&gt;</a:t>
            </a:r>
          </a:p>
          <a:p>
            <a:pPr>
              <a:spcAft>
                <a:spcPts val="267"/>
              </a:spcAft>
              <a:buNone/>
              <a:tabLst>
                <a:tab pos="11359867" algn="r"/>
              </a:tabLst>
              <a:defRPr/>
            </a:pPr>
            <a:r>
              <a:rPr lang="en-US" sz="1200" dirty="0">
                <a:solidFill>
                  <a:schemeClr val="accent1">
                    <a:lumMod val="60000"/>
                    <a:lumOff val="40000"/>
                  </a:schemeClr>
                </a:solidFill>
                <a:latin typeface="+mn-lt"/>
                <a:cs typeface="Courier New" panose="02070309020205020404" pitchFamily="49" charset="0"/>
              </a:rPr>
              <a:t>        </a:t>
            </a:r>
            <a:r>
              <a:rPr lang="en-US" sz="1200" dirty="0">
                <a:solidFill>
                  <a:srgbClr val="FF6D43"/>
                </a:solidFill>
                <a:latin typeface="+mn-lt"/>
                <a:cs typeface="Courier New" panose="02070309020205020404" pitchFamily="49" charset="0"/>
              </a:rPr>
              <a:t>&lt;!-- As many &lt;</a:t>
            </a:r>
            <a:r>
              <a:rPr lang="en-US" sz="1200" dirty="0" err="1">
                <a:solidFill>
                  <a:srgbClr val="FF6D43"/>
                </a:solidFill>
                <a:latin typeface="+mn-lt"/>
                <a:cs typeface="Courier New" panose="02070309020205020404" pitchFamily="49" charset="0"/>
              </a:rPr>
              <a:t>virtual_addr</a:t>
            </a:r>
            <a:r>
              <a:rPr lang="en-US" sz="1200" dirty="0">
                <a:solidFill>
                  <a:srgbClr val="FF6D43"/>
                </a:solidFill>
                <a:latin typeface="+mn-lt"/>
                <a:cs typeface="Courier New" panose="02070309020205020404" pitchFamily="49" charset="0"/>
              </a:rPr>
              <a:t>&gt; as there are virtual IP on this interface --&gt;</a:t>
            </a:r>
            <a:endParaRPr lang="en-US" sz="1200" dirty="0">
              <a:solidFill>
                <a:srgbClr val="FF6D43"/>
              </a:solidFill>
              <a:latin typeface="+mn-lt"/>
            </a:endParaRPr>
          </a:p>
          <a:p>
            <a:pPr>
              <a:spcAft>
                <a:spcPts val="267"/>
              </a:spcAft>
              <a:buNone/>
              <a:tabLst>
                <a:tab pos="11359867" algn="r"/>
              </a:tabLst>
              <a:defRPr/>
            </a:pPr>
            <a:r>
              <a:rPr lang="en-US" sz="1200" dirty="0">
                <a:solidFill>
                  <a:schemeClr val="tx1">
                    <a:lumMod val="75000"/>
                    <a:lumOff val="25000"/>
                  </a:schemeClr>
                </a:solidFill>
                <a:latin typeface="+mn-lt"/>
              </a:rPr>
              <a:t>      &lt;/</a:t>
            </a:r>
            <a:r>
              <a:rPr lang="en-US" sz="1200" dirty="0" err="1">
                <a:solidFill>
                  <a:schemeClr val="tx1">
                    <a:lumMod val="75000"/>
                    <a:lumOff val="25000"/>
                  </a:schemeClr>
                </a:solidFill>
                <a:latin typeface="+mn-lt"/>
              </a:rPr>
              <a:t>real_interface</a:t>
            </a:r>
            <a:r>
              <a:rPr lang="en-US" sz="1200" dirty="0">
                <a:solidFill>
                  <a:schemeClr val="tx1">
                    <a:lumMod val="75000"/>
                    <a:lumOff val="25000"/>
                  </a:schemeClr>
                </a:solidFill>
                <a:latin typeface="+mn-lt"/>
              </a:rPr>
              <a:t>&gt;</a:t>
            </a:r>
          </a:p>
          <a:p>
            <a:pPr>
              <a:spcAft>
                <a:spcPts val="267"/>
              </a:spcAft>
              <a:buNone/>
              <a:tabLst>
                <a:tab pos="11359867" algn="r"/>
              </a:tabLst>
              <a:defRPr/>
            </a:pPr>
            <a:r>
              <a:rPr lang="en-US" sz="1200" dirty="0">
                <a:solidFill>
                  <a:schemeClr val="tx1">
                    <a:lumMod val="75000"/>
                    <a:lumOff val="25000"/>
                  </a:schemeClr>
                </a:solidFill>
                <a:latin typeface="+mn-lt"/>
              </a:rPr>
              <a:t>    &lt;/</a:t>
            </a:r>
            <a:r>
              <a:rPr lang="en-US" sz="1200">
                <a:solidFill>
                  <a:schemeClr val="tx1">
                    <a:lumMod val="75000"/>
                    <a:lumOff val="25000"/>
                  </a:schemeClr>
                </a:solidFill>
                <a:latin typeface="+mn-lt"/>
              </a:rPr>
              <a:t>interface&gt;</a:t>
            </a:r>
            <a:endParaRPr lang="en-US" sz="1200" dirty="0">
              <a:solidFill>
                <a:schemeClr val="tx1">
                  <a:lumMod val="75000"/>
                  <a:lumOff val="25000"/>
                </a:schemeClr>
              </a:solidFill>
              <a:latin typeface="+mn-lt"/>
            </a:endParaRPr>
          </a:p>
          <a:p>
            <a:pPr>
              <a:spcAft>
                <a:spcPts val="267"/>
              </a:spcAft>
              <a:buNone/>
              <a:tabLst>
                <a:tab pos="11359867" algn="r"/>
              </a:tabLst>
              <a:defRPr/>
            </a:pPr>
            <a:r>
              <a:rPr lang="en-US" sz="1200" dirty="0">
                <a:solidFill>
                  <a:schemeClr val="accent1">
                    <a:lumMod val="60000"/>
                    <a:lumOff val="40000"/>
                  </a:schemeClr>
                </a:solidFill>
                <a:latin typeface="+mn-lt"/>
                <a:cs typeface="Courier New" panose="02070309020205020404" pitchFamily="49" charset="0"/>
              </a:rPr>
              <a:t>    </a:t>
            </a:r>
            <a:r>
              <a:rPr lang="en-US" sz="1200" dirty="0">
                <a:solidFill>
                  <a:srgbClr val="FF6D43"/>
                </a:solidFill>
                <a:latin typeface="+mn-lt"/>
                <a:cs typeface="Courier New" panose="02070309020205020404" pitchFamily="49" charset="0"/>
              </a:rPr>
              <a:t>&lt;!-- As many &lt;interface&gt; as there are interfaces with virtual address --&gt;</a:t>
            </a:r>
            <a:endParaRPr lang="en-US" sz="1200" dirty="0">
              <a:solidFill>
                <a:srgbClr val="FF6D43"/>
              </a:solidFill>
              <a:latin typeface="+mn-lt"/>
            </a:endParaRPr>
          </a:p>
          <a:p>
            <a:pPr>
              <a:spcAft>
                <a:spcPts val="267"/>
              </a:spcAft>
              <a:buNone/>
              <a:tabLst>
                <a:tab pos="11359867" algn="r"/>
              </a:tabLst>
              <a:defRPr/>
            </a:pPr>
            <a:r>
              <a:rPr lang="en-US" sz="1200" dirty="0">
                <a:solidFill>
                  <a:schemeClr val="tx1">
                    <a:lumMod val="75000"/>
                    <a:lumOff val="25000"/>
                  </a:schemeClr>
                </a:solidFill>
                <a:latin typeface="+mn-lt"/>
              </a:rPr>
              <a:t>  &lt;/</a:t>
            </a:r>
            <a:r>
              <a:rPr lang="en-US" sz="1200" dirty="0" err="1">
                <a:solidFill>
                  <a:schemeClr val="tx1">
                    <a:lumMod val="75000"/>
                    <a:lumOff val="25000"/>
                  </a:schemeClr>
                </a:solidFill>
                <a:latin typeface="+mn-lt"/>
              </a:rPr>
              <a:t>interface_list</a:t>
            </a:r>
            <a:r>
              <a:rPr lang="en-US" sz="1200" dirty="0">
                <a:solidFill>
                  <a:schemeClr val="tx1">
                    <a:lumMod val="75000"/>
                    <a:lumOff val="25000"/>
                  </a:schemeClr>
                </a:solidFill>
                <a:latin typeface="+mn-lt"/>
              </a:rPr>
              <a:t>&gt; </a:t>
            </a:r>
          </a:p>
          <a:p>
            <a:pPr>
              <a:spcAft>
                <a:spcPts val="267"/>
              </a:spcAft>
              <a:buNone/>
              <a:tabLst>
                <a:tab pos="11359867" algn="r"/>
              </a:tabLst>
              <a:defRPr/>
            </a:pPr>
            <a:r>
              <a:rPr lang="en-US" sz="1200" dirty="0">
                <a:solidFill>
                  <a:schemeClr val="tx1">
                    <a:lumMod val="75000"/>
                    <a:lumOff val="25000"/>
                  </a:schemeClr>
                </a:solidFill>
                <a:latin typeface="+mn-lt"/>
              </a:rPr>
              <a:t>&lt;/</a:t>
            </a:r>
            <a:r>
              <a:rPr lang="en-US" sz="1200" dirty="0" err="1">
                <a:solidFill>
                  <a:schemeClr val="tx1">
                    <a:lumMod val="75000"/>
                    <a:lumOff val="25000"/>
                  </a:schemeClr>
                </a:solidFill>
                <a:latin typeface="+mn-lt"/>
              </a:rPr>
              <a:t>vip</a:t>
            </a:r>
            <a:r>
              <a:rPr lang="en-US" sz="1200" dirty="0">
                <a:solidFill>
                  <a:schemeClr val="tx1">
                    <a:lumMod val="75000"/>
                    <a:lumOff val="25000"/>
                  </a:schemeClr>
                </a:solidFill>
                <a:latin typeface="+mn-lt"/>
              </a:rPr>
              <a:t>&gt;</a:t>
            </a:r>
          </a:p>
        </p:txBody>
      </p:sp>
      <p:sp>
        <p:nvSpPr>
          <p:cNvPr id="10" name="Légende : encadrée 9">
            <a:extLst>
              <a:ext uri="{FF2B5EF4-FFF2-40B4-BE49-F238E27FC236}">
                <a16:creationId xmlns:a16="http://schemas.microsoft.com/office/drawing/2014/main" id="{640A7E00-2FA6-4192-ABA8-3811C4D8303A}"/>
              </a:ext>
            </a:extLst>
          </p:cNvPr>
          <p:cNvSpPr/>
          <p:nvPr/>
        </p:nvSpPr>
        <p:spPr>
          <a:xfrm>
            <a:off x="6523444" y="1889694"/>
            <a:ext cx="5275815" cy="1107516"/>
          </a:xfrm>
          <a:prstGeom prst="borderCallout1">
            <a:avLst>
              <a:gd name="adj1" fmla="val 108782"/>
              <a:gd name="adj2" fmla="val -547"/>
              <a:gd name="adj3" fmla="val 138399"/>
              <a:gd name="adj4" fmla="val -4044"/>
            </a:avLst>
          </a:prstGeom>
          <a:noFill/>
          <a:ln w="9525"/>
        </p:spPr>
        <p:style>
          <a:lnRef idx="2">
            <a:schemeClr val="accent1"/>
          </a:lnRef>
          <a:fillRef idx="1">
            <a:schemeClr val="lt1"/>
          </a:fillRef>
          <a:effectRef idx="0">
            <a:schemeClr val="accent1"/>
          </a:effectRef>
          <a:fontRef idx="minor">
            <a:schemeClr val="dk1"/>
          </a:fontRef>
        </p:style>
        <p:txBody>
          <a:bodyPr rtlCol="0" anchor="ctr"/>
          <a:lstStyle/>
          <a:p>
            <a:pPr>
              <a:lnSpc>
                <a:spcPct val="150000"/>
              </a:lnSpc>
            </a:pPr>
            <a:r>
              <a:rPr lang="en-US" sz="1200" dirty="0">
                <a:solidFill>
                  <a:schemeClr val="tx1"/>
                </a:solidFill>
              </a:rPr>
              <a:t>Checker that detects duplicate VIP address conflict or removal</a:t>
            </a:r>
          </a:p>
          <a:p>
            <a:pPr marL="171450" indent="-171450">
              <a:lnSpc>
                <a:spcPct val="150000"/>
              </a:lnSpc>
              <a:buFont typeface="Courier New" panose="02070309020205020404" pitchFamily="49" charset="0"/>
              <a:buChar char="o"/>
            </a:pPr>
            <a:r>
              <a:rPr lang="en-US" sz="1200" dirty="0">
                <a:solidFill>
                  <a:schemeClr val="tx1"/>
                </a:solidFill>
              </a:rPr>
              <a:t>Resource: </a:t>
            </a:r>
            <a:r>
              <a:rPr lang="en-US" sz="1200" kern="0" dirty="0">
                <a:solidFill>
                  <a:schemeClr val="tx1"/>
                </a:solidFill>
                <a:cs typeface="Courier New" pitchFamily="49" charset="0"/>
              </a:rPr>
              <a:t>ip.</a:t>
            </a:r>
            <a:r>
              <a:rPr lang="en-US" sz="1200" kern="0" dirty="0">
                <a:solidFill>
                  <a:schemeClr val="accent1"/>
                </a:solidFill>
                <a:cs typeface="Courier New" pitchFamily="49" charset="0"/>
              </a:rPr>
              <a:t>172.24.199.100</a:t>
            </a:r>
            <a:endParaRPr lang="en-US" sz="1200" dirty="0">
              <a:solidFill>
                <a:schemeClr val="accent1"/>
              </a:solidFill>
            </a:endParaRPr>
          </a:p>
          <a:p>
            <a:pPr marL="171450" indent="-171450">
              <a:lnSpc>
                <a:spcPct val="150000"/>
              </a:lnSpc>
              <a:buFont typeface="Courier New" panose="02070309020205020404" pitchFamily="49" charset="0"/>
              <a:buChar char="o"/>
            </a:pPr>
            <a:r>
              <a:rPr lang="en-US" sz="1200" dirty="0">
                <a:solidFill>
                  <a:schemeClr val="tx1"/>
                </a:solidFill>
              </a:rPr>
              <a:t>Action: </a:t>
            </a:r>
            <a:r>
              <a:rPr lang="en-US" sz="1200" dirty="0" err="1">
                <a:solidFill>
                  <a:schemeClr val="tx1"/>
                </a:solidFill>
              </a:rPr>
              <a:t>stopstart</a:t>
            </a:r>
            <a:r>
              <a:rPr lang="en-US" sz="1200" dirty="0">
                <a:solidFill>
                  <a:schemeClr val="tx1"/>
                </a:solidFill>
              </a:rPr>
              <a:t> on error</a:t>
            </a:r>
          </a:p>
        </p:txBody>
      </p:sp>
      <p:sp>
        <p:nvSpPr>
          <p:cNvPr id="13" name="Légende : encadrée 12">
            <a:extLst>
              <a:ext uri="{FF2B5EF4-FFF2-40B4-BE49-F238E27FC236}">
                <a16:creationId xmlns:a16="http://schemas.microsoft.com/office/drawing/2014/main" id="{77FF9436-77A9-410E-9C6E-3A1D5B2F43E3}"/>
              </a:ext>
            </a:extLst>
          </p:cNvPr>
          <p:cNvSpPr/>
          <p:nvPr/>
        </p:nvSpPr>
        <p:spPr>
          <a:xfrm>
            <a:off x="392741" y="1274241"/>
            <a:ext cx="3540067" cy="993749"/>
          </a:xfrm>
          <a:prstGeom prst="borderCallout1">
            <a:avLst>
              <a:gd name="adj1" fmla="val 106363"/>
              <a:gd name="adj2" fmla="val 43909"/>
              <a:gd name="adj3" fmla="val 179299"/>
              <a:gd name="adj4" fmla="val 52183"/>
            </a:avLst>
          </a:prstGeom>
          <a:noFill/>
          <a:ln w="9525"/>
        </p:spPr>
        <p:style>
          <a:lnRef idx="2">
            <a:schemeClr val="accent1"/>
          </a:lnRef>
          <a:fillRef idx="1">
            <a:schemeClr val="lt1"/>
          </a:fillRef>
          <a:effectRef idx="0">
            <a:schemeClr val="accent1"/>
          </a:effectRef>
          <a:fontRef idx="minor">
            <a:schemeClr val="dk1"/>
          </a:fontRef>
        </p:style>
        <p:txBody>
          <a:bodyPr rtlCol="0" anchor="ctr"/>
          <a:lstStyle/>
          <a:p>
            <a:pPr>
              <a:lnSpc>
                <a:spcPct val="150000"/>
              </a:lnSpc>
            </a:pPr>
            <a:r>
              <a:rPr lang="en-US" sz="1200" dirty="0">
                <a:solidFill>
                  <a:schemeClr val="tx1"/>
                </a:solidFill>
              </a:rPr>
              <a:t>Checker that detects interface failure</a:t>
            </a:r>
          </a:p>
          <a:p>
            <a:pPr marL="171450" indent="-171450">
              <a:lnSpc>
                <a:spcPct val="150000"/>
              </a:lnSpc>
              <a:buFont typeface="Courier New" panose="02070309020205020404" pitchFamily="49" charset="0"/>
              <a:buChar char="o"/>
            </a:pPr>
            <a:r>
              <a:rPr lang="en-US" sz="1200" dirty="0">
                <a:solidFill>
                  <a:schemeClr val="tx1"/>
                </a:solidFill>
              </a:rPr>
              <a:t>Resource: </a:t>
            </a:r>
            <a:r>
              <a:rPr lang="en-US" sz="1200" kern="0" dirty="0">
                <a:solidFill>
                  <a:schemeClr val="tx1"/>
                </a:solidFill>
                <a:cs typeface="Courier New" pitchFamily="49" charset="0"/>
              </a:rPr>
              <a:t>intf.</a:t>
            </a:r>
            <a:r>
              <a:rPr lang="en-US" sz="1200" kern="0" dirty="0">
                <a:solidFill>
                  <a:schemeClr val="accent1"/>
                </a:solidFill>
                <a:cs typeface="Courier New" pitchFamily="49" charset="0"/>
              </a:rPr>
              <a:t>172.24.199.0</a:t>
            </a:r>
          </a:p>
          <a:p>
            <a:pPr marL="171450" indent="-171450">
              <a:lnSpc>
                <a:spcPct val="150000"/>
              </a:lnSpc>
              <a:buFont typeface="Courier New" panose="02070309020205020404" pitchFamily="49" charset="0"/>
              <a:buChar char="o"/>
            </a:pPr>
            <a:r>
              <a:rPr lang="en-US" sz="1200" kern="0" dirty="0">
                <a:solidFill>
                  <a:schemeClr val="tx1"/>
                </a:solidFill>
                <a:cs typeface="Courier New" pitchFamily="49" charset="0"/>
              </a:rPr>
              <a:t>Action: wait on failure</a:t>
            </a:r>
            <a:endParaRPr lang="en-US" sz="1200" dirty="0">
              <a:solidFill>
                <a:schemeClr val="tx1"/>
              </a:solidFill>
            </a:endParaRPr>
          </a:p>
        </p:txBody>
      </p:sp>
      <p:sp>
        <p:nvSpPr>
          <p:cNvPr id="4" name="Légende : encadrée 3">
            <a:extLst>
              <a:ext uri="{FF2B5EF4-FFF2-40B4-BE49-F238E27FC236}">
                <a16:creationId xmlns:a16="http://schemas.microsoft.com/office/drawing/2014/main" id="{A7F048C8-AF45-9436-37BB-C502BE7BA157}"/>
              </a:ext>
            </a:extLst>
          </p:cNvPr>
          <p:cNvSpPr/>
          <p:nvPr/>
        </p:nvSpPr>
        <p:spPr>
          <a:xfrm>
            <a:off x="1678942" y="5166805"/>
            <a:ext cx="4276912" cy="958788"/>
          </a:xfrm>
          <a:prstGeom prst="borderCallout1">
            <a:avLst>
              <a:gd name="adj1" fmla="val -10732"/>
              <a:gd name="adj2" fmla="val 41180"/>
              <a:gd name="adj3" fmla="val -149787"/>
              <a:gd name="adj4" fmla="val 30956"/>
            </a:avLst>
          </a:prstGeom>
          <a:noFill/>
          <a:ln w="9525"/>
        </p:spPr>
        <p:style>
          <a:lnRef idx="2">
            <a:schemeClr val="accent1"/>
          </a:lnRef>
          <a:fillRef idx="1">
            <a:schemeClr val="lt1"/>
          </a:fillRef>
          <a:effectRef idx="0">
            <a:schemeClr val="accent1"/>
          </a:effectRef>
          <a:fontRef idx="minor">
            <a:schemeClr val="dk1"/>
          </a:fontRef>
        </p:style>
        <p:txBody>
          <a:bodyPr rtlCol="0" anchor="ctr"/>
          <a:lstStyle/>
          <a:p>
            <a:pPr marL="171450" indent="-171450">
              <a:lnSpc>
                <a:spcPct val="150000"/>
              </a:lnSpc>
              <a:buFont typeface="Courier New" panose="02070309020205020404" pitchFamily="49" charset="0"/>
              <a:buChar char="o"/>
            </a:pPr>
            <a:r>
              <a:rPr lang="en-US" sz="1200" dirty="0">
                <a:solidFill>
                  <a:schemeClr val="tx1"/>
                </a:solidFill>
              </a:rPr>
              <a:t>Name or address of the virtual IP</a:t>
            </a:r>
          </a:p>
          <a:p>
            <a:pPr marL="171450" indent="-171450">
              <a:lnSpc>
                <a:spcPct val="150000"/>
              </a:lnSpc>
              <a:buFont typeface="Courier New" panose="02070309020205020404" pitchFamily="49" charset="0"/>
              <a:buChar char="o"/>
            </a:pPr>
            <a:r>
              <a:rPr lang="en-US" sz="1200" dirty="0">
                <a:solidFill>
                  <a:schemeClr val="tx1"/>
                </a:solidFill>
              </a:rPr>
              <a:t>Prefer an IP address to be DNS independent</a:t>
            </a:r>
          </a:p>
          <a:p>
            <a:pPr marL="171450" indent="-171450">
              <a:lnSpc>
                <a:spcPct val="150000"/>
              </a:lnSpc>
              <a:buFont typeface="Courier New" panose="02070309020205020404" pitchFamily="49" charset="0"/>
              <a:buChar char="o"/>
            </a:pPr>
            <a:r>
              <a:rPr lang="en-US" sz="1200" dirty="0">
                <a:solidFill>
                  <a:schemeClr val="tx1"/>
                </a:solidFill>
              </a:rPr>
              <a:t>IPv4 or IPv6 address</a:t>
            </a:r>
          </a:p>
        </p:txBody>
      </p:sp>
      <p:pic>
        <p:nvPicPr>
          <p:cNvPr id="6" name="mirror-14">
            <a:hlinkClick r:id="" action="ppaction://media"/>
            <a:extLst>
              <a:ext uri="{FF2B5EF4-FFF2-40B4-BE49-F238E27FC236}">
                <a16:creationId xmlns:a16="http://schemas.microsoft.com/office/drawing/2014/main" id="{6C852BF6-D4CB-D21A-498D-B9FB14AC60E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561608" y="6370637"/>
            <a:ext cx="487363" cy="487363"/>
          </a:xfrm>
          <a:prstGeom prst="rect">
            <a:avLst/>
          </a:prstGeom>
        </p:spPr>
      </p:pic>
    </p:spTree>
    <p:extLst>
      <p:ext uri="{BB962C8B-B14F-4D97-AF65-F5344CB8AC3E}">
        <p14:creationId xmlns:p14="http://schemas.microsoft.com/office/powerpoint/2010/main" val="672272808"/>
      </p:ext>
    </p:extLst>
  </p:cSld>
  <p:clrMapOvr>
    <a:masterClrMapping/>
  </p:clrMapOvr>
  <mc:AlternateContent xmlns:mc="http://schemas.openxmlformats.org/markup-compatibility/2006" xmlns:p14="http://schemas.microsoft.com/office/powerpoint/2010/main">
    <mc:Choice Requires="p14">
      <p:transition spd="slow" p14:dur="2000" advClick="0" advTm="100000"/>
    </mc:Choice>
    <mc:Fallback xmlns="">
      <p:transition spd="slow" advClick="0" advTm="100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917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re 10">
            <a:extLst>
              <a:ext uri="{FF2B5EF4-FFF2-40B4-BE49-F238E27FC236}">
                <a16:creationId xmlns:a16="http://schemas.microsoft.com/office/drawing/2014/main" id="{7179CF6F-5B8B-4A93-9DA8-EA522B9933B1}"/>
              </a:ext>
            </a:extLst>
          </p:cNvPr>
          <p:cNvSpPr>
            <a:spLocks noGrp="1"/>
          </p:cNvSpPr>
          <p:nvPr>
            <p:ph type="title"/>
          </p:nvPr>
        </p:nvSpPr>
        <p:spPr/>
        <p:txBody>
          <a:bodyPr/>
          <a:lstStyle/>
          <a:p>
            <a:r>
              <a:rPr lang="en-US" dirty="0"/>
              <a:t>Virtual IP address in different subnets</a:t>
            </a:r>
          </a:p>
        </p:txBody>
      </p:sp>
      <p:sp>
        <p:nvSpPr>
          <p:cNvPr id="3" name="Espace réservé du texte 2">
            <a:extLst>
              <a:ext uri="{FF2B5EF4-FFF2-40B4-BE49-F238E27FC236}">
                <a16:creationId xmlns:a16="http://schemas.microsoft.com/office/drawing/2014/main" id="{0E3161A2-E423-E166-282F-54D4E5018845}"/>
              </a:ext>
            </a:extLst>
          </p:cNvPr>
          <p:cNvSpPr>
            <a:spLocks noGrp="1"/>
          </p:cNvSpPr>
          <p:nvPr>
            <p:ph type="body" sz="quarter" idx="10"/>
          </p:nvPr>
        </p:nvSpPr>
        <p:spPr/>
        <p:txBody>
          <a:bodyPr/>
          <a:lstStyle/>
          <a:p>
            <a:endParaRPr lang="en-US" dirty="0"/>
          </a:p>
        </p:txBody>
      </p:sp>
      <p:sp>
        <p:nvSpPr>
          <p:cNvPr id="15" name="Légende : encadrée 14">
            <a:extLst>
              <a:ext uri="{FF2B5EF4-FFF2-40B4-BE49-F238E27FC236}">
                <a16:creationId xmlns:a16="http://schemas.microsoft.com/office/drawing/2014/main" id="{A0D377CE-9317-DEEF-927B-76BA305C6412}"/>
              </a:ext>
            </a:extLst>
          </p:cNvPr>
          <p:cNvSpPr/>
          <p:nvPr/>
        </p:nvSpPr>
        <p:spPr>
          <a:xfrm>
            <a:off x="1500321" y="3915379"/>
            <a:ext cx="4241589" cy="1508613"/>
          </a:xfrm>
          <a:prstGeom prst="borderCallout1">
            <a:avLst>
              <a:gd name="adj1" fmla="val 44333"/>
              <a:gd name="adj2" fmla="val 102083"/>
              <a:gd name="adj3" fmla="val 20523"/>
              <a:gd name="adj4" fmla="val 126331"/>
            </a:avLst>
          </a:prstGeom>
          <a:noFill/>
          <a:ln w="9525"/>
        </p:spPr>
        <p:style>
          <a:lnRef idx="2">
            <a:schemeClr val="accent1"/>
          </a:lnRef>
          <a:fillRef idx="1">
            <a:schemeClr val="lt1"/>
          </a:fillRef>
          <a:effectRef idx="0">
            <a:schemeClr val="accent1"/>
          </a:effectRef>
          <a:fontRef idx="minor">
            <a:schemeClr val="dk1"/>
          </a:fontRef>
        </p:style>
        <p:txBody>
          <a:bodyPr rtlCol="0" anchor="ctr"/>
          <a:lstStyle/>
          <a:p>
            <a:pPr marL="0" indent="0" algn="l">
              <a:lnSpc>
                <a:spcPct val="150000"/>
              </a:lnSpc>
              <a:buNone/>
            </a:pPr>
            <a:r>
              <a:rPr lang="en-US" sz="1200" dirty="0" err="1">
                <a:latin typeface="+mn-lt"/>
              </a:rPr>
              <a:t>SafeKit</a:t>
            </a:r>
            <a:r>
              <a:rPr lang="en-US" sz="1200" dirty="0">
                <a:latin typeface="+mn-lt"/>
              </a:rPr>
              <a:t> implements</a:t>
            </a:r>
          </a:p>
          <a:p>
            <a:pPr marL="171450" indent="-171450" algn="l">
              <a:lnSpc>
                <a:spcPct val="150000"/>
              </a:lnSpc>
              <a:buFont typeface="Courier New" panose="02070309020205020404" pitchFamily="49" charset="0"/>
              <a:buChar char="o"/>
            </a:pPr>
            <a:r>
              <a:rPr lang="en-US" sz="1200" dirty="0" err="1">
                <a:latin typeface="+mn-lt"/>
              </a:rPr>
              <a:t>Healthcheck</a:t>
            </a:r>
            <a:r>
              <a:rPr lang="en-US" sz="1200" dirty="0">
                <a:latin typeface="+mn-lt"/>
              </a:rPr>
              <a:t> = URL </a:t>
            </a:r>
            <a:r>
              <a:rPr lang="fr-FR" sz="1200" dirty="0">
                <a:latin typeface="+mn-lt"/>
                <a:cs typeface="Courier New" panose="02070309020205020404" pitchFamily="49" charset="0"/>
              </a:rPr>
              <a:t>/var/modules/AM/ready.txt</a:t>
            </a:r>
          </a:p>
          <a:p>
            <a:pPr marL="171450" indent="-171450" algn="l">
              <a:lnSpc>
                <a:spcPct val="150000"/>
              </a:lnSpc>
              <a:buFont typeface="Courier New" panose="02070309020205020404" pitchFamily="49" charset="0"/>
              <a:buChar char="o"/>
            </a:pPr>
            <a:r>
              <a:rPr lang="fr-FR" sz="1200" dirty="0">
                <a:solidFill>
                  <a:schemeClr val="accent1"/>
                </a:solidFill>
                <a:latin typeface="+mn-lt"/>
              </a:rPr>
              <a:t>OK</a:t>
            </a:r>
            <a:r>
              <a:rPr lang="fr-FR" sz="1200" dirty="0">
                <a:latin typeface="+mn-lt"/>
              </a:rPr>
              <a:t> if PRIM or ALONE</a:t>
            </a:r>
          </a:p>
          <a:p>
            <a:pPr marL="171450" indent="-171450" algn="l">
              <a:lnSpc>
                <a:spcPct val="150000"/>
              </a:lnSpc>
              <a:buFont typeface="Courier New" panose="02070309020205020404" pitchFamily="49" charset="0"/>
              <a:buChar char="o"/>
            </a:pPr>
            <a:r>
              <a:rPr lang="fr-FR" sz="1200" dirty="0">
                <a:solidFill>
                  <a:schemeClr val="accent1"/>
                </a:solidFill>
                <a:latin typeface="+mn-lt"/>
              </a:rPr>
              <a:t>NOT FOUND</a:t>
            </a:r>
            <a:r>
              <a:rPr lang="fr-FR" sz="1200" dirty="0">
                <a:latin typeface="+mn-lt"/>
              </a:rPr>
              <a:t> </a:t>
            </a:r>
            <a:r>
              <a:rPr lang="fr-FR" sz="1200" dirty="0" err="1">
                <a:latin typeface="+mn-lt"/>
              </a:rPr>
              <a:t>otherwise</a:t>
            </a:r>
            <a:endParaRPr lang="fr-FR" sz="1200" dirty="0">
              <a:latin typeface="+mn-lt"/>
            </a:endParaRPr>
          </a:p>
        </p:txBody>
      </p:sp>
      <p:sp>
        <p:nvSpPr>
          <p:cNvPr id="14" name="Rectangle 33">
            <a:extLst>
              <a:ext uri="{FF2B5EF4-FFF2-40B4-BE49-F238E27FC236}">
                <a16:creationId xmlns:a16="http://schemas.microsoft.com/office/drawing/2014/main" id="{17F1CE02-FAAC-38B6-1D76-064EB25FD79E}"/>
              </a:ext>
            </a:extLst>
          </p:cNvPr>
          <p:cNvSpPr>
            <a:spLocks noChangeArrowheads="1"/>
          </p:cNvSpPr>
          <p:nvPr/>
        </p:nvSpPr>
        <p:spPr bwMode="auto">
          <a:xfrm>
            <a:off x="6094972" y="2186675"/>
            <a:ext cx="2590840" cy="184666"/>
          </a:xfrm>
          <a:prstGeom prst="rect">
            <a:avLst/>
          </a:prstGeom>
          <a:noFill/>
          <a:ln w="9525">
            <a:noFill/>
            <a:miter lim="800000"/>
            <a:headEnd/>
            <a:tailEnd/>
          </a:ln>
        </p:spPr>
        <p:txBody>
          <a:bodyPr wrap="square" lIns="0" tIns="0" rIns="0" bIns="0">
            <a:spAutoFit/>
          </a:bodyPr>
          <a:lstStyle/>
          <a:p>
            <a:pPr algn="ctr" eaLnBrk="0" hangingPunct="0"/>
            <a:r>
              <a:rPr lang="en-US" sz="1200" dirty="0">
                <a:solidFill>
                  <a:schemeClr val="accent2"/>
                </a:solidFill>
              </a:rPr>
              <a:t>VIP @</a:t>
            </a:r>
            <a:endParaRPr lang="en-US" sz="1200" dirty="0"/>
          </a:p>
        </p:txBody>
      </p:sp>
      <p:cxnSp>
        <p:nvCxnSpPr>
          <p:cNvPr id="20" name="Connecteur : en angle 19">
            <a:extLst>
              <a:ext uri="{FF2B5EF4-FFF2-40B4-BE49-F238E27FC236}">
                <a16:creationId xmlns:a16="http://schemas.microsoft.com/office/drawing/2014/main" id="{1A099F47-EF3F-E8CC-5C72-B19D55401AEF}"/>
              </a:ext>
            </a:extLst>
          </p:cNvPr>
          <p:cNvCxnSpPr>
            <a:cxnSpLocks/>
          </p:cNvCxnSpPr>
          <p:nvPr/>
        </p:nvCxnSpPr>
        <p:spPr>
          <a:xfrm rot="16200000" flipH="1">
            <a:off x="7387285" y="2496653"/>
            <a:ext cx="1123031" cy="467089"/>
          </a:xfrm>
          <a:prstGeom prst="bentConnector3">
            <a:avLst>
              <a:gd name="adj1" fmla="val 50000"/>
            </a:avLst>
          </a:prstGeom>
          <a:ln w="9525">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Connecteur droit avec flèche 23">
            <a:extLst>
              <a:ext uri="{FF2B5EF4-FFF2-40B4-BE49-F238E27FC236}">
                <a16:creationId xmlns:a16="http://schemas.microsoft.com/office/drawing/2014/main" id="{272FAE8D-5EC0-7942-767B-92C3106A2299}"/>
              </a:ext>
            </a:extLst>
          </p:cNvPr>
          <p:cNvCxnSpPr>
            <a:cxnSpLocks/>
          </p:cNvCxnSpPr>
          <p:nvPr/>
        </p:nvCxnSpPr>
        <p:spPr>
          <a:xfrm flipH="1">
            <a:off x="8373756" y="2730196"/>
            <a:ext cx="1027" cy="566400"/>
          </a:xfrm>
          <a:prstGeom prst="straightConnector1">
            <a:avLst/>
          </a:prstGeom>
          <a:ln w="9525">
            <a:solidFill>
              <a:schemeClr val="tx2"/>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5" name="Connecteur : en angle 24">
            <a:extLst>
              <a:ext uri="{FF2B5EF4-FFF2-40B4-BE49-F238E27FC236}">
                <a16:creationId xmlns:a16="http://schemas.microsoft.com/office/drawing/2014/main" id="{3C6438E7-AE74-27EF-0408-064898083765}"/>
              </a:ext>
            </a:extLst>
          </p:cNvPr>
          <p:cNvCxnSpPr>
            <a:cxnSpLocks/>
          </p:cNvCxnSpPr>
          <p:nvPr/>
        </p:nvCxnSpPr>
        <p:spPr>
          <a:xfrm rot="10800000" flipV="1">
            <a:off x="8373757" y="2153350"/>
            <a:ext cx="666976" cy="552940"/>
          </a:xfrm>
          <a:prstGeom prst="bentConnector3">
            <a:avLst>
              <a:gd name="adj1" fmla="val 16764"/>
            </a:avLst>
          </a:prstGeom>
          <a:ln w="9525">
            <a:solidFill>
              <a:schemeClr val="tx2"/>
            </a:solidFill>
            <a:prstDash val="dash"/>
          </a:ln>
        </p:spPr>
        <p:style>
          <a:lnRef idx="1">
            <a:schemeClr val="accent1"/>
          </a:lnRef>
          <a:fillRef idx="0">
            <a:schemeClr val="accent1"/>
          </a:fillRef>
          <a:effectRef idx="0">
            <a:schemeClr val="accent1"/>
          </a:effectRef>
          <a:fontRef idx="minor">
            <a:schemeClr val="tx1"/>
          </a:fontRef>
        </p:style>
      </p:cxnSp>
      <p:sp>
        <p:nvSpPr>
          <p:cNvPr id="30" name="Rectangle 33">
            <a:extLst>
              <a:ext uri="{FF2B5EF4-FFF2-40B4-BE49-F238E27FC236}">
                <a16:creationId xmlns:a16="http://schemas.microsoft.com/office/drawing/2014/main" id="{73915FE6-C644-0F5A-8058-EFAA3CA5BB07}"/>
              </a:ext>
            </a:extLst>
          </p:cNvPr>
          <p:cNvSpPr>
            <a:spLocks noChangeArrowheads="1"/>
          </p:cNvSpPr>
          <p:nvPr/>
        </p:nvSpPr>
        <p:spPr bwMode="auto">
          <a:xfrm>
            <a:off x="7965211" y="2214748"/>
            <a:ext cx="2590840" cy="184666"/>
          </a:xfrm>
          <a:prstGeom prst="rect">
            <a:avLst/>
          </a:prstGeom>
          <a:noFill/>
          <a:ln w="9525">
            <a:noFill/>
            <a:miter lim="800000"/>
            <a:headEnd/>
            <a:tailEnd/>
          </a:ln>
        </p:spPr>
        <p:txBody>
          <a:bodyPr wrap="square" lIns="0" tIns="0" rIns="0" bIns="0">
            <a:spAutoFit/>
          </a:bodyPr>
          <a:lstStyle/>
          <a:p>
            <a:pPr algn="ctr" eaLnBrk="0" hangingPunct="0"/>
            <a:r>
              <a:rPr lang="en-US" sz="1200" dirty="0">
                <a:solidFill>
                  <a:schemeClr val="accent2"/>
                </a:solidFill>
              </a:rPr>
              <a:t>VIP @</a:t>
            </a:r>
            <a:endParaRPr lang="en-US" sz="1200" dirty="0"/>
          </a:p>
        </p:txBody>
      </p:sp>
      <p:sp>
        <p:nvSpPr>
          <p:cNvPr id="43" name="Rectangle 33">
            <a:extLst>
              <a:ext uri="{FF2B5EF4-FFF2-40B4-BE49-F238E27FC236}">
                <a16:creationId xmlns:a16="http://schemas.microsoft.com/office/drawing/2014/main" id="{8C557D7E-DFF0-A90F-D139-69DD9DD38896}"/>
              </a:ext>
            </a:extLst>
          </p:cNvPr>
          <p:cNvSpPr>
            <a:spLocks noChangeArrowheads="1"/>
          </p:cNvSpPr>
          <p:nvPr/>
        </p:nvSpPr>
        <p:spPr bwMode="auto">
          <a:xfrm>
            <a:off x="6947991" y="3326890"/>
            <a:ext cx="2590840" cy="184666"/>
          </a:xfrm>
          <a:prstGeom prst="rect">
            <a:avLst/>
          </a:prstGeom>
          <a:noFill/>
          <a:ln w="9525">
            <a:noFill/>
            <a:miter lim="800000"/>
            <a:headEnd/>
            <a:tailEnd/>
          </a:ln>
        </p:spPr>
        <p:txBody>
          <a:bodyPr wrap="square" lIns="0" tIns="0" rIns="0" bIns="0">
            <a:spAutoFit/>
          </a:bodyPr>
          <a:lstStyle/>
          <a:p>
            <a:pPr algn="ctr" eaLnBrk="0" hangingPunct="0"/>
            <a:r>
              <a:rPr lang="en-US" sz="1200" b="1" dirty="0">
                <a:solidFill>
                  <a:schemeClr val="accent1"/>
                </a:solidFill>
              </a:rPr>
              <a:t>OK</a:t>
            </a:r>
            <a:endParaRPr lang="en-US" sz="1200" dirty="0">
              <a:solidFill>
                <a:schemeClr val="accent1"/>
              </a:solidFill>
            </a:endParaRPr>
          </a:p>
        </p:txBody>
      </p:sp>
      <p:sp>
        <p:nvSpPr>
          <p:cNvPr id="44" name="Rectangle 33">
            <a:extLst>
              <a:ext uri="{FF2B5EF4-FFF2-40B4-BE49-F238E27FC236}">
                <a16:creationId xmlns:a16="http://schemas.microsoft.com/office/drawing/2014/main" id="{DDFACEFA-B283-A216-AC36-9905FB3A9ACC}"/>
              </a:ext>
            </a:extLst>
          </p:cNvPr>
          <p:cNvSpPr>
            <a:spLocks noChangeArrowheads="1"/>
          </p:cNvSpPr>
          <p:nvPr/>
        </p:nvSpPr>
        <p:spPr bwMode="auto">
          <a:xfrm>
            <a:off x="8502229" y="3326890"/>
            <a:ext cx="2391656" cy="184666"/>
          </a:xfrm>
          <a:prstGeom prst="rect">
            <a:avLst/>
          </a:prstGeom>
          <a:noFill/>
          <a:ln w="9525">
            <a:noFill/>
            <a:miter lim="800000"/>
            <a:headEnd/>
            <a:tailEnd/>
          </a:ln>
        </p:spPr>
        <p:txBody>
          <a:bodyPr wrap="square" lIns="0" tIns="0" rIns="0" bIns="0">
            <a:spAutoFit/>
          </a:bodyPr>
          <a:lstStyle/>
          <a:p>
            <a:pPr algn="ctr" eaLnBrk="0" hangingPunct="0"/>
            <a:r>
              <a:rPr lang="en-US" sz="1200" b="1" dirty="0">
                <a:solidFill>
                  <a:schemeClr val="accent1"/>
                </a:solidFill>
              </a:rPr>
              <a:t>NOT FOUND</a:t>
            </a:r>
          </a:p>
        </p:txBody>
      </p:sp>
      <p:cxnSp>
        <p:nvCxnSpPr>
          <p:cNvPr id="45" name="Connecteur droit avec flèche 44">
            <a:extLst>
              <a:ext uri="{FF2B5EF4-FFF2-40B4-BE49-F238E27FC236}">
                <a16:creationId xmlns:a16="http://schemas.microsoft.com/office/drawing/2014/main" id="{38ABF106-7B76-BCB9-8145-2D563218D161}"/>
              </a:ext>
            </a:extLst>
          </p:cNvPr>
          <p:cNvCxnSpPr>
            <a:cxnSpLocks/>
          </p:cNvCxnSpPr>
          <p:nvPr/>
        </p:nvCxnSpPr>
        <p:spPr>
          <a:xfrm>
            <a:off x="8140630" y="4578556"/>
            <a:ext cx="0" cy="418831"/>
          </a:xfrm>
          <a:prstGeom prst="straightConnector1">
            <a:avLst/>
          </a:prstGeom>
          <a:ln w="9525">
            <a:solidFill>
              <a:srgbClr val="000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46" name="Connecteur droit avec flèche 45">
            <a:extLst>
              <a:ext uri="{FF2B5EF4-FFF2-40B4-BE49-F238E27FC236}">
                <a16:creationId xmlns:a16="http://schemas.microsoft.com/office/drawing/2014/main" id="{631C745C-757D-17C0-1E25-277E3FAFEE03}"/>
              </a:ext>
            </a:extLst>
          </p:cNvPr>
          <p:cNvCxnSpPr>
            <a:cxnSpLocks/>
          </p:cNvCxnSpPr>
          <p:nvPr/>
        </p:nvCxnSpPr>
        <p:spPr>
          <a:xfrm>
            <a:off x="8327635" y="4578554"/>
            <a:ext cx="0" cy="418831"/>
          </a:xfrm>
          <a:prstGeom prst="straightConnector1">
            <a:avLst/>
          </a:prstGeom>
          <a:ln w="9525">
            <a:solidFill>
              <a:schemeClr val="tx2"/>
            </a:solidFill>
            <a:prstDash val="dash"/>
            <a:tailEnd type="triangle"/>
          </a:ln>
        </p:spPr>
        <p:style>
          <a:lnRef idx="1">
            <a:schemeClr val="accent1"/>
          </a:lnRef>
          <a:fillRef idx="0">
            <a:schemeClr val="accent1"/>
          </a:fillRef>
          <a:effectRef idx="0">
            <a:schemeClr val="accent1"/>
          </a:effectRef>
          <a:fontRef idx="minor">
            <a:schemeClr val="tx1"/>
          </a:fontRef>
        </p:style>
      </p:cxnSp>
      <p:pic>
        <p:nvPicPr>
          <p:cNvPr id="47" name="Graphique 46" descr="Ordinateur avec un remplissage uni">
            <a:extLst>
              <a:ext uri="{FF2B5EF4-FFF2-40B4-BE49-F238E27FC236}">
                <a16:creationId xmlns:a16="http://schemas.microsoft.com/office/drawing/2014/main" id="{98763CB5-EB33-F0E6-B2DF-0B2B754E1535}"/>
              </a:ext>
            </a:extLst>
          </p:cNvPr>
          <p:cNvPicPr>
            <a:picLocks noChangeAspect="1"/>
          </p:cNvPicPr>
          <p:nvPr/>
        </p:nvPicPr>
        <p:blipFill rotWithShape="1">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l="67264" t="19370" b="19565"/>
          <a:stretch/>
        </p:blipFill>
        <p:spPr>
          <a:xfrm>
            <a:off x="7906342" y="3522339"/>
            <a:ext cx="678500" cy="1265657"/>
          </a:xfrm>
          <a:prstGeom prst="rect">
            <a:avLst/>
          </a:prstGeom>
        </p:spPr>
      </p:pic>
      <p:pic>
        <p:nvPicPr>
          <p:cNvPr id="50" name="Graphique 49" descr="Ordinateur avec un remplissage uni">
            <a:extLst>
              <a:ext uri="{FF2B5EF4-FFF2-40B4-BE49-F238E27FC236}">
                <a16:creationId xmlns:a16="http://schemas.microsoft.com/office/drawing/2014/main" id="{1867EA68-BCBB-6976-4697-86F15A7C9430}"/>
              </a:ext>
            </a:extLst>
          </p:cNvPr>
          <p:cNvPicPr>
            <a:picLocks noChangeAspect="1"/>
          </p:cNvPicPr>
          <p:nvPr/>
        </p:nvPicPr>
        <p:blipFill rotWithShape="1">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l="67264" t="19370" b="19565"/>
          <a:stretch/>
        </p:blipFill>
        <p:spPr>
          <a:xfrm>
            <a:off x="9348467" y="3522339"/>
            <a:ext cx="678500" cy="1265657"/>
          </a:xfrm>
          <a:prstGeom prst="rect">
            <a:avLst/>
          </a:prstGeom>
        </p:spPr>
      </p:pic>
      <p:sp>
        <p:nvSpPr>
          <p:cNvPr id="63" name="Rectangle : coins arrondis 62">
            <a:extLst>
              <a:ext uri="{FF2B5EF4-FFF2-40B4-BE49-F238E27FC236}">
                <a16:creationId xmlns:a16="http://schemas.microsoft.com/office/drawing/2014/main" id="{AF6387CA-DE2F-60CE-210B-0699409E4DC0}"/>
              </a:ext>
            </a:extLst>
          </p:cNvPr>
          <p:cNvSpPr/>
          <p:nvPr/>
        </p:nvSpPr>
        <p:spPr>
          <a:xfrm>
            <a:off x="7399615" y="2524302"/>
            <a:ext cx="1726524" cy="533912"/>
          </a:xfrm>
          <a:prstGeom prst="roundRect">
            <a:avLst/>
          </a:prstGeom>
          <a:solidFill>
            <a:schemeClr val="bg1"/>
          </a:solidFill>
          <a:ln w="9525"/>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1200" dirty="0">
                <a:solidFill>
                  <a:schemeClr val="accent1"/>
                </a:solidFill>
              </a:rPr>
              <a:t>Load balancer with </a:t>
            </a:r>
            <a:r>
              <a:rPr lang="en-GB" sz="1200" dirty="0" err="1">
                <a:solidFill>
                  <a:schemeClr val="accent1"/>
                </a:solidFill>
              </a:rPr>
              <a:t>healthcheck</a:t>
            </a:r>
            <a:endParaRPr lang="en-GB" sz="1200" dirty="0">
              <a:solidFill>
                <a:schemeClr val="accent1"/>
              </a:solidFill>
            </a:endParaRPr>
          </a:p>
        </p:txBody>
      </p:sp>
      <p:grpSp>
        <p:nvGrpSpPr>
          <p:cNvPr id="64" name="Groupe 63">
            <a:extLst>
              <a:ext uri="{FF2B5EF4-FFF2-40B4-BE49-F238E27FC236}">
                <a16:creationId xmlns:a16="http://schemas.microsoft.com/office/drawing/2014/main" id="{4C07B141-E6EF-AE0E-EC32-41A516BB3CC5}"/>
              </a:ext>
            </a:extLst>
          </p:cNvPr>
          <p:cNvGrpSpPr/>
          <p:nvPr/>
        </p:nvGrpSpPr>
        <p:grpSpPr>
          <a:xfrm>
            <a:off x="7786715" y="4848304"/>
            <a:ext cx="853440" cy="853440"/>
            <a:chOff x="1515832" y="3942987"/>
            <a:chExt cx="640080" cy="640080"/>
          </a:xfrm>
        </p:grpSpPr>
        <p:pic>
          <p:nvPicPr>
            <p:cNvPr id="65" name="Graphique 64" descr="Flèche en cercle contour">
              <a:extLst>
                <a:ext uri="{FF2B5EF4-FFF2-40B4-BE49-F238E27FC236}">
                  <a16:creationId xmlns:a16="http://schemas.microsoft.com/office/drawing/2014/main" id="{D7BEC05B-950E-9372-0B64-88BD9C04B53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515832" y="3942987"/>
              <a:ext cx="640080" cy="640080"/>
            </a:xfrm>
            <a:prstGeom prst="rect">
              <a:avLst/>
            </a:prstGeom>
          </p:spPr>
        </p:pic>
        <p:sp>
          <p:nvSpPr>
            <p:cNvPr id="66" name="Rectangle 33">
              <a:extLst>
                <a:ext uri="{FF2B5EF4-FFF2-40B4-BE49-F238E27FC236}">
                  <a16:creationId xmlns:a16="http://schemas.microsoft.com/office/drawing/2014/main" id="{7E1836F8-7715-E70C-6B46-FA553339F966}"/>
                </a:ext>
              </a:extLst>
            </p:cNvPr>
            <p:cNvSpPr>
              <a:spLocks noChangeArrowheads="1"/>
            </p:cNvSpPr>
            <p:nvPr/>
          </p:nvSpPr>
          <p:spPr bwMode="auto">
            <a:xfrm>
              <a:off x="1719185" y="4200952"/>
              <a:ext cx="391061" cy="12695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eaLnBrk="0" hangingPunct="0"/>
              <a:r>
                <a:rPr lang="en-US" sz="1100" dirty="0" err="1">
                  <a:solidFill>
                    <a:srgbClr val="000000"/>
                  </a:solidFill>
                </a:rPr>
                <a:t>appli</a:t>
              </a:r>
              <a:endParaRPr lang="en-US" sz="1100" dirty="0">
                <a:solidFill>
                  <a:srgbClr val="000000"/>
                </a:solidFill>
              </a:endParaRPr>
            </a:p>
          </p:txBody>
        </p:sp>
      </p:grpSp>
      <p:grpSp>
        <p:nvGrpSpPr>
          <p:cNvPr id="67" name="Groupe 66">
            <a:extLst>
              <a:ext uri="{FF2B5EF4-FFF2-40B4-BE49-F238E27FC236}">
                <a16:creationId xmlns:a16="http://schemas.microsoft.com/office/drawing/2014/main" id="{16EDC7C2-E6E4-ED64-C833-DE5B96B611B4}"/>
              </a:ext>
            </a:extLst>
          </p:cNvPr>
          <p:cNvGrpSpPr/>
          <p:nvPr/>
        </p:nvGrpSpPr>
        <p:grpSpPr>
          <a:xfrm>
            <a:off x="7083578" y="1460155"/>
            <a:ext cx="1263355" cy="717404"/>
            <a:chOff x="952628" y="1105315"/>
            <a:chExt cx="1263355" cy="717404"/>
          </a:xfrm>
        </p:grpSpPr>
        <p:pic>
          <p:nvPicPr>
            <p:cNvPr id="68" name="Graphique 67" descr="Ordinateur avec un remplissage uni">
              <a:extLst>
                <a:ext uri="{FF2B5EF4-FFF2-40B4-BE49-F238E27FC236}">
                  <a16:creationId xmlns:a16="http://schemas.microsoft.com/office/drawing/2014/main" id="{E07A7A3F-A957-9B18-339B-1402C5A5E3F4}"/>
                </a:ext>
              </a:extLst>
            </p:cNvPr>
            <p:cNvPicPr>
              <a:picLocks noChangeAspect="1"/>
            </p:cNvPicPr>
            <p:nvPr/>
          </p:nvPicPr>
          <p:blipFill rotWithShape="1">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l="67264" t="19370" b="19565"/>
            <a:stretch/>
          </p:blipFill>
          <p:spPr>
            <a:xfrm>
              <a:off x="1351285" y="1105315"/>
              <a:ext cx="495824" cy="717404"/>
            </a:xfrm>
            <a:prstGeom prst="rect">
              <a:avLst/>
            </a:prstGeom>
          </p:spPr>
        </p:pic>
        <p:sp>
          <p:nvSpPr>
            <p:cNvPr id="69" name="Rectangle 68">
              <a:extLst>
                <a:ext uri="{FF2B5EF4-FFF2-40B4-BE49-F238E27FC236}">
                  <a16:creationId xmlns:a16="http://schemas.microsoft.com/office/drawing/2014/main" id="{3AA3539B-29CB-9D85-B2B5-95DDD95CCB92}"/>
                </a:ext>
              </a:extLst>
            </p:cNvPr>
            <p:cNvSpPr>
              <a:spLocks noChangeArrowheads="1"/>
            </p:cNvSpPr>
            <p:nvPr/>
          </p:nvSpPr>
          <p:spPr bwMode="auto">
            <a:xfrm>
              <a:off x="952628" y="1430607"/>
              <a:ext cx="1263355" cy="138499"/>
            </a:xfrm>
            <a:prstGeom prst="rect">
              <a:avLst/>
            </a:prstGeom>
            <a:noFill/>
            <a:ln w="9525">
              <a:noFill/>
              <a:miter lim="800000"/>
              <a:headEnd/>
              <a:tailEnd/>
            </a:ln>
          </p:spPr>
          <p:txBody>
            <a:bodyPr wrap="square" lIns="0" tIns="0" rIns="0" bIns="0">
              <a:spAutoFit/>
            </a:bodyPr>
            <a:lstStyle/>
            <a:p>
              <a:pPr algn="ctr" eaLnBrk="0" hangingPunct="0"/>
              <a:r>
                <a:rPr lang="en-US" sz="900" dirty="0"/>
                <a:t>Client1</a:t>
              </a:r>
            </a:p>
          </p:txBody>
        </p:sp>
      </p:grpSp>
      <p:grpSp>
        <p:nvGrpSpPr>
          <p:cNvPr id="70" name="Groupe 69">
            <a:extLst>
              <a:ext uri="{FF2B5EF4-FFF2-40B4-BE49-F238E27FC236}">
                <a16:creationId xmlns:a16="http://schemas.microsoft.com/office/drawing/2014/main" id="{2D291AF4-BE2F-31B2-7A2D-D61EBF94AA5A}"/>
              </a:ext>
            </a:extLst>
          </p:cNvPr>
          <p:cNvGrpSpPr/>
          <p:nvPr/>
        </p:nvGrpSpPr>
        <p:grpSpPr>
          <a:xfrm>
            <a:off x="8480487" y="1451576"/>
            <a:ext cx="933813" cy="725983"/>
            <a:chOff x="1332246" y="1930821"/>
            <a:chExt cx="947516" cy="949243"/>
          </a:xfrm>
        </p:grpSpPr>
        <p:pic>
          <p:nvPicPr>
            <p:cNvPr id="71" name="Graphique 70" descr="Ordinateur avec un remplissage uni">
              <a:extLst>
                <a:ext uri="{FF2B5EF4-FFF2-40B4-BE49-F238E27FC236}">
                  <a16:creationId xmlns:a16="http://schemas.microsoft.com/office/drawing/2014/main" id="{5634FD2A-1B87-CDE6-CC98-31363C8E5D11}"/>
                </a:ext>
              </a:extLst>
            </p:cNvPr>
            <p:cNvPicPr>
              <a:picLocks noChangeAspect="1"/>
            </p:cNvPicPr>
            <p:nvPr/>
          </p:nvPicPr>
          <p:blipFill rotWithShape="1">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l="67264" t="19370" b="19565"/>
            <a:stretch/>
          </p:blipFill>
          <p:spPr>
            <a:xfrm>
              <a:off x="1551711" y="1930821"/>
              <a:ext cx="508875" cy="949243"/>
            </a:xfrm>
            <a:prstGeom prst="rect">
              <a:avLst/>
            </a:prstGeom>
          </p:spPr>
        </p:pic>
        <p:sp>
          <p:nvSpPr>
            <p:cNvPr id="72" name="Rectangle 33">
              <a:extLst>
                <a:ext uri="{FF2B5EF4-FFF2-40B4-BE49-F238E27FC236}">
                  <a16:creationId xmlns:a16="http://schemas.microsoft.com/office/drawing/2014/main" id="{3213DB32-0D96-B13F-932B-6B41972F7EA6}"/>
                </a:ext>
              </a:extLst>
            </p:cNvPr>
            <p:cNvSpPr>
              <a:spLocks noChangeArrowheads="1"/>
            </p:cNvSpPr>
            <p:nvPr/>
          </p:nvSpPr>
          <p:spPr bwMode="auto">
            <a:xfrm>
              <a:off x="1332246" y="2359182"/>
              <a:ext cx="947516" cy="140958"/>
            </a:xfrm>
            <a:prstGeom prst="rect">
              <a:avLst/>
            </a:prstGeom>
            <a:noFill/>
            <a:ln w="9525">
              <a:noFill/>
              <a:miter lim="800000"/>
              <a:headEnd/>
              <a:tailEnd/>
            </a:ln>
          </p:spPr>
          <p:txBody>
            <a:bodyPr wrap="square" lIns="0" tIns="0" rIns="0" bIns="0">
              <a:spAutoFit/>
            </a:bodyPr>
            <a:lstStyle/>
            <a:p>
              <a:pPr algn="ctr" eaLnBrk="0" hangingPunct="0"/>
              <a:r>
                <a:rPr lang="en-US" sz="900" dirty="0"/>
                <a:t>Client2</a:t>
              </a:r>
            </a:p>
          </p:txBody>
        </p:sp>
      </p:grpSp>
      <p:sp>
        <p:nvSpPr>
          <p:cNvPr id="73" name="Légende : encadrée 72">
            <a:extLst>
              <a:ext uri="{FF2B5EF4-FFF2-40B4-BE49-F238E27FC236}">
                <a16:creationId xmlns:a16="http://schemas.microsoft.com/office/drawing/2014/main" id="{25B6A500-9CB3-ACD3-2931-F4141B8BD762}"/>
              </a:ext>
            </a:extLst>
          </p:cNvPr>
          <p:cNvSpPr/>
          <p:nvPr/>
        </p:nvSpPr>
        <p:spPr>
          <a:xfrm>
            <a:off x="1500321" y="1984962"/>
            <a:ext cx="4241589" cy="1576083"/>
          </a:xfrm>
          <a:prstGeom prst="borderCallout1">
            <a:avLst>
              <a:gd name="adj1" fmla="val 44333"/>
              <a:gd name="adj2" fmla="val 102083"/>
              <a:gd name="adj3" fmla="val 52748"/>
              <a:gd name="adj4" fmla="val 126670"/>
            </a:avLst>
          </a:prstGeom>
          <a:noFill/>
          <a:ln w="9525"/>
        </p:spPr>
        <p:style>
          <a:lnRef idx="2">
            <a:schemeClr val="accent1"/>
          </a:lnRef>
          <a:fillRef idx="1">
            <a:schemeClr val="lt1"/>
          </a:fillRef>
          <a:effectRef idx="0">
            <a:schemeClr val="accent1"/>
          </a:effectRef>
          <a:fontRef idx="minor">
            <a:schemeClr val="dk1"/>
          </a:fontRef>
        </p:style>
        <p:txBody>
          <a:bodyPr rtlCol="0" anchor="ctr"/>
          <a:lstStyle/>
          <a:p>
            <a:pPr marL="0" indent="0" algn="l">
              <a:lnSpc>
                <a:spcPct val="150000"/>
              </a:lnSpc>
              <a:buNone/>
            </a:pPr>
            <a:r>
              <a:rPr lang="en-US" sz="1200" dirty="0">
                <a:latin typeface="+mn-lt"/>
              </a:rPr>
              <a:t>VIP is defined in the load balancer</a:t>
            </a:r>
          </a:p>
          <a:p>
            <a:pPr marL="171450" indent="-171450" algn="l">
              <a:lnSpc>
                <a:spcPct val="150000"/>
              </a:lnSpc>
              <a:buFont typeface="Courier New" panose="02070309020205020404" pitchFamily="49" charset="0"/>
              <a:buChar char="o"/>
            </a:pPr>
            <a:r>
              <a:rPr lang="en-US" sz="1200" dirty="0">
                <a:latin typeface="+mn-lt"/>
              </a:rPr>
              <a:t>Sends </a:t>
            </a:r>
            <a:r>
              <a:rPr lang="en-US" sz="1200" dirty="0" err="1">
                <a:latin typeface="+mn-lt"/>
              </a:rPr>
              <a:t>healthcheck</a:t>
            </a:r>
            <a:endParaRPr lang="en-US" sz="1200" dirty="0">
              <a:latin typeface="+mn-lt"/>
            </a:endParaRPr>
          </a:p>
          <a:p>
            <a:pPr marL="171450" indent="-171450" algn="l">
              <a:lnSpc>
                <a:spcPct val="150000"/>
              </a:lnSpc>
              <a:buFont typeface="Courier New" panose="02070309020205020404" pitchFamily="49" charset="0"/>
              <a:buChar char="o"/>
            </a:pPr>
            <a:r>
              <a:rPr lang="en-US" sz="1200" dirty="0">
                <a:latin typeface="+mn-lt"/>
              </a:rPr>
              <a:t>To the IP addresses of the 2 nodes</a:t>
            </a:r>
          </a:p>
          <a:p>
            <a:pPr marL="171450" indent="-171450" algn="l">
              <a:lnSpc>
                <a:spcPct val="150000"/>
              </a:lnSpc>
              <a:buFont typeface="Courier New" panose="02070309020205020404" pitchFamily="49" charset="0"/>
              <a:buChar char="o"/>
            </a:pPr>
            <a:r>
              <a:rPr lang="en-US" sz="1200" dirty="0"/>
              <a:t>Route the traffic according </a:t>
            </a:r>
            <a:r>
              <a:rPr lang="en-US" sz="1200" dirty="0" err="1"/>
              <a:t>healthchecks</a:t>
            </a:r>
            <a:endParaRPr lang="en-US" sz="1200" dirty="0">
              <a:latin typeface="+mn-lt"/>
            </a:endParaRPr>
          </a:p>
        </p:txBody>
      </p:sp>
      <p:grpSp>
        <p:nvGrpSpPr>
          <p:cNvPr id="2" name="Groupe 1">
            <a:extLst>
              <a:ext uri="{FF2B5EF4-FFF2-40B4-BE49-F238E27FC236}">
                <a16:creationId xmlns:a16="http://schemas.microsoft.com/office/drawing/2014/main" id="{A60CC615-66AD-180E-1A72-D9CAF834A88D}"/>
              </a:ext>
            </a:extLst>
          </p:cNvPr>
          <p:cNvGrpSpPr/>
          <p:nvPr/>
        </p:nvGrpSpPr>
        <p:grpSpPr>
          <a:xfrm>
            <a:off x="7967640" y="4096637"/>
            <a:ext cx="532800" cy="538608"/>
            <a:chOff x="7461099" y="4056485"/>
            <a:chExt cx="532800" cy="538608"/>
          </a:xfrm>
        </p:grpSpPr>
        <p:grpSp>
          <p:nvGrpSpPr>
            <p:cNvPr id="4" name="Groupe 3">
              <a:extLst>
                <a:ext uri="{FF2B5EF4-FFF2-40B4-BE49-F238E27FC236}">
                  <a16:creationId xmlns:a16="http://schemas.microsoft.com/office/drawing/2014/main" id="{12E59128-F115-8C15-EF32-4D5873506381}"/>
                </a:ext>
              </a:extLst>
            </p:cNvPr>
            <p:cNvGrpSpPr/>
            <p:nvPr/>
          </p:nvGrpSpPr>
          <p:grpSpPr>
            <a:xfrm>
              <a:off x="7461099" y="4056485"/>
              <a:ext cx="532800" cy="538608"/>
              <a:chOff x="3605481" y="1185813"/>
              <a:chExt cx="662576" cy="711834"/>
            </a:xfrm>
            <a:solidFill>
              <a:schemeClr val="bg1"/>
            </a:solidFill>
          </p:grpSpPr>
          <p:sp>
            <p:nvSpPr>
              <p:cNvPr id="6" name="Rectangle 5">
                <a:extLst>
                  <a:ext uri="{FF2B5EF4-FFF2-40B4-BE49-F238E27FC236}">
                    <a16:creationId xmlns:a16="http://schemas.microsoft.com/office/drawing/2014/main" id="{FADEEA6F-9B46-9F3A-F73D-5495EE1E716B}"/>
                  </a:ext>
                </a:extLst>
              </p:cNvPr>
              <p:cNvSpPr/>
              <p:nvPr/>
            </p:nvSpPr>
            <p:spPr>
              <a:xfrm>
                <a:off x="3605481" y="1185813"/>
                <a:ext cx="662576" cy="711834"/>
              </a:xfrm>
              <a:prstGeom prst="rect">
                <a:avLst/>
              </a:prstGeom>
              <a:grpFill/>
              <a:ln w="3175">
                <a:solidFill>
                  <a:schemeClr val="tx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sz="900" dirty="0">
                  <a:latin typeface="Montserrat" panose="00000500000000000000" pitchFamily="2" charset="0"/>
                </a:endParaRPr>
              </a:p>
            </p:txBody>
          </p:sp>
          <p:sp>
            <p:nvSpPr>
              <p:cNvPr id="7" name="Rectangle 6">
                <a:extLst>
                  <a:ext uri="{FF2B5EF4-FFF2-40B4-BE49-F238E27FC236}">
                    <a16:creationId xmlns:a16="http://schemas.microsoft.com/office/drawing/2014/main" id="{DAFDE02B-F558-4C57-0A3D-BB4891487855}"/>
                  </a:ext>
                </a:extLst>
              </p:cNvPr>
              <p:cNvSpPr>
                <a:spLocks noChangeArrowheads="1"/>
              </p:cNvSpPr>
              <p:nvPr/>
            </p:nvSpPr>
            <p:spPr bwMode="auto">
              <a:xfrm>
                <a:off x="3661582" y="1712981"/>
                <a:ext cx="547663" cy="16270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800" b="1" dirty="0">
                    <a:latin typeface="Montserrat" panose="00000500000000000000" pitchFamily="2" charset="0"/>
                  </a:rPr>
                  <a:t>PRIM</a:t>
                </a:r>
              </a:p>
            </p:txBody>
          </p:sp>
          <p:sp>
            <p:nvSpPr>
              <p:cNvPr id="8" name="Rectangle 7">
                <a:extLst>
                  <a:ext uri="{FF2B5EF4-FFF2-40B4-BE49-F238E27FC236}">
                    <a16:creationId xmlns:a16="http://schemas.microsoft.com/office/drawing/2014/main" id="{A7C3FE4F-8C9D-5859-9087-A01C7F0C3C02}"/>
                  </a:ext>
                </a:extLst>
              </p:cNvPr>
              <p:cNvSpPr>
                <a:spLocks noChangeArrowheads="1"/>
              </p:cNvSpPr>
              <p:nvPr/>
            </p:nvSpPr>
            <p:spPr bwMode="auto">
              <a:xfrm>
                <a:off x="3645953" y="1218520"/>
                <a:ext cx="547663" cy="12202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600" dirty="0">
                    <a:solidFill>
                      <a:srgbClr val="2E7D48"/>
                    </a:solidFill>
                    <a:latin typeface="Montserrat" panose="00000500000000000000" pitchFamily="2" charset="0"/>
                  </a:rPr>
                  <a:t>Ready</a:t>
                </a:r>
              </a:p>
            </p:txBody>
          </p:sp>
        </p:grpSp>
        <p:pic>
          <p:nvPicPr>
            <p:cNvPr id="5" name="Graphique 4">
              <a:extLst>
                <a:ext uri="{FF2B5EF4-FFF2-40B4-BE49-F238E27FC236}">
                  <a16:creationId xmlns:a16="http://schemas.microsoft.com/office/drawing/2014/main" id="{2228B5D8-7CC2-7EBD-AE5B-4E1C4E483870}"/>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7551234" y="4156885"/>
              <a:ext cx="345940" cy="345940"/>
            </a:xfrm>
            <a:prstGeom prst="rect">
              <a:avLst/>
            </a:prstGeom>
          </p:spPr>
        </p:pic>
      </p:grpSp>
      <p:grpSp>
        <p:nvGrpSpPr>
          <p:cNvPr id="9" name="Groupe 8">
            <a:extLst>
              <a:ext uri="{FF2B5EF4-FFF2-40B4-BE49-F238E27FC236}">
                <a16:creationId xmlns:a16="http://schemas.microsoft.com/office/drawing/2014/main" id="{762ACBBA-AA11-710A-A1C2-17388F183FB7}"/>
              </a:ext>
            </a:extLst>
          </p:cNvPr>
          <p:cNvGrpSpPr/>
          <p:nvPr/>
        </p:nvGrpSpPr>
        <p:grpSpPr>
          <a:xfrm>
            <a:off x="9409887" y="4108217"/>
            <a:ext cx="532800" cy="538608"/>
            <a:chOff x="7727779" y="5113482"/>
            <a:chExt cx="532800" cy="538608"/>
          </a:xfrm>
        </p:grpSpPr>
        <p:grpSp>
          <p:nvGrpSpPr>
            <p:cNvPr id="10" name="Groupe 9">
              <a:extLst>
                <a:ext uri="{FF2B5EF4-FFF2-40B4-BE49-F238E27FC236}">
                  <a16:creationId xmlns:a16="http://schemas.microsoft.com/office/drawing/2014/main" id="{1213CCB0-88AF-4D2D-9DE7-48C54061AE8B}"/>
                </a:ext>
              </a:extLst>
            </p:cNvPr>
            <p:cNvGrpSpPr/>
            <p:nvPr/>
          </p:nvGrpSpPr>
          <p:grpSpPr>
            <a:xfrm>
              <a:off x="7727779" y="5113482"/>
              <a:ext cx="532800" cy="538608"/>
              <a:chOff x="3605481" y="1185813"/>
              <a:chExt cx="662576" cy="711834"/>
            </a:xfrm>
            <a:solidFill>
              <a:schemeClr val="bg1"/>
            </a:solidFill>
          </p:grpSpPr>
          <p:sp>
            <p:nvSpPr>
              <p:cNvPr id="13" name="Rectangle 12">
                <a:extLst>
                  <a:ext uri="{FF2B5EF4-FFF2-40B4-BE49-F238E27FC236}">
                    <a16:creationId xmlns:a16="http://schemas.microsoft.com/office/drawing/2014/main" id="{EFE55B24-AE3F-B7FF-2E91-3A76BA205E69}"/>
                  </a:ext>
                </a:extLst>
              </p:cNvPr>
              <p:cNvSpPr/>
              <p:nvPr/>
            </p:nvSpPr>
            <p:spPr>
              <a:xfrm>
                <a:off x="3605481" y="1185813"/>
                <a:ext cx="662576" cy="711834"/>
              </a:xfrm>
              <a:prstGeom prst="rect">
                <a:avLst/>
              </a:prstGeom>
              <a:grpFill/>
              <a:ln w="3175">
                <a:solidFill>
                  <a:schemeClr val="tx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sz="900" dirty="0">
                  <a:latin typeface="Montserrat" panose="00000500000000000000" pitchFamily="2" charset="0"/>
                </a:endParaRPr>
              </a:p>
            </p:txBody>
          </p:sp>
          <p:sp>
            <p:nvSpPr>
              <p:cNvPr id="16" name="Rectangle 15">
                <a:extLst>
                  <a:ext uri="{FF2B5EF4-FFF2-40B4-BE49-F238E27FC236}">
                    <a16:creationId xmlns:a16="http://schemas.microsoft.com/office/drawing/2014/main" id="{6B53AFD8-EABD-9E8E-4691-42B033D64020}"/>
                  </a:ext>
                </a:extLst>
              </p:cNvPr>
              <p:cNvSpPr>
                <a:spLocks noChangeArrowheads="1"/>
              </p:cNvSpPr>
              <p:nvPr/>
            </p:nvSpPr>
            <p:spPr bwMode="auto">
              <a:xfrm>
                <a:off x="3646756" y="1712981"/>
                <a:ext cx="590918" cy="16270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800" b="1" dirty="0">
                    <a:latin typeface="Montserrat" panose="00000500000000000000" pitchFamily="2" charset="0"/>
                  </a:rPr>
                  <a:t>SECOND</a:t>
                </a:r>
              </a:p>
            </p:txBody>
          </p:sp>
          <p:sp>
            <p:nvSpPr>
              <p:cNvPr id="17" name="Rectangle 16">
                <a:extLst>
                  <a:ext uri="{FF2B5EF4-FFF2-40B4-BE49-F238E27FC236}">
                    <a16:creationId xmlns:a16="http://schemas.microsoft.com/office/drawing/2014/main" id="{001DF194-3235-E397-9DBA-0B1800713812}"/>
                  </a:ext>
                </a:extLst>
              </p:cNvPr>
              <p:cNvSpPr>
                <a:spLocks noChangeArrowheads="1"/>
              </p:cNvSpPr>
              <p:nvPr/>
            </p:nvSpPr>
            <p:spPr bwMode="auto">
              <a:xfrm>
                <a:off x="3645953" y="1218520"/>
                <a:ext cx="547663" cy="12202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600" dirty="0">
                    <a:solidFill>
                      <a:srgbClr val="2E7D48"/>
                    </a:solidFill>
                    <a:latin typeface="Montserrat" panose="00000500000000000000" pitchFamily="2" charset="0"/>
                  </a:rPr>
                  <a:t>Ready</a:t>
                </a:r>
              </a:p>
            </p:txBody>
          </p:sp>
        </p:grpSp>
        <p:pic>
          <p:nvPicPr>
            <p:cNvPr id="12" name="Graphique 11">
              <a:extLst>
                <a:ext uri="{FF2B5EF4-FFF2-40B4-BE49-F238E27FC236}">
                  <a16:creationId xmlns:a16="http://schemas.microsoft.com/office/drawing/2014/main" id="{00C5CCF9-B7FD-4EDD-18D6-301C2F36EEAA}"/>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7817914" y="5213883"/>
              <a:ext cx="345940" cy="345940"/>
            </a:xfrm>
            <a:prstGeom prst="rect">
              <a:avLst/>
            </a:prstGeom>
          </p:spPr>
        </p:pic>
      </p:grpSp>
      <p:pic>
        <p:nvPicPr>
          <p:cNvPr id="19" name="mirror-15">
            <a:hlinkClick r:id="" action="ppaction://media"/>
            <a:extLst>
              <a:ext uri="{FF2B5EF4-FFF2-40B4-BE49-F238E27FC236}">
                <a16:creationId xmlns:a16="http://schemas.microsoft.com/office/drawing/2014/main" id="{BC2405E2-5A22-1E79-E45C-F32331A44606}"/>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2467478" y="6370637"/>
            <a:ext cx="487363" cy="487363"/>
          </a:xfrm>
          <a:prstGeom prst="rect">
            <a:avLst/>
          </a:prstGeom>
        </p:spPr>
      </p:pic>
    </p:spTree>
    <p:extLst>
      <p:ext uri="{BB962C8B-B14F-4D97-AF65-F5344CB8AC3E}">
        <p14:creationId xmlns:p14="http://schemas.microsoft.com/office/powerpoint/2010/main" val="3534879102"/>
      </p:ext>
    </p:extLst>
  </p:cSld>
  <p:clrMapOvr>
    <a:masterClrMapping/>
  </p:clrMapOvr>
  <mc:AlternateContent xmlns:mc="http://schemas.openxmlformats.org/markup-compatibility/2006" xmlns:p14="http://schemas.microsoft.com/office/powerpoint/2010/main">
    <mc:Choice Requires="p14">
      <p:transition spd="slow" p14:dur="2000" advTm="114000"/>
    </mc:Choice>
    <mc:Fallback xmlns="">
      <p:transition spd="slow" advTm="11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14600"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19"/>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D13458A5-EA97-5840-4F3D-0134979055D6}"/>
              </a:ext>
            </a:extLst>
          </p:cNvPr>
          <p:cNvSpPr>
            <a:spLocks noGrp="1"/>
          </p:cNvSpPr>
          <p:nvPr>
            <p:ph type="body" sz="quarter" idx="10"/>
          </p:nvPr>
        </p:nvSpPr>
        <p:spPr/>
        <p:txBody>
          <a:bodyPr/>
          <a:lstStyle/>
          <a:p>
            <a:r>
              <a:rPr lang="fr-FR" dirty="0"/>
              <a:t>Real-time file </a:t>
            </a:r>
            <a:r>
              <a:rPr lang="fr-FR" dirty="0" err="1"/>
              <a:t>replication</a:t>
            </a:r>
            <a:endParaRPr lang="fr-FR" dirty="0"/>
          </a:p>
        </p:txBody>
      </p:sp>
      <p:sp>
        <p:nvSpPr>
          <p:cNvPr id="3" name="Espace réservé du texte 2">
            <a:extLst>
              <a:ext uri="{FF2B5EF4-FFF2-40B4-BE49-F238E27FC236}">
                <a16:creationId xmlns:a16="http://schemas.microsoft.com/office/drawing/2014/main" id="{05166A15-4C55-E38F-5568-6B3A1ED8E0D3}"/>
              </a:ext>
            </a:extLst>
          </p:cNvPr>
          <p:cNvSpPr>
            <a:spLocks noGrp="1"/>
          </p:cNvSpPr>
          <p:nvPr>
            <p:ph type="body" sz="quarter" idx="16"/>
          </p:nvPr>
        </p:nvSpPr>
        <p:spPr/>
        <p:txBody>
          <a:bodyPr/>
          <a:lstStyle/>
          <a:p>
            <a:endParaRPr lang="fr-FR"/>
          </a:p>
        </p:txBody>
      </p:sp>
      <p:pic>
        <p:nvPicPr>
          <p:cNvPr id="5" name="mirror-16">
            <a:hlinkClick r:id="" action="ppaction://media"/>
            <a:extLst>
              <a:ext uri="{FF2B5EF4-FFF2-40B4-BE49-F238E27FC236}">
                <a16:creationId xmlns:a16="http://schemas.microsoft.com/office/drawing/2014/main" id="{A7EC88B3-BE12-09B6-5685-BA8AF746F92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427136" y="6356350"/>
            <a:ext cx="487363" cy="487363"/>
          </a:xfrm>
          <a:prstGeom prst="rect">
            <a:avLst/>
          </a:prstGeom>
        </p:spPr>
      </p:pic>
    </p:spTree>
    <p:extLst>
      <p:ext uri="{BB962C8B-B14F-4D97-AF65-F5344CB8AC3E}">
        <p14:creationId xmlns:p14="http://schemas.microsoft.com/office/powerpoint/2010/main" val="4190884809"/>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36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Espace réservé du texte 13">
            <a:extLst>
              <a:ext uri="{FF2B5EF4-FFF2-40B4-BE49-F238E27FC236}">
                <a16:creationId xmlns:a16="http://schemas.microsoft.com/office/drawing/2014/main" id="{37013A90-18EC-4BA8-8737-47A25DDF81B4}"/>
              </a:ext>
            </a:extLst>
          </p:cNvPr>
          <p:cNvSpPr>
            <a:spLocks noGrp="1"/>
          </p:cNvSpPr>
          <p:nvPr>
            <p:ph type="body" sz="quarter" idx="13"/>
          </p:nvPr>
        </p:nvSpPr>
        <p:spPr/>
        <p:txBody>
          <a:bodyPr/>
          <a:lstStyle/>
          <a:p>
            <a:pPr marL="0" indent="0">
              <a:lnSpc>
                <a:spcPct val="150000"/>
              </a:lnSpc>
              <a:buNone/>
            </a:pPr>
            <a:r>
              <a:rPr lang="fr-FR" sz="1400"/>
              <a:t>Replicated directories at the same location on both nodes</a:t>
            </a:r>
            <a:endParaRPr lang="fr-FR" sz="1400" dirty="0"/>
          </a:p>
        </p:txBody>
      </p:sp>
      <p:sp>
        <p:nvSpPr>
          <p:cNvPr id="16" name="Espace réservé du texte 15">
            <a:extLst>
              <a:ext uri="{FF2B5EF4-FFF2-40B4-BE49-F238E27FC236}">
                <a16:creationId xmlns:a16="http://schemas.microsoft.com/office/drawing/2014/main" id="{F002FA30-5D95-49CF-AD32-BD42CC1C5B90}"/>
              </a:ext>
            </a:extLst>
          </p:cNvPr>
          <p:cNvSpPr>
            <a:spLocks noGrp="1"/>
          </p:cNvSpPr>
          <p:nvPr>
            <p:ph type="body" sz="quarter" idx="26"/>
          </p:nvPr>
        </p:nvSpPr>
        <p:spPr/>
        <p:txBody>
          <a:bodyPr/>
          <a:lstStyle/>
          <a:p>
            <a:pPr marL="0" indent="0">
              <a:lnSpc>
                <a:spcPct val="150000"/>
              </a:lnSpc>
              <a:buNone/>
            </a:pPr>
            <a:r>
              <a:rPr lang="fr-FR" sz="1400"/>
              <a:t>It’s better to exclude from replication: binaries, temporary files, OS files</a:t>
            </a:r>
            <a:endParaRPr lang="fr-FR" sz="1400" dirty="0"/>
          </a:p>
        </p:txBody>
      </p:sp>
      <p:sp>
        <p:nvSpPr>
          <p:cNvPr id="17" name="Espace réservé du texte 16">
            <a:extLst>
              <a:ext uri="{FF2B5EF4-FFF2-40B4-BE49-F238E27FC236}">
                <a16:creationId xmlns:a16="http://schemas.microsoft.com/office/drawing/2014/main" id="{09536AC4-3ED4-4D1E-B6D3-93BC423F8C12}"/>
              </a:ext>
            </a:extLst>
          </p:cNvPr>
          <p:cNvSpPr>
            <a:spLocks noGrp="1"/>
          </p:cNvSpPr>
          <p:nvPr>
            <p:ph type="body" sz="quarter" idx="28"/>
          </p:nvPr>
        </p:nvSpPr>
        <p:spPr/>
        <p:txBody>
          <a:bodyPr/>
          <a:lstStyle/>
          <a:p>
            <a:pPr marL="0" indent="0">
              <a:lnSpc>
                <a:spcPct val="150000"/>
              </a:lnSpc>
              <a:buNone/>
            </a:pPr>
            <a:r>
              <a:rPr lang="fr-FR" sz="1400"/>
              <a:t>Disable antivirus scanning of replicated directories when incompatible</a:t>
            </a:r>
            <a:endParaRPr lang="fr-FR" sz="1400" dirty="0"/>
          </a:p>
        </p:txBody>
      </p:sp>
      <p:sp>
        <p:nvSpPr>
          <p:cNvPr id="24" name="Espace réservé du texte 23">
            <a:extLst>
              <a:ext uri="{FF2B5EF4-FFF2-40B4-BE49-F238E27FC236}">
                <a16:creationId xmlns:a16="http://schemas.microsoft.com/office/drawing/2014/main" id="{A36AFD14-150E-1691-B3F7-B2DF4735E3C3}"/>
              </a:ext>
            </a:extLst>
          </p:cNvPr>
          <p:cNvSpPr>
            <a:spLocks noGrp="1"/>
          </p:cNvSpPr>
          <p:nvPr>
            <p:ph type="body" sz="quarter" idx="35"/>
          </p:nvPr>
        </p:nvSpPr>
        <p:spPr/>
        <p:txBody>
          <a:bodyPr/>
          <a:lstStyle/>
          <a:p>
            <a:r>
              <a:rPr lang="fr-FR"/>
              <a:t>1</a:t>
            </a:r>
            <a:endParaRPr lang="fr-FR" dirty="0"/>
          </a:p>
        </p:txBody>
      </p:sp>
      <p:sp>
        <p:nvSpPr>
          <p:cNvPr id="25" name="Espace réservé du texte 24">
            <a:extLst>
              <a:ext uri="{FF2B5EF4-FFF2-40B4-BE49-F238E27FC236}">
                <a16:creationId xmlns:a16="http://schemas.microsoft.com/office/drawing/2014/main" id="{28660213-F580-1867-24F9-420B5B7E396F}"/>
              </a:ext>
            </a:extLst>
          </p:cNvPr>
          <p:cNvSpPr>
            <a:spLocks noGrp="1"/>
          </p:cNvSpPr>
          <p:nvPr>
            <p:ph type="body" sz="quarter" idx="36"/>
          </p:nvPr>
        </p:nvSpPr>
        <p:spPr/>
        <p:txBody>
          <a:bodyPr/>
          <a:lstStyle/>
          <a:p>
            <a:r>
              <a:rPr lang="fr-FR"/>
              <a:t>2</a:t>
            </a:r>
            <a:endParaRPr lang="fr-FR" dirty="0"/>
          </a:p>
        </p:txBody>
      </p:sp>
      <p:sp>
        <p:nvSpPr>
          <p:cNvPr id="26" name="Espace réservé du texte 25">
            <a:extLst>
              <a:ext uri="{FF2B5EF4-FFF2-40B4-BE49-F238E27FC236}">
                <a16:creationId xmlns:a16="http://schemas.microsoft.com/office/drawing/2014/main" id="{A7247097-CCCF-DFF6-7137-E0F87EA6561D}"/>
              </a:ext>
            </a:extLst>
          </p:cNvPr>
          <p:cNvSpPr>
            <a:spLocks noGrp="1"/>
          </p:cNvSpPr>
          <p:nvPr>
            <p:ph type="body" sz="quarter" idx="37"/>
          </p:nvPr>
        </p:nvSpPr>
        <p:spPr/>
        <p:txBody>
          <a:bodyPr/>
          <a:lstStyle/>
          <a:p>
            <a:r>
              <a:rPr lang="fr-FR"/>
              <a:t>3</a:t>
            </a:r>
            <a:endParaRPr lang="fr-FR" dirty="0"/>
          </a:p>
        </p:txBody>
      </p:sp>
      <p:sp>
        <p:nvSpPr>
          <p:cNvPr id="13" name="Titre 12">
            <a:extLst>
              <a:ext uri="{FF2B5EF4-FFF2-40B4-BE49-F238E27FC236}">
                <a16:creationId xmlns:a16="http://schemas.microsoft.com/office/drawing/2014/main" id="{400900E5-A94B-4FBD-8546-E32271A5CD39}"/>
              </a:ext>
            </a:extLst>
          </p:cNvPr>
          <p:cNvSpPr>
            <a:spLocks noGrp="1"/>
          </p:cNvSpPr>
          <p:nvPr>
            <p:ph type="title"/>
          </p:nvPr>
        </p:nvSpPr>
        <p:spPr/>
        <p:txBody>
          <a:bodyPr/>
          <a:lstStyle/>
          <a:p>
            <a:r>
              <a:rPr lang="fr-FR" dirty="0" err="1"/>
              <a:t>Prerequisites</a:t>
            </a:r>
            <a:endParaRPr lang="en-GB" dirty="0"/>
          </a:p>
        </p:txBody>
      </p:sp>
      <p:sp>
        <p:nvSpPr>
          <p:cNvPr id="2" name="Espace réservé du texte 1">
            <a:extLst>
              <a:ext uri="{FF2B5EF4-FFF2-40B4-BE49-F238E27FC236}">
                <a16:creationId xmlns:a16="http://schemas.microsoft.com/office/drawing/2014/main" id="{4A7CEAB7-F8D0-3F52-8F1F-9C20F6035323}"/>
              </a:ext>
            </a:extLst>
          </p:cNvPr>
          <p:cNvSpPr>
            <a:spLocks noGrp="1"/>
          </p:cNvSpPr>
          <p:nvPr>
            <p:ph type="body" sz="quarter" idx="10"/>
          </p:nvPr>
        </p:nvSpPr>
        <p:spPr/>
        <p:txBody>
          <a:bodyPr/>
          <a:lstStyle/>
          <a:p>
            <a:endParaRPr lang="fr-FR"/>
          </a:p>
        </p:txBody>
      </p:sp>
      <p:sp>
        <p:nvSpPr>
          <p:cNvPr id="3" name="Espace réservé du texte 2">
            <a:extLst>
              <a:ext uri="{FF2B5EF4-FFF2-40B4-BE49-F238E27FC236}">
                <a16:creationId xmlns:a16="http://schemas.microsoft.com/office/drawing/2014/main" id="{5CF9B3DF-951B-3C3B-BFA2-5D7BBF928BEB}"/>
              </a:ext>
            </a:extLst>
          </p:cNvPr>
          <p:cNvSpPr>
            <a:spLocks noGrp="1"/>
          </p:cNvSpPr>
          <p:nvPr>
            <p:ph type="body" sz="quarter" idx="38"/>
          </p:nvPr>
        </p:nvSpPr>
        <p:spPr>
          <a:xfrm>
            <a:off x="7730241" y="1432984"/>
            <a:ext cx="4070557" cy="1341120"/>
          </a:xfrm>
        </p:spPr>
        <p:txBody>
          <a:bodyPr/>
          <a:lstStyle/>
          <a:p>
            <a:pPr marL="0" indent="0">
              <a:lnSpc>
                <a:spcPct val="150000"/>
              </a:lnSpc>
              <a:buNone/>
            </a:pPr>
            <a:r>
              <a:rPr lang="fr-FR" sz="1400"/>
              <a:t>On Linux, same uid/gid for replicated files</a:t>
            </a:r>
            <a:endParaRPr lang="fr-FR" sz="1400" dirty="0"/>
          </a:p>
        </p:txBody>
      </p:sp>
      <p:sp>
        <p:nvSpPr>
          <p:cNvPr id="4" name="Espace réservé du texte 3">
            <a:extLst>
              <a:ext uri="{FF2B5EF4-FFF2-40B4-BE49-F238E27FC236}">
                <a16:creationId xmlns:a16="http://schemas.microsoft.com/office/drawing/2014/main" id="{810792B2-CE3C-F56B-74F5-8D9FEFD1456F}"/>
              </a:ext>
            </a:extLst>
          </p:cNvPr>
          <p:cNvSpPr>
            <a:spLocks noGrp="1"/>
          </p:cNvSpPr>
          <p:nvPr>
            <p:ph type="body" sz="quarter" idx="39"/>
          </p:nvPr>
        </p:nvSpPr>
        <p:spPr>
          <a:xfrm>
            <a:off x="7730242" y="3090412"/>
            <a:ext cx="4261130" cy="1341120"/>
          </a:xfrm>
        </p:spPr>
        <p:txBody>
          <a:bodyPr/>
          <a:lstStyle/>
          <a:p>
            <a:pPr marL="0" indent="0">
              <a:buNone/>
            </a:pPr>
            <a:r>
              <a:rPr lang="en-GB" sz="1400"/>
              <a:t>At the first start-up of a mirror module:</a:t>
            </a:r>
          </a:p>
          <a:p>
            <a:pPr>
              <a:lnSpc>
                <a:spcPct val="150000"/>
              </a:lnSpc>
              <a:buFont typeface="Courier New" panose="02070309020205020404" pitchFamily="49" charset="0"/>
              <a:buChar char="o"/>
            </a:pPr>
            <a:r>
              <a:rPr lang="en-GB" sz="1200"/>
              <a:t>Start the node with the up-to-date replicated directories as primary with </a:t>
            </a:r>
            <a:r>
              <a:rPr lang="en-GB" sz="1200">
                <a:solidFill>
                  <a:srgbClr val="FF6D43"/>
                </a:solidFill>
              </a:rPr>
              <a:t>safekit prim -m AM</a:t>
            </a:r>
          </a:p>
          <a:p>
            <a:pPr>
              <a:lnSpc>
                <a:spcPct val="150000"/>
              </a:lnSpc>
              <a:buFont typeface="Courier New" panose="02070309020205020404" pitchFamily="49" charset="0"/>
              <a:buChar char="o"/>
            </a:pPr>
            <a:r>
              <a:rPr lang="en-GB" sz="1200"/>
              <a:t>Start the other node as secondary with </a:t>
            </a:r>
            <a:r>
              <a:rPr lang="en-GB" sz="1200">
                <a:solidFill>
                  <a:srgbClr val="FF6D43"/>
                </a:solidFill>
              </a:rPr>
              <a:t>safekit second -m AM</a:t>
            </a:r>
          </a:p>
          <a:p>
            <a:pPr marL="0" indent="0">
              <a:buNone/>
            </a:pPr>
            <a:r>
              <a:rPr lang="en-US" sz="1400"/>
              <a:t>Subsequent starts with</a:t>
            </a:r>
            <a:r>
              <a:rPr lang="fr-FR" sz="1400"/>
              <a:t> </a:t>
            </a:r>
            <a:r>
              <a:rPr lang="en-GB" sz="1400">
                <a:solidFill>
                  <a:srgbClr val="FF6D43"/>
                </a:solidFill>
              </a:rPr>
              <a:t>safekit start -m AM</a:t>
            </a:r>
            <a:endParaRPr lang="fr-FR" sz="1400" dirty="0">
              <a:solidFill>
                <a:srgbClr val="FF6D43"/>
              </a:solidFill>
            </a:endParaRPr>
          </a:p>
        </p:txBody>
      </p:sp>
      <p:sp>
        <p:nvSpPr>
          <p:cNvPr id="6" name="Espace réservé du texte 5">
            <a:extLst>
              <a:ext uri="{FF2B5EF4-FFF2-40B4-BE49-F238E27FC236}">
                <a16:creationId xmlns:a16="http://schemas.microsoft.com/office/drawing/2014/main" id="{401D8052-D049-A9A2-857C-003078CCE5D5}"/>
              </a:ext>
            </a:extLst>
          </p:cNvPr>
          <p:cNvSpPr>
            <a:spLocks noGrp="1"/>
          </p:cNvSpPr>
          <p:nvPr>
            <p:ph type="body" sz="quarter" idx="41"/>
          </p:nvPr>
        </p:nvSpPr>
        <p:spPr/>
        <p:txBody>
          <a:bodyPr/>
          <a:lstStyle/>
          <a:p>
            <a:r>
              <a:rPr lang="fr-FR"/>
              <a:t>4</a:t>
            </a:r>
            <a:endParaRPr lang="fr-FR" dirty="0"/>
          </a:p>
        </p:txBody>
      </p:sp>
      <p:sp>
        <p:nvSpPr>
          <p:cNvPr id="7" name="Espace réservé du texte 6">
            <a:extLst>
              <a:ext uri="{FF2B5EF4-FFF2-40B4-BE49-F238E27FC236}">
                <a16:creationId xmlns:a16="http://schemas.microsoft.com/office/drawing/2014/main" id="{A5F992F1-1253-D40F-48EF-7E736DAA8B51}"/>
              </a:ext>
            </a:extLst>
          </p:cNvPr>
          <p:cNvSpPr>
            <a:spLocks noGrp="1"/>
          </p:cNvSpPr>
          <p:nvPr>
            <p:ph type="body" sz="quarter" idx="42"/>
          </p:nvPr>
        </p:nvSpPr>
        <p:spPr/>
        <p:txBody>
          <a:bodyPr/>
          <a:lstStyle/>
          <a:p>
            <a:r>
              <a:rPr lang="fr-FR"/>
              <a:t>5</a:t>
            </a:r>
            <a:endParaRPr lang="fr-FR" dirty="0"/>
          </a:p>
        </p:txBody>
      </p:sp>
      <p:sp>
        <p:nvSpPr>
          <p:cNvPr id="8" name="Espace réservé du texte 7">
            <a:extLst>
              <a:ext uri="{FF2B5EF4-FFF2-40B4-BE49-F238E27FC236}">
                <a16:creationId xmlns:a16="http://schemas.microsoft.com/office/drawing/2014/main" id="{A09EA6C6-54D7-03AB-FEEA-94F45F0FA29E}"/>
              </a:ext>
            </a:extLst>
          </p:cNvPr>
          <p:cNvSpPr>
            <a:spLocks noGrp="1"/>
          </p:cNvSpPr>
          <p:nvPr>
            <p:ph type="body" sz="quarter" idx="43"/>
          </p:nvPr>
        </p:nvSpPr>
        <p:spPr/>
        <p:txBody>
          <a:bodyPr/>
          <a:lstStyle/>
          <a:p>
            <a:r>
              <a:rPr lang="fr-FR"/>
              <a:t>6</a:t>
            </a:r>
            <a:endParaRPr lang="fr-FR" dirty="0"/>
          </a:p>
        </p:txBody>
      </p:sp>
      <p:sp>
        <p:nvSpPr>
          <p:cNvPr id="9" name="Rectangle 8">
            <a:extLst>
              <a:ext uri="{FF2B5EF4-FFF2-40B4-BE49-F238E27FC236}">
                <a16:creationId xmlns:a16="http://schemas.microsoft.com/office/drawing/2014/main" id="{F57B98FD-E3B0-4E4D-4BE6-14BE1DE87B17}"/>
              </a:ext>
            </a:extLst>
          </p:cNvPr>
          <p:cNvSpPr/>
          <p:nvPr/>
        </p:nvSpPr>
        <p:spPr>
          <a:xfrm>
            <a:off x="6215605" y="4861367"/>
            <a:ext cx="1388962" cy="116570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4" name="mirror-17">
            <a:hlinkClick r:id="" action="ppaction://media"/>
            <a:extLst>
              <a:ext uri="{FF2B5EF4-FFF2-40B4-BE49-F238E27FC236}">
                <a16:creationId xmlns:a16="http://schemas.microsoft.com/office/drawing/2014/main" id="{1D62D8B4-DBC1-A7A9-EA19-C704F1C4B4C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480925" y="6237007"/>
            <a:ext cx="487363" cy="487363"/>
          </a:xfrm>
          <a:prstGeom prst="rect">
            <a:avLst/>
          </a:prstGeom>
        </p:spPr>
      </p:pic>
    </p:spTree>
    <p:extLst>
      <p:ext uri="{BB962C8B-B14F-4D97-AF65-F5344CB8AC3E}">
        <p14:creationId xmlns:p14="http://schemas.microsoft.com/office/powerpoint/2010/main" val="2704218113"/>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9262" fill="hold"/>
                                        <p:tgtEl>
                                          <p:spTgt spid="4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4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8">
            <a:extLst>
              <a:ext uri="{FF2B5EF4-FFF2-40B4-BE49-F238E27FC236}">
                <a16:creationId xmlns:a16="http://schemas.microsoft.com/office/drawing/2014/main" id="{15E1EE82-3F58-4D8F-8BCF-A827EF5829A9}"/>
              </a:ext>
            </a:extLst>
          </p:cNvPr>
          <p:cNvSpPr>
            <a:spLocks noGrp="1"/>
          </p:cNvSpPr>
          <p:nvPr>
            <p:ph type="title"/>
          </p:nvPr>
        </p:nvSpPr>
        <p:spPr/>
        <p:txBody>
          <a:bodyPr/>
          <a:lstStyle/>
          <a:p>
            <a:r>
              <a:rPr lang="fr-FR" dirty="0"/>
              <a:t>&lt;</a:t>
            </a:r>
            <a:r>
              <a:rPr lang="fr-FR" dirty="0" err="1"/>
              <a:t>rfs</a:t>
            </a:r>
            <a:r>
              <a:rPr lang="fr-FR" dirty="0"/>
              <a:t>&gt; in userconfig.xml</a:t>
            </a:r>
          </a:p>
        </p:txBody>
      </p:sp>
      <p:sp>
        <p:nvSpPr>
          <p:cNvPr id="10" name="Espace réservé du texte 9">
            <a:extLst>
              <a:ext uri="{FF2B5EF4-FFF2-40B4-BE49-F238E27FC236}">
                <a16:creationId xmlns:a16="http://schemas.microsoft.com/office/drawing/2014/main" id="{C44A11DA-25D4-46C5-86F8-6B5B755EB194}"/>
              </a:ext>
            </a:extLst>
          </p:cNvPr>
          <p:cNvSpPr>
            <a:spLocks noGrp="1"/>
          </p:cNvSpPr>
          <p:nvPr>
            <p:ph type="body" sz="quarter" idx="10"/>
          </p:nvPr>
        </p:nvSpPr>
        <p:spPr>
          <a:xfrm>
            <a:off x="316799" y="830931"/>
            <a:ext cx="11484000" cy="574516"/>
          </a:xfrm>
        </p:spPr>
        <p:txBody>
          <a:bodyPr/>
          <a:lstStyle/>
          <a:p>
            <a:r>
              <a:rPr lang="fr-FR" sz="1200" dirty="0" err="1"/>
              <a:t>With</a:t>
            </a:r>
            <a:r>
              <a:rPr lang="fr-FR" sz="1200" dirty="0"/>
              <a:t> the default value for </a:t>
            </a:r>
            <a:r>
              <a:rPr lang="fr-FR" sz="1200" dirty="0" err="1"/>
              <a:t>optional</a:t>
            </a:r>
            <a:r>
              <a:rPr lang="fr-FR" sz="1200" dirty="0"/>
              <a:t> </a:t>
            </a:r>
            <a:r>
              <a:rPr lang="fr-FR" sz="1200" dirty="0" err="1"/>
              <a:t>attributes</a:t>
            </a:r>
            <a:r>
              <a:rPr lang="fr-FR" sz="1200" dirty="0"/>
              <a:t> [ ]</a:t>
            </a:r>
          </a:p>
          <a:p>
            <a:endParaRPr lang="fr-FR" dirty="0"/>
          </a:p>
        </p:txBody>
      </p:sp>
      <p:sp>
        <p:nvSpPr>
          <p:cNvPr id="11" name="Espace réservé du contenu 33">
            <a:extLst>
              <a:ext uri="{FF2B5EF4-FFF2-40B4-BE49-F238E27FC236}">
                <a16:creationId xmlns:a16="http://schemas.microsoft.com/office/drawing/2014/main" id="{484212ED-9A9F-4239-93EB-A6E92565E26B}"/>
              </a:ext>
            </a:extLst>
          </p:cNvPr>
          <p:cNvSpPr txBox="1">
            <a:spLocks/>
          </p:cNvSpPr>
          <p:nvPr/>
        </p:nvSpPr>
        <p:spPr>
          <a:xfrm>
            <a:off x="342584" y="3050696"/>
            <a:ext cx="11849416" cy="1911494"/>
          </a:xfrm>
          <a:prstGeom prst="rect">
            <a:avLst/>
          </a:prstGeom>
        </p:spPr>
        <p:txBody>
          <a:bodyPr/>
          <a:lstStyle>
            <a:lvl1pPr marL="164592" indent="-164592" algn="l" defTabSz="914400" rtl="0" eaLnBrk="1" latinLnBrk="0" hangingPunct="1">
              <a:spcBef>
                <a:spcPts val="0"/>
              </a:spcBef>
              <a:spcAft>
                <a:spcPts val="400"/>
              </a:spcAft>
              <a:buClr>
                <a:schemeClr val="tx1"/>
              </a:buClr>
              <a:buSzPct val="100000"/>
              <a:buFont typeface="Arial" panose="020B0604020202020204" pitchFamily="34" charset="0"/>
              <a:buChar char="•"/>
              <a:defRPr sz="1400" kern="1200" baseline="0">
                <a:solidFill>
                  <a:schemeClr val="tx1"/>
                </a:solidFill>
                <a:latin typeface="Raleway Medium" pitchFamily="2" charset="0"/>
                <a:ea typeface="Verdana" pitchFamily="34" charset="0"/>
                <a:cs typeface="Verdana" pitchFamily="34" charset="0"/>
              </a:defRPr>
            </a:lvl1pPr>
            <a:lvl2pPr marL="329184" indent="-164592" algn="l" defTabSz="914400" rtl="0" eaLnBrk="1" latinLnBrk="0" hangingPunct="1">
              <a:spcBef>
                <a:spcPts val="0"/>
              </a:spcBef>
              <a:spcAft>
                <a:spcPts val="400"/>
              </a:spcAft>
              <a:buClr>
                <a:schemeClr val="tx1"/>
              </a:buClr>
              <a:buFont typeface="Arial" panose="020B0604020202020204" pitchFamily="34" charset="0"/>
              <a:buChar char="•"/>
              <a:defRPr sz="1200" kern="1200" baseline="0">
                <a:solidFill>
                  <a:schemeClr val="tx1"/>
                </a:solidFill>
                <a:latin typeface="Raleway Light" pitchFamily="2" charset="0"/>
                <a:ea typeface="Verdana" pitchFamily="34" charset="0"/>
                <a:cs typeface="Verdana" pitchFamily="34" charset="0"/>
              </a:defRPr>
            </a:lvl2pPr>
            <a:lvl3pPr marL="493776" indent="-164592" algn="l" defTabSz="914400" rtl="0" eaLnBrk="1" latinLnBrk="0" hangingPunct="1">
              <a:spcBef>
                <a:spcPts val="0"/>
              </a:spcBef>
              <a:spcAft>
                <a:spcPts val="400"/>
              </a:spcAft>
              <a:buClr>
                <a:schemeClr val="tx1"/>
              </a:buClr>
              <a:buFont typeface="Arial" pitchFamily="34" charset="0"/>
              <a:buChar char="•"/>
              <a:defRPr sz="1100" kern="1200">
                <a:solidFill>
                  <a:schemeClr val="tx1"/>
                </a:solidFill>
                <a:latin typeface="Raleway Light" pitchFamily="2" charset="0"/>
                <a:ea typeface="Verdana" pitchFamily="34" charset="0"/>
                <a:cs typeface="Verdana" pitchFamily="34" charset="0"/>
              </a:defRPr>
            </a:lvl3pPr>
            <a:lvl4pPr marL="658368" indent="-164592" algn="l" defTabSz="914400" rtl="0" eaLnBrk="1" latinLnBrk="0" hangingPunct="1">
              <a:spcBef>
                <a:spcPts val="0"/>
              </a:spcBef>
              <a:spcAft>
                <a:spcPts val="400"/>
              </a:spcAft>
              <a:buClr>
                <a:schemeClr val="tx1"/>
              </a:buClr>
              <a:buFont typeface="Arial" panose="020B0604020202020204" pitchFamily="34" charset="0"/>
              <a:buChar char="•"/>
              <a:defRPr sz="1000" kern="1200" baseline="0">
                <a:solidFill>
                  <a:schemeClr val="tx1"/>
                </a:solidFill>
                <a:latin typeface="+mn-lt"/>
                <a:ea typeface="Verdana" pitchFamily="34" charset="0"/>
                <a:cs typeface="Verdana" pitchFamily="34" charset="0"/>
              </a:defRPr>
            </a:lvl4pPr>
            <a:lvl5pPr marL="1350000" indent="-270000" algn="l" defTabSz="914400" rtl="0" eaLnBrk="1" latinLnBrk="0" hangingPunct="1">
              <a:spcBef>
                <a:spcPct val="20000"/>
              </a:spcBef>
              <a:buClr>
                <a:schemeClr val="tx2"/>
              </a:buClr>
              <a:buFont typeface="Arial" pitchFamily="34" charset="0"/>
              <a:buChar char="»"/>
              <a:defRPr sz="1600" kern="1200">
                <a:solidFill>
                  <a:srgbClr val="FFFFFF"/>
                </a:solidFill>
                <a:latin typeface="Verdana" pitchFamily="34" charset="0"/>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Aft>
                <a:spcPts val="267"/>
              </a:spcAft>
              <a:buNone/>
              <a:tabLst>
                <a:tab pos="11359867" algn="r"/>
              </a:tabLst>
              <a:defRPr/>
            </a:pPr>
            <a:r>
              <a:rPr lang="fr-FR" sz="1200" dirty="0">
                <a:solidFill>
                  <a:schemeClr val="tx1">
                    <a:lumMod val="75000"/>
                    <a:lumOff val="25000"/>
                  </a:schemeClr>
                </a:solidFill>
                <a:latin typeface="+mn-lt"/>
              </a:rPr>
              <a:t>&lt;</a:t>
            </a:r>
            <a:r>
              <a:rPr lang="fr-FR" sz="1200" dirty="0" err="1">
                <a:solidFill>
                  <a:schemeClr val="tx1">
                    <a:lumMod val="75000"/>
                    <a:lumOff val="25000"/>
                  </a:schemeClr>
                </a:solidFill>
                <a:latin typeface="+mn-lt"/>
              </a:rPr>
              <a:t>rfs</a:t>
            </a:r>
            <a:r>
              <a:rPr lang="fr-FR" sz="1200" dirty="0">
                <a:solidFill>
                  <a:schemeClr val="tx1">
                    <a:lumMod val="75000"/>
                    <a:lumOff val="25000"/>
                  </a:schemeClr>
                </a:solidFill>
                <a:latin typeface="+mn-lt"/>
              </a:rPr>
              <a:t>&gt;</a:t>
            </a:r>
          </a:p>
          <a:p>
            <a:pPr>
              <a:spcAft>
                <a:spcPts val="267"/>
              </a:spcAft>
              <a:buNone/>
              <a:tabLst>
                <a:tab pos="11359867" algn="r"/>
              </a:tabLst>
              <a:defRPr/>
            </a:pPr>
            <a:r>
              <a:rPr lang="fr-FR" sz="1200" dirty="0">
                <a:solidFill>
                  <a:schemeClr val="tx1">
                    <a:lumMod val="75000"/>
                    <a:lumOff val="25000"/>
                  </a:schemeClr>
                </a:solidFill>
                <a:latin typeface="+mn-lt"/>
              </a:rPr>
              <a:t>  &lt;</a:t>
            </a:r>
            <a:r>
              <a:rPr lang="fr-FR" sz="1200" dirty="0" err="1">
                <a:solidFill>
                  <a:schemeClr val="tx1">
                    <a:lumMod val="75000"/>
                    <a:lumOff val="25000"/>
                  </a:schemeClr>
                </a:solidFill>
                <a:latin typeface="+mn-lt"/>
              </a:rPr>
              <a:t>replicated</a:t>
            </a:r>
            <a:r>
              <a:rPr lang="fr-FR" sz="1200" dirty="0">
                <a:solidFill>
                  <a:schemeClr val="tx1">
                    <a:lumMod val="75000"/>
                    <a:lumOff val="25000"/>
                  </a:schemeClr>
                </a:solidFill>
                <a:latin typeface="+mn-lt"/>
              </a:rPr>
              <a:t> </a:t>
            </a:r>
            <a:r>
              <a:rPr lang="fr-FR" sz="1200" dirty="0" err="1">
                <a:solidFill>
                  <a:schemeClr val="tx1">
                    <a:lumMod val="75000"/>
                    <a:lumOff val="25000"/>
                  </a:schemeClr>
                </a:solidFill>
                <a:latin typeface="+mn-lt"/>
              </a:rPr>
              <a:t>dir</a:t>
            </a:r>
            <a:r>
              <a:rPr lang="fr-FR" sz="1200" dirty="0">
                <a:solidFill>
                  <a:schemeClr val="tx1">
                    <a:lumMod val="75000"/>
                    <a:lumOff val="25000"/>
                  </a:schemeClr>
                </a:solidFill>
                <a:latin typeface="+mn-lt"/>
              </a:rPr>
              <a:t>="</a:t>
            </a:r>
            <a:r>
              <a:rPr lang="fr-FR" sz="1200" dirty="0">
                <a:solidFill>
                  <a:srgbClr val="FF6D43"/>
                </a:solidFill>
                <a:latin typeface="+mn-lt"/>
              </a:rPr>
              <a:t>c:\test1replicated</a:t>
            </a:r>
            <a:r>
              <a:rPr lang="fr-FR" sz="1200" dirty="0">
                <a:solidFill>
                  <a:schemeClr val="tx1">
                    <a:lumMod val="75000"/>
                    <a:lumOff val="25000"/>
                  </a:schemeClr>
                </a:solidFill>
                <a:latin typeface="+mn-lt"/>
              </a:rPr>
              <a:t>" [mode="</a:t>
            </a:r>
            <a:r>
              <a:rPr lang="fr-FR" sz="1200" dirty="0" err="1">
                <a:solidFill>
                  <a:srgbClr val="FF6D43"/>
                </a:solidFill>
                <a:latin typeface="+mn-lt"/>
              </a:rPr>
              <a:t>read_only</a:t>
            </a:r>
            <a:r>
              <a:rPr lang="fr-FR" sz="1200" dirty="0">
                <a:solidFill>
                  <a:schemeClr val="tx1">
                    <a:lumMod val="75000"/>
                    <a:lumOff val="25000"/>
                  </a:schemeClr>
                </a:solidFill>
                <a:latin typeface="+mn-lt"/>
              </a:rPr>
              <a:t>"]&gt;</a:t>
            </a:r>
          </a:p>
          <a:p>
            <a:pPr>
              <a:spcAft>
                <a:spcPts val="267"/>
              </a:spcAft>
              <a:buNone/>
              <a:tabLst>
                <a:tab pos="11359867" algn="r"/>
              </a:tabLst>
              <a:defRPr/>
            </a:pPr>
            <a:r>
              <a:rPr lang="en-US" sz="1200" dirty="0">
                <a:solidFill>
                  <a:schemeClr val="accent1">
                    <a:lumMod val="60000"/>
                    <a:lumOff val="40000"/>
                  </a:schemeClr>
                </a:solidFill>
                <a:latin typeface="+mn-lt"/>
                <a:cs typeface="Courier New" panose="02070309020205020404" pitchFamily="49" charset="0"/>
              </a:rPr>
              <a:t>	  </a:t>
            </a:r>
            <a:r>
              <a:rPr lang="en-US" sz="1200" dirty="0">
                <a:solidFill>
                  <a:srgbClr val="FF6D43"/>
                </a:solidFill>
                <a:latin typeface="+mn-lt"/>
                <a:cs typeface="Courier New" panose="02070309020205020404" pitchFamily="49" charset="0"/>
              </a:rPr>
              <a:t>&lt;!– Optional. As many &lt;</a:t>
            </a:r>
            <a:r>
              <a:rPr lang="en-US" sz="1200" dirty="0" err="1">
                <a:solidFill>
                  <a:srgbClr val="FF6D43"/>
                </a:solidFill>
                <a:latin typeface="+mn-lt"/>
                <a:cs typeface="Courier New" panose="02070309020205020404" pitchFamily="49" charset="0"/>
              </a:rPr>
              <a:t>notreplicated</a:t>
            </a:r>
            <a:r>
              <a:rPr lang="en-US" sz="1200" dirty="0">
                <a:solidFill>
                  <a:srgbClr val="FF6D43"/>
                </a:solidFill>
                <a:latin typeface="+mn-lt"/>
                <a:cs typeface="Courier New" panose="02070309020205020404" pitchFamily="49" charset="0"/>
              </a:rPr>
              <a:t>&gt; as there are directories, files to not replicate --&gt;</a:t>
            </a:r>
            <a:endParaRPr lang="fr-FR" sz="1200" dirty="0">
              <a:solidFill>
                <a:srgbClr val="FF6D43"/>
              </a:solidFill>
              <a:latin typeface="+mn-lt"/>
              <a:cs typeface="Courier New" panose="02070309020205020404" pitchFamily="49" charset="0"/>
            </a:endParaRPr>
          </a:p>
          <a:p>
            <a:pPr>
              <a:spcAft>
                <a:spcPts val="267"/>
              </a:spcAft>
              <a:buNone/>
              <a:tabLst>
                <a:tab pos="11359867" algn="r"/>
              </a:tabLst>
              <a:defRPr/>
            </a:pPr>
            <a:r>
              <a:rPr lang="fr-FR" sz="1200" dirty="0">
                <a:solidFill>
                  <a:schemeClr val="tx1">
                    <a:lumMod val="75000"/>
                    <a:lumOff val="25000"/>
                  </a:schemeClr>
                </a:solidFill>
                <a:latin typeface="+mn-lt"/>
              </a:rPr>
              <a:t>      &lt;</a:t>
            </a:r>
            <a:r>
              <a:rPr lang="fr-FR" sz="1200" dirty="0" err="1">
                <a:solidFill>
                  <a:schemeClr val="tx1">
                    <a:lumMod val="75000"/>
                    <a:lumOff val="25000"/>
                  </a:schemeClr>
                </a:solidFill>
                <a:latin typeface="+mn-lt"/>
              </a:rPr>
              <a:t>notreplicated</a:t>
            </a:r>
            <a:r>
              <a:rPr lang="fr-FR" sz="1200" dirty="0">
                <a:solidFill>
                  <a:schemeClr val="tx1">
                    <a:lumMod val="75000"/>
                    <a:lumOff val="25000"/>
                  </a:schemeClr>
                </a:solidFill>
                <a:latin typeface="+mn-lt"/>
              </a:rPr>
              <a:t> </a:t>
            </a:r>
            <a:r>
              <a:rPr lang="fr-FR" sz="1200" dirty="0" err="1">
                <a:solidFill>
                  <a:schemeClr val="tx1">
                    <a:lumMod val="75000"/>
                    <a:lumOff val="25000"/>
                  </a:schemeClr>
                </a:solidFill>
                <a:latin typeface="+mn-lt"/>
              </a:rPr>
              <a:t>path</a:t>
            </a:r>
            <a:r>
              <a:rPr lang="fr-FR" sz="1200" dirty="0">
                <a:solidFill>
                  <a:schemeClr val="tx1">
                    <a:lumMod val="75000"/>
                    <a:lumOff val="25000"/>
                  </a:schemeClr>
                </a:solidFill>
                <a:latin typeface="+mn-lt"/>
              </a:rPr>
              <a:t>="</a:t>
            </a:r>
            <a:r>
              <a:rPr lang="fr-FR" sz="1200" dirty="0">
                <a:solidFill>
                  <a:srgbClr val="FF6D43"/>
                </a:solidFill>
                <a:latin typeface="+mn-lt"/>
              </a:rPr>
              <a:t>file1</a:t>
            </a:r>
            <a:r>
              <a:rPr lang="fr-FR" sz="1200" dirty="0">
                <a:solidFill>
                  <a:schemeClr val="tx1">
                    <a:lumMod val="75000"/>
                    <a:lumOff val="25000"/>
                  </a:schemeClr>
                </a:solidFill>
                <a:latin typeface="+mn-lt"/>
              </a:rPr>
              <a:t>"/&gt;</a:t>
            </a:r>
          </a:p>
          <a:p>
            <a:pPr>
              <a:spcAft>
                <a:spcPts val="267"/>
              </a:spcAft>
              <a:buNone/>
              <a:tabLst>
                <a:tab pos="11359867" algn="r"/>
              </a:tabLst>
              <a:defRPr/>
            </a:pPr>
            <a:r>
              <a:rPr lang="fr-FR" sz="1200" dirty="0">
                <a:solidFill>
                  <a:schemeClr val="tx1">
                    <a:lumMod val="75000"/>
                    <a:lumOff val="25000"/>
                  </a:schemeClr>
                </a:solidFill>
                <a:latin typeface="+mn-lt"/>
              </a:rPr>
              <a:t>      &lt;</a:t>
            </a:r>
            <a:r>
              <a:rPr lang="fr-FR" sz="1200" dirty="0" err="1">
                <a:solidFill>
                  <a:schemeClr val="tx1">
                    <a:lumMod val="75000"/>
                    <a:lumOff val="25000"/>
                  </a:schemeClr>
                </a:solidFill>
                <a:latin typeface="+mn-lt"/>
              </a:rPr>
              <a:t>notreplicated</a:t>
            </a:r>
            <a:r>
              <a:rPr lang="fr-FR" sz="1200" dirty="0">
                <a:solidFill>
                  <a:schemeClr val="tx1">
                    <a:lumMod val="75000"/>
                    <a:lumOff val="25000"/>
                  </a:schemeClr>
                </a:solidFill>
                <a:latin typeface="+mn-lt"/>
              </a:rPr>
              <a:t> </a:t>
            </a:r>
            <a:r>
              <a:rPr lang="fr-FR" sz="1200" dirty="0" err="1">
                <a:solidFill>
                  <a:schemeClr val="tx1">
                    <a:lumMod val="75000"/>
                    <a:lumOff val="25000"/>
                  </a:schemeClr>
                </a:solidFill>
                <a:latin typeface="+mn-lt"/>
              </a:rPr>
              <a:t>path</a:t>
            </a:r>
            <a:r>
              <a:rPr lang="fr-FR" sz="1200" dirty="0">
                <a:solidFill>
                  <a:schemeClr val="tx1">
                    <a:lumMod val="75000"/>
                    <a:lumOff val="25000"/>
                  </a:schemeClr>
                </a:solidFill>
                <a:latin typeface="+mn-lt"/>
              </a:rPr>
              <a:t>="</a:t>
            </a:r>
            <a:r>
              <a:rPr lang="fr-FR" sz="1200" dirty="0" err="1">
                <a:solidFill>
                  <a:srgbClr val="FF6D43"/>
                </a:solidFill>
                <a:latin typeface="+mn-lt"/>
              </a:rPr>
              <a:t>subdir</a:t>
            </a:r>
            <a:r>
              <a:rPr lang="fr-FR" sz="1200" dirty="0">
                <a:solidFill>
                  <a:srgbClr val="FF6D43"/>
                </a:solidFill>
                <a:latin typeface="+mn-lt"/>
              </a:rPr>
              <a:t>/bin</a:t>
            </a:r>
            <a:r>
              <a:rPr lang="fr-FR" sz="1200" dirty="0">
                <a:solidFill>
                  <a:schemeClr val="tx1">
                    <a:lumMod val="75000"/>
                    <a:lumOff val="25000"/>
                  </a:schemeClr>
                </a:solidFill>
                <a:latin typeface="+mn-lt"/>
              </a:rPr>
              <a:t>"/&gt;</a:t>
            </a:r>
          </a:p>
          <a:p>
            <a:pPr>
              <a:spcAft>
                <a:spcPts val="267"/>
              </a:spcAft>
              <a:buNone/>
              <a:tabLst>
                <a:tab pos="11359867" algn="r"/>
              </a:tabLst>
              <a:defRPr/>
            </a:pPr>
            <a:r>
              <a:rPr lang="fr-FR" sz="1200" dirty="0">
                <a:solidFill>
                  <a:schemeClr val="tx1">
                    <a:lumMod val="75000"/>
                    <a:lumOff val="25000"/>
                  </a:schemeClr>
                </a:solidFill>
                <a:latin typeface="+mn-lt"/>
              </a:rPr>
              <a:t> &lt;/</a:t>
            </a:r>
            <a:r>
              <a:rPr lang="fr-FR" sz="1200" dirty="0" err="1">
                <a:solidFill>
                  <a:schemeClr val="tx1">
                    <a:lumMod val="75000"/>
                    <a:lumOff val="25000"/>
                  </a:schemeClr>
                </a:solidFill>
                <a:latin typeface="+mn-lt"/>
              </a:rPr>
              <a:t>replicated</a:t>
            </a:r>
            <a:r>
              <a:rPr lang="fr-FR" sz="1200" dirty="0">
                <a:solidFill>
                  <a:schemeClr val="tx1">
                    <a:lumMod val="75000"/>
                    <a:lumOff val="25000"/>
                  </a:schemeClr>
                </a:solidFill>
                <a:latin typeface="+mn-lt"/>
              </a:rPr>
              <a:t>&gt;</a:t>
            </a:r>
          </a:p>
          <a:p>
            <a:pPr>
              <a:spcAft>
                <a:spcPts val="267"/>
              </a:spcAft>
              <a:buNone/>
              <a:tabLst>
                <a:tab pos="11359867" algn="r"/>
              </a:tabLst>
              <a:defRPr/>
            </a:pPr>
            <a:r>
              <a:rPr lang="en-US" sz="1200" dirty="0">
                <a:solidFill>
                  <a:schemeClr val="accent1">
                    <a:lumMod val="60000"/>
                    <a:lumOff val="40000"/>
                  </a:schemeClr>
                </a:solidFill>
                <a:latin typeface="+mn-lt"/>
                <a:cs typeface="Courier New" panose="02070309020205020404" pitchFamily="49" charset="0"/>
              </a:rPr>
              <a:t>  </a:t>
            </a:r>
            <a:r>
              <a:rPr lang="en-US" sz="1200" dirty="0">
                <a:solidFill>
                  <a:srgbClr val="FF6D43"/>
                </a:solidFill>
                <a:latin typeface="+mn-lt"/>
                <a:cs typeface="Courier New" panose="02070309020205020404" pitchFamily="49" charset="0"/>
              </a:rPr>
              <a:t>&lt;!-- As many &lt;replicated&gt; as there are directories to replicate --&gt;</a:t>
            </a:r>
            <a:endParaRPr lang="fr-FR" sz="1200" dirty="0">
              <a:solidFill>
                <a:srgbClr val="FF6D43"/>
              </a:solidFill>
              <a:latin typeface="+mn-lt"/>
              <a:cs typeface="Courier New" panose="02070309020205020404" pitchFamily="49" charset="0"/>
            </a:endParaRPr>
          </a:p>
          <a:p>
            <a:pPr>
              <a:spcAft>
                <a:spcPts val="267"/>
              </a:spcAft>
              <a:buNone/>
              <a:tabLst>
                <a:tab pos="11359867" algn="r"/>
              </a:tabLst>
              <a:defRPr/>
            </a:pPr>
            <a:r>
              <a:rPr lang="fr-FR" sz="1200" dirty="0">
                <a:solidFill>
                  <a:schemeClr val="tx1">
                    <a:lumMod val="75000"/>
                    <a:lumOff val="25000"/>
                  </a:schemeClr>
                </a:solidFill>
                <a:latin typeface="+mn-lt"/>
              </a:rPr>
              <a:t>&lt;/</a:t>
            </a:r>
            <a:r>
              <a:rPr lang="fr-FR" sz="1200" dirty="0" err="1">
                <a:solidFill>
                  <a:schemeClr val="tx1">
                    <a:lumMod val="75000"/>
                    <a:lumOff val="25000"/>
                  </a:schemeClr>
                </a:solidFill>
                <a:latin typeface="+mn-lt"/>
              </a:rPr>
              <a:t>rfs</a:t>
            </a:r>
            <a:r>
              <a:rPr lang="fr-FR" sz="1200" dirty="0">
                <a:solidFill>
                  <a:schemeClr val="tx1">
                    <a:lumMod val="75000"/>
                    <a:lumOff val="25000"/>
                  </a:schemeClr>
                </a:solidFill>
                <a:latin typeface="+mn-lt"/>
              </a:rPr>
              <a:t>&gt; </a:t>
            </a:r>
            <a:endParaRPr lang="en-US" sz="1200" dirty="0">
              <a:solidFill>
                <a:schemeClr val="tx1">
                  <a:lumMod val="75000"/>
                  <a:lumOff val="25000"/>
                </a:schemeClr>
              </a:solidFill>
              <a:latin typeface="+mn-lt"/>
            </a:endParaRPr>
          </a:p>
        </p:txBody>
      </p:sp>
      <p:sp>
        <p:nvSpPr>
          <p:cNvPr id="6" name="Légende : encadrée 5">
            <a:extLst>
              <a:ext uri="{FF2B5EF4-FFF2-40B4-BE49-F238E27FC236}">
                <a16:creationId xmlns:a16="http://schemas.microsoft.com/office/drawing/2014/main" id="{274FF808-6850-471A-A4C7-5B2CF93841B6}"/>
              </a:ext>
            </a:extLst>
          </p:cNvPr>
          <p:cNvSpPr/>
          <p:nvPr/>
        </p:nvSpPr>
        <p:spPr>
          <a:xfrm>
            <a:off x="1078544" y="2573628"/>
            <a:ext cx="3476525" cy="554636"/>
          </a:xfrm>
          <a:prstGeom prst="borderCallout1">
            <a:avLst>
              <a:gd name="adj1" fmla="val 107912"/>
              <a:gd name="adj2" fmla="val 43134"/>
              <a:gd name="adj3" fmla="val 131403"/>
              <a:gd name="adj4" fmla="val 37848"/>
            </a:avLst>
          </a:prstGeom>
          <a:noFill/>
          <a:ln w="9525"/>
        </p:spPr>
        <p:style>
          <a:lnRef idx="2">
            <a:schemeClr val="accent1"/>
          </a:lnRef>
          <a:fillRef idx="1">
            <a:schemeClr val="lt1"/>
          </a:fillRef>
          <a:effectRef idx="0">
            <a:schemeClr val="accent1"/>
          </a:effectRef>
          <a:fontRef idx="minor">
            <a:schemeClr val="dk1"/>
          </a:fontRef>
        </p:style>
        <p:txBody>
          <a:bodyPr rtlCol="0" anchor="ctr"/>
          <a:lstStyle/>
          <a:p>
            <a:pPr>
              <a:lnSpc>
                <a:spcPct val="150000"/>
              </a:lnSpc>
              <a:spcAft>
                <a:spcPts val="1600"/>
              </a:spcAft>
            </a:pPr>
            <a:r>
              <a:rPr lang="en-US" sz="1200" dirty="0">
                <a:solidFill>
                  <a:schemeClr val="tx1"/>
                </a:solidFill>
              </a:rPr>
              <a:t>Absolute path of the directory to replicate</a:t>
            </a:r>
          </a:p>
        </p:txBody>
      </p:sp>
      <p:sp>
        <p:nvSpPr>
          <p:cNvPr id="8" name="Légende : encadrée 7">
            <a:extLst>
              <a:ext uri="{FF2B5EF4-FFF2-40B4-BE49-F238E27FC236}">
                <a16:creationId xmlns:a16="http://schemas.microsoft.com/office/drawing/2014/main" id="{876BEC50-C340-4F4A-9980-80D744BEB1EB}"/>
              </a:ext>
            </a:extLst>
          </p:cNvPr>
          <p:cNvSpPr/>
          <p:nvPr/>
        </p:nvSpPr>
        <p:spPr>
          <a:xfrm>
            <a:off x="6138336" y="2579131"/>
            <a:ext cx="5543124" cy="549133"/>
          </a:xfrm>
          <a:prstGeom prst="borderCallout1">
            <a:avLst>
              <a:gd name="adj1" fmla="val 89410"/>
              <a:gd name="adj2" fmla="val -1301"/>
              <a:gd name="adj3" fmla="val 143102"/>
              <a:gd name="adj4" fmla="val -25697"/>
            </a:avLst>
          </a:prstGeom>
          <a:noFill/>
          <a:ln w="9525"/>
        </p:spPr>
        <p:style>
          <a:lnRef idx="2">
            <a:schemeClr val="accent1"/>
          </a:lnRef>
          <a:fillRef idx="1">
            <a:schemeClr val="lt1"/>
          </a:fillRef>
          <a:effectRef idx="0">
            <a:schemeClr val="accent1"/>
          </a:effectRef>
          <a:fontRef idx="minor">
            <a:schemeClr val="dk1"/>
          </a:fontRef>
        </p:style>
        <p:txBody>
          <a:bodyPr rtlCol="0" anchor="ctr"/>
          <a:lstStyle/>
          <a:p>
            <a:pPr>
              <a:lnSpc>
                <a:spcPct val="150000"/>
              </a:lnSpc>
              <a:spcAft>
                <a:spcPts val="1600"/>
              </a:spcAft>
            </a:pPr>
            <a:r>
              <a:rPr lang="en-US" sz="1200" dirty="0">
                <a:solidFill>
                  <a:schemeClr val="tx1"/>
                </a:solidFill>
              </a:rPr>
              <a:t>Read-only access on the secondary to avoid corruption</a:t>
            </a:r>
          </a:p>
        </p:txBody>
      </p:sp>
      <p:sp>
        <p:nvSpPr>
          <p:cNvPr id="12" name="Légende : encadrée 11">
            <a:extLst>
              <a:ext uri="{FF2B5EF4-FFF2-40B4-BE49-F238E27FC236}">
                <a16:creationId xmlns:a16="http://schemas.microsoft.com/office/drawing/2014/main" id="{44928FD8-B24E-458F-94D6-A730215A931D}"/>
              </a:ext>
            </a:extLst>
          </p:cNvPr>
          <p:cNvSpPr/>
          <p:nvPr/>
        </p:nvSpPr>
        <p:spPr>
          <a:xfrm>
            <a:off x="6138336" y="3968352"/>
            <a:ext cx="5543124" cy="1232298"/>
          </a:xfrm>
          <a:prstGeom prst="borderCallout1">
            <a:avLst>
              <a:gd name="adj1" fmla="val 45486"/>
              <a:gd name="adj2" fmla="val 13"/>
              <a:gd name="adj3" fmla="val 21144"/>
              <a:gd name="adj4" fmla="val -57447"/>
            </a:avLst>
          </a:prstGeom>
          <a:noFill/>
          <a:ln w="9525"/>
        </p:spPr>
        <p:style>
          <a:lnRef idx="2">
            <a:schemeClr val="accent1"/>
          </a:lnRef>
          <a:fillRef idx="1">
            <a:schemeClr val="lt1"/>
          </a:fillRef>
          <a:effectRef idx="0">
            <a:schemeClr val="accent1"/>
          </a:effectRef>
          <a:fontRef idx="minor">
            <a:schemeClr val="dk1"/>
          </a:fontRef>
        </p:style>
        <p:txBody>
          <a:bodyPr rtlCol="0" anchor="ctr"/>
          <a:lstStyle/>
          <a:p>
            <a:pPr>
              <a:lnSpc>
                <a:spcPct val="150000"/>
              </a:lnSpc>
              <a:spcAft>
                <a:spcPts val="1600"/>
              </a:spcAft>
            </a:pPr>
            <a:r>
              <a:rPr lang="en-US" sz="1200" dirty="0">
                <a:solidFill>
                  <a:schemeClr val="tx1"/>
                </a:solidFill>
              </a:rPr>
              <a:t>Relative path for not replicated files or directories inside a replicated directory</a:t>
            </a:r>
            <a:br>
              <a:rPr lang="en-US" sz="1200" dirty="0">
                <a:solidFill>
                  <a:schemeClr val="tx1"/>
                </a:solidFill>
              </a:rPr>
            </a:br>
            <a:br>
              <a:rPr lang="en-US" sz="800" dirty="0">
                <a:solidFill>
                  <a:schemeClr val="tx1"/>
                </a:solidFill>
              </a:rPr>
            </a:br>
            <a:r>
              <a:rPr lang="en-US" sz="1200" dirty="0">
                <a:solidFill>
                  <a:schemeClr val="tx1"/>
                </a:solidFill>
              </a:rPr>
              <a:t>Note: rename between not replicated and replicated is not supported</a:t>
            </a:r>
          </a:p>
        </p:txBody>
      </p:sp>
      <p:sp>
        <p:nvSpPr>
          <p:cNvPr id="7" name="Légende : encadrée 6">
            <a:extLst>
              <a:ext uri="{FF2B5EF4-FFF2-40B4-BE49-F238E27FC236}">
                <a16:creationId xmlns:a16="http://schemas.microsoft.com/office/drawing/2014/main" id="{AD7E8EF4-6EDA-281C-176B-8DA05100633F}"/>
              </a:ext>
            </a:extLst>
          </p:cNvPr>
          <p:cNvSpPr/>
          <p:nvPr/>
        </p:nvSpPr>
        <p:spPr>
          <a:xfrm>
            <a:off x="422594" y="1543416"/>
            <a:ext cx="3476525" cy="667192"/>
          </a:xfrm>
          <a:prstGeom prst="borderCallout1">
            <a:avLst>
              <a:gd name="adj1" fmla="val 103790"/>
              <a:gd name="adj2" fmla="val 9928"/>
              <a:gd name="adj3" fmla="val 230372"/>
              <a:gd name="adj4" fmla="val 7930"/>
            </a:avLst>
          </a:prstGeom>
          <a:noFill/>
          <a:ln w="9525"/>
        </p:spPr>
        <p:style>
          <a:lnRef idx="2">
            <a:schemeClr val="accent1"/>
          </a:lnRef>
          <a:fillRef idx="1">
            <a:schemeClr val="lt1"/>
          </a:fillRef>
          <a:effectRef idx="0">
            <a:schemeClr val="accent1"/>
          </a:effectRef>
          <a:fontRef idx="minor">
            <a:schemeClr val="dk1"/>
          </a:fontRef>
        </p:style>
        <p:txBody>
          <a:bodyPr rtlCol="0" anchor="ctr"/>
          <a:lstStyle/>
          <a:p>
            <a:pPr marL="171450" indent="-171450">
              <a:lnSpc>
                <a:spcPct val="150000"/>
              </a:lnSpc>
              <a:buFont typeface="Courier New" panose="02070309020205020404" pitchFamily="49" charset="0"/>
              <a:buChar char="o"/>
            </a:pPr>
            <a:r>
              <a:rPr lang="en-US" sz="1200" dirty="0">
                <a:solidFill>
                  <a:schemeClr val="tx1"/>
                </a:solidFill>
              </a:rPr>
              <a:t>Resource: </a:t>
            </a:r>
            <a:r>
              <a:rPr lang="en-US" sz="1200" kern="0" dirty="0" err="1">
                <a:solidFill>
                  <a:schemeClr val="tx1"/>
                </a:solidFill>
                <a:cs typeface="Courier New" pitchFamily="49" charset="0"/>
              </a:rPr>
              <a:t>rfs.uptodate</a:t>
            </a:r>
            <a:endParaRPr lang="en-US" sz="1200" kern="0" dirty="0">
              <a:solidFill>
                <a:schemeClr val="accent1"/>
              </a:solidFill>
              <a:cs typeface="Courier New" pitchFamily="49" charset="0"/>
            </a:endParaRPr>
          </a:p>
          <a:p>
            <a:pPr marL="171450" indent="-171450">
              <a:lnSpc>
                <a:spcPct val="150000"/>
              </a:lnSpc>
              <a:buFont typeface="Courier New" panose="02070309020205020404" pitchFamily="49" charset="0"/>
              <a:buChar char="o"/>
            </a:pPr>
            <a:r>
              <a:rPr lang="en-US" sz="1200" kern="0" dirty="0">
                <a:solidFill>
                  <a:schemeClr val="tx1"/>
                </a:solidFill>
                <a:cs typeface="Courier New" pitchFamily="49" charset="0"/>
              </a:rPr>
              <a:t>Action: wait remote when not </a:t>
            </a:r>
            <a:r>
              <a:rPr lang="en-US" sz="1200" kern="0" dirty="0" err="1">
                <a:solidFill>
                  <a:schemeClr val="tx1"/>
                </a:solidFill>
                <a:cs typeface="Courier New" pitchFamily="49" charset="0"/>
              </a:rPr>
              <a:t>uptodate</a:t>
            </a:r>
            <a:endParaRPr lang="en-US" sz="1200" dirty="0">
              <a:solidFill>
                <a:schemeClr val="tx1"/>
              </a:solidFill>
            </a:endParaRPr>
          </a:p>
        </p:txBody>
      </p:sp>
      <p:pic>
        <p:nvPicPr>
          <p:cNvPr id="3" name="mirror-18">
            <a:hlinkClick r:id="" action="ppaction://media"/>
            <a:extLst>
              <a:ext uri="{FF2B5EF4-FFF2-40B4-BE49-F238E27FC236}">
                <a16:creationId xmlns:a16="http://schemas.microsoft.com/office/drawing/2014/main" id="{1BEBCCE2-5A68-2C73-9ACC-8ABEBAC708F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454031" y="6370637"/>
            <a:ext cx="487363" cy="487363"/>
          </a:xfrm>
          <a:prstGeom prst="rect">
            <a:avLst/>
          </a:prstGeom>
        </p:spPr>
      </p:pic>
    </p:spTree>
    <p:extLst>
      <p:ext uri="{BB962C8B-B14F-4D97-AF65-F5344CB8AC3E}">
        <p14:creationId xmlns:p14="http://schemas.microsoft.com/office/powerpoint/2010/main" val="1069501701"/>
      </p:ext>
    </p:extLst>
  </p:cSld>
  <p:clrMapOvr>
    <a:masterClrMapping/>
  </p:clrMapOvr>
  <mc:AlternateContent xmlns:mc="http://schemas.openxmlformats.org/markup-compatibility/2006" xmlns:p14="http://schemas.microsoft.com/office/powerpoint/2010/main">
    <mc:Choice Requires="p14">
      <p:transition spd="slow" p14:dur="2000" advClick="0" advTm="63000"/>
    </mc:Choice>
    <mc:Fallback xmlns="">
      <p:transition spd="slow" advClick="0" advTm="6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205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8">
            <a:extLst>
              <a:ext uri="{FF2B5EF4-FFF2-40B4-BE49-F238E27FC236}">
                <a16:creationId xmlns:a16="http://schemas.microsoft.com/office/drawing/2014/main" id="{15E1EE82-3F58-4D8F-8BCF-A827EF5829A9}"/>
              </a:ext>
            </a:extLst>
          </p:cNvPr>
          <p:cNvSpPr>
            <a:spLocks noGrp="1"/>
          </p:cNvSpPr>
          <p:nvPr>
            <p:ph type="title"/>
          </p:nvPr>
        </p:nvSpPr>
        <p:spPr/>
        <p:txBody>
          <a:bodyPr/>
          <a:lstStyle/>
          <a:p>
            <a:r>
              <a:rPr lang="fr-FR" dirty="0"/>
              <a:t>&lt;</a:t>
            </a:r>
            <a:r>
              <a:rPr lang="fr-FR" dirty="0" err="1"/>
              <a:t>rfs</a:t>
            </a:r>
            <a:r>
              <a:rPr lang="fr-FR" dirty="0"/>
              <a:t>&gt; in userconfig.xml</a:t>
            </a:r>
          </a:p>
        </p:txBody>
      </p:sp>
      <p:sp>
        <p:nvSpPr>
          <p:cNvPr id="10" name="Espace réservé du texte 9">
            <a:extLst>
              <a:ext uri="{FF2B5EF4-FFF2-40B4-BE49-F238E27FC236}">
                <a16:creationId xmlns:a16="http://schemas.microsoft.com/office/drawing/2014/main" id="{C44A11DA-25D4-46C5-86F8-6B5B755EB194}"/>
              </a:ext>
            </a:extLst>
          </p:cNvPr>
          <p:cNvSpPr>
            <a:spLocks noGrp="1"/>
          </p:cNvSpPr>
          <p:nvPr>
            <p:ph type="body" sz="quarter" idx="10"/>
          </p:nvPr>
        </p:nvSpPr>
        <p:spPr>
          <a:xfrm>
            <a:off x="316799" y="830931"/>
            <a:ext cx="11484000" cy="276999"/>
          </a:xfrm>
        </p:spPr>
        <p:txBody>
          <a:bodyPr/>
          <a:lstStyle/>
          <a:p>
            <a:r>
              <a:rPr lang="fr-FR" sz="1200" dirty="0" err="1"/>
              <a:t>Replicate</a:t>
            </a:r>
            <a:r>
              <a:rPr lang="fr-FR" sz="1200" dirty="0"/>
              <a:t> all </a:t>
            </a:r>
            <a:r>
              <a:rPr lang="fr-FR" sz="1200" dirty="0" err="1"/>
              <a:t>except</a:t>
            </a:r>
            <a:r>
              <a:rPr lang="fr-FR" sz="1200" dirty="0"/>
              <a:t>  or </a:t>
            </a:r>
            <a:r>
              <a:rPr lang="fr-FR" sz="1200" dirty="0" err="1"/>
              <a:t>replicate</a:t>
            </a:r>
            <a:r>
              <a:rPr lang="fr-FR" sz="1200" dirty="0"/>
              <a:t> </a:t>
            </a:r>
            <a:r>
              <a:rPr lang="fr-FR" sz="1200" dirty="0" err="1"/>
              <a:t>only</a:t>
            </a:r>
            <a:endParaRPr lang="fr-FR" sz="1200" dirty="0"/>
          </a:p>
        </p:txBody>
      </p:sp>
      <p:sp>
        <p:nvSpPr>
          <p:cNvPr id="11" name="Espace réservé du contenu 33">
            <a:extLst>
              <a:ext uri="{FF2B5EF4-FFF2-40B4-BE49-F238E27FC236}">
                <a16:creationId xmlns:a16="http://schemas.microsoft.com/office/drawing/2014/main" id="{484212ED-9A9F-4239-93EB-A6E92565E26B}"/>
              </a:ext>
            </a:extLst>
          </p:cNvPr>
          <p:cNvSpPr txBox="1">
            <a:spLocks/>
          </p:cNvSpPr>
          <p:nvPr/>
        </p:nvSpPr>
        <p:spPr>
          <a:xfrm>
            <a:off x="342584" y="2239165"/>
            <a:ext cx="11849416" cy="2664709"/>
          </a:xfrm>
          <a:prstGeom prst="rect">
            <a:avLst/>
          </a:prstGeom>
        </p:spPr>
        <p:txBody>
          <a:bodyPr/>
          <a:lstStyle>
            <a:lvl1pPr marL="164592" indent="-164592" algn="l" defTabSz="914400" rtl="0" eaLnBrk="1" latinLnBrk="0" hangingPunct="1">
              <a:spcBef>
                <a:spcPts val="0"/>
              </a:spcBef>
              <a:spcAft>
                <a:spcPts val="400"/>
              </a:spcAft>
              <a:buClr>
                <a:schemeClr val="tx1"/>
              </a:buClr>
              <a:buSzPct val="100000"/>
              <a:buFont typeface="Arial" panose="020B0604020202020204" pitchFamily="34" charset="0"/>
              <a:buChar char="•"/>
              <a:defRPr sz="1400" kern="1200" baseline="0">
                <a:solidFill>
                  <a:schemeClr val="tx1"/>
                </a:solidFill>
                <a:latin typeface="Raleway Medium" pitchFamily="2" charset="0"/>
                <a:ea typeface="Verdana" pitchFamily="34" charset="0"/>
                <a:cs typeface="Verdana" pitchFamily="34" charset="0"/>
              </a:defRPr>
            </a:lvl1pPr>
            <a:lvl2pPr marL="329184" indent="-164592" algn="l" defTabSz="914400" rtl="0" eaLnBrk="1" latinLnBrk="0" hangingPunct="1">
              <a:spcBef>
                <a:spcPts val="0"/>
              </a:spcBef>
              <a:spcAft>
                <a:spcPts val="400"/>
              </a:spcAft>
              <a:buClr>
                <a:schemeClr val="tx1"/>
              </a:buClr>
              <a:buFont typeface="Arial" panose="020B0604020202020204" pitchFamily="34" charset="0"/>
              <a:buChar char="•"/>
              <a:defRPr sz="1200" kern="1200" baseline="0">
                <a:solidFill>
                  <a:schemeClr val="tx1"/>
                </a:solidFill>
                <a:latin typeface="Raleway Light" pitchFamily="2" charset="0"/>
                <a:ea typeface="Verdana" pitchFamily="34" charset="0"/>
                <a:cs typeface="Verdana" pitchFamily="34" charset="0"/>
              </a:defRPr>
            </a:lvl2pPr>
            <a:lvl3pPr marL="493776" indent="-164592" algn="l" defTabSz="914400" rtl="0" eaLnBrk="1" latinLnBrk="0" hangingPunct="1">
              <a:spcBef>
                <a:spcPts val="0"/>
              </a:spcBef>
              <a:spcAft>
                <a:spcPts val="400"/>
              </a:spcAft>
              <a:buClr>
                <a:schemeClr val="tx1"/>
              </a:buClr>
              <a:buFont typeface="Arial" pitchFamily="34" charset="0"/>
              <a:buChar char="•"/>
              <a:defRPr sz="1100" kern="1200">
                <a:solidFill>
                  <a:schemeClr val="tx1"/>
                </a:solidFill>
                <a:latin typeface="Raleway Light" pitchFamily="2" charset="0"/>
                <a:ea typeface="Verdana" pitchFamily="34" charset="0"/>
                <a:cs typeface="Verdana" pitchFamily="34" charset="0"/>
              </a:defRPr>
            </a:lvl3pPr>
            <a:lvl4pPr marL="658368" indent="-164592" algn="l" defTabSz="914400" rtl="0" eaLnBrk="1" latinLnBrk="0" hangingPunct="1">
              <a:spcBef>
                <a:spcPts val="0"/>
              </a:spcBef>
              <a:spcAft>
                <a:spcPts val="400"/>
              </a:spcAft>
              <a:buClr>
                <a:schemeClr val="tx1"/>
              </a:buClr>
              <a:buFont typeface="Arial" panose="020B0604020202020204" pitchFamily="34" charset="0"/>
              <a:buChar char="•"/>
              <a:defRPr sz="1000" kern="1200" baseline="0">
                <a:solidFill>
                  <a:schemeClr val="tx1"/>
                </a:solidFill>
                <a:latin typeface="+mn-lt"/>
                <a:ea typeface="Verdana" pitchFamily="34" charset="0"/>
                <a:cs typeface="Verdana" pitchFamily="34" charset="0"/>
              </a:defRPr>
            </a:lvl4pPr>
            <a:lvl5pPr marL="1350000" indent="-270000" algn="l" defTabSz="914400" rtl="0" eaLnBrk="1" latinLnBrk="0" hangingPunct="1">
              <a:spcBef>
                <a:spcPct val="20000"/>
              </a:spcBef>
              <a:buClr>
                <a:schemeClr val="tx2"/>
              </a:buClr>
              <a:buFont typeface="Arial" pitchFamily="34" charset="0"/>
              <a:buChar char="»"/>
              <a:defRPr sz="1600" kern="1200">
                <a:solidFill>
                  <a:srgbClr val="FFFFFF"/>
                </a:solidFill>
                <a:latin typeface="Verdana" pitchFamily="34" charset="0"/>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Aft>
                <a:spcPts val="267"/>
              </a:spcAft>
              <a:buNone/>
              <a:tabLst>
                <a:tab pos="11359867" algn="r"/>
              </a:tabLst>
              <a:defRPr/>
            </a:pPr>
            <a:r>
              <a:rPr lang="fr-FR" sz="1200" dirty="0">
                <a:solidFill>
                  <a:schemeClr val="tx1">
                    <a:lumMod val="75000"/>
                    <a:lumOff val="25000"/>
                  </a:schemeClr>
                </a:solidFill>
                <a:latin typeface="+mn-lt"/>
              </a:rPr>
              <a:t>&lt;</a:t>
            </a:r>
            <a:r>
              <a:rPr lang="fr-FR" sz="1200" dirty="0" err="1">
                <a:solidFill>
                  <a:schemeClr val="tx1">
                    <a:lumMod val="75000"/>
                    <a:lumOff val="25000"/>
                  </a:schemeClr>
                </a:solidFill>
                <a:latin typeface="+mn-lt"/>
              </a:rPr>
              <a:t>rfs</a:t>
            </a:r>
            <a:r>
              <a:rPr lang="fr-FR" sz="1200" dirty="0">
                <a:solidFill>
                  <a:schemeClr val="tx1">
                    <a:lumMod val="75000"/>
                    <a:lumOff val="25000"/>
                  </a:schemeClr>
                </a:solidFill>
                <a:latin typeface="+mn-lt"/>
              </a:rPr>
              <a:t>&gt;</a:t>
            </a:r>
          </a:p>
          <a:p>
            <a:pPr>
              <a:spcAft>
                <a:spcPts val="267"/>
              </a:spcAft>
              <a:buNone/>
              <a:tabLst>
                <a:tab pos="11359867" algn="r"/>
              </a:tabLst>
              <a:defRPr/>
            </a:pPr>
            <a:r>
              <a:rPr lang="fr-FR" sz="1200" dirty="0">
                <a:solidFill>
                  <a:schemeClr val="tx1">
                    <a:lumMod val="75000"/>
                    <a:lumOff val="25000"/>
                  </a:schemeClr>
                </a:solidFill>
                <a:latin typeface="+mn-lt"/>
              </a:rPr>
              <a:t>  &lt;</a:t>
            </a:r>
            <a:r>
              <a:rPr lang="fr-FR" sz="1200" dirty="0" err="1">
                <a:solidFill>
                  <a:schemeClr val="tx1">
                    <a:lumMod val="75000"/>
                    <a:lumOff val="25000"/>
                  </a:schemeClr>
                </a:solidFill>
                <a:latin typeface="+mn-lt"/>
              </a:rPr>
              <a:t>replicated</a:t>
            </a:r>
            <a:r>
              <a:rPr lang="fr-FR" sz="1200" dirty="0">
                <a:solidFill>
                  <a:schemeClr val="tx1">
                    <a:lumMod val="75000"/>
                    <a:lumOff val="25000"/>
                  </a:schemeClr>
                </a:solidFill>
                <a:latin typeface="+mn-lt"/>
              </a:rPr>
              <a:t> </a:t>
            </a:r>
            <a:r>
              <a:rPr lang="fr-FR" sz="1200" dirty="0" err="1">
                <a:solidFill>
                  <a:schemeClr val="tx1">
                    <a:lumMod val="75000"/>
                    <a:lumOff val="25000"/>
                  </a:schemeClr>
                </a:solidFill>
                <a:latin typeface="+mn-lt"/>
              </a:rPr>
              <a:t>dir</a:t>
            </a:r>
            <a:r>
              <a:rPr lang="fr-FR" sz="1200" dirty="0">
                <a:solidFill>
                  <a:schemeClr val="tx1">
                    <a:lumMod val="75000"/>
                    <a:lumOff val="25000"/>
                  </a:schemeClr>
                </a:solidFill>
                <a:latin typeface="+mn-lt"/>
              </a:rPr>
              <a:t>="</a:t>
            </a:r>
            <a:r>
              <a:rPr lang="fr-FR" sz="1200" dirty="0">
                <a:solidFill>
                  <a:srgbClr val="FF6D43"/>
                </a:solidFill>
                <a:latin typeface="+mn-lt"/>
              </a:rPr>
              <a:t>c:\dir1</a:t>
            </a:r>
            <a:r>
              <a:rPr lang="fr-FR" sz="1200" dirty="0">
                <a:solidFill>
                  <a:schemeClr val="tx1">
                    <a:lumMod val="75000"/>
                    <a:lumOff val="25000"/>
                  </a:schemeClr>
                </a:solidFill>
                <a:latin typeface="+mn-lt"/>
              </a:rPr>
              <a:t>"&gt;</a:t>
            </a:r>
          </a:p>
          <a:p>
            <a:pPr>
              <a:spcAft>
                <a:spcPts val="267"/>
              </a:spcAft>
              <a:buNone/>
              <a:tabLst>
                <a:tab pos="11359867" algn="r"/>
              </a:tabLst>
              <a:defRPr/>
            </a:pPr>
            <a:r>
              <a:rPr lang="fr-FR" sz="1200" dirty="0">
                <a:solidFill>
                  <a:schemeClr val="tx1">
                    <a:lumMod val="75000"/>
                    <a:lumOff val="25000"/>
                  </a:schemeClr>
                </a:solidFill>
                <a:latin typeface="+mn-lt"/>
              </a:rPr>
              <a:t>    </a:t>
            </a:r>
            <a:r>
              <a:rPr lang="en-US" sz="1200" dirty="0">
                <a:solidFill>
                  <a:schemeClr val="tx1">
                    <a:lumMod val="75000"/>
                    <a:lumOff val="25000"/>
                  </a:schemeClr>
                </a:solidFill>
                <a:latin typeface="+mn-lt"/>
              </a:rPr>
              <a:t>&lt;</a:t>
            </a:r>
            <a:r>
              <a:rPr lang="en-US" sz="1200" dirty="0" err="1">
                <a:solidFill>
                  <a:schemeClr val="tx1">
                    <a:lumMod val="75000"/>
                    <a:lumOff val="25000"/>
                  </a:schemeClr>
                </a:solidFill>
                <a:latin typeface="+mn-lt"/>
              </a:rPr>
              <a:t>notreplicated</a:t>
            </a:r>
            <a:r>
              <a:rPr lang="en-US" sz="1200" dirty="0">
                <a:solidFill>
                  <a:schemeClr val="tx1">
                    <a:lumMod val="75000"/>
                    <a:lumOff val="25000"/>
                  </a:schemeClr>
                </a:solidFill>
                <a:latin typeface="+mn-lt"/>
              </a:rPr>
              <a:t> </a:t>
            </a:r>
            <a:r>
              <a:rPr lang="en-US" sz="1200" dirty="0" err="1">
                <a:solidFill>
                  <a:schemeClr val="tx1">
                    <a:lumMod val="75000"/>
                    <a:lumOff val="25000"/>
                  </a:schemeClr>
                </a:solidFill>
                <a:latin typeface="+mn-lt"/>
              </a:rPr>
              <a:t>regexpath</a:t>
            </a:r>
            <a:r>
              <a:rPr lang="en-US" sz="1200" dirty="0">
                <a:solidFill>
                  <a:schemeClr val="accent1"/>
                </a:solidFill>
                <a:latin typeface="+mn-lt"/>
              </a:rPr>
              <a:t>=".*\.</a:t>
            </a:r>
            <a:r>
              <a:rPr lang="en-US" sz="1200" dirty="0" err="1">
                <a:solidFill>
                  <a:schemeClr val="accent1"/>
                </a:solidFill>
                <a:latin typeface="+mn-lt"/>
              </a:rPr>
              <a:t>tmp</a:t>
            </a:r>
            <a:r>
              <a:rPr lang="en-US" sz="1200" dirty="0">
                <a:solidFill>
                  <a:schemeClr val="accent1"/>
                </a:solidFill>
                <a:latin typeface="+mn-lt"/>
              </a:rPr>
              <a:t>$</a:t>
            </a:r>
            <a:r>
              <a:rPr lang="en-US" sz="1200" dirty="0">
                <a:solidFill>
                  <a:schemeClr val="tx1">
                    <a:lumMod val="75000"/>
                    <a:lumOff val="25000"/>
                  </a:schemeClr>
                </a:solidFill>
                <a:latin typeface="+mn-lt"/>
              </a:rPr>
              <a:t>" /&gt;</a:t>
            </a:r>
          </a:p>
          <a:p>
            <a:pPr>
              <a:spcAft>
                <a:spcPts val="267"/>
              </a:spcAft>
              <a:buNone/>
              <a:tabLst>
                <a:tab pos="11359867" algn="r"/>
              </a:tabLst>
              <a:defRPr/>
            </a:pPr>
            <a:r>
              <a:rPr lang="en-US" sz="1200" dirty="0">
                <a:solidFill>
                  <a:schemeClr val="tx1">
                    <a:lumMod val="75000"/>
                    <a:lumOff val="25000"/>
                  </a:schemeClr>
                </a:solidFill>
                <a:latin typeface="+mn-lt"/>
              </a:rPr>
              <a:t>    &lt;</a:t>
            </a:r>
            <a:r>
              <a:rPr lang="en-US" sz="1200" dirty="0" err="1">
                <a:solidFill>
                  <a:schemeClr val="tx1">
                    <a:lumMod val="75000"/>
                    <a:lumOff val="25000"/>
                  </a:schemeClr>
                </a:solidFill>
                <a:latin typeface="+mn-lt"/>
              </a:rPr>
              <a:t>notreplicated</a:t>
            </a:r>
            <a:r>
              <a:rPr lang="en-US" sz="1200" dirty="0">
                <a:solidFill>
                  <a:schemeClr val="tx1">
                    <a:lumMod val="75000"/>
                    <a:lumOff val="25000"/>
                  </a:schemeClr>
                </a:solidFill>
                <a:latin typeface="+mn-lt"/>
              </a:rPr>
              <a:t> </a:t>
            </a:r>
            <a:r>
              <a:rPr lang="en-US" sz="1200" dirty="0" err="1">
                <a:solidFill>
                  <a:schemeClr val="tx1">
                    <a:lumMod val="75000"/>
                    <a:lumOff val="25000"/>
                  </a:schemeClr>
                </a:solidFill>
                <a:latin typeface="+mn-lt"/>
              </a:rPr>
              <a:t>regexpath</a:t>
            </a:r>
            <a:r>
              <a:rPr lang="en-US" sz="1200" dirty="0">
                <a:solidFill>
                  <a:schemeClr val="accent1"/>
                </a:solidFill>
                <a:latin typeface="+mn-lt"/>
              </a:rPr>
              <a:t>=".*\.</a:t>
            </a:r>
            <a:r>
              <a:rPr lang="en-US" sz="1200" dirty="0" err="1">
                <a:solidFill>
                  <a:schemeClr val="accent1"/>
                </a:solidFill>
                <a:latin typeface="+mn-lt"/>
              </a:rPr>
              <a:t>bak</a:t>
            </a:r>
            <a:r>
              <a:rPr lang="en-US" sz="1200" dirty="0">
                <a:solidFill>
                  <a:schemeClr val="accent1"/>
                </a:solidFill>
                <a:latin typeface="+mn-lt"/>
              </a:rPr>
              <a:t>$</a:t>
            </a:r>
            <a:r>
              <a:rPr lang="en-US" sz="1200" dirty="0">
                <a:solidFill>
                  <a:schemeClr val="tx1">
                    <a:lumMod val="75000"/>
                    <a:lumOff val="25000"/>
                  </a:schemeClr>
                </a:solidFill>
                <a:latin typeface="+mn-lt"/>
              </a:rPr>
              <a:t>" /&gt;</a:t>
            </a:r>
            <a:endParaRPr lang="fr-FR" sz="1200" dirty="0">
              <a:solidFill>
                <a:schemeClr val="tx1">
                  <a:lumMod val="75000"/>
                  <a:lumOff val="25000"/>
                </a:schemeClr>
              </a:solidFill>
              <a:latin typeface="+mn-lt"/>
            </a:endParaRPr>
          </a:p>
          <a:p>
            <a:pPr>
              <a:spcAft>
                <a:spcPts val="267"/>
              </a:spcAft>
              <a:buNone/>
              <a:tabLst>
                <a:tab pos="11359867" algn="r"/>
              </a:tabLst>
              <a:defRPr/>
            </a:pPr>
            <a:r>
              <a:rPr lang="fr-FR" sz="1200" dirty="0">
                <a:solidFill>
                  <a:schemeClr val="tx1">
                    <a:lumMod val="75000"/>
                    <a:lumOff val="25000"/>
                  </a:schemeClr>
                </a:solidFill>
                <a:latin typeface="+mn-lt"/>
              </a:rPr>
              <a:t>  &lt;/</a:t>
            </a:r>
            <a:r>
              <a:rPr lang="fr-FR" sz="1200" dirty="0" err="1">
                <a:solidFill>
                  <a:schemeClr val="tx1">
                    <a:lumMod val="75000"/>
                    <a:lumOff val="25000"/>
                  </a:schemeClr>
                </a:solidFill>
                <a:latin typeface="+mn-lt"/>
              </a:rPr>
              <a:t>replicated</a:t>
            </a:r>
            <a:r>
              <a:rPr lang="fr-FR" sz="1200" dirty="0">
                <a:solidFill>
                  <a:schemeClr val="tx1">
                    <a:lumMod val="75000"/>
                    <a:lumOff val="25000"/>
                  </a:schemeClr>
                </a:solidFill>
                <a:latin typeface="+mn-lt"/>
              </a:rPr>
              <a:t>&gt;</a:t>
            </a:r>
          </a:p>
          <a:p>
            <a:pPr>
              <a:spcAft>
                <a:spcPts val="267"/>
              </a:spcAft>
              <a:buNone/>
              <a:tabLst>
                <a:tab pos="11359867" algn="r"/>
              </a:tabLst>
              <a:defRPr/>
            </a:pPr>
            <a:r>
              <a:rPr lang="fr-FR" sz="1200" dirty="0">
                <a:solidFill>
                  <a:schemeClr val="tx1">
                    <a:lumMod val="75000"/>
                    <a:lumOff val="25000"/>
                  </a:schemeClr>
                </a:solidFill>
                <a:latin typeface="+mn-lt"/>
              </a:rPr>
              <a:t> &lt;</a:t>
            </a:r>
            <a:r>
              <a:rPr lang="fr-FR" sz="1200" dirty="0" err="1">
                <a:solidFill>
                  <a:schemeClr val="tx1">
                    <a:lumMod val="75000"/>
                    <a:lumOff val="25000"/>
                  </a:schemeClr>
                </a:solidFill>
                <a:latin typeface="+mn-lt"/>
              </a:rPr>
              <a:t>replicated</a:t>
            </a:r>
            <a:r>
              <a:rPr lang="fr-FR" sz="1200" dirty="0">
                <a:solidFill>
                  <a:schemeClr val="tx1">
                    <a:lumMod val="75000"/>
                    <a:lumOff val="25000"/>
                  </a:schemeClr>
                </a:solidFill>
                <a:latin typeface="+mn-lt"/>
              </a:rPr>
              <a:t> </a:t>
            </a:r>
            <a:r>
              <a:rPr lang="fr-FR" sz="1200" dirty="0" err="1">
                <a:solidFill>
                  <a:schemeClr val="tx1">
                    <a:lumMod val="75000"/>
                    <a:lumOff val="25000"/>
                  </a:schemeClr>
                </a:solidFill>
                <a:latin typeface="+mn-lt"/>
              </a:rPr>
              <a:t>dir</a:t>
            </a:r>
            <a:r>
              <a:rPr lang="fr-FR" sz="1200" dirty="0">
                <a:solidFill>
                  <a:schemeClr val="tx1">
                    <a:lumMod val="75000"/>
                    <a:lumOff val="25000"/>
                  </a:schemeClr>
                </a:solidFill>
                <a:latin typeface="+mn-lt"/>
              </a:rPr>
              <a:t>="</a:t>
            </a:r>
            <a:r>
              <a:rPr lang="fr-FR" sz="1200" dirty="0">
                <a:solidFill>
                  <a:srgbClr val="FF6D43"/>
                </a:solidFill>
                <a:latin typeface="+mn-lt"/>
              </a:rPr>
              <a:t>c:\dir2</a:t>
            </a:r>
            <a:r>
              <a:rPr lang="fr-FR" sz="1200" dirty="0">
                <a:solidFill>
                  <a:schemeClr val="tx1">
                    <a:lumMod val="75000"/>
                    <a:lumOff val="25000"/>
                  </a:schemeClr>
                </a:solidFill>
                <a:latin typeface="+mn-lt"/>
              </a:rPr>
              <a:t>"&gt;</a:t>
            </a:r>
          </a:p>
          <a:p>
            <a:pPr>
              <a:spcAft>
                <a:spcPts val="267"/>
              </a:spcAft>
              <a:buNone/>
              <a:tabLst>
                <a:tab pos="11359867" algn="r"/>
              </a:tabLst>
              <a:defRPr/>
            </a:pPr>
            <a:r>
              <a:rPr lang="fr-FR" sz="1200" dirty="0">
                <a:solidFill>
                  <a:schemeClr val="tx1">
                    <a:lumMod val="75000"/>
                    <a:lumOff val="25000"/>
                  </a:schemeClr>
                </a:solidFill>
                <a:latin typeface="+mn-lt"/>
              </a:rPr>
              <a:t>    </a:t>
            </a:r>
            <a:r>
              <a:rPr lang="en-US" sz="1200" dirty="0">
                <a:solidFill>
                  <a:schemeClr val="tx1">
                    <a:lumMod val="75000"/>
                    <a:lumOff val="25000"/>
                  </a:schemeClr>
                </a:solidFill>
                <a:latin typeface="+mn-lt"/>
              </a:rPr>
              <a:t>&lt;</a:t>
            </a:r>
            <a:r>
              <a:rPr lang="en-US" sz="1200" dirty="0" err="1">
                <a:solidFill>
                  <a:schemeClr val="tx1">
                    <a:lumMod val="75000"/>
                    <a:lumOff val="25000"/>
                  </a:schemeClr>
                </a:solidFill>
                <a:latin typeface="+mn-lt"/>
              </a:rPr>
              <a:t>notreplicated</a:t>
            </a:r>
            <a:r>
              <a:rPr lang="en-US" sz="1200" dirty="0">
                <a:solidFill>
                  <a:schemeClr val="tx1">
                    <a:lumMod val="75000"/>
                    <a:lumOff val="25000"/>
                  </a:schemeClr>
                </a:solidFill>
                <a:latin typeface="+mn-lt"/>
              </a:rPr>
              <a:t> </a:t>
            </a:r>
            <a:r>
              <a:rPr lang="en-US" sz="1200" dirty="0" err="1">
                <a:solidFill>
                  <a:schemeClr val="tx1">
                    <a:lumMod val="75000"/>
                    <a:lumOff val="25000"/>
                  </a:schemeClr>
                </a:solidFill>
                <a:latin typeface="+mn-lt"/>
              </a:rPr>
              <a:t>regexpath</a:t>
            </a:r>
            <a:r>
              <a:rPr lang="en-US" sz="1200" dirty="0">
                <a:latin typeface="+mn-lt"/>
              </a:rPr>
              <a:t>="</a:t>
            </a:r>
            <a:r>
              <a:rPr lang="en-US" sz="1200" b="1" dirty="0">
                <a:solidFill>
                  <a:schemeClr val="accent1"/>
                </a:solidFill>
                <a:latin typeface="+mn-lt"/>
              </a:rPr>
              <a:t>!</a:t>
            </a:r>
            <a:r>
              <a:rPr lang="en-US" sz="1200" dirty="0">
                <a:solidFill>
                  <a:schemeClr val="accent1"/>
                </a:solidFill>
                <a:latin typeface="+mn-lt"/>
              </a:rPr>
              <a:t>.*\.</a:t>
            </a:r>
            <a:r>
              <a:rPr lang="en-US" sz="1200" dirty="0" err="1">
                <a:solidFill>
                  <a:schemeClr val="accent1"/>
                </a:solidFill>
                <a:latin typeface="+mn-lt"/>
              </a:rPr>
              <a:t>mdf</a:t>
            </a:r>
            <a:r>
              <a:rPr lang="en-US" sz="1200" dirty="0">
                <a:solidFill>
                  <a:schemeClr val="accent1"/>
                </a:solidFill>
                <a:latin typeface="+mn-lt"/>
              </a:rPr>
              <a:t>$</a:t>
            </a:r>
            <a:r>
              <a:rPr lang="en-US" sz="1200" dirty="0">
                <a:latin typeface="+mn-lt"/>
              </a:rPr>
              <a:t>"</a:t>
            </a:r>
            <a:r>
              <a:rPr lang="en-US" sz="1200" dirty="0">
                <a:solidFill>
                  <a:schemeClr val="accent1"/>
                </a:solidFill>
                <a:latin typeface="+mn-lt"/>
              </a:rPr>
              <a:t> </a:t>
            </a:r>
            <a:r>
              <a:rPr lang="en-US" sz="1200" dirty="0">
                <a:solidFill>
                  <a:schemeClr val="tx1">
                    <a:lumMod val="75000"/>
                    <a:lumOff val="25000"/>
                  </a:schemeClr>
                </a:solidFill>
                <a:latin typeface="+mn-lt"/>
              </a:rPr>
              <a:t>/&gt;</a:t>
            </a:r>
          </a:p>
          <a:p>
            <a:pPr>
              <a:spcAft>
                <a:spcPts val="267"/>
              </a:spcAft>
              <a:buNone/>
              <a:tabLst>
                <a:tab pos="11359867" algn="r"/>
              </a:tabLst>
              <a:defRPr/>
            </a:pPr>
            <a:r>
              <a:rPr lang="en-US" sz="1200" dirty="0">
                <a:solidFill>
                  <a:schemeClr val="tx1">
                    <a:lumMod val="75000"/>
                    <a:lumOff val="25000"/>
                  </a:schemeClr>
                </a:solidFill>
                <a:latin typeface="+mn-lt"/>
              </a:rPr>
              <a:t>    &lt;</a:t>
            </a:r>
            <a:r>
              <a:rPr lang="en-US" sz="1200" dirty="0" err="1">
                <a:solidFill>
                  <a:schemeClr val="tx1">
                    <a:lumMod val="75000"/>
                    <a:lumOff val="25000"/>
                  </a:schemeClr>
                </a:solidFill>
                <a:latin typeface="+mn-lt"/>
              </a:rPr>
              <a:t>notreplicated</a:t>
            </a:r>
            <a:r>
              <a:rPr lang="en-US" sz="1200" dirty="0">
                <a:solidFill>
                  <a:schemeClr val="tx1">
                    <a:lumMod val="75000"/>
                    <a:lumOff val="25000"/>
                  </a:schemeClr>
                </a:solidFill>
                <a:latin typeface="+mn-lt"/>
              </a:rPr>
              <a:t> </a:t>
            </a:r>
            <a:r>
              <a:rPr lang="en-US" sz="1200" dirty="0" err="1">
                <a:solidFill>
                  <a:schemeClr val="tx1">
                    <a:lumMod val="75000"/>
                    <a:lumOff val="25000"/>
                  </a:schemeClr>
                </a:solidFill>
                <a:latin typeface="+mn-lt"/>
              </a:rPr>
              <a:t>regexpath</a:t>
            </a:r>
            <a:r>
              <a:rPr lang="en-US" sz="1200" dirty="0">
                <a:latin typeface="+mn-lt"/>
              </a:rPr>
              <a:t>="</a:t>
            </a:r>
            <a:r>
              <a:rPr lang="en-US" sz="1200" b="1" dirty="0">
                <a:solidFill>
                  <a:schemeClr val="accent1"/>
                </a:solidFill>
                <a:latin typeface="+mn-lt"/>
              </a:rPr>
              <a:t>!</a:t>
            </a:r>
            <a:r>
              <a:rPr lang="en-US" sz="1200" dirty="0">
                <a:solidFill>
                  <a:schemeClr val="accent1"/>
                </a:solidFill>
                <a:latin typeface="+mn-lt"/>
              </a:rPr>
              <a:t>.*\.</a:t>
            </a:r>
            <a:r>
              <a:rPr lang="en-US" sz="1200" dirty="0" err="1">
                <a:solidFill>
                  <a:schemeClr val="accent1"/>
                </a:solidFill>
                <a:latin typeface="+mn-lt"/>
              </a:rPr>
              <a:t>ldf</a:t>
            </a:r>
            <a:r>
              <a:rPr lang="en-US" sz="1200" dirty="0">
                <a:solidFill>
                  <a:schemeClr val="accent1"/>
                </a:solidFill>
                <a:latin typeface="+mn-lt"/>
              </a:rPr>
              <a:t>$</a:t>
            </a:r>
            <a:r>
              <a:rPr lang="en-US" sz="1200" dirty="0">
                <a:latin typeface="+mn-lt"/>
              </a:rPr>
              <a:t>" </a:t>
            </a:r>
            <a:r>
              <a:rPr lang="en-US" sz="1200" dirty="0">
                <a:solidFill>
                  <a:schemeClr val="tx1">
                    <a:lumMod val="75000"/>
                    <a:lumOff val="25000"/>
                  </a:schemeClr>
                </a:solidFill>
                <a:latin typeface="+mn-lt"/>
              </a:rPr>
              <a:t>/&gt;</a:t>
            </a:r>
          </a:p>
          <a:p>
            <a:pPr>
              <a:spcAft>
                <a:spcPts val="267"/>
              </a:spcAft>
              <a:buNone/>
              <a:tabLst>
                <a:tab pos="11359867" algn="r"/>
              </a:tabLst>
              <a:defRPr/>
            </a:pPr>
            <a:r>
              <a:rPr lang="fr-FR" sz="1200" dirty="0">
                <a:solidFill>
                  <a:schemeClr val="tx1">
                    <a:lumMod val="75000"/>
                    <a:lumOff val="25000"/>
                  </a:schemeClr>
                </a:solidFill>
                <a:latin typeface="+mn-lt"/>
              </a:rPr>
              <a:t>  &lt;/</a:t>
            </a:r>
            <a:r>
              <a:rPr lang="fr-FR" sz="1200" dirty="0" err="1">
                <a:solidFill>
                  <a:schemeClr val="tx1">
                    <a:lumMod val="75000"/>
                    <a:lumOff val="25000"/>
                  </a:schemeClr>
                </a:solidFill>
                <a:latin typeface="+mn-lt"/>
              </a:rPr>
              <a:t>replicated</a:t>
            </a:r>
            <a:r>
              <a:rPr lang="fr-FR" sz="1200" dirty="0">
                <a:solidFill>
                  <a:schemeClr val="tx1">
                    <a:lumMod val="75000"/>
                    <a:lumOff val="25000"/>
                  </a:schemeClr>
                </a:solidFill>
                <a:latin typeface="+mn-lt"/>
              </a:rPr>
              <a:t>&gt;</a:t>
            </a:r>
          </a:p>
          <a:p>
            <a:pPr>
              <a:spcAft>
                <a:spcPts val="267"/>
              </a:spcAft>
              <a:buNone/>
              <a:tabLst>
                <a:tab pos="11359867" algn="r"/>
              </a:tabLst>
              <a:defRPr/>
            </a:pPr>
            <a:r>
              <a:rPr lang="fr-FR" sz="1200" dirty="0">
                <a:solidFill>
                  <a:schemeClr val="tx1">
                    <a:lumMod val="75000"/>
                    <a:lumOff val="25000"/>
                  </a:schemeClr>
                </a:solidFill>
                <a:latin typeface="+mn-lt"/>
              </a:rPr>
              <a:t>&lt;/</a:t>
            </a:r>
            <a:r>
              <a:rPr lang="fr-FR" sz="1200" dirty="0" err="1">
                <a:solidFill>
                  <a:schemeClr val="tx1">
                    <a:lumMod val="75000"/>
                    <a:lumOff val="25000"/>
                  </a:schemeClr>
                </a:solidFill>
                <a:latin typeface="+mn-lt"/>
              </a:rPr>
              <a:t>rfs</a:t>
            </a:r>
            <a:r>
              <a:rPr lang="fr-FR" sz="1200" dirty="0">
                <a:solidFill>
                  <a:schemeClr val="tx1">
                    <a:lumMod val="75000"/>
                    <a:lumOff val="25000"/>
                  </a:schemeClr>
                </a:solidFill>
                <a:latin typeface="+mn-lt"/>
              </a:rPr>
              <a:t>&gt; </a:t>
            </a:r>
            <a:endParaRPr lang="en-US" sz="1200" dirty="0">
              <a:solidFill>
                <a:schemeClr val="tx1">
                  <a:lumMod val="75000"/>
                  <a:lumOff val="25000"/>
                </a:schemeClr>
              </a:solidFill>
              <a:latin typeface="+mn-lt"/>
            </a:endParaRPr>
          </a:p>
        </p:txBody>
      </p:sp>
      <p:sp>
        <p:nvSpPr>
          <p:cNvPr id="2" name="Accolade ouvrante 1">
            <a:extLst>
              <a:ext uri="{FF2B5EF4-FFF2-40B4-BE49-F238E27FC236}">
                <a16:creationId xmlns:a16="http://schemas.microsoft.com/office/drawing/2014/main" id="{45A5085C-017E-78AE-CD79-886050ED0846}"/>
              </a:ext>
            </a:extLst>
          </p:cNvPr>
          <p:cNvSpPr/>
          <p:nvPr/>
        </p:nvSpPr>
        <p:spPr>
          <a:xfrm flipH="1" flipV="1">
            <a:off x="3474720" y="2694043"/>
            <a:ext cx="181102" cy="460637"/>
          </a:xfrm>
          <a:prstGeom prst="leftBrace">
            <a:avLst/>
          </a:prstGeom>
          <a:ln w="9525"/>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3" name="Accolade ouvrante 2">
            <a:extLst>
              <a:ext uri="{FF2B5EF4-FFF2-40B4-BE49-F238E27FC236}">
                <a16:creationId xmlns:a16="http://schemas.microsoft.com/office/drawing/2014/main" id="{AA891CA2-AAA7-AC4A-6B10-D0254F32E68E}"/>
              </a:ext>
            </a:extLst>
          </p:cNvPr>
          <p:cNvSpPr/>
          <p:nvPr/>
        </p:nvSpPr>
        <p:spPr>
          <a:xfrm flipH="1" flipV="1">
            <a:off x="3474720" y="3562051"/>
            <a:ext cx="181102" cy="460637"/>
          </a:xfrm>
          <a:prstGeom prst="leftBrace">
            <a:avLst/>
          </a:prstGeom>
          <a:ln w="9525"/>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4" name="Légende : encadrée 3">
            <a:extLst>
              <a:ext uri="{FF2B5EF4-FFF2-40B4-BE49-F238E27FC236}">
                <a16:creationId xmlns:a16="http://schemas.microsoft.com/office/drawing/2014/main" id="{0C6E9347-DD50-715F-747D-D755708CD760}"/>
              </a:ext>
            </a:extLst>
          </p:cNvPr>
          <p:cNvSpPr/>
          <p:nvPr/>
        </p:nvSpPr>
        <p:spPr>
          <a:xfrm>
            <a:off x="4846746" y="2259210"/>
            <a:ext cx="4800174" cy="895470"/>
          </a:xfrm>
          <a:prstGeom prst="borderCallout1">
            <a:avLst>
              <a:gd name="adj1" fmla="val 49841"/>
              <a:gd name="adj2" fmla="val -349"/>
              <a:gd name="adj3" fmla="val 76728"/>
              <a:gd name="adj4" fmla="val -23554"/>
            </a:avLst>
          </a:prstGeom>
          <a:noFill/>
          <a:ln w="9525"/>
        </p:spPr>
        <p:style>
          <a:lnRef idx="2">
            <a:schemeClr val="accent1"/>
          </a:lnRef>
          <a:fillRef idx="1">
            <a:schemeClr val="lt1"/>
          </a:fillRef>
          <a:effectRef idx="0">
            <a:schemeClr val="accent1"/>
          </a:effectRef>
          <a:fontRef idx="minor">
            <a:schemeClr val="dk1"/>
          </a:fontRef>
        </p:style>
        <p:txBody>
          <a:bodyPr rtlCol="0" anchor="ctr"/>
          <a:lstStyle/>
          <a:p>
            <a:pPr>
              <a:lnSpc>
                <a:spcPct val="150000"/>
              </a:lnSpc>
              <a:spcAft>
                <a:spcPts val="1600"/>
              </a:spcAft>
            </a:pPr>
            <a:r>
              <a:rPr lang="en-US" sz="1200" dirty="0">
                <a:solidFill>
                  <a:schemeClr val="tx1"/>
                </a:solidFill>
              </a:rPr>
              <a:t>Regular expression</a:t>
            </a:r>
            <a:br>
              <a:rPr lang="en-US" sz="1200" dirty="0">
                <a:solidFill>
                  <a:schemeClr val="tx1"/>
                </a:solidFill>
              </a:rPr>
            </a:br>
            <a:r>
              <a:rPr lang="en-US" sz="1200" dirty="0">
                <a:solidFill>
                  <a:schemeClr val="tx1"/>
                </a:solidFill>
              </a:rPr>
              <a:t>In the </a:t>
            </a:r>
            <a:r>
              <a:rPr lang="en-US" sz="1200" dirty="0">
                <a:solidFill>
                  <a:schemeClr val="accent1"/>
                </a:solidFill>
              </a:rPr>
              <a:t>c:\dir1 </a:t>
            </a:r>
            <a:r>
              <a:rPr lang="en-US" sz="1200" dirty="0">
                <a:solidFill>
                  <a:schemeClr val="tx1"/>
                </a:solidFill>
              </a:rPr>
              <a:t>directory and  sub-directories, </a:t>
            </a:r>
            <a:r>
              <a:rPr lang="en-US" sz="1200" b="1" dirty="0">
                <a:solidFill>
                  <a:schemeClr val="tx1"/>
                </a:solidFill>
              </a:rPr>
              <a:t>replicate all except</a:t>
            </a:r>
            <a:r>
              <a:rPr lang="en-US" sz="1200" dirty="0">
                <a:solidFill>
                  <a:schemeClr val="tx1"/>
                </a:solidFill>
              </a:rPr>
              <a:t> entries with the extension </a:t>
            </a:r>
            <a:r>
              <a:rPr lang="en-US" sz="1200" dirty="0">
                <a:solidFill>
                  <a:schemeClr val="accent1"/>
                </a:solidFill>
              </a:rPr>
              <a:t>.</a:t>
            </a:r>
            <a:r>
              <a:rPr lang="en-US" sz="1200" dirty="0" err="1">
                <a:solidFill>
                  <a:schemeClr val="accent1"/>
                </a:solidFill>
              </a:rPr>
              <a:t>tmp</a:t>
            </a:r>
            <a:r>
              <a:rPr lang="en-US" sz="1200" dirty="0">
                <a:solidFill>
                  <a:schemeClr val="accent1"/>
                </a:solidFill>
              </a:rPr>
              <a:t> </a:t>
            </a:r>
            <a:r>
              <a:rPr lang="en-US" sz="1200" dirty="0">
                <a:solidFill>
                  <a:schemeClr val="tx1"/>
                </a:solidFill>
              </a:rPr>
              <a:t>or </a:t>
            </a:r>
            <a:r>
              <a:rPr lang="en-US" sz="1200" dirty="0">
                <a:solidFill>
                  <a:schemeClr val="accent1"/>
                </a:solidFill>
              </a:rPr>
              <a:t>.</a:t>
            </a:r>
            <a:r>
              <a:rPr lang="en-US" sz="1200" dirty="0" err="1">
                <a:solidFill>
                  <a:schemeClr val="accent1"/>
                </a:solidFill>
              </a:rPr>
              <a:t>bak</a:t>
            </a:r>
            <a:r>
              <a:rPr lang="en-US" sz="1200" dirty="0">
                <a:solidFill>
                  <a:schemeClr val="accent1"/>
                </a:solidFill>
              </a:rPr>
              <a:t>  </a:t>
            </a:r>
          </a:p>
        </p:txBody>
      </p:sp>
      <p:sp>
        <p:nvSpPr>
          <p:cNvPr id="15" name="Légende : encadrée 14">
            <a:extLst>
              <a:ext uri="{FF2B5EF4-FFF2-40B4-BE49-F238E27FC236}">
                <a16:creationId xmlns:a16="http://schemas.microsoft.com/office/drawing/2014/main" id="{6D5F04EE-9EBD-FB2C-6A9A-0B951B50667D}"/>
              </a:ext>
            </a:extLst>
          </p:cNvPr>
          <p:cNvSpPr/>
          <p:nvPr/>
        </p:nvSpPr>
        <p:spPr>
          <a:xfrm>
            <a:off x="4846746" y="3575626"/>
            <a:ext cx="4800174" cy="895470"/>
          </a:xfrm>
          <a:prstGeom prst="borderCallout1">
            <a:avLst>
              <a:gd name="adj1" fmla="val 49841"/>
              <a:gd name="adj2" fmla="val -349"/>
              <a:gd name="adj3" fmla="val 26948"/>
              <a:gd name="adj4" fmla="val -23078"/>
            </a:avLst>
          </a:prstGeom>
          <a:noFill/>
          <a:ln w="9525"/>
        </p:spPr>
        <p:style>
          <a:lnRef idx="2">
            <a:schemeClr val="accent1"/>
          </a:lnRef>
          <a:fillRef idx="1">
            <a:schemeClr val="lt1"/>
          </a:fillRef>
          <a:effectRef idx="0">
            <a:schemeClr val="accent1"/>
          </a:effectRef>
          <a:fontRef idx="minor">
            <a:schemeClr val="dk1"/>
          </a:fontRef>
        </p:style>
        <p:txBody>
          <a:bodyPr rtlCol="0" anchor="ctr"/>
          <a:lstStyle/>
          <a:p>
            <a:pPr>
              <a:lnSpc>
                <a:spcPct val="150000"/>
              </a:lnSpc>
              <a:spcAft>
                <a:spcPts val="1600"/>
              </a:spcAft>
            </a:pPr>
            <a:r>
              <a:rPr lang="en-US" sz="1200" dirty="0">
                <a:solidFill>
                  <a:schemeClr val="tx1"/>
                </a:solidFill>
              </a:rPr>
              <a:t>Regular expression prefixed with </a:t>
            </a:r>
            <a:r>
              <a:rPr lang="en-US" sz="1200" b="1" dirty="0">
                <a:solidFill>
                  <a:schemeClr val="accent1"/>
                </a:solidFill>
              </a:rPr>
              <a:t>!</a:t>
            </a:r>
            <a:br>
              <a:rPr lang="en-US" sz="1200" dirty="0">
                <a:solidFill>
                  <a:schemeClr val="tx1"/>
                </a:solidFill>
              </a:rPr>
            </a:br>
            <a:r>
              <a:rPr lang="en-US" sz="1200" dirty="0">
                <a:solidFill>
                  <a:schemeClr val="tx1"/>
                </a:solidFill>
              </a:rPr>
              <a:t>In the </a:t>
            </a:r>
            <a:r>
              <a:rPr lang="en-US" sz="1200" dirty="0">
                <a:solidFill>
                  <a:schemeClr val="accent1"/>
                </a:solidFill>
              </a:rPr>
              <a:t>c:\dir2 </a:t>
            </a:r>
            <a:r>
              <a:rPr lang="en-US" sz="1200" dirty="0">
                <a:solidFill>
                  <a:schemeClr val="tx1"/>
                </a:solidFill>
              </a:rPr>
              <a:t>directory and  sub-directories, </a:t>
            </a:r>
            <a:r>
              <a:rPr lang="en-US" sz="1200" b="1" dirty="0">
                <a:solidFill>
                  <a:schemeClr val="tx1"/>
                </a:solidFill>
              </a:rPr>
              <a:t>replicate only </a:t>
            </a:r>
            <a:r>
              <a:rPr lang="en-US" sz="1200" dirty="0">
                <a:solidFill>
                  <a:schemeClr val="tx1"/>
                </a:solidFill>
              </a:rPr>
              <a:t>entries with the extension </a:t>
            </a:r>
            <a:r>
              <a:rPr lang="en-US" sz="1200" dirty="0">
                <a:solidFill>
                  <a:schemeClr val="accent1"/>
                </a:solidFill>
              </a:rPr>
              <a:t>.</a:t>
            </a:r>
            <a:r>
              <a:rPr lang="en-US" sz="1200" dirty="0" err="1">
                <a:solidFill>
                  <a:schemeClr val="accent1"/>
                </a:solidFill>
              </a:rPr>
              <a:t>mdf</a:t>
            </a:r>
            <a:r>
              <a:rPr lang="en-US" sz="1200" dirty="0">
                <a:solidFill>
                  <a:schemeClr val="accent1"/>
                </a:solidFill>
              </a:rPr>
              <a:t> </a:t>
            </a:r>
            <a:r>
              <a:rPr lang="en-US" sz="1200" dirty="0">
                <a:solidFill>
                  <a:schemeClr val="tx1"/>
                </a:solidFill>
              </a:rPr>
              <a:t>or </a:t>
            </a:r>
            <a:r>
              <a:rPr lang="en-US" sz="1200" dirty="0">
                <a:solidFill>
                  <a:schemeClr val="accent1"/>
                </a:solidFill>
              </a:rPr>
              <a:t>.</a:t>
            </a:r>
            <a:r>
              <a:rPr lang="en-US" sz="1200" dirty="0" err="1">
                <a:solidFill>
                  <a:schemeClr val="accent1"/>
                </a:solidFill>
              </a:rPr>
              <a:t>ldf</a:t>
            </a:r>
            <a:endParaRPr lang="en-US" sz="1200" dirty="0">
              <a:solidFill>
                <a:schemeClr val="accent1"/>
              </a:solidFill>
            </a:endParaRPr>
          </a:p>
        </p:txBody>
      </p:sp>
      <p:pic>
        <p:nvPicPr>
          <p:cNvPr id="6" name="mirror-19">
            <a:hlinkClick r:id="" action="ppaction://media"/>
            <a:extLst>
              <a:ext uri="{FF2B5EF4-FFF2-40B4-BE49-F238E27FC236}">
                <a16:creationId xmlns:a16="http://schemas.microsoft.com/office/drawing/2014/main" id="{9FB49770-33BF-5DC6-EB84-CB6AC71DA5D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561607" y="6370637"/>
            <a:ext cx="487363" cy="487363"/>
          </a:xfrm>
          <a:prstGeom prst="rect">
            <a:avLst/>
          </a:prstGeom>
        </p:spPr>
      </p:pic>
    </p:spTree>
    <p:extLst>
      <p:ext uri="{BB962C8B-B14F-4D97-AF65-F5344CB8AC3E}">
        <p14:creationId xmlns:p14="http://schemas.microsoft.com/office/powerpoint/2010/main" val="34930850"/>
      </p:ext>
    </p:extLst>
  </p:cSld>
  <p:clrMapOvr>
    <a:masterClrMapping/>
  </p:clrMapOvr>
  <mc:AlternateContent xmlns:mc="http://schemas.openxmlformats.org/markup-compatibility/2006" xmlns:p14="http://schemas.microsoft.com/office/powerpoint/2010/main">
    <mc:Choice Requires="p14">
      <p:transition spd="slow" p14:dur="2000" advClick="0" advTm="38000"/>
    </mc:Choice>
    <mc:Fallback xmlns="">
      <p:transition spd="slow" advClick="0" advTm="3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621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0F0AE692-0A29-8477-6CBA-C171233E41E6}"/>
              </a:ext>
            </a:extLst>
          </p:cNvPr>
          <p:cNvSpPr>
            <a:spLocks noGrp="1"/>
          </p:cNvSpPr>
          <p:nvPr>
            <p:ph type="body" sz="quarter" idx="10"/>
          </p:nvPr>
        </p:nvSpPr>
        <p:spPr/>
        <p:txBody>
          <a:bodyPr/>
          <a:lstStyle/>
          <a:p>
            <a:r>
              <a:rPr lang="fr-FR" dirty="0"/>
              <a:t>How real-time file </a:t>
            </a:r>
            <a:r>
              <a:rPr lang="fr-FR" dirty="0" err="1"/>
              <a:t>replication</a:t>
            </a:r>
            <a:r>
              <a:rPr lang="fr-FR" dirty="0"/>
              <a:t> </a:t>
            </a:r>
            <a:r>
              <a:rPr lang="fr-FR" dirty="0" err="1"/>
              <a:t>works</a:t>
            </a:r>
            <a:r>
              <a:rPr lang="fr-FR" dirty="0"/>
              <a:t>?</a:t>
            </a:r>
          </a:p>
          <a:p>
            <a:endParaRPr lang="fr-FR" dirty="0"/>
          </a:p>
        </p:txBody>
      </p:sp>
      <p:sp>
        <p:nvSpPr>
          <p:cNvPr id="3" name="Espace réservé du texte 2">
            <a:extLst>
              <a:ext uri="{FF2B5EF4-FFF2-40B4-BE49-F238E27FC236}">
                <a16:creationId xmlns:a16="http://schemas.microsoft.com/office/drawing/2014/main" id="{9DDCCFDA-6376-491C-6349-5940787214BE}"/>
              </a:ext>
            </a:extLst>
          </p:cNvPr>
          <p:cNvSpPr>
            <a:spLocks noGrp="1"/>
          </p:cNvSpPr>
          <p:nvPr>
            <p:ph type="body" sz="quarter" idx="16"/>
          </p:nvPr>
        </p:nvSpPr>
        <p:spPr/>
        <p:txBody>
          <a:bodyPr/>
          <a:lstStyle/>
          <a:p>
            <a:endParaRPr lang="fr-FR"/>
          </a:p>
        </p:txBody>
      </p:sp>
      <p:pic>
        <p:nvPicPr>
          <p:cNvPr id="4" name="mirror-20">
            <a:hlinkClick r:id="" action="ppaction://media"/>
            <a:extLst>
              <a:ext uri="{FF2B5EF4-FFF2-40B4-BE49-F238E27FC236}">
                <a16:creationId xmlns:a16="http://schemas.microsoft.com/office/drawing/2014/main" id="{0A1897C8-245D-5B54-80F6-3FA30A1DE2D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400242" y="6330296"/>
            <a:ext cx="487363" cy="487363"/>
          </a:xfrm>
          <a:prstGeom prst="rect">
            <a:avLst/>
          </a:prstGeom>
        </p:spPr>
      </p:pic>
    </p:spTree>
    <p:extLst>
      <p:ext uri="{BB962C8B-B14F-4D97-AF65-F5344CB8AC3E}">
        <p14:creationId xmlns:p14="http://schemas.microsoft.com/office/powerpoint/2010/main" val="3520436347"/>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51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0934EF0D-32F0-AFC2-81B7-63604A39BDF5}"/>
              </a:ext>
            </a:extLst>
          </p:cNvPr>
          <p:cNvSpPr>
            <a:spLocks noGrp="1"/>
          </p:cNvSpPr>
          <p:nvPr>
            <p:ph type="body" sz="quarter" idx="27"/>
          </p:nvPr>
        </p:nvSpPr>
        <p:spPr/>
        <p:txBody>
          <a:bodyPr/>
          <a:lstStyle/>
          <a:p>
            <a:r>
              <a:rPr lang="en-GB" dirty="0"/>
              <a:t>Linux - </a:t>
            </a:r>
            <a:r>
              <a:rPr lang="fr-FR" dirty="0"/>
              <a:t>Mount on localhost</a:t>
            </a:r>
          </a:p>
        </p:txBody>
      </p:sp>
      <p:sp>
        <p:nvSpPr>
          <p:cNvPr id="9" name="Espace réservé du texte 8">
            <a:extLst>
              <a:ext uri="{FF2B5EF4-FFF2-40B4-BE49-F238E27FC236}">
                <a16:creationId xmlns:a16="http://schemas.microsoft.com/office/drawing/2014/main" id="{613437F6-A1F6-47F8-9102-B7907DA1AA04}"/>
              </a:ext>
            </a:extLst>
          </p:cNvPr>
          <p:cNvSpPr>
            <a:spLocks noGrp="1"/>
          </p:cNvSpPr>
          <p:nvPr>
            <p:ph type="body" sz="quarter" idx="23"/>
          </p:nvPr>
        </p:nvSpPr>
        <p:spPr>
          <a:xfrm>
            <a:off x="431801" y="1440624"/>
            <a:ext cx="5547360" cy="731520"/>
          </a:xfrm>
        </p:spPr>
        <p:txBody>
          <a:bodyPr/>
          <a:lstStyle/>
          <a:p>
            <a:r>
              <a:rPr lang="fr-FR" dirty="0"/>
              <a:t>Windows – mini-</a:t>
            </a:r>
            <a:r>
              <a:rPr lang="fr-FR" dirty="0" err="1"/>
              <a:t>filter</a:t>
            </a:r>
            <a:endParaRPr lang="fr-FR" dirty="0"/>
          </a:p>
        </p:txBody>
      </p:sp>
      <p:sp>
        <p:nvSpPr>
          <p:cNvPr id="7" name="Espace réservé du texte 6">
            <a:extLst>
              <a:ext uri="{FF2B5EF4-FFF2-40B4-BE49-F238E27FC236}">
                <a16:creationId xmlns:a16="http://schemas.microsoft.com/office/drawing/2014/main" id="{685B4631-4746-4669-9D58-F56BFD0534F6}"/>
              </a:ext>
            </a:extLst>
          </p:cNvPr>
          <p:cNvSpPr>
            <a:spLocks noGrp="1"/>
          </p:cNvSpPr>
          <p:nvPr>
            <p:ph type="body" sz="quarter" idx="13"/>
          </p:nvPr>
        </p:nvSpPr>
        <p:spPr>
          <a:xfrm>
            <a:off x="567267" y="2286001"/>
            <a:ext cx="5325533" cy="3803904"/>
          </a:xfrm>
        </p:spPr>
        <p:txBody>
          <a:bodyPr/>
          <a:lstStyle/>
          <a:p>
            <a:endParaRPr lang="en-US" dirty="0"/>
          </a:p>
        </p:txBody>
      </p:sp>
      <p:sp>
        <p:nvSpPr>
          <p:cNvPr id="12" name="Text Placeholder 11">
            <a:extLst>
              <a:ext uri="{FF2B5EF4-FFF2-40B4-BE49-F238E27FC236}">
                <a16:creationId xmlns:a16="http://schemas.microsoft.com/office/drawing/2014/main" id="{1110544E-FBF3-CFEF-F5D4-A2EC17B26929}"/>
              </a:ext>
            </a:extLst>
          </p:cNvPr>
          <p:cNvSpPr>
            <a:spLocks noGrp="1"/>
          </p:cNvSpPr>
          <p:nvPr>
            <p:ph type="body" sz="quarter" idx="26"/>
          </p:nvPr>
        </p:nvSpPr>
        <p:spPr/>
        <p:txBody>
          <a:bodyPr/>
          <a:lstStyle/>
          <a:p>
            <a:endParaRPr lang="en-US"/>
          </a:p>
        </p:txBody>
      </p:sp>
      <p:sp>
        <p:nvSpPr>
          <p:cNvPr id="4" name="Titre 3">
            <a:extLst>
              <a:ext uri="{FF2B5EF4-FFF2-40B4-BE49-F238E27FC236}">
                <a16:creationId xmlns:a16="http://schemas.microsoft.com/office/drawing/2014/main" id="{3C80A5B7-9634-40D6-8CC5-560C56AB16FD}"/>
              </a:ext>
            </a:extLst>
          </p:cNvPr>
          <p:cNvSpPr>
            <a:spLocks noGrp="1"/>
          </p:cNvSpPr>
          <p:nvPr>
            <p:ph type="title"/>
          </p:nvPr>
        </p:nvSpPr>
        <p:spPr>
          <a:xfrm>
            <a:off x="316799" y="471915"/>
            <a:ext cx="11484000" cy="343237"/>
          </a:xfrm>
        </p:spPr>
        <p:txBody>
          <a:bodyPr/>
          <a:lstStyle/>
          <a:p>
            <a:r>
              <a:rPr lang="fr-FR" dirty="0"/>
              <a:t>Interception of </a:t>
            </a:r>
            <a:r>
              <a:rPr lang="fr-FR" dirty="0" err="1"/>
              <a:t>write</a:t>
            </a:r>
            <a:r>
              <a:rPr lang="fr-FR" dirty="0"/>
              <a:t> </a:t>
            </a:r>
            <a:r>
              <a:rPr lang="fr-FR" dirty="0" err="1"/>
              <a:t>access</a:t>
            </a:r>
            <a:r>
              <a:rPr lang="fr-FR" dirty="0"/>
              <a:t> to </a:t>
            </a:r>
            <a:r>
              <a:rPr lang="fr-FR" dirty="0" err="1"/>
              <a:t>replicated</a:t>
            </a:r>
            <a:r>
              <a:rPr lang="fr-FR" dirty="0"/>
              <a:t> files</a:t>
            </a:r>
            <a:endParaRPr lang="en-GB" dirty="0"/>
          </a:p>
        </p:txBody>
      </p:sp>
      <p:sp>
        <p:nvSpPr>
          <p:cNvPr id="8" name="Text Placeholder 7">
            <a:extLst>
              <a:ext uri="{FF2B5EF4-FFF2-40B4-BE49-F238E27FC236}">
                <a16:creationId xmlns:a16="http://schemas.microsoft.com/office/drawing/2014/main" id="{FADD9AB3-5625-F18F-935B-1A5AE706439E}"/>
              </a:ext>
            </a:extLst>
          </p:cNvPr>
          <p:cNvSpPr>
            <a:spLocks noGrp="1"/>
          </p:cNvSpPr>
          <p:nvPr>
            <p:ph type="body" sz="quarter" idx="10"/>
          </p:nvPr>
        </p:nvSpPr>
        <p:spPr/>
        <p:txBody>
          <a:bodyPr/>
          <a:lstStyle/>
          <a:p>
            <a:endParaRPr lang="en-US"/>
          </a:p>
        </p:txBody>
      </p:sp>
      <p:grpSp>
        <p:nvGrpSpPr>
          <p:cNvPr id="77" name="Groupe 76">
            <a:extLst>
              <a:ext uri="{FF2B5EF4-FFF2-40B4-BE49-F238E27FC236}">
                <a16:creationId xmlns:a16="http://schemas.microsoft.com/office/drawing/2014/main" id="{442F4036-28F3-04F9-6CF0-9954DAF0B4EA}"/>
              </a:ext>
            </a:extLst>
          </p:cNvPr>
          <p:cNvGrpSpPr/>
          <p:nvPr/>
        </p:nvGrpSpPr>
        <p:grpSpPr>
          <a:xfrm>
            <a:off x="2744352" y="3392033"/>
            <a:ext cx="3220425" cy="2499962"/>
            <a:chOff x="1680723" y="2827687"/>
            <a:chExt cx="3798915" cy="3035392"/>
          </a:xfrm>
        </p:grpSpPr>
        <p:sp>
          <p:nvSpPr>
            <p:cNvPr id="13" name="Text Box 14">
              <a:extLst>
                <a:ext uri="{FF2B5EF4-FFF2-40B4-BE49-F238E27FC236}">
                  <a16:creationId xmlns:a16="http://schemas.microsoft.com/office/drawing/2014/main" id="{5BF65824-1635-4DE3-8F98-61F8FEA25385}"/>
                </a:ext>
              </a:extLst>
            </p:cNvPr>
            <p:cNvSpPr txBox="1">
              <a:spLocks noChangeArrowheads="1"/>
            </p:cNvSpPr>
            <p:nvPr/>
          </p:nvSpPr>
          <p:spPr bwMode="auto">
            <a:xfrm>
              <a:off x="2040118" y="3731582"/>
              <a:ext cx="111370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nchor="ctr">
              <a:spAutoFit/>
            </a:bodyPr>
            <a:lstStyle>
              <a:lvl1pPr eaLnBrk="0" hangingPunct="0">
                <a:defRPr b="1" baseline="-25000">
                  <a:solidFill>
                    <a:schemeClr val="tx1"/>
                  </a:solidFill>
                  <a:latin typeface="Arial" charset="0"/>
                  <a:cs typeface="Arial" charset="0"/>
                </a:defRPr>
              </a:lvl1pPr>
              <a:lvl2pPr marL="742950" indent="-285750" eaLnBrk="0" hangingPunct="0">
                <a:defRPr b="1" baseline="-25000">
                  <a:solidFill>
                    <a:schemeClr val="tx1"/>
                  </a:solidFill>
                  <a:latin typeface="Arial" charset="0"/>
                  <a:cs typeface="Arial" charset="0"/>
                </a:defRPr>
              </a:lvl2pPr>
              <a:lvl3pPr marL="1143000" indent="-228600" eaLnBrk="0" hangingPunct="0">
                <a:defRPr b="1" baseline="-25000">
                  <a:solidFill>
                    <a:schemeClr val="tx1"/>
                  </a:solidFill>
                  <a:latin typeface="Arial" charset="0"/>
                  <a:cs typeface="Arial" charset="0"/>
                </a:defRPr>
              </a:lvl3pPr>
              <a:lvl4pPr marL="1600200" indent="-228600" eaLnBrk="0" hangingPunct="0">
                <a:defRPr b="1" baseline="-25000">
                  <a:solidFill>
                    <a:schemeClr val="tx1"/>
                  </a:solidFill>
                  <a:latin typeface="Arial" charset="0"/>
                  <a:cs typeface="Arial" charset="0"/>
                </a:defRPr>
              </a:lvl4pPr>
              <a:lvl5pPr marL="2057400" indent="-228600" eaLnBrk="0" hangingPunct="0">
                <a:defRPr b="1" baseline="-25000">
                  <a:solidFill>
                    <a:schemeClr val="tx1"/>
                  </a:solidFill>
                  <a:latin typeface="Arial" charset="0"/>
                  <a:cs typeface="Arial" charset="0"/>
                </a:defRPr>
              </a:lvl5pPr>
              <a:lvl6pPr marL="2514600" indent="-228600" eaLnBrk="0" fontAlgn="base" hangingPunct="0">
                <a:spcBef>
                  <a:spcPct val="0"/>
                </a:spcBef>
                <a:spcAft>
                  <a:spcPct val="0"/>
                </a:spcAft>
                <a:defRPr b="1" baseline="-25000">
                  <a:solidFill>
                    <a:schemeClr val="tx1"/>
                  </a:solidFill>
                  <a:latin typeface="Arial" charset="0"/>
                  <a:cs typeface="Arial" charset="0"/>
                </a:defRPr>
              </a:lvl6pPr>
              <a:lvl7pPr marL="2971800" indent="-228600" eaLnBrk="0" fontAlgn="base" hangingPunct="0">
                <a:spcBef>
                  <a:spcPct val="0"/>
                </a:spcBef>
                <a:spcAft>
                  <a:spcPct val="0"/>
                </a:spcAft>
                <a:defRPr b="1" baseline="-25000">
                  <a:solidFill>
                    <a:schemeClr val="tx1"/>
                  </a:solidFill>
                  <a:latin typeface="Arial" charset="0"/>
                  <a:cs typeface="Arial" charset="0"/>
                </a:defRPr>
              </a:lvl7pPr>
              <a:lvl8pPr marL="3429000" indent="-228600" eaLnBrk="0" fontAlgn="base" hangingPunct="0">
                <a:spcBef>
                  <a:spcPct val="0"/>
                </a:spcBef>
                <a:spcAft>
                  <a:spcPct val="0"/>
                </a:spcAft>
                <a:defRPr b="1" baseline="-25000">
                  <a:solidFill>
                    <a:schemeClr val="tx1"/>
                  </a:solidFill>
                  <a:latin typeface="Arial" charset="0"/>
                  <a:cs typeface="Arial" charset="0"/>
                </a:defRPr>
              </a:lvl8pPr>
              <a:lvl9pPr marL="3886200" indent="-228600" eaLnBrk="0" fontAlgn="base" hangingPunct="0">
                <a:spcBef>
                  <a:spcPct val="0"/>
                </a:spcBef>
                <a:spcAft>
                  <a:spcPct val="0"/>
                </a:spcAft>
                <a:defRPr b="1" baseline="-25000">
                  <a:solidFill>
                    <a:schemeClr val="tx1"/>
                  </a:solidFill>
                  <a:latin typeface="Arial" charset="0"/>
                  <a:cs typeface="Arial" charset="0"/>
                </a:defRPr>
              </a:lvl9pPr>
            </a:lstStyle>
            <a:p>
              <a:pPr algn="ctr"/>
              <a:r>
                <a:rPr lang="fr-FR" sz="900" b="0" baseline="0" dirty="0" err="1">
                  <a:latin typeface="+mn-lt"/>
                </a:rPr>
                <a:t>write</a:t>
              </a:r>
              <a:endParaRPr lang="fr-FR" sz="900" b="0" baseline="0" dirty="0">
                <a:latin typeface="+mn-lt"/>
              </a:endParaRPr>
            </a:p>
          </p:txBody>
        </p:sp>
        <p:sp>
          <p:nvSpPr>
            <p:cNvPr id="15" name="Text Box 14">
              <a:extLst>
                <a:ext uri="{FF2B5EF4-FFF2-40B4-BE49-F238E27FC236}">
                  <a16:creationId xmlns:a16="http://schemas.microsoft.com/office/drawing/2014/main" id="{004D2538-2E93-4CDE-A46C-D7C6856F0A76}"/>
                </a:ext>
              </a:extLst>
            </p:cNvPr>
            <p:cNvSpPr txBox="1">
              <a:spLocks noChangeArrowheads="1"/>
            </p:cNvSpPr>
            <p:nvPr/>
          </p:nvSpPr>
          <p:spPr bwMode="auto">
            <a:xfrm>
              <a:off x="2388775" y="4579332"/>
              <a:ext cx="168463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nchor="ctr">
              <a:spAutoFit/>
            </a:bodyPr>
            <a:lstStyle>
              <a:lvl1pPr eaLnBrk="0" hangingPunct="0">
                <a:defRPr b="1" baseline="-25000">
                  <a:solidFill>
                    <a:schemeClr val="tx1"/>
                  </a:solidFill>
                  <a:latin typeface="Arial" charset="0"/>
                  <a:cs typeface="Arial" charset="0"/>
                </a:defRPr>
              </a:lvl1pPr>
              <a:lvl2pPr marL="742950" indent="-285750" eaLnBrk="0" hangingPunct="0">
                <a:defRPr b="1" baseline="-25000">
                  <a:solidFill>
                    <a:schemeClr val="tx1"/>
                  </a:solidFill>
                  <a:latin typeface="Arial" charset="0"/>
                  <a:cs typeface="Arial" charset="0"/>
                </a:defRPr>
              </a:lvl2pPr>
              <a:lvl3pPr marL="1143000" indent="-228600" eaLnBrk="0" hangingPunct="0">
                <a:defRPr b="1" baseline="-25000">
                  <a:solidFill>
                    <a:schemeClr val="tx1"/>
                  </a:solidFill>
                  <a:latin typeface="Arial" charset="0"/>
                  <a:cs typeface="Arial" charset="0"/>
                </a:defRPr>
              </a:lvl3pPr>
              <a:lvl4pPr marL="1600200" indent="-228600" eaLnBrk="0" hangingPunct="0">
                <a:defRPr b="1" baseline="-25000">
                  <a:solidFill>
                    <a:schemeClr val="tx1"/>
                  </a:solidFill>
                  <a:latin typeface="Arial" charset="0"/>
                  <a:cs typeface="Arial" charset="0"/>
                </a:defRPr>
              </a:lvl4pPr>
              <a:lvl5pPr marL="2057400" indent="-228600" eaLnBrk="0" hangingPunct="0">
                <a:defRPr b="1" baseline="-25000">
                  <a:solidFill>
                    <a:schemeClr val="tx1"/>
                  </a:solidFill>
                  <a:latin typeface="Arial" charset="0"/>
                  <a:cs typeface="Arial" charset="0"/>
                </a:defRPr>
              </a:lvl5pPr>
              <a:lvl6pPr marL="2514600" indent="-228600" eaLnBrk="0" fontAlgn="base" hangingPunct="0">
                <a:spcBef>
                  <a:spcPct val="0"/>
                </a:spcBef>
                <a:spcAft>
                  <a:spcPct val="0"/>
                </a:spcAft>
                <a:defRPr b="1" baseline="-25000">
                  <a:solidFill>
                    <a:schemeClr val="tx1"/>
                  </a:solidFill>
                  <a:latin typeface="Arial" charset="0"/>
                  <a:cs typeface="Arial" charset="0"/>
                </a:defRPr>
              </a:lvl6pPr>
              <a:lvl7pPr marL="2971800" indent="-228600" eaLnBrk="0" fontAlgn="base" hangingPunct="0">
                <a:spcBef>
                  <a:spcPct val="0"/>
                </a:spcBef>
                <a:spcAft>
                  <a:spcPct val="0"/>
                </a:spcAft>
                <a:defRPr b="1" baseline="-25000">
                  <a:solidFill>
                    <a:schemeClr val="tx1"/>
                  </a:solidFill>
                  <a:latin typeface="Arial" charset="0"/>
                  <a:cs typeface="Arial" charset="0"/>
                </a:defRPr>
              </a:lvl7pPr>
              <a:lvl8pPr marL="3429000" indent="-228600" eaLnBrk="0" fontAlgn="base" hangingPunct="0">
                <a:spcBef>
                  <a:spcPct val="0"/>
                </a:spcBef>
                <a:spcAft>
                  <a:spcPct val="0"/>
                </a:spcAft>
                <a:defRPr b="1" baseline="-25000">
                  <a:solidFill>
                    <a:schemeClr val="tx1"/>
                  </a:solidFill>
                  <a:latin typeface="Arial" charset="0"/>
                  <a:cs typeface="Arial" charset="0"/>
                </a:defRPr>
              </a:lvl8pPr>
              <a:lvl9pPr marL="3886200" indent="-228600" eaLnBrk="0" fontAlgn="base" hangingPunct="0">
                <a:spcBef>
                  <a:spcPct val="0"/>
                </a:spcBef>
                <a:spcAft>
                  <a:spcPct val="0"/>
                </a:spcAft>
                <a:defRPr b="1" baseline="-25000">
                  <a:solidFill>
                    <a:schemeClr val="tx1"/>
                  </a:solidFill>
                  <a:latin typeface="Arial" charset="0"/>
                  <a:cs typeface="Arial" charset="0"/>
                </a:defRPr>
              </a:lvl9pPr>
            </a:lstStyle>
            <a:p>
              <a:pPr algn="ctr"/>
              <a:r>
                <a:rPr lang="fr-FR" sz="900" b="0" baseline="0" dirty="0">
                  <a:solidFill>
                    <a:schemeClr val="accent4"/>
                  </a:solidFill>
                  <a:latin typeface="+mn-lt"/>
                </a:rPr>
                <a:t>RFS mini-</a:t>
              </a:r>
              <a:r>
                <a:rPr lang="fr-FR" sz="900" b="0" baseline="0" dirty="0" err="1">
                  <a:solidFill>
                    <a:schemeClr val="accent4"/>
                  </a:solidFill>
                  <a:latin typeface="+mn-lt"/>
                </a:rPr>
                <a:t>filter</a:t>
              </a:r>
              <a:endParaRPr lang="fr-FR" sz="900" b="0" baseline="0" dirty="0">
                <a:solidFill>
                  <a:schemeClr val="accent4"/>
                </a:solidFill>
                <a:latin typeface="+mn-lt"/>
              </a:endParaRPr>
            </a:p>
          </p:txBody>
        </p:sp>
        <p:sp>
          <p:nvSpPr>
            <p:cNvPr id="16" name="AutoShape 12">
              <a:extLst>
                <a:ext uri="{FF2B5EF4-FFF2-40B4-BE49-F238E27FC236}">
                  <a16:creationId xmlns:a16="http://schemas.microsoft.com/office/drawing/2014/main" id="{586E0E92-790B-4C7C-8167-8DC1EB1444FD}"/>
                </a:ext>
              </a:extLst>
            </p:cNvPr>
            <p:cNvSpPr>
              <a:spLocks noChangeAspect="1" noChangeArrowheads="1"/>
            </p:cNvSpPr>
            <p:nvPr/>
          </p:nvSpPr>
          <p:spPr bwMode="auto">
            <a:xfrm flipH="1">
              <a:off x="2701260" y="5303179"/>
              <a:ext cx="766445" cy="559900"/>
            </a:xfrm>
            <a:prstGeom prst="flowChartMagneticDisk">
              <a:avLst/>
            </a:prstGeom>
            <a:noFill/>
            <a:ln w="9525">
              <a:solidFill>
                <a:schemeClr val="tx1"/>
              </a:solidFill>
              <a:round/>
              <a:headEnd/>
              <a:tailEnd/>
            </a:ln>
          </p:spPr>
          <p:txBody>
            <a:bodyPr wrap="none" lIns="120000" tIns="62400" rIns="120000" bIns="62400" anchor="ctr"/>
            <a:lstStyle/>
            <a:p>
              <a:endParaRPr lang="en-US" sz="900"/>
            </a:p>
          </p:txBody>
        </p:sp>
        <p:sp>
          <p:nvSpPr>
            <p:cNvPr id="17" name="Line 8">
              <a:extLst>
                <a:ext uri="{FF2B5EF4-FFF2-40B4-BE49-F238E27FC236}">
                  <a16:creationId xmlns:a16="http://schemas.microsoft.com/office/drawing/2014/main" id="{82527DE8-2E91-4B29-A6C9-8C8365A695F5}"/>
                </a:ext>
              </a:extLst>
            </p:cNvPr>
            <p:cNvSpPr>
              <a:spLocks noChangeShapeType="1"/>
            </p:cNvSpPr>
            <p:nvPr/>
          </p:nvSpPr>
          <p:spPr bwMode="auto">
            <a:xfrm rot="5400000" flipH="1">
              <a:off x="4311425" y="4625747"/>
              <a:ext cx="0" cy="409065"/>
            </a:xfrm>
            <a:prstGeom prst="line">
              <a:avLst/>
            </a:prstGeom>
            <a:ln w="9525">
              <a:solidFill>
                <a:schemeClr val="tx1"/>
              </a:solidFill>
              <a:prstDash val="solid"/>
              <a:headEnd type="triangle" w="med" len="med"/>
              <a:tailEnd type="none" w="med" len="med"/>
            </a:ln>
            <a:effectLst/>
          </p:spPr>
          <p:style>
            <a:lnRef idx="2">
              <a:schemeClr val="accent2"/>
            </a:lnRef>
            <a:fillRef idx="0">
              <a:schemeClr val="accent2"/>
            </a:fillRef>
            <a:effectRef idx="1">
              <a:schemeClr val="accent2"/>
            </a:effectRef>
            <a:fontRef idx="minor">
              <a:schemeClr val="tx1"/>
            </a:fontRef>
          </p:style>
          <p:txBody>
            <a:bodyPr wrap="none" anchor="ctr"/>
            <a:lstStyle/>
            <a:p>
              <a:pPr>
                <a:defRPr/>
              </a:pPr>
              <a:endParaRPr lang="fr-FR" sz="900"/>
            </a:p>
          </p:txBody>
        </p:sp>
        <p:sp>
          <p:nvSpPr>
            <p:cNvPr id="18" name="Line 8">
              <a:extLst>
                <a:ext uri="{FF2B5EF4-FFF2-40B4-BE49-F238E27FC236}">
                  <a16:creationId xmlns:a16="http://schemas.microsoft.com/office/drawing/2014/main" id="{CDFB3E48-8F27-4264-B8BE-25474CBBF050}"/>
                </a:ext>
              </a:extLst>
            </p:cNvPr>
            <p:cNvSpPr>
              <a:spLocks noChangeShapeType="1"/>
            </p:cNvSpPr>
            <p:nvPr/>
          </p:nvSpPr>
          <p:spPr bwMode="auto">
            <a:xfrm rot="5400000" flipH="1">
              <a:off x="4281183" y="4388466"/>
              <a:ext cx="0" cy="409065"/>
            </a:xfrm>
            <a:prstGeom prst="line">
              <a:avLst/>
            </a:prstGeom>
            <a:ln w="9525">
              <a:solidFill>
                <a:schemeClr val="tx1"/>
              </a:solidFill>
              <a:prstDash val="sysDash"/>
              <a:headEnd type="none" w="med" len="med"/>
              <a:tailEnd type="triangle" w="med" len="med"/>
            </a:ln>
            <a:effectLst/>
          </p:spPr>
          <p:style>
            <a:lnRef idx="2">
              <a:schemeClr val="accent2"/>
            </a:lnRef>
            <a:fillRef idx="0">
              <a:schemeClr val="accent2"/>
            </a:fillRef>
            <a:effectRef idx="1">
              <a:schemeClr val="accent2"/>
            </a:effectRef>
            <a:fontRef idx="minor">
              <a:schemeClr val="tx1"/>
            </a:fontRef>
          </p:style>
          <p:txBody>
            <a:bodyPr wrap="none" anchor="ctr"/>
            <a:lstStyle/>
            <a:p>
              <a:pPr>
                <a:defRPr/>
              </a:pPr>
              <a:endParaRPr lang="fr-FR" sz="900"/>
            </a:p>
          </p:txBody>
        </p:sp>
        <p:sp>
          <p:nvSpPr>
            <p:cNvPr id="19" name="Line 8">
              <a:extLst>
                <a:ext uri="{FF2B5EF4-FFF2-40B4-BE49-F238E27FC236}">
                  <a16:creationId xmlns:a16="http://schemas.microsoft.com/office/drawing/2014/main" id="{FA364754-DB41-4D14-931B-03D6AB1FD907}"/>
                </a:ext>
              </a:extLst>
            </p:cNvPr>
            <p:cNvSpPr>
              <a:spLocks noChangeShapeType="1"/>
            </p:cNvSpPr>
            <p:nvPr/>
          </p:nvSpPr>
          <p:spPr bwMode="auto">
            <a:xfrm flipH="1">
              <a:off x="3301423" y="4918116"/>
              <a:ext cx="0" cy="409065"/>
            </a:xfrm>
            <a:prstGeom prst="line">
              <a:avLst/>
            </a:prstGeom>
            <a:ln w="9525">
              <a:solidFill>
                <a:schemeClr val="tx1"/>
              </a:solidFill>
              <a:prstDash val="sysDash"/>
              <a:headEnd type="triangle" w="med" len="med"/>
              <a:tailEnd type="none" w="med" len="med"/>
            </a:ln>
            <a:effectLst/>
          </p:spPr>
          <p:style>
            <a:lnRef idx="2">
              <a:schemeClr val="accent2"/>
            </a:lnRef>
            <a:fillRef idx="0">
              <a:schemeClr val="accent2"/>
            </a:fillRef>
            <a:effectRef idx="1">
              <a:schemeClr val="accent2"/>
            </a:effectRef>
            <a:fontRef idx="minor">
              <a:schemeClr val="tx1"/>
            </a:fontRef>
          </p:style>
          <p:txBody>
            <a:bodyPr wrap="none" anchor="ctr"/>
            <a:lstStyle/>
            <a:p>
              <a:pPr>
                <a:defRPr/>
              </a:pPr>
              <a:endParaRPr lang="fr-FR" sz="900"/>
            </a:p>
          </p:txBody>
        </p:sp>
        <p:sp>
          <p:nvSpPr>
            <p:cNvPr id="20" name="Line 8">
              <a:extLst>
                <a:ext uri="{FF2B5EF4-FFF2-40B4-BE49-F238E27FC236}">
                  <a16:creationId xmlns:a16="http://schemas.microsoft.com/office/drawing/2014/main" id="{13E92E8B-57F1-437C-AE6C-CCD85E002A26}"/>
                </a:ext>
              </a:extLst>
            </p:cNvPr>
            <p:cNvSpPr>
              <a:spLocks noChangeShapeType="1"/>
            </p:cNvSpPr>
            <p:nvPr/>
          </p:nvSpPr>
          <p:spPr bwMode="auto">
            <a:xfrm flipH="1">
              <a:off x="2933569" y="4911175"/>
              <a:ext cx="0" cy="409065"/>
            </a:xfrm>
            <a:prstGeom prst="line">
              <a:avLst/>
            </a:prstGeom>
            <a:ln w="9525">
              <a:solidFill>
                <a:schemeClr val="tx1"/>
              </a:solidFill>
              <a:headEnd type="none" w="med" len="med"/>
              <a:tailEnd type="triangle" w="med" len="med"/>
            </a:ln>
            <a:effectLst/>
          </p:spPr>
          <p:style>
            <a:lnRef idx="2">
              <a:schemeClr val="accent2"/>
            </a:lnRef>
            <a:fillRef idx="0">
              <a:schemeClr val="accent2"/>
            </a:fillRef>
            <a:effectRef idx="1">
              <a:schemeClr val="accent2"/>
            </a:effectRef>
            <a:fontRef idx="minor">
              <a:schemeClr val="tx1"/>
            </a:fontRef>
          </p:style>
          <p:txBody>
            <a:bodyPr wrap="none" anchor="ctr"/>
            <a:lstStyle/>
            <a:p>
              <a:pPr>
                <a:defRPr/>
              </a:pPr>
              <a:endParaRPr lang="fr-FR" sz="900"/>
            </a:p>
          </p:txBody>
        </p:sp>
        <p:sp>
          <p:nvSpPr>
            <p:cNvPr id="21" name="Text Box 14">
              <a:extLst>
                <a:ext uri="{FF2B5EF4-FFF2-40B4-BE49-F238E27FC236}">
                  <a16:creationId xmlns:a16="http://schemas.microsoft.com/office/drawing/2014/main" id="{D0AC5937-66F0-411A-BD12-110568A1CECA}"/>
                </a:ext>
              </a:extLst>
            </p:cNvPr>
            <p:cNvSpPr txBox="1">
              <a:spLocks noChangeArrowheads="1"/>
            </p:cNvSpPr>
            <p:nvPr/>
          </p:nvSpPr>
          <p:spPr bwMode="auto">
            <a:xfrm>
              <a:off x="3259532" y="5056393"/>
              <a:ext cx="64725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nchor="ctr">
              <a:spAutoFit/>
            </a:bodyPr>
            <a:lstStyle>
              <a:lvl1pPr eaLnBrk="0" hangingPunct="0">
                <a:defRPr b="1" baseline="-25000">
                  <a:solidFill>
                    <a:schemeClr val="tx1"/>
                  </a:solidFill>
                  <a:latin typeface="Arial" charset="0"/>
                  <a:cs typeface="Arial" charset="0"/>
                </a:defRPr>
              </a:lvl1pPr>
              <a:lvl2pPr marL="742950" indent="-285750" eaLnBrk="0" hangingPunct="0">
                <a:defRPr b="1" baseline="-25000">
                  <a:solidFill>
                    <a:schemeClr val="tx1"/>
                  </a:solidFill>
                  <a:latin typeface="Arial" charset="0"/>
                  <a:cs typeface="Arial" charset="0"/>
                </a:defRPr>
              </a:lvl2pPr>
              <a:lvl3pPr marL="1143000" indent="-228600" eaLnBrk="0" hangingPunct="0">
                <a:defRPr b="1" baseline="-25000">
                  <a:solidFill>
                    <a:schemeClr val="tx1"/>
                  </a:solidFill>
                  <a:latin typeface="Arial" charset="0"/>
                  <a:cs typeface="Arial" charset="0"/>
                </a:defRPr>
              </a:lvl3pPr>
              <a:lvl4pPr marL="1600200" indent="-228600" eaLnBrk="0" hangingPunct="0">
                <a:defRPr b="1" baseline="-25000">
                  <a:solidFill>
                    <a:schemeClr val="tx1"/>
                  </a:solidFill>
                  <a:latin typeface="Arial" charset="0"/>
                  <a:cs typeface="Arial" charset="0"/>
                </a:defRPr>
              </a:lvl4pPr>
              <a:lvl5pPr marL="2057400" indent="-228600" eaLnBrk="0" hangingPunct="0">
                <a:defRPr b="1" baseline="-25000">
                  <a:solidFill>
                    <a:schemeClr val="tx1"/>
                  </a:solidFill>
                  <a:latin typeface="Arial" charset="0"/>
                  <a:cs typeface="Arial" charset="0"/>
                </a:defRPr>
              </a:lvl5pPr>
              <a:lvl6pPr marL="2514600" indent="-228600" eaLnBrk="0" fontAlgn="base" hangingPunct="0">
                <a:spcBef>
                  <a:spcPct val="0"/>
                </a:spcBef>
                <a:spcAft>
                  <a:spcPct val="0"/>
                </a:spcAft>
                <a:defRPr b="1" baseline="-25000">
                  <a:solidFill>
                    <a:schemeClr val="tx1"/>
                  </a:solidFill>
                  <a:latin typeface="Arial" charset="0"/>
                  <a:cs typeface="Arial" charset="0"/>
                </a:defRPr>
              </a:lvl6pPr>
              <a:lvl7pPr marL="2971800" indent="-228600" eaLnBrk="0" fontAlgn="base" hangingPunct="0">
                <a:spcBef>
                  <a:spcPct val="0"/>
                </a:spcBef>
                <a:spcAft>
                  <a:spcPct val="0"/>
                </a:spcAft>
                <a:defRPr b="1" baseline="-25000">
                  <a:solidFill>
                    <a:schemeClr val="tx1"/>
                  </a:solidFill>
                  <a:latin typeface="Arial" charset="0"/>
                  <a:cs typeface="Arial" charset="0"/>
                </a:defRPr>
              </a:lvl7pPr>
              <a:lvl8pPr marL="3429000" indent="-228600" eaLnBrk="0" fontAlgn="base" hangingPunct="0">
                <a:spcBef>
                  <a:spcPct val="0"/>
                </a:spcBef>
                <a:spcAft>
                  <a:spcPct val="0"/>
                </a:spcAft>
                <a:defRPr b="1" baseline="-25000">
                  <a:solidFill>
                    <a:schemeClr val="tx1"/>
                  </a:solidFill>
                  <a:latin typeface="Arial" charset="0"/>
                  <a:cs typeface="Arial" charset="0"/>
                </a:defRPr>
              </a:lvl8pPr>
              <a:lvl9pPr marL="3886200" indent="-228600" eaLnBrk="0" fontAlgn="base" hangingPunct="0">
                <a:spcBef>
                  <a:spcPct val="0"/>
                </a:spcBef>
                <a:spcAft>
                  <a:spcPct val="0"/>
                </a:spcAft>
                <a:defRPr b="1" baseline="-25000">
                  <a:solidFill>
                    <a:schemeClr val="tx1"/>
                  </a:solidFill>
                  <a:latin typeface="Arial" charset="0"/>
                  <a:cs typeface="Arial" charset="0"/>
                </a:defRPr>
              </a:lvl9pPr>
            </a:lstStyle>
            <a:p>
              <a:r>
                <a:rPr lang="fr-FR" sz="900" b="0" baseline="0" dirty="0">
                  <a:latin typeface="+mn-lt"/>
                </a:rPr>
                <a:t>ok1</a:t>
              </a:r>
            </a:p>
          </p:txBody>
        </p:sp>
        <p:sp>
          <p:nvSpPr>
            <p:cNvPr id="22" name="Rectangle 21">
              <a:extLst>
                <a:ext uri="{FF2B5EF4-FFF2-40B4-BE49-F238E27FC236}">
                  <a16:creationId xmlns:a16="http://schemas.microsoft.com/office/drawing/2014/main" id="{A7343158-E9A7-44FF-9934-7BA5B2531F73}"/>
                </a:ext>
              </a:extLst>
            </p:cNvPr>
            <p:cNvSpPr>
              <a:spLocks noChangeAspect="1"/>
            </p:cNvSpPr>
            <p:nvPr/>
          </p:nvSpPr>
          <p:spPr bwMode="auto">
            <a:xfrm>
              <a:off x="3029665" y="5616474"/>
              <a:ext cx="150856" cy="129208"/>
            </a:xfrm>
            <a:prstGeom prst="rect">
              <a:avLst/>
            </a:prstGeom>
            <a:solidFill>
              <a:srgbClr val="000000"/>
            </a:solidFill>
            <a:ln w="9525" cap="flat" cmpd="sng" algn="ctr">
              <a:noFill/>
              <a:prstDash val="solid"/>
              <a:round/>
              <a:headEnd type="none" w="med" len="med"/>
              <a:tailEnd type="none" w="med" len="med"/>
            </a:ln>
            <a:effectLst/>
          </p:spPr>
          <p:txBody>
            <a:bodyPr vert="horz" wrap="none" lIns="120000" tIns="62400" rIns="120000" bIns="62400" numCol="1" rtlCol="0" anchor="ctr" anchorCtr="0" compatLnSpc="1">
              <a:prstTxWarp prst="textNoShape">
                <a:avLst/>
              </a:prstTxWarp>
            </a:bodyPr>
            <a:lstStyle/>
            <a:p>
              <a:pPr eaLnBrk="0" fontAlgn="base" hangingPunct="0">
                <a:spcBef>
                  <a:spcPct val="0"/>
                </a:spcBef>
                <a:spcAft>
                  <a:spcPct val="0"/>
                </a:spcAft>
              </a:pPr>
              <a:endParaRPr lang="fr-FR" sz="900"/>
            </a:p>
          </p:txBody>
        </p:sp>
        <p:grpSp>
          <p:nvGrpSpPr>
            <p:cNvPr id="23" name="Groupe 22">
              <a:extLst>
                <a:ext uri="{FF2B5EF4-FFF2-40B4-BE49-F238E27FC236}">
                  <a16:creationId xmlns:a16="http://schemas.microsoft.com/office/drawing/2014/main" id="{01284F55-5F40-4688-8732-4A381E60BEBB}"/>
                </a:ext>
              </a:extLst>
            </p:cNvPr>
            <p:cNvGrpSpPr/>
            <p:nvPr/>
          </p:nvGrpSpPr>
          <p:grpSpPr>
            <a:xfrm>
              <a:off x="2297430" y="4094274"/>
              <a:ext cx="1790635" cy="818627"/>
              <a:chOff x="2176152" y="1753638"/>
              <a:chExt cx="1159461" cy="731502"/>
            </a:xfrm>
          </p:grpSpPr>
          <p:sp>
            <p:nvSpPr>
              <p:cNvPr id="34" name="Rectangle : avec coins arrondis en diagonale 33">
                <a:extLst>
                  <a:ext uri="{FF2B5EF4-FFF2-40B4-BE49-F238E27FC236}">
                    <a16:creationId xmlns:a16="http://schemas.microsoft.com/office/drawing/2014/main" id="{9C828ED6-D999-4A78-A55E-60F015511FC8}"/>
                  </a:ext>
                </a:extLst>
              </p:cNvPr>
              <p:cNvSpPr/>
              <p:nvPr/>
            </p:nvSpPr>
            <p:spPr>
              <a:xfrm>
                <a:off x="2176152" y="1753638"/>
                <a:ext cx="1159461" cy="731502"/>
              </a:xfrm>
              <a:prstGeom prst="round2Diag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900"/>
              </a:p>
            </p:txBody>
          </p:sp>
          <p:sp>
            <p:nvSpPr>
              <p:cNvPr id="35" name="Text Box 14">
                <a:extLst>
                  <a:ext uri="{FF2B5EF4-FFF2-40B4-BE49-F238E27FC236}">
                    <a16:creationId xmlns:a16="http://schemas.microsoft.com/office/drawing/2014/main" id="{D1F548B4-94B4-4379-86EC-099AB6833310}"/>
                  </a:ext>
                </a:extLst>
              </p:cNvPr>
              <p:cNvSpPr txBox="1">
                <a:spLocks noChangeArrowheads="1"/>
              </p:cNvSpPr>
              <p:nvPr/>
            </p:nvSpPr>
            <p:spPr bwMode="auto">
              <a:xfrm>
                <a:off x="2240585" y="1785768"/>
                <a:ext cx="1057389" cy="206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nchor="ctr">
                <a:spAutoFit/>
              </a:bodyPr>
              <a:lstStyle>
                <a:lvl1pPr eaLnBrk="0" hangingPunct="0">
                  <a:defRPr b="1" baseline="-25000">
                    <a:solidFill>
                      <a:schemeClr val="tx1"/>
                    </a:solidFill>
                    <a:latin typeface="Arial" charset="0"/>
                    <a:cs typeface="Arial" charset="0"/>
                  </a:defRPr>
                </a:lvl1pPr>
                <a:lvl2pPr marL="742950" indent="-285750" eaLnBrk="0" hangingPunct="0">
                  <a:defRPr b="1" baseline="-25000">
                    <a:solidFill>
                      <a:schemeClr val="tx1"/>
                    </a:solidFill>
                    <a:latin typeface="Arial" charset="0"/>
                    <a:cs typeface="Arial" charset="0"/>
                  </a:defRPr>
                </a:lvl2pPr>
                <a:lvl3pPr marL="1143000" indent="-228600" eaLnBrk="0" hangingPunct="0">
                  <a:defRPr b="1" baseline="-25000">
                    <a:solidFill>
                      <a:schemeClr val="tx1"/>
                    </a:solidFill>
                    <a:latin typeface="Arial" charset="0"/>
                    <a:cs typeface="Arial" charset="0"/>
                  </a:defRPr>
                </a:lvl3pPr>
                <a:lvl4pPr marL="1600200" indent="-228600" eaLnBrk="0" hangingPunct="0">
                  <a:defRPr b="1" baseline="-25000">
                    <a:solidFill>
                      <a:schemeClr val="tx1"/>
                    </a:solidFill>
                    <a:latin typeface="Arial" charset="0"/>
                    <a:cs typeface="Arial" charset="0"/>
                  </a:defRPr>
                </a:lvl4pPr>
                <a:lvl5pPr marL="2057400" indent="-228600" eaLnBrk="0" hangingPunct="0">
                  <a:defRPr b="1" baseline="-25000">
                    <a:solidFill>
                      <a:schemeClr val="tx1"/>
                    </a:solidFill>
                    <a:latin typeface="Arial" charset="0"/>
                    <a:cs typeface="Arial" charset="0"/>
                  </a:defRPr>
                </a:lvl5pPr>
                <a:lvl6pPr marL="2514600" indent="-228600" eaLnBrk="0" fontAlgn="base" hangingPunct="0">
                  <a:spcBef>
                    <a:spcPct val="0"/>
                  </a:spcBef>
                  <a:spcAft>
                    <a:spcPct val="0"/>
                  </a:spcAft>
                  <a:defRPr b="1" baseline="-25000">
                    <a:solidFill>
                      <a:schemeClr val="tx1"/>
                    </a:solidFill>
                    <a:latin typeface="Arial" charset="0"/>
                    <a:cs typeface="Arial" charset="0"/>
                  </a:defRPr>
                </a:lvl6pPr>
                <a:lvl7pPr marL="2971800" indent="-228600" eaLnBrk="0" fontAlgn="base" hangingPunct="0">
                  <a:spcBef>
                    <a:spcPct val="0"/>
                  </a:spcBef>
                  <a:spcAft>
                    <a:spcPct val="0"/>
                  </a:spcAft>
                  <a:defRPr b="1" baseline="-25000">
                    <a:solidFill>
                      <a:schemeClr val="tx1"/>
                    </a:solidFill>
                    <a:latin typeface="Arial" charset="0"/>
                    <a:cs typeface="Arial" charset="0"/>
                  </a:defRPr>
                </a:lvl7pPr>
                <a:lvl8pPr marL="3429000" indent="-228600" eaLnBrk="0" fontAlgn="base" hangingPunct="0">
                  <a:spcBef>
                    <a:spcPct val="0"/>
                  </a:spcBef>
                  <a:spcAft>
                    <a:spcPct val="0"/>
                  </a:spcAft>
                  <a:defRPr b="1" baseline="-25000">
                    <a:solidFill>
                      <a:schemeClr val="tx1"/>
                    </a:solidFill>
                    <a:latin typeface="Arial" charset="0"/>
                    <a:cs typeface="Arial" charset="0"/>
                  </a:defRPr>
                </a:lvl8pPr>
                <a:lvl9pPr marL="3886200" indent="-228600" eaLnBrk="0" fontAlgn="base" hangingPunct="0">
                  <a:spcBef>
                    <a:spcPct val="0"/>
                  </a:spcBef>
                  <a:spcAft>
                    <a:spcPct val="0"/>
                  </a:spcAft>
                  <a:defRPr b="1" baseline="-25000">
                    <a:solidFill>
                      <a:schemeClr val="tx1"/>
                    </a:solidFill>
                    <a:latin typeface="Arial" charset="0"/>
                    <a:cs typeface="Arial" charset="0"/>
                  </a:defRPr>
                </a:lvl9pPr>
              </a:lstStyle>
              <a:p>
                <a:pPr algn="ctr"/>
                <a:r>
                  <a:rPr lang="fr-FR" sz="900" b="0" baseline="0" dirty="0">
                    <a:latin typeface="+mn-lt"/>
                  </a:rPr>
                  <a:t>File system</a:t>
                </a:r>
              </a:p>
            </p:txBody>
          </p:sp>
        </p:grpSp>
        <p:sp>
          <p:nvSpPr>
            <p:cNvPr id="24" name="Rectangle : avec coins arrondis en diagonale 23">
              <a:extLst>
                <a:ext uri="{FF2B5EF4-FFF2-40B4-BE49-F238E27FC236}">
                  <a16:creationId xmlns:a16="http://schemas.microsoft.com/office/drawing/2014/main" id="{FFF6349D-3A0F-4A30-9E23-895821FEB0E1}"/>
                </a:ext>
              </a:extLst>
            </p:cNvPr>
            <p:cNvSpPr/>
            <p:nvPr/>
          </p:nvSpPr>
          <p:spPr>
            <a:xfrm>
              <a:off x="2501683" y="4534101"/>
              <a:ext cx="1437561" cy="286213"/>
            </a:xfrm>
            <a:prstGeom prst="round2DiagRect">
              <a:avLst/>
            </a:prstGeom>
            <a:noFill/>
            <a:ln w="952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900"/>
            </a:p>
          </p:txBody>
        </p:sp>
        <p:sp>
          <p:nvSpPr>
            <p:cNvPr id="25" name="Text Box 14">
              <a:extLst>
                <a:ext uri="{FF2B5EF4-FFF2-40B4-BE49-F238E27FC236}">
                  <a16:creationId xmlns:a16="http://schemas.microsoft.com/office/drawing/2014/main" id="{2AC33979-3020-4C4D-BAD6-6BBF83A40CC3}"/>
                </a:ext>
              </a:extLst>
            </p:cNvPr>
            <p:cNvSpPr txBox="1">
              <a:spLocks noChangeArrowheads="1"/>
            </p:cNvSpPr>
            <p:nvPr/>
          </p:nvSpPr>
          <p:spPr bwMode="auto">
            <a:xfrm>
              <a:off x="3302937" y="3764321"/>
              <a:ext cx="167745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nchor="ctr">
              <a:spAutoFit/>
            </a:bodyPr>
            <a:lstStyle>
              <a:lvl1pPr eaLnBrk="0" hangingPunct="0">
                <a:defRPr b="1" baseline="-25000">
                  <a:solidFill>
                    <a:schemeClr val="tx1"/>
                  </a:solidFill>
                  <a:latin typeface="Arial" charset="0"/>
                  <a:cs typeface="Arial" charset="0"/>
                </a:defRPr>
              </a:lvl1pPr>
              <a:lvl2pPr marL="742950" indent="-285750" eaLnBrk="0" hangingPunct="0">
                <a:defRPr b="1" baseline="-25000">
                  <a:solidFill>
                    <a:schemeClr val="tx1"/>
                  </a:solidFill>
                  <a:latin typeface="Arial" charset="0"/>
                  <a:cs typeface="Arial" charset="0"/>
                </a:defRPr>
              </a:lvl2pPr>
              <a:lvl3pPr marL="1143000" indent="-228600" eaLnBrk="0" hangingPunct="0">
                <a:defRPr b="1" baseline="-25000">
                  <a:solidFill>
                    <a:schemeClr val="tx1"/>
                  </a:solidFill>
                  <a:latin typeface="Arial" charset="0"/>
                  <a:cs typeface="Arial" charset="0"/>
                </a:defRPr>
              </a:lvl3pPr>
              <a:lvl4pPr marL="1600200" indent="-228600" eaLnBrk="0" hangingPunct="0">
                <a:defRPr b="1" baseline="-25000">
                  <a:solidFill>
                    <a:schemeClr val="tx1"/>
                  </a:solidFill>
                  <a:latin typeface="Arial" charset="0"/>
                  <a:cs typeface="Arial" charset="0"/>
                </a:defRPr>
              </a:lvl4pPr>
              <a:lvl5pPr marL="2057400" indent="-228600" eaLnBrk="0" hangingPunct="0">
                <a:defRPr b="1" baseline="-25000">
                  <a:solidFill>
                    <a:schemeClr val="tx1"/>
                  </a:solidFill>
                  <a:latin typeface="Arial" charset="0"/>
                  <a:cs typeface="Arial" charset="0"/>
                </a:defRPr>
              </a:lvl5pPr>
              <a:lvl6pPr marL="2514600" indent="-228600" eaLnBrk="0" fontAlgn="base" hangingPunct="0">
                <a:spcBef>
                  <a:spcPct val="0"/>
                </a:spcBef>
                <a:spcAft>
                  <a:spcPct val="0"/>
                </a:spcAft>
                <a:defRPr b="1" baseline="-25000">
                  <a:solidFill>
                    <a:schemeClr val="tx1"/>
                  </a:solidFill>
                  <a:latin typeface="Arial" charset="0"/>
                  <a:cs typeface="Arial" charset="0"/>
                </a:defRPr>
              </a:lvl6pPr>
              <a:lvl7pPr marL="2971800" indent="-228600" eaLnBrk="0" fontAlgn="base" hangingPunct="0">
                <a:spcBef>
                  <a:spcPct val="0"/>
                </a:spcBef>
                <a:spcAft>
                  <a:spcPct val="0"/>
                </a:spcAft>
                <a:defRPr b="1" baseline="-25000">
                  <a:solidFill>
                    <a:schemeClr val="tx1"/>
                  </a:solidFill>
                  <a:latin typeface="Arial" charset="0"/>
                  <a:cs typeface="Arial" charset="0"/>
                </a:defRPr>
              </a:lvl7pPr>
              <a:lvl8pPr marL="3429000" indent="-228600" eaLnBrk="0" fontAlgn="base" hangingPunct="0">
                <a:spcBef>
                  <a:spcPct val="0"/>
                </a:spcBef>
                <a:spcAft>
                  <a:spcPct val="0"/>
                </a:spcAft>
                <a:defRPr b="1" baseline="-25000">
                  <a:solidFill>
                    <a:schemeClr val="tx1"/>
                  </a:solidFill>
                  <a:latin typeface="Arial" charset="0"/>
                  <a:cs typeface="Arial" charset="0"/>
                </a:defRPr>
              </a:lvl8pPr>
              <a:lvl9pPr marL="3886200" indent="-228600" eaLnBrk="0" fontAlgn="base" hangingPunct="0">
                <a:spcBef>
                  <a:spcPct val="0"/>
                </a:spcBef>
                <a:spcAft>
                  <a:spcPct val="0"/>
                </a:spcAft>
                <a:defRPr b="1" baseline="-25000">
                  <a:solidFill>
                    <a:schemeClr val="tx1"/>
                  </a:solidFill>
                  <a:latin typeface="Arial" charset="0"/>
                  <a:cs typeface="Arial" charset="0"/>
                </a:defRPr>
              </a:lvl9pPr>
            </a:lstStyle>
            <a:p>
              <a:r>
                <a:rPr lang="fr-FR" sz="900" b="0" baseline="0" dirty="0">
                  <a:latin typeface="+mn-lt"/>
                </a:rPr>
                <a:t>ok = ok1</a:t>
              </a:r>
            </a:p>
          </p:txBody>
        </p:sp>
        <p:sp>
          <p:nvSpPr>
            <p:cNvPr id="26" name="Line 8">
              <a:extLst>
                <a:ext uri="{FF2B5EF4-FFF2-40B4-BE49-F238E27FC236}">
                  <a16:creationId xmlns:a16="http://schemas.microsoft.com/office/drawing/2014/main" id="{ADA6C88A-E3DB-4C2A-9BE3-EDB4BA24419C}"/>
                </a:ext>
              </a:extLst>
            </p:cNvPr>
            <p:cNvSpPr>
              <a:spLocks noChangeShapeType="1"/>
            </p:cNvSpPr>
            <p:nvPr/>
          </p:nvSpPr>
          <p:spPr bwMode="auto">
            <a:xfrm flipH="1">
              <a:off x="3352223" y="3687507"/>
              <a:ext cx="0" cy="409065"/>
            </a:xfrm>
            <a:prstGeom prst="line">
              <a:avLst/>
            </a:prstGeom>
            <a:ln w="9525">
              <a:solidFill>
                <a:schemeClr val="tx1"/>
              </a:solidFill>
              <a:prstDash val="sysDash"/>
              <a:headEnd type="triangle" w="med" len="med"/>
              <a:tailEnd type="none" w="med" len="med"/>
            </a:ln>
            <a:effectLst/>
          </p:spPr>
          <p:style>
            <a:lnRef idx="2">
              <a:schemeClr val="accent2"/>
            </a:lnRef>
            <a:fillRef idx="0">
              <a:schemeClr val="accent2"/>
            </a:fillRef>
            <a:effectRef idx="1">
              <a:schemeClr val="accent2"/>
            </a:effectRef>
            <a:fontRef idx="minor">
              <a:schemeClr val="tx1"/>
            </a:fontRef>
          </p:style>
          <p:txBody>
            <a:bodyPr wrap="none" anchor="ctr"/>
            <a:lstStyle/>
            <a:p>
              <a:pPr>
                <a:defRPr/>
              </a:pPr>
              <a:endParaRPr lang="fr-FR" sz="900"/>
            </a:p>
          </p:txBody>
        </p:sp>
        <p:sp>
          <p:nvSpPr>
            <p:cNvPr id="27" name="Line 8">
              <a:extLst>
                <a:ext uri="{FF2B5EF4-FFF2-40B4-BE49-F238E27FC236}">
                  <a16:creationId xmlns:a16="http://schemas.microsoft.com/office/drawing/2014/main" id="{FD867D23-16A1-4471-B00D-76BB04DE0A36}"/>
                </a:ext>
              </a:extLst>
            </p:cNvPr>
            <p:cNvSpPr>
              <a:spLocks noChangeShapeType="1"/>
            </p:cNvSpPr>
            <p:nvPr/>
          </p:nvSpPr>
          <p:spPr bwMode="auto">
            <a:xfrm flipH="1">
              <a:off x="2984369" y="3680566"/>
              <a:ext cx="0" cy="409065"/>
            </a:xfrm>
            <a:prstGeom prst="line">
              <a:avLst/>
            </a:prstGeom>
            <a:ln w="9525">
              <a:solidFill>
                <a:schemeClr val="tx1"/>
              </a:solidFill>
              <a:headEnd type="none" w="med" len="med"/>
              <a:tailEnd type="triangle" w="med" len="med"/>
            </a:ln>
            <a:effectLst/>
          </p:spPr>
          <p:style>
            <a:lnRef idx="2">
              <a:schemeClr val="accent2"/>
            </a:lnRef>
            <a:fillRef idx="0">
              <a:schemeClr val="accent2"/>
            </a:fillRef>
            <a:effectRef idx="1">
              <a:schemeClr val="accent2"/>
            </a:effectRef>
            <a:fontRef idx="minor">
              <a:schemeClr val="tx1"/>
            </a:fontRef>
          </p:style>
          <p:txBody>
            <a:bodyPr wrap="none" anchor="ctr"/>
            <a:lstStyle/>
            <a:p>
              <a:pPr>
                <a:defRPr/>
              </a:pPr>
              <a:endParaRPr lang="fr-FR" sz="900"/>
            </a:p>
          </p:txBody>
        </p:sp>
        <p:grpSp>
          <p:nvGrpSpPr>
            <p:cNvPr id="28" name="Groupe 27">
              <a:extLst>
                <a:ext uri="{FF2B5EF4-FFF2-40B4-BE49-F238E27FC236}">
                  <a16:creationId xmlns:a16="http://schemas.microsoft.com/office/drawing/2014/main" id="{CCD00A90-1679-4C4F-B04C-262E09D1180B}"/>
                </a:ext>
              </a:extLst>
            </p:cNvPr>
            <p:cNvGrpSpPr/>
            <p:nvPr/>
          </p:nvGrpSpPr>
          <p:grpSpPr>
            <a:xfrm>
              <a:off x="2571375" y="2827687"/>
              <a:ext cx="1097280" cy="1097280"/>
              <a:chOff x="1515832" y="3942987"/>
              <a:chExt cx="822960" cy="822960"/>
            </a:xfrm>
          </p:grpSpPr>
          <p:pic>
            <p:nvPicPr>
              <p:cNvPr id="32" name="Graphique 31" descr="Flèche en cercle contour">
                <a:extLst>
                  <a:ext uri="{FF2B5EF4-FFF2-40B4-BE49-F238E27FC236}">
                    <a16:creationId xmlns:a16="http://schemas.microsoft.com/office/drawing/2014/main" id="{E9A0DF9E-F35B-4669-974A-2B65B7DB7EF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515832" y="3942987"/>
                <a:ext cx="822960" cy="822960"/>
              </a:xfrm>
              <a:prstGeom prst="rect">
                <a:avLst/>
              </a:prstGeom>
            </p:spPr>
          </p:pic>
          <p:sp>
            <p:nvSpPr>
              <p:cNvPr id="33" name="Rectangle 33">
                <a:extLst>
                  <a:ext uri="{FF2B5EF4-FFF2-40B4-BE49-F238E27FC236}">
                    <a16:creationId xmlns:a16="http://schemas.microsoft.com/office/drawing/2014/main" id="{C5842BCA-0203-4616-B888-78F1ECFE567A}"/>
                  </a:ext>
                </a:extLst>
              </p:cNvPr>
              <p:cNvSpPr>
                <a:spLocks noChangeArrowheads="1"/>
              </p:cNvSpPr>
              <p:nvPr/>
            </p:nvSpPr>
            <p:spPr bwMode="auto">
              <a:xfrm>
                <a:off x="1660375" y="4278302"/>
                <a:ext cx="575214" cy="12612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eaLnBrk="0" hangingPunct="0"/>
                <a:r>
                  <a:rPr lang="en-US" sz="900" dirty="0" err="1">
                    <a:solidFill>
                      <a:srgbClr val="000000"/>
                    </a:solidFill>
                  </a:rPr>
                  <a:t>appli</a:t>
                </a:r>
                <a:endParaRPr lang="en-US" sz="900" dirty="0">
                  <a:solidFill>
                    <a:srgbClr val="000000"/>
                  </a:solidFill>
                </a:endParaRPr>
              </a:p>
            </p:txBody>
          </p:sp>
        </p:grpSp>
        <p:grpSp>
          <p:nvGrpSpPr>
            <p:cNvPr id="29" name="Groupe 28">
              <a:extLst>
                <a:ext uri="{FF2B5EF4-FFF2-40B4-BE49-F238E27FC236}">
                  <a16:creationId xmlns:a16="http://schemas.microsoft.com/office/drawing/2014/main" id="{491EAAC9-FC8E-4594-9A0C-EAB497225C7D}"/>
                </a:ext>
              </a:extLst>
            </p:cNvPr>
            <p:cNvGrpSpPr/>
            <p:nvPr/>
          </p:nvGrpSpPr>
          <p:grpSpPr>
            <a:xfrm>
              <a:off x="4382358" y="4150732"/>
              <a:ext cx="1097280" cy="1097280"/>
              <a:chOff x="5897307" y="2023330"/>
              <a:chExt cx="822960" cy="822960"/>
            </a:xfrm>
          </p:grpSpPr>
          <p:pic>
            <p:nvPicPr>
              <p:cNvPr id="30" name="Graphique 29" descr="Flèche en cercle contour">
                <a:extLst>
                  <a:ext uri="{FF2B5EF4-FFF2-40B4-BE49-F238E27FC236}">
                    <a16:creationId xmlns:a16="http://schemas.microsoft.com/office/drawing/2014/main" id="{C6227D2F-59B0-44AC-9804-BC36EC8187E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897307" y="2023330"/>
                <a:ext cx="822960" cy="822960"/>
              </a:xfrm>
              <a:prstGeom prst="rect">
                <a:avLst/>
              </a:prstGeom>
            </p:spPr>
          </p:pic>
          <p:sp>
            <p:nvSpPr>
              <p:cNvPr id="31" name="Rectangle 33">
                <a:extLst>
                  <a:ext uri="{FF2B5EF4-FFF2-40B4-BE49-F238E27FC236}">
                    <a16:creationId xmlns:a16="http://schemas.microsoft.com/office/drawing/2014/main" id="{54D17769-9ABE-49F8-99D5-275665864F09}"/>
                  </a:ext>
                </a:extLst>
              </p:cNvPr>
              <p:cNvSpPr>
                <a:spLocks noChangeArrowheads="1"/>
              </p:cNvSpPr>
              <p:nvPr/>
            </p:nvSpPr>
            <p:spPr bwMode="auto">
              <a:xfrm>
                <a:off x="5997507" y="2380319"/>
                <a:ext cx="668328" cy="12612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eaLnBrk="0" hangingPunct="0"/>
                <a:r>
                  <a:rPr lang="en-US" sz="900" dirty="0" err="1">
                    <a:solidFill>
                      <a:schemeClr val="accent4"/>
                    </a:solidFill>
                  </a:rPr>
                  <a:t>nfsbox</a:t>
                </a:r>
                <a:endParaRPr lang="en-US" sz="900" dirty="0">
                  <a:solidFill>
                    <a:schemeClr val="accent4"/>
                  </a:solidFill>
                </a:endParaRPr>
              </a:p>
            </p:txBody>
          </p:sp>
        </p:grpSp>
        <p:sp>
          <p:nvSpPr>
            <p:cNvPr id="72" name="Text Box 14">
              <a:extLst>
                <a:ext uri="{FF2B5EF4-FFF2-40B4-BE49-F238E27FC236}">
                  <a16:creationId xmlns:a16="http://schemas.microsoft.com/office/drawing/2014/main" id="{B16EC02B-D08D-46BE-BA38-E9B052204868}"/>
                </a:ext>
              </a:extLst>
            </p:cNvPr>
            <p:cNvSpPr txBox="1">
              <a:spLocks noChangeArrowheads="1"/>
            </p:cNvSpPr>
            <p:nvPr/>
          </p:nvSpPr>
          <p:spPr bwMode="auto">
            <a:xfrm>
              <a:off x="1680723" y="5532869"/>
              <a:ext cx="974724"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nchor="ctr">
              <a:spAutoFit/>
            </a:bodyPr>
            <a:lstStyle>
              <a:lvl1pPr eaLnBrk="0" hangingPunct="0">
                <a:defRPr b="1" baseline="-25000">
                  <a:solidFill>
                    <a:schemeClr val="tx1"/>
                  </a:solidFill>
                  <a:latin typeface="Arial" charset="0"/>
                  <a:cs typeface="Arial" charset="0"/>
                </a:defRPr>
              </a:lvl1pPr>
              <a:lvl2pPr marL="742950" indent="-285750" eaLnBrk="0" hangingPunct="0">
                <a:defRPr b="1" baseline="-25000">
                  <a:solidFill>
                    <a:schemeClr val="tx1"/>
                  </a:solidFill>
                  <a:latin typeface="Arial" charset="0"/>
                  <a:cs typeface="Arial" charset="0"/>
                </a:defRPr>
              </a:lvl2pPr>
              <a:lvl3pPr marL="1143000" indent="-228600" eaLnBrk="0" hangingPunct="0">
                <a:defRPr b="1" baseline="-25000">
                  <a:solidFill>
                    <a:schemeClr val="tx1"/>
                  </a:solidFill>
                  <a:latin typeface="Arial" charset="0"/>
                  <a:cs typeface="Arial" charset="0"/>
                </a:defRPr>
              </a:lvl3pPr>
              <a:lvl4pPr marL="1600200" indent="-228600" eaLnBrk="0" hangingPunct="0">
                <a:defRPr b="1" baseline="-25000">
                  <a:solidFill>
                    <a:schemeClr val="tx1"/>
                  </a:solidFill>
                  <a:latin typeface="Arial" charset="0"/>
                  <a:cs typeface="Arial" charset="0"/>
                </a:defRPr>
              </a:lvl4pPr>
              <a:lvl5pPr marL="2057400" indent="-228600" eaLnBrk="0" hangingPunct="0">
                <a:defRPr b="1" baseline="-25000">
                  <a:solidFill>
                    <a:schemeClr val="tx1"/>
                  </a:solidFill>
                  <a:latin typeface="Arial" charset="0"/>
                  <a:cs typeface="Arial" charset="0"/>
                </a:defRPr>
              </a:lvl5pPr>
              <a:lvl6pPr marL="2514600" indent="-228600" eaLnBrk="0" fontAlgn="base" hangingPunct="0">
                <a:spcBef>
                  <a:spcPct val="0"/>
                </a:spcBef>
                <a:spcAft>
                  <a:spcPct val="0"/>
                </a:spcAft>
                <a:defRPr b="1" baseline="-25000">
                  <a:solidFill>
                    <a:schemeClr val="tx1"/>
                  </a:solidFill>
                  <a:latin typeface="Arial" charset="0"/>
                  <a:cs typeface="Arial" charset="0"/>
                </a:defRPr>
              </a:lvl6pPr>
              <a:lvl7pPr marL="2971800" indent="-228600" eaLnBrk="0" fontAlgn="base" hangingPunct="0">
                <a:spcBef>
                  <a:spcPct val="0"/>
                </a:spcBef>
                <a:spcAft>
                  <a:spcPct val="0"/>
                </a:spcAft>
                <a:defRPr b="1" baseline="-25000">
                  <a:solidFill>
                    <a:schemeClr val="tx1"/>
                  </a:solidFill>
                  <a:latin typeface="Arial" charset="0"/>
                  <a:cs typeface="Arial" charset="0"/>
                </a:defRPr>
              </a:lvl7pPr>
              <a:lvl8pPr marL="3429000" indent="-228600" eaLnBrk="0" fontAlgn="base" hangingPunct="0">
                <a:spcBef>
                  <a:spcPct val="0"/>
                </a:spcBef>
                <a:spcAft>
                  <a:spcPct val="0"/>
                </a:spcAft>
                <a:defRPr b="1" baseline="-25000">
                  <a:solidFill>
                    <a:schemeClr val="tx1"/>
                  </a:solidFill>
                  <a:latin typeface="Arial" charset="0"/>
                  <a:cs typeface="Arial" charset="0"/>
                </a:defRPr>
              </a:lvl8pPr>
              <a:lvl9pPr marL="3886200" indent="-228600" eaLnBrk="0" fontAlgn="base" hangingPunct="0">
                <a:spcBef>
                  <a:spcPct val="0"/>
                </a:spcBef>
                <a:spcAft>
                  <a:spcPct val="0"/>
                </a:spcAft>
                <a:defRPr b="1" baseline="-25000">
                  <a:solidFill>
                    <a:schemeClr val="tx1"/>
                  </a:solidFill>
                  <a:latin typeface="Arial" charset="0"/>
                  <a:cs typeface="Arial" charset="0"/>
                </a:defRPr>
              </a:lvl9pPr>
            </a:lstStyle>
            <a:p>
              <a:r>
                <a:rPr lang="fr-FR" sz="900" b="0" baseline="0" dirty="0">
                  <a:latin typeface="+mn-lt"/>
                </a:rPr>
                <a:t>Local </a:t>
              </a:r>
              <a:r>
                <a:rPr lang="fr-FR" sz="900" b="0" baseline="0" dirty="0" err="1">
                  <a:latin typeface="+mn-lt"/>
                </a:rPr>
                <a:t>disk</a:t>
              </a:r>
              <a:endParaRPr lang="fr-FR" sz="900" b="0" baseline="0" dirty="0">
                <a:latin typeface="+mn-lt"/>
              </a:endParaRPr>
            </a:p>
          </p:txBody>
        </p:sp>
      </p:grpSp>
      <p:grpSp>
        <p:nvGrpSpPr>
          <p:cNvPr id="76" name="Groupe 75">
            <a:extLst>
              <a:ext uri="{FF2B5EF4-FFF2-40B4-BE49-F238E27FC236}">
                <a16:creationId xmlns:a16="http://schemas.microsoft.com/office/drawing/2014/main" id="{E57C84F5-CB98-F0A9-F6C3-44A3C2F69B93}"/>
              </a:ext>
            </a:extLst>
          </p:cNvPr>
          <p:cNvGrpSpPr/>
          <p:nvPr/>
        </p:nvGrpSpPr>
        <p:grpSpPr>
          <a:xfrm>
            <a:off x="8926206" y="3392033"/>
            <a:ext cx="2964731" cy="2499962"/>
            <a:chOff x="7478896" y="2781837"/>
            <a:chExt cx="3762747" cy="3110158"/>
          </a:xfrm>
        </p:grpSpPr>
        <p:sp>
          <p:nvSpPr>
            <p:cNvPr id="48" name="Text Box 14">
              <a:extLst>
                <a:ext uri="{FF2B5EF4-FFF2-40B4-BE49-F238E27FC236}">
                  <a16:creationId xmlns:a16="http://schemas.microsoft.com/office/drawing/2014/main" id="{CF5E4BDC-3280-4DF0-9E53-C836718620A2}"/>
                </a:ext>
              </a:extLst>
            </p:cNvPr>
            <p:cNvSpPr txBox="1">
              <a:spLocks noChangeArrowheads="1"/>
            </p:cNvSpPr>
            <p:nvPr/>
          </p:nvSpPr>
          <p:spPr bwMode="auto">
            <a:xfrm>
              <a:off x="7478896" y="3676994"/>
              <a:ext cx="111370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nchor="ctr">
              <a:spAutoFit/>
            </a:bodyPr>
            <a:lstStyle>
              <a:lvl1pPr eaLnBrk="0" hangingPunct="0">
                <a:defRPr b="1" baseline="-25000">
                  <a:solidFill>
                    <a:schemeClr val="tx1"/>
                  </a:solidFill>
                  <a:latin typeface="Arial" charset="0"/>
                  <a:cs typeface="Arial" charset="0"/>
                </a:defRPr>
              </a:lvl1pPr>
              <a:lvl2pPr marL="742950" indent="-285750" eaLnBrk="0" hangingPunct="0">
                <a:defRPr b="1" baseline="-25000">
                  <a:solidFill>
                    <a:schemeClr val="tx1"/>
                  </a:solidFill>
                  <a:latin typeface="Arial" charset="0"/>
                  <a:cs typeface="Arial" charset="0"/>
                </a:defRPr>
              </a:lvl2pPr>
              <a:lvl3pPr marL="1143000" indent="-228600" eaLnBrk="0" hangingPunct="0">
                <a:defRPr b="1" baseline="-25000">
                  <a:solidFill>
                    <a:schemeClr val="tx1"/>
                  </a:solidFill>
                  <a:latin typeface="Arial" charset="0"/>
                  <a:cs typeface="Arial" charset="0"/>
                </a:defRPr>
              </a:lvl3pPr>
              <a:lvl4pPr marL="1600200" indent="-228600" eaLnBrk="0" hangingPunct="0">
                <a:defRPr b="1" baseline="-25000">
                  <a:solidFill>
                    <a:schemeClr val="tx1"/>
                  </a:solidFill>
                  <a:latin typeface="Arial" charset="0"/>
                  <a:cs typeface="Arial" charset="0"/>
                </a:defRPr>
              </a:lvl4pPr>
              <a:lvl5pPr marL="2057400" indent="-228600" eaLnBrk="0" hangingPunct="0">
                <a:defRPr b="1" baseline="-25000">
                  <a:solidFill>
                    <a:schemeClr val="tx1"/>
                  </a:solidFill>
                  <a:latin typeface="Arial" charset="0"/>
                  <a:cs typeface="Arial" charset="0"/>
                </a:defRPr>
              </a:lvl5pPr>
              <a:lvl6pPr marL="2514600" indent="-228600" eaLnBrk="0" fontAlgn="base" hangingPunct="0">
                <a:spcBef>
                  <a:spcPct val="0"/>
                </a:spcBef>
                <a:spcAft>
                  <a:spcPct val="0"/>
                </a:spcAft>
                <a:defRPr b="1" baseline="-25000">
                  <a:solidFill>
                    <a:schemeClr val="tx1"/>
                  </a:solidFill>
                  <a:latin typeface="Arial" charset="0"/>
                  <a:cs typeface="Arial" charset="0"/>
                </a:defRPr>
              </a:lvl6pPr>
              <a:lvl7pPr marL="2971800" indent="-228600" eaLnBrk="0" fontAlgn="base" hangingPunct="0">
                <a:spcBef>
                  <a:spcPct val="0"/>
                </a:spcBef>
                <a:spcAft>
                  <a:spcPct val="0"/>
                </a:spcAft>
                <a:defRPr b="1" baseline="-25000">
                  <a:solidFill>
                    <a:schemeClr val="tx1"/>
                  </a:solidFill>
                  <a:latin typeface="Arial" charset="0"/>
                  <a:cs typeface="Arial" charset="0"/>
                </a:defRPr>
              </a:lvl7pPr>
              <a:lvl8pPr marL="3429000" indent="-228600" eaLnBrk="0" fontAlgn="base" hangingPunct="0">
                <a:spcBef>
                  <a:spcPct val="0"/>
                </a:spcBef>
                <a:spcAft>
                  <a:spcPct val="0"/>
                </a:spcAft>
                <a:defRPr b="1" baseline="-25000">
                  <a:solidFill>
                    <a:schemeClr val="tx1"/>
                  </a:solidFill>
                  <a:latin typeface="Arial" charset="0"/>
                  <a:cs typeface="Arial" charset="0"/>
                </a:defRPr>
              </a:lvl8pPr>
              <a:lvl9pPr marL="3886200" indent="-228600" eaLnBrk="0" fontAlgn="base" hangingPunct="0">
                <a:spcBef>
                  <a:spcPct val="0"/>
                </a:spcBef>
                <a:spcAft>
                  <a:spcPct val="0"/>
                </a:spcAft>
                <a:defRPr b="1" baseline="-25000">
                  <a:solidFill>
                    <a:schemeClr val="tx1"/>
                  </a:solidFill>
                  <a:latin typeface="Arial" charset="0"/>
                  <a:cs typeface="Arial" charset="0"/>
                </a:defRPr>
              </a:lvl9pPr>
            </a:lstStyle>
            <a:p>
              <a:pPr algn="ctr"/>
              <a:r>
                <a:rPr lang="fr-FR" sz="900" b="0" baseline="0" dirty="0" err="1">
                  <a:latin typeface="+mn-lt"/>
                </a:rPr>
                <a:t>write</a:t>
              </a:r>
              <a:endParaRPr lang="fr-FR" sz="900" b="0" baseline="0" dirty="0">
                <a:latin typeface="+mn-lt"/>
              </a:endParaRPr>
            </a:p>
          </p:txBody>
        </p:sp>
        <p:pic>
          <p:nvPicPr>
            <p:cNvPr id="42" name="Graphique 41" descr="Flèche en cercle contour">
              <a:extLst>
                <a:ext uri="{FF2B5EF4-FFF2-40B4-BE49-F238E27FC236}">
                  <a16:creationId xmlns:a16="http://schemas.microsoft.com/office/drawing/2014/main" id="{FCB9605F-AC13-4B00-93D2-AC20776D75F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753726" y="4121137"/>
              <a:ext cx="1097280" cy="1097280"/>
            </a:xfrm>
            <a:prstGeom prst="rect">
              <a:avLst/>
            </a:prstGeom>
          </p:spPr>
        </p:pic>
        <p:sp>
          <p:nvSpPr>
            <p:cNvPr id="41" name="Rectangle 33">
              <a:extLst>
                <a:ext uri="{FF2B5EF4-FFF2-40B4-BE49-F238E27FC236}">
                  <a16:creationId xmlns:a16="http://schemas.microsoft.com/office/drawing/2014/main" id="{41E27E09-3DE9-4B7A-9BA1-F7F71DF5683C}"/>
                </a:ext>
              </a:extLst>
            </p:cNvPr>
            <p:cNvSpPr>
              <a:spLocks noChangeArrowheads="1"/>
            </p:cNvSpPr>
            <p:nvPr/>
          </p:nvSpPr>
          <p:spPr bwMode="auto">
            <a:xfrm>
              <a:off x="10003922" y="4605095"/>
              <a:ext cx="650543" cy="17230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eaLnBrk="0" hangingPunct="0"/>
              <a:r>
                <a:rPr lang="en-US" sz="900" dirty="0" err="1">
                  <a:solidFill>
                    <a:schemeClr val="accent4"/>
                  </a:solidFill>
                </a:rPr>
                <a:t>nfsbox</a:t>
              </a:r>
              <a:endParaRPr lang="en-US" sz="900" dirty="0">
                <a:solidFill>
                  <a:schemeClr val="accent4"/>
                </a:solidFill>
              </a:endParaRPr>
            </a:p>
          </p:txBody>
        </p:sp>
        <p:sp>
          <p:nvSpPr>
            <p:cNvPr id="43" name="Line 8">
              <a:extLst>
                <a:ext uri="{FF2B5EF4-FFF2-40B4-BE49-F238E27FC236}">
                  <a16:creationId xmlns:a16="http://schemas.microsoft.com/office/drawing/2014/main" id="{29FE84A8-D8F7-4CDA-8528-E2B7D512CFE0}"/>
                </a:ext>
              </a:extLst>
            </p:cNvPr>
            <p:cNvSpPr>
              <a:spLocks noChangeShapeType="1"/>
            </p:cNvSpPr>
            <p:nvPr/>
          </p:nvSpPr>
          <p:spPr bwMode="auto">
            <a:xfrm rot="5400000" flipH="1">
              <a:off x="9750203" y="4571159"/>
              <a:ext cx="0" cy="409065"/>
            </a:xfrm>
            <a:prstGeom prst="line">
              <a:avLst/>
            </a:prstGeom>
            <a:ln w="9525">
              <a:solidFill>
                <a:schemeClr val="tx1"/>
              </a:solidFill>
              <a:prstDash val="solid"/>
              <a:headEnd type="triangle" w="med" len="med"/>
              <a:tailEnd type="none" w="med" len="med"/>
            </a:ln>
            <a:effectLst/>
          </p:spPr>
          <p:style>
            <a:lnRef idx="2">
              <a:schemeClr val="accent2"/>
            </a:lnRef>
            <a:fillRef idx="0">
              <a:schemeClr val="accent2"/>
            </a:fillRef>
            <a:effectRef idx="1">
              <a:schemeClr val="accent2"/>
            </a:effectRef>
            <a:fontRef idx="minor">
              <a:schemeClr val="tx1"/>
            </a:fontRef>
          </p:style>
          <p:txBody>
            <a:bodyPr wrap="none" anchor="ctr"/>
            <a:lstStyle/>
            <a:p>
              <a:pPr>
                <a:defRPr/>
              </a:pPr>
              <a:endParaRPr lang="fr-FR" sz="900"/>
            </a:p>
          </p:txBody>
        </p:sp>
        <p:sp>
          <p:nvSpPr>
            <p:cNvPr id="44" name="Line 8">
              <a:extLst>
                <a:ext uri="{FF2B5EF4-FFF2-40B4-BE49-F238E27FC236}">
                  <a16:creationId xmlns:a16="http://schemas.microsoft.com/office/drawing/2014/main" id="{4D66CF92-BC36-4512-AF7E-200875BBA01C}"/>
                </a:ext>
              </a:extLst>
            </p:cNvPr>
            <p:cNvSpPr>
              <a:spLocks noChangeShapeType="1"/>
            </p:cNvSpPr>
            <p:nvPr/>
          </p:nvSpPr>
          <p:spPr bwMode="auto">
            <a:xfrm rot="5400000" flipH="1">
              <a:off x="9719961" y="4333878"/>
              <a:ext cx="0" cy="409065"/>
            </a:xfrm>
            <a:prstGeom prst="line">
              <a:avLst/>
            </a:prstGeom>
            <a:ln w="9525">
              <a:solidFill>
                <a:schemeClr val="tx1"/>
              </a:solidFill>
              <a:prstDash val="sysDash"/>
              <a:headEnd type="none" w="med" len="med"/>
              <a:tailEnd type="triangle" w="med" len="med"/>
            </a:ln>
            <a:effectLst/>
          </p:spPr>
          <p:style>
            <a:lnRef idx="2">
              <a:schemeClr val="accent2"/>
            </a:lnRef>
            <a:fillRef idx="0">
              <a:schemeClr val="accent2"/>
            </a:fillRef>
            <a:effectRef idx="1">
              <a:schemeClr val="accent2"/>
            </a:effectRef>
            <a:fontRef idx="minor">
              <a:schemeClr val="tx1"/>
            </a:fontRef>
          </p:style>
          <p:txBody>
            <a:bodyPr wrap="none" anchor="ctr"/>
            <a:lstStyle/>
            <a:p>
              <a:pPr>
                <a:defRPr/>
              </a:pPr>
              <a:endParaRPr lang="fr-FR" sz="900"/>
            </a:p>
          </p:txBody>
        </p:sp>
        <p:grpSp>
          <p:nvGrpSpPr>
            <p:cNvPr id="45" name="Groupe 44">
              <a:extLst>
                <a:ext uri="{FF2B5EF4-FFF2-40B4-BE49-F238E27FC236}">
                  <a16:creationId xmlns:a16="http://schemas.microsoft.com/office/drawing/2014/main" id="{5DF5BC44-B3C4-48D4-BAD1-E308017D3818}"/>
                </a:ext>
              </a:extLst>
            </p:cNvPr>
            <p:cNvGrpSpPr/>
            <p:nvPr/>
          </p:nvGrpSpPr>
          <p:grpSpPr>
            <a:xfrm>
              <a:off x="9931704" y="4940091"/>
              <a:ext cx="1309939" cy="951904"/>
              <a:chOff x="4720574" y="2757393"/>
              <a:chExt cx="982454" cy="713928"/>
            </a:xfrm>
          </p:grpSpPr>
          <p:sp>
            <p:nvSpPr>
              <p:cNvPr id="56" name="AutoShape 12">
                <a:extLst>
                  <a:ext uri="{FF2B5EF4-FFF2-40B4-BE49-F238E27FC236}">
                    <a16:creationId xmlns:a16="http://schemas.microsoft.com/office/drawing/2014/main" id="{C1BB5095-699D-449E-9697-5111B09B9011}"/>
                  </a:ext>
                </a:extLst>
              </p:cNvPr>
              <p:cNvSpPr>
                <a:spLocks noChangeAspect="1" noChangeArrowheads="1"/>
              </p:cNvSpPr>
              <p:nvPr/>
            </p:nvSpPr>
            <p:spPr bwMode="auto">
              <a:xfrm flipH="1">
                <a:off x="4720574" y="3051396"/>
                <a:ext cx="574834" cy="419925"/>
              </a:xfrm>
              <a:prstGeom prst="flowChartMagneticDisk">
                <a:avLst/>
              </a:prstGeom>
              <a:noFill/>
              <a:ln w="9525">
                <a:solidFill>
                  <a:schemeClr val="tx1"/>
                </a:solidFill>
                <a:round/>
                <a:headEnd/>
                <a:tailEnd/>
              </a:ln>
            </p:spPr>
            <p:txBody>
              <a:bodyPr wrap="none" lIns="120000" tIns="62400" rIns="120000" bIns="62400" anchor="ctr"/>
              <a:lstStyle/>
              <a:p>
                <a:endParaRPr lang="en-US" sz="900"/>
              </a:p>
            </p:txBody>
          </p:sp>
          <p:sp>
            <p:nvSpPr>
              <p:cNvPr id="57" name="Line 8">
                <a:extLst>
                  <a:ext uri="{FF2B5EF4-FFF2-40B4-BE49-F238E27FC236}">
                    <a16:creationId xmlns:a16="http://schemas.microsoft.com/office/drawing/2014/main" id="{A5B7E49D-4BF3-43D0-BF98-52B43760F515}"/>
                  </a:ext>
                </a:extLst>
              </p:cNvPr>
              <p:cNvSpPr>
                <a:spLocks noChangeShapeType="1"/>
              </p:cNvSpPr>
              <p:nvPr/>
            </p:nvSpPr>
            <p:spPr bwMode="auto">
              <a:xfrm flipH="1">
                <a:off x="5170697" y="2762599"/>
                <a:ext cx="0" cy="306799"/>
              </a:xfrm>
              <a:prstGeom prst="line">
                <a:avLst/>
              </a:prstGeom>
              <a:ln w="9525">
                <a:solidFill>
                  <a:schemeClr val="tx1"/>
                </a:solidFill>
                <a:prstDash val="sysDash"/>
                <a:headEnd type="triangle" w="med" len="med"/>
                <a:tailEnd type="none" w="med" len="med"/>
              </a:ln>
              <a:effectLst/>
            </p:spPr>
            <p:style>
              <a:lnRef idx="2">
                <a:schemeClr val="accent2"/>
              </a:lnRef>
              <a:fillRef idx="0">
                <a:schemeClr val="accent2"/>
              </a:fillRef>
              <a:effectRef idx="1">
                <a:schemeClr val="accent2"/>
              </a:effectRef>
              <a:fontRef idx="minor">
                <a:schemeClr val="tx1"/>
              </a:fontRef>
            </p:style>
            <p:txBody>
              <a:bodyPr wrap="none" anchor="ctr"/>
              <a:lstStyle/>
              <a:p>
                <a:pPr>
                  <a:defRPr/>
                </a:pPr>
                <a:endParaRPr lang="fr-FR" sz="900"/>
              </a:p>
            </p:txBody>
          </p:sp>
          <p:sp>
            <p:nvSpPr>
              <p:cNvPr id="58" name="Line 8">
                <a:extLst>
                  <a:ext uri="{FF2B5EF4-FFF2-40B4-BE49-F238E27FC236}">
                    <a16:creationId xmlns:a16="http://schemas.microsoft.com/office/drawing/2014/main" id="{CA003249-2F9D-49AE-A0F8-06912256ABE1}"/>
                  </a:ext>
                </a:extLst>
              </p:cNvPr>
              <p:cNvSpPr>
                <a:spLocks noChangeShapeType="1"/>
              </p:cNvSpPr>
              <p:nvPr/>
            </p:nvSpPr>
            <p:spPr bwMode="auto">
              <a:xfrm flipH="1">
                <a:off x="4894806" y="2757393"/>
                <a:ext cx="0" cy="306799"/>
              </a:xfrm>
              <a:prstGeom prst="line">
                <a:avLst/>
              </a:prstGeom>
              <a:ln w="9525">
                <a:solidFill>
                  <a:schemeClr val="tx1"/>
                </a:solidFill>
                <a:headEnd type="none" w="med" len="med"/>
                <a:tailEnd type="triangle" w="med" len="med"/>
              </a:ln>
              <a:effectLst/>
            </p:spPr>
            <p:style>
              <a:lnRef idx="2">
                <a:schemeClr val="accent2"/>
              </a:lnRef>
              <a:fillRef idx="0">
                <a:schemeClr val="accent2"/>
              </a:fillRef>
              <a:effectRef idx="1">
                <a:schemeClr val="accent2"/>
              </a:effectRef>
              <a:fontRef idx="minor">
                <a:schemeClr val="tx1"/>
              </a:fontRef>
            </p:style>
            <p:txBody>
              <a:bodyPr wrap="none" anchor="ctr"/>
              <a:lstStyle/>
              <a:p>
                <a:pPr>
                  <a:defRPr/>
                </a:pPr>
                <a:endParaRPr lang="fr-FR" sz="900"/>
              </a:p>
            </p:txBody>
          </p:sp>
          <p:sp>
            <p:nvSpPr>
              <p:cNvPr id="59" name="Text Box 14">
                <a:extLst>
                  <a:ext uri="{FF2B5EF4-FFF2-40B4-BE49-F238E27FC236}">
                    <a16:creationId xmlns:a16="http://schemas.microsoft.com/office/drawing/2014/main" id="{F8BFA56E-192C-4516-B48D-1A6F7991C2BE}"/>
                  </a:ext>
                </a:extLst>
              </p:cNvPr>
              <p:cNvSpPr txBox="1">
                <a:spLocks noChangeArrowheads="1"/>
              </p:cNvSpPr>
              <p:nvPr/>
            </p:nvSpPr>
            <p:spPr bwMode="auto">
              <a:xfrm>
                <a:off x="5136315" y="2903798"/>
                <a:ext cx="566713" cy="173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nchor="ctr">
                <a:spAutoFit/>
              </a:bodyPr>
              <a:lstStyle>
                <a:lvl1pPr eaLnBrk="0" hangingPunct="0">
                  <a:defRPr b="1" baseline="-25000">
                    <a:solidFill>
                      <a:schemeClr val="tx1"/>
                    </a:solidFill>
                    <a:latin typeface="Arial" charset="0"/>
                    <a:cs typeface="Arial" charset="0"/>
                  </a:defRPr>
                </a:lvl1pPr>
                <a:lvl2pPr marL="742950" indent="-285750" eaLnBrk="0" hangingPunct="0">
                  <a:defRPr b="1" baseline="-25000">
                    <a:solidFill>
                      <a:schemeClr val="tx1"/>
                    </a:solidFill>
                    <a:latin typeface="Arial" charset="0"/>
                    <a:cs typeface="Arial" charset="0"/>
                  </a:defRPr>
                </a:lvl2pPr>
                <a:lvl3pPr marL="1143000" indent="-228600" eaLnBrk="0" hangingPunct="0">
                  <a:defRPr b="1" baseline="-25000">
                    <a:solidFill>
                      <a:schemeClr val="tx1"/>
                    </a:solidFill>
                    <a:latin typeface="Arial" charset="0"/>
                    <a:cs typeface="Arial" charset="0"/>
                  </a:defRPr>
                </a:lvl3pPr>
                <a:lvl4pPr marL="1600200" indent="-228600" eaLnBrk="0" hangingPunct="0">
                  <a:defRPr b="1" baseline="-25000">
                    <a:solidFill>
                      <a:schemeClr val="tx1"/>
                    </a:solidFill>
                    <a:latin typeface="Arial" charset="0"/>
                    <a:cs typeface="Arial" charset="0"/>
                  </a:defRPr>
                </a:lvl4pPr>
                <a:lvl5pPr marL="2057400" indent="-228600" eaLnBrk="0" hangingPunct="0">
                  <a:defRPr b="1" baseline="-25000">
                    <a:solidFill>
                      <a:schemeClr val="tx1"/>
                    </a:solidFill>
                    <a:latin typeface="Arial" charset="0"/>
                    <a:cs typeface="Arial" charset="0"/>
                  </a:defRPr>
                </a:lvl5pPr>
                <a:lvl6pPr marL="2514600" indent="-228600" eaLnBrk="0" fontAlgn="base" hangingPunct="0">
                  <a:spcBef>
                    <a:spcPct val="0"/>
                  </a:spcBef>
                  <a:spcAft>
                    <a:spcPct val="0"/>
                  </a:spcAft>
                  <a:defRPr b="1" baseline="-25000">
                    <a:solidFill>
                      <a:schemeClr val="tx1"/>
                    </a:solidFill>
                    <a:latin typeface="Arial" charset="0"/>
                    <a:cs typeface="Arial" charset="0"/>
                  </a:defRPr>
                </a:lvl6pPr>
                <a:lvl7pPr marL="2971800" indent="-228600" eaLnBrk="0" fontAlgn="base" hangingPunct="0">
                  <a:spcBef>
                    <a:spcPct val="0"/>
                  </a:spcBef>
                  <a:spcAft>
                    <a:spcPct val="0"/>
                  </a:spcAft>
                  <a:defRPr b="1" baseline="-25000">
                    <a:solidFill>
                      <a:schemeClr val="tx1"/>
                    </a:solidFill>
                    <a:latin typeface="Arial" charset="0"/>
                    <a:cs typeface="Arial" charset="0"/>
                  </a:defRPr>
                </a:lvl7pPr>
                <a:lvl8pPr marL="3429000" indent="-228600" eaLnBrk="0" fontAlgn="base" hangingPunct="0">
                  <a:spcBef>
                    <a:spcPct val="0"/>
                  </a:spcBef>
                  <a:spcAft>
                    <a:spcPct val="0"/>
                  </a:spcAft>
                  <a:defRPr b="1" baseline="-25000">
                    <a:solidFill>
                      <a:schemeClr val="tx1"/>
                    </a:solidFill>
                    <a:latin typeface="Arial" charset="0"/>
                    <a:cs typeface="Arial" charset="0"/>
                  </a:defRPr>
                </a:lvl8pPr>
                <a:lvl9pPr marL="3886200" indent="-228600" eaLnBrk="0" fontAlgn="base" hangingPunct="0">
                  <a:spcBef>
                    <a:spcPct val="0"/>
                  </a:spcBef>
                  <a:spcAft>
                    <a:spcPct val="0"/>
                  </a:spcAft>
                  <a:defRPr b="1" baseline="-25000">
                    <a:solidFill>
                      <a:schemeClr val="tx1"/>
                    </a:solidFill>
                    <a:latin typeface="Arial" charset="0"/>
                    <a:cs typeface="Arial" charset="0"/>
                  </a:defRPr>
                </a:lvl9pPr>
              </a:lstStyle>
              <a:p>
                <a:r>
                  <a:rPr lang="fr-FR" sz="900" b="0" baseline="0" dirty="0">
                    <a:latin typeface="+mn-lt"/>
                  </a:rPr>
                  <a:t>ok1</a:t>
                </a:r>
              </a:p>
            </p:txBody>
          </p:sp>
          <p:sp>
            <p:nvSpPr>
              <p:cNvPr id="60" name="Rectangle 59">
                <a:extLst>
                  <a:ext uri="{FF2B5EF4-FFF2-40B4-BE49-F238E27FC236}">
                    <a16:creationId xmlns:a16="http://schemas.microsoft.com/office/drawing/2014/main" id="{10D3864F-AEF6-4C1F-83AC-7FEB30CD1BB6}"/>
                  </a:ext>
                </a:extLst>
              </p:cNvPr>
              <p:cNvSpPr>
                <a:spLocks noChangeAspect="1"/>
              </p:cNvSpPr>
              <p:nvPr/>
            </p:nvSpPr>
            <p:spPr bwMode="auto">
              <a:xfrm>
                <a:off x="4966878" y="3286368"/>
                <a:ext cx="113142" cy="96906"/>
              </a:xfrm>
              <a:prstGeom prst="rect">
                <a:avLst/>
              </a:prstGeom>
              <a:solidFill>
                <a:srgbClr val="000000"/>
              </a:solidFill>
              <a:ln w="9525" cap="flat" cmpd="sng" algn="ctr">
                <a:noFill/>
                <a:prstDash val="solid"/>
                <a:round/>
                <a:headEnd type="none" w="med" len="med"/>
                <a:tailEnd type="none" w="med" len="med"/>
              </a:ln>
              <a:effectLst/>
            </p:spPr>
            <p:txBody>
              <a:bodyPr vert="horz" wrap="none" lIns="120000" tIns="62400" rIns="120000" bIns="62400" numCol="1" rtlCol="0" anchor="ctr" anchorCtr="0" compatLnSpc="1">
                <a:prstTxWarp prst="textNoShape">
                  <a:avLst/>
                </a:prstTxWarp>
              </a:bodyPr>
              <a:lstStyle/>
              <a:p>
                <a:pPr eaLnBrk="0" fontAlgn="base" hangingPunct="0">
                  <a:spcBef>
                    <a:spcPct val="0"/>
                  </a:spcBef>
                  <a:spcAft>
                    <a:spcPct val="0"/>
                  </a:spcAft>
                </a:pPr>
                <a:endParaRPr lang="fr-FR" sz="900"/>
              </a:p>
            </p:txBody>
          </p:sp>
        </p:grpSp>
        <p:grpSp>
          <p:nvGrpSpPr>
            <p:cNvPr id="46" name="Groupe 45">
              <a:extLst>
                <a:ext uri="{FF2B5EF4-FFF2-40B4-BE49-F238E27FC236}">
                  <a16:creationId xmlns:a16="http://schemas.microsoft.com/office/drawing/2014/main" id="{A4948CC2-CADC-4F34-BE6F-22B0CE12C3E1}"/>
                </a:ext>
              </a:extLst>
            </p:cNvPr>
            <p:cNvGrpSpPr/>
            <p:nvPr/>
          </p:nvGrpSpPr>
          <p:grpSpPr>
            <a:xfrm>
              <a:off x="7736208" y="4039686"/>
              <a:ext cx="1790635" cy="818627"/>
              <a:chOff x="2176152" y="1753638"/>
              <a:chExt cx="1159461" cy="731502"/>
            </a:xfrm>
          </p:grpSpPr>
          <p:sp>
            <p:nvSpPr>
              <p:cNvPr id="54" name="Rectangle : avec coins arrondis en diagonale 53">
                <a:extLst>
                  <a:ext uri="{FF2B5EF4-FFF2-40B4-BE49-F238E27FC236}">
                    <a16:creationId xmlns:a16="http://schemas.microsoft.com/office/drawing/2014/main" id="{44E979BE-F9A7-4AE5-9F68-F9D37685B860}"/>
                  </a:ext>
                </a:extLst>
              </p:cNvPr>
              <p:cNvSpPr/>
              <p:nvPr/>
            </p:nvSpPr>
            <p:spPr>
              <a:xfrm>
                <a:off x="2176152" y="1753638"/>
                <a:ext cx="1159461" cy="731502"/>
              </a:xfrm>
              <a:prstGeom prst="round2Diag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900"/>
              </a:p>
            </p:txBody>
          </p:sp>
          <p:sp>
            <p:nvSpPr>
              <p:cNvPr id="55" name="Text Box 14">
                <a:extLst>
                  <a:ext uri="{FF2B5EF4-FFF2-40B4-BE49-F238E27FC236}">
                    <a16:creationId xmlns:a16="http://schemas.microsoft.com/office/drawing/2014/main" id="{1224AFD6-85FA-49CD-AF10-1AA1011A1C64}"/>
                  </a:ext>
                </a:extLst>
              </p:cNvPr>
              <p:cNvSpPr txBox="1">
                <a:spLocks noChangeArrowheads="1"/>
              </p:cNvSpPr>
              <p:nvPr/>
            </p:nvSpPr>
            <p:spPr bwMode="auto">
              <a:xfrm>
                <a:off x="2240585" y="1785768"/>
                <a:ext cx="1057389" cy="206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nchor="ctr">
                <a:spAutoFit/>
              </a:bodyPr>
              <a:lstStyle>
                <a:lvl1pPr eaLnBrk="0" hangingPunct="0">
                  <a:defRPr b="1" baseline="-25000">
                    <a:solidFill>
                      <a:schemeClr val="tx1"/>
                    </a:solidFill>
                    <a:latin typeface="Arial" charset="0"/>
                    <a:cs typeface="Arial" charset="0"/>
                  </a:defRPr>
                </a:lvl1pPr>
                <a:lvl2pPr marL="742950" indent="-285750" eaLnBrk="0" hangingPunct="0">
                  <a:defRPr b="1" baseline="-25000">
                    <a:solidFill>
                      <a:schemeClr val="tx1"/>
                    </a:solidFill>
                    <a:latin typeface="Arial" charset="0"/>
                    <a:cs typeface="Arial" charset="0"/>
                  </a:defRPr>
                </a:lvl2pPr>
                <a:lvl3pPr marL="1143000" indent="-228600" eaLnBrk="0" hangingPunct="0">
                  <a:defRPr b="1" baseline="-25000">
                    <a:solidFill>
                      <a:schemeClr val="tx1"/>
                    </a:solidFill>
                    <a:latin typeface="Arial" charset="0"/>
                    <a:cs typeface="Arial" charset="0"/>
                  </a:defRPr>
                </a:lvl3pPr>
                <a:lvl4pPr marL="1600200" indent="-228600" eaLnBrk="0" hangingPunct="0">
                  <a:defRPr b="1" baseline="-25000">
                    <a:solidFill>
                      <a:schemeClr val="tx1"/>
                    </a:solidFill>
                    <a:latin typeface="Arial" charset="0"/>
                    <a:cs typeface="Arial" charset="0"/>
                  </a:defRPr>
                </a:lvl4pPr>
                <a:lvl5pPr marL="2057400" indent="-228600" eaLnBrk="0" hangingPunct="0">
                  <a:defRPr b="1" baseline="-25000">
                    <a:solidFill>
                      <a:schemeClr val="tx1"/>
                    </a:solidFill>
                    <a:latin typeface="Arial" charset="0"/>
                    <a:cs typeface="Arial" charset="0"/>
                  </a:defRPr>
                </a:lvl5pPr>
                <a:lvl6pPr marL="2514600" indent="-228600" eaLnBrk="0" fontAlgn="base" hangingPunct="0">
                  <a:spcBef>
                    <a:spcPct val="0"/>
                  </a:spcBef>
                  <a:spcAft>
                    <a:spcPct val="0"/>
                  </a:spcAft>
                  <a:defRPr b="1" baseline="-25000">
                    <a:solidFill>
                      <a:schemeClr val="tx1"/>
                    </a:solidFill>
                    <a:latin typeface="Arial" charset="0"/>
                    <a:cs typeface="Arial" charset="0"/>
                  </a:defRPr>
                </a:lvl6pPr>
                <a:lvl7pPr marL="2971800" indent="-228600" eaLnBrk="0" fontAlgn="base" hangingPunct="0">
                  <a:spcBef>
                    <a:spcPct val="0"/>
                  </a:spcBef>
                  <a:spcAft>
                    <a:spcPct val="0"/>
                  </a:spcAft>
                  <a:defRPr b="1" baseline="-25000">
                    <a:solidFill>
                      <a:schemeClr val="tx1"/>
                    </a:solidFill>
                    <a:latin typeface="Arial" charset="0"/>
                    <a:cs typeface="Arial" charset="0"/>
                  </a:defRPr>
                </a:lvl7pPr>
                <a:lvl8pPr marL="3429000" indent="-228600" eaLnBrk="0" fontAlgn="base" hangingPunct="0">
                  <a:spcBef>
                    <a:spcPct val="0"/>
                  </a:spcBef>
                  <a:spcAft>
                    <a:spcPct val="0"/>
                  </a:spcAft>
                  <a:defRPr b="1" baseline="-25000">
                    <a:solidFill>
                      <a:schemeClr val="tx1"/>
                    </a:solidFill>
                    <a:latin typeface="Arial" charset="0"/>
                    <a:cs typeface="Arial" charset="0"/>
                  </a:defRPr>
                </a:lvl8pPr>
                <a:lvl9pPr marL="3886200" indent="-228600" eaLnBrk="0" fontAlgn="base" hangingPunct="0">
                  <a:spcBef>
                    <a:spcPct val="0"/>
                  </a:spcBef>
                  <a:spcAft>
                    <a:spcPct val="0"/>
                  </a:spcAft>
                  <a:defRPr b="1" baseline="-25000">
                    <a:solidFill>
                      <a:schemeClr val="tx1"/>
                    </a:solidFill>
                    <a:latin typeface="Arial" charset="0"/>
                    <a:cs typeface="Arial" charset="0"/>
                  </a:defRPr>
                </a:lvl9pPr>
              </a:lstStyle>
              <a:p>
                <a:pPr algn="ctr"/>
                <a:r>
                  <a:rPr lang="fr-FR" sz="900" b="0" baseline="0" dirty="0">
                    <a:latin typeface="+mn-lt"/>
                  </a:rPr>
                  <a:t>File system</a:t>
                </a:r>
              </a:p>
            </p:txBody>
          </p:sp>
        </p:grpSp>
        <p:grpSp>
          <p:nvGrpSpPr>
            <p:cNvPr id="47" name="Groupe 46">
              <a:extLst>
                <a:ext uri="{FF2B5EF4-FFF2-40B4-BE49-F238E27FC236}">
                  <a16:creationId xmlns:a16="http://schemas.microsoft.com/office/drawing/2014/main" id="{0D5FC18C-80C3-46B1-848B-2F575834261C}"/>
                </a:ext>
              </a:extLst>
            </p:cNvPr>
            <p:cNvGrpSpPr/>
            <p:nvPr/>
          </p:nvGrpSpPr>
          <p:grpSpPr>
            <a:xfrm>
              <a:off x="7870781" y="4432114"/>
              <a:ext cx="1684631" cy="286214"/>
              <a:chOff x="3246333" y="3292528"/>
              <a:chExt cx="1263473" cy="214660"/>
            </a:xfrm>
          </p:grpSpPr>
          <p:sp>
            <p:nvSpPr>
              <p:cNvPr id="52" name="Rectangle : avec coins arrondis en diagonale 51">
                <a:extLst>
                  <a:ext uri="{FF2B5EF4-FFF2-40B4-BE49-F238E27FC236}">
                    <a16:creationId xmlns:a16="http://schemas.microsoft.com/office/drawing/2014/main" id="{FCBF4CBD-DEE0-45C8-A350-59AF8E05BB5B}"/>
                  </a:ext>
                </a:extLst>
              </p:cNvPr>
              <p:cNvSpPr/>
              <p:nvPr/>
            </p:nvSpPr>
            <p:spPr>
              <a:xfrm>
                <a:off x="3331014" y="3292528"/>
                <a:ext cx="1078171" cy="214660"/>
              </a:xfrm>
              <a:prstGeom prst="round2Diag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900"/>
              </a:p>
            </p:txBody>
          </p:sp>
          <p:sp>
            <p:nvSpPr>
              <p:cNvPr id="53" name="Text Box 14">
                <a:extLst>
                  <a:ext uri="{FF2B5EF4-FFF2-40B4-BE49-F238E27FC236}">
                    <a16:creationId xmlns:a16="http://schemas.microsoft.com/office/drawing/2014/main" id="{6C61C0D0-A3CE-4CB9-B11E-29B0106E3F33}"/>
                  </a:ext>
                </a:extLst>
              </p:cNvPr>
              <p:cNvSpPr txBox="1">
                <a:spLocks noChangeArrowheads="1"/>
              </p:cNvSpPr>
              <p:nvPr/>
            </p:nvSpPr>
            <p:spPr bwMode="auto">
              <a:xfrm>
                <a:off x="3246333" y="3309867"/>
                <a:ext cx="1263473" cy="173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nchor="ctr">
                <a:spAutoFit/>
              </a:bodyPr>
              <a:lstStyle>
                <a:lvl1pPr eaLnBrk="0" hangingPunct="0">
                  <a:defRPr b="1" baseline="-25000">
                    <a:solidFill>
                      <a:schemeClr val="tx1"/>
                    </a:solidFill>
                    <a:latin typeface="Arial" charset="0"/>
                    <a:cs typeface="Arial" charset="0"/>
                  </a:defRPr>
                </a:lvl1pPr>
                <a:lvl2pPr marL="742950" indent="-285750" eaLnBrk="0" hangingPunct="0">
                  <a:defRPr b="1" baseline="-25000">
                    <a:solidFill>
                      <a:schemeClr val="tx1"/>
                    </a:solidFill>
                    <a:latin typeface="Arial" charset="0"/>
                    <a:cs typeface="Arial" charset="0"/>
                  </a:defRPr>
                </a:lvl2pPr>
                <a:lvl3pPr marL="1143000" indent="-228600" eaLnBrk="0" hangingPunct="0">
                  <a:defRPr b="1" baseline="-25000">
                    <a:solidFill>
                      <a:schemeClr val="tx1"/>
                    </a:solidFill>
                    <a:latin typeface="Arial" charset="0"/>
                    <a:cs typeface="Arial" charset="0"/>
                  </a:defRPr>
                </a:lvl3pPr>
                <a:lvl4pPr marL="1600200" indent="-228600" eaLnBrk="0" hangingPunct="0">
                  <a:defRPr b="1" baseline="-25000">
                    <a:solidFill>
                      <a:schemeClr val="tx1"/>
                    </a:solidFill>
                    <a:latin typeface="Arial" charset="0"/>
                    <a:cs typeface="Arial" charset="0"/>
                  </a:defRPr>
                </a:lvl4pPr>
                <a:lvl5pPr marL="2057400" indent="-228600" eaLnBrk="0" hangingPunct="0">
                  <a:defRPr b="1" baseline="-25000">
                    <a:solidFill>
                      <a:schemeClr val="tx1"/>
                    </a:solidFill>
                    <a:latin typeface="Arial" charset="0"/>
                    <a:cs typeface="Arial" charset="0"/>
                  </a:defRPr>
                </a:lvl5pPr>
                <a:lvl6pPr marL="2514600" indent="-228600" eaLnBrk="0" fontAlgn="base" hangingPunct="0">
                  <a:spcBef>
                    <a:spcPct val="0"/>
                  </a:spcBef>
                  <a:spcAft>
                    <a:spcPct val="0"/>
                  </a:spcAft>
                  <a:defRPr b="1" baseline="-25000">
                    <a:solidFill>
                      <a:schemeClr val="tx1"/>
                    </a:solidFill>
                    <a:latin typeface="Arial" charset="0"/>
                    <a:cs typeface="Arial" charset="0"/>
                  </a:defRPr>
                </a:lvl6pPr>
                <a:lvl7pPr marL="2971800" indent="-228600" eaLnBrk="0" fontAlgn="base" hangingPunct="0">
                  <a:spcBef>
                    <a:spcPct val="0"/>
                  </a:spcBef>
                  <a:spcAft>
                    <a:spcPct val="0"/>
                  </a:spcAft>
                  <a:defRPr b="1" baseline="-25000">
                    <a:solidFill>
                      <a:schemeClr val="tx1"/>
                    </a:solidFill>
                    <a:latin typeface="Arial" charset="0"/>
                    <a:cs typeface="Arial" charset="0"/>
                  </a:defRPr>
                </a:lvl7pPr>
                <a:lvl8pPr marL="3429000" indent="-228600" eaLnBrk="0" fontAlgn="base" hangingPunct="0">
                  <a:spcBef>
                    <a:spcPct val="0"/>
                  </a:spcBef>
                  <a:spcAft>
                    <a:spcPct val="0"/>
                  </a:spcAft>
                  <a:defRPr b="1" baseline="-25000">
                    <a:solidFill>
                      <a:schemeClr val="tx1"/>
                    </a:solidFill>
                    <a:latin typeface="Arial" charset="0"/>
                    <a:cs typeface="Arial" charset="0"/>
                  </a:defRPr>
                </a:lvl8pPr>
                <a:lvl9pPr marL="3886200" indent="-228600" eaLnBrk="0" fontAlgn="base" hangingPunct="0">
                  <a:spcBef>
                    <a:spcPct val="0"/>
                  </a:spcBef>
                  <a:spcAft>
                    <a:spcPct val="0"/>
                  </a:spcAft>
                  <a:defRPr b="1" baseline="-25000">
                    <a:solidFill>
                      <a:schemeClr val="tx1"/>
                    </a:solidFill>
                    <a:latin typeface="Arial" charset="0"/>
                    <a:cs typeface="Arial" charset="0"/>
                  </a:defRPr>
                </a:lvl9pPr>
              </a:lstStyle>
              <a:p>
                <a:pPr algn="ctr"/>
                <a:r>
                  <a:rPr lang="fr-FR" sz="900" b="0" baseline="0" dirty="0">
                    <a:latin typeface="+mn-lt"/>
                  </a:rPr>
                  <a:t>NFS v3 client</a:t>
                </a:r>
              </a:p>
            </p:txBody>
          </p:sp>
        </p:grpSp>
        <p:sp>
          <p:nvSpPr>
            <p:cNvPr id="49" name="Text Box 14">
              <a:extLst>
                <a:ext uri="{FF2B5EF4-FFF2-40B4-BE49-F238E27FC236}">
                  <a16:creationId xmlns:a16="http://schemas.microsoft.com/office/drawing/2014/main" id="{DADC95AF-BAED-4E80-A9C4-30F1FA4823D7}"/>
                </a:ext>
              </a:extLst>
            </p:cNvPr>
            <p:cNvSpPr txBox="1">
              <a:spLocks noChangeArrowheads="1"/>
            </p:cNvSpPr>
            <p:nvPr/>
          </p:nvSpPr>
          <p:spPr bwMode="auto">
            <a:xfrm>
              <a:off x="8784050" y="3811337"/>
              <a:ext cx="167745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nchor="ctr">
              <a:spAutoFit/>
            </a:bodyPr>
            <a:lstStyle>
              <a:lvl1pPr eaLnBrk="0" hangingPunct="0">
                <a:defRPr b="1" baseline="-25000">
                  <a:solidFill>
                    <a:schemeClr val="tx1"/>
                  </a:solidFill>
                  <a:latin typeface="Arial" charset="0"/>
                  <a:cs typeface="Arial" charset="0"/>
                </a:defRPr>
              </a:lvl1pPr>
              <a:lvl2pPr marL="742950" indent="-285750" eaLnBrk="0" hangingPunct="0">
                <a:defRPr b="1" baseline="-25000">
                  <a:solidFill>
                    <a:schemeClr val="tx1"/>
                  </a:solidFill>
                  <a:latin typeface="Arial" charset="0"/>
                  <a:cs typeface="Arial" charset="0"/>
                </a:defRPr>
              </a:lvl2pPr>
              <a:lvl3pPr marL="1143000" indent="-228600" eaLnBrk="0" hangingPunct="0">
                <a:defRPr b="1" baseline="-25000">
                  <a:solidFill>
                    <a:schemeClr val="tx1"/>
                  </a:solidFill>
                  <a:latin typeface="Arial" charset="0"/>
                  <a:cs typeface="Arial" charset="0"/>
                </a:defRPr>
              </a:lvl3pPr>
              <a:lvl4pPr marL="1600200" indent="-228600" eaLnBrk="0" hangingPunct="0">
                <a:defRPr b="1" baseline="-25000">
                  <a:solidFill>
                    <a:schemeClr val="tx1"/>
                  </a:solidFill>
                  <a:latin typeface="Arial" charset="0"/>
                  <a:cs typeface="Arial" charset="0"/>
                </a:defRPr>
              </a:lvl4pPr>
              <a:lvl5pPr marL="2057400" indent="-228600" eaLnBrk="0" hangingPunct="0">
                <a:defRPr b="1" baseline="-25000">
                  <a:solidFill>
                    <a:schemeClr val="tx1"/>
                  </a:solidFill>
                  <a:latin typeface="Arial" charset="0"/>
                  <a:cs typeface="Arial" charset="0"/>
                </a:defRPr>
              </a:lvl5pPr>
              <a:lvl6pPr marL="2514600" indent="-228600" eaLnBrk="0" fontAlgn="base" hangingPunct="0">
                <a:spcBef>
                  <a:spcPct val="0"/>
                </a:spcBef>
                <a:spcAft>
                  <a:spcPct val="0"/>
                </a:spcAft>
                <a:defRPr b="1" baseline="-25000">
                  <a:solidFill>
                    <a:schemeClr val="tx1"/>
                  </a:solidFill>
                  <a:latin typeface="Arial" charset="0"/>
                  <a:cs typeface="Arial" charset="0"/>
                </a:defRPr>
              </a:lvl6pPr>
              <a:lvl7pPr marL="2971800" indent="-228600" eaLnBrk="0" fontAlgn="base" hangingPunct="0">
                <a:spcBef>
                  <a:spcPct val="0"/>
                </a:spcBef>
                <a:spcAft>
                  <a:spcPct val="0"/>
                </a:spcAft>
                <a:defRPr b="1" baseline="-25000">
                  <a:solidFill>
                    <a:schemeClr val="tx1"/>
                  </a:solidFill>
                  <a:latin typeface="Arial" charset="0"/>
                  <a:cs typeface="Arial" charset="0"/>
                </a:defRPr>
              </a:lvl7pPr>
              <a:lvl8pPr marL="3429000" indent="-228600" eaLnBrk="0" fontAlgn="base" hangingPunct="0">
                <a:spcBef>
                  <a:spcPct val="0"/>
                </a:spcBef>
                <a:spcAft>
                  <a:spcPct val="0"/>
                </a:spcAft>
                <a:defRPr b="1" baseline="-25000">
                  <a:solidFill>
                    <a:schemeClr val="tx1"/>
                  </a:solidFill>
                  <a:latin typeface="Arial" charset="0"/>
                  <a:cs typeface="Arial" charset="0"/>
                </a:defRPr>
              </a:lvl8pPr>
              <a:lvl9pPr marL="3886200" indent="-228600" eaLnBrk="0" fontAlgn="base" hangingPunct="0">
                <a:spcBef>
                  <a:spcPct val="0"/>
                </a:spcBef>
                <a:spcAft>
                  <a:spcPct val="0"/>
                </a:spcAft>
                <a:defRPr b="1" baseline="-25000">
                  <a:solidFill>
                    <a:schemeClr val="tx1"/>
                  </a:solidFill>
                  <a:latin typeface="Arial" charset="0"/>
                  <a:cs typeface="Arial" charset="0"/>
                </a:defRPr>
              </a:lvl9pPr>
            </a:lstStyle>
            <a:p>
              <a:r>
                <a:rPr lang="fr-FR" sz="900" b="0" baseline="0" dirty="0">
                  <a:latin typeface="+mn-lt"/>
                </a:rPr>
                <a:t>ok = ok1</a:t>
              </a:r>
            </a:p>
          </p:txBody>
        </p:sp>
        <p:sp>
          <p:nvSpPr>
            <p:cNvPr id="50" name="Line 8">
              <a:extLst>
                <a:ext uri="{FF2B5EF4-FFF2-40B4-BE49-F238E27FC236}">
                  <a16:creationId xmlns:a16="http://schemas.microsoft.com/office/drawing/2014/main" id="{59DFEEBE-4C2D-403A-9F19-245FF48F4843}"/>
                </a:ext>
              </a:extLst>
            </p:cNvPr>
            <p:cNvSpPr>
              <a:spLocks noChangeShapeType="1"/>
            </p:cNvSpPr>
            <p:nvPr/>
          </p:nvSpPr>
          <p:spPr bwMode="auto">
            <a:xfrm flipH="1">
              <a:off x="8791001" y="3632919"/>
              <a:ext cx="0" cy="409065"/>
            </a:xfrm>
            <a:prstGeom prst="line">
              <a:avLst/>
            </a:prstGeom>
            <a:ln w="9525">
              <a:solidFill>
                <a:schemeClr val="tx1"/>
              </a:solidFill>
              <a:prstDash val="sysDash"/>
              <a:headEnd type="triangle" w="med" len="med"/>
              <a:tailEnd type="none" w="med" len="med"/>
            </a:ln>
            <a:effectLst/>
          </p:spPr>
          <p:style>
            <a:lnRef idx="2">
              <a:schemeClr val="accent2"/>
            </a:lnRef>
            <a:fillRef idx="0">
              <a:schemeClr val="accent2"/>
            </a:fillRef>
            <a:effectRef idx="1">
              <a:schemeClr val="accent2"/>
            </a:effectRef>
            <a:fontRef idx="minor">
              <a:schemeClr val="tx1"/>
            </a:fontRef>
          </p:style>
          <p:txBody>
            <a:bodyPr wrap="none" anchor="ctr"/>
            <a:lstStyle/>
            <a:p>
              <a:pPr>
                <a:defRPr/>
              </a:pPr>
              <a:endParaRPr lang="fr-FR" sz="900"/>
            </a:p>
          </p:txBody>
        </p:sp>
        <p:sp>
          <p:nvSpPr>
            <p:cNvPr id="51" name="Line 8">
              <a:extLst>
                <a:ext uri="{FF2B5EF4-FFF2-40B4-BE49-F238E27FC236}">
                  <a16:creationId xmlns:a16="http://schemas.microsoft.com/office/drawing/2014/main" id="{A3B75FC4-9657-4259-8D4C-686BADA4266F}"/>
                </a:ext>
              </a:extLst>
            </p:cNvPr>
            <p:cNvSpPr>
              <a:spLocks noChangeShapeType="1"/>
            </p:cNvSpPr>
            <p:nvPr/>
          </p:nvSpPr>
          <p:spPr bwMode="auto">
            <a:xfrm flipH="1">
              <a:off x="8423147" y="3625978"/>
              <a:ext cx="0" cy="409065"/>
            </a:xfrm>
            <a:prstGeom prst="line">
              <a:avLst/>
            </a:prstGeom>
            <a:ln w="9525">
              <a:solidFill>
                <a:schemeClr val="tx1"/>
              </a:solidFill>
              <a:headEnd type="none" w="med" len="med"/>
              <a:tailEnd type="triangle" w="med" len="med"/>
            </a:ln>
            <a:effectLst/>
          </p:spPr>
          <p:style>
            <a:lnRef idx="2">
              <a:schemeClr val="accent2"/>
            </a:lnRef>
            <a:fillRef idx="0">
              <a:schemeClr val="accent2"/>
            </a:fillRef>
            <a:effectRef idx="1">
              <a:schemeClr val="accent2"/>
            </a:effectRef>
            <a:fontRef idx="minor">
              <a:schemeClr val="tx1"/>
            </a:fontRef>
          </p:style>
          <p:txBody>
            <a:bodyPr wrap="none" anchor="ctr"/>
            <a:lstStyle/>
            <a:p>
              <a:pPr>
                <a:defRPr/>
              </a:pPr>
              <a:endParaRPr lang="fr-FR" sz="900"/>
            </a:p>
          </p:txBody>
        </p:sp>
        <p:grpSp>
          <p:nvGrpSpPr>
            <p:cNvPr id="38" name="Groupe 37">
              <a:extLst>
                <a:ext uri="{FF2B5EF4-FFF2-40B4-BE49-F238E27FC236}">
                  <a16:creationId xmlns:a16="http://schemas.microsoft.com/office/drawing/2014/main" id="{BA2FF346-7FAB-4F5C-BCF6-DEA0A161C1FF}"/>
                </a:ext>
              </a:extLst>
            </p:cNvPr>
            <p:cNvGrpSpPr/>
            <p:nvPr/>
          </p:nvGrpSpPr>
          <p:grpSpPr>
            <a:xfrm>
              <a:off x="8010683" y="2781837"/>
              <a:ext cx="1097280" cy="1097280"/>
              <a:chOff x="1515832" y="3942987"/>
              <a:chExt cx="822960" cy="822960"/>
            </a:xfrm>
          </p:grpSpPr>
          <p:pic>
            <p:nvPicPr>
              <p:cNvPr id="39" name="Graphique 38" descr="Flèche en cercle contour">
                <a:extLst>
                  <a:ext uri="{FF2B5EF4-FFF2-40B4-BE49-F238E27FC236}">
                    <a16:creationId xmlns:a16="http://schemas.microsoft.com/office/drawing/2014/main" id="{473023E6-82A2-44AF-B79F-5656FE9186B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515832" y="3942987"/>
                <a:ext cx="822960" cy="822960"/>
              </a:xfrm>
              <a:prstGeom prst="rect">
                <a:avLst/>
              </a:prstGeom>
            </p:spPr>
          </p:pic>
          <p:sp>
            <p:nvSpPr>
              <p:cNvPr id="40" name="Rectangle 33">
                <a:extLst>
                  <a:ext uri="{FF2B5EF4-FFF2-40B4-BE49-F238E27FC236}">
                    <a16:creationId xmlns:a16="http://schemas.microsoft.com/office/drawing/2014/main" id="{F9F8372D-4F61-4208-BE67-72AEF6506174}"/>
                  </a:ext>
                </a:extLst>
              </p:cNvPr>
              <p:cNvSpPr>
                <a:spLocks noChangeArrowheads="1"/>
              </p:cNvSpPr>
              <p:nvPr/>
            </p:nvSpPr>
            <p:spPr bwMode="auto">
              <a:xfrm>
                <a:off x="1679230" y="4262134"/>
                <a:ext cx="543038" cy="12922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eaLnBrk="0" hangingPunct="0"/>
                <a:r>
                  <a:rPr lang="en-US" sz="900" dirty="0" err="1">
                    <a:solidFill>
                      <a:srgbClr val="000000"/>
                    </a:solidFill>
                  </a:rPr>
                  <a:t>appli</a:t>
                </a:r>
                <a:endParaRPr lang="en-US" sz="900" dirty="0">
                  <a:solidFill>
                    <a:srgbClr val="000000"/>
                  </a:solidFill>
                </a:endParaRPr>
              </a:p>
            </p:txBody>
          </p:sp>
        </p:grpSp>
        <p:sp>
          <p:nvSpPr>
            <p:cNvPr id="73" name="Text Box 14">
              <a:extLst>
                <a:ext uri="{FF2B5EF4-FFF2-40B4-BE49-F238E27FC236}">
                  <a16:creationId xmlns:a16="http://schemas.microsoft.com/office/drawing/2014/main" id="{796AD547-B5F2-B9C1-E72F-80CB6D178ED7}"/>
                </a:ext>
              </a:extLst>
            </p:cNvPr>
            <p:cNvSpPr txBox="1">
              <a:spLocks noChangeArrowheads="1"/>
            </p:cNvSpPr>
            <p:nvPr/>
          </p:nvSpPr>
          <p:spPr bwMode="auto">
            <a:xfrm>
              <a:off x="8900849" y="5529974"/>
              <a:ext cx="974724"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nchor="ctr">
              <a:spAutoFit/>
            </a:bodyPr>
            <a:lstStyle>
              <a:lvl1pPr eaLnBrk="0" hangingPunct="0">
                <a:defRPr b="1" baseline="-25000">
                  <a:solidFill>
                    <a:schemeClr val="tx1"/>
                  </a:solidFill>
                  <a:latin typeface="Arial" charset="0"/>
                  <a:cs typeface="Arial" charset="0"/>
                </a:defRPr>
              </a:lvl1pPr>
              <a:lvl2pPr marL="742950" indent="-285750" eaLnBrk="0" hangingPunct="0">
                <a:defRPr b="1" baseline="-25000">
                  <a:solidFill>
                    <a:schemeClr val="tx1"/>
                  </a:solidFill>
                  <a:latin typeface="Arial" charset="0"/>
                  <a:cs typeface="Arial" charset="0"/>
                </a:defRPr>
              </a:lvl2pPr>
              <a:lvl3pPr marL="1143000" indent="-228600" eaLnBrk="0" hangingPunct="0">
                <a:defRPr b="1" baseline="-25000">
                  <a:solidFill>
                    <a:schemeClr val="tx1"/>
                  </a:solidFill>
                  <a:latin typeface="Arial" charset="0"/>
                  <a:cs typeface="Arial" charset="0"/>
                </a:defRPr>
              </a:lvl3pPr>
              <a:lvl4pPr marL="1600200" indent="-228600" eaLnBrk="0" hangingPunct="0">
                <a:defRPr b="1" baseline="-25000">
                  <a:solidFill>
                    <a:schemeClr val="tx1"/>
                  </a:solidFill>
                  <a:latin typeface="Arial" charset="0"/>
                  <a:cs typeface="Arial" charset="0"/>
                </a:defRPr>
              </a:lvl4pPr>
              <a:lvl5pPr marL="2057400" indent="-228600" eaLnBrk="0" hangingPunct="0">
                <a:defRPr b="1" baseline="-25000">
                  <a:solidFill>
                    <a:schemeClr val="tx1"/>
                  </a:solidFill>
                  <a:latin typeface="Arial" charset="0"/>
                  <a:cs typeface="Arial" charset="0"/>
                </a:defRPr>
              </a:lvl5pPr>
              <a:lvl6pPr marL="2514600" indent="-228600" eaLnBrk="0" fontAlgn="base" hangingPunct="0">
                <a:spcBef>
                  <a:spcPct val="0"/>
                </a:spcBef>
                <a:spcAft>
                  <a:spcPct val="0"/>
                </a:spcAft>
                <a:defRPr b="1" baseline="-25000">
                  <a:solidFill>
                    <a:schemeClr val="tx1"/>
                  </a:solidFill>
                  <a:latin typeface="Arial" charset="0"/>
                  <a:cs typeface="Arial" charset="0"/>
                </a:defRPr>
              </a:lvl6pPr>
              <a:lvl7pPr marL="2971800" indent="-228600" eaLnBrk="0" fontAlgn="base" hangingPunct="0">
                <a:spcBef>
                  <a:spcPct val="0"/>
                </a:spcBef>
                <a:spcAft>
                  <a:spcPct val="0"/>
                </a:spcAft>
                <a:defRPr b="1" baseline="-25000">
                  <a:solidFill>
                    <a:schemeClr val="tx1"/>
                  </a:solidFill>
                  <a:latin typeface="Arial" charset="0"/>
                  <a:cs typeface="Arial" charset="0"/>
                </a:defRPr>
              </a:lvl7pPr>
              <a:lvl8pPr marL="3429000" indent="-228600" eaLnBrk="0" fontAlgn="base" hangingPunct="0">
                <a:spcBef>
                  <a:spcPct val="0"/>
                </a:spcBef>
                <a:spcAft>
                  <a:spcPct val="0"/>
                </a:spcAft>
                <a:defRPr b="1" baseline="-25000">
                  <a:solidFill>
                    <a:schemeClr val="tx1"/>
                  </a:solidFill>
                  <a:latin typeface="Arial" charset="0"/>
                  <a:cs typeface="Arial" charset="0"/>
                </a:defRPr>
              </a:lvl8pPr>
              <a:lvl9pPr marL="3886200" indent="-228600" eaLnBrk="0" fontAlgn="base" hangingPunct="0">
                <a:spcBef>
                  <a:spcPct val="0"/>
                </a:spcBef>
                <a:spcAft>
                  <a:spcPct val="0"/>
                </a:spcAft>
                <a:defRPr b="1" baseline="-25000">
                  <a:solidFill>
                    <a:schemeClr val="tx1"/>
                  </a:solidFill>
                  <a:latin typeface="Arial" charset="0"/>
                  <a:cs typeface="Arial" charset="0"/>
                </a:defRPr>
              </a:lvl9pPr>
            </a:lstStyle>
            <a:p>
              <a:r>
                <a:rPr lang="fr-FR" sz="900" b="0" baseline="0" dirty="0">
                  <a:latin typeface="+mn-lt"/>
                </a:rPr>
                <a:t>Local </a:t>
              </a:r>
              <a:r>
                <a:rPr lang="fr-FR" sz="900" b="0" baseline="0" dirty="0" err="1">
                  <a:latin typeface="+mn-lt"/>
                </a:rPr>
                <a:t>disk</a:t>
              </a:r>
              <a:endParaRPr lang="fr-FR" sz="900" b="0" baseline="0" dirty="0">
                <a:latin typeface="+mn-lt"/>
              </a:endParaRPr>
            </a:p>
          </p:txBody>
        </p:sp>
      </p:grpSp>
      <p:sp>
        <p:nvSpPr>
          <p:cNvPr id="10" name="Légende : encadrée 9">
            <a:extLst>
              <a:ext uri="{FF2B5EF4-FFF2-40B4-BE49-F238E27FC236}">
                <a16:creationId xmlns:a16="http://schemas.microsoft.com/office/drawing/2014/main" id="{875D6D50-D6E1-D7EA-61B7-7737216E3F1E}"/>
              </a:ext>
            </a:extLst>
          </p:cNvPr>
          <p:cNvSpPr/>
          <p:nvPr/>
        </p:nvSpPr>
        <p:spPr>
          <a:xfrm>
            <a:off x="524202" y="2358639"/>
            <a:ext cx="3594054" cy="1020253"/>
          </a:xfrm>
          <a:prstGeom prst="borderCallout1">
            <a:avLst>
              <a:gd name="adj1" fmla="val 107384"/>
              <a:gd name="adj2" fmla="val 46654"/>
              <a:gd name="adj3" fmla="val 243693"/>
              <a:gd name="adj4" fmla="val 79212"/>
            </a:avLst>
          </a:prstGeom>
          <a:noFill/>
          <a:ln w="9525"/>
        </p:spPr>
        <p:style>
          <a:lnRef idx="2">
            <a:schemeClr val="accent1"/>
          </a:lnRef>
          <a:fillRef idx="1">
            <a:schemeClr val="lt1"/>
          </a:fillRef>
          <a:effectRef idx="0">
            <a:schemeClr val="accent1"/>
          </a:effectRef>
          <a:fontRef idx="minor">
            <a:schemeClr val="dk1"/>
          </a:fontRef>
        </p:style>
        <p:txBody>
          <a:bodyPr rtlCol="0" anchor="ctr"/>
          <a:lstStyle/>
          <a:p>
            <a:pPr marL="171450" indent="-171450">
              <a:lnSpc>
                <a:spcPct val="150000"/>
              </a:lnSpc>
              <a:buFont typeface="Courier New" panose="02070309020205020404" pitchFamily="49" charset="0"/>
              <a:buChar char="o"/>
            </a:pPr>
            <a:r>
              <a:rPr lang="en-US" sz="1200" dirty="0">
                <a:solidFill>
                  <a:schemeClr val="tx1"/>
                </a:solidFill>
              </a:rPr>
              <a:t>RFS mini-filter intercepts write access</a:t>
            </a:r>
          </a:p>
          <a:p>
            <a:pPr marL="171450" indent="-171450">
              <a:lnSpc>
                <a:spcPct val="150000"/>
              </a:lnSpc>
              <a:buFont typeface="Courier New" panose="02070309020205020404" pitchFamily="49" charset="0"/>
              <a:buChar char="o"/>
            </a:pPr>
            <a:r>
              <a:rPr lang="en-US" sz="1200" dirty="0">
                <a:solidFill>
                  <a:schemeClr val="tx1"/>
                </a:solidFill>
              </a:rPr>
              <a:t>Forwards them to local files system</a:t>
            </a:r>
          </a:p>
          <a:p>
            <a:pPr marL="171450" indent="-171450">
              <a:lnSpc>
                <a:spcPct val="150000"/>
              </a:lnSpc>
              <a:buFont typeface="Courier New" panose="02070309020205020404" pitchFamily="49" charset="0"/>
              <a:buChar char="o"/>
            </a:pPr>
            <a:r>
              <a:rPr lang="en-US" sz="1200" dirty="0">
                <a:solidFill>
                  <a:schemeClr val="tx1"/>
                </a:solidFill>
              </a:rPr>
              <a:t>Then to </a:t>
            </a:r>
            <a:r>
              <a:rPr lang="en-US" sz="1200" dirty="0" err="1">
                <a:solidFill>
                  <a:schemeClr val="tx1"/>
                </a:solidFill>
              </a:rPr>
              <a:t>nfsbox</a:t>
            </a:r>
            <a:endParaRPr lang="en-US" sz="1200" dirty="0">
              <a:solidFill>
                <a:schemeClr val="tx1"/>
              </a:solidFill>
            </a:endParaRPr>
          </a:p>
        </p:txBody>
      </p:sp>
      <p:sp>
        <p:nvSpPr>
          <p:cNvPr id="11" name="Légende : encadrée 10">
            <a:extLst>
              <a:ext uri="{FF2B5EF4-FFF2-40B4-BE49-F238E27FC236}">
                <a16:creationId xmlns:a16="http://schemas.microsoft.com/office/drawing/2014/main" id="{1912FAEE-29E4-D9E5-29B3-1BA704E050C7}"/>
              </a:ext>
            </a:extLst>
          </p:cNvPr>
          <p:cNvSpPr/>
          <p:nvPr/>
        </p:nvSpPr>
        <p:spPr>
          <a:xfrm>
            <a:off x="6336773" y="2341035"/>
            <a:ext cx="3029170" cy="1309456"/>
          </a:xfrm>
          <a:prstGeom prst="borderCallout1">
            <a:avLst>
              <a:gd name="adj1" fmla="val 105926"/>
              <a:gd name="adj2" fmla="val 47923"/>
              <a:gd name="adj3" fmla="val 187774"/>
              <a:gd name="adj4" fmla="val 94687"/>
            </a:avLst>
          </a:prstGeom>
          <a:noFill/>
          <a:ln w="9525"/>
        </p:spPr>
        <p:style>
          <a:lnRef idx="2">
            <a:schemeClr val="accent1"/>
          </a:lnRef>
          <a:fillRef idx="1">
            <a:schemeClr val="lt1"/>
          </a:fillRef>
          <a:effectRef idx="0">
            <a:schemeClr val="accent1"/>
          </a:effectRef>
          <a:fontRef idx="minor">
            <a:schemeClr val="dk1"/>
          </a:fontRef>
        </p:style>
        <p:txBody>
          <a:bodyPr rtlCol="0" anchor="ctr"/>
          <a:lstStyle/>
          <a:p>
            <a:pPr marL="171450" indent="-171450">
              <a:lnSpc>
                <a:spcPct val="150000"/>
              </a:lnSpc>
              <a:buFont typeface="Courier New" panose="02070309020205020404" pitchFamily="49" charset="0"/>
              <a:buChar char="o"/>
            </a:pPr>
            <a:r>
              <a:rPr lang="en-US" sz="1200" dirty="0">
                <a:solidFill>
                  <a:schemeClr val="tx1"/>
                </a:solidFill>
              </a:rPr>
              <a:t>Mount on localhost</a:t>
            </a:r>
          </a:p>
          <a:p>
            <a:pPr marL="171450" indent="-171450">
              <a:lnSpc>
                <a:spcPct val="150000"/>
              </a:lnSpc>
              <a:buFont typeface="Courier New" panose="02070309020205020404" pitchFamily="49" charset="0"/>
              <a:buChar char="o"/>
            </a:pPr>
            <a:r>
              <a:rPr lang="en-US" sz="1200" dirty="0">
                <a:solidFill>
                  <a:schemeClr val="tx1"/>
                </a:solidFill>
              </a:rPr>
              <a:t>NFS client intercepts write access</a:t>
            </a:r>
          </a:p>
          <a:p>
            <a:pPr marL="171450" indent="-171450">
              <a:lnSpc>
                <a:spcPct val="150000"/>
              </a:lnSpc>
              <a:buFont typeface="Courier New" panose="02070309020205020404" pitchFamily="49" charset="0"/>
              <a:buChar char="o"/>
            </a:pPr>
            <a:r>
              <a:rPr lang="en-US" sz="1200" dirty="0">
                <a:solidFill>
                  <a:schemeClr val="tx1"/>
                </a:solidFill>
              </a:rPr>
              <a:t>Sends them to </a:t>
            </a:r>
            <a:r>
              <a:rPr lang="en-US" sz="1200" dirty="0" err="1">
                <a:solidFill>
                  <a:schemeClr val="tx1"/>
                </a:solidFill>
              </a:rPr>
              <a:t>nfsbox</a:t>
            </a:r>
            <a:endParaRPr lang="en-US" sz="1200" dirty="0">
              <a:solidFill>
                <a:schemeClr val="tx1"/>
              </a:solidFill>
            </a:endParaRPr>
          </a:p>
          <a:p>
            <a:pPr marL="171450" indent="-171450">
              <a:lnSpc>
                <a:spcPct val="150000"/>
              </a:lnSpc>
              <a:buFont typeface="Courier New" panose="02070309020205020404" pitchFamily="49" charset="0"/>
              <a:buChar char="o"/>
            </a:pPr>
            <a:r>
              <a:rPr lang="en-US" sz="1200" dirty="0">
                <a:solidFill>
                  <a:schemeClr val="tx1"/>
                </a:solidFill>
              </a:rPr>
              <a:t>Then to local file system</a:t>
            </a:r>
          </a:p>
        </p:txBody>
      </p:sp>
      <p:pic>
        <p:nvPicPr>
          <p:cNvPr id="36" name="mirror-21">
            <a:hlinkClick r:id="" action="ppaction://media"/>
            <a:extLst>
              <a:ext uri="{FF2B5EF4-FFF2-40B4-BE49-F238E27FC236}">
                <a16:creationId xmlns:a16="http://schemas.microsoft.com/office/drawing/2014/main" id="{1A053D44-6FD8-B403-3DE7-6A33D068A9E0}"/>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440584" y="6370637"/>
            <a:ext cx="487363" cy="487363"/>
          </a:xfrm>
          <a:prstGeom prst="rect">
            <a:avLst/>
          </a:prstGeom>
        </p:spPr>
      </p:pic>
    </p:spTree>
    <p:extLst>
      <p:ext uri="{BB962C8B-B14F-4D97-AF65-F5344CB8AC3E}">
        <p14:creationId xmlns:p14="http://schemas.microsoft.com/office/powerpoint/2010/main" val="3683490974"/>
      </p:ext>
    </p:extLst>
  </p:cSld>
  <p:clrMapOvr>
    <a:masterClrMapping/>
  </p:clrMapOvr>
  <mc:AlternateContent xmlns:mc="http://schemas.openxmlformats.org/markup-compatibility/2006" xmlns:p14="http://schemas.microsoft.com/office/powerpoint/2010/main">
    <mc:Choice Requires="p14">
      <p:transition spd="slow" p14:dur="2000" advClick="0" advTm="54000"/>
    </mc:Choice>
    <mc:Fallback xmlns="">
      <p:transition spd="slow" advClick="0" advTm="5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3075" fill="hold"/>
                                        <p:tgtEl>
                                          <p:spTgt spid="3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3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4D7B28D-73CE-3C84-8ECE-626BE8DFE180}"/>
              </a:ext>
            </a:extLst>
          </p:cNvPr>
          <p:cNvSpPr>
            <a:spLocks noGrp="1"/>
          </p:cNvSpPr>
          <p:nvPr>
            <p:ph type="title"/>
          </p:nvPr>
        </p:nvSpPr>
        <p:spPr/>
        <p:txBody>
          <a:bodyPr/>
          <a:lstStyle/>
          <a:p>
            <a:r>
              <a:rPr lang="fr-FR" dirty="0" err="1"/>
              <a:t>Synchronous</a:t>
            </a:r>
            <a:r>
              <a:rPr lang="fr-FR" dirty="0"/>
              <a:t> </a:t>
            </a:r>
            <a:r>
              <a:rPr lang="fr-FR" dirty="0" err="1"/>
              <a:t>replication</a:t>
            </a:r>
            <a:endParaRPr lang="fr-FR" dirty="0"/>
          </a:p>
        </p:txBody>
      </p:sp>
      <p:sp>
        <p:nvSpPr>
          <p:cNvPr id="3" name="Espace réservé du texte 2">
            <a:extLst>
              <a:ext uri="{FF2B5EF4-FFF2-40B4-BE49-F238E27FC236}">
                <a16:creationId xmlns:a16="http://schemas.microsoft.com/office/drawing/2014/main" id="{ED62B158-546B-79B9-2135-F6EFFCE6E6B3}"/>
              </a:ext>
            </a:extLst>
          </p:cNvPr>
          <p:cNvSpPr>
            <a:spLocks noGrp="1"/>
          </p:cNvSpPr>
          <p:nvPr>
            <p:ph type="body" sz="quarter" idx="10"/>
          </p:nvPr>
        </p:nvSpPr>
        <p:spPr>
          <a:xfrm>
            <a:off x="316799" y="830931"/>
            <a:ext cx="11484000" cy="636072"/>
          </a:xfrm>
        </p:spPr>
        <p:txBody>
          <a:bodyPr/>
          <a:lstStyle/>
          <a:p>
            <a:r>
              <a:rPr lang="fr-FR" dirty="0">
                <a:solidFill>
                  <a:schemeClr val="tx1">
                    <a:lumMod val="75000"/>
                    <a:lumOff val="25000"/>
                  </a:schemeClr>
                </a:solidFill>
                <a:latin typeface="+mn-lt"/>
              </a:rPr>
              <a:t>&lt;</a:t>
            </a:r>
            <a:r>
              <a:rPr lang="fr-FR" dirty="0" err="1">
                <a:solidFill>
                  <a:schemeClr val="tx1">
                    <a:lumMod val="75000"/>
                    <a:lumOff val="25000"/>
                  </a:schemeClr>
                </a:solidFill>
                <a:latin typeface="+mn-lt"/>
              </a:rPr>
              <a:t>rfs</a:t>
            </a:r>
            <a:r>
              <a:rPr lang="fr-FR" dirty="0">
                <a:solidFill>
                  <a:schemeClr val="tx1">
                    <a:lumMod val="75000"/>
                    <a:lumOff val="25000"/>
                  </a:schemeClr>
                </a:solidFill>
                <a:latin typeface="+mn-lt"/>
              </a:rPr>
              <a:t> </a:t>
            </a:r>
            <a:r>
              <a:rPr lang="en-US" dirty="0">
                <a:solidFill>
                  <a:schemeClr val="tx1">
                    <a:lumMod val="75000"/>
                    <a:lumOff val="25000"/>
                  </a:schemeClr>
                </a:solidFill>
                <a:latin typeface="+mn-lt"/>
              </a:rPr>
              <a:t>async="</a:t>
            </a:r>
            <a:r>
              <a:rPr lang="en-US" dirty="0">
                <a:solidFill>
                  <a:srgbClr val="FF6D43"/>
                </a:solidFill>
                <a:latin typeface="+mn-lt"/>
              </a:rPr>
              <a:t>none</a:t>
            </a:r>
            <a:r>
              <a:rPr lang="en-US" dirty="0">
                <a:solidFill>
                  <a:schemeClr val="tx1">
                    <a:lumMod val="75000"/>
                    <a:lumOff val="25000"/>
                  </a:schemeClr>
                </a:solidFill>
                <a:latin typeface="+mn-lt"/>
              </a:rPr>
              <a:t>"</a:t>
            </a:r>
            <a:r>
              <a:rPr lang="fr-FR" dirty="0">
                <a:solidFill>
                  <a:schemeClr val="tx1">
                    <a:lumMod val="75000"/>
                    <a:lumOff val="25000"/>
                  </a:schemeClr>
                </a:solidFill>
                <a:latin typeface="+mn-lt"/>
              </a:rPr>
              <a:t>&gt; </a:t>
            </a:r>
            <a:r>
              <a:rPr lang="fr-FR" dirty="0">
                <a:latin typeface="+mn-lt"/>
              </a:rPr>
              <a:t>in userconfig.xml</a:t>
            </a:r>
          </a:p>
          <a:p>
            <a:endParaRPr lang="fr-FR" dirty="0"/>
          </a:p>
        </p:txBody>
      </p:sp>
      <p:pic>
        <p:nvPicPr>
          <p:cNvPr id="5" name="Graphique 4" descr="Flèche en cercle contour">
            <a:extLst>
              <a:ext uri="{FF2B5EF4-FFF2-40B4-BE49-F238E27FC236}">
                <a16:creationId xmlns:a16="http://schemas.microsoft.com/office/drawing/2014/main" id="{CD733762-D937-FA39-03F0-1937516C164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100810" y="3214249"/>
            <a:ext cx="1097280" cy="1097280"/>
          </a:xfrm>
          <a:prstGeom prst="rect">
            <a:avLst/>
          </a:prstGeom>
        </p:spPr>
      </p:pic>
      <p:sp>
        <p:nvSpPr>
          <p:cNvPr id="6" name="Rectangle 33">
            <a:extLst>
              <a:ext uri="{FF2B5EF4-FFF2-40B4-BE49-F238E27FC236}">
                <a16:creationId xmlns:a16="http://schemas.microsoft.com/office/drawing/2014/main" id="{702A34FB-E82B-D6EA-1392-342774F5CD90}"/>
              </a:ext>
            </a:extLst>
          </p:cNvPr>
          <p:cNvSpPr>
            <a:spLocks noChangeArrowheads="1"/>
          </p:cNvSpPr>
          <p:nvPr/>
        </p:nvSpPr>
        <p:spPr bwMode="auto">
          <a:xfrm>
            <a:off x="5458029" y="3681767"/>
            <a:ext cx="650544" cy="15388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eaLnBrk="0" hangingPunct="0"/>
            <a:r>
              <a:rPr lang="en-US" sz="1000" dirty="0" err="1">
                <a:solidFill>
                  <a:schemeClr val="accent4"/>
                </a:solidFill>
              </a:rPr>
              <a:t>nfsbox</a:t>
            </a:r>
            <a:endParaRPr lang="en-US" sz="1000" dirty="0">
              <a:solidFill>
                <a:schemeClr val="accent4"/>
              </a:solidFill>
            </a:endParaRPr>
          </a:p>
        </p:txBody>
      </p:sp>
      <p:grpSp>
        <p:nvGrpSpPr>
          <p:cNvPr id="7" name="Groupe 6">
            <a:extLst>
              <a:ext uri="{FF2B5EF4-FFF2-40B4-BE49-F238E27FC236}">
                <a16:creationId xmlns:a16="http://schemas.microsoft.com/office/drawing/2014/main" id="{02632CBC-95E4-726D-7DA9-08077AC5AB59}"/>
              </a:ext>
            </a:extLst>
          </p:cNvPr>
          <p:cNvGrpSpPr/>
          <p:nvPr/>
        </p:nvGrpSpPr>
        <p:grpSpPr>
          <a:xfrm>
            <a:off x="4895180" y="3188709"/>
            <a:ext cx="1633812" cy="280510"/>
            <a:chOff x="5266436" y="4371946"/>
            <a:chExt cx="1225359" cy="210382"/>
          </a:xfrm>
        </p:grpSpPr>
        <p:sp>
          <p:nvSpPr>
            <p:cNvPr id="8" name="Rectangle 7">
              <a:extLst>
                <a:ext uri="{FF2B5EF4-FFF2-40B4-BE49-F238E27FC236}">
                  <a16:creationId xmlns:a16="http://schemas.microsoft.com/office/drawing/2014/main" id="{2915F6EB-9DB6-E0AE-BB12-89E7BDA9F7DF}"/>
                </a:ext>
              </a:extLst>
            </p:cNvPr>
            <p:cNvSpPr/>
            <p:nvPr/>
          </p:nvSpPr>
          <p:spPr>
            <a:xfrm>
              <a:off x="6194253" y="4387063"/>
              <a:ext cx="172800" cy="172800"/>
            </a:xfrm>
            <a:prstGeom prst="rect">
              <a:avLst/>
            </a:prstGeom>
            <a:noFill/>
            <a:ln w="63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fr-FR" sz="1200"/>
            </a:p>
          </p:txBody>
        </p:sp>
        <p:sp>
          <p:nvSpPr>
            <p:cNvPr id="9" name="Text Box 14">
              <a:extLst>
                <a:ext uri="{FF2B5EF4-FFF2-40B4-BE49-F238E27FC236}">
                  <a16:creationId xmlns:a16="http://schemas.microsoft.com/office/drawing/2014/main" id="{947CE988-7180-6B5E-050A-4C9D0354E702}"/>
                </a:ext>
              </a:extLst>
            </p:cNvPr>
            <p:cNvSpPr txBox="1">
              <a:spLocks noChangeArrowheads="1"/>
            </p:cNvSpPr>
            <p:nvPr/>
          </p:nvSpPr>
          <p:spPr bwMode="auto">
            <a:xfrm>
              <a:off x="5266436" y="4371946"/>
              <a:ext cx="110061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nchor="ctr">
              <a:spAutoFit/>
            </a:bodyPr>
            <a:lstStyle>
              <a:lvl1pPr eaLnBrk="0" hangingPunct="0">
                <a:defRPr b="1" baseline="-25000">
                  <a:solidFill>
                    <a:schemeClr val="tx1"/>
                  </a:solidFill>
                  <a:latin typeface="Arial" charset="0"/>
                  <a:cs typeface="Arial" charset="0"/>
                </a:defRPr>
              </a:lvl1pPr>
              <a:lvl2pPr marL="742950" indent="-285750" eaLnBrk="0" hangingPunct="0">
                <a:defRPr b="1" baseline="-25000">
                  <a:solidFill>
                    <a:schemeClr val="tx1"/>
                  </a:solidFill>
                  <a:latin typeface="Arial" charset="0"/>
                  <a:cs typeface="Arial" charset="0"/>
                </a:defRPr>
              </a:lvl2pPr>
              <a:lvl3pPr marL="1143000" indent="-228600" eaLnBrk="0" hangingPunct="0">
                <a:defRPr b="1" baseline="-25000">
                  <a:solidFill>
                    <a:schemeClr val="tx1"/>
                  </a:solidFill>
                  <a:latin typeface="Arial" charset="0"/>
                  <a:cs typeface="Arial" charset="0"/>
                </a:defRPr>
              </a:lvl3pPr>
              <a:lvl4pPr marL="1600200" indent="-228600" eaLnBrk="0" hangingPunct="0">
                <a:defRPr b="1" baseline="-25000">
                  <a:solidFill>
                    <a:schemeClr val="tx1"/>
                  </a:solidFill>
                  <a:latin typeface="Arial" charset="0"/>
                  <a:cs typeface="Arial" charset="0"/>
                </a:defRPr>
              </a:lvl4pPr>
              <a:lvl5pPr marL="2057400" indent="-228600" eaLnBrk="0" hangingPunct="0">
                <a:defRPr b="1" baseline="-25000">
                  <a:solidFill>
                    <a:schemeClr val="tx1"/>
                  </a:solidFill>
                  <a:latin typeface="Arial" charset="0"/>
                  <a:cs typeface="Arial" charset="0"/>
                </a:defRPr>
              </a:lvl5pPr>
              <a:lvl6pPr marL="2514600" indent="-228600" eaLnBrk="0" fontAlgn="base" hangingPunct="0">
                <a:spcBef>
                  <a:spcPct val="0"/>
                </a:spcBef>
                <a:spcAft>
                  <a:spcPct val="0"/>
                </a:spcAft>
                <a:defRPr b="1" baseline="-25000">
                  <a:solidFill>
                    <a:schemeClr val="tx1"/>
                  </a:solidFill>
                  <a:latin typeface="Arial" charset="0"/>
                  <a:cs typeface="Arial" charset="0"/>
                </a:defRPr>
              </a:lvl6pPr>
              <a:lvl7pPr marL="2971800" indent="-228600" eaLnBrk="0" fontAlgn="base" hangingPunct="0">
                <a:spcBef>
                  <a:spcPct val="0"/>
                </a:spcBef>
                <a:spcAft>
                  <a:spcPct val="0"/>
                </a:spcAft>
                <a:defRPr b="1" baseline="-25000">
                  <a:solidFill>
                    <a:schemeClr val="tx1"/>
                  </a:solidFill>
                  <a:latin typeface="Arial" charset="0"/>
                  <a:cs typeface="Arial" charset="0"/>
                </a:defRPr>
              </a:lvl7pPr>
              <a:lvl8pPr marL="3429000" indent="-228600" eaLnBrk="0" fontAlgn="base" hangingPunct="0">
                <a:spcBef>
                  <a:spcPct val="0"/>
                </a:spcBef>
                <a:spcAft>
                  <a:spcPct val="0"/>
                </a:spcAft>
                <a:defRPr b="1" baseline="-25000">
                  <a:solidFill>
                    <a:schemeClr val="tx1"/>
                  </a:solidFill>
                  <a:latin typeface="Arial" charset="0"/>
                  <a:cs typeface="Arial" charset="0"/>
                </a:defRPr>
              </a:lvl8pPr>
              <a:lvl9pPr marL="3886200" indent="-228600" eaLnBrk="0" fontAlgn="base" hangingPunct="0">
                <a:spcBef>
                  <a:spcPct val="0"/>
                </a:spcBef>
                <a:spcAft>
                  <a:spcPct val="0"/>
                </a:spcAft>
                <a:defRPr b="1" baseline="-25000">
                  <a:solidFill>
                    <a:schemeClr val="tx1"/>
                  </a:solidFill>
                  <a:latin typeface="Arial" charset="0"/>
                  <a:cs typeface="Arial" charset="0"/>
                </a:defRPr>
              </a:lvl9pPr>
            </a:lstStyle>
            <a:p>
              <a:pPr algn="ctr"/>
              <a:r>
                <a:rPr lang="fr-FR" sz="1000" b="0" baseline="0" dirty="0" err="1">
                  <a:latin typeface="+mn-lt"/>
                </a:rPr>
                <a:t>synctimestamp</a:t>
              </a:r>
              <a:endParaRPr lang="fr-FR" sz="1000" b="0" baseline="0" dirty="0">
                <a:latin typeface="+mn-lt"/>
              </a:endParaRPr>
            </a:p>
          </p:txBody>
        </p:sp>
        <p:sp>
          <p:nvSpPr>
            <p:cNvPr id="10" name="Text Box 14">
              <a:extLst>
                <a:ext uri="{FF2B5EF4-FFF2-40B4-BE49-F238E27FC236}">
                  <a16:creationId xmlns:a16="http://schemas.microsoft.com/office/drawing/2014/main" id="{54603040-E707-4ED3-9793-900854C24365}"/>
                </a:ext>
              </a:extLst>
            </p:cNvPr>
            <p:cNvSpPr txBox="1">
              <a:spLocks noChangeArrowheads="1"/>
            </p:cNvSpPr>
            <p:nvPr/>
          </p:nvSpPr>
          <p:spPr bwMode="auto">
            <a:xfrm>
              <a:off x="6078649" y="4374579"/>
              <a:ext cx="413146"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nchor="ctr">
              <a:spAutoFit/>
            </a:bodyPr>
            <a:lstStyle>
              <a:lvl1pPr eaLnBrk="0" hangingPunct="0">
                <a:defRPr b="1" baseline="-25000">
                  <a:solidFill>
                    <a:schemeClr val="tx1"/>
                  </a:solidFill>
                  <a:latin typeface="Arial" charset="0"/>
                  <a:cs typeface="Arial" charset="0"/>
                </a:defRPr>
              </a:lvl1pPr>
              <a:lvl2pPr marL="742950" indent="-285750" eaLnBrk="0" hangingPunct="0">
                <a:defRPr b="1" baseline="-25000">
                  <a:solidFill>
                    <a:schemeClr val="tx1"/>
                  </a:solidFill>
                  <a:latin typeface="Arial" charset="0"/>
                  <a:cs typeface="Arial" charset="0"/>
                </a:defRPr>
              </a:lvl2pPr>
              <a:lvl3pPr marL="1143000" indent="-228600" eaLnBrk="0" hangingPunct="0">
                <a:defRPr b="1" baseline="-25000">
                  <a:solidFill>
                    <a:schemeClr val="tx1"/>
                  </a:solidFill>
                  <a:latin typeface="Arial" charset="0"/>
                  <a:cs typeface="Arial" charset="0"/>
                </a:defRPr>
              </a:lvl3pPr>
              <a:lvl4pPr marL="1600200" indent="-228600" eaLnBrk="0" hangingPunct="0">
                <a:defRPr b="1" baseline="-25000">
                  <a:solidFill>
                    <a:schemeClr val="tx1"/>
                  </a:solidFill>
                  <a:latin typeface="Arial" charset="0"/>
                  <a:cs typeface="Arial" charset="0"/>
                </a:defRPr>
              </a:lvl4pPr>
              <a:lvl5pPr marL="2057400" indent="-228600" eaLnBrk="0" hangingPunct="0">
                <a:defRPr b="1" baseline="-25000">
                  <a:solidFill>
                    <a:schemeClr val="tx1"/>
                  </a:solidFill>
                  <a:latin typeface="Arial" charset="0"/>
                  <a:cs typeface="Arial" charset="0"/>
                </a:defRPr>
              </a:lvl5pPr>
              <a:lvl6pPr marL="2514600" indent="-228600" eaLnBrk="0" fontAlgn="base" hangingPunct="0">
                <a:spcBef>
                  <a:spcPct val="0"/>
                </a:spcBef>
                <a:spcAft>
                  <a:spcPct val="0"/>
                </a:spcAft>
                <a:defRPr b="1" baseline="-25000">
                  <a:solidFill>
                    <a:schemeClr val="tx1"/>
                  </a:solidFill>
                  <a:latin typeface="Arial" charset="0"/>
                  <a:cs typeface="Arial" charset="0"/>
                </a:defRPr>
              </a:lvl6pPr>
              <a:lvl7pPr marL="2971800" indent="-228600" eaLnBrk="0" fontAlgn="base" hangingPunct="0">
                <a:spcBef>
                  <a:spcPct val="0"/>
                </a:spcBef>
                <a:spcAft>
                  <a:spcPct val="0"/>
                </a:spcAft>
                <a:defRPr b="1" baseline="-25000">
                  <a:solidFill>
                    <a:schemeClr val="tx1"/>
                  </a:solidFill>
                  <a:latin typeface="Arial" charset="0"/>
                  <a:cs typeface="Arial" charset="0"/>
                </a:defRPr>
              </a:lvl7pPr>
              <a:lvl8pPr marL="3429000" indent="-228600" eaLnBrk="0" fontAlgn="base" hangingPunct="0">
                <a:spcBef>
                  <a:spcPct val="0"/>
                </a:spcBef>
                <a:spcAft>
                  <a:spcPct val="0"/>
                </a:spcAft>
                <a:defRPr b="1" baseline="-25000">
                  <a:solidFill>
                    <a:schemeClr val="tx1"/>
                  </a:solidFill>
                  <a:latin typeface="Arial" charset="0"/>
                  <a:cs typeface="Arial" charset="0"/>
                </a:defRPr>
              </a:lvl8pPr>
              <a:lvl9pPr marL="3886200" indent="-228600" eaLnBrk="0" fontAlgn="base" hangingPunct="0">
                <a:spcBef>
                  <a:spcPct val="0"/>
                </a:spcBef>
                <a:spcAft>
                  <a:spcPct val="0"/>
                </a:spcAft>
                <a:defRPr b="1" baseline="-25000">
                  <a:solidFill>
                    <a:schemeClr val="tx1"/>
                  </a:solidFill>
                  <a:latin typeface="Arial" charset="0"/>
                  <a:cs typeface="Arial" charset="0"/>
                </a:defRPr>
              </a:lvl9pPr>
            </a:lstStyle>
            <a:p>
              <a:pPr algn="ctr"/>
              <a:r>
                <a:rPr lang="fr-FR" sz="1200" b="0" baseline="0" dirty="0">
                  <a:latin typeface="+mn-lt"/>
                </a:rPr>
                <a:t>t1</a:t>
              </a:r>
            </a:p>
          </p:txBody>
        </p:sp>
      </p:grpSp>
      <p:grpSp>
        <p:nvGrpSpPr>
          <p:cNvPr id="11" name="Groupe 10">
            <a:extLst>
              <a:ext uri="{FF2B5EF4-FFF2-40B4-BE49-F238E27FC236}">
                <a16:creationId xmlns:a16="http://schemas.microsoft.com/office/drawing/2014/main" id="{BB814D56-0E2B-A412-E02B-180664120188}"/>
              </a:ext>
            </a:extLst>
          </p:cNvPr>
          <p:cNvGrpSpPr/>
          <p:nvPr/>
        </p:nvGrpSpPr>
        <p:grpSpPr>
          <a:xfrm>
            <a:off x="3573843" y="4114861"/>
            <a:ext cx="1218485" cy="951904"/>
            <a:chOff x="4720574" y="2757393"/>
            <a:chExt cx="913864" cy="713928"/>
          </a:xfrm>
        </p:grpSpPr>
        <p:sp>
          <p:nvSpPr>
            <p:cNvPr id="12" name="AutoShape 12">
              <a:extLst>
                <a:ext uri="{FF2B5EF4-FFF2-40B4-BE49-F238E27FC236}">
                  <a16:creationId xmlns:a16="http://schemas.microsoft.com/office/drawing/2014/main" id="{CA72BCBA-F36D-E44E-1B9D-B85C667273B4}"/>
                </a:ext>
              </a:extLst>
            </p:cNvPr>
            <p:cNvSpPr>
              <a:spLocks noChangeAspect="1" noChangeArrowheads="1"/>
            </p:cNvSpPr>
            <p:nvPr/>
          </p:nvSpPr>
          <p:spPr bwMode="auto">
            <a:xfrm flipH="1">
              <a:off x="4720574" y="3051396"/>
              <a:ext cx="574834" cy="419925"/>
            </a:xfrm>
            <a:prstGeom prst="flowChartMagneticDisk">
              <a:avLst/>
            </a:prstGeom>
            <a:noFill/>
            <a:ln w="9525">
              <a:solidFill>
                <a:schemeClr val="tx1"/>
              </a:solidFill>
              <a:round/>
              <a:headEnd/>
              <a:tailEnd/>
            </a:ln>
          </p:spPr>
          <p:txBody>
            <a:bodyPr wrap="none" lIns="120000" tIns="62400" rIns="120000" bIns="62400" anchor="ctr"/>
            <a:lstStyle/>
            <a:p>
              <a:endParaRPr lang="en-US" sz="1200"/>
            </a:p>
          </p:txBody>
        </p:sp>
        <p:sp>
          <p:nvSpPr>
            <p:cNvPr id="13" name="Line 8">
              <a:extLst>
                <a:ext uri="{FF2B5EF4-FFF2-40B4-BE49-F238E27FC236}">
                  <a16:creationId xmlns:a16="http://schemas.microsoft.com/office/drawing/2014/main" id="{7AE806F2-F584-2F74-4508-6708CCC0CF08}"/>
                </a:ext>
              </a:extLst>
            </p:cNvPr>
            <p:cNvSpPr>
              <a:spLocks noChangeShapeType="1"/>
            </p:cNvSpPr>
            <p:nvPr/>
          </p:nvSpPr>
          <p:spPr bwMode="auto">
            <a:xfrm flipH="1">
              <a:off x="5170697" y="2762599"/>
              <a:ext cx="0" cy="306799"/>
            </a:xfrm>
            <a:prstGeom prst="line">
              <a:avLst/>
            </a:prstGeom>
            <a:ln w="9525">
              <a:solidFill>
                <a:schemeClr val="tx1"/>
              </a:solidFill>
              <a:prstDash val="sysDash"/>
              <a:headEnd type="triangle" w="med" len="med"/>
              <a:tailEnd type="none" w="med" len="med"/>
            </a:ln>
            <a:effectLst/>
          </p:spPr>
          <p:style>
            <a:lnRef idx="2">
              <a:schemeClr val="accent2"/>
            </a:lnRef>
            <a:fillRef idx="0">
              <a:schemeClr val="accent2"/>
            </a:fillRef>
            <a:effectRef idx="1">
              <a:schemeClr val="accent2"/>
            </a:effectRef>
            <a:fontRef idx="minor">
              <a:schemeClr val="tx1"/>
            </a:fontRef>
          </p:style>
          <p:txBody>
            <a:bodyPr wrap="none" anchor="ctr"/>
            <a:lstStyle/>
            <a:p>
              <a:pPr>
                <a:defRPr/>
              </a:pPr>
              <a:endParaRPr lang="fr-FR" sz="1200"/>
            </a:p>
          </p:txBody>
        </p:sp>
        <p:sp>
          <p:nvSpPr>
            <p:cNvPr id="14" name="Line 8">
              <a:extLst>
                <a:ext uri="{FF2B5EF4-FFF2-40B4-BE49-F238E27FC236}">
                  <a16:creationId xmlns:a16="http://schemas.microsoft.com/office/drawing/2014/main" id="{40D1F4C2-499A-D9F1-CDE2-BD0B05610B8F}"/>
                </a:ext>
              </a:extLst>
            </p:cNvPr>
            <p:cNvSpPr>
              <a:spLocks noChangeShapeType="1"/>
            </p:cNvSpPr>
            <p:nvPr/>
          </p:nvSpPr>
          <p:spPr bwMode="auto">
            <a:xfrm flipH="1">
              <a:off x="4894806" y="2757393"/>
              <a:ext cx="0" cy="306799"/>
            </a:xfrm>
            <a:prstGeom prst="line">
              <a:avLst/>
            </a:prstGeom>
            <a:ln w="9525">
              <a:solidFill>
                <a:schemeClr val="tx1"/>
              </a:solidFill>
              <a:headEnd type="none" w="med" len="med"/>
              <a:tailEnd type="triangle" w="med" len="med"/>
            </a:ln>
            <a:effectLst/>
          </p:spPr>
          <p:style>
            <a:lnRef idx="2">
              <a:schemeClr val="accent2"/>
            </a:lnRef>
            <a:fillRef idx="0">
              <a:schemeClr val="accent2"/>
            </a:fillRef>
            <a:effectRef idx="1">
              <a:schemeClr val="accent2"/>
            </a:effectRef>
            <a:fontRef idx="minor">
              <a:schemeClr val="tx1"/>
            </a:fontRef>
          </p:style>
          <p:txBody>
            <a:bodyPr wrap="none" anchor="ctr"/>
            <a:lstStyle/>
            <a:p>
              <a:pPr>
                <a:defRPr/>
              </a:pPr>
              <a:endParaRPr lang="fr-FR" sz="1200"/>
            </a:p>
          </p:txBody>
        </p:sp>
        <p:sp>
          <p:nvSpPr>
            <p:cNvPr id="15" name="Text Box 14">
              <a:extLst>
                <a:ext uri="{FF2B5EF4-FFF2-40B4-BE49-F238E27FC236}">
                  <a16:creationId xmlns:a16="http://schemas.microsoft.com/office/drawing/2014/main" id="{FA86E09A-E0CA-C3D7-A157-FEE8A730AB10}"/>
                </a:ext>
              </a:extLst>
            </p:cNvPr>
            <p:cNvSpPr txBox="1">
              <a:spLocks noChangeArrowheads="1"/>
            </p:cNvSpPr>
            <p:nvPr/>
          </p:nvSpPr>
          <p:spPr bwMode="auto">
            <a:xfrm>
              <a:off x="5139618" y="2846141"/>
              <a:ext cx="494820"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nchor="ctr">
              <a:spAutoFit/>
            </a:bodyPr>
            <a:lstStyle>
              <a:lvl1pPr eaLnBrk="0" hangingPunct="0">
                <a:defRPr b="1" baseline="-25000">
                  <a:solidFill>
                    <a:schemeClr val="tx1"/>
                  </a:solidFill>
                  <a:latin typeface="Arial" charset="0"/>
                  <a:cs typeface="Arial" charset="0"/>
                </a:defRPr>
              </a:lvl1pPr>
              <a:lvl2pPr marL="742950" indent="-285750" eaLnBrk="0" hangingPunct="0">
                <a:defRPr b="1" baseline="-25000">
                  <a:solidFill>
                    <a:schemeClr val="tx1"/>
                  </a:solidFill>
                  <a:latin typeface="Arial" charset="0"/>
                  <a:cs typeface="Arial" charset="0"/>
                </a:defRPr>
              </a:lvl2pPr>
              <a:lvl3pPr marL="1143000" indent="-228600" eaLnBrk="0" hangingPunct="0">
                <a:defRPr b="1" baseline="-25000">
                  <a:solidFill>
                    <a:schemeClr val="tx1"/>
                  </a:solidFill>
                  <a:latin typeface="Arial" charset="0"/>
                  <a:cs typeface="Arial" charset="0"/>
                </a:defRPr>
              </a:lvl3pPr>
              <a:lvl4pPr marL="1600200" indent="-228600" eaLnBrk="0" hangingPunct="0">
                <a:defRPr b="1" baseline="-25000">
                  <a:solidFill>
                    <a:schemeClr val="tx1"/>
                  </a:solidFill>
                  <a:latin typeface="Arial" charset="0"/>
                  <a:cs typeface="Arial" charset="0"/>
                </a:defRPr>
              </a:lvl4pPr>
              <a:lvl5pPr marL="2057400" indent="-228600" eaLnBrk="0" hangingPunct="0">
                <a:defRPr b="1" baseline="-25000">
                  <a:solidFill>
                    <a:schemeClr val="tx1"/>
                  </a:solidFill>
                  <a:latin typeface="Arial" charset="0"/>
                  <a:cs typeface="Arial" charset="0"/>
                </a:defRPr>
              </a:lvl5pPr>
              <a:lvl6pPr marL="2514600" indent="-228600" eaLnBrk="0" fontAlgn="base" hangingPunct="0">
                <a:spcBef>
                  <a:spcPct val="0"/>
                </a:spcBef>
                <a:spcAft>
                  <a:spcPct val="0"/>
                </a:spcAft>
                <a:defRPr b="1" baseline="-25000">
                  <a:solidFill>
                    <a:schemeClr val="tx1"/>
                  </a:solidFill>
                  <a:latin typeface="Arial" charset="0"/>
                  <a:cs typeface="Arial" charset="0"/>
                </a:defRPr>
              </a:lvl6pPr>
              <a:lvl7pPr marL="2971800" indent="-228600" eaLnBrk="0" fontAlgn="base" hangingPunct="0">
                <a:spcBef>
                  <a:spcPct val="0"/>
                </a:spcBef>
                <a:spcAft>
                  <a:spcPct val="0"/>
                </a:spcAft>
                <a:defRPr b="1" baseline="-25000">
                  <a:solidFill>
                    <a:schemeClr val="tx1"/>
                  </a:solidFill>
                  <a:latin typeface="Arial" charset="0"/>
                  <a:cs typeface="Arial" charset="0"/>
                </a:defRPr>
              </a:lvl7pPr>
              <a:lvl8pPr marL="3429000" indent="-228600" eaLnBrk="0" fontAlgn="base" hangingPunct="0">
                <a:spcBef>
                  <a:spcPct val="0"/>
                </a:spcBef>
                <a:spcAft>
                  <a:spcPct val="0"/>
                </a:spcAft>
                <a:defRPr b="1" baseline="-25000">
                  <a:solidFill>
                    <a:schemeClr val="tx1"/>
                  </a:solidFill>
                  <a:latin typeface="Arial" charset="0"/>
                  <a:cs typeface="Arial" charset="0"/>
                </a:defRPr>
              </a:lvl8pPr>
              <a:lvl9pPr marL="3886200" indent="-228600" eaLnBrk="0" fontAlgn="base" hangingPunct="0">
                <a:spcBef>
                  <a:spcPct val="0"/>
                </a:spcBef>
                <a:spcAft>
                  <a:spcPct val="0"/>
                </a:spcAft>
                <a:defRPr b="1" baseline="-25000">
                  <a:solidFill>
                    <a:schemeClr val="tx1"/>
                  </a:solidFill>
                  <a:latin typeface="Arial" charset="0"/>
                  <a:cs typeface="Arial" charset="0"/>
                </a:defRPr>
              </a:lvl9pPr>
            </a:lstStyle>
            <a:p>
              <a:r>
                <a:rPr lang="fr-FR" sz="1200" b="0" baseline="0" dirty="0">
                  <a:solidFill>
                    <a:srgbClr val="FF6D43"/>
                  </a:solidFill>
                  <a:latin typeface="+mn-lt"/>
                </a:rPr>
                <a:t>ok1</a:t>
              </a:r>
            </a:p>
          </p:txBody>
        </p:sp>
        <p:sp>
          <p:nvSpPr>
            <p:cNvPr id="16" name="Rectangle 15">
              <a:extLst>
                <a:ext uri="{FF2B5EF4-FFF2-40B4-BE49-F238E27FC236}">
                  <a16:creationId xmlns:a16="http://schemas.microsoft.com/office/drawing/2014/main" id="{76AD57C3-2BC7-DE2E-AA68-75DBF62D5471}"/>
                </a:ext>
              </a:extLst>
            </p:cNvPr>
            <p:cNvSpPr>
              <a:spLocks noChangeAspect="1"/>
            </p:cNvSpPr>
            <p:nvPr/>
          </p:nvSpPr>
          <p:spPr bwMode="auto">
            <a:xfrm>
              <a:off x="4961145" y="3286368"/>
              <a:ext cx="113142" cy="96906"/>
            </a:xfrm>
            <a:prstGeom prst="rect">
              <a:avLst/>
            </a:prstGeom>
            <a:solidFill>
              <a:srgbClr val="000000"/>
            </a:solidFill>
            <a:ln w="9525" cap="flat" cmpd="sng" algn="ctr">
              <a:noFill/>
              <a:prstDash val="solid"/>
              <a:round/>
              <a:headEnd type="none" w="med" len="med"/>
              <a:tailEnd type="none" w="med" len="med"/>
            </a:ln>
            <a:effectLst/>
          </p:spPr>
          <p:txBody>
            <a:bodyPr vert="horz" wrap="none" lIns="120000" tIns="62400" rIns="120000" bIns="62400" numCol="1" rtlCol="0" anchor="ctr" anchorCtr="0" compatLnSpc="1">
              <a:prstTxWarp prst="textNoShape">
                <a:avLst/>
              </a:prstTxWarp>
            </a:bodyPr>
            <a:lstStyle/>
            <a:p>
              <a:pPr eaLnBrk="0" fontAlgn="base" hangingPunct="0">
                <a:spcBef>
                  <a:spcPct val="0"/>
                </a:spcBef>
                <a:spcAft>
                  <a:spcPct val="0"/>
                </a:spcAft>
              </a:pPr>
              <a:endParaRPr lang="fr-FR" sz="1200"/>
            </a:p>
          </p:txBody>
        </p:sp>
      </p:grpSp>
      <p:grpSp>
        <p:nvGrpSpPr>
          <p:cNvPr id="17" name="Groupe 16">
            <a:extLst>
              <a:ext uri="{FF2B5EF4-FFF2-40B4-BE49-F238E27FC236}">
                <a16:creationId xmlns:a16="http://schemas.microsoft.com/office/drawing/2014/main" id="{1B389E01-DCDF-4A74-472E-793475266BCD}"/>
              </a:ext>
            </a:extLst>
          </p:cNvPr>
          <p:cNvGrpSpPr/>
          <p:nvPr/>
        </p:nvGrpSpPr>
        <p:grpSpPr>
          <a:xfrm>
            <a:off x="3111884" y="3299008"/>
            <a:ext cx="1790635" cy="818627"/>
            <a:chOff x="2176152" y="1753638"/>
            <a:chExt cx="1159461" cy="731502"/>
          </a:xfrm>
        </p:grpSpPr>
        <p:sp>
          <p:nvSpPr>
            <p:cNvPr id="18" name="Rectangle : avec coins arrondis en diagonale 17">
              <a:extLst>
                <a:ext uri="{FF2B5EF4-FFF2-40B4-BE49-F238E27FC236}">
                  <a16:creationId xmlns:a16="http://schemas.microsoft.com/office/drawing/2014/main" id="{7AA6409C-6D5B-B795-73F5-1E428EBF9D78}"/>
                </a:ext>
              </a:extLst>
            </p:cNvPr>
            <p:cNvSpPr/>
            <p:nvPr/>
          </p:nvSpPr>
          <p:spPr>
            <a:xfrm>
              <a:off x="2176152" y="1753638"/>
              <a:ext cx="1159461" cy="731502"/>
            </a:xfrm>
            <a:prstGeom prst="round2Diag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19" name="Text Box 14">
              <a:extLst>
                <a:ext uri="{FF2B5EF4-FFF2-40B4-BE49-F238E27FC236}">
                  <a16:creationId xmlns:a16="http://schemas.microsoft.com/office/drawing/2014/main" id="{2DBD0A45-A2D9-87A9-8C6B-A22D5539CE11}"/>
                </a:ext>
              </a:extLst>
            </p:cNvPr>
            <p:cNvSpPr txBox="1">
              <a:spLocks noChangeArrowheads="1"/>
            </p:cNvSpPr>
            <p:nvPr/>
          </p:nvSpPr>
          <p:spPr bwMode="auto">
            <a:xfrm>
              <a:off x="2240585" y="1765141"/>
              <a:ext cx="1057389" cy="247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nchor="ctr">
              <a:spAutoFit/>
            </a:bodyPr>
            <a:lstStyle>
              <a:lvl1pPr eaLnBrk="0" hangingPunct="0">
                <a:defRPr b="1" baseline="-25000">
                  <a:solidFill>
                    <a:schemeClr val="tx1"/>
                  </a:solidFill>
                  <a:latin typeface="Arial" charset="0"/>
                  <a:cs typeface="Arial" charset="0"/>
                </a:defRPr>
              </a:lvl1pPr>
              <a:lvl2pPr marL="742950" indent="-285750" eaLnBrk="0" hangingPunct="0">
                <a:defRPr b="1" baseline="-25000">
                  <a:solidFill>
                    <a:schemeClr val="tx1"/>
                  </a:solidFill>
                  <a:latin typeface="Arial" charset="0"/>
                  <a:cs typeface="Arial" charset="0"/>
                </a:defRPr>
              </a:lvl2pPr>
              <a:lvl3pPr marL="1143000" indent="-228600" eaLnBrk="0" hangingPunct="0">
                <a:defRPr b="1" baseline="-25000">
                  <a:solidFill>
                    <a:schemeClr val="tx1"/>
                  </a:solidFill>
                  <a:latin typeface="Arial" charset="0"/>
                  <a:cs typeface="Arial" charset="0"/>
                </a:defRPr>
              </a:lvl3pPr>
              <a:lvl4pPr marL="1600200" indent="-228600" eaLnBrk="0" hangingPunct="0">
                <a:defRPr b="1" baseline="-25000">
                  <a:solidFill>
                    <a:schemeClr val="tx1"/>
                  </a:solidFill>
                  <a:latin typeface="Arial" charset="0"/>
                  <a:cs typeface="Arial" charset="0"/>
                </a:defRPr>
              </a:lvl4pPr>
              <a:lvl5pPr marL="2057400" indent="-228600" eaLnBrk="0" hangingPunct="0">
                <a:defRPr b="1" baseline="-25000">
                  <a:solidFill>
                    <a:schemeClr val="tx1"/>
                  </a:solidFill>
                  <a:latin typeface="Arial" charset="0"/>
                  <a:cs typeface="Arial" charset="0"/>
                </a:defRPr>
              </a:lvl5pPr>
              <a:lvl6pPr marL="2514600" indent="-228600" eaLnBrk="0" fontAlgn="base" hangingPunct="0">
                <a:spcBef>
                  <a:spcPct val="0"/>
                </a:spcBef>
                <a:spcAft>
                  <a:spcPct val="0"/>
                </a:spcAft>
                <a:defRPr b="1" baseline="-25000">
                  <a:solidFill>
                    <a:schemeClr val="tx1"/>
                  </a:solidFill>
                  <a:latin typeface="Arial" charset="0"/>
                  <a:cs typeface="Arial" charset="0"/>
                </a:defRPr>
              </a:lvl6pPr>
              <a:lvl7pPr marL="2971800" indent="-228600" eaLnBrk="0" fontAlgn="base" hangingPunct="0">
                <a:spcBef>
                  <a:spcPct val="0"/>
                </a:spcBef>
                <a:spcAft>
                  <a:spcPct val="0"/>
                </a:spcAft>
                <a:defRPr b="1" baseline="-25000">
                  <a:solidFill>
                    <a:schemeClr val="tx1"/>
                  </a:solidFill>
                  <a:latin typeface="Arial" charset="0"/>
                  <a:cs typeface="Arial" charset="0"/>
                </a:defRPr>
              </a:lvl7pPr>
              <a:lvl8pPr marL="3429000" indent="-228600" eaLnBrk="0" fontAlgn="base" hangingPunct="0">
                <a:spcBef>
                  <a:spcPct val="0"/>
                </a:spcBef>
                <a:spcAft>
                  <a:spcPct val="0"/>
                </a:spcAft>
                <a:defRPr b="1" baseline="-25000">
                  <a:solidFill>
                    <a:schemeClr val="tx1"/>
                  </a:solidFill>
                  <a:latin typeface="Arial" charset="0"/>
                  <a:cs typeface="Arial" charset="0"/>
                </a:defRPr>
              </a:lvl8pPr>
              <a:lvl9pPr marL="3886200" indent="-228600" eaLnBrk="0" fontAlgn="base" hangingPunct="0">
                <a:spcBef>
                  <a:spcPct val="0"/>
                </a:spcBef>
                <a:spcAft>
                  <a:spcPct val="0"/>
                </a:spcAft>
                <a:defRPr b="1" baseline="-25000">
                  <a:solidFill>
                    <a:schemeClr val="tx1"/>
                  </a:solidFill>
                  <a:latin typeface="Arial" charset="0"/>
                  <a:cs typeface="Arial" charset="0"/>
                </a:defRPr>
              </a:lvl9pPr>
            </a:lstStyle>
            <a:p>
              <a:pPr algn="ctr"/>
              <a:r>
                <a:rPr lang="fr-FR" sz="1200" b="0" baseline="0" dirty="0">
                  <a:latin typeface="+mn-lt"/>
                </a:rPr>
                <a:t>File system</a:t>
              </a:r>
            </a:p>
          </p:txBody>
        </p:sp>
      </p:grpSp>
      <p:grpSp>
        <p:nvGrpSpPr>
          <p:cNvPr id="20" name="Groupe 19">
            <a:extLst>
              <a:ext uri="{FF2B5EF4-FFF2-40B4-BE49-F238E27FC236}">
                <a16:creationId xmlns:a16="http://schemas.microsoft.com/office/drawing/2014/main" id="{9725E5E4-D28E-CEBD-DECB-477DC9C27A56}"/>
              </a:ext>
            </a:extLst>
          </p:cNvPr>
          <p:cNvGrpSpPr/>
          <p:nvPr/>
        </p:nvGrpSpPr>
        <p:grpSpPr>
          <a:xfrm>
            <a:off x="3246457" y="3691424"/>
            <a:ext cx="1684631" cy="286213"/>
            <a:chOff x="3246333" y="3292528"/>
            <a:chExt cx="1263473" cy="214660"/>
          </a:xfrm>
        </p:grpSpPr>
        <p:sp>
          <p:nvSpPr>
            <p:cNvPr id="21" name="Rectangle : avec coins arrondis en diagonale 20">
              <a:extLst>
                <a:ext uri="{FF2B5EF4-FFF2-40B4-BE49-F238E27FC236}">
                  <a16:creationId xmlns:a16="http://schemas.microsoft.com/office/drawing/2014/main" id="{67E22CA7-D751-AEFE-880B-9DD412F5F18E}"/>
                </a:ext>
              </a:extLst>
            </p:cNvPr>
            <p:cNvSpPr/>
            <p:nvPr/>
          </p:nvSpPr>
          <p:spPr>
            <a:xfrm>
              <a:off x="3331014" y="3292528"/>
              <a:ext cx="1078171" cy="214660"/>
            </a:xfrm>
            <a:prstGeom prst="round2Diag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22" name="Text Box 14">
              <a:extLst>
                <a:ext uri="{FF2B5EF4-FFF2-40B4-BE49-F238E27FC236}">
                  <a16:creationId xmlns:a16="http://schemas.microsoft.com/office/drawing/2014/main" id="{F9A0E253-A698-C5F6-BE3C-F34A84DA4699}"/>
                </a:ext>
              </a:extLst>
            </p:cNvPr>
            <p:cNvSpPr txBox="1">
              <a:spLocks noChangeArrowheads="1"/>
            </p:cNvSpPr>
            <p:nvPr/>
          </p:nvSpPr>
          <p:spPr bwMode="auto">
            <a:xfrm>
              <a:off x="3246333" y="3299133"/>
              <a:ext cx="1263473" cy="20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nchor="ctr">
              <a:spAutoFit/>
            </a:bodyPr>
            <a:lstStyle>
              <a:lvl1pPr eaLnBrk="0" hangingPunct="0">
                <a:defRPr b="1" baseline="-25000">
                  <a:solidFill>
                    <a:schemeClr val="tx1"/>
                  </a:solidFill>
                  <a:latin typeface="Arial" charset="0"/>
                  <a:cs typeface="Arial" charset="0"/>
                </a:defRPr>
              </a:lvl1pPr>
              <a:lvl2pPr marL="742950" indent="-285750" eaLnBrk="0" hangingPunct="0">
                <a:defRPr b="1" baseline="-25000">
                  <a:solidFill>
                    <a:schemeClr val="tx1"/>
                  </a:solidFill>
                  <a:latin typeface="Arial" charset="0"/>
                  <a:cs typeface="Arial" charset="0"/>
                </a:defRPr>
              </a:lvl2pPr>
              <a:lvl3pPr marL="1143000" indent="-228600" eaLnBrk="0" hangingPunct="0">
                <a:defRPr b="1" baseline="-25000">
                  <a:solidFill>
                    <a:schemeClr val="tx1"/>
                  </a:solidFill>
                  <a:latin typeface="Arial" charset="0"/>
                  <a:cs typeface="Arial" charset="0"/>
                </a:defRPr>
              </a:lvl3pPr>
              <a:lvl4pPr marL="1600200" indent="-228600" eaLnBrk="0" hangingPunct="0">
                <a:defRPr b="1" baseline="-25000">
                  <a:solidFill>
                    <a:schemeClr val="tx1"/>
                  </a:solidFill>
                  <a:latin typeface="Arial" charset="0"/>
                  <a:cs typeface="Arial" charset="0"/>
                </a:defRPr>
              </a:lvl4pPr>
              <a:lvl5pPr marL="2057400" indent="-228600" eaLnBrk="0" hangingPunct="0">
                <a:defRPr b="1" baseline="-25000">
                  <a:solidFill>
                    <a:schemeClr val="tx1"/>
                  </a:solidFill>
                  <a:latin typeface="Arial" charset="0"/>
                  <a:cs typeface="Arial" charset="0"/>
                </a:defRPr>
              </a:lvl5pPr>
              <a:lvl6pPr marL="2514600" indent="-228600" eaLnBrk="0" fontAlgn="base" hangingPunct="0">
                <a:spcBef>
                  <a:spcPct val="0"/>
                </a:spcBef>
                <a:spcAft>
                  <a:spcPct val="0"/>
                </a:spcAft>
                <a:defRPr b="1" baseline="-25000">
                  <a:solidFill>
                    <a:schemeClr val="tx1"/>
                  </a:solidFill>
                  <a:latin typeface="Arial" charset="0"/>
                  <a:cs typeface="Arial" charset="0"/>
                </a:defRPr>
              </a:lvl6pPr>
              <a:lvl7pPr marL="2971800" indent="-228600" eaLnBrk="0" fontAlgn="base" hangingPunct="0">
                <a:spcBef>
                  <a:spcPct val="0"/>
                </a:spcBef>
                <a:spcAft>
                  <a:spcPct val="0"/>
                </a:spcAft>
                <a:defRPr b="1" baseline="-25000">
                  <a:solidFill>
                    <a:schemeClr val="tx1"/>
                  </a:solidFill>
                  <a:latin typeface="Arial" charset="0"/>
                  <a:cs typeface="Arial" charset="0"/>
                </a:defRPr>
              </a:lvl7pPr>
              <a:lvl8pPr marL="3429000" indent="-228600" eaLnBrk="0" fontAlgn="base" hangingPunct="0">
                <a:spcBef>
                  <a:spcPct val="0"/>
                </a:spcBef>
                <a:spcAft>
                  <a:spcPct val="0"/>
                </a:spcAft>
                <a:defRPr b="1" baseline="-25000">
                  <a:solidFill>
                    <a:schemeClr val="tx1"/>
                  </a:solidFill>
                  <a:latin typeface="Arial" charset="0"/>
                  <a:cs typeface="Arial" charset="0"/>
                </a:defRPr>
              </a:lvl8pPr>
              <a:lvl9pPr marL="3886200" indent="-228600" eaLnBrk="0" fontAlgn="base" hangingPunct="0">
                <a:spcBef>
                  <a:spcPct val="0"/>
                </a:spcBef>
                <a:spcAft>
                  <a:spcPct val="0"/>
                </a:spcAft>
                <a:defRPr b="1" baseline="-25000">
                  <a:solidFill>
                    <a:schemeClr val="tx1"/>
                  </a:solidFill>
                  <a:latin typeface="Arial" charset="0"/>
                  <a:cs typeface="Arial" charset="0"/>
                </a:defRPr>
              </a:lvl9pPr>
            </a:lstStyle>
            <a:p>
              <a:pPr algn="ctr"/>
              <a:r>
                <a:rPr lang="fr-FR" sz="1200" b="0" baseline="0" dirty="0">
                  <a:solidFill>
                    <a:schemeClr val="accent4"/>
                  </a:solidFill>
                  <a:latin typeface="+mn-lt"/>
                </a:rPr>
                <a:t>RFS</a:t>
              </a:r>
              <a:r>
                <a:rPr lang="fr-FR" sz="1200" b="0" baseline="0" dirty="0">
                  <a:latin typeface="+mn-lt"/>
                </a:rPr>
                <a:t> | NFS</a:t>
              </a:r>
            </a:p>
          </p:txBody>
        </p:sp>
      </p:grpSp>
      <p:sp>
        <p:nvSpPr>
          <p:cNvPr id="23" name="Text Box 14">
            <a:extLst>
              <a:ext uri="{FF2B5EF4-FFF2-40B4-BE49-F238E27FC236}">
                <a16:creationId xmlns:a16="http://schemas.microsoft.com/office/drawing/2014/main" id="{602ABC0B-3605-E3D1-B80A-529EE5493D83}"/>
              </a:ext>
            </a:extLst>
          </p:cNvPr>
          <p:cNvSpPr txBox="1">
            <a:spLocks noChangeArrowheads="1"/>
          </p:cNvSpPr>
          <p:nvPr/>
        </p:nvSpPr>
        <p:spPr bwMode="auto">
          <a:xfrm>
            <a:off x="2854572" y="2913233"/>
            <a:ext cx="111370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nchor="ctr">
            <a:spAutoFit/>
          </a:bodyPr>
          <a:lstStyle>
            <a:lvl1pPr eaLnBrk="0" hangingPunct="0">
              <a:defRPr b="1" baseline="-25000">
                <a:solidFill>
                  <a:schemeClr val="tx1"/>
                </a:solidFill>
                <a:latin typeface="Arial" charset="0"/>
                <a:cs typeface="Arial" charset="0"/>
              </a:defRPr>
            </a:lvl1pPr>
            <a:lvl2pPr marL="742950" indent="-285750" eaLnBrk="0" hangingPunct="0">
              <a:defRPr b="1" baseline="-25000">
                <a:solidFill>
                  <a:schemeClr val="tx1"/>
                </a:solidFill>
                <a:latin typeface="Arial" charset="0"/>
                <a:cs typeface="Arial" charset="0"/>
              </a:defRPr>
            </a:lvl2pPr>
            <a:lvl3pPr marL="1143000" indent="-228600" eaLnBrk="0" hangingPunct="0">
              <a:defRPr b="1" baseline="-25000">
                <a:solidFill>
                  <a:schemeClr val="tx1"/>
                </a:solidFill>
                <a:latin typeface="Arial" charset="0"/>
                <a:cs typeface="Arial" charset="0"/>
              </a:defRPr>
            </a:lvl3pPr>
            <a:lvl4pPr marL="1600200" indent="-228600" eaLnBrk="0" hangingPunct="0">
              <a:defRPr b="1" baseline="-25000">
                <a:solidFill>
                  <a:schemeClr val="tx1"/>
                </a:solidFill>
                <a:latin typeface="Arial" charset="0"/>
                <a:cs typeface="Arial" charset="0"/>
              </a:defRPr>
            </a:lvl4pPr>
            <a:lvl5pPr marL="2057400" indent="-228600" eaLnBrk="0" hangingPunct="0">
              <a:defRPr b="1" baseline="-25000">
                <a:solidFill>
                  <a:schemeClr val="tx1"/>
                </a:solidFill>
                <a:latin typeface="Arial" charset="0"/>
                <a:cs typeface="Arial" charset="0"/>
              </a:defRPr>
            </a:lvl5pPr>
            <a:lvl6pPr marL="2514600" indent="-228600" eaLnBrk="0" fontAlgn="base" hangingPunct="0">
              <a:spcBef>
                <a:spcPct val="0"/>
              </a:spcBef>
              <a:spcAft>
                <a:spcPct val="0"/>
              </a:spcAft>
              <a:defRPr b="1" baseline="-25000">
                <a:solidFill>
                  <a:schemeClr val="tx1"/>
                </a:solidFill>
                <a:latin typeface="Arial" charset="0"/>
                <a:cs typeface="Arial" charset="0"/>
              </a:defRPr>
            </a:lvl6pPr>
            <a:lvl7pPr marL="2971800" indent="-228600" eaLnBrk="0" fontAlgn="base" hangingPunct="0">
              <a:spcBef>
                <a:spcPct val="0"/>
              </a:spcBef>
              <a:spcAft>
                <a:spcPct val="0"/>
              </a:spcAft>
              <a:defRPr b="1" baseline="-25000">
                <a:solidFill>
                  <a:schemeClr val="tx1"/>
                </a:solidFill>
                <a:latin typeface="Arial" charset="0"/>
                <a:cs typeface="Arial" charset="0"/>
              </a:defRPr>
            </a:lvl7pPr>
            <a:lvl8pPr marL="3429000" indent="-228600" eaLnBrk="0" fontAlgn="base" hangingPunct="0">
              <a:spcBef>
                <a:spcPct val="0"/>
              </a:spcBef>
              <a:spcAft>
                <a:spcPct val="0"/>
              </a:spcAft>
              <a:defRPr b="1" baseline="-25000">
                <a:solidFill>
                  <a:schemeClr val="tx1"/>
                </a:solidFill>
                <a:latin typeface="Arial" charset="0"/>
                <a:cs typeface="Arial" charset="0"/>
              </a:defRPr>
            </a:lvl8pPr>
            <a:lvl9pPr marL="3886200" indent="-228600" eaLnBrk="0" fontAlgn="base" hangingPunct="0">
              <a:spcBef>
                <a:spcPct val="0"/>
              </a:spcBef>
              <a:spcAft>
                <a:spcPct val="0"/>
              </a:spcAft>
              <a:defRPr b="1" baseline="-25000">
                <a:solidFill>
                  <a:schemeClr val="tx1"/>
                </a:solidFill>
                <a:latin typeface="Arial" charset="0"/>
                <a:cs typeface="Arial" charset="0"/>
              </a:defRPr>
            </a:lvl9pPr>
          </a:lstStyle>
          <a:p>
            <a:pPr algn="ctr"/>
            <a:r>
              <a:rPr lang="fr-FR" sz="1200" b="0" baseline="0" dirty="0" err="1">
                <a:solidFill>
                  <a:srgbClr val="FF6D43"/>
                </a:solidFill>
                <a:latin typeface="+mn-lt"/>
              </a:rPr>
              <a:t>write</a:t>
            </a:r>
            <a:endParaRPr lang="fr-FR" sz="1200" b="0" baseline="0" dirty="0">
              <a:solidFill>
                <a:srgbClr val="FF6D43"/>
              </a:solidFill>
              <a:latin typeface="+mn-lt"/>
            </a:endParaRPr>
          </a:p>
        </p:txBody>
      </p:sp>
      <p:sp>
        <p:nvSpPr>
          <p:cNvPr id="24" name="Text Box 14">
            <a:extLst>
              <a:ext uri="{FF2B5EF4-FFF2-40B4-BE49-F238E27FC236}">
                <a16:creationId xmlns:a16="http://schemas.microsoft.com/office/drawing/2014/main" id="{9CB3188D-FE49-2970-C720-F9321F795259}"/>
              </a:ext>
            </a:extLst>
          </p:cNvPr>
          <p:cNvSpPr txBox="1">
            <a:spLocks noChangeArrowheads="1"/>
          </p:cNvSpPr>
          <p:nvPr/>
        </p:nvSpPr>
        <p:spPr bwMode="auto">
          <a:xfrm>
            <a:off x="4117391" y="2945972"/>
            <a:ext cx="167745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nchor="ctr">
            <a:spAutoFit/>
          </a:bodyPr>
          <a:lstStyle>
            <a:lvl1pPr eaLnBrk="0" hangingPunct="0">
              <a:defRPr b="1" baseline="-25000">
                <a:solidFill>
                  <a:schemeClr val="tx1"/>
                </a:solidFill>
                <a:latin typeface="Arial" charset="0"/>
                <a:cs typeface="Arial" charset="0"/>
              </a:defRPr>
            </a:lvl1pPr>
            <a:lvl2pPr marL="742950" indent="-285750" eaLnBrk="0" hangingPunct="0">
              <a:defRPr b="1" baseline="-25000">
                <a:solidFill>
                  <a:schemeClr val="tx1"/>
                </a:solidFill>
                <a:latin typeface="Arial" charset="0"/>
                <a:cs typeface="Arial" charset="0"/>
              </a:defRPr>
            </a:lvl2pPr>
            <a:lvl3pPr marL="1143000" indent="-228600" eaLnBrk="0" hangingPunct="0">
              <a:defRPr b="1" baseline="-25000">
                <a:solidFill>
                  <a:schemeClr val="tx1"/>
                </a:solidFill>
                <a:latin typeface="Arial" charset="0"/>
                <a:cs typeface="Arial" charset="0"/>
              </a:defRPr>
            </a:lvl3pPr>
            <a:lvl4pPr marL="1600200" indent="-228600" eaLnBrk="0" hangingPunct="0">
              <a:defRPr b="1" baseline="-25000">
                <a:solidFill>
                  <a:schemeClr val="tx1"/>
                </a:solidFill>
                <a:latin typeface="Arial" charset="0"/>
                <a:cs typeface="Arial" charset="0"/>
              </a:defRPr>
            </a:lvl4pPr>
            <a:lvl5pPr marL="2057400" indent="-228600" eaLnBrk="0" hangingPunct="0">
              <a:defRPr b="1" baseline="-25000">
                <a:solidFill>
                  <a:schemeClr val="tx1"/>
                </a:solidFill>
                <a:latin typeface="Arial" charset="0"/>
                <a:cs typeface="Arial" charset="0"/>
              </a:defRPr>
            </a:lvl5pPr>
            <a:lvl6pPr marL="2514600" indent="-228600" eaLnBrk="0" fontAlgn="base" hangingPunct="0">
              <a:spcBef>
                <a:spcPct val="0"/>
              </a:spcBef>
              <a:spcAft>
                <a:spcPct val="0"/>
              </a:spcAft>
              <a:defRPr b="1" baseline="-25000">
                <a:solidFill>
                  <a:schemeClr val="tx1"/>
                </a:solidFill>
                <a:latin typeface="Arial" charset="0"/>
                <a:cs typeface="Arial" charset="0"/>
              </a:defRPr>
            </a:lvl6pPr>
            <a:lvl7pPr marL="2971800" indent="-228600" eaLnBrk="0" fontAlgn="base" hangingPunct="0">
              <a:spcBef>
                <a:spcPct val="0"/>
              </a:spcBef>
              <a:spcAft>
                <a:spcPct val="0"/>
              </a:spcAft>
              <a:defRPr b="1" baseline="-25000">
                <a:solidFill>
                  <a:schemeClr val="tx1"/>
                </a:solidFill>
                <a:latin typeface="Arial" charset="0"/>
                <a:cs typeface="Arial" charset="0"/>
              </a:defRPr>
            </a:lvl7pPr>
            <a:lvl8pPr marL="3429000" indent="-228600" eaLnBrk="0" fontAlgn="base" hangingPunct="0">
              <a:spcBef>
                <a:spcPct val="0"/>
              </a:spcBef>
              <a:spcAft>
                <a:spcPct val="0"/>
              </a:spcAft>
              <a:defRPr b="1" baseline="-25000">
                <a:solidFill>
                  <a:schemeClr val="tx1"/>
                </a:solidFill>
                <a:latin typeface="Arial" charset="0"/>
                <a:cs typeface="Arial" charset="0"/>
              </a:defRPr>
            </a:lvl8pPr>
            <a:lvl9pPr marL="3886200" indent="-228600" eaLnBrk="0" fontAlgn="base" hangingPunct="0">
              <a:spcBef>
                <a:spcPct val="0"/>
              </a:spcBef>
              <a:spcAft>
                <a:spcPct val="0"/>
              </a:spcAft>
              <a:defRPr b="1" baseline="-25000">
                <a:solidFill>
                  <a:schemeClr val="tx1"/>
                </a:solidFill>
                <a:latin typeface="Arial" charset="0"/>
                <a:cs typeface="Arial" charset="0"/>
              </a:defRPr>
            </a:lvl9pPr>
          </a:lstStyle>
          <a:p>
            <a:r>
              <a:rPr lang="fr-FR" sz="1200" b="0" baseline="0" dirty="0">
                <a:latin typeface="+mn-lt"/>
              </a:rPr>
              <a:t>ok = </a:t>
            </a:r>
            <a:r>
              <a:rPr lang="fr-FR" sz="1200" b="0" baseline="0" dirty="0">
                <a:solidFill>
                  <a:srgbClr val="FF6D43"/>
                </a:solidFill>
                <a:latin typeface="+mn-lt"/>
              </a:rPr>
              <a:t>ok1 + ok2</a:t>
            </a:r>
          </a:p>
        </p:txBody>
      </p:sp>
      <p:sp>
        <p:nvSpPr>
          <p:cNvPr id="25" name="Line 8">
            <a:extLst>
              <a:ext uri="{FF2B5EF4-FFF2-40B4-BE49-F238E27FC236}">
                <a16:creationId xmlns:a16="http://schemas.microsoft.com/office/drawing/2014/main" id="{C870435E-2031-E075-846D-7C5CFD5D08E9}"/>
              </a:ext>
            </a:extLst>
          </p:cNvPr>
          <p:cNvSpPr>
            <a:spLocks noChangeShapeType="1"/>
          </p:cNvSpPr>
          <p:nvPr/>
        </p:nvSpPr>
        <p:spPr bwMode="auto">
          <a:xfrm flipH="1">
            <a:off x="4166678" y="2892241"/>
            <a:ext cx="0" cy="409065"/>
          </a:xfrm>
          <a:prstGeom prst="line">
            <a:avLst/>
          </a:prstGeom>
          <a:ln w="9525">
            <a:solidFill>
              <a:schemeClr val="tx1"/>
            </a:solidFill>
            <a:prstDash val="sysDash"/>
            <a:headEnd type="triangle" w="med" len="med"/>
            <a:tailEnd type="none" w="med" len="med"/>
          </a:ln>
          <a:effectLst/>
        </p:spPr>
        <p:style>
          <a:lnRef idx="2">
            <a:schemeClr val="accent2"/>
          </a:lnRef>
          <a:fillRef idx="0">
            <a:schemeClr val="accent2"/>
          </a:fillRef>
          <a:effectRef idx="1">
            <a:schemeClr val="accent2"/>
          </a:effectRef>
          <a:fontRef idx="minor">
            <a:schemeClr val="tx1"/>
          </a:fontRef>
        </p:style>
        <p:txBody>
          <a:bodyPr wrap="none" anchor="ctr"/>
          <a:lstStyle/>
          <a:p>
            <a:pPr>
              <a:defRPr/>
            </a:pPr>
            <a:endParaRPr lang="fr-FR" sz="1200"/>
          </a:p>
        </p:txBody>
      </p:sp>
      <p:sp>
        <p:nvSpPr>
          <p:cNvPr id="26" name="Line 8">
            <a:extLst>
              <a:ext uri="{FF2B5EF4-FFF2-40B4-BE49-F238E27FC236}">
                <a16:creationId xmlns:a16="http://schemas.microsoft.com/office/drawing/2014/main" id="{51538C24-D87C-81A8-D41F-AB63D4313141}"/>
              </a:ext>
            </a:extLst>
          </p:cNvPr>
          <p:cNvSpPr>
            <a:spLocks noChangeShapeType="1"/>
          </p:cNvSpPr>
          <p:nvPr/>
        </p:nvSpPr>
        <p:spPr bwMode="auto">
          <a:xfrm flipH="1">
            <a:off x="3798823" y="2885300"/>
            <a:ext cx="0" cy="409065"/>
          </a:xfrm>
          <a:prstGeom prst="line">
            <a:avLst/>
          </a:prstGeom>
          <a:ln w="9525">
            <a:solidFill>
              <a:schemeClr val="tx1"/>
            </a:solidFill>
            <a:headEnd type="none" w="med" len="med"/>
            <a:tailEnd type="triangle" w="med" len="med"/>
          </a:ln>
          <a:effectLst/>
        </p:spPr>
        <p:style>
          <a:lnRef idx="2">
            <a:schemeClr val="accent2"/>
          </a:lnRef>
          <a:fillRef idx="0">
            <a:schemeClr val="accent2"/>
          </a:fillRef>
          <a:effectRef idx="1">
            <a:schemeClr val="accent2"/>
          </a:effectRef>
          <a:fontRef idx="minor">
            <a:schemeClr val="tx1"/>
          </a:fontRef>
        </p:style>
        <p:txBody>
          <a:bodyPr wrap="none" anchor="ctr"/>
          <a:lstStyle/>
          <a:p>
            <a:pPr>
              <a:defRPr/>
            </a:pPr>
            <a:endParaRPr lang="fr-FR" sz="1200"/>
          </a:p>
        </p:txBody>
      </p:sp>
      <p:grpSp>
        <p:nvGrpSpPr>
          <p:cNvPr id="33" name="Groupe 32">
            <a:extLst>
              <a:ext uri="{FF2B5EF4-FFF2-40B4-BE49-F238E27FC236}">
                <a16:creationId xmlns:a16="http://schemas.microsoft.com/office/drawing/2014/main" id="{5132C85C-B350-2591-F722-8183EB4C7F47}"/>
              </a:ext>
            </a:extLst>
          </p:cNvPr>
          <p:cNvGrpSpPr/>
          <p:nvPr/>
        </p:nvGrpSpPr>
        <p:grpSpPr>
          <a:xfrm>
            <a:off x="4891105" y="3721523"/>
            <a:ext cx="2436305" cy="237283"/>
            <a:chOff x="1597612" y="2788220"/>
            <a:chExt cx="1827229" cy="177962"/>
          </a:xfrm>
        </p:grpSpPr>
        <p:grpSp>
          <p:nvGrpSpPr>
            <p:cNvPr id="34" name="Groupe 33">
              <a:extLst>
                <a:ext uri="{FF2B5EF4-FFF2-40B4-BE49-F238E27FC236}">
                  <a16:creationId xmlns:a16="http://schemas.microsoft.com/office/drawing/2014/main" id="{474D5631-8263-0D3F-05DE-661995A5F5A9}"/>
                </a:ext>
              </a:extLst>
            </p:cNvPr>
            <p:cNvGrpSpPr/>
            <p:nvPr/>
          </p:nvGrpSpPr>
          <p:grpSpPr>
            <a:xfrm>
              <a:off x="1597612" y="2788221"/>
              <a:ext cx="329480" cy="177961"/>
              <a:chOff x="1597612" y="2788221"/>
              <a:chExt cx="329480" cy="177961"/>
            </a:xfrm>
          </p:grpSpPr>
          <p:sp>
            <p:nvSpPr>
              <p:cNvPr id="37" name="Line 8">
                <a:extLst>
                  <a:ext uri="{FF2B5EF4-FFF2-40B4-BE49-F238E27FC236}">
                    <a16:creationId xmlns:a16="http://schemas.microsoft.com/office/drawing/2014/main" id="{0983B916-C546-53B1-7656-7F10E741AF6C}"/>
                  </a:ext>
                </a:extLst>
              </p:cNvPr>
              <p:cNvSpPr>
                <a:spLocks noChangeShapeType="1"/>
              </p:cNvSpPr>
              <p:nvPr/>
            </p:nvSpPr>
            <p:spPr bwMode="auto">
              <a:xfrm rot="5400000" flipH="1">
                <a:off x="1773693" y="2812782"/>
                <a:ext cx="0" cy="306799"/>
              </a:xfrm>
              <a:prstGeom prst="line">
                <a:avLst/>
              </a:prstGeom>
              <a:ln w="9525">
                <a:solidFill>
                  <a:schemeClr val="tx1"/>
                </a:solidFill>
                <a:prstDash val="solid"/>
                <a:headEnd type="triangle" w="med" len="med"/>
                <a:tailEnd type="none" w="med" len="med"/>
              </a:ln>
              <a:effectLst/>
            </p:spPr>
            <p:style>
              <a:lnRef idx="2">
                <a:schemeClr val="accent2"/>
              </a:lnRef>
              <a:fillRef idx="0">
                <a:schemeClr val="accent2"/>
              </a:fillRef>
              <a:effectRef idx="1">
                <a:schemeClr val="accent2"/>
              </a:effectRef>
              <a:fontRef idx="minor">
                <a:schemeClr val="tx1"/>
              </a:fontRef>
            </p:style>
            <p:txBody>
              <a:bodyPr wrap="none" anchor="ctr"/>
              <a:lstStyle/>
              <a:p>
                <a:pPr>
                  <a:defRPr/>
                </a:pPr>
                <a:endParaRPr lang="fr-FR" sz="1200"/>
              </a:p>
            </p:txBody>
          </p:sp>
          <p:sp>
            <p:nvSpPr>
              <p:cNvPr id="38" name="Line 8">
                <a:extLst>
                  <a:ext uri="{FF2B5EF4-FFF2-40B4-BE49-F238E27FC236}">
                    <a16:creationId xmlns:a16="http://schemas.microsoft.com/office/drawing/2014/main" id="{F3A2A0BF-4BE3-C961-1C0B-0030AA1C7CEA}"/>
                  </a:ext>
                </a:extLst>
              </p:cNvPr>
              <p:cNvSpPr>
                <a:spLocks noChangeShapeType="1"/>
              </p:cNvSpPr>
              <p:nvPr/>
            </p:nvSpPr>
            <p:spPr bwMode="auto">
              <a:xfrm rot="5400000" flipH="1">
                <a:off x="1751012" y="2634821"/>
                <a:ext cx="0" cy="306799"/>
              </a:xfrm>
              <a:prstGeom prst="line">
                <a:avLst/>
              </a:prstGeom>
              <a:ln w="9525">
                <a:solidFill>
                  <a:schemeClr val="tx1"/>
                </a:solidFill>
                <a:prstDash val="sysDash"/>
                <a:headEnd type="none" w="med" len="med"/>
                <a:tailEnd type="triangle" w="med" len="med"/>
              </a:ln>
              <a:effectLst/>
            </p:spPr>
            <p:style>
              <a:lnRef idx="2">
                <a:schemeClr val="accent2"/>
              </a:lnRef>
              <a:fillRef idx="0">
                <a:schemeClr val="accent2"/>
              </a:fillRef>
              <a:effectRef idx="1">
                <a:schemeClr val="accent2"/>
              </a:effectRef>
              <a:fontRef idx="minor">
                <a:schemeClr val="tx1"/>
              </a:fontRef>
            </p:style>
            <p:txBody>
              <a:bodyPr wrap="none" anchor="ctr"/>
              <a:lstStyle/>
              <a:p>
                <a:pPr>
                  <a:defRPr/>
                </a:pPr>
                <a:endParaRPr lang="fr-FR" sz="1200"/>
              </a:p>
            </p:txBody>
          </p:sp>
        </p:grpSp>
        <p:sp>
          <p:nvSpPr>
            <p:cNvPr id="35" name="Line 8">
              <a:extLst>
                <a:ext uri="{FF2B5EF4-FFF2-40B4-BE49-F238E27FC236}">
                  <a16:creationId xmlns:a16="http://schemas.microsoft.com/office/drawing/2014/main" id="{E46982DF-A315-2093-3FB4-A01605AD0AA1}"/>
                </a:ext>
              </a:extLst>
            </p:cNvPr>
            <p:cNvSpPr>
              <a:spLocks noChangeShapeType="1"/>
            </p:cNvSpPr>
            <p:nvPr/>
          </p:nvSpPr>
          <p:spPr bwMode="auto">
            <a:xfrm rot="5400000" flipH="1">
              <a:off x="2938841" y="2480181"/>
              <a:ext cx="0" cy="972000"/>
            </a:xfrm>
            <a:prstGeom prst="line">
              <a:avLst/>
            </a:prstGeom>
            <a:ln w="9525">
              <a:solidFill>
                <a:schemeClr val="tx1"/>
              </a:solidFill>
              <a:prstDash val="solid"/>
              <a:headEnd type="triangle" w="med" len="med"/>
              <a:tailEnd type="none" w="med" len="med"/>
            </a:ln>
            <a:effectLst/>
          </p:spPr>
          <p:style>
            <a:lnRef idx="2">
              <a:schemeClr val="accent2"/>
            </a:lnRef>
            <a:fillRef idx="0">
              <a:schemeClr val="accent2"/>
            </a:fillRef>
            <a:effectRef idx="1">
              <a:schemeClr val="accent2"/>
            </a:effectRef>
            <a:fontRef idx="minor">
              <a:schemeClr val="tx1"/>
            </a:fontRef>
          </p:style>
          <p:txBody>
            <a:bodyPr wrap="none" anchor="ctr"/>
            <a:lstStyle/>
            <a:p>
              <a:pPr>
                <a:defRPr/>
              </a:pPr>
              <a:endParaRPr lang="fr-FR" sz="1200"/>
            </a:p>
          </p:txBody>
        </p:sp>
        <p:sp>
          <p:nvSpPr>
            <p:cNvPr id="36" name="Line 8">
              <a:extLst>
                <a:ext uri="{FF2B5EF4-FFF2-40B4-BE49-F238E27FC236}">
                  <a16:creationId xmlns:a16="http://schemas.microsoft.com/office/drawing/2014/main" id="{4807C714-5198-3DCD-9C3E-4706DE2DAC37}"/>
                </a:ext>
              </a:extLst>
            </p:cNvPr>
            <p:cNvSpPr>
              <a:spLocks noChangeShapeType="1"/>
            </p:cNvSpPr>
            <p:nvPr/>
          </p:nvSpPr>
          <p:spPr bwMode="auto">
            <a:xfrm rot="5400000" flipH="1">
              <a:off x="2916160" y="2302220"/>
              <a:ext cx="0" cy="972000"/>
            </a:xfrm>
            <a:prstGeom prst="line">
              <a:avLst/>
            </a:prstGeom>
            <a:ln w="9525">
              <a:solidFill>
                <a:schemeClr val="tx1"/>
              </a:solidFill>
              <a:prstDash val="sysDash"/>
              <a:headEnd type="none" w="med" len="med"/>
              <a:tailEnd type="triangle" w="med" len="med"/>
            </a:ln>
            <a:effectLst/>
          </p:spPr>
          <p:style>
            <a:lnRef idx="2">
              <a:schemeClr val="accent2"/>
            </a:lnRef>
            <a:fillRef idx="0">
              <a:schemeClr val="accent2"/>
            </a:fillRef>
            <a:effectRef idx="1">
              <a:schemeClr val="accent2"/>
            </a:effectRef>
            <a:fontRef idx="minor">
              <a:schemeClr val="tx1"/>
            </a:fontRef>
          </p:style>
          <p:txBody>
            <a:bodyPr wrap="none" anchor="ctr"/>
            <a:lstStyle/>
            <a:p>
              <a:pPr>
                <a:defRPr/>
              </a:pPr>
              <a:endParaRPr lang="fr-FR" sz="1200"/>
            </a:p>
          </p:txBody>
        </p:sp>
      </p:grpSp>
      <p:grpSp>
        <p:nvGrpSpPr>
          <p:cNvPr id="39" name="Groupe 38">
            <a:extLst>
              <a:ext uri="{FF2B5EF4-FFF2-40B4-BE49-F238E27FC236}">
                <a16:creationId xmlns:a16="http://schemas.microsoft.com/office/drawing/2014/main" id="{D9903BC0-10DD-DEDC-7C11-E83389608225}"/>
              </a:ext>
            </a:extLst>
          </p:cNvPr>
          <p:cNvGrpSpPr/>
          <p:nvPr/>
        </p:nvGrpSpPr>
        <p:grpSpPr>
          <a:xfrm>
            <a:off x="7279151" y="4047975"/>
            <a:ext cx="1329589" cy="951904"/>
            <a:chOff x="4720574" y="2757393"/>
            <a:chExt cx="997192" cy="713928"/>
          </a:xfrm>
        </p:grpSpPr>
        <p:sp>
          <p:nvSpPr>
            <p:cNvPr id="40" name="AutoShape 12">
              <a:extLst>
                <a:ext uri="{FF2B5EF4-FFF2-40B4-BE49-F238E27FC236}">
                  <a16:creationId xmlns:a16="http://schemas.microsoft.com/office/drawing/2014/main" id="{4392ED97-B436-3895-02C4-25B4B9C854A1}"/>
                </a:ext>
              </a:extLst>
            </p:cNvPr>
            <p:cNvSpPr>
              <a:spLocks noChangeAspect="1" noChangeArrowheads="1"/>
            </p:cNvSpPr>
            <p:nvPr/>
          </p:nvSpPr>
          <p:spPr bwMode="auto">
            <a:xfrm flipH="1">
              <a:off x="4720574" y="3051396"/>
              <a:ext cx="574834" cy="419925"/>
            </a:xfrm>
            <a:prstGeom prst="flowChartMagneticDisk">
              <a:avLst/>
            </a:prstGeom>
            <a:noFill/>
            <a:ln w="9525">
              <a:solidFill>
                <a:schemeClr val="tx1"/>
              </a:solidFill>
              <a:round/>
              <a:headEnd/>
              <a:tailEnd/>
            </a:ln>
          </p:spPr>
          <p:txBody>
            <a:bodyPr wrap="none" lIns="120000" tIns="62400" rIns="120000" bIns="62400" anchor="ctr"/>
            <a:lstStyle/>
            <a:p>
              <a:endParaRPr lang="en-US" sz="1200"/>
            </a:p>
          </p:txBody>
        </p:sp>
        <p:sp>
          <p:nvSpPr>
            <p:cNvPr id="41" name="Line 8">
              <a:extLst>
                <a:ext uri="{FF2B5EF4-FFF2-40B4-BE49-F238E27FC236}">
                  <a16:creationId xmlns:a16="http://schemas.microsoft.com/office/drawing/2014/main" id="{1802F11A-0AAB-D5C4-5E5E-3C9A65C3D2A8}"/>
                </a:ext>
              </a:extLst>
            </p:cNvPr>
            <p:cNvSpPr>
              <a:spLocks noChangeShapeType="1"/>
            </p:cNvSpPr>
            <p:nvPr/>
          </p:nvSpPr>
          <p:spPr bwMode="auto">
            <a:xfrm flipH="1">
              <a:off x="5170697" y="2762599"/>
              <a:ext cx="0" cy="306799"/>
            </a:xfrm>
            <a:prstGeom prst="line">
              <a:avLst/>
            </a:prstGeom>
            <a:ln w="9525">
              <a:solidFill>
                <a:schemeClr val="tx1"/>
              </a:solidFill>
              <a:prstDash val="sysDash"/>
              <a:headEnd type="triangle" w="med" len="med"/>
              <a:tailEnd type="none" w="med" len="med"/>
            </a:ln>
            <a:effectLst/>
          </p:spPr>
          <p:style>
            <a:lnRef idx="2">
              <a:schemeClr val="accent2"/>
            </a:lnRef>
            <a:fillRef idx="0">
              <a:schemeClr val="accent2"/>
            </a:fillRef>
            <a:effectRef idx="1">
              <a:schemeClr val="accent2"/>
            </a:effectRef>
            <a:fontRef idx="minor">
              <a:schemeClr val="tx1"/>
            </a:fontRef>
          </p:style>
          <p:txBody>
            <a:bodyPr wrap="none" anchor="ctr"/>
            <a:lstStyle/>
            <a:p>
              <a:pPr>
                <a:defRPr/>
              </a:pPr>
              <a:endParaRPr lang="fr-FR" sz="1200"/>
            </a:p>
          </p:txBody>
        </p:sp>
        <p:sp>
          <p:nvSpPr>
            <p:cNvPr id="42" name="Line 8">
              <a:extLst>
                <a:ext uri="{FF2B5EF4-FFF2-40B4-BE49-F238E27FC236}">
                  <a16:creationId xmlns:a16="http://schemas.microsoft.com/office/drawing/2014/main" id="{3B2E1F00-30E5-3ECA-43C7-8D92FBAA47EB}"/>
                </a:ext>
              </a:extLst>
            </p:cNvPr>
            <p:cNvSpPr>
              <a:spLocks noChangeShapeType="1"/>
            </p:cNvSpPr>
            <p:nvPr/>
          </p:nvSpPr>
          <p:spPr bwMode="auto">
            <a:xfrm flipH="1">
              <a:off x="4894806" y="2757393"/>
              <a:ext cx="0" cy="306799"/>
            </a:xfrm>
            <a:prstGeom prst="line">
              <a:avLst/>
            </a:prstGeom>
            <a:ln w="9525">
              <a:solidFill>
                <a:schemeClr val="tx1"/>
              </a:solidFill>
              <a:headEnd type="none" w="med" len="med"/>
              <a:tailEnd type="triangle" w="med" len="med"/>
            </a:ln>
            <a:effectLst/>
          </p:spPr>
          <p:style>
            <a:lnRef idx="2">
              <a:schemeClr val="accent2"/>
            </a:lnRef>
            <a:fillRef idx="0">
              <a:schemeClr val="accent2"/>
            </a:fillRef>
            <a:effectRef idx="1">
              <a:schemeClr val="accent2"/>
            </a:effectRef>
            <a:fontRef idx="minor">
              <a:schemeClr val="tx1"/>
            </a:fontRef>
          </p:style>
          <p:txBody>
            <a:bodyPr wrap="none" anchor="ctr"/>
            <a:lstStyle/>
            <a:p>
              <a:pPr>
                <a:defRPr/>
              </a:pPr>
              <a:endParaRPr lang="fr-FR" sz="1200"/>
            </a:p>
          </p:txBody>
        </p:sp>
        <p:sp>
          <p:nvSpPr>
            <p:cNvPr id="43" name="Text Box 14">
              <a:extLst>
                <a:ext uri="{FF2B5EF4-FFF2-40B4-BE49-F238E27FC236}">
                  <a16:creationId xmlns:a16="http://schemas.microsoft.com/office/drawing/2014/main" id="{059491F4-2108-1DE1-E903-B21B6876AB1A}"/>
                </a:ext>
              </a:extLst>
            </p:cNvPr>
            <p:cNvSpPr txBox="1">
              <a:spLocks noChangeArrowheads="1"/>
            </p:cNvSpPr>
            <p:nvPr/>
          </p:nvSpPr>
          <p:spPr bwMode="auto">
            <a:xfrm>
              <a:off x="5151053" y="2854016"/>
              <a:ext cx="566713"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nchor="ctr">
              <a:spAutoFit/>
            </a:bodyPr>
            <a:lstStyle>
              <a:lvl1pPr eaLnBrk="0" hangingPunct="0">
                <a:defRPr b="1" baseline="-25000">
                  <a:solidFill>
                    <a:schemeClr val="tx1"/>
                  </a:solidFill>
                  <a:latin typeface="Arial" charset="0"/>
                  <a:cs typeface="Arial" charset="0"/>
                </a:defRPr>
              </a:lvl1pPr>
              <a:lvl2pPr marL="742950" indent="-285750" eaLnBrk="0" hangingPunct="0">
                <a:defRPr b="1" baseline="-25000">
                  <a:solidFill>
                    <a:schemeClr val="tx1"/>
                  </a:solidFill>
                  <a:latin typeface="Arial" charset="0"/>
                  <a:cs typeface="Arial" charset="0"/>
                </a:defRPr>
              </a:lvl2pPr>
              <a:lvl3pPr marL="1143000" indent="-228600" eaLnBrk="0" hangingPunct="0">
                <a:defRPr b="1" baseline="-25000">
                  <a:solidFill>
                    <a:schemeClr val="tx1"/>
                  </a:solidFill>
                  <a:latin typeface="Arial" charset="0"/>
                  <a:cs typeface="Arial" charset="0"/>
                </a:defRPr>
              </a:lvl3pPr>
              <a:lvl4pPr marL="1600200" indent="-228600" eaLnBrk="0" hangingPunct="0">
                <a:defRPr b="1" baseline="-25000">
                  <a:solidFill>
                    <a:schemeClr val="tx1"/>
                  </a:solidFill>
                  <a:latin typeface="Arial" charset="0"/>
                  <a:cs typeface="Arial" charset="0"/>
                </a:defRPr>
              </a:lvl4pPr>
              <a:lvl5pPr marL="2057400" indent="-228600" eaLnBrk="0" hangingPunct="0">
                <a:defRPr b="1" baseline="-25000">
                  <a:solidFill>
                    <a:schemeClr val="tx1"/>
                  </a:solidFill>
                  <a:latin typeface="Arial" charset="0"/>
                  <a:cs typeface="Arial" charset="0"/>
                </a:defRPr>
              </a:lvl5pPr>
              <a:lvl6pPr marL="2514600" indent="-228600" eaLnBrk="0" fontAlgn="base" hangingPunct="0">
                <a:spcBef>
                  <a:spcPct val="0"/>
                </a:spcBef>
                <a:spcAft>
                  <a:spcPct val="0"/>
                </a:spcAft>
                <a:defRPr b="1" baseline="-25000">
                  <a:solidFill>
                    <a:schemeClr val="tx1"/>
                  </a:solidFill>
                  <a:latin typeface="Arial" charset="0"/>
                  <a:cs typeface="Arial" charset="0"/>
                </a:defRPr>
              </a:lvl6pPr>
              <a:lvl7pPr marL="2971800" indent="-228600" eaLnBrk="0" fontAlgn="base" hangingPunct="0">
                <a:spcBef>
                  <a:spcPct val="0"/>
                </a:spcBef>
                <a:spcAft>
                  <a:spcPct val="0"/>
                </a:spcAft>
                <a:defRPr b="1" baseline="-25000">
                  <a:solidFill>
                    <a:schemeClr val="tx1"/>
                  </a:solidFill>
                  <a:latin typeface="Arial" charset="0"/>
                  <a:cs typeface="Arial" charset="0"/>
                </a:defRPr>
              </a:lvl7pPr>
              <a:lvl8pPr marL="3429000" indent="-228600" eaLnBrk="0" fontAlgn="base" hangingPunct="0">
                <a:spcBef>
                  <a:spcPct val="0"/>
                </a:spcBef>
                <a:spcAft>
                  <a:spcPct val="0"/>
                </a:spcAft>
                <a:defRPr b="1" baseline="-25000">
                  <a:solidFill>
                    <a:schemeClr val="tx1"/>
                  </a:solidFill>
                  <a:latin typeface="Arial" charset="0"/>
                  <a:cs typeface="Arial" charset="0"/>
                </a:defRPr>
              </a:lvl8pPr>
              <a:lvl9pPr marL="3886200" indent="-228600" eaLnBrk="0" fontAlgn="base" hangingPunct="0">
                <a:spcBef>
                  <a:spcPct val="0"/>
                </a:spcBef>
                <a:spcAft>
                  <a:spcPct val="0"/>
                </a:spcAft>
                <a:defRPr b="1" baseline="-25000">
                  <a:solidFill>
                    <a:schemeClr val="tx1"/>
                  </a:solidFill>
                  <a:latin typeface="Arial" charset="0"/>
                  <a:cs typeface="Arial" charset="0"/>
                </a:defRPr>
              </a:lvl9pPr>
            </a:lstStyle>
            <a:p>
              <a:r>
                <a:rPr lang="fr-FR" sz="1200" b="0" baseline="0" dirty="0">
                  <a:solidFill>
                    <a:srgbClr val="FF6D43"/>
                  </a:solidFill>
                  <a:latin typeface="+mn-lt"/>
                </a:rPr>
                <a:t>ok2</a:t>
              </a:r>
            </a:p>
          </p:txBody>
        </p:sp>
        <p:sp>
          <p:nvSpPr>
            <p:cNvPr id="44" name="Rectangle 43">
              <a:extLst>
                <a:ext uri="{FF2B5EF4-FFF2-40B4-BE49-F238E27FC236}">
                  <a16:creationId xmlns:a16="http://schemas.microsoft.com/office/drawing/2014/main" id="{87B16D59-2F85-3D77-8F9C-2BE052CE7930}"/>
                </a:ext>
              </a:extLst>
            </p:cNvPr>
            <p:cNvSpPr>
              <a:spLocks noChangeAspect="1"/>
            </p:cNvSpPr>
            <p:nvPr/>
          </p:nvSpPr>
          <p:spPr bwMode="auto">
            <a:xfrm>
              <a:off x="4967495" y="3286368"/>
              <a:ext cx="113142" cy="96906"/>
            </a:xfrm>
            <a:prstGeom prst="rect">
              <a:avLst/>
            </a:prstGeom>
            <a:solidFill>
              <a:srgbClr val="000000"/>
            </a:solidFill>
            <a:ln w="9525" cap="flat" cmpd="sng" algn="ctr">
              <a:noFill/>
              <a:prstDash val="solid"/>
              <a:round/>
              <a:headEnd type="none" w="med" len="med"/>
              <a:tailEnd type="none" w="med" len="med"/>
            </a:ln>
            <a:effectLst/>
          </p:spPr>
          <p:txBody>
            <a:bodyPr vert="horz" wrap="none" lIns="120000" tIns="62400" rIns="120000" bIns="62400" numCol="1" rtlCol="0" anchor="ctr" anchorCtr="0" compatLnSpc="1">
              <a:prstTxWarp prst="textNoShape">
                <a:avLst/>
              </a:prstTxWarp>
            </a:bodyPr>
            <a:lstStyle/>
            <a:p>
              <a:pPr eaLnBrk="0" fontAlgn="base" hangingPunct="0">
                <a:spcBef>
                  <a:spcPct val="0"/>
                </a:spcBef>
                <a:spcAft>
                  <a:spcPct val="0"/>
                </a:spcAft>
              </a:pPr>
              <a:endParaRPr lang="fr-FR" sz="1200" dirty="0"/>
            </a:p>
          </p:txBody>
        </p:sp>
      </p:grpSp>
      <p:sp>
        <p:nvSpPr>
          <p:cNvPr id="51" name="Légende : encadrée 50">
            <a:extLst>
              <a:ext uri="{FF2B5EF4-FFF2-40B4-BE49-F238E27FC236}">
                <a16:creationId xmlns:a16="http://schemas.microsoft.com/office/drawing/2014/main" id="{BCEB13CE-AC18-D4F2-F1E9-42BC572A1652}"/>
              </a:ext>
            </a:extLst>
          </p:cNvPr>
          <p:cNvSpPr/>
          <p:nvPr/>
        </p:nvSpPr>
        <p:spPr>
          <a:xfrm>
            <a:off x="3936373" y="5340438"/>
            <a:ext cx="5305281" cy="686631"/>
          </a:xfrm>
          <a:prstGeom prst="borderCallout1">
            <a:avLst>
              <a:gd name="adj1" fmla="val -8516"/>
              <a:gd name="adj2" fmla="val 36737"/>
              <a:gd name="adj3" fmla="val -171072"/>
              <a:gd name="adj4" fmla="val 43503"/>
            </a:avLst>
          </a:prstGeom>
          <a:noFill/>
          <a:ln w="12700"/>
        </p:spPr>
        <p:style>
          <a:lnRef idx="2">
            <a:schemeClr val="accent1"/>
          </a:lnRef>
          <a:fillRef idx="1">
            <a:schemeClr val="lt1"/>
          </a:fillRef>
          <a:effectRef idx="0">
            <a:schemeClr val="accent1"/>
          </a:effectRef>
          <a:fontRef idx="minor">
            <a:schemeClr val="dk1"/>
          </a:fontRef>
        </p:style>
        <p:txBody>
          <a:bodyPr rtlCol="0" anchor="ctr"/>
          <a:lstStyle/>
          <a:p>
            <a:pPr>
              <a:lnSpc>
                <a:spcPct val="150000"/>
              </a:lnSpc>
            </a:pPr>
            <a:r>
              <a:rPr lang="fr-FR" sz="1200" dirty="0" err="1">
                <a:solidFill>
                  <a:schemeClr val="tx1"/>
                </a:solidFill>
                <a:cs typeface="Courier New" pitchFamily="49" charset="0"/>
              </a:rPr>
              <a:t>nfsbox</a:t>
            </a:r>
            <a:r>
              <a:rPr lang="fr-FR" sz="1200" dirty="0">
                <a:solidFill>
                  <a:schemeClr val="tx1"/>
                </a:solidFill>
                <a:cs typeface="Courier New" pitchFamily="49" charset="0"/>
              </a:rPr>
              <a:t> </a:t>
            </a:r>
            <a:r>
              <a:rPr lang="fr-FR" sz="1200" dirty="0" err="1">
                <a:solidFill>
                  <a:schemeClr val="tx1"/>
                </a:solidFill>
                <a:cs typeface="Courier New" pitchFamily="49" charset="0"/>
              </a:rPr>
              <a:t>forwards</a:t>
            </a:r>
            <a:r>
              <a:rPr lang="fr-FR" sz="1200" dirty="0">
                <a:solidFill>
                  <a:schemeClr val="tx1"/>
                </a:solidFill>
                <a:cs typeface="Courier New" pitchFamily="49" charset="0"/>
              </a:rPr>
              <a:t> </a:t>
            </a:r>
            <a:r>
              <a:rPr lang="fr-FR" sz="1200" dirty="0" err="1">
                <a:solidFill>
                  <a:srgbClr val="FF6D43"/>
                </a:solidFill>
                <a:cs typeface="Courier New" pitchFamily="49" charset="0"/>
              </a:rPr>
              <a:t>write</a:t>
            </a:r>
            <a:r>
              <a:rPr lang="fr-FR" sz="1200" dirty="0">
                <a:solidFill>
                  <a:schemeClr val="tx1"/>
                </a:solidFill>
                <a:cs typeface="Courier New" pitchFamily="49" charset="0"/>
              </a:rPr>
              <a:t> </a:t>
            </a:r>
            <a:r>
              <a:rPr lang="fr-FR" sz="1200" dirty="0" err="1">
                <a:solidFill>
                  <a:schemeClr val="tx1"/>
                </a:solidFill>
                <a:cs typeface="Courier New" pitchFamily="49" charset="0"/>
              </a:rPr>
              <a:t>request</a:t>
            </a:r>
            <a:r>
              <a:rPr lang="fr-FR" sz="1200" dirty="0">
                <a:solidFill>
                  <a:schemeClr val="tx1"/>
                </a:solidFill>
                <a:cs typeface="Courier New" pitchFamily="49" charset="0"/>
              </a:rPr>
              <a:t> to the </a:t>
            </a:r>
            <a:r>
              <a:rPr lang="fr-FR" sz="1200" dirty="0" err="1">
                <a:solidFill>
                  <a:schemeClr val="tx1"/>
                </a:solidFill>
                <a:cs typeface="Courier New" pitchFamily="49" charset="0"/>
              </a:rPr>
              <a:t>secondary</a:t>
            </a:r>
            <a:r>
              <a:rPr lang="fr-FR" sz="1200" dirty="0">
                <a:solidFill>
                  <a:schemeClr val="tx1"/>
                </a:solidFill>
                <a:cs typeface="Courier New" pitchFamily="49" charset="0"/>
              </a:rPr>
              <a:t> over the network</a:t>
            </a:r>
          </a:p>
        </p:txBody>
      </p:sp>
      <p:grpSp>
        <p:nvGrpSpPr>
          <p:cNvPr id="52" name="Groupe 51">
            <a:extLst>
              <a:ext uri="{FF2B5EF4-FFF2-40B4-BE49-F238E27FC236}">
                <a16:creationId xmlns:a16="http://schemas.microsoft.com/office/drawing/2014/main" id="{94BB5E9F-9E69-A0FE-A694-B097089030CF}"/>
              </a:ext>
            </a:extLst>
          </p:cNvPr>
          <p:cNvGrpSpPr/>
          <p:nvPr/>
        </p:nvGrpSpPr>
        <p:grpSpPr>
          <a:xfrm>
            <a:off x="7097907" y="3210588"/>
            <a:ext cx="1097280" cy="1097280"/>
            <a:chOff x="5897307" y="2023330"/>
            <a:chExt cx="822960" cy="822960"/>
          </a:xfrm>
        </p:grpSpPr>
        <p:pic>
          <p:nvPicPr>
            <p:cNvPr id="53" name="Graphique 52" descr="Flèche en cercle contour">
              <a:extLst>
                <a:ext uri="{FF2B5EF4-FFF2-40B4-BE49-F238E27FC236}">
                  <a16:creationId xmlns:a16="http://schemas.microsoft.com/office/drawing/2014/main" id="{79C9D8CA-025E-3404-8FDB-5399E8D070C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897307" y="2023330"/>
              <a:ext cx="822960" cy="822960"/>
            </a:xfrm>
            <a:prstGeom prst="rect">
              <a:avLst/>
            </a:prstGeom>
          </p:spPr>
        </p:pic>
        <p:sp>
          <p:nvSpPr>
            <p:cNvPr id="54" name="Rectangle 33">
              <a:extLst>
                <a:ext uri="{FF2B5EF4-FFF2-40B4-BE49-F238E27FC236}">
                  <a16:creationId xmlns:a16="http://schemas.microsoft.com/office/drawing/2014/main" id="{E5CC7229-0BCB-5E6C-8226-6FD073BD0A32}"/>
                </a:ext>
              </a:extLst>
            </p:cNvPr>
            <p:cNvSpPr>
              <a:spLocks noChangeArrowheads="1"/>
            </p:cNvSpPr>
            <p:nvPr/>
          </p:nvSpPr>
          <p:spPr bwMode="auto">
            <a:xfrm>
              <a:off x="6165225" y="2393019"/>
              <a:ext cx="487908" cy="11541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eaLnBrk="0" hangingPunct="0"/>
              <a:r>
                <a:rPr lang="en-US" sz="1000" dirty="0" err="1">
                  <a:solidFill>
                    <a:schemeClr val="accent4"/>
                  </a:solidFill>
                </a:rPr>
                <a:t>nfsbox</a:t>
              </a:r>
              <a:endParaRPr lang="en-US" sz="1000" dirty="0">
                <a:solidFill>
                  <a:schemeClr val="accent4"/>
                </a:solidFill>
              </a:endParaRPr>
            </a:p>
          </p:txBody>
        </p:sp>
      </p:grpSp>
      <p:grpSp>
        <p:nvGrpSpPr>
          <p:cNvPr id="55" name="Groupe 54">
            <a:extLst>
              <a:ext uri="{FF2B5EF4-FFF2-40B4-BE49-F238E27FC236}">
                <a16:creationId xmlns:a16="http://schemas.microsoft.com/office/drawing/2014/main" id="{6A6F59AB-6467-799F-93FC-62715A18410B}"/>
              </a:ext>
            </a:extLst>
          </p:cNvPr>
          <p:cNvGrpSpPr/>
          <p:nvPr/>
        </p:nvGrpSpPr>
        <p:grpSpPr>
          <a:xfrm>
            <a:off x="6896846" y="3193067"/>
            <a:ext cx="1633812" cy="280510"/>
            <a:chOff x="5266436" y="4371946"/>
            <a:chExt cx="1225359" cy="210382"/>
          </a:xfrm>
        </p:grpSpPr>
        <p:sp>
          <p:nvSpPr>
            <p:cNvPr id="56" name="Rectangle 55">
              <a:extLst>
                <a:ext uri="{FF2B5EF4-FFF2-40B4-BE49-F238E27FC236}">
                  <a16:creationId xmlns:a16="http://schemas.microsoft.com/office/drawing/2014/main" id="{0E54BCC9-CB83-C3E6-C843-6C20E2548194}"/>
                </a:ext>
              </a:extLst>
            </p:cNvPr>
            <p:cNvSpPr/>
            <p:nvPr/>
          </p:nvSpPr>
          <p:spPr>
            <a:xfrm>
              <a:off x="6194253" y="4387063"/>
              <a:ext cx="172800" cy="172800"/>
            </a:xfrm>
            <a:prstGeom prst="rect">
              <a:avLst/>
            </a:prstGeom>
            <a:noFill/>
            <a:ln w="63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fr-FR" sz="1200"/>
            </a:p>
          </p:txBody>
        </p:sp>
        <p:sp>
          <p:nvSpPr>
            <p:cNvPr id="57" name="Text Box 14">
              <a:extLst>
                <a:ext uri="{FF2B5EF4-FFF2-40B4-BE49-F238E27FC236}">
                  <a16:creationId xmlns:a16="http://schemas.microsoft.com/office/drawing/2014/main" id="{103015D7-C520-A81D-FAFA-814D5EA56723}"/>
                </a:ext>
              </a:extLst>
            </p:cNvPr>
            <p:cNvSpPr txBox="1">
              <a:spLocks noChangeArrowheads="1"/>
            </p:cNvSpPr>
            <p:nvPr/>
          </p:nvSpPr>
          <p:spPr bwMode="auto">
            <a:xfrm>
              <a:off x="5266436" y="4371946"/>
              <a:ext cx="110061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nchor="ctr">
              <a:spAutoFit/>
            </a:bodyPr>
            <a:lstStyle>
              <a:lvl1pPr eaLnBrk="0" hangingPunct="0">
                <a:defRPr b="1" baseline="-25000">
                  <a:solidFill>
                    <a:schemeClr val="tx1"/>
                  </a:solidFill>
                  <a:latin typeface="Arial" charset="0"/>
                  <a:cs typeface="Arial" charset="0"/>
                </a:defRPr>
              </a:lvl1pPr>
              <a:lvl2pPr marL="742950" indent="-285750" eaLnBrk="0" hangingPunct="0">
                <a:defRPr b="1" baseline="-25000">
                  <a:solidFill>
                    <a:schemeClr val="tx1"/>
                  </a:solidFill>
                  <a:latin typeface="Arial" charset="0"/>
                  <a:cs typeface="Arial" charset="0"/>
                </a:defRPr>
              </a:lvl2pPr>
              <a:lvl3pPr marL="1143000" indent="-228600" eaLnBrk="0" hangingPunct="0">
                <a:defRPr b="1" baseline="-25000">
                  <a:solidFill>
                    <a:schemeClr val="tx1"/>
                  </a:solidFill>
                  <a:latin typeface="Arial" charset="0"/>
                  <a:cs typeface="Arial" charset="0"/>
                </a:defRPr>
              </a:lvl3pPr>
              <a:lvl4pPr marL="1600200" indent="-228600" eaLnBrk="0" hangingPunct="0">
                <a:defRPr b="1" baseline="-25000">
                  <a:solidFill>
                    <a:schemeClr val="tx1"/>
                  </a:solidFill>
                  <a:latin typeface="Arial" charset="0"/>
                  <a:cs typeface="Arial" charset="0"/>
                </a:defRPr>
              </a:lvl4pPr>
              <a:lvl5pPr marL="2057400" indent="-228600" eaLnBrk="0" hangingPunct="0">
                <a:defRPr b="1" baseline="-25000">
                  <a:solidFill>
                    <a:schemeClr val="tx1"/>
                  </a:solidFill>
                  <a:latin typeface="Arial" charset="0"/>
                  <a:cs typeface="Arial" charset="0"/>
                </a:defRPr>
              </a:lvl5pPr>
              <a:lvl6pPr marL="2514600" indent="-228600" eaLnBrk="0" fontAlgn="base" hangingPunct="0">
                <a:spcBef>
                  <a:spcPct val="0"/>
                </a:spcBef>
                <a:spcAft>
                  <a:spcPct val="0"/>
                </a:spcAft>
                <a:defRPr b="1" baseline="-25000">
                  <a:solidFill>
                    <a:schemeClr val="tx1"/>
                  </a:solidFill>
                  <a:latin typeface="Arial" charset="0"/>
                  <a:cs typeface="Arial" charset="0"/>
                </a:defRPr>
              </a:lvl6pPr>
              <a:lvl7pPr marL="2971800" indent="-228600" eaLnBrk="0" fontAlgn="base" hangingPunct="0">
                <a:spcBef>
                  <a:spcPct val="0"/>
                </a:spcBef>
                <a:spcAft>
                  <a:spcPct val="0"/>
                </a:spcAft>
                <a:defRPr b="1" baseline="-25000">
                  <a:solidFill>
                    <a:schemeClr val="tx1"/>
                  </a:solidFill>
                  <a:latin typeface="Arial" charset="0"/>
                  <a:cs typeface="Arial" charset="0"/>
                </a:defRPr>
              </a:lvl7pPr>
              <a:lvl8pPr marL="3429000" indent="-228600" eaLnBrk="0" fontAlgn="base" hangingPunct="0">
                <a:spcBef>
                  <a:spcPct val="0"/>
                </a:spcBef>
                <a:spcAft>
                  <a:spcPct val="0"/>
                </a:spcAft>
                <a:defRPr b="1" baseline="-25000">
                  <a:solidFill>
                    <a:schemeClr val="tx1"/>
                  </a:solidFill>
                  <a:latin typeface="Arial" charset="0"/>
                  <a:cs typeface="Arial" charset="0"/>
                </a:defRPr>
              </a:lvl8pPr>
              <a:lvl9pPr marL="3886200" indent="-228600" eaLnBrk="0" fontAlgn="base" hangingPunct="0">
                <a:spcBef>
                  <a:spcPct val="0"/>
                </a:spcBef>
                <a:spcAft>
                  <a:spcPct val="0"/>
                </a:spcAft>
                <a:defRPr b="1" baseline="-25000">
                  <a:solidFill>
                    <a:schemeClr val="tx1"/>
                  </a:solidFill>
                  <a:latin typeface="Arial" charset="0"/>
                  <a:cs typeface="Arial" charset="0"/>
                </a:defRPr>
              </a:lvl9pPr>
            </a:lstStyle>
            <a:p>
              <a:pPr algn="ctr"/>
              <a:r>
                <a:rPr lang="fr-FR" sz="1000" b="0" baseline="0" dirty="0" err="1">
                  <a:latin typeface="+mn-lt"/>
                </a:rPr>
                <a:t>synctimestamp</a:t>
              </a:r>
              <a:endParaRPr lang="fr-FR" sz="1000" b="0" baseline="0" dirty="0">
                <a:latin typeface="+mn-lt"/>
              </a:endParaRPr>
            </a:p>
          </p:txBody>
        </p:sp>
        <p:sp>
          <p:nvSpPr>
            <p:cNvPr id="58" name="Text Box 14">
              <a:extLst>
                <a:ext uri="{FF2B5EF4-FFF2-40B4-BE49-F238E27FC236}">
                  <a16:creationId xmlns:a16="http://schemas.microsoft.com/office/drawing/2014/main" id="{F783745E-D786-68F5-EBCC-75457FF8B264}"/>
                </a:ext>
              </a:extLst>
            </p:cNvPr>
            <p:cNvSpPr txBox="1">
              <a:spLocks noChangeArrowheads="1"/>
            </p:cNvSpPr>
            <p:nvPr/>
          </p:nvSpPr>
          <p:spPr bwMode="auto">
            <a:xfrm>
              <a:off x="6078649" y="4374579"/>
              <a:ext cx="413146"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nchor="ctr">
              <a:spAutoFit/>
            </a:bodyPr>
            <a:lstStyle>
              <a:lvl1pPr eaLnBrk="0" hangingPunct="0">
                <a:defRPr b="1" baseline="-25000">
                  <a:solidFill>
                    <a:schemeClr val="tx1"/>
                  </a:solidFill>
                  <a:latin typeface="Arial" charset="0"/>
                  <a:cs typeface="Arial" charset="0"/>
                </a:defRPr>
              </a:lvl1pPr>
              <a:lvl2pPr marL="742950" indent="-285750" eaLnBrk="0" hangingPunct="0">
                <a:defRPr b="1" baseline="-25000">
                  <a:solidFill>
                    <a:schemeClr val="tx1"/>
                  </a:solidFill>
                  <a:latin typeface="Arial" charset="0"/>
                  <a:cs typeface="Arial" charset="0"/>
                </a:defRPr>
              </a:lvl2pPr>
              <a:lvl3pPr marL="1143000" indent="-228600" eaLnBrk="0" hangingPunct="0">
                <a:defRPr b="1" baseline="-25000">
                  <a:solidFill>
                    <a:schemeClr val="tx1"/>
                  </a:solidFill>
                  <a:latin typeface="Arial" charset="0"/>
                  <a:cs typeface="Arial" charset="0"/>
                </a:defRPr>
              </a:lvl3pPr>
              <a:lvl4pPr marL="1600200" indent="-228600" eaLnBrk="0" hangingPunct="0">
                <a:defRPr b="1" baseline="-25000">
                  <a:solidFill>
                    <a:schemeClr val="tx1"/>
                  </a:solidFill>
                  <a:latin typeface="Arial" charset="0"/>
                  <a:cs typeface="Arial" charset="0"/>
                </a:defRPr>
              </a:lvl4pPr>
              <a:lvl5pPr marL="2057400" indent="-228600" eaLnBrk="0" hangingPunct="0">
                <a:defRPr b="1" baseline="-25000">
                  <a:solidFill>
                    <a:schemeClr val="tx1"/>
                  </a:solidFill>
                  <a:latin typeface="Arial" charset="0"/>
                  <a:cs typeface="Arial" charset="0"/>
                </a:defRPr>
              </a:lvl5pPr>
              <a:lvl6pPr marL="2514600" indent="-228600" eaLnBrk="0" fontAlgn="base" hangingPunct="0">
                <a:spcBef>
                  <a:spcPct val="0"/>
                </a:spcBef>
                <a:spcAft>
                  <a:spcPct val="0"/>
                </a:spcAft>
                <a:defRPr b="1" baseline="-25000">
                  <a:solidFill>
                    <a:schemeClr val="tx1"/>
                  </a:solidFill>
                  <a:latin typeface="Arial" charset="0"/>
                  <a:cs typeface="Arial" charset="0"/>
                </a:defRPr>
              </a:lvl6pPr>
              <a:lvl7pPr marL="2971800" indent="-228600" eaLnBrk="0" fontAlgn="base" hangingPunct="0">
                <a:spcBef>
                  <a:spcPct val="0"/>
                </a:spcBef>
                <a:spcAft>
                  <a:spcPct val="0"/>
                </a:spcAft>
                <a:defRPr b="1" baseline="-25000">
                  <a:solidFill>
                    <a:schemeClr val="tx1"/>
                  </a:solidFill>
                  <a:latin typeface="Arial" charset="0"/>
                  <a:cs typeface="Arial" charset="0"/>
                </a:defRPr>
              </a:lvl7pPr>
              <a:lvl8pPr marL="3429000" indent="-228600" eaLnBrk="0" fontAlgn="base" hangingPunct="0">
                <a:spcBef>
                  <a:spcPct val="0"/>
                </a:spcBef>
                <a:spcAft>
                  <a:spcPct val="0"/>
                </a:spcAft>
                <a:defRPr b="1" baseline="-25000">
                  <a:solidFill>
                    <a:schemeClr val="tx1"/>
                  </a:solidFill>
                  <a:latin typeface="Arial" charset="0"/>
                  <a:cs typeface="Arial" charset="0"/>
                </a:defRPr>
              </a:lvl8pPr>
              <a:lvl9pPr marL="3886200" indent="-228600" eaLnBrk="0" fontAlgn="base" hangingPunct="0">
                <a:spcBef>
                  <a:spcPct val="0"/>
                </a:spcBef>
                <a:spcAft>
                  <a:spcPct val="0"/>
                </a:spcAft>
                <a:defRPr b="1" baseline="-25000">
                  <a:solidFill>
                    <a:schemeClr val="tx1"/>
                  </a:solidFill>
                  <a:latin typeface="Arial" charset="0"/>
                  <a:cs typeface="Arial" charset="0"/>
                </a:defRPr>
              </a:lvl9pPr>
            </a:lstStyle>
            <a:p>
              <a:pPr algn="ctr"/>
              <a:r>
                <a:rPr lang="fr-FR" sz="1200" b="0" baseline="0" dirty="0">
                  <a:latin typeface="+mn-lt"/>
                </a:rPr>
                <a:t>t1</a:t>
              </a:r>
            </a:p>
          </p:txBody>
        </p:sp>
      </p:grpSp>
      <p:grpSp>
        <p:nvGrpSpPr>
          <p:cNvPr id="59" name="Groupe 58">
            <a:extLst>
              <a:ext uri="{FF2B5EF4-FFF2-40B4-BE49-F238E27FC236}">
                <a16:creationId xmlns:a16="http://schemas.microsoft.com/office/drawing/2014/main" id="{C4FA2F28-6A74-83DC-23EE-597E680FF92E}"/>
              </a:ext>
            </a:extLst>
          </p:cNvPr>
          <p:cNvGrpSpPr/>
          <p:nvPr/>
        </p:nvGrpSpPr>
        <p:grpSpPr>
          <a:xfrm>
            <a:off x="3394435" y="2041808"/>
            <a:ext cx="1097280" cy="1097280"/>
            <a:chOff x="1515832" y="3942987"/>
            <a:chExt cx="822960" cy="822960"/>
          </a:xfrm>
        </p:grpSpPr>
        <p:pic>
          <p:nvPicPr>
            <p:cNvPr id="60" name="Graphique 59" descr="Flèche en cercle contour">
              <a:extLst>
                <a:ext uri="{FF2B5EF4-FFF2-40B4-BE49-F238E27FC236}">
                  <a16:creationId xmlns:a16="http://schemas.microsoft.com/office/drawing/2014/main" id="{3CFE3241-A649-9826-965A-49118C18BE3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515832" y="3942987"/>
              <a:ext cx="822960" cy="822960"/>
            </a:xfrm>
            <a:prstGeom prst="rect">
              <a:avLst/>
            </a:prstGeom>
          </p:spPr>
        </p:pic>
        <p:sp>
          <p:nvSpPr>
            <p:cNvPr id="61" name="Rectangle 33">
              <a:extLst>
                <a:ext uri="{FF2B5EF4-FFF2-40B4-BE49-F238E27FC236}">
                  <a16:creationId xmlns:a16="http://schemas.microsoft.com/office/drawing/2014/main" id="{E6AF1384-C68C-5487-BFBA-5FDDC5B303DE}"/>
                </a:ext>
              </a:extLst>
            </p:cNvPr>
            <p:cNvSpPr>
              <a:spLocks noChangeArrowheads="1"/>
            </p:cNvSpPr>
            <p:nvPr/>
          </p:nvSpPr>
          <p:spPr bwMode="auto">
            <a:xfrm>
              <a:off x="1797398" y="4281185"/>
              <a:ext cx="391061" cy="1385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eaLnBrk="0" hangingPunct="0"/>
              <a:r>
                <a:rPr lang="en-US" sz="1200" dirty="0" err="1">
                  <a:solidFill>
                    <a:srgbClr val="000000"/>
                  </a:solidFill>
                </a:rPr>
                <a:t>appli</a:t>
              </a:r>
              <a:endParaRPr lang="en-US" sz="1200" dirty="0">
                <a:solidFill>
                  <a:srgbClr val="000000"/>
                </a:solidFill>
              </a:endParaRPr>
            </a:p>
          </p:txBody>
        </p:sp>
      </p:grpSp>
      <p:sp>
        <p:nvSpPr>
          <p:cNvPr id="62" name="Légende : encadrée 61">
            <a:extLst>
              <a:ext uri="{FF2B5EF4-FFF2-40B4-BE49-F238E27FC236}">
                <a16:creationId xmlns:a16="http://schemas.microsoft.com/office/drawing/2014/main" id="{AEFCE611-7763-83A3-1AB0-E279725DFE21}"/>
              </a:ext>
            </a:extLst>
          </p:cNvPr>
          <p:cNvSpPr/>
          <p:nvPr/>
        </p:nvSpPr>
        <p:spPr>
          <a:xfrm>
            <a:off x="5609941" y="961563"/>
            <a:ext cx="5449792" cy="686631"/>
          </a:xfrm>
          <a:prstGeom prst="borderCallout1">
            <a:avLst>
              <a:gd name="adj1" fmla="val 107848"/>
              <a:gd name="adj2" fmla="val 14094"/>
              <a:gd name="adj3" fmla="val 277575"/>
              <a:gd name="adj4" fmla="val -3412"/>
            </a:avLst>
          </a:prstGeom>
          <a:noFill/>
          <a:ln w="12700"/>
        </p:spPr>
        <p:style>
          <a:lnRef idx="2">
            <a:schemeClr val="accent1"/>
          </a:lnRef>
          <a:fillRef idx="1">
            <a:schemeClr val="lt1"/>
          </a:fillRef>
          <a:effectRef idx="0">
            <a:schemeClr val="accent1"/>
          </a:effectRef>
          <a:fontRef idx="minor">
            <a:schemeClr val="dk1"/>
          </a:fontRef>
        </p:style>
        <p:txBody>
          <a:bodyPr rtlCol="0" anchor="ctr"/>
          <a:lstStyle/>
          <a:p>
            <a:pPr>
              <a:lnSpc>
                <a:spcPct val="150000"/>
              </a:lnSpc>
            </a:pPr>
            <a:r>
              <a:rPr lang="fr-FR" sz="1200" dirty="0">
                <a:solidFill>
                  <a:schemeClr val="tx1"/>
                </a:solidFill>
                <a:cs typeface="Courier New" pitchFamily="49" charset="0"/>
              </a:rPr>
              <a:t>No data </a:t>
            </a:r>
            <a:r>
              <a:rPr lang="fr-FR" sz="1200" dirty="0" err="1">
                <a:solidFill>
                  <a:schemeClr val="tx1"/>
                </a:solidFill>
                <a:cs typeface="Courier New" pitchFamily="49" charset="0"/>
              </a:rPr>
              <a:t>loss</a:t>
            </a:r>
            <a:r>
              <a:rPr lang="fr-FR" sz="1200" dirty="0">
                <a:solidFill>
                  <a:schemeClr val="tx1"/>
                </a:solidFill>
                <a:cs typeface="Courier New" pitchFamily="49" charset="0"/>
              </a:rPr>
              <a:t>:</a:t>
            </a:r>
          </a:p>
          <a:p>
            <a:pPr marL="228594" indent="-228594">
              <a:lnSpc>
                <a:spcPct val="150000"/>
              </a:lnSpc>
              <a:buFont typeface="Courier New" panose="02070309020205020404" pitchFamily="49" charset="0"/>
              <a:buChar char="o"/>
            </a:pPr>
            <a:r>
              <a:rPr lang="fr-FR" sz="1200" dirty="0" err="1">
                <a:solidFill>
                  <a:schemeClr val="tx1"/>
                </a:solidFill>
                <a:cs typeface="Courier New" pitchFamily="49" charset="0"/>
              </a:rPr>
              <a:t>waits</a:t>
            </a:r>
            <a:r>
              <a:rPr lang="fr-FR" sz="1200" dirty="0">
                <a:solidFill>
                  <a:schemeClr val="tx1"/>
                </a:solidFill>
                <a:cs typeface="Courier New" pitchFamily="49" charset="0"/>
              </a:rPr>
              <a:t> for </a:t>
            </a:r>
            <a:r>
              <a:rPr lang="fr-FR" sz="1200" dirty="0">
                <a:solidFill>
                  <a:srgbClr val="FF6D43"/>
                </a:solidFill>
                <a:cs typeface="Courier New" pitchFamily="49" charset="0"/>
              </a:rPr>
              <a:t>ok1 + ok2</a:t>
            </a:r>
            <a:r>
              <a:rPr lang="fr-FR" sz="1200" dirty="0">
                <a:solidFill>
                  <a:schemeClr val="tx1"/>
                </a:solidFill>
                <a:cs typeface="Courier New" pitchFamily="49" charset="0"/>
              </a:rPr>
              <a:t> </a:t>
            </a:r>
            <a:r>
              <a:rPr lang="fr-FR" sz="1200" dirty="0" err="1">
                <a:solidFill>
                  <a:schemeClr val="tx1"/>
                </a:solidFill>
                <a:cs typeface="Courier New" pitchFamily="49" charset="0"/>
              </a:rPr>
              <a:t>before</a:t>
            </a:r>
            <a:r>
              <a:rPr lang="fr-FR" sz="1200" dirty="0">
                <a:solidFill>
                  <a:schemeClr val="tx1"/>
                </a:solidFill>
                <a:cs typeface="Courier New" pitchFamily="49" charset="0"/>
              </a:rPr>
              <a:t> </a:t>
            </a:r>
            <a:r>
              <a:rPr lang="fr-FR" sz="1200" dirty="0" err="1">
                <a:solidFill>
                  <a:schemeClr val="tx1"/>
                </a:solidFill>
                <a:cs typeface="Courier New" pitchFamily="49" charset="0"/>
              </a:rPr>
              <a:t>acknowledging</a:t>
            </a:r>
            <a:r>
              <a:rPr lang="fr-FR" sz="1200" dirty="0">
                <a:solidFill>
                  <a:schemeClr val="tx1"/>
                </a:solidFill>
                <a:cs typeface="Courier New" pitchFamily="49" charset="0"/>
              </a:rPr>
              <a:t> to the application</a:t>
            </a:r>
          </a:p>
        </p:txBody>
      </p:sp>
      <p:sp>
        <p:nvSpPr>
          <p:cNvPr id="63" name="Légende : encadrée 62">
            <a:extLst>
              <a:ext uri="{FF2B5EF4-FFF2-40B4-BE49-F238E27FC236}">
                <a16:creationId xmlns:a16="http://schemas.microsoft.com/office/drawing/2014/main" id="{683B30F3-5F4A-3C6C-3CE9-DED4075E6162}"/>
              </a:ext>
            </a:extLst>
          </p:cNvPr>
          <p:cNvSpPr/>
          <p:nvPr/>
        </p:nvSpPr>
        <p:spPr>
          <a:xfrm>
            <a:off x="9241654" y="2830210"/>
            <a:ext cx="2672362" cy="799633"/>
          </a:xfrm>
          <a:prstGeom prst="borderCallout1">
            <a:avLst>
              <a:gd name="adj1" fmla="val 51788"/>
              <a:gd name="adj2" fmla="val -2068"/>
              <a:gd name="adj3" fmla="val 62679"/>
              <a:gd name="adj4" fmla="val -28614"/>
            </a:avLst>
          </a:prstGeom>
          <a:noFill/>
          <a:ln w="12700"/>
        </p:spPr>
        <p:style>
          <a:lnRef idx="2">
            <a:schemeClr val="accent1"/>
          </a:lnRef>
          <a:fillRef idx="1">
            <a:schemeClr val="lt1"/>
          </a:fillRef>
          <a:effectRef idx="0">
            <a:schemeClr val="accent1"/>
          </a:effectRef>
          <a:fontRef idx="minor">
            <a:schemeClr val="dk1"/>
          </a:fontRef>
        </p:style>
        <p:txBody>
          <a:bodyPr rtlCol="0" anchor="ctr"/>
          <a:lstStyle/>
          <a:p>
            <a:pPr marL="3451">
              <a:lnSpc>
                <a:spcPct val="150000"/>
              </a:lnSpc>
            </a:pPr>
            <a:r>
              <a:rPr lang="en-US" sz="1200" dirty="0"/>
              <a:t>T</a:t>
            </a:r>
            <a:r>
              <a:rPr lang="en-US" sz="1200" dirty="0">
                <a:latin typeface="+mn-lt"/>
              </a:rPr>
              <a:t>he last time the nodes were synchronized</a:t>
            </a:r>
            <a:endParaRPr lang="en-GB" sz="1200" dirty="0">
              <a:latin typeface="+mn-lt"/>
            </a:endParaRPr>
          </a:p>
        </p:txBody>
      </p:sp>
      <p:grpSp>
        <p:nvGrpSpPr>
          <p:cNvPr id="4" name="Groupe 3">
            <a:extLst>
              <a:ext uri="{FF2B5EF4-FFF2-40B4-BE49-F238E27FC236}">
                <a16:creationId xmlns:a16="http://schemas.microsoft.com/office/drawing/2014/main" id="{E212F30E-9541-29FE-C2BE-A4FF1FA0837F}"/>
              </a:ext>
            </a:extLst>
          </p:cNvPr>
          <p:cNvGrpSpPr/>
          <p:nvPr/>
        </p:nvGrpSpPr>
        <p:grpSpPr>
          <a:xfrm>
            <a:off x="4624828" y="1899239"/>
            <a:ext cx="662576" cy="711834"/>
            <a:chOff x="382127" y="1134698"/>
            <a:chExt cx="662576" cy="711834"/>
          </a:xfrm>
        </p:grpSpPr>
        <p:grpSp>
          <p:nvGrpSpPr>
            <p:cNvPr id="64" name="Groupe 63">
              <a:extLst>
                <a:ext uri="{FF2B5EF4-FFF2-40B4-BE49-F238E27FC236}">
                  <a16:creationId xmlns:a16="http://schemas.microsoft.com/office/drawing/2014/main" id="{0550FD24-0FFF-DAA9-59F6-73F6DC726B45}"/>
                </a:ext>
              </a:extLst>
            </p:cNvPr>
            <p:cNvGrpSpPr/>
            <p:nvPr/>
          </p:nvGrpSpPr>
          <p:grpSpPr>
            <a:xfrm>
              <a:off x="382127" y="1134698"/>
              <a:ext cx="662576" cy="711834"/>
              <a:chOff x="3605481" y="1185813"/>
              <a:chExt cx="662576" cy="711834"/>
            </a:xfrm>
          </p:grpSpPr>
          <p:sp>
            <p:nvSpPr>
              <p:cNvPr id="66" name="Rectangle 65">
                <a:extLst>
                  <a:ext uri="{FF2B5EF4-FFF2-40B4-BE49-F238E27FC236}">
                    <a16:creationId xmlns:a16="http://schemas.microsoft.com/office/drawing/2014/main" id="{94AA7B40-7044-AD56-BC34-D5BEBD534551}"/>
                  </a:ext>
                </a:extLst>
              </p:cNvPr>
              <p:cNvSpPr/>
              <p:nvPr/>
            </p:nvSpPr>
            <p:spPr>
              <a:xfrm>
                <a:off x="3605481" y="1185813"/>
                <a:ext cx="662576" cy="711834"/>
              </a:xfrm>
              <a:prstGeom prst="rect">
                <a:avLst/>
              </a:prstGeom>
              <a:noFill/>
              <a:ln w="3175">
                <a:solidFill>
                  <a:schemeClr val="tx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sz="3200" dirty="0"/>
              </a:p>
            </p:txBody>
          </p:sp>
          <p:sp>
            <p:nvSpPr>
              <p:cNvPr id="67" name="Rectangle 66">
                <a:extLst>
                  <a:ext uri="{FF2B5EF4-FFF2-40B4-BE49-F238E27FC236}">
                    <a16:creationId xmlns:a16="http://schemas.microsoft.com/office/drawing/2014/main" id="{C52EDE56-A4F3-6AD4-7420-F00BAC6EF532}"/>
                  </a:ext>
                </a:extLst>
              </p:cNvPr>
              <p:cNvSpPr>
                <a:spLocks noChangeArrowheads="1"/>
              </p:cNvSpPr>
              <p:nvPr/>
            </p:nvSpPr>
            <p:spPr bwMode="auto">
              <a:xfrm>
                <a:off x="3605483" y="1712981"/>
                <a:ext cx="662574"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1100" b="1" dirty="0"/>
                  <a:t>PRIM</a:t>
                </a:r>
              </a:p>
            </p:txBody>
          </p:sp>
          <p:sp>
            <p:nvSpPr>
              <p:cNvPr id="68" name="Rectangle 67">
                <a:extLst>
                  <a:ext uri="{FF2B5EF4-FFF2-40B4-BE49-F238E27FC236}">
                    <a16:creationId xmlns:a16="http://schemas.microsoft.com/office/drawing/2014/main" id="{37BFF15A-8FF8-41C4-9ED3-6ACB087D321E}"/>
                  </a:ext>
                </a:extLst>
              </p:cNvPr>
              <p:cNvSpPr>
                <a:spLocks noChangeArrowheads="1"/>
              </p:cNvSpPr>
              <p:nvPr/>
            </p:nvSpPr>
            <p:spPr bwMode="auto">
              <a:xfrm>
                <a:off x="3609799" y="1207594"/>
                <a:ext cx="65394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900" dirty="0">
                    <a:solidFill>
                      <a:srgbClr val="2E7D48"/>
                    </a:solidFill>
                  </a:rPr>
                  <a:t>Ready</a:t>
                </a:r>
              </a:p>
            </p:txBody>
          </p:sp>
        </p:grpSp>
        <p:pic>
          <p:nvPicPr>
            <p:cNvPr id="65" name="Graphique 64">
              <a:extLst>
                <a:ext uri="{FF2B5EF4-FFF2-40B4-BE49-F238E27FC236}">
                  <a16:creationId xmlns:a16="http://schemas.microsoft.com/office/drawing/2014/main" id="{D0A96652-0FCC-6E53-B52B-7CF9DE8E04D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99588" y="1267388"/>
              <a:ext cx="457200" cy="457200"/>
            </a:xfrm>
            <a:prstGeom prst="rect">
              <a:avLst/>
            </a:prstGeom>
          </p:spPr>
        </p:pic>
      </p:grpSp>
      <p:grpSp>
        <p:nvGrpSpPr>
          <p:cNvPr id="69" name="Groupe 68">
            <a:extLst>
              <a:ext uri="{FF2B5EF4-FFF2-40B4-BE49-F238E27FC236}">
                <a16:creationId xmlns:a16="http://schemas.microsoft.com/office/drawing/2014/main" id="{6A5F2854-3928-00CD-74DD-6BA78AFC15C6}"/>
              </a:ext>
            </a:extLst>
          </p:cNvPr>
          <p:cNvGrpSpPr/>
          <p:nvPr/>
        </p:nvGrpSpPr>
        <p:grpSpPr>
          <a:xfrm>
            <a:off x="7277091" y="1924466"/>
            <a:ext cx="662576" cy="711834"/>
            <a:chOff x="382127" y="1134698"/>
            <a:chExt cx="662576" cy="711834"/>
          </a:xfrm>
        </p:grpSpPr>
        <p:grpSp>
          <p:nvGrpSpPr>
            <p:cNvPr id="70" name="Groupe 69">
              <a:extLst>
                <a:ext uri="{FF2B5EF4-FFF2-40B4-BE49-F238E27FC236}">
                  <a16:creationId xmlns:a16="http://schemas.microsoft.com/office/drawing/2014/main" id="{2E95B8F0-9A59-E4FB-ACA1-7DBB2EFCF1AB}"/>
                </a:ext>
              </a:extLst>
            </p:cNvPr>
            <p:cNvGrpSpPr/>
            <p:nvPr/>
          </p:nvGrpSpPr>
          <p:grpSpPr>
            <a:xfrm>
              <a:off x="382127" y="1134698"/>
              <a:ext cx="662576" cy="711834"/>
              <a:chOff x="3605481" y="1185813"/>
              <a:chExt cx="662576" cy="711834"/>
            </a:xfrm>
          </p:grpSpPr>
          <p:sp>
            <p:nvSpPr>
              <p:cNvPr id="72" name="Rectangle 71">
                <a:extLst>
                  <a:ext uri="{FF2B5EF4-FFF2-40B4-BE49-F238E27FC236}">
                    <a16:creationId xmlns:a16="http://schemas.microsoft.com/office/drawing/2014/main" id="{A59847CC-59B9-89C8-570E-08645842A4DE}"/>
                  </a:ext>
                </a:extLst>
              </p:cNvPr>
              <p:cNvSpPr/>
              <p:nvPr/>
            </p:nvSpPr>
            <p:spPr>
              <a:xfrm>
                <a:off x="3605481" y="1185813"/>
                <a:ext cx="662576" cy="711834"/>
              </a:xfrm>
              <a:prstGeom prst="rect">
                <a:avLst/>
              </a:prstGeom>
              <a:noFill/>
              <a:ln w="3175">
                <a:solidFill>
                  <a:schemeClr val="tx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sz="3200" dirty="0"/>
              </a:p>
            </p:txBody>
          </p:sp>
          <p:sp>
            <p:nvSpPr>
              <p:cNvPr id="73" name="Rectangle 72">
                <a:extLst>
                  <a:ext uri="{FF2B5EF4-FFF2-40B4-BE49-F238E27FC236}">
                    <a16:creationId xmlns:a16="http://schemas.microsoft.com/office/drawing/2014/main" id="{1B3916CC-880F-48D9-A03D-E55704B5BE4C}"/>
                  </a:ext>
                </a:extLst>
              </p:cNvPr>
              <p:cNvSpPr>
                <a:spLocks noChangeArrowheads="1"/>
              </p:cNvSpPr>
              <p:nvPr/>
            </p:nvSpPr>
            <p:spPr bwMode="auto">
              <a:xfrm>
                <a:off x="3605483" y="1712981"/>
                <a:ext cx="662574"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1100" b="1" dirty="0"/>
                  <a:t>SECOND</a:t>
                </a:r>
              </a:p>
            </p:txBody>
          </p:sp>
          <p:sp>
            <p:nvSpPr>
              <p:cNvPr id="74" name="Rectangle 73">
                <a:extLst>
                  <a:ext uri="{FF2B5EF4-FFF2-40B4-BE49-F238E27FC236}">
                    <a16:creationId xmlns:a16="http://schemas.microsoft.com/office/drawing/2014/main" id="{70A08B2B-303A-4AB3-55FF-FED278B0F4A1}"/>
                  </a:ext>
                </a:extLst>
              </p:cNvPr>
              <p:cNvSpPr>
                <a:spLocks noChangeArrowheads="1"/>
              </p:cNvSpPr>
              <p:nvPr/>
            </p:nvSpPr>
            <p:spPr bwMode="auto">
              <a:xfrm>
                <a:off x="3609799" y="1207594"/>
                <a:ext cx="65394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900" dirty="0">
                    <a:solidFill>
                      <a:srgbClr val="2E7D48"/>
                    </a:solidFill>
                  </a:rPr>
                  <a:t>Ready</a:t>
                </a:r>
              </a:p>
            </p:txBody>
          </p:sp>
        </p:grpSp>
        <p:pic>
          <p:nvPicPr>
            <p:cNvPr id="71" name="Graphique 70">
              <a:extLst>
                <a:ext uri="{FF2B5EF4-FFF2-40B4-BE49-F238E27FC236}">
                  <a16:creationId xmlns:a16="http://schemas.microsoft.com/office/drawing/2014/main" id="{628ADA50-B332-0337-6642-BA9B05F1E3F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99588" y="1267388"/>
              <a:ext cx="457200" cy="457200"/>
            </a:xfrm>
            <a:prstGeom prst="rect">
              <a:avLst/>
            </a:prstGeom>
          </p:spPr>
        </p:pic>
      </p:grpSp>
      <p:pic>
        <p:nvPicPr>
          <p:cNvPr id="28" name="mirror-22">
            <a:hlinkClick r:id="" action="ppaction://media"/>
            <a:extLst>
              <a:ext uri="{FF2B5EF4-FFF2-40B4-BE49-F238E27FC236}">
                <a16:creationId xmlns:a16="http://schemas.microsoft.com/office/drawing/2014/main" id="{200069A9-EB46-5B8B-A88E-0C6EB1CD4A67}"/>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427137" y="6370637"/>
            <a:ext cx="487363" cy="487363"/>
          </a:xfrm>
          <a:prstGeom prst="rect">
            <a:avLst/>
          </a:prstGeom>
        </p:spPr>
      </p:pic>
    </p:spTree>
    <p:extLst>
      <p:ext uri="{BB962C8B-B14F-4D97-AF65-F5344CB8AC3E}">
        <p14:creationId xmlns:p14="http://schemas.microsoft.com/office/powerpoint/2010/main" val="1237260824"/>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7625"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2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C11808DB-260A-27A0-B273-CE867AA50A39}"/>
              </a:ext>
            </a:extLst>
          </p:cNvPr>
          <p:cNvSpPr>
            <a:spLocks noGrp="1"/>
          </p:cNvSpPr>
          <p:nvPr>
            <p:ph type="body" sz="quarter" idx="10"/>
          </p:nvPr>
        </p:nvSpPr>
        <p:spPr/>
        <p:txBody>
          <a:bodyPr/>
          <a:lstStyle/>
          <a:p>
            <a:r>
              <a:rPr lang="fr-FR" dirty="0" err="1"/>
              <a:t>Overview</a:t>
            </a:r>
            <a:endParaRPr lang="fr-FR" dirty="0"/>
          </a:p>
        </p:txBody>
      </p:sp>
      <p:sp>
        <p:nvSpPr>
          <p:cNvPr id="3" name="Espace réservé du texte 2">
            <a:extLst>
              <a:ext uri="{FF2B5EF4-FFF2-40B4-BE49-F238E27FC236}">
                <a16:creationId xmlns:a16="http://schemas.microsoft.com/office/drawing/2014/main" id="{8EDBE977-8A64-607A-1C22-D439709D3723}"/>
              </a:ext>
            </a:extLst>
          </p:cNvPr>
          <p:cNvSpPr>
            <a:spLocks noGrp="1"/>
          </p:cNvSpPr>
          <p:nvPr>
            <p:ph type="body" sz="quarter" idx="16"/>
          </p:nvPr>
        </p:nvSpPr>
        <p:spPr/>
        <p:txBody>
          <a:bodyPr/>
          <a:lstStyle/>
          <a:p>
            <a:endParaRPr lang="fr-FR"/>
          </a:p>
        </p:txBody>
      </p:sp>
      <p:pic>
        <p:nvPicPr>
          <p:cNvPr id="4" name="mirror-2">
            <a:hlinkClick r:id="" action="ppaction://media"/>
            <a:extLst>
              <a:ext uri="{FF2B5EF4-FFF2-40B4-BE49-F238E27FC236}">
                <a16:creationId xmlns:a16="http://schemas.microsoft.com/office/drawing/2014/main" id="{ADD060F2-58E1-9605-A35F-34A866255C1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469495" y="6299200"/>
            <a:ext cx="487363" cy="487363"/>
          </a:xfrm>
          <a:prstGeom prst="rect">
            <a:avLst/>
          </a:prstGeom>
        </p:spPr>
      </p:pic>
    </p:spTree>
    <p:extLst>
      <p:ext uri="{BB962C8B-B14F-4D97-AF65-F5344CB8AC3E}">
        <p14:creationId xmlns:p14="http://schemas.microsoft.com/office/powerpoint/2010/main" val="2192529043"/>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8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4D7B28D-73CE-3C84-8ECE-626BE8DFE180}"/>
              </a:ext>
            </a:extLst>
          </p:cNvPr>
          <p:cNvSpPr>
            <a:spLocks noGrp="1"/>
          </p:cNvSpPr>
          <p:nvPr>
            <p:ph type="title"/>
          </p:nvPr>
        </p:nvSpPr>
        <p:spPr/>
        <p:txBody>
          <a:bodyPr/>
          <a:lstStyle/>
          <a:p>
            <a:r>
              <a:rPr lang="fr-FR" dirty="0"/>
              <a:t>Semi-</a:t>
            </a:r>
            <a:r>
              <a:rPr lang="fr-FR" dirty="0" err="1"/>
              <a:t>synchronous</a:t>
            </a:r>
            <a:r>
              <a:rPr lang="fr-FR" dirty="0"/>
              <a:t> </a:t>
            </a:r>
            <a:r>
              <a:rPr lang="fr-FR" dirty="0" err="1"/>
              <a:t>replication</a:t>
            </a:r>
            <a:endParaRPr lang="fr-FR" dirty="0"/>
          </a:p>
        </p:txBody>
      </p:sp>
      <p:sp>
        <p:nvSpPr>
          <p:cNvPr id="3" name="Espace réservé du texte 2">
            <a:extLst>
              <a:ext uri="{FF2B5EF4-FFF2-40B4-BE49-F238E27FC236}">
                <a16:creationId xmlns:a16="http://schemas.microsoft.com/office/drawing/2014/main" id="{ED62B158-546B-79B9-2135-F6EFFCE6E6B3}"/>
              </a:ext>
            </a:extLst>
          </p:cNvPr>
          <p:cNvSpPr>
            <a:spLocks noGrp="1"/>
          </p:cNvSpPr>
          <p:nvPr>
            <p:ph type="body" sz="quarter" idx="10"/>
          </p:nvPr>
        </p:nvSpPr>
        <p:spPr/>
        <p:txBody>
          <a:bodyPr/>
          <a:lstStyle/>
          <a:p>
            <a:r>
              <a:rPr lang="fr-FR" dirty="0">
                <a:solidFill>
                  <a:schemeClr val="tx1">
                    <a:lumMod val="75000"/>
                    <a:lumOff val="25000"/>
                  </a:schemeClr>
                </a:solidFill>
                <a:latin typeface="+mn-lt"/>
              </a:rPr>
              <a:t>&lt;</a:t>
            </a:r>
            <a:r>
              <a:rPr lang="fr-FR" dirty="0" err="1">
                <a:solidFill>
                  <a:schemeClr val="tx1">
                    <a:lumMod val="75000"/>
                    <a:lumOff val="25000"/>
                  </a:schemeClr>
                </a:solidFill>
                <a:latin typeface="+mn-lt"/>
              </a:rPr>
              <a:t>rfs</a:t>
            </a:r>
            <a:r>
              <a:rPr lang="fr-FR" dirty="0">
                <a:solidFill>
                  <a:schemeClr val="tx1">
                    <a:lumMod val="75000"/>
                    <a:lumOff val="25000"/>
                  </a:schemeClr>
                </a:solidFill>
                <a:latin typeface="+mn-lt"/>
              </a:rPr>
              <a:t> </a:t>
            </a:r>
            <a:r>
              <a:rPr lang="en-US" dirty="0">
                <a:solidFill>
                  <a:schemeClr val="tx1">
                    <a:lumMod val="75000"/>
                    <a:lumOff val="25000"/>
                  </a:schemeClr>
                </a:solidFill>
                <a:latin typeface="+mn-lt"/>
              </a:rPr>
              <a:t>async="</a:t>
            </a:r>
            <a:r>
              <a:rPr lang="en-US" dirty="0">
                <a:solidFill>
                  <a:srgbClr val="FF6D43"/>
                </a:solidFill>
                <a:latin typeface="+mn-lt"/>
              </a:rPr>
              <a:t>second</a:t>
            </a:r>
            <a:r>
              <a:rPr lang="en-US" dirty="0">
                <a:solidFill>
                  <a:schemeClr val="tx1">
                    <a:lumMod val="75000"/>
                    <a:lumOff val="25000"/>
                  </a:schemeClr>
                </a:solidFill>
                <a:latin typeface="+mn-lt"/>
              </a:rPr>
              <a:t>"</a:t>
            </a:r>
            <a:r>
              <a:rPr lang="fr-FR" dirty="0">
                <a:solidFill>
                  <a:schemeClr val="tx1">
                    <a:lumMod val="75000"/>
                    <a:lumOff val="25000"/>
                  </a:schemeClr>
                </a:solidFill>
                <a:latin typeface="+mn-lt"/>
              </a:rPr>
              <a:t>&gt; </a:t>
            </a:r>
            <a:r>
              <a:rPr lang="fr-FR" dirty="0">
                <a:latin typeface="+mn-lt"/>
              </a:rPr>
              <a:t>in userconfig.xml</a:t>
            </a:r>
          </a:p>
        </p:txBody>
      </p:sp>
      <p:pic>
        <p:nvPicPr>
          <p:cNvPr id="5" name="Graphique 4" descr="Flèche en cercle contour">
            <a:extLst>
              <a:ext uri="{FF2B5EF4-FFF2-40B4-BE49-F238E27FC236}">
                <a16:creationId xmlns:a16="http://schemas.microsoft.com/office/drawing/2014/main" id="{CD733762-D937-FA39-03F0-1937516C164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100810" y="3214249"/>
            <a:ext cx="1097280" cy="1097280"/>
          </a:xfrm>
          <a:prstGeom prst="rect">
            <a:avLst/>
          </a:prstGeom>
        </p:spPr>
      </p:pic>
      <p:sp>
        <p:nvSpPr>
          <p:cNvPr id="6" name="Rectangle 33">
            <a:extLst>
              <a:ext uri="{FF2B5EF4-FFF2-40B4-BE49-F238E27FC236}">
                <a16:creationId xmlns:a16="http://schemas.microsoft.com/office/drawing/2014/main" id="{702A34FB-E82B-D6EA-1392-342774F5CD90}"/>
              </a:ext>
            </a:extLst>
          </p:cNvPr>
          <p:cNvSpPr>
            <a:spLocks noChangeArrowheads="1"/>
          </p:cNvSpPr>
          <p:nvPr/>
        </p:nvSpPr>
        <p:spPr bwMode="auto">
          <a:xfrm>
            <a:off x="5458029" y="3681767"/>
            <a:ext cx="650544" cy="15388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eaLnBrk="0" hangingPunct="0"/>
            <a:r>
              <a:rPr lang="en-US" sz="1000" dirty="0" err="1">
                <a:solidFill>
                  <a:schemeClr val="accent4"/>
                </a:solidFill>
              </a:rPr>
              <a:t>nfsbox</a:t>
            </a:r>
            <a:endParaRPr lang="en-US" sz="1000" dirty="0">
              <a:solidFill>
                <a:schemeClr val="accent4"/>
              </a:solidFill>
            </a:endParaRPr>
          </a:p>
        </p:txBody>
      </p:sp>
      <p:grpSp>
        <p:nvGrpSpPr>
          <p:cNvPr id="7" name="Groupe 6">
            <a:extLst>
              <a:ext uri="{FF2B5EF4-FFF2-40B4-BE49-F238E27FC236}">
                <a16:creationId xmlns:a16="http://schemas.microsoft.com/office/drawing/2014/main" id="{02632CBC-95E4-726D-7DA9-08077AC5AB59}"/>
              </a:ext>
            </a:extLst>
          </p:cNvPr>
          <p:cNvGrpSpPr/>
          <p:nvPr/>
        </p:nvGrpSpPr>
        <p:grpSpPr>
          <a:xfrm>
            <a:off x="4895180" y="3188709"/>
            <a:ext cx="1633812" cy="280510"/>
            <a:chOff x="5266436" y="4371946"/>
            <a:chExt cx="1225359" cy="210382"/>
          </a:xfrm>
        </p:grpSpPr>
        <p:sp>
          <p:nvSpPr>
            <p:cNvPr id="8" name="Rectangle 7">
              <a:extLst>
                <a:ext uri="{FF2B5EF4-FFF2-40B4-BE49-F238E27FC236}">
                  <a16:creationId xmlns:a16="http://schemas.microsoft.com/office/drawing/2014/main" id="{2915F6EB-9DB6-E0AE-BB12-89E7BDA9F7DF}"/>
                </a:ext>
              </a:extLst>
            </p:cNvPr>
            <p:cNvSpPr/>
            <p:nvPr/>
          </p:nvSpPr>
          <p:spPr>
            <a:xfrm>
              <a:off x="6194253" y="4387063"/>
              <a:ext cx="172800" cy="172800"/>
            </a:xfrm>
            <a:prstGeom prst="rect">
              <a:avLst/>
            </a:prstGeom>
            <a:noFill/>
            <a:ln w="63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fr-FR" sz="1200"/>
            </a:p>
          </p:txBody>
        </p:sp>
        <p:sp>
          <p:nvSpPr>
            <p:cNvPr id="9" name="Text Box 14">
              <a:extLst>
                <a:ext uri="{FF2B5EF4-FFF2-40B4-BE49-F238E27FC236}">
                  <a16:creationId xmlns:a16="http://schemas.microsoft.com/office/drawing/2014/main" id="{947CE988-7180-6B5E-050A-4C9D0354E702}"/>
                </a:ext>
              </a:extLst>
            </p:cNvPr>
            <p:cNvSpPr txBox="1">
              <a:spLocks noChangeArrowheads="1"/>
            </p:cNvSpPr>
            <p:nvPr/>
          </p:nvSpPr>
          <p:spPr bwMode="auto">
            <a:xfrm>
              <a:off x="5266436" y="4371946"/>
              <a:ext cx="110061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nchor="ctr">
              <a:spAutoFit/>
            </a:bodyPr>
            <a:lstStyle>
              <a:lvl1pPr eaLnBrk="0" hangingPunct="0">
                <a:defRPr b="1" baseline="-25000">
                  <a:solidFill>
                    <a:schemeClr val="tx1"/>
                  </a:solidFill>
                  <a:latin typeface="Arial" charset="0"/>
                  <a:cs typeface="Arial" charset="0"/>
                </a:defRPr>
              </a:lvl1pPr>
              <a:lvl2pPr marL="742950" indent="-285750" eaLnBrk="0" hangingPunct="0">
                <a:defRPr b="1" baseline="-25000">
                  <a:solidFill>
                    <a:schemeClr val="tx1"/>
                  </a:solidFill>
                  <a:latin typeface="Arial" charset="0"/>
                  <a:cs typeface="Arial" charset="0"/>
                </a:defRPr>
              </a:lvl2pPr>
              <a:lvl3pPr marL="1143000" indent="-228600" eaLnBrk="0" hangingPunct="0">
                <a:defRPr b="1" baseline="-25000">
                  <a:solidFill>
                    <a:schemeClr val="tx1"/>
                  </a:solidFill>
                  <a:latin typeface="Arial" charset="0"/>
                  <a:cs typeface="Arial" charset="0"/>
                </a:defRPr>
              </a:lvl3pPr>
              <a:lvl4pPr marL="1600200" indent="-228600" eaLnBrk="0" hangingPunct="0">
                <a:defRPr b="1" baseline="-25000">
                  <a:solidFill>
                    <a:schemeClr val="tx1"/>
                  </a:solidFill>
                  <a:latin typeface="Arial" charset="0"/>
                  <a:cs typeface="Arial" charset="0"/>
                </a:defRPr>
              </a:lvl4pPr>
              <a:lvl5pPr marL="2057400" indent="-228600" eaLnBrk="0" hangingPunct="0">
                <a:defRPr b="1" baseline="-25000">
                  <a:solidFill>
                    <a:schemeClr val="tx1"/>
                  </a:solidFill>
                  <a:latin typeface="Arial" charset="0"/>
                  <a:cs typeface="Arial" charset="0"/>
                </a:defRPr>
              </a:lvl5pPr>
              <a:lvl6pPr marL="2514600" indent="-228600" eaLnBrk="0" fontAlgn="base" hangingPunct="0">
                <a:spcBef>
                  <a:spcPct val="0"/>
                </a:spcBef>
                <a:spcAft>
                  <a:spcPct val="0"/>
                </a:spcAft>
                <a:defRPr b="1" baseline="-25000">
                  <a:solidFill>
                    <a:schemeClr val="tx1"/>
                  </a:solidFill>
                  <a:latin typeface="Arial" charset="0"/>
                  <a:cs typeface="Arial" charset="0"/>
                </a:defRPr>
              </a:lvl6pPr>
              <a:lvl7pPr marL="2971800" indent="-228600" eaLnBrk="0" fontAlgn="base" hangingPunct="0">
                <a:spcBef>
                  <a:spcPct val="0"/>
                </a:spcBef>
                <a:spcAft>
                  <a:spcPct val="0"/>
                </a:spcAft>
                <a:defRPr b="1" baseline="-25000">
                  <a:solidFill>
                    <a:schemeClr val="tx1"/>
                  </a:solidFill>
                  <a:latin typeface="Arial" charset="0"/>
                  <a:cs typeface="Arial" charset="0"/>
                </a:defRPr>
              </a:lvl7pPr>
              <a:lvl8pPr marL="3429000" indent="-228600" eaLnBrk="0" fontAlgn="base" hangingPunct="0">
                <a:spcBef>
                  <a:spcPct val="0"/>
                </a:spcBef>
                <a:spcAft>
                  <a:spcPct val="0"/>
                </a:spcAft>
                <a:defRPr b="1" baseline="-25000">
                  <a:solidFill>
                    <a:schemeClr val="tx1"/>
                  </a:solidFill>
                  <a:latin typeface="Arial" charset="0"/>
                  <a:cs typeface="Arial" charset="0"/>
                </a:defRPr>
              </a:lvl8pPr>
              <a:lvl9pPr marL="3886200" indent="-228600" eaLnBrk="0" fontAlgn="base" hangingPunct="0">
                <a:spcBef>
                  <a:spcPct val="0"/>
                </a:spcBef>
                <a:spcAft>
                  <a:spcPct val="0"/>
                </a:spcAft>
                <a:defRPr b="1" baseline="-25000">
                  <a:solidFill>
                    <a:schemeClr val="tx1"/>
                  </a:solidFill>
                  <a:latin typeface="Arial" charset="0"/>
                  <a:cs typeface="Arial" charset="0"/>
                </a:defRPr>
              </a:lvl9pPr>
            </a:lstStyle>
            <a:p>
              <a:pPr algn="ctr"/>
              <a:r>
                <a:rPr lang="fr-FR" sz="1000" b="0" baseline="0" dirty="0" err="1">
                  <a:latin typeface="+mn-lt"/>
                </a:rPr>
                <a:t>synctimestamp</a:t>
              </a:r>
              <a:endParaRPr lang="fr-FR" sz="1000" b="0" baseline="0" dirty="0">
                <a:latin typeface="+mn-lt"/>
              </a:endParaRPr>
            </a:p>
          </p:txBody>
        </p:sp>
        <p:sp>
          <p:nvSpPr>
            <p:cNvPr id="10" name="Text Box 14">
              <a:extLst>
                <a:ext uri="{FF2B5EF4-FFF2-40B4-BE49-F238E27FC236}">
                  <a16:creationId xmlns:a16="http://schemas.microsoft.com/office/drawing/2014/main" id="{54603040-E707-4ED3-9793-900854C24365}"/>
                </a:ext>
              </a:extLst>
            </p:cNvPr>
            <p:cNvSpPr txBox="1">
              <a:spLocks noChangeArrowheads="1"/>
            </p:cNvSpPr>
            <p:nvPr/>
          </p:nvSpPr>
          <p:spPr bwMode="auto">
            <a:xfrm>
              <a:off x="6078649" y="4374579"/>
              <a:ext cx="413146"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nchor="ctr">
              <a:spAutoFit/>
            </a:bodyPr>
            <a:lstStyle>
              <a:lvl1pPr eaLnBrk="0" hangingPunct="0">
                <a:defRPr b="1" baseline="-25000">
                  <a:solidFill>
                    <a:schemeClr val="tx1"/>
                  </a:solidFill>
                  <a:latin typeface="Arial" charset="0"/>
                  <a:cs typeface="Arial" charset="0"/>
                </a:defRPr>
              </a:lvl1pPr>
              <a:lvl2pPr marL="742950" indent="-285750" eaLnBrk="0" hangingPunct="0">
                <a:defRPr b="1" baseline="-25000">
                  <a:solidFill>
                    <a:schemeClr val="tx1"/>
                  </a:solidFill>
                  <a:latin typeface="Arial" charset="0"/>
                  <a:cs typeface="Arial" charset="0"/>
                </a:defRPr>
              </a:lvl2pPr>
              <a:lvl3pPr marL="1143000" indent="-228600" eaLnBrk="0" hangingPunct="0">
                <a:defRPr b="1" baseline="-25000">
                  <a:solidFill>
                    <a:schemeClr val="tx1"/>
                  </a:solidFill>
                  <a:latin typeface="Arial" charset="0"/>
                  <a:cs typeface="Arial" charset="0"/>
                </a:defRPr>
              </a:lvl3pPr>
              <a:lvl4pPr marL="1600200" indent="-228600" eaLnBrk="0" hangingPunct="0">
                <a:defRPr b="1" baseline="-25000">
                  <a:solidFill>
                    <a:schemeClr val="tx1"/>
                  </a:solidFill>
                  <a:latin typeface="Arial" charset="0"/>
                  <a:cs typeface="Arial" charset="0"/>
                </a:defRPr>
              </a:lvl4pPr>
              <a:lvl5pPr marL="2057400" indent="-228600" eaLnBrk="0" hangingPunct="0">
                <a:defRPr b="1" baseline="-25000">
                  <a:solidFill>
                    <a:schemeClr val="tx1"/>
                  </a:solidFill>
                  <a:latin typeface="Arial" charset="0"/>
                  <a:cs typeface="Arial" charset="0"/>
                </a:defRPr>
              </a:lvl5pPr>
              <a:lvl6pPr marL="2514600" indent="-228600" eaLnBrk="0" fontAlgn="base" hangingPunct="0">
                <a:spcBef>
                  <a:spcPct val="0"/>
                </a:spcBef>
                <a:spcAft>
                  <a:spcPct val="0"/>
                </a:spcAft>
                <a:defRPr b="1" baseline="-25000">
                  <a:solidFill>
                    <a:schemeClr val="tx1"/>
                  </a:solidFill>
                  <a:latin typeface="Arial" charset="0"/>
                  <a:cs typeface="Arial" charset="0"/>
                </a:defRPr>
              </a:lvl6pPr>
              <a:lvl7pPr marL="2971800" indent="-228600" eaLnBrk="0" fontAlgn="base" hangingPunct="0">
                <a:spcBef>
                  <a:spcPct val="0"/>
                </a:spcBef>
                <a:spcAft>
                  <a:spcPct val="0"/>
                </a:spcAft>
                <a:defRPr b="1" baseline="-25000">
                  <a:solidFill>
                    <a:schemeClr val="tx1"/>
                  </a:solidFill>
                  <a:latin typeface="Arial" charset="0"/>
                  <a:cs typeface="Arial" charset="0"/>
                </a:defRPr>
              </a:lvl7pPr>
              <a:lvl8pPr marL="3429000" indent="-228600" eaLnBrk="0" fontAlgn="base" hangingPunct="0">
                <a:spcBef>
                  <a:spcPct val="0"/>
                </a:spcBef>
                <a:spcAft>
                  <a:spcPct val="0"/>
                </a:spcAft>
                <a:defRPr b="1" baseline="-25000">
                  <a:solidFill>
                    <a:schemeClr val="tx1"/>
                  </a:solidFill>
                  <a:latin typeface="Arial" charset="0"/>
                  <a:cs typeface="Arial" charset="0"/>
                </a:defRPr>
              </a:lvl8pPr>
              <a:lvl9pPr marL="3886200" indent="-228600" eaLnBrk="0" fontAlgn="base" hangingPunct="0">
                <a:spcBef>
                  <a:spcPct val="0"/>
                </a:spcBef>
                <a:spcAft>
                  <a:spcPct val="0"/>
                </a:spcAft>
                <a:defRPr b="1" baseline="-25000">
                  <a:solidFill>
                    <a:schemeClr val="tx1"/>
                  </a:solidFill>
                  <a:latin typeface="Arial" charset="0"/>
                  <a:cs typeface="Arial" charset="0"/>
                </a:defRPr>
              </a:lvl9pPr>
            </a:lstStyle>
            <a:p>
              <a:pPr algn="ctr"/>
              <a:r>
                <a:rPr lang="fr-FR" sz="1200" b="0" baseline="0" dirty="0">
                  <a:latin typeface="+mn-lt"/>
                </a:rPr>
                <a:t>t1</a:t>
              </a:r>
            </a:p>
          </p:txBody>
        </p:sp>
      </p:grpSp>
      <p:grpSp>
        <p:nvGrpSpPr>
          <p:cNvPr id="11" name="Groupe 10">
            <a:extLst>
              <a:ext uri="{FF2B5EF4-FFF2-40B4-BE49-F238E27FC236}">
                <a16:creationId xmlns:a16="http://schemas.microsoft.com/office/drawing/2014/main" id="{BB814D56-0E2B-A412-E02B-180664120188}"/>
              </a:ext>
            </a:extLst>
          </p:cNvPr>
          <p:cNvGrpSpPr/>
          <p:nvPr/>
        </p:nvGrpSpPr>
        <p:grpSpPr>
          <a:xfrm>
            <a:off x="3573843" y="4114861"/>
            <a:ext cx="1218485" cy="951904"/>
            <a:chOff x="4720574" y="2757393"/>
            <a:chExt cx="913864" cy="713928"/>
          </a:xfrm>
        </p:grpSpPr>
        <p:sp>
          <p:nvSpPr>
            <p:cNvPr id="12" name="AutoShape 12">
              <a:extLst>
                <a:ext uri="{FF2B5EF4-FFF2-40B4-BE49-F238E27FC236}">
                  <a16:creationId xmlns:a16="http://schemas.microsoft.com/office/drawing/2014/main" id="{CA72BCBA-F36D-E44E-1B9D-B85C667273B4}"/>
                </a:ext>
              </a:extLst>
            </p:cNvPr>
            <p:cNvSpPr>
              <a:spLocks noChangeAspect="1" noChangeArrowheads="1"/>
            </p:cNvSpPr>
            <p:nvPr/>
          </p:nvSpPr>
          <p:spPr bwMode="auto">
            <a:xfrm flipH="1">
              <a:off x="4720574" y="3051396"/>
              <a:ext cx="574834" cy="419925"/>
            </a:xfrm>
            <a:prstGeom prst="flowChartMagneticDisk">
              <a:avLst/>
            </a:prstGeom>
            <a:noFill/>
            <a:ln w="9525">
              <a:solidFill>
                <a:schemeClr val="tx1"/>
              </a:solidFill>
              <a:round/>
              <a:headEnd/>
              <a:tailEnd/>
            </a:ln>
          </p:spPr>
          <p:txBody>
            <a:bodyPr wrap="none" lIns="120000" tIns="62400" rIns="120000" bIns="62400" anchor="ctr"/>
            <a:lstStyle/>
            <a:p>
              <a:endParaRPr lang="en-US" sz="1200"/>
            </a:p>
          </p:txBody>
        </p:sp>
        <p:sp>
          <p:nvSpPr>
            <p:cNvPr id="13" name="Line 8">
              <a:extLst>
                <a:ext uri="{FF2B5EF4-FFF2-40B4-BE49-F238E27FC236}">
                  <a16:creationId xmlns:a16="http://schemas.microsoft.com/office/drawing/2014/main" id="{7AE806F2-F584-2F74-4508-6708CCC0CF08}"/>
                </a:ext>
              </a:extLst>
            </p:cNvPr>
            <p:cNvSpPr>
              <a:spLocks noChangeShapeType="1"/>
            </p:cNvSpPr>
            <p:nvPr/>
          </p:nvSpPr>
          <p:spPr bwMode="auto">
            <a:xfrm flipH="1">
              <a:off x="5170697" y="2762599"/>
              <a:ext cx="0" cy="306799"/>
            </a:xfrm>
            <a:prstGeom prst="line">
              <a:avLst/>
            </a:prstGeom>
            <a:ln w="9525">
              <a:solidFill>
                <a:schemeClr val="tx1"/>
              </a:solidFill>
              <a:prstDash val="sysDash"/>
              <a:headEnd type="triangle" w="med" len="med"/>
              <a:tailEnd type="none" w="med" len="med"/>
            </a:ln>
            <a:effectLst/>
          </p:spPr>
          <p:style>
            <a:lnRef idx="2">
              <a:schemeClr val="accent2"/>
            </a:lnRef>
            <a:fillRef idx="0">
              <a:schemeClr val="accent2"/>
            </a:fillRef>
            <a:effectRef idx="1">
              <a:schemeClr val="accent2"/>
            </a:effectRef>
            <a:fontRef idx="minor">
              <a:schemeClr val="tx1"/>
            </a:fontRef>
          </p:style>
          <p:txBody>
            <a:bodyPr wrap="none" anchor="ctr"/>
            <a:lstStyle/>
            <a:p>
              <a:pPr>
                <a:defRPr/>
              </a:pPr>
              <a:endParaRPr lang="fr-FR" sz="1200"/>
            </a:p>
          </p:txBody>
        </p:sp>
        <p:sp>
          <p:nvSpPr>
            <p:cNvPr id="14" name="Line 8">
              <a:extLst>
                <a:ext uri="{FF2B5EF4-FFF2-40B4-BE49-F238E27FC236}">
                  <a16:creationId xmlns:a16="http://schemas.microsoft.com/office/drawing/2014/main" id="{40D1F4C2-499A-D9F1-CDE2-BD0B05610B8F}"/>
                </a:ext>
              </a:extLst>
            </p:cNvPr>
            <p:cNvSpPr>
              <a:spLocks noChangeShapeType="1"/>
            </p:cNvSpPr>
            <p:nvPr/>
          </p:nvSpPr>
          <p:spPr bwMode="auto">
            <a:xfrm flipH="1">
              <a:off x="4894806" y="2757393"/>
              <a:ext cx="0" cy="306799"/>
            </a:xfrm>
            <a:prstGeom prst="line">
              <a:avLst/>
            </a:prstGeom>
            <a:ln w="9525">
              <a:solidFill>
                <a:schemeClr val="tx1"/>
              </a:solidFill>
              <a:headEnd type="none" w="med" len="med"/>
              <a:tailEnd type="triangle" w="med" len="med"/>
            </a:ln>
            <a:effectLst/>
          </p:spPr>
          <p:style>
            <a:lnRef idx="2">
              <a:schemeClr val="accent2"/>
            </a:lnRef>
            <a:fillRef idx="0">
              <a:schemeClr val="accent2"/>
            </a:fillRef>
            <a:effectRef idx="1">
              <a:schemeClr val="accent2"/>
            </a:effectRef>
            <a:fontRef idx="minor">
              <a:schemeClr val="tx1"/>
            </a:fontRef>
          </p:style>
          <p:txBody>
            <a:bodyPr wrap="none" anchor="ctr"/>
            <a:lstStyle/>
            <a:p>
              <a:pPr>
                <a:defRPr/>
              </a:pPr>
              <a:endParaRPr lang="fr-FR" sz="1200"/>
            </a:p>
          </p:txBody>
        </p:sp>
        <p:sp>
          <p:nvSpPr>
            <p:cNvPr id="15" name="Text Box 14">
              <a:extLst>
                <a:ext uri="{FF2B5EF4-FFF2-40B4-BE49-F238E27FC236}">
                  <a16:creationId xmlns:a16="http://schemas.microsoft.com/office/drawing/2014/main" id="{FA86E09A-E0CA-C3D7-A157-FEE8A730AB10}"/>
                </a:ext>
              </a:extLst>
            </p:cNvPr>
            <p:cNvSpPr txBox="1">
              <a:spLocks noChangeArrowheads="1"/>
            </p:cNvSpPr>
            <p:nvPr/>
          </p:nvSpPr>
          <p:spPr bwMode="auto">
            <a:xfrm>
              <a:off x="5139618" y="2846141"/>
              <a:ext cx="494820"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nchor="ctr">
              <a:spAutoFit/>
            </a:bodyPr>
            <a:lstStyle>
              <a:lvl1pPr eaLnBrk="0" hangingPunct="0">
                <a:defRPr b="1" baseline="-25000">
                  <a:solidFill>
                    <a:schemeClr val="tx1"/>
                  </a:solidFill>
                  <a:latin typeface="Arial" charset="0"/>
                  <a:cs typeface="Arial" charset="0"/>
                </a:defRPr>
              </a:lvl1pPr>
              <a:lvl2pPr marL="742950" indent="-285750" eaLnBrk="0" hangingPunct="0">
                <a:defRPr b="1" baseline="-25000">
                  <a:solidFill>
                    <a:schemeClr val="tx1"/>
                  </a:solidFill>
                  <a:latin typeface="Arial" charset="0"/>
                  <a:cs typeface="Arial" charset="0"/>
                </a:defRPr>
              </a:lvl2pPr>
              <a:lvl3pPr marL="1143000" indent="-228600" eaLnBrk="0" hangingPunct="0">
                <a:defRPr b="1" baseline="-25000">
                  <a:solidFill>
                    <a:schemeClr val="tx1"/>
                  </a:solidFill>
                  <a:latin typeface="Arial" charset="0"/>
                  <a:cs typeface="Arial" charset="0"/>
                </a:defRPr>
              </a:lvl3pPr>
              <a:lvl4pPr marL="1600200" indent="-228600" eaLnBrk="0" hangingPunct="0">
                <a:defRPr b="1" baseline="-25000">
                  <a:solidFill>
                    <a:schemeClr val="tx1"/>
                  </a:solidFill>
                  <a:latin typeface="Arial" charset="0"/>
                  <a:cs typeface="Arial" charset="0"/>
                </a:defRPr>
              </a:lvl4pPr>
              <a:lvl5pPr marL="2057400" indent="-228600" eaLnBrk="0" hangingPunct="0">
                <a:defRPr b="1" baseline="-25000">
                  <a:solidFill>
                    <a:schemeClr val="tx1"/>
                  </a:solidFill>
                  <a:latin typeface="Arial" charset="0"/>
                  <a:cs typeface="Arial" charset="0"/>
                </a:defRPr>
              </a:lvl5pPr>
              <a:lvl6pPr marL="2514600" indent="-228600" eaLnBrk="0" fontAlgn="base" hangingPunct="0">
                <a:spcBef>
                  <a:spcPct val="0"/>
                </a:spcBef>
                <a:spcAft>
                  <a:spcPct val="0"/>
                </a:spcAft>
                <a:defRPr b="1" baseline="-25000">
                  <a:solidFill>
                    <a:schemeClr val="tx1"/>
                  </a:solidFill>
                  <a:latin typeface="Arial" charset="0"/>
                  <a:cs typeface="Arial" charset="0"/>
                </a:defRPr>
              </a:lvl6pPr>
              <a:lvl7pPr marL="2971800" indent="-228600" eaLnBrk="0" fontAlgn="base" hangingPunct="0">
                <a:spcBef>
                  <a:spcPct val="0"/>
                </a:spcBef>
                <a:spcAft>
                  <a:spcPct val="0"/>
                </a:spcAft>
                <a:defRPr b="1" baseline="-25000">
                  <a:solidFill>
                    <a:schemeClr val="tx1"/>
                  </a:solidFill>
                  <a:latin typeface="Arial" charset="0"/>
                  <a:cs typeface="Arial" charset="0"/>
                </a:defRPr>
              </a:lvl7pPr>
              <a:lvl8pPr marL="3429000" indent="-228600" eaLnBrk="0" fontAlgn="base" hangingPunct="0">
                <a:spcBef>
                  <a:spcPct val="0"/>
                </a:spcBef>
                <a:spcAft>
                  <a:spcPct val="0"/>
                </a:spcAft>
                <a:defRPr b="1" baseline="-25000">
                  <a:solidFill>
                    <a:schemeClr val="tx1"/>
                  </a:solidFill>
                  <a:latin typeface="Arial" charset="0"/>
                  <a:cs typeface="Arial" charset="0"/>
                </a:defRPr>
              </a:lvl8pPr>
              <a:lvl9pPr marL="3886200" indent="-228600" eaLnBrk="0" fontAlgn="base" hangingPunct="0">
                <a:spcBef>
                  <a:spcPct val="0"/>
                </a:spcBef>
                <a:spcAft>
                  <a:spcPct val="0"/>
                </a:spcAft>
                <a:defRPr b="1" baseline="-25000">
                  <a:solidFill>
                    <a:schemeClr val="tx1"/>
                  </a:solidFill>
                  <a:latin typeface="Arial" charset="0"/>
                  <a:cs typeface="Arial" charset="0"/>
                </a:defRPr>
              </a:lvl9pPr>
            </a:lstStyle>
            <a:p>
              <a:r>
                <a:rPr lang="fr-FR" sz="1200" b="0" baseline="0" dirty="0">
                  <a:latin typeface="+mn-lt"/>
                </a:rPr>
                <a:t>ok1</a:t>
              </a:r>
            </a:p>
          </p:txBody>
        </p:sp>
        <p:sp>
          <p:nvSpPr>
            <p:cNvPr id="16" name="Rectangle 15">
              <a:extLst>
                <a:ext uri="{FF2B5EF4-FFF2-40B4-BE49-F238E27FC236}">
                  <a16:creationId xmlns:a16="http://schemas.microsoft.com/office/drawing/2014/main" id="{76AD57C3-2BC7-DE2E-AA68-75DBF62D5471}"/>
                </a:ext>
              </a:extLst>
            </p:cNvPr>
            <p:cNvSpPr>
              <a:spLocks noChangeAspect="1"/>
            </p:cNvSpPr>
            <p:nvPr/>
          </p:nvSpPr>
          <p:spPr bwMode="auto">
            <a:xfrm>
              <a:off x="4961145" y="3286368"/>
              <a:ext cx="113142" cy="96906"/>
            </a:xfrm>
            <a:prstGeom prst="rect">
              <a:avLst/>
            </a:prstGeom>
            <a:solidFill>
              <a:srgbClr val="000000"/>
            </a:solidFill>
            <a:ln w="9525" cap="flat" cmpd="sng" algn="ctr">
              <a:noFill/>
              <a:prstDash val="solid"/>
              <a:round/>
              <a:headEnd type="none" w="med" len="med"/>
              <a:tailEnd type="none" w="med" len="med"/>
            </a:ln>
            <a:effectLst/>
          </p:spPr>
          <p:txBody>
            <a:bodyPr vert="horz" wrap="none" lIns="120000" tIns="62400" rIns="120000" bIns="62400" numCol="1" rtlCol="0" anchor="ctr" anchorCtr="0" compatLnSpc="1">
              <a:prstTxWarp prst="textNoShape">
                <a:avLst/>
              </a:prstTxWarp>
            </a:bodyPr>
            <a:lstStyle/>
            <a:p>
              <a:pPr eaLnBrk="0" fontAlgn="base" hangingPunct="0">
                <a:spcBef>
                  <a:spcPct val="0"/>
                </a:spcBef>
                <a:spcAft>
                  <a:spcPct val="0"/>
                </a:spcAft>
              </a:pPr>
              <a:endParaRPr lang="fr-FR" sz="1200"/>
            </a:p>
          </p:txBody>
        </p:sp>
      </p:grpSp>
      <p:grpSp>
        <p:nvGrpSpPr>
          <p:cNvPr id="17" name="Groupe 16">
            <a:extLst>
              <a:ext uri="{FF2B5EF4-FFF2-40B4-BE49-F238E27FC236}">
                <a16:creationId xmlns:a16="http://schemas.microsoft.com/office/drawing/2014/main" id="{1B389E01-DCDF-4A74-472E-793475266BCD}"/>
              </a:ext>
            </a:extLst>
          </p:cNvPr>
          <p:cNvGrpSpPr/>
          <p:nvPr/>
        </p:nvGrpSpPr>
        <p:grpSpPr>
          <a:xfrm>
            <a:off x="3111884" y="3299008"/>
            <a:ext cx="1790635" cy="818627"/>
            <a:chOff x="2176152" y="1753638"/>
            <a:chExt cx="1159461" cy="731502"/>
          </a:xfrm>
        </p:grpSpPr>
        <p:sp>
          <p:nvSpPr>
            <p:cNvPr id="18" name="Rectangle : avec coins arrondis en diagonale 17">
              <a:extLst>
                <a:ext uri="{FF2B5EF4-FFF2-40B4-BE49-F238E27FC236}">
                  <a16:creationId xmlns:a16="http://schemas.microsoft.com/office/drawing/2014/main" id="{7AA6409C-6D5B-B795-73F5-1E428EBF9D78}"/>
                </a:ext>
              </a:extLst>
            </p:cNvPr>
            <p:cNvSpPr/>
            <p:nvPr/>
          </p:nvSpPr>
          <p:spPr>
            <a:xfrm>
              <a:off x="2176152" y="1753638"/>
              <a:ext cx="1159461" cy="731502"/>
            </a:xfrm>
            <a:prstGeom prst="round2Diag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19" name="Text Box 14">
              <a:extLst>
                <a:ext uri="{FF2B5EF4-FFF2-40B4-BE49-F238E27FC236}">
                  <a16:creationId xmlns:a16="http://schemas.microsoft.com/office/drawing/2014/main" id="{2DBD0A45-A2D9-87A9-8C6B-A22D5539CE11}"/>
                </a:ext>
              </a:extLst>
            </p:cNvPr>
            <p:cNvSpPr txBox="1">
              <a:spLocks noChangeArrowheads="1"/>
            </p:cNvSpPr>
            <p:nvPr/>
          </p:nvSpPr>
          <p:spPr bwMode="auto">
            <a:xfrm>
              <a:off x="2240585" y="1765141"/>
              <a:ext cx="1057389" cy="247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nchor="ctr">
              <a:spAutoFit/>
            </a:bodyPr>
            <a:lstStyle>
              <a:lvl1pPr eaLnBrk="0" hangingPunct="0">
                <a:defRPr b="1" baseline="-25000">
                  <a:solidFill>
                    <a:schemeClr val="tx1"/>
                  </a:solidFill>
                  <a:latin typeface="Arial" charset="0"/>
                  <a:cs typeface="Arial" charset="0"/>
                </a:defRPr>
              </a:lvl1pPr>
              <a:lvl2pPr marL="742950" indent="-285750" eaLnBrk="0" hangingPunct="0">
                <a:defRPr b="1" baseline="-25000">
                  <a:solidFill>
                    <a:schemeClr val="tx1"/>
                  </a:solidFill>
                  <a:latin typeface="Arial" charset="0"/>
                  <a:cs typeface="Arial" charset="0"/>
                </a:defRPr>
              </a:lvl2pPr>
              <a:lvl3pPr marL="1143000" indent="-228600" eaLnBrk="0" hangingPunct="0">
                <a:defRPr b="1" baseline="-25000">
                  <a:solidFill>
                    <a:schemeClr val="tx1"/>
                  </a:solidFill>
                  <a:latin typeface="Arial" charset="0"/>
                  <a:cs typeface="Arial" charset="0"/>
                </a:defRPr>
              </a:lvl3pPr>
              <a:lvl4pPr marL="1600200" indent="-228600" eaLnBrk="0" hangingPunct="0">
                <a:defRPr b="1" baseline="-25000">
                  <a:solidFill>
                    <a:schemeClr val="tx1"/>
                  </a:solidFill>
                  <a:latin typeface="Arial" charset="0"/>
                  <a:cs typeface="Arial" charset="0"/>
                </a:defRPr>
              </a:lvl4pPr>
              <a:lvl5pPr marL="2057400" indent="-228600" eaLnBrk="0" hangingPunct="0">
                <a:defRPr b="1" baseline="-25000">
                  <a:solidFill>
                    <a:schemeClr val="tx1"/>
                  </a:solidFill>
                  <a:latin typeface="Arial" charset="0"/>
                  <a:cs typeface="Arial" charset="0"/>
                </a:defRPr>
              </a:lvl5pPr>
              <a:lvl6pPr marL="2514600" indent="-228600" eaLnBrk="0" fontAlgn="base" hangingPunct="0">
                <a:spcBef>
                  <a:spcPct val="0"/>
                </a:spcBef>
                <a:spcAft>
                  <a:spcPct val="0"/>
                </a:spcAft>
                <a:defRPr b="1" baseline="-25000">
                  <a:solidFill>
                    <a:schemeClr val="tx1"/>
                  </a:solidFill>
                  <a:latin typeface="Arial" charset="0"/>
                  <a:cs typeface="Arial" charset="0"/>
                </a:defRPr>
              </a:lvl6pPr>
              <a:lvl7pPr marL="2971800" indent="-228600" eaLnBrk="0" fontAlgn="base" hangingPunct="0">
                <a:spcBef>
                  <a:spcPct val="0"/>
                </a:spcBef>
                <a:spcAft>
                  <a:spcPct val="0"/>
                </a:spcAft>
                <a:defRPr b="1" baseline="-25000">
                  <a:solidFill>
                    <a:schemeClr val="tx1"/>
                  </a:solidFill>
                  <a:latin typeface="Arial" charset="0"/>
                  <a:cs typeface="Arial" charset="0"/>
                </a:defRPr>
              </a:lvl7pPr>
              <a:lvl8pPr marL="3429000" indent="-228600" eaLnBrk="0" fontAlgn="base" hangingPunct="0">
                <a:spcBef>
                  <a:spcPct val="0"/>
                </a:spcBef>
                <a:spcAft>
                  <a:spcPct val="0"/>
                </a:spcAft>
                <a:defRPr b="1" baseline="-25000">
                  <a:solidFill>
                    <a:schemeClr val="tx1"/>
                  </a:solidFill>
                  <a:latin typeface="Arial" charset="0"/>
                  <a:cs typeface="Arial" charset="0"/>
                </a:defRPr>
              </a:lvl8pPr>
              <a:lvl9pPr marL="3886200" indent="-228600" eaLnBrk="0" fontAlgn="base" hangingPunct="0">
                <a:spcBef>
                  <a:spcPct val="0"/>
                </a:spcBef>
                <a:spcAft>
                  <a:spcPct val="0"/>
                </a:spcAft>
                <a:defRPr b="1" baseline="-25000">
                  <a:solidFill>
                    <a:schemeClr val="tx1"/>
                  </a:solidFill>
                  <a:latin typeface="Arial" charset="0"/>
                  <a:cs typeface="Arial" charset="0"/>
                </a:defRPr>
              </a:lvl9pPr>
            </a:lstStyle>
            <a:p>
              <a:pPr algn="ctr"/>
              <a:r>
                <a:rPr lang="fr-FR" sz="1200" b="0" baseline="0" dirty="0">
                  <a:latin typeface="+mn-lt"/>
                </a:rPr>
                <a:t>File system</a:t>
              </a:r>
            </a:p>
          </p:txBody>
        </p:sp>
      </p:grpSp>
      <p:grpSp>
        <p:nvGrpSpPr>
          <p:cNvPr id="20" name="Groupe 19">
            <a:extLst>
              <a:ext uri="{FF2B5EF4-FFF2-40B4-BE49-F238E27FC236}">
                <a16:creationId xmlns:a16="http://schemas.microsoft.com/office/drawing/2014/main" id="{9725E5E4-D28E-CEBD-DECB-477DC9C27A56}"/>
              </a:ext>
            </a:extLst>
          </p:cNvPr>
          <p:cNvGrpSpPr/>
          <p:nvPr/>
        </p:nvGrpSpPr>
        <p:grpSpPr>
          <a:xfrm>
            <a:off x="3246457" y="3691424"/>
            <a:ext cx="1684631" cy="286213"/>
            <a:chOff x="3246333" y="3292528"/>
            <a:chExt cx="1263473" cy="214660"/>
          </a:xfrm>
        </p:grpSpPr>
        <p:sp>
          <p:nvSpPr>
            <p:cNvPr id="21" name="Rectangle : avec coins arrondis en diagonale 20">
              <a:extLst>
                <a:ext uri="{FF2B5EF4-FFF2-40B4-BE49-F238E27FC236}">
                  <a16:creationId xmlns:a16="http://schemas.microsoft.com/office/drawing/2014/main" id="{67E22CA7-D751-AEFE-880B-9DD412F5F18E}"/>
                </a:ext>
              </a:extLst>
            </p:cNvPr>
            <p:cNvSpPr/>
            <p:nvPr/>
          </p:nvSpPr>
          <p:spPr>
            <a:xfrm>
              <a:off x="3331014" y="3292528"/>
              <a:ext cx="1078171" cy="214660"/>
            </a:xfrm>
            <a:prstGeom prst="round2Diag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22" name="Text Box 14">
              <a:extLst>
                <a:ext uri="{FF2B5EF4-FFF2-40B4-BE49-F238E27FC236}">
                  <a16:creationId xmlns:a16="http://schemas.microsoft.com/office/drawing/2014/main" id="{F9A0E253-A698-C5F6-BE3C-F34A84DA4699}"/>
                </a:ext>
              </a:extLst>
            </p:cNvPr>
            <p:cNvSpPr txBox="1">
              <a:spLocks noChangeArrowheads="1"/>
            </p:cNvSpPr>
            <p:nvPr/>
          </p:nvSpPr>
          <p:spPr bwMode="auto">
            <a:xfrm>
              <a:off x="3246333" y="3299133"/>
              <a:ext cx="1263473" cy="20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nchor="ctr">
              <a:spAutoFit/>
            </a:bodyPr>
            <a:lstStyle>
              <a:lvl1pPr eaLnBrk="0" hangingPunct="0">
                <a:defRPr b="1" baseline="-25000">
                  <a:solidFill>
                    <a:schemeClr val="tx1"/>
                  </a:solidFill>
                  <a:latin typeface="Arial" charset="0"/>
                  <a:cs typeface="Arial" charset="0"/>
                </a:defRPr>
              </a:lvl1pPr>
              <a:lvl2pPr marL="742950" indent="-285750" eaLnBrk="0" hangingPunct="0">
                <a:defRPr b="1" baseline="-25000">
                  <a:solidFill>
                    <a:schemeClr val="tx1"/>
                  </a:solidFill>
                  <a:latin typeface="Arial" charset="0"/>
                  <a:cs typeface="Arial" charset="0"/>
                </a:defRPr>
              </a:lvl2pPr>
              <a:lvl3pPr marL="1143000" indent="-228600" eaLnBrk="0" hangingPunct="0">
                <a:defRPr b="1" baseline="-25000">
                  <a:solidFill>
                    <a:schemeClr val="tx1"/>
                  </a:solidFill>
                  <a:latin typeface="Arial" charset="0"/>
                  <a:cs typeface="Arial" charset="0"/>
                </a:defRPr>
              </a:lvl3pPr>
              <a:lvl4pPr marL="1600200" indent="-228600" eaLnBrk="0" hangingPunct="0">
                <a:defRPr b="1" baseline="-25000">
                  <a:solidFill>
                    <a:schemeClr val="tx1"/>
                  </a:solidFill>
                  <a:latin typeface="Arial" charset="0"/>
                  <a:cs typeface="Arial" charset="0"/>
                </a:defRPr>
              </a:lvl4pPr>
              <a:lvl5pPr marL="2057400" indent="-228600" eaLnBrk="0" hangingPunct="0">
                <a:defRPr b="1" baseline="-25000">
                  <a:solidFill>
                    <a:schemeClr val="tx1"/>
                  </a:solidFill>
                  <a:latin typeface="Arial" charset="0"/>
                  <a:cs typeface="Arial" charset="0"/>
                </a:defRPr>
              </a:lvl5pPr>
              <a:lvl6pPr marL="2514600" indent="-228600" eaLnBrk="0" fontAlgn="base" hangingPunct="0">
                <a:spcBef>
                  <a:spcPct val="0"/>
                </a:spcBef>
                <a:spcAft>
                  <a:spcPct val="0"/>
                </a:spcAft>
                <a:defRPr b="1" baseline="-25000">
                  <a:solidFill>
                    <a:schemeClr val="tx1"/>
                  </a:solidFill>
                  <a:latin typeface="Arial" charset="0"/>
                  <a:cs typeface="Arial" charset="0"/>
                </a:defRPr>
              </a:lvl6pPr>
              <a:lvl7pPr marL="2971800" indent="-228600" eaLnBrk="0" fontAlgn="base" hangingPunct="0">
                <a:spcBef>
                  <a:spcPct val="0"/>
                </a:spcBef>
                <a:spcAft>
                  <a:spcPct val="0"/>
                </a:spcAft>
                <a:defRPr b="1" baseline="-25000">
                  <a:solidFill>
                    <a:schemeClr val="tx1"/>
                  </a:solidFill>
                  <a:latin typeface="Arial" charset="0"/>
                  <a:cs typeface="Arial" charset="0"/>
                </a:defRPr>
              </a:lvl7pPr>
              <a:lvl8pPr marL="3429000" indent="-228600" eaLnBrk="0" fontAlgn="base" hangingPunct="0">
                <a:spcBef>
                  <a:spcPct val="0"/>
                </a:spcBef>
                <a:spcAft>
                  <a:spcPct val="0"/>
                </a:spcAft>
                <a:defRPr b="1" baseline="-25000">
                  <a:solidFill>
                    <a:schemeClr val="tx1"/>
                  </a:solidFill>
                  <a:latin typeface="Arial" charset="0"/>
                  <a:cs typeface="Arial" charset="0"/>
                </a:defRPr>
              </a:lvl8pPr>
              <a:lvl9pPr marL="3886200" indent="-228600" eaLnBrk="0" fontAlgn="base" hangingPunct="0">
                <a:spcBef>
                  <a:spcPct val="0"/>
                </a:spcBef>
                <a:spcAft>
                  <a:spcPct val="0"/>
                </a:spcAft>
                <a:defRPr b="1" baseline="-25000">
                  <a:solidFill>
                    <a:schemeClr val="tx1"/>
                  </a:solidFill>
                  <a:latin typeface="Arial" charset="0"/>
                  <a:cs typeface="Arial" charset="0"/>
                </a:defRPr>
              </a:lvl9pPr>
            </a:lstStyle>
            <a:p>
              <a:pPr algn="ctr"/>
              <a:r>
                <a:rPr lang="fr-FR" sz="1200" b="0" baseline="0" dirty="0">
                  <a:solidFill>
                    <a:schemeClr val="accent4"/>
                  </a:solidFill>
                  <a:latin typeface="+mn-lt"/>
                </a:rPr>
                <a:t>RFS</a:t>
              </a:r>
              <a:r>
                <a:rPr lang="fr-FR" sz="1200" b="0" baseline="0" dirty="0">
                  <a:latin typeface="+mn-lt"/>
                </a:rPr>
                <a:t> | NFS</a:t>
              </a:r>
            </a:p>
          </p:txBody>
        </p:sp>
      </p:grpSp>
      <p:sp>
        <p:nvSpPr>
          <p:cNvPr id="23" name="Text Box 14">
            <a:extLst>
              <a:ext uri="{FF2B5EF4-FFF2-40B4-BE49-F238E27FC236}">
                <a16:creationId xmlns:a16="http://schemas.microsoft.com/office/drawing/2014/main" id="{602ABC0B-3605-E3D1-B80A-529EE5493D83}"/>
              </a:ext>
            </a:extLst>
          </p:cNvPr>
          <p:cNvSpPr txBox="1">
            <a:spLocks noChangeArrowheads="1"/>
          </p:cNvSpPr>
          <p:nvPr/>
        </p:nvSpPr>
        <p:spPr bwMode="auto">
          <a:xfrm>
            <a:off x="2854572" y="2913233"/>
            <a:ext cx="111370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nchor="ctr">
            <a:spAutoFit/>
          </a:bodyPr>
          <a:lstStyle>
            <a:lvl1pPr eaLnBrk="0" hangingPunct="0">
              <a:defRPr b="1" baseline="-25000">
                <a:solidFill>
                  <a:schemeClr val="tx1"/>
                </a:solidFill>
                <a:latin typeface="Arial" charset="0"/>
                <a:cs typeface="Arial" charset="0"/>
              </a:defRPr>
            </a:lvl1pPr>
            <a:lvl2pPr marL="742950" indent="-285750" eaLnBrk="0" hangingPunct="0">
              <a:defRPr b="1" baseline="-25000">
                <a:solidFill>
                  <a:schemeClr val="tx1"/>
                </a:solidFill>
                <a:latin typeface="Arial" charset="0"/>
                <a:cs typeface="Arial" charset="0"/>
              </a:defRPr>
            </a:lvl2pPr>
            <a:lvl3pPr marL="1143000" indent="-228600" eaLnBrk="0" hangingPunct="0">
              <a:defRPr b="1" baseline="-25000">
                <a:solidFill>
                  <a:schemeClr val="tx1"/>
                </a:solidFill>
                <a:latin typeface="Arial" charset="0"/>
                <a:cs typeface="Arial" charset="0"/>
              </a:defRPr>
            </a:lvl3pPr>
            <a:lvl4pPr marL="1600200" indent="-228600" eaLnBrk="0" hangingPunct="0">
              <a:defRPr b="1" baseline="-25000">
                <a:solidFill>
                  <a:schemeClr val="tx1"/>
                </a:solidFill>
                <a:latin typeface="Arial" charset="0"/>
                <a:cs typeface="Arial" charset="0"/>
              </a:defRPr>
            </a:lvl4pPr>
            <a:lvl5pPr marL="2057400" indent="-228600" eaLnBrk="0" hangingPunct="0">
              <a:defRPr b="1" baseline="-25000">
                <a:solidFill>
                  <a:schemeClr val="tx1"/>
                </a:solidFill>
                <a:latin typeface="Arial" charset="0"/>
                <a:cs typeface="Arial" charset="0"/>
              </a:defRPr>
            </a:lvl5pPr>
            <a:lvl6pPr marL="2514600" indent="-228600" eaLnBrk="0" fontAlgn="base" hangingPunct="0">
              <a:spcBef>
                <a:spcPct val="0"/>
              </a:spcBef>
              <a:spcAft>
                <a:spcPct val="0"/>
              </a:spcAft>
              <a:defRPr b="1" baseline="-25000">
                <a:solidFill>
                  <a:schemeClr val="tx1"/>
                </a:solidFill>
                <a:latin typeface="Arial" charset="0"/>
                <a:cs typeface="Arial" charset="0"/>
              </a:defRPr>
            </a:lvl6pPr>
            <a:lvl7pPr marL="2971800" indent="-228600" eaLnBrk="0" fontAlgn="base" hangingPunct="0">
              <a:spcBef>
                <a:spcPct val="0"/>
              </a:spcBef>
              <a:spcAft>
                <a:spcPct val="0"/>
              </a:spcAft>
              <a:defRPr b="1" baseline="-25000">
                <a:solidFill>
                  <a:schemeClr val="tx1"/>
                </a:solidFill>
                <a:latin typeface="Arial" charset="0"/>
                <a:cs typeface="Arial" charset="0"/>
              </a:defRPr>
            </a:lvl7pPr>
            <a:lvl8pPr marL="3429000" indent="-228600" eaLnBrk="0" fontAlgn="base" hangingPunct="0">
              <a:spcBef>
                <a:spcPct val="0"/>
              </a:spcBef>
              <a:spcAft>
                <a:spcPct val="0"/>
              </a:spcAft>
              <a:defRPr b="1" baseline="-25000">
                <a:solidFill>
                  <a:schemeClr val="tx1"/>
                </a:solidFill>
                <a:latin typeface="Arial" charset="0"/>
                <a:cs typeface="Arial" charset="0"/>
              </a:defRPr>
            </a:lvl8pPr>
            <a:lvl9pPr marL="3886200" indent="-228600" eaLnBrk="0" fontAlgn="base" hangingPunct="0">
              <a:spcBef>
                <a:spcPct val="0"/>
              </a:spcBef>
              <a:spcAft>
                <a:spcPct val="0"/>
              </a:spcAft>
              <a:defRPr b="1" baseline="-25000">
                <a:solidFill>
                  <a:schemeClr val="tx1"/>
                </a:solidFill>
                <a:latin typeface="Arial" charset="0"/>
                <a:cs typeface="Arial" charset="0"/>
              </a:defRPr>
            </a:lvl9pPr>
          </a:lstStyle>
          <a:p>
            <a:pPr algn="ctr"/>
            <a:r>
              <a:rPr lang="fr-FR" sz="1200" b="0" baseline="0" dirty="0" err="1">
                <a:latin typeface="+mn-lt"/>
              </a:rPr>
              <a:t>write</a:t>
            </a:r>
            <a:endParaRPr lang="fr-FR" sz="1200" b="0" baseline="0" dirty="0">
              <a:latin typeface="+mn-lt"/>
            </a:endParaRPr>
          </a:p>
        </p:txBody>
      </p:sp>
      <p:sp>
        <p:nvSpPr>
          <p:cNvPr id="24" name="Text Box 14">
            <a:extLst>
              <a:ext uri="{FF2B5EF4-FFF2-40B4-BE49-F238E27FC236}">
                <a16:creationId xmlns:a16="http://schemas.microsoft.com/office/drawing/2014/main" id="{9CB3188D-FE49-2970-C720-F9321F795259}"/>
              </a:ext>
            </a:extLst>
          </p:cNvPr>
          <p:cNvSpPr txBox="1">
            <a:spLocks noChangeArrowheads="1"/>
          </p:cNvSpPr>
          <p:nvPr/>
        </p:nvSpPr>
        <p:spPr bwMode="auto">
          <a:xfrm>
            <a:off x="4117391" y="2945972"/>
            <a:ext cx="167745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nchor="ctr">
            <a:spAutoFit/>
          </a:bodyPr>
          <a:lstStyle>
            <a:lvl1pPr eaLnBrk="0" hangingPunct="0">
              <a:defRPr b="1" baseline="-25000">
                <a:solidFill>
                  <a:schemeClr val="tx1"/>
                </a:solidFill>
                <a:latin typeface="Arial" charset="0"/>
                <a:cs typeface="Arial" charset="0"/>
              </a:defRPr>
            </a:lvl1pPr>
            <a:lvl2pPr marL="742950" indent="-285750" eaLnBrk="0" hangingPunct="0">
              <a:defRPr b="1" baseline="-25000">
                <a:solidFill>
                  <a:schemeClr val="tx1"/>
                </a:solidFill>
                <a:latin typeface="Arial" charset="0"/>
                <a:cs typeface="Arial" charset="0"/>
              </a:defRPr>
            </a:lvl2pPr>
            <a:lvl3pPr marL="1143000" indent="-228600" eaLnBrk="0" hangingPunct="0">
              <a:defRPr b="1" baseline="-25000">
                <a:solidFill>
                  <a:schemeClr val="tx1"/>
                </a:solidFill>
                <a:latin typeface="Arial" charset="0"/>
                <a:cs typeface="Arial" charset="0"/>
              </a:defRPr>
            </a:lvl3pPr>
            <a:lvl4pPr marL="1600200" indent="-228600" eaLnBrk="0" hangingPunct="0">
              <a:defRPr b="1" baseline="-25000">
                <a:solidFill>
                  <a:schemeClr val="tx1"/>
                </a:solidFill>
                <a:latin typeface="Arial" charset="0"/>
                <a:cs typeface="Arial" charset="0"/>
              </a:defRPr>
            </a:lvl4pPr>
            <a:lvl5pPr marL="2057400" indent="-228600" eaLnBrk="0" hangingPunct="0">
              <a:defRPr b="1" baseline="-25000">
                <a:solidFill>
                  <a:schemeClr val="tx1"/>
                </a:solidFill>
                <a:latin typeface="Arial" charset="0"/>
                <a:cs typeface="Arial" charset="0"/>
              </a:defRPr>
            </a:lvl5pPr>
            <a:lvl6pPr marL="2514600" indent="-228600" eaLnBrk="0" fontAlgn="base" hangingPunct="0">
              <a:spcBef>
                <a:spcPct val="0"/>
              </a:spcBef>
              <a:spcAft>
                <a:spcPct val="0"/>
              </a:spcAft>
              <a:defRPr b="1" baseline="-25000">
                <a:solidFill>
                  <a:schemeClr val="tx1"/>
                </a:solidFill>
                <a:latin typeface="Arial" charset="0"/>
                <a:cs typeface="Arial" charset="0"/>
              </a:defRPr>
            </a:lvl6pPr>
            <a:lvl7pPr marL="2971800" indent="-228600" eaLnBrk="0" fontAlgn="base" hangingPunct="0">
              <a:spcBef>
                <a:spcPct val="0"/>
              </a:spcBef>
              <a:spcAft>
                <a:spcPct val="0"/>
              </a:spcAft>
              <a:defRPr b="1" baseline="-25000">
                <a:solidFill>
                  <a:schemeClr val="tx1"/>
                </a:solidFill>
                <a:latin typeface="Arial" charset="0"/>
                <a:cs typeface="Arial" charset="0"/>
              </a:defRPr>
            </a:lvl7pPr>
            <a:lvl8pPr marL="3429000" indent="-228600" eaLnBrk="0" fontAlgn="base" hangingPunct="0">
              <a:spcBef>
                <a:spcPct val="0"/>
              </a:spcBef>
              <a:spcAft>
                <a:spcPct val="0"/>
              </a:spcAft>
              <a:defRPr b="1" baseline="-25000">
                <a:solidFill>
                  <a:schemeClr val="tx1"/>
                </a:solidFill>
                <a:latin typeface="Arial" charset="0"/>
                <a:cs typeface="Arial" charset="0"/>
              </a:defRPr>
            </a:lvl8pPr>
            <a:lvl9pPr marL="3886200" indent="-228600" eaLnBrk="0" fontAlgn="base" hangingPunct="0">
              <a:spcBef>
                <a:spcPct val="0"/>
              </a:spcBef>
              <a:spcAft>
                <a:spcPct val="0"/>
              </a:spcAft>
              <a:defRPr b="1" baseline="-25000">
                <a:solidFill>
                  <a:schemeClr val="tx1"/>
                </a:solidFill>
                <a:latin typeface="Arial" charset="0"/>
                <a:cs typeface="Arial" charset="0"/>
              </a:defRPr>
            </a:lvl9pPr>
          </a:lstStyle>
          <a:p>
            <a:r>
              <a:rPr lang="fr-FR" sz="1200" b="0" baseline="0" dirty="0">
                <a:latin typeface="+mn-lt"/>
              </a:rPr>
              <a:t>ok = ok1 + ok2</a:t>
            </a:r>
          </a:p>
        </p:txBody>
      </p:sp>
      <p:sp>
        <p:nvSpPr>
          <p:cNvPr id="25" name="Line 8">
            <a:extLst>
              <a:ext uri="{FF2B5EF4-FFF2-40B4-BE49-F238E27FC236}">
                <a16:creationId xmlns:a16="http://schemas.microsoft.com/office/drawing/2014/main" id="{C870435E-2031-E075-846D-7C5CFD5D08E9}"/>
              </a:ext>
            </a:extLst>
          </p:cNvPr>
          <p:cNvSpPr>
            <a:spLocks noChangeShapeType="1"/>
          </p:cNvSpPr>
          <p:nvPr/>
        </p:nvSpPr>
        <p:spPr bwMode="auto">
          <a:xfrm flipH="1">
            <a:off x="4166678" y="2892241"/>
            <a:ext cx="0" cy="409065"/>
          </a:xfrm>
          <a:prstGeom prst="line">
            <a:avLst/>
          </a:prstGeom>
          <a:ln w="9525">
            <a:solidFill>
              <a:schemeClr val="tx1"/>
            </a:solidFill>
            <a:prstDash val="sysDash"/>
            <a:headEnd type="triangle" w="med" len="med"/>
            <a:tailEnd type="none" w="med" len="med"/>
          </a:ln>
          <a:effectLst/>
        </p:spPr>
        <p:style>
          <a:lnRef idx="2">
            <a:schemeClr val="accent2"/>
          </a:lnRef>
          <a:fillRef idx="0">
            <a:schemeClr val="accent2"/>
          </a:fillRef>
          <a:effectRef idx="1">
            <a:schemeClr val="accent2"/>
          </a:effectRef>
          <a:fontRef idx="minor">
            <a:schemeClr val="tx1"/>
          </a:fontRef>
        </p:style>
        <p:txBody>
          <a:bodyPr wrap="none" anchor="ctr"/>
          <a:lstStyle/>
          <a:p>
            <a:pPr>
              <a:defRPr/>
            </a:pPr>
            <a:endParaRPr lang="fr-FR" sz="1200"/>
          </a:p>
        </p:txBody>
      </p:sp>
      <p:sp>
        <p:nvSpPr>
          <p:cNvPr id="26" name="Line 8">
            <a:extLst>
              <a:ext uri="{FF2B5EF4-FFF2-40B4-BE49-F238E27FC236}">
                <a16:creationId xmlns:a16="http://schemas.microsoft.com/office/drawing/2014/main" id="{51538C24-D87C-81A8-D41F-AB63D4313141}"/>
              </a:ext>
            </a:extLst>
          </p:cNvPr>
          <p:cNvSpPr>
            <a:spLocks noChangeShapeType="1"/>
          </p:cNvSpPr>
          <p:nvPr/>
        </p:nvSpPr>
        <p:spPr bwMode="auto">
          <a:xfrm flipH="1">
            <a:off x="3798823" y="2885300"/>
            <a:ext cx="0" cy="409065"/>
          </a:xfrm>
          <a:prstGeom prst="line">
            <a:avLst/>
          </a:prstGeom>
          <a:ln w="9525">
            <a:solidFill>
              <a:schemeClr val="tx1"/>
            </a:solidFill>
            <a:headEnd type="none" w="med" len="med"/>
            <a:tailEnd type="triangle" w="med" len="med"/>
          </a:ln>
          <a:effectLst/>
        </p:spPr>
        <p:style>
          <a:lnRef idx="2">
            <a:schemeClr val="accent2"/>
          </a:lnRef>
          <a:fillRef idx="0">
            <a:schemeClr val="accent2"/>
          </a:fillRef>
          <a:effectRef idx="1">
            <a:schemeClr val="accent2"/>
          </a:effectRef>
          <a:fontRef idx="minor">
            <a:schemeClr val="tx1"/>
          </a:fontRef>
        </p:style>
        <p:txBody>
          <a:bodyPr wrap="none" anchor="ctr"/>
          <a:lstStyle/>
          <a:p>
            <a:pPr>
              <a:defRPr/>
            </a:pPr>
            <a:endParaRPr lang="fr-FR" sz="1200"/>
          </a:p>
        </p:txBody>
      </p:sp>
      <p:grpSp>
        <p:nvGrpSpPr>
          <p:cNvPr id="33" name="Groupe 32">
            <a:extLst>
              <a:ext uri="{FF2B5EF4-FFF2-40B4-BE49-F238E27FC236}">
                <a16:creationId xmlns:a16="http://schemas.microsoft.com/office/drawing/2014/main" id="{5132C85C-B350-2591-F722-8183EB4C7F47}"/>
              </a:ext>
            </a:extLst>
          </p:cNvPr>
          <p:cNvGrpSpPr/>
          <p:nvPr/>
        </p:nvGrpSpPr>
        <p:grpSpPr>
          <a:xfrm>
            <a:off x="4891105" y="3721523"/>
            <a:ext cx="2436305" cy="237283"/>
            <a:chOff x="1597612" y="2788220"/>
            <a:chExt cx="1827229" cy="177962"/>
          </a:xfrm>
        </p:grpSpPr>
        <p:grpSp>
          <p:nvGrpSpPr>
            <p:cNvPr id="34" name="Groupe 33">
              <a:extLst>
                <a:ext uri="{FF2B5EF4-FFF2-40B4-BE49-F238E27FC236}">
                  <a16:creationId xmlns:a16="http://schemas.microsoft.com/office/drawing/2014/main" id="{474D5631-8263-0D3F-05DE-661995A5F5A9}"/>
                </a:ext>
              </a:extLst>
            </p:cNvPr>
            <p:cNvGrpSpPr/>
            <p:nvPr/>
          </p:nvGrpSpPr>
          <p:grpSpPr>
            <a:xfrm>
              <a:off x="1597612" y="2788221"/>
              <a:ext cx="329480" cy="177961"/>
              <a:chOff x="1597612" y="2788221"/>
              <a:chExt cx="329480" cy="177961"/>
            </a:xfrm>
          </p:grpSpPr>
          <p:sp>
            <p:nvSpPr>
              <p:cNvPr id="37" name="Line 8">
                <a:extLst>
                  <a:ext uri="{FF2B5EF4-FFF2-40B4-BE49-F238E27FC236}">
                    <a16:creationId xmlns:a16="http://schemas.microsoft.com/office/drawing/2014/main" id="{0983B916-C546-53B1-7656-7F10E741AF6C}"/>
                  </a:ext>
                </a:extLst>
              </p:cNvPr>
              <p:cNvSpPr>
                <a:spLocks noChangeShapeType="1"/>
              </p:cNvSpPr>
              <p:nvPr/>
            </p:nvSpPr>
            <p:spPr bwMode="auto">
              <a:xfrm rot="5400000" flipH="1">
                <a:off x="1773693" y="2812782"/>
                <a:ext cx="0" cy="306799"/>
              </a:xfrm>
              <a:prstGeom prst="line">
                <a:avLst/>
              </a:prstGeom>
              <a:ln w="9525">
                <a:solidFill>
                  <a:schemeClr val="tx1"/>
                </a:solidFill>
                <a:prstDash val="solid"/>
                <a:headEnd type="triangle" w="med" len="med"/>
                <a:tailEnd type="none" w="med" len="med"/>
              </a:ln>
              <a:effectLst/>
            </p:spPr>
            <p:style>
              <a:lnRef idx="2">
                <a:schemeClr val="accent2"/>
              </a:lnRef>
              <a:fillRef idx="0">
                <a:schemeClr val="accent2"/>
              </a:fillRef>
              <a:effectRef idx="1">
                <a:schemeClr val="accent2"/>
              </a:effectRef>
              <a:fontRef idx="minor">
                <a:schemeClr val="tx1"/>
              </a:fontRef>
            </p:style>
            <p:txBody>
              <a:bodyPr wrap="none" anchor="ctr"/>
              <a:lstStyle/>
              <a:p>
                <a:pPr>
                  <a:defRPr/>
                </a:pPr>
                <a:endParaRPr lang="fr-FR" sz="1200"/>
              </a:p>
            </p:txBody>
          </p:sp>
          <p:sp>
            <p:nvSpPr>
              <p:cNvPr id="38" name="Line 8">
                <a:extLst>
                  <a:ext uri="{FF2B5EF4-FFF2-40B4-BE49-F238E27FC236}">
                    <a16:creationId xmlns:a16="http://schemas.microsoft.com/office/drawing/2014/main" id="{F3A2A0BF-4BE3-C961-1C0B-0030AA1C7CEA}"/>
                  </a:ext>
                </a:extLst>
              </p:cNvPr>
              <p:cNvSpPr>
                <a:spLocks noChangeShapeType="1"/>
              </p:cNvSpPr>
              <p:nvPr/>
            </p:nvSpPr>
            <p:spPr bwMode="auto">
              <a:xfrm rot="5400000" flipH="1">
                <a:off x="1751012" y="2634821"/>
                <a:ext cx="0" cy="306799"/>
              </a:xfrm>
              <a:prstGeom prst="line">
                <a:avLst/>
              </a:prstGeom>
              <a:ln w="9525">
                <a:solidFill>
                  <a:schemeClr val="tx1"/>
                </a:solidFill>
                <a:prstDash val="sysDash"/>
                <a:headEnd type="none" w="med" len="med"/>
                <a:tailEnd type="triangle" w="med" len="med"/>
              </a:ln>
              <a:effectLst/>
            </p:spPr>
            <p:style>
              <a:lnRef idx="2">
                <a:schemeClr val="accent2"/>
              </a:lnRef>
              <a:fillRef idx="0">
                <a:schemeClr val="accent2"/>
              </a:fillRef>
              <a:effectRef idx="1">
                <a:schemeClr val="accent2"/>
              </a:effectRef>
              <a:fontRef idx="minor">
                <a:schemeClr val="tx1"/>
              </a:fontRef>
            </p:style>
            <p:txBody>
              <a:bodyPr wrap="none" anchor="ctr"/>
              <a:lstStyle/>
              <a:p>
                <a:pPr>
                  <a:defRPr/>
                </a:pPr>
                <a:endParaRPr lang="fr-FR" sz="1200"/>
              </a:p>
            </p:txBody>
          </p:sp>
        </p:grpSp>
        <p:sp>
          <p:nvSpPr>
            <p:cNvPr id="35" name="Line 8">
              <a:extLst>
                <a:ext uri="{FF2B5EF4-FFF2-40B4-BE49-F238E27FC236}">
                  <a16:creationId xmlns:a16="http://schemas.microsoft.com/office/drawing/2014/main" id="{E46982DF-A315-2093-3FB4-A01605AD0AA1}"/>
                </a:ext>
              </a:extLst>
            </p:cNvPr>
            <p:cNvSpPr>
              <a:spLocks noChangeShapeType="1"/>
            </p:cNvSpPr>
            <p:nvPr/>
          </p:nvSpPr>
          <p:spPr bwMode="auto">
            <a:xfrm rot="5400000" flipH="1">
              <a:off x="2938841" y="2480181"/>
              <a:ext cx="0" cy="972000"/>
            </a:xfrm>
            <a:prstGeom prst="line">
              <a:avLst/>
            </a:prstGeom>
            <a:ln w="9525">
              <a:solidFill>
                <a:schemeClr val="tx1"/>
              </a:solidFill>
              <a:prstDash val="solid"/>
              <a:headEnd type="triangle" w="med" len="med"/>
              <a:tailEnd type="none" w="med" len="med"/>
            </a:ln>
            <a:effectLst/>
          </p:spPr>
          <p:style>
            <a:lnRef idx="2">
              <a:schemeClr val="accent2"/>
            </a:lnRef>
            <a:fillRef idx="0">
              <a:schemeClr val="accent2"/>
            </a:fillRef>
            <a:effectRef idx="1">
              <a:schemeClr val="accent2"/>
            </a:effectRef>
            <a:fontRef idx="minor">
              <a:schemeClr val="tx1"/>
            </a:fontRef>
          </p:style>
          <p:txBody>
            <a:bodyPr wrap="none" anchor="ctr"/>
            <a:lstStyle/>
            <a:p>
              <a:pPr>
                <a:defRPr/>
              </a:pPr>
              <a:endParaRPr lang="fr-FR" sz="1200"/>
            </a:p>
          </p:txBody>
        </p:sp>
        <p:sp>
          <p:nvSpPr>
            <p:cNvPr id="36" name="Line 8">
              <a:extLst>
                <a:ext uri="{FF2B5EF4-FFF2-40B4-BE49-F238E27FC236}">
                  <a16:creationId xmlns:a16="http://schemas.microsoft.com/office/drawing/2014/main" id="{4807C714-5198-3DCD-9C3E-4706DE2DAC37}"/>
                </a:ext>
              </a:extLst>
            </p:cNvPr>
            <p:cNvSpPr>
              <a:spLocks noChangeShapeType="1"/>
            </p:cNvSpPr>
            <p:nvPr/>
          </p:nvSpPr>
          <p:spPr bwMode="auto">
            <a:xfrm rot="5400000" flipH="1">
              <a:off x="2916160" y="2302220"/>
              <a:ext cx="0" cy="972000"/>
            </a:xfrm>
            <a:prstGeom prst="line">
              <a:avLst/>
            </a:prstGeom>
            <a:ln w="9525">
              <a:solidFill>
                <a:schemeClr val="tx1"/>
              </a:solidFill>
              <a:prstDash val="sysDash"/>
              <a:headEnd type="none" w="med" len="med"/>
              <a:tailEnd type="triangle" w="med" len="med"/>
            </a:ln>
            <a:effectLst/>
          </p:spPr>
          <p:style>
            <a:lnRef idx="2">
              <a:schemeClr val="accent2"/>
            </a:lnRef>
            <a:fillRef idx="0">
              <a:schemeClr val="accent2"/>
            </a:fillRef>
            <a:effectRef idx="1">
              <a:schemeClr val="accent2"/>
            </a:effectRef>
            <a:fontRef idx="minor">
              <a:schemeClr val="tx1"/>
            </a:fontRef>
          </p:style>
          <p:txBody>
            <a:bodyPr wrap="none" anchor="ctr"/>
            <a:lstStyle/>
            <a:p>
              <a:pPr>
                <a:defRPr/>
              </a:pPr>
              <a:endParaRPr lang="fr-FR" sz="1200"/>
            </a:p>
          </p:txBody>
        </p:sp>
      </p:grpSp>
      <p:sp>
        <p:nvSpPr>
          <p:cNvPr id="40" name="AutoShape 12">
            <a:extLst>
              <a:ext uri="{FF2B5EF4-FFF2-40B4-BE49-F238E27FC236}">
                <a16:creationId xmlns:a16="http://schemas.microsoft.com/office/drawing/2014/main" id="{4392ED97-B436-3895-02C4-25B4B9C854A1}"/>
              </a:ext>
            </a:extLst>
          </p:cNvPr>
          <p:cNvSpPr>
            <a:spLocks noChangeAspect="1" noChangeArrowheads="1"/>
          </p:cNvSpPr>
          <p:nvPr/>
        </p:nvSpPr>
        <p:spPr bwMode="auto">
          <a:xfrm flipH="1">
            <a:off x="7276010" y="4439737"/>
            <a:ext cx="766445" cy="559900"/>
          </a:xfrm>
          <a:prstGeom prst="flowChartMagneticDisk">
            <a:avLst/>
          </a:prstGeom>
          <a:noFill/>
          <a:ln w="9525">
            <a:solidFill>
              <a:schemeClr val="tx1"/>
            </a:solidFill>
            <a:round/>
            <a:headEnd/>
            <a:tailEnd/>
          </a:ln>
        </p:spPr>
        <p:txBody>
          <a:bodyPr wrap="none" lIns="120000" tIns="62400" rIns="120000" bIns="62400" anchor="ctr"/>
          <a:lstStyle/>
          <a:p>
            <a:endParaRPr lang="en-US" sz="1200"/>
          </a:p>
        </p:txBody>
      </p:sp>
      <p:sp>
        <p:nvSpPr>
          <p:cNvPr id="41" name="Line 8">
            <a:extLst>
              <a:ext uri="{FF2B5EF4-FFF2-40B4-BE49-F238E27FC236}">
                <a16:creationId xmlns:a16="http://schemas.microsoft.com/office/drawing/2014/main" id="{1802F11A-0AAB-D5C4-5E5E-3C9A65C3D2A8}"/>
              </a:ext>
            </a:extLst>
          </p:cNvPr>
          <p:cNvSpPr>
            <a:spLocks noChangeShapeType="1"/>
          </p:cNvSpPr>
          <p:nvPr/>
        </p:nvSpPr>
        <p:spPr bwMode="auto">
          <a:xfrm flipH="1">
            <a:off x="7876174" y="4054674"/>
            <a:ext cx="0" cy="409065"/>
          </a:xfrm>
          <a:prstGeom prst="line">
            <a:avLst/>
          </a:prstGeom>
          <a:ln w="9525">
            <a:solidFill>
              <a:schemeClr val="tx1"/>
            </a:solidFill>
            <a:prstDash val="sysDash"/>
            <a:headEnd type="triangle" w="med" len="med"/>
            <a:tailEnd type="none" w="med" len="med"/>
          </a:ln>
          <a:effectLst/>
        </p:spPr>
        <p:style>
          <a:lnRef idx="2">
            <a:schemeClr val="accent2"/>
          </a:lnRef>
          <a:fillRef idx="0">
            <a:schemeClr val="accent2"/>
          </a:fillRef>
          <a:effectRef idx="1">
            <a:schemeClr val="accent2"/>
          </a:effectRef>
          <a:fontRef idx="minor">
            <a:schemeClr val="tx1"/>
          </a:fontRef>
        </p:style>
        <p:txBody>
          <a:bodyPr wrap="none" anchor="ctr"/>
          <a:lstStyle/>
          <a:p>
            <a:pPr>
              <a:defRPr/>
            </a:pPr>
            <a:endParaRPr lang="fr-FR" sz="1200"/>
          </a:p>
        </p:txBody>
      </p:sp>
      <p:sp>
        <p:nvSpPr>
          <p:cNvPr id="42" name="Line 8">
            <a:extLst>
              <a:ext uri="{FF2B5EF4-FFF2-40B4-BE49-F238E27FC236}">
                <a16:creationId xmlns:a16="http://schemas.microsoft.com/office/drawing/2014/main" id="{3B2E1F00-30E5-3ECA-43C7-8D92FBAA47EB}"/>
              </a:ext>
            </a:extLst>
          </p:cNvPr>
          <p:cNvSpPr>
            <a:spLocks noChangeShapeType="1"/>
          </p:cNvSpPr>
          <p:nvPr/>
        </p:nvSpPr>
        <p:spPr bwMode="auto">
          <a:xfrm flipH="1">
            <a:off x="7508319" y="4047733"/>
            <a:ext cx="0" cy="409065"/>
          </a:xfrm>
          <a:prstGeom prst="line">
            <a:avLst/>
          </a:prstGeom>
          <a:ln w="9525">
            <a:solidFill>
              <a:schemeClr val="tx1"/>
            </a:solidFill>
            <a:headEnd type="none" w="med" len="med"/>
            <a:tailEnd type="triangle" w="med" len="med"/>
          </a:ln>
          <a:effectLst/>
        </p:spPr>
        <p:style>
          <a:lnRef idx="2">
            <a:schemeClr val="accent2"/>
          </a:lnRef>
          <a:fillRef idx="0">
            <a:schemeClr val="accent2"/>
          </a:fillRef>
          <a:effectRef idx="1">
            <a:schemeClr val="accent2"/>
          </a:effectRef>
          <a:fontRef idx="minor">
            <a:schemeClr val="tx1"/>
          </a:fontRef>
        </p:style>
        <p:txBody>
          <a:bodyPr wrap="none" anchor="ctr"/>
          <a:lstStyle/>
          <a:p>
            <a:pPr>
              <a:defRPr/>
            </a:pPr>
            <a:endParaRPr lang="fr-FR" sz="1200"/>
          </a:p>
        </p:txBody>
      </p:sp>
      <p:sp>
        <p:nvSpPr>
          <p:cNvPr id="43" name="Text Box 14">
            <a:extLst>
              <a:ext uri="{FF2B5EF4-FFF2-40B4-BE49-F238E27FC236}">
                <a16:creationId xmlns:a16="http://schemas.microsoft.com/office/drawing/2014/main" id="{059491F4-2108-1DE1-E903-B21B6876AB1A}"/>
              </a:ext>
            </a:extLst>
          </p:cNvPr>
          <p:cNvSpPr txBox="1">
            <a:spLocks noChangeArrowheads="1"/>
          </p:cNvSpPr>
          <p:nvPr/>
        </p:nvSpPr>
        <p:spPr bwMode="auto">
          <a:xfrm>
            <a:off x="6767391" y="3466652"/>
            <a:ext cx="75561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nchor="ctr">
            <a:spAutoFit/>
          </a:bodyPr>
          <a:lstStyle>
            <a:lvl1pPr eaLnBrk="0" hangingPunct="0">
              <a:defRPr b="1" baseline="-25000">
                <a:solidFill>
                  <a:schemeClr val="tx1"/>
                </a:solidFill>
                <a:latin typeface="Arial" charset="0"/>
                <a:cs typeface="Arial" charset="0"/>
              </a:defRPr>
            </a:lvl1pPr>
            <a:lvl2pPr marL="742950" indent="-285750" eaLnBrk="0" hangingPunct="0">
              <a:defRPr b="1" baseline="-25000">
                <a:solidFill>
                  <a:schemeClr val="tx1"/>
                </a:solidFill>
                <a:latin typeface="Arial" charset="0"/>
                <a:cs typeface="Arial" charset="0"/>
              </a:defRPr>
            </a:lvl2pPr>
            <a:lvl3pPr marL="1143000" indent="-228600" eaLnBrk="0" hangingPunct="0">
              <a:defRPr b="1" baseline="-25000">
                <a:solidFill>
                  <a:schemeClr val="tx1"/>
                </a:solidFill>
                <a:latin typeface="Arial" charset="0"/>
                <a:cs typeface="Arial" charset="0"/>
              </a:defRPr>
            </a:lvl3pPr>
            <a:lvl4pPr marL="1600200" indent="-228600" eaLnBrk="0" hangingPunct="0">
              <a:defRPr b="1" baseline="-25000">
                <a:solidFill>
                  <a:schemeClr val="tx1"/>
                </a:solidFill>
                <a:latin typeface="Arial" charset="0"/>
                <a:cs typeface="Arial" charset="0"/>
              </a:defRPr>
            </a:lvl4pPr>
            <a:lvl5pPr marL="2057400" indent="-228600" eaLnBrk="0" hangingPunct="0">
              <a:defRPr b="1" baseline="-25000">
                <a:solidFill>
                  <a:schemeClr val="tx1"/>
                </a:solidFill>
                <a:latin typeface="Arial" charset="0"/>
                <a:cs typeface="Arial" charset="0"/>
              </a:defRPr>
            </a:lvl5pPr>
            <a:lvl6pPr marL="2514600" indent="-228600" eaLnBrk="0" fontAlgn="base" hangingPunct="0">
              <a:spcBef>
                <a:spcPct val="0"/>
              </a:spcBef>
              <a:spcAft>
                <a:spcPct val="0"/>
              </a:spcAft>
              <a:defRPr b="1" baseline="-25000">
                <a:solidFill>
                  <a:schemeClr val="tx1"/>
                </a:solidFill>
                <a:latin typeface="Arial" charset="0"/>
                <a:cs typeface="Arial" charset="0"/>
              </a:defRPr>
            </a:lvl6pPr>
            <a:lvl7pPr marL="2971800" indent="-228600" eaLnBrk="0" fontAlgn="base" hangingPunct="0">
              <a:spcBef>
                <a:spcPct val="0"/>
              </a:spcBef>
              <a:spcAft>
                <a:spcPct val="0"/>
              </a:spcAft>
              <a:defRPr b="1" baseline="-25000">
                <a:solidFill>
                  <a:schemeClr val="tx1"/>
                </a:solidFill>
                <a:latin typeface="Arial" charset="0"/>
                <a:cs typeface="Arial" charset="0"/>
              </a:defRPr>
            </a:lvl7pPr>
            <a:lvl8pPr marL="3429000" indent="-228600" eaLnBrk="0" fontAlgn="base" hangingPunct="0">
              <a:spcBef>
                <a:spcPct val="0"/>
              </a:spcBef>
              <a:spcAft>
                <a:spcPct val="0"/>
              </a:spcAft>
              <a:defRPr b="1" baseline="-25000">
                <a:solidFill>
                  <a:schemeClr val="tx1"/>
                </a:solidFill>
                <a:latin typeface="Arial" charset="0"/>
                <a:cs typeface="Arial" charset="0"/>
              </a:defRPr>
            </a:lvl8pPr>
            <a:lvl9pPr marL="3886200" indent="-228600" eaLnBrk="0" fontAlgn="base" hangingPunct="0">
              <a:spcBef>
                <a:spcPct val="0"/>
              </a:spcBef>
              <a:spcAft>
                <a:spcPct val="0"/>
              </a:spcAft>
              <a:defRPr b="1" baseline="-25000">
                <a:solidFill>
                  <a:schemeClr val="tx1"/>
                </a:solidFill>
                <a:latin typeface="Arial" charset="0"/>
                <a:cs typeface="Arial" charset="0"/>
              </a:defRPr>
            </a:lvl9pPr>
          </a:lstStyle>
          <a:p>
            <a:r>
              <a:rPr lang="fr-FR" sz="1200" b="0" baseline="0" dirty="0">
                <a:latin typeface="+mn-lt"/>
              </a:rPr>
              <a:t>ok2</a:t>
            </a:r>
          </a:p>
        </p:txBody>
      </p:sp>
      <p:sp>
        <p:nvSpPr>
          <p:cNvPr id="51" name="Légende : encadrée 50">
            <a:extLst>
              <a:ext uri="{FF2B5EF4-FFF2-40B4-BE49-F238E27FC236}">
                <a16:creationId xmlns:a16="http://schemas.microsoft.com/office/drawing/2014/main" id="{BCEB13CE-AC18-D4F2-F1E9-42BC572A1652}"/>
              </a:ext>
            </a:extLst>
          </p:cNvPr>
          <p:cNvSpPr/>
          <p:nvPr/>
        </p:nvSpPr>
        <p:spPr>
          <a:xfrm>
            <a:off x="5306109" y="462070"/>
            <a:ext cx="3939801" cy="1119981"/>
          </a:xfrm>
          <a:prstGeom prst="borderCallout1">
            <a:avLst>
              <a:gd name="adj1" fmla="val 110383"/>
              <a:gd name="adj2" fmla="val 24118"/>
              <a:gd name="adj3" fmla="val 286054"/>
              <a:gd name="adj4" fmla="val 49586"/>
            </a:avLst>
          </a:prstGeom>
          <a:noFill/>
          <a:ln w="12700"/>
        </p:spPr>
        <p:style>
          <a:lnRef idx="2">
            <a:schemeClr val="accent1"/>
          </a:lnRef>
          <a:fillRef idx="1">
            <a:schemeClr val="lt1"/>
          </a:fillRef>
          <a:effectRef idx="0">
            <a:schemeClr val="accent1"/>
          </a:effectRef>
          <a:fontRef idx="minor">
            <a:schemeClr val="dk1"/>
          </a:fontRef>
        </p:style>
        <p:txBody>
          <a:bodyPr rtlCol="0" anchor="ctr"/>
          <a:lstStyle/>
          <a:p>
            <a:pPr marL="0" indent="0">
              <a:lnSpc>
                <a:spcPct val="150000"/>
              </a:lnSpc>
              <a:buNone/>
            </a:pPr>
            <a:r>
              <a:rPr lang="fr-FR" sz="1200" dirty="0"/>
              <a:t>The </a:t>
            </a:r>
            <a:r>
              <a:rPr lang="fr-FR" sz="1200" dirty="0" err="1"/>
              <a:t>only</a:t>
            </a:r>
            <a:r>
              <a:rPr lang="fr-FR" sz="1200" dirty="0"/>
              <a:t> </a:t>
            </a:r>
            <a:r>
              <a:rPr lang="fr-FR" sz="1200" dirty="0" err="1"/>
              <a:t>difference</a:t>
            </a:r>
            <a:r>
              <a:rPr lang="fr-FR" sz="1200" dirty="0"/>
              <a:t>:</a:t>
            </a:r>
          </a:p>
          <a:p>
            <a:pPr marL="171450" indent="-171450">
              <a:lnSpc>
                <a:spcPct val="150000"/>
              </a:lnSpc>
              <a:buFont typeface="Courier New" panose="02070309020205020404" pitchFamily="49" charset="0"/>
              <a:buChar char="o"/>
            </a:pPr>
            <a:r>
              <a:rPr lang="fr-FR" sz="1200" dirty="0"/>
              <a:t>modifications are </a:t>
            </a:r>
            <a:r>
              <a:rPr lang="fr-FR" sz="1200" dirty="0" err="1"/>
              <a:t>cached</a:t>
            </a:r>
            <a:r>
              <a:rPr lang="fr-FR" sz="1200" dirty="0"/>
              <a:t> on the </a:t>
            </a:r>
            <a:r>
              <a:rPr lang="fr-FR" sz="1200" dirty="0" err="1"/>
              <a:t>secondary</a:t>
            </a:r>
            <a:endParaRPr lang="fr-FR" sz="1200" dirty="0"/>
          </a:p>
          <a:p>
            <a:pPr marL="171450" indent="-171450">
              <a:lnSpc>
                <a:spcPct val="150000"/>
              </a:lnSpc>
              <a:buFont typeface="Courier New" panose="02070309020205020404" pitchFamily="49" charset="0"/>
              <a:buChar char="o"/>
            </a:pPr>
            <a:r>
              <a:rPr lang="fr-FR" sz="1200" dirty="0" err="1">
                <a:solidFill>
                  <a:schemeClr val="tx1"/>
                </a:solidFill>
                <a:cs typeface="Courier New" pitchFamily="49" charset="0"/>
              </a:rPr>
              <a:t>nfsbox</a:t>
            </a:r>
            <a:r>
              <a:rPr lang="fr-FR" sz="1200" dirty="0">
                <a:solidFill>
                  <a:schemeClr val="tx1"/>
                </a:solidFill>
                <a:cs typeface="Courier New" pitchFamily="49" charset="0"/>
              </a:rPr>
              <a:t> </a:t>
            </a:r>
            <a:r>
              <a:rPr lang="fr-FR" sz="1200" dirty="0" err="1">
                <a:solidFill>
                  <a:schemeClr val="tx1"/>
                </a:solidFill>
                <a:cs typeface="Courier New" pitchFamily="49" charset="0"/>
              </a:rPr>
              <a:t>delays</a:t>
            </a:r>
            <a:r>
              <a:rPr lang="fr-FR" sz="1200" dirty="0">
                <a:solidFill>
                  <a:schemeClr val="tx1"/>
                </a:solidFill>
                <a:cs typeface="Courier New" pitchFamily="49" charset="0"/>
              </a:rPr>
              <a:t> </a:t>
            </a:r>
            <a:r>
              <a:rPr lang="fr-FR" sz="1200" dirty="0" err="1">
                <a:solidFill>
                  <a:schemeClr val="tx1"/>
                </a:solidFill>
                <a:cs typeface="Courier New" pitchFamily="49" charset="0"/>
              </a:rPr>
              <a:t>write</a:t>
            </a:r>
            <a:r>
              <a:rPr lang="fr-FR" sz="1200" dirty="0">
                <a:solidFill>
                  <a:schemeClr val="tx1"/>
                </a:solidFill>
                <a:cs typeface="Courier New" pitchFamily="49" charset="0"/>
              </a:rPr>
              <a:t> on </a:t>
            </a:r>
            <a:r>
              <a:rPr lang="fr-FR" sz="1200" dirty="0" err="1">
                <a:solidFill>
                  <a:schemeClr val="tx1"/>
                </a:solidFill>
                <a:cs typeface="Courier New" pitchFamily="49" charset="0"/>
              </a:rPr>
              <a:t>disk</a:t>
            </a:r>
            <a:endParaRPr lang="fr-FR" sz="1200" dirty="0">
              <a:solidFill>
                <a:schemeClr val="tx1"/>
              </a:solidFill>
            </a:endParaRPr>
          </a:p>
        </p:txBody>
      </p:sp>
      <p:grpSp>
        <p:nvGrpSpPr>
          <p:cNvPr id="52" name="Groupe 51">
            <a:extLst>
              <a:ext uri="{FF2B5EF4-FFF2-40B4-BE49-F238E27FC236}">
                <a16:creationId xmlns:a16="http://schemas.microsoft.com/office/drawing/2014/main" id="{94BB5E9F-9E69-A0FE-A694-B097089030CF}"/>
              </a:ext>
            </a:extLst>
          </p:cNvPr>
          <p:cNvGrpSpPr/>
          <p:nvPr/>
        </p:nvGrpSpPr>
        <p:grpSpPr>
          <a:xfrm>
            <a:off x="7097907" y="3183957"/>
            <a:ext cx="1097280" cy="1097280"/>
            <a:chOff x="5897307" y="2003356"/>
            <a:chExt cx="822960" cy="822960"/>
          </a:xfrm>
        </p:grpSpPr>
        <p:pic>
          <p:nvPicPr>
            <p:cNvPr id="53" name="Graphique 52" descr="Flèche en cercle contour">
              <a:extLst>
                <a:ext uri="{FF2B5EF4-FFF2-40B4-BE49-F238E27FC236}">
                  <a16:creationId xmlns:a16="http://schemas.microsoft.com/office/drawing/2014/main" id="{79C9D8CA-025E-3404-8FDB-5399E8D070C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897307" y="2003356"/>
              <a:ext cx="822960" cy="822960"/>
            </a:xfrm>
            <a:prstGeom prst="rect">
              <a:avLst/>
            </a:prstGeom>
          </p:spPr>
        </p:pic>
        <p:sp>
          <p:nvSpPr>
            <p:cNvPr id="54" name="Rectangle 33">
              <a:extLst>
                <a:ext uri="{FF2B5EF4-FFF2-40B4-BE49-F238E27FC236}">
                  <a16:creationId xmlns:a16="http://schemas.microsoft.com/office/drawing/2014/main" id="{E5CC7229-0BCB-5E6C-8226-6FD073BD0A32}"/>
                </a:ext>
              </a:extLst>
            </p:cNvPr>
            <p:cNvSpPr>
              <a:spLocks noChangeArrowheads="1"/>
            </p:cNvSpPr>
            <p:nvPr/>
          </p:nvSpPr>
          <p:spPr bwMode="auto">
            <a:xfrm>
              <a:off x="6165225" y="2313117"/>
              <a:ext cx="487908" cy="11541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eaLnBrk="0" hangingPunct="0"/>
              <a:r>
                <a:rPr lang="en-US" sz="1000" dirty="0" err="1">
                  <a:solidFill>
                    <a:schemeClr val="accent4"/>
                  </a:solidFill>
                </a:rPr>
                <a:t>nfsbox</a:t>
              </a:r>
              <a:endParaRPr lang="en-US" sz="1000" dirty="0">
                <a:solidFill>
                  <a:schemeClr val="accent4"/>
                </a:solidFill>
              </a:endParaRPr>
            </a:p>
          </p:txBody>
        </p:sp>
      </p:grpSp>
      <p:grpSp>
        <p:nvGrpSpPr>
          <p:cNvPr id="55" name="Groupe 54">
            <a:extLst>
              <a:ext uri="{FF2B5EF4-FFF2-40B4-BE49-F238E27FC236}">
                <a16:creationId xmlns:a16="http://schemas.microsoft.com/office/drawing/2014/main" id="{6A6F59AB-6467-799F-93FC-62715A18410B}"/>
              </a:ext>
            </a:extLst>
          </p:cNvPr>
          <p:cNvGrpSpPr/>
          <p:nvPr/>
        </p:nvGrpSpPr>
        <p:grpSpPr>
          <a:xfrm>
            <a:off x="6896846" y="3193067"/>
            <a:ext cx="1633812" cy="280510"/>
            <a:chOff x="5266436" y="4371946"/>
            <a:chExt cx="1225359" cy="210382"/>
          </a:xfrm>
        </p:grpSpPr>
        <p:sp>
          <p:nvSpPr>
            <p:cNvPr id="56" name="Rectangle 55">
              <a:extLst>
                <a:ext uri="{FF2B5EF4-FFF2-40B4-BE49-F238E27FC236}">
                  <a16:creationId xmlns:a16="http://schemas.microsoft.com/office/drawing/2014/main" id="{0E54BCC9-CB83-C3E6-C843-6C20E2548194}"/>
                </a:ext>
              </a:extLst>
            </p:cNvPr>
            <p:cNvSpPr/>
            <p:nvPr/>
          </p:nvSpPr>
          <p:spPr>
            <a:xfrm>
              <a:off x="6194253" y="4387063"/>
              <a:ext cx="172800" cy="172800"/>
            </a:xfrm>
            <a:prstGeom prst="rect">
              <a:avLst/>
            </a:prstGeom>
            <a:noFill/>
            <a:ln w="63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fr-FR" sz="1200"/>
            </a:p>
          </p:txBody>
        </p:sp>
        <p:sp>
          <p:nvSpPr>
            <p:cNvPr id="57" name="Text Box 14">
              <a:extLst>
                <a:ext uri="{FF2B5EF4-FFF2-40B4-BE49-F238E27FC236}">
                  <a16:creationId xmlns:a16="http://schemas.microsoft.com/office/drawing/2014/main" id="{103015D7-C520-A81D-FAFA-814D5EA56723}"/>
                </a:ext>
              </a:extLst>
            </p:cNvPr>
            <p:cNvSpPr txBox="1">
              <a:spLocks noChangeArrowheads="1"/>
            </p:cNvSpPr>
            <p:nvPr/>
          </p:nvSpPr>
          <p:spPr bwMode="auto">
            <a:xfrm>
              <a:off x="5266436" y="4371946"/>
              <a:ext cx="110061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nchor="ctr">
              <a:spAutoFit/>
            </a:bodyPr>
            <a:lstStyle>
              <a:lvl1pPr eaLnBrk="0" hangingPunct="0">
                <a:defRPr b="1" baseline="-25000">
                  <a:solidFill>
                    <a:schemeClr val="tx1"/>
                  </a:solidFill>
                  <a:latin typeface="Arial" charset="0"/>
                  <a:cs typeface="Arial" charset="0"/>
                </a:defRPr>
              </a:lvl1pPr>
              <a:lvl2pPr marL="742950" indent="-285750" eaLnBrk="0" hangingPunct="0">
                <a:defRPr b="1" baseline="-25000">
                  <a:solidFill>
                    <a:schemeClr val="tx1"/>
                  </a:solidFill>
                  <a:latin typeface="Arial" charset="0"/>
                  <a:cs typeface="Arial" charset="0"/>
                </a:defRPr>
              </a:lvl2pPr>
              <a:lvl3pPr marL="1143000" indent="-228600" eaLnBrk="0" hangingPunct="0">
                <a:defRPr b="1" baseline="-25000">
                  <a:solidFill>
                    <a:schemeClr val="tx1"/>
                  </a:solidFill>
                  <a:latin typeface="Arial" charset="0"/>
                  <a:cs typeface="Arial" charset="0"/>
                </a:defRPr>
              </a:lvl3pPr>
              <a:lvl4pPr marL="1600200" indent="-228600" eaLnBrk="0" hangingPunct="0">
                <a:defRPr b="1" baseline="-25000">
                  <a:solidFill>
                    <a:schemeClr val="tx1"/>
                  </a:solidFill>
                  <a:latin typeface="Arial" charset="0"/>
                  <a:cs typeface="Arial" charset="0"/>
                </a:defRPr>
              </a:lvl4pPr>
              <a:lvl5pPr marL="2057400" indent="-228600" eaLnBrk="0" hangingPunct="0">
                <a:defRPr b="1" baseline="-25000">
                  <a:solidFill>
                    <a:schemeClr val="tx1"/>
                  </a:solidFill>
                  <a:latin typeface="Arial" charset="0"/>
                  <a:cs typeface="Arial" charset="0"/>
                </a:defRPr>
              </a:lvl5pPr>
              <a:lvl6pPr marL="2514600" indent="-228600" eaLnBrk="0" fontAlgn="base" hangingPunct="0">
                <a:spcBef>
                  <a:spcPct val="0"/>
                </a:spcBef>
                <a:spcAft>
                  <a:spcPct val="0"/>
                </a:spcAft>
                <a:defRPr b="1" baseline="-25000">
                  <a:solidFill>
                    <a:schemeClr val="tx1"/>
                  </a:solidFill>
                  <a:latin typeface="Arial" charset="0"/>
                  <a:cs typeface="Arial" charset="0"/>
                </a:defRPr>
              </a:lvl6pPr>
              <a:lvl7pPr marL="2971800" indent="-228600" eaLnBrk="0" fontAlgn="base" hangingPunct="0">
                <a:spcBef>
                  <a:spcPct val="0"/>
                </a:spcBef>
                <a:spcAft>
                  <a:spcPct val="0"/>
                </a:spcAft>
                <a:defRPr b="1" baseline="-25000">
                  <a:solidFill>
                    <a:schemeClr val="tx1"/>
                  </a:solidFill>
                  <a:latin typeface="Arial" charset="0"/>
                  <a:cs typeface="Arial" charset="0"/>
                </a:defRPr>
              </a:lvl7pPr>
              <a:lvl8pPr marL="3429000" indent="-228600" eaLnBrk="0" fontAlgn="base" hangingPunct="0">
                <a:spcBef>
                  <a:spcPct val="0"/>
                </a:spcBef>
                <a:spcAft>
                  <a:spcPct val="0"/>
                </a:spcAft>
                <a:defRPr b="1" baseline="-25000">
                  <a:solidFill>
                    <a:schemeClr val="tx1"/>
                  </a:solidFill>
                  <a:latin typeface="Arial" charset="0"/>
                  <a:cs typeface="Arial" charset="0"/>
                </a:defRPr>
              </a:lvl8pPr>
              <a:lvl9pPr marL="3886200" indent="-228600" eaLnBrk="0" fontAlgn="base" hangingPunct="0">
                <a:spcBef>
                  <a:spcPct val="0"/>
                </a:spcBef>
                <a:spcAft>
                  <a:spcPct val="0"/>
                </a:spcAft>
                <a:defRPr b="1" baseline="-25000">
                  <a:solidFill>
                    <a:schemeClr val="tx1"/>
                  </a:solidFill>
                  <a:latin typeface="Arial" charset="0"/>
                  <a:cs typeface="Arial" charset="0"/>
                </a:defRPr>
              </a:lvl9pPr>
            </a:lstStyle>
            <a:p>
              <a:pPr algn="ctr"/>
              <a:r>
                <a:rPr lang="fr-FR" sz="1000" b="0" baseline="0" dirty="0" err="1">
                  <a:latin typeface="+mn-lt"/>
                </a:rPr>
                <a:t>synctimestamp</a:t>
              </a:r>
              <a:endParaRPr lang="fr-FR" sz="1000" b="0" baseline="0" dirty="0">
                <a:latin typeface="+mn-lt"/>
              </a:endParaRPr>
            </a:p>
          </p:txBody>
        </p:sp>
        <p:sp>
          <p:nvSpPr>
            <p:cNvPr id="58" name="Text Box 14">
              <a:extLst>
                <a:ext uri="{FF2B5EF4-FFF2-40B4-BE49-F238E27FC236}">
                  <a16:creationId xmlns:a16="http://schemas.microsoft.com/office/drawing/2014/main" id="{F783745E-D786-68F5-EBCC-75457FF8B264}"/>
                </a:ext>
              </a:extLst>
            </p:cNvPr>
            <p:cNvSpPr txBox="1">
              <a:spLocks noChangeArrowheads="1"/>
            </p:cNvSpPr>
            <p:nvPr/>
          </p:nvSpPr>
          <p:spPr bwMode="auto">
            <a:xfrm>
              <a:off x="6078649" y="4374579"/>
              <a:ext cx="413146"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nchor="ctr">
              <a:spAutoFit/>
            </a:bodyPr>
            <a:lstStyle>
              <a:lvl1pPr eaLnBrk="0" hangingPunct="0">
                <a:defRPr b="1" baseline="-25000">
                  <a:solidFill>
                    <a:schemeClr val="tx1"/>
                  </a:solidFill>
                  <a:latin typeface="Arial" charset="0"/>
                  <a:cs typeface="Arial" charset="0"/>
                </a:defRPr>
              </a:lvl1pPr>
              <a:lvl2pPr marL="742950" indent="-285750" eaLnBrk="0" hangingPunct="0">
                <a:defRPr b="1" baseline="-25000">
                  <a:solidFill>
                    <a:schemeClr val="tx1"/>
                  </a:solidFill>
                  <a:latin typeface="Arial" charset="0"/>
                  <a:cs typeface="Arial" charset="0"/>
                </a:defRPr>
              </a:lvl2pPr>
              <a:lvl3pPr marL="1143000" indent="-228600" eaLnBrk="0" hangingPunct="0">
                <a:defRPr b="1" baseline="-25000">
                  <a:solidFill>
                    <a:schemeClr val="tx1"/>
                  </a:solidFill>
                  <a:latin typeface="Arial" charset="0"/>
                  <a:cs typeface="Arial" charset="0"/>
                </a:defRPr>
              </a:lvl3pPr>
              <a:lvl4pPr marL="1600200" indent="-228600" eaLnBrk="0" hangingPunct="0">
                <a:defRPr b="1" baseline="-25000">
                  <a:solidFill>
                    <a:schemeClr val="tx1"/>
                  </a:solidFill>
                  <a:latin typeface="Arial" charset="0"/>
                  <a:cs typeface="Arial" charset="0"/>
                </a:defRPr>
              </a:lvl4pPr>
              <a:lvl5pPr marL="2057400" indent="-228600" eaLnBrk="0" hangingPunct="0">
                <a:defRPr b="1" baseline="-25000">
                  <a:solidFill>
                    <a:schemeClr val="tx1"/>
                  </a:solidFill>
                  <a:latin typeface="Arial" charset="0"/>
                  <a:cs typeface="Arial" charset="0"/>
                </a:defRPr>
              </a:lvl5pPr>
              <a:lvl6pPr marL="2514600" indent="-228600" eaLnBrk="0" fontAlgn="base" hangingPunct="0">
                <a:spcBef>
                  <a:spcPct val="0"/>
                </a:spcBef>
                <a:spcAft>
                  <a:spcPct val="0"/>
                </a:spcAft>
                <a:defRPr b="1" baseline="-25000">
                  <a:solidFill>
                    <a:schemeClr val="tx1"/>
                  </a:solidFill>
                  <a:latin typeface="Arial" charset="0"/>
                  <a:cs typeface="Arial" charset="0"/>
                </a:defRPr>
              </a:lvl6pPr>
              <a:lvl7pPr marL="2971800" indent="-228600" eaLnBrk="0" fontAlgn="base" hangingPunct="0">
                <a:spcBef>
                  <a:spcPct val="0"/>
                </a:spcBef>
                <a:spcAft>
                  <a:spcPct val="0"/>
                </a:spcAft>
                <a:defRPr b="1" baseline="-25000">
                  <a:solidFill>
                    <a:schemeClr val="tx1"/>
                  </a:solidFill>
                  <a:latin typeface="Arial" charset="0"/>
                  <a:cs typeface="Arial" charset="0"/>
                </a:defRPr>
              </a:lvl7pPr>
              <a:lvl8pPr marL="3429000" indent="-228600" eaLnBrk="0" fontAlgn="base" hangingPunct="0">
                <a:spcBef>
                  <a:spcPct val="0"/>
                </a:spcBef>
                <a:spcAft>
                  <a:spcPct val="0"/>
                </a:spcAft>
                <a:defRPr b="1" baseline="-25000">
                  <a:solidFill>
                    <a:schemeClr val="tx1"/>
                  </a:solidFill>
                  <a:latin typeface="Arial" charset="0"/>
                  <a:cs typeface="Arial" charset="0"/>
                </a:defRPr>
              </a:lvl8pPr>
              <a:lvl9pPr marL="3886200" indent="-228600" eaLnBrk="0" fontAlgn="base" hangingPunct="0">
                <a:spcBef>
                  <a:spcPct val="0"/>
                </a:spcBef>
                <a:spcAft>
                  <a:spcPct val="0"/>
                </a:spcAft>
                <a:defRPr b="1" baseline="-25000">
                  <a:solidFill>
                    <a:schemeClr val="tx1"/>
                  </a:solidFill>
                  <a:latin typeface="Arial" charset="0"/>
                  <a:cs typeface="Arial" charset="0"/>
                </a:defRPr>
              </a:lvl9pPr>
            </a:lstStyle>
            <a:p>
              <a:pPr algn="ctr"/>
              <a:r>
                <a:rPr lang="fr-FR" sz="1200" b="0" baseline="0" dirty="0">
                  <a:latin typeface="+mn-lt"/>
                </a:rPr>
                <a:t>t1</a:t>
              </a:r>
            </a:p>
          </p:txBody>
        </p:sp>
      </p:grpSp>
      <p:grpSp>
        <p:nvGrpSpPr>
          <p:cNvPr id="59" name="Groupe 58">
            <a:extLst>
              <a:ext uri="{FF2B5EF4-FFF2-40B4-BE49-F238E27FC236}">
                <a16:creationId xmlns:a16="http://schemas.microsoft.com/office/drawing/2014/main" id="{C4FA2F28-6A74-83DC-23EE-597E680FF92E}"/>
              </a:ext>
            </a:extLst>
          </p:cNvPr>
          <p:cNvGrpSpPr/>
          <p:nvPr/>
        </p:nvGrpSpPr>
        <p:grpSpPr>
          <a:xfrm>
            <a:off x="3394435" y="2041808"/>
            <a:ext cx="1097280" cy="1097280"/>
            <a:chOff x="1515832" y="3942987"/>
            <a:chExt cx="822960" cy="822960"/>
          </a:xfrm>
        </p:grpSpPr>
        <p:pic>
          <p:nvPicPr>
            <p:cNvPr id="60" name="Graphique 59" descr="Flèche en cercle contour">
              <a:extLst>
                <a:ext uri="{FF2B5EF4-FFF2-40B4-BE49-F238E27FC236}">
                  <a16:creationId xmlns:a16="http://schemas.microsoft.com/office/drawing/2014/main" id="{3CFE3241-A649-9826-965A-49118C18BE3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515832" y="3942987"/>
              <a:ext cx="822960" cy="822960"/>
            </a:xfrm>
            <a:prstGeom prst="rect">
              <a:avLst/>
            </a:prstGeom>
          </p:spPr>
        </p:pic>
        <p:sp>
          <p:nvSpPr>
            <p:cNvPr id="61" name="Rectangle 33">
              <a:extLst>
                <a:ext uri="{FF2B5EF4-FFF2-40B4-BE49-F238E27FC236}">
                  <a16:creationId xmlns:a16="http://schemas.microsoft.com/office/drawing/2014/main" id="{E6AF1384-C68C-5487-BFBA-5FDDC5B303DE}"/>
                </a:ext>
              </a:extLst>
            </p:cNvPr>
            <p:cNvSpPr>
              <a:spLocks noChangeArrowheads="1"/>
            </p:cNvSpPr>
            <p:nvPr/>
          </p:nvSpPr>
          <p:spPr bwMode="auto">
            <a:xfrm>
              <a:off x="1797398" y="4281185"/>
              <a:ext cx="391061" cy="1385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eaLnBrk="0" hangingPunct="0"/>
              <a:r>
                <a:rPr lang="en-US" sz="1200" dirty="0" err="1">
                  <a:solidFill>
                    <a:srgbClr val="000000"/>
                  </a:solidFill>
                </a:rPr>
                <a:t>appli</a:t>
              </a:r>
              <a:endParaRPr lang="en-US" sz="1200" dirty="0">
                <a:solidFill>
                  <a:srgbClr val="000000"/>
                </a:solidFill>
              </a:endParaRPr>
            </a:p>
          </p:txBody>
        </p:sp>
      </p:grpSp>
      <p:sp>
        <p:nvSpPr>
          <p:cNvPr id="44" name="Rectangle 43">
            <a:extLst>
              <a:ext uri="{FF2B5EF4-FFF2-40B4-BE49-F238E27FC236}">
                <a16:creationId xmlns:a16="http://schemas.microsoft.com/office/drawing/2014/main" id="{87B16D59-2F85-3D77-8F9C-2BE052CE7930}"/>
              </a:ext>
            </a:extLst>
          </p:cNvPr>
          <p:cNvSpPr>
            <a:spLocks noChangeAspect="1"/>
          </p:cNvSpPr>
          <p:nvPr/>
        </p:nvSpPr>
        <p:spPr bwMode="auto">
          <a:xfrm>
            <a:off x="7574084" y="3830203"/>
            <a:ext cx="150856" cy="129208"/>
          </a:xfrm>
          <a:prstGeom prst="rect">
            <a:avLst/>
          </a:prstGeom>
          <a:solidFill>
            <a:srgbClr val="000000"/>
          </a:solidFill>
          <a:ln w="9525" cap="flat" cmpd="sng" algn="ctr">
            <a:noFill/>
            <a:prstDash val="solid"/>
            <a:round/>
            <a:headEnd type="none" w="med" len="med"/>
            <a:tailEnd type="none" w="med" len="med"/>
          </a:ln>
          <a:effectLst/>
        </p:spPr>
        <p:txBody>
          <a:bodyPr vert="horz" wrap="none" lIns="120000" tIns="62400" rIns="120000" bIns="62400" numCol="1" rtlCol="0" anchor="ctr" anchorCtr="0" compatLnSpc="1">
            <a:prstTxWarp prst="textNoShape">
              <a:avLst/>
            </a:prstTxWarp>
          </a:bodyPr>
          <a:lstStyle/>
          <a:p>
            <a:pPr eaLnBrk="0" fontAlgn="base" hangingPunct="0">
              <a:spcBef>
                <a:spcPct val="0"/>
              </a:spcBef>
              <a:spcAft>
                <a:spcPct val="0"/>
              </a:spcAft>
            </a:pPr>
            <a:endParaRPr lang="fr-FR" sz="1200" dirty="0"/>
          </a:p>
        </p:txBody>
      </p:sp>
      <p:grpSp>
        <p:nvGrpSpPr>
          <p:cNvPr id="4" name="Groupe 3">
            <a:extLst>
              <a:ext uri="{FF2B5EF4-FFF2-40B4-BE49-F238E27FC236}">
                <a16:creationId xmlns:a16="http://schemas.microsoft.com/office/drawing/2014/main" id="{E5DD1910-AB64-5563-2D7B-6C466F626B1C}"/>
              </a:ext>
            </a:extLst>
          </p:cNvPr>
          <p:cNvGrpSpPr/>
          <p:nvPr/>
        </p:nvGrpSpPr>
        <p:grpSpPr>
          <a:xfrm>
            <a:off x="4624828" y="1899239"/>
            <a:ext cx="662576" cy="711834"/>
            <a:chOff x="382127" y="1134698"/>
            <a:chExt cx="662576" cy="711834"/>
          </a:xfrm>
        </p:grpSpPr>
        <p:grpSp>
          <p:nvGrpSpPr>
            <p:cNvPr id="39" name="Groupe 38">
              <a:extLst>
                <a:ext uri="{FF2B5EF4-FFF2-40B4-BE49-F238E27FC236}">
                  <a16:creationId xmlns:a16="http://schemas.microsoft.com/office/drawing/2014/main" id="{638BD709-945C-B903-69BC-10E4FB575894}"/>
                </a:ext>
              </a:extLst>
            </p:cNvPr>
            <p:cNvGrpSpPr/>
            <p:nvPr/>
          </p:nvGrpSpPr>
          <p:grpSpPr>
            <a:xfrm>
              <a:off x="382127" y="1134698"/>
              <a:ext cx="662576" cy="711834"/>
              <a:chOff x="3605481" y="1185813"/>
              <a:chExt cx="662576" cy="711834"/>
            </a:xfrm>
          </p:grpSpPr>
          <p:sp>
            <p:nvSpPr>
              <p:cNvPr id="63" name="Rectangle 62">
                <a:extLst>
                  <a:ext uri="{FF2B5EF4-FFF2-40B4-BE49-F238E27FC236}">
                    <a16:creationId xmlns:a16="http://schemas.microsoft.com/office/drawing/2014/main" id="{AC39A843-73AA-B9D9-2FE1-6EBB7EC67836}"/>
                  </a:ext>
                </a:extLst>
              </p:cNvPr>
              <p:cNvSpPr/>
              <p:nvPr/>
            </p:nvSpPr>
            <p:spPr>
              <a:xfrm>
                <a:off x="3605481" y="1185813"/>
                <a:ext cx="662576" cy="711834"/>
              </a:xfrm>
              <a:prstGeom prst="rect">
                <a:avLst/>
              </a:prstGeom>
              <a:noFill/>
              <a:ln w="3175">
                <a:solidFill>
                  <a:schemeClr val="tx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sz="3200" dirty="0"/>
              </a:p>
            </p:txBody>
          </p:sp>
          <p:sp>
            <p:nvSpPr>
              <p:cNvPr id="64" name="Rectangle 63">
                <a:extLst>
                  <a:ext uri="{FF2B5EF4-FFF2-40B4-BE49-F238E27FC236}">
                    <a16:creationId xmlns:a16="http://schemas.microsoft.com/office/drawing/2014/main" id="{BBF8AC42-83D1-6653-A7B2-D586C29E866D}"/>
                  </a:ext>
                </a:extLst>
              </p:cNvPr>
              <p:cNvSpPr>
                <a:spLocks noChangeArrowheads="1"/>
              </p:cNvSpPr>
              <p:nvPr/>
            </p:nvSpPr>
            <p:spPr bwMode="auto">
              <a:xfrm>
                <a:off x="3605483" y="1712981"/>
                <a:ext cx="662574"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1100" b="1" dirty="0"/>
                  <a:t>PRIM</a:t>
                </a:r>
              </a:p>
            </p:txBody>
          </p:sp>
          <p:sp>
            <p:nvSpPr>
              <p:cNvPr id="65" name="Rectangle 64">
                <a:extLst>
                  <a:ext uri="{FF2B5EF4-FFF2-40B4-BE49-F238E27FC236}">
                    <a16:creationId xmlns:a16="http://schemas.microsoft.com/office/drawing/2014/main" id="{A1441A93-5614-0AD3-4D3E-B81665DE4FF8}"/>
                  </a:ext>
                </a:extLst>
              </p:cNvPr>
              <p:cNvSpPr>
                <a:spLocks noChangeArrowheads="1"/>
              </p:cNvSpPr>
              <p:nvPr/>
            </p:nvSpPr>
            <p:spPr bwMode="auto">
              <a:xfrm>
                <a:off x="3609799" y="1207594"/>
                <a:ext cx="65394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900" dirty="0">
                    <a:solidFill>
                      <a:srgbClr val="2E7D48"/>
                    </a:solidFill>
                  </a:rPr>
                  <a:t>Ready</a:t>
                </a:r>
              </a:p>
            </p:txBody>
          </p:sp>
        </p:grpSp>
        <p:pic>
          <p:nvPicPr>
            <p:cNvPr id="62" name="Graphique 61">
              <a:extLst>
                <a:ext uri="{FF2B5EF4-FFF2-40B4-BE49-F238E27FC236}">
                  <a16:creationId xmlns:a16="http://schemas.microsoft.com/office/drawing/2014/main" id="{8CCCC647-8F99-2EB2-595E-F5EE6DCE225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99588" y="1267388"/>
              <a:ext cx="457200" cy="457200"/>
            </a:xfrm>
            <a:prstGeom prst="rect">
              <a:avLst/>
            </a:prstGeom>
          </p:spPr>
        </p:pic>
      </p:grpSp>
      <p:grpSp>
        <p:nvGrpSpPr>
          <p:cNvPr id="66" name="Groupe 65">
            <a:extLst>
              <a:ext uri="{FF2B5EF4-FFF2-40B4-BE49-F238E27FC236}">
                <a16:creationId xmlns:a16="http://schemas.microsoft.com/office/drawing/2014/main" id="{8747EF1B-3576-FC07-4F1E-C0C84A5F5167}"/>
              </a:ext>
            </a:extLst>
          </p:cNvPr>
          <p:cNvGrpSpPr/>
          <p:nvPr/>
        </p:nvGrpSpPr>
        <p:grpSpPr>
          <a:xfrm>
            <a:off x="7277091" y="1924466"/>
            <a:ext cx="662576" cy="711834"/>
            <a:chOff x="382127" y="1134698"/>
            <a:chExt cx="662576" cy="711834"/>
          </a:xfrm>
        </p:grpSpPr>
        <p:grpSp>
          <p:nvGrpSpPr>
            <p:cNvPr id="67" name="Groupe 66">
              <a:extLst>
                <a:ext uri="{FF2B5EF4-FFF2-40B4-BE49-F238E27FC236}">
                  <a16:creationId xmlns:a16="http://schemas.microsoft.com/office/drawing/2014/main" id="{88016F96-3D07-3064-B236-4E68C8843190}"/>
                </a:ext>
              </a:extLst>
            </p:cNvPr>
            <p:cNvGrpSpPr/>
            <p:nvPr/>
          </p:nvGrpSpPr>
          <p:grpSpPr>
            <a:xfrm>
              <a:off x="382127" y="1134698"/>
              <a:ext cx="662576" cy="711834"/>
              <a:chOff x="3605481" y="1185813"/>
              <a:chExt cx="662576" cy="711834"/>
            </a:xfrm>
          </p:grpSpPr>
          <p:sp>
            <p:nvSpPr>
              <p:cNvPr id="69" name="Rectangle 68">
                <a:extLst>
                  <a:ext uri="{FF2B5EF4-FFF2-40B4-BE49-F238E27FC236}">
                    <a16:creationId xmlns:a16="http://schemas.microsoft.com/office/drawing/2014/main" id="{176931FD-9EC1-BD9F-84CF-5E5F2AD6158E}"/>
                  </a:ext>
                </a:extLst>
              </p:cNvPr>
              <p:cNvSpPr/>
              <p:nvPr/>
            </p:nvSpPr>
            <p:spPr>
              <a:xfrm>
                <a:off x="3605481" y="1185813"/>
                <a:ext cx="662576" cy="711834"/>
              </a:xfrm>
              <a:prstGeom prst="rect">
                <a:avLst/>
              </a:prstGeom>
              <a:noFill/>
              <a:ln w="3175">
                <a:solidFill>
                  <a:schemeClr val="tx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sz="3200" dirty="0"/>
              </a:p>
            </p:txBody>
          </p:sp>
          <p:sp>
            <p:nvSpPr>
              <p:cNvPr id="70" name="Rectangle 69">
                <a:extLst>
                  <a:ext uri="{FF2B5EF4-FFF2-40B4-BE49-F238E27FC236}">
                    <a16:creationId xmlns:a16="http://schemas.microsoft.com/office/drawing/2014/main" id="{81B1F172-305F-8A30-9F4E-B4FE29EC794E}"/>
                  </a:ext>
                </a:extLst>
              </p:cNvPr>
              <p:cNvSpPr>
                <a:spLocks noChangeArrowheads="1"/>
              </p:cNvSpPr>
              <p:nvPr/>
            </p:nvSpPr>
            <p:spPr bwMode="auto">
              <a:xfrm>
                <a:off x="3605483" y="1712981"/>
                <a:ext cx="662574"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1100" b="1" dirty="0"/>
                  <a:t>SECOND</a:t>
                </a:r>
              </a:p>
            </p:txBody>
          </p:sp>
          <p:sp>
            <p:nvSpPr>
              <p:cNvPr id="71" name="Rectangle 70">
                <a:extLst>
                  <a:ext uri="{FF2B5EF4-FFF2-40B4-BE49-F238E27FC236}">
                    <a16:creationId xmlns:a16="http://schemas.microsoft.com/office/drawing/2014/main" id="{0747314B-DEC5-7E50-0BF0-98D22113F3DC}"/>
                  </a:ext>
                </a:extLst>
              </p:cNvPr>
              <p:cNvSpPr>
                <a:spLocks noChangeArrowheads="1"/>
              </p:cNvSpPr>
              <p:nvPr/>
            </p:nvSpPr>
            <p:spPr bwMode="auto">
              <a:xfrm>
                <a:off x="3609799" y="1207594"/>
                <a:ext cx="65394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900" dirty="0">
                    <a:solidFill>
                      <a:srgbClr val="2E7D48"/>
                    </a:solidFill>
                  </a:rPr>
                  <a:t>Ready</a:t>
                </a:r>
              </a:p>
            </p:txBody>
          </p:sp>
        </p:grpSp>
        <p:pic>
          <p:nvPicPr>
            <p:cNvPr id="68" name="Graphique 67">
              <a:extLst>
                <a:ext uri="{FF2B5EF4-FFF2-40B4-BE49-F238E27FC236}">
                  <a16:creationId xmlns:a16="http://schemas.microsoft.com/office/drawing/2014/main" id="{F1EF838B-D7DB-BFC0-1080-93440E373D8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99588" y="1267388"/>
              <a:ext cx="457200" cy="457200"/>
            </a:xfrm>
            <a:prstGeom prst="rect">
              <a:avLst/>
            </a:prstGeom>
          </p:spPr>
        </p:pic>
      </p:grpSp>
      <p:pic>
        <p:nvPicPr>
          <p:cNvPr id="28" name="mirror-23">
            <a:hlinkClick r:id="" action="ppaction://media"/>
            <a:extLst>
              <a:ext uri="{FF2B5EF4-FFF2-40B4-BE49-F238E27FC236}">
                <a16:creationId xmlns:a16="http://schemas.microsoft.com/office/drawing/2014/main" id="{C89576DF-9853-78DC-8E22-5AA4EA45B64D}"/>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454030" y="6370637"/>
            <a:ext cx="487363" cy="487363"/>
          </a:xfrm>
          <a:prstGeom prst="rect">
            <a:avLst/>
          </a:prstGeom>
        </p:spPr>
      </p:pic>
    </p:spTree>
    <p:extLst>
      <p:ext uri="{BB962C8B-B14F-4D97-AF65-F5344CB8AC3E}">
        <p14:creationId xmlns:p14="http://schemas.microsoft.com/office/powerpoint/2010/main" val="1777404024"/>
      </p:ext>
    </p:extLst>
  </p:cSld>
  <p:clrMapOvr>
    <a:masterClrMapping/>
  </p:clrMapOvr>
  <mc:AlternateContent xmlns:mc="http://schemas.openxmlformats.org/markup-compatibility/2006" xmlns:p14="http://schemas.microsoft.com/office/powerpoint/2010/main">
    <mc:Choice Requires="p14">
      <p:transition spd="slow" p14:dur="2000" advClick="0" advTm="35000"/>
    </mc:Choice>
    <mc:Fallback xmlns="">
      <p:transition spd="slow" advClick="0" advTm="3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4525"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28"/>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4D7B28D-73CE-3C84-8ECE-626BE8DFE180}"/>
              </a:ext>
            </a:extLst>
          </p:cNvPr>
          <p:cNvSpPr>
            <a:spLocks noGrp="1"/>
          </p:cNvSpPr>
          <p:nvPr>
            <p:ph type="title"/>
          </p:nvPr>
        </p:nvSpPr>
        <p:spPr/>
        <p:txBody>
          <a:bodyPr/>
          <a:lstStyle/>
          <a:p>
            <a:r>
              <a:rPr lang="fr-FR" dirty="0"/>
              <a:t>Bitmaps </a:t>
            </a:r>
            <a:r>
              <a:rPr lang="fr-FR" dirty="0" err="1"/>
              <a:t>when</a:t>
            </a:r>
            <a:r>
              <a:rPr lang="fr-FR" dirty="0"/>
              <a:t> ALONE</a:t>
            </a:r>
          </a:p>
        </p:txBody>
      </p:sp>
      <p:sp>
        <p:nvSpPr>
          <p:cNvPr id="3" name="Espace réservé du texte 2">
            <a:extLst>
              <a:ext uri="{FF2B5EF4-FFF2-40B4-BE49-F238E27FC236}">
                <a16:creationId xmlns:a16="http://schemas.microsoft.com/office/drawing/2014/main" id="{ED62B158-546B-79B9-2135-F6EFFCE6E6B3}"/>
              </a:ext>
            </a:extLst>
          </p:cNvPr>
          <p:cNvSpPr>
            <a:spLocks noGrp="1"/>
          </p:cNvSpPr>
          <p:nvPr>
            <p:ph type="body" sz="quarter" idx="10"/>
          </p:nvPr>
        </p:nvSpPr>
        <p:spPr/>
        <p:txBody>
          <a:bodyPr/>
          <a:lstStyle/>
          <a:p>
            <a:endParaRPr lang="fr-FR" dirty="0">
              <a:latin typeface="+mn-lt"/>
            </a:endParaRPr>
          </a:p>
        </p:txBody>
      </p:sp>
      <p:pic>
        <p:nvPicPr>
          <p:cNvPr id="5" name="Graphique 4" descr="Flèche en cercle contour">
            <a:extLst>
              <a:ext uri="{FF2B5EF4-FFF2-40B4-BE49-F238E27FC236}">
                <a16:creationId xmlns:a16="http://schemas.microsoft.com/office/drawing/2014/main" id="{CD733762-D937-FA39-03F0-1937516C164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100810" y="3214249"/>
            <a:ext cx="1097280" cy="1097280"/>
          </a:xfrm>
          <a:prstGeom prst="rect">
            <a:avLst/>
          </a:prstGeom>
        </p:spPr>
      </p:pic>
      <p:sp>
        <p:nvSpPr>
          <p:cNvPr id="6" name="Rectangle 33">
            <a:extLst>
              <a:ext uri="{FF2B5EF4-FFF2-40B4-BE49-F238E27FC236}">
                <a16:creationId xmlns:a16="http://schemas.microsoft.com/office/drawing/2014/main" id="{702A34FB-E82B-D6EA-1392-342774F5CD90}"/>
              </a:ext>
            </a:extLst>
          </p:cNvPr>
          <p:cNvSpPr>
            <a:spLocks noChangeArrowheads="1"/>
          </p:cNvSpPr>
          <p:nvPr/>
        </p:nvSpPr>
        <p:spPr bwMode="auto">
          <a:xfrm>
            <a:off x="5458029" y="3681767"/>
            <a:ext cx="650544" cy="15388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eaLnBrk="0" hangingPunct="0"/>
            <a:r>
              <a:rPr lang="en-US" sz="1000" dirty="0" err="1">
                <a:solidFill>
                  <a:schemeClr val="accent4"/>
                </a:solidFill>
              </a:rPr>
              <a:t>nfsbox</a:t>
            </a:r>
            <a:endParaRPr lang="en-US" sz="1000" dirty="0">
              <a:solidFill>
                <a:schemeClr val="accent4"/>
              </a:solidFill>
            </a:endParaRPr>
          </a:p>
        </p:txBody>
      </p:sp>
      <p:grpSp>
        <p:nvGrpSpPr>
          <p:cNvPr id="11" name="Groupe 10">
            <a:extLst>
              <a:ext uri="{FF2B5EF4-FFF2-40B4-BE49-F238E27FC236}">
                <a16:creationId xmlns:a16="http://schemas.microsoft.com/office/drawing/2014/main" id="{BB814D56-0E2B-A412-E02B-180664120188}"/>
              </a:ext>
            </a:extLst>
          </p:cNvPr>
          <p:cNvGrpSpPr/>
          <p:nvPr/>
        </p:nvGrpSpPr>
        <p:grpSpPr>
          <a:xfrm>
            <a:off x="3573843" y="4114861"/>
            <a:ext cx="1218485" cy="951904"/>
            <a:chOff x="4720574" y="2757393"/>
            <a:chExt cx="913864" cy="713928"/>
          </a:xfrm>
        </p:grpSpPr>
        <p:sp>
          <p:nvSpPr>
            <p:cNvPr id="12" name="AutoShape 12">
              <a:extLst>
                <a:ext uri="{FF2B5EF4-FFF2-40B4-BE49-F238E27FC236}">
                  <a16:creationId xmlns:a16="http://schemas.microsoft.com/office/drawing/2014/main" id="{CA72BCBA-F36D-E44E-1B9D-B85C667273B4}"/>
                </a:ext>
              </a:extLst>
            </p:cNvPr>
            <p:cNvSpPr>
              <a:spLocks noChangeAspect="1" noChangeArrowheads="1"/>
            </p:cNvSpPr>
            <p:nvPr/>
          </p:nvSpPr>
          <p:spPr bwMode="auto">
            <a:xfrm flipH="1">
              <a:off x="4720574" y="3051396"/>
              <a:ext cx="574834" cy="419925"/>
            </a:xfrm>
            <a:prstGeom prst="flowChartMagneticDisk">
              <a:avLst/>
            </a:prstGeom>
            <a:noFill/>
            <a:ln w="9525">
              <a:solidFill>
                <a:schemeClr val="tx1"/>
              </a:solidFill>
              <a:round/>
              <a:headEnd/>
              <a:tailEnd/>
            </a:ln>
          </p:spPr>
          <p:txBody>
            <a:bodyPr wrap="none" lIns="120000" tIns="62400" rIns="120000" bIns="62400" anchor="ctr"/>
            <a:lstStyle/>
            <a:p>
              <a:endParaRPr lang="en-US" sz="1200"/>
            </a:p>
          </p:txBody>
        </p:sp>
        <p:sp>
          <p:nvSpPr>
            <p:cNvPr id="13" name="Line 8">
              <a:extLst>
                <a:ext uri="{FF2B5EF4-FFF2-40B4-BE49-F238E27FC236}">
                  <a16:creationId xmlns:a16="http://schemas.microsoft.com/office/drawing/2014/main" id="{7AE806F2-F584-2F74-4508-6708CCC0CF08}"/>
                </a:ext>
              </a:extLst>
            </p:cNvPr>
            <p:cNvSpPr>
              <a:spLocks noChangeShapeType="1"/>
            </p:cNvSpPr>
            <p:nvPr/>
          </p:nvSpPr>
          <p:spPr bwMode="auto">
            <a:xfrm flipH="1">
              <a:off x="5170697" y="2762599"/>
              <a:ext cx="0" cy="306799"/>
            </a:xfrm>
            <a:prstGeom prst="line">
              <a:avLst/>
            </a:prstGeom>
            <a:ln w="9525">
              <a:solidFill>
                <a:schemeClr val="tx1"/>
              </a:solidFill>
              <a:prstDash val="sysDash"/>
              <a:headEnd type="triangle" w="med" len="med"/>
              <a:tailEnd type="none" w="med" len="med"/>
            </a:ln>
            <a:effectLst/>
          </p:spPr>
          <p:style>
            <a:lnRef idx="2">
              <a:schemeClr val="accent2"/>
            </a:lnRef>
            <a:fillRef idx="0">
              <a:schemeClr val="accent2"/>
            </a:fillRef>
            <a:effectRef idx="1">
              <a:schemeClr val="accent2"/>
            </a:effectRef>
            <a:fontRef idx="minor">
              <a:schemeClr val="tx1"/>
            </a:fontRef>
          </p:style>
          <p:txBody>
            <a:bodyPr wrap="none" anchor="ctr"/>
            <a:lstStyle/>
            <a:p>
              <a:pPr>
                <a:defRPr/>
              </a:pPr>
              <a:endParaRPr lang="fr-FR" sz="1200"/>
            </a:p>
          </p:txBody>
        </p:sp>
        <p:sp>
          <p:nvSpPr>
            <p:cNvPr id="14" name="Line 8">
              <a:extLst>
                <a:ext uri="{FF2B5EF4-FFF2-40B4-BE49-F238E27FC236}">
                  <a16:creationId xmlns:a16="http://schemas.microsoft.com/office/drawing/2014/main" id="{40D1F4C2-499A-D9F1-CDE2-BD0B05610B8F}"/>
                </a:ext>
              </a:extLst>
            </p:cNvPr>
            <p:cNvSpPr>
              <a:spLocks noChangeShapeType="1"/>
            </p:cNvSpPr>
            <p:nvPr/>
          </p:nvSpPr>
          <p:spPr bwMode="auto">
            <a:xfrm flipH="1">
              <a:off x="4894806" y="2757393"/>
              <a:ext cx="0" cy="306799"/>
            </a:xfrm>
            <a:prstGeom prst="line">
              <a:avLst/>
            </a:prstGeom>
            <a:ln w="9525">
              <a:solidFill>
                <a:schemeClr val="tx1"/>
              </a:solidFill>
              <a:headEnd type="none" w="med" len="med"/>
              <a:tailEnd type="triangle" w="med" len="med"/>
            </a:ln>
            <a:effectLst/>
          </p:spPr>
          <p:style>
            <a:lnRef idx="2">
              <a:schemeClr val="accent2"/>
            </a:lnRef>
            <a:fillRef idx="0">
              <a:schemeClr val="accent2"/>
            </a:fillRef>
            <a:effectRef idx="1">
              <a:schemeClr val="accent2"/>
            </a:effectRef>
            <a:fontRef idx="minor">
              <a:schemeClr val="tx1"/>
            </a:fontRef>
          </p:style>
          <p:txBody>
            <a:bodyPr wrap="none" anchor="ctr"/>
            <a:lstStyle/>
            <a:p>
              <a:pPr>
                <a:defRPr/>
              </a:pPr>
              <a:endParaRPr lang="fr-FR" sz="1200"/>
            </a:p>
          </p:txBody>
        </p:sp>
        <p:sp>
          <p:nvSpPr>
            <p:cNvPr id="15" name="Text Box 14">
              <a:extLst>
                <a:ext uri="{FF2B5EF4-FFF2-40B4-BE49-F238E27FC236}">
                  <a16:creationId xmlns:a16="http://schemas.microsoft.com/office/drawing/2014/main" id="{FA86E09A-E0CA-C3D7-A157-FEE8A730AB10}"/>
                </a:ext>
              </a:extLst>
            </p:cNvPr>
            <p:cNvSpPr txBox="1">
              <a:spLocks noChangeArrowheads="1"/>
            </p:cNvSpPr>
            <p:nvPr/>
          </p:nvSpPr>
          <p:spPr bwMode="auto">
            <a:xfrm>
              <a:off x="5139618" y="2846141"/>
              <a:ext cx="494820"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nchor="ctr">
              <a:spAutoFit/>
            </a:bodyPr>
            <a:lstStyle>
              <a:lvl1pPr eaLnBrk="0" hangingPunct="0">
                <a:defRPr b="1" baseline="-25000">
                  <a:solidFill>
                    <a:schemeClr val="tx1"/>
                  </a:solidFill>
                  <a:latin typeface="Arial" charset="0"/>
                  <a:cs typeface="Arial" charset="0"/>
                </a:defRPr>
              </a:lvl1pPr>
              <a:lvl2pPr marL="742950" indent="-285750" eaLnBrk="0" hangingPunct="0">
                <a:defRPr b="1" baseline="-25000">
                  <a:solidFill>
                    <a:schemeClr val="tx1"/>
                  </a:solidFill>
                  <a:latin typeface="Arial" charset="0"/>
                  <a:cs typeface="Arial" charset="0"/>
                </a:defRPr>
              </a:lvl2pPr>
              <a:lvl3pPr marL="1143000" indent="-228600" eaLnBrk="0" hangingPunct="0">
                <a:defRPr b="1" baseline="-25000">
                  <a:solidFill>
                    <a:schemeClr val="tx1"/>
                  </a:solidFill>
                  <a:latin typeface="Arial" charset="0"/>
                  <a:cs typeface="Arial" charset="0"/>
                </a:defRPr>
              </a:lvl3pPr>
              <a:lvl4pPr marL="1600200" indent="-228600" eaLnBrk="0" hangingPunct="0">
                <a:defRPr b="1" baseline="-25000">
                  <a:solidFill>
                    <a:schemeClr val="tx1"/>
                  </a:solidFill>
                  <a:latin typeface="Arial" charset="0"/>
                  <a:cs typeface="Arial" charset="0"/>
                </a:defRPr>
              </a:lvl4pPr>
              <a:lvl5pPr marL="2057400" indent="-228600" eaLnBrk="0" hangingPunct="0">
                <a:defRPr b="1" baseline="-25000">
                  <a:solidFill>
                    <a:schemeClr val="tx1"/>
                  </a:solidFill>
                  <a:latin typeface="Arial" charset="0"/>
                  <a:cs typeface="Arial" charset="0"/>
                </a:defRPr>
              </a:lvl5pPr>
              <a:lvl6pPr marL="2514600" indent="-228600" eaLnBrk="0" fontAlgn="base" hangingPunct="0">
                <a:spcBef>
                  <a:spcPct val="0"/>
                </a:spcBef>
                <a:spcAft>
                  <a:spcPct val="0"/>
                </a:spcAft>
                <a:defRPr b="1" baseline="-25000">
                  <a:solidFill>
                    <a:schemeClr val="tx1"/>
                  </a:solidFill>
                  <a:latin typeface="Arial" charset="0"/>
                  <a:cs typeface="Arial" charset="0"/>
                </a:defRPr>
              </a:lvl6pPr>
              <a:lvl7pPr marL="2971800" indent="-228600" eaLnBrk="0" fontAlgn="base" hangingPunct="0">
                <a:spcBef>
                  <a:spcPct val="0"/>
                </a:spcBef>
                <a:spcAft>
                  <a:spcPct val="0"/>
                </a:spcAft>
                <a:defRPr b="1" baseline="-25000">
                  <a:solidFill>
                    <a:schemeClr val="tx1"/>
                  </a:solidFill>
                  <a:latin typeface="Arial" charset="0"/>
                  <a:cs typeface="Arial" charset="0"/>
                </a:defRPr>
              </a:lvl7pPr>
              <a:lvl8pPr marL="3429000" indent="-228600" eaLnBrk="0" fontAlgn="base" hangingPunct="0">
                <a:spcBef>
                  <a:spcPct val="0"/>
                </a:spcBef>
                <a:spcAft>
                  <a:spcPct val="0"/>
                </a:spcAft>
                <a:defRPr b="1" baseline="-25000">
                  <a:solidFill>
                    <a:schemeClr val="tx1"/>
                  </a:solidFill>
                  <a:latin typeface="Arial" charset="0"/>
                  <a:cs typeface="Arial" charset="0"/>
                </a:defRPr>
              </a:lvl8pPr>
              <a:lvl9pPr marL="3886200" indent="-228600" eaLnBrk="0" fontAlgn="base" hangingPunct="0">
                <a:spcBef>
                  <a:spcPct val="0"/>
                </a:spcBef>
                <a:spcAft>
                  <a:spcPct val="0"/>
                </a:spcAft>
                <a:defRPr b="1" baseline="-25000">
                  <a:solidFill>
                    <a:schemeClr val="tx1"/>
                  </a:solidFill>
                  <a:latin typeface="Arial" charset="0"/>
                  <a:cs typeface="Arial" charset="0"/>
                </a:defRPr>
              </a:lvl9pPr>
            </a:lstStyle>
            <a:p>
              <a:r>
                <a:rPr lang="fr-FR" sz="1200" b="0" baseline="0" dirty="0">
                  <a:latin typeface="+mn-lt"/>
                </a:rPr>
                <a:t>ok1</a:t>
              </a:r>
            </a:p>
          </p:txBody>
        </p:sp>
        <p:sp>
          <p:nvSpPr>
            <p:cNvPr id="16" name="Rectangle 15">
              <a:extLst>
                <a:ext uri="{FF2B5EF4-FFF2-40B4-BE49-F238E27FC236}">
                  <a16:creationId xmlns:a16="http://schemas.microsoft.com/office/drawing/2014/main" id="{76AD57C3-2BC7-DE2E-AA68-75DBF62D5471}"/>
                </a:ext>
              </a:extLst>
            </p:cNvPr>
            <p:cNvSpPr>
              <a:spLocks noChangeAspect="1"/>
            </p:cNvSpPr>
            <p:nvPr/>
          </p:nvSpPr>
          <p:spPr bwMode="auto">
            <a:xfrm>
              <a:off x="4961145" y="3286368"/>
              <a:ext cx="113142" cy="96906"/>
            </a:xfrm>
            <a:prstGeom prst="rect">
              <a:avLst/>
            </a:prstGeom>
            <a:solidFill>
              <a:srgbClr val="000000"/>
            </a:solidFill>
            <a:ln w="9525" cap="flat" cmpd="sng" algn="ctr">
              <a:noFill/>
              <a:prstDash val="solid"/>
              <a:round/>
              <a:headEnd type="none" w="med" len="med"/>
              <a:tailEnd type="none" w="med" len="med"/>
            </a:ln>
            <a:effectLst/>
          </p:spPr>
          <p:txBody>
            <a:bodyPr vert="horz" wrap="none" lIns="120000" tIns="62400" rIns="120000" bIns="62400" numCol="1" rtlCol="0" anchor="ctr" anchorCtr="0" compatLnSpc="1">
              <a:prstTxWarp prst="textNoShape">
                <a:avLst/>
              </a:prstTxWarp>
            </a:bodyPr>
            <a:lstStyle/>
            <a:p>
              <a:pPr eaLnBrk="0" fontAlgn="base" hangingPunct="0">
                <a:spcBef>
                  <a:spcPct val="0"/>
                </a:spcBef>
                <a:spcAft>
                  <a:spcPct val="0"/>
                </a:spcAft>
              </a:pPr>
              <a:endParaRPr lang="fr-FR" sz="1200"/>
            </a:p>
          </p:txBody>
        </p:sp>
      </p:grpSp>
      <p:grpSp>
        <p:nvGrpSpPr>
          <p:cNvPr id="17" name="Groupe 16">
            <a:extLst>
              <a:ext uri="{FF2B5EF4-FFF2-40B4-BE49-F238E27FC236}">
                <a16:creationId xmlns:a16="http://schemas.microsoft.com/office/drawing/2014/main" id="{1B389E01-DCDF-4A74-472E-793475266BCD}"/>
              </a:ext>
            </a:extLst>
          </p:cNvPr>
          <p:cNvGrpSpPr/>
          <p:nvPr/>
        </p:nvGrpSpPr>
        <p:grpSpPr>
          <a:xfrm>
            <a:off x="3111884" y="3299008"/>
            <a:ext cx="1790635" cy="818627"/>
            <a:chOff x="2176152" y="1753638"/>
            <a:chExt cx="1159461" cy="731502"/>
          </a:xfrm>
        </p:grpSpPr>
        <p:sp>
          <p:nvSpPr>
            <p:cNvPr id="18" name="Rectangle : avec coins arrondis en diagonale 17">
              <a:extLst>
                <a:ext uri="{FF2B5EF4-FFF2-40B4-BE49-F238E27FC236}">
                  <a16:creationId xmlns:a16="http://schemas.microsoft.com/office/drawing/2014/main" id="{7AA6409C-6D5B-B795-73F5-1E428EBF9D78}"/>
                </a:ext>
              </a:extLst>
            </p:cNvPr>
            <p:cNvSpPr/>
            <p:nvPr/>
          </p:nvSpPr>
          <p:spPr>
            <a:xfrm>
              <a:off x="2176152" y="1753638"/>
              <a:ext cx="1159461" cy="731502"/>
            </a:xfrm>
            <a:prstGeom prst="round2Diag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19" name="Text Box 14">
              <a:extLst>
                <a:ext uri="{FF2B5EF4-FFF2-40B4-BE49-F238E27FC236}">
                  <a16:creationId xmlns:a16="http://schemas.microsoft.com/office/drawing/2014/main" id="{2DBD0A45-A2D9-87A9-8C6B-A22D5539CE11}"/>
                </a:ext>
              </a:extLst>
            </p:cNvPr>
            <p:cNvSpPr txBox="1">
              <a:spLocks noChangeArrowheads="1"/>
            </p:cNvSpPr>
            <p:nvPr/>
          </p:nvSpPr>
          <p:spPr bwMode="auto">
            <a:xfrm>
              <a:off x="2240585" y="1765141"/>
              <a:ext cx="1057389" cy="247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nchor="ctr">
              <a:spAutoFit/>
            </a:bodyPr>
            <a:lstStyle>
              <a:lvl1pPr eaLnBrk="0" hangingPunct="0">
                <a:defRPr b="1" baseline="-25000">
                  <a:solidFill>
                    <a:schemeClr val="tx1"/>
                  </a:solidFill>
                  <a:latin typeface="Arial" charset="0"/>
                  <a:cs typeface="Arial" charset="0"/>
                </a:defRPr>
              </a:lvl1pPr>
              <a:lvl2pPr marL="742950" indent="-285750" eaLnBrk="0" hangingPunct="0">
                <a:defRPr b="1" baseline="-25000">
                  <a:solidFill>
                    <a:schemeClr val="tx1"/>
                  </a:solidFill>
                  <a:latin typeface="Arial" charset="0"/>
                  <a:cs typeface="Arial" charset="0"/>
                </a:defRPr>
              </a:lvl2pPr>
              <a:lvl3pPr marL="1143000" indent="-228600" eaLnBrk="0" hangingPunct="0">
                <a:defRPr b="1" baseline="-25000">
                  <a:solidFill>
                    <a:schemeClr val="tx1"/>
                  </a:solidFill>
                  <a:latin typeface="Arial" charset="0"/>
                  <a:cs typeface="Arial" charset="0"/>
                </a:defRPr>
              </a:lvl3pPr>
              <a:lvl4pPr marL="1600200" indent="-228600" eaLnBrk="0" hangingPunct="0">
                <a:defRPr b="1" baseline="-25000">
                  <a:solidFill>
                    <a:schemeClr val="tx1"/>
                  </a:solidFill>
                  <a:latin typeface="Arial" charset="0"/>
                  <a:cs typeface="Arial" charset="0"/>
                </a:defRPr>
              </a:lvl4pPr>
              <a:lvl5pPr marL="2057400" indent="-228600" eaLnBrk="0" hangingPunct="0">
                <a:defRPr b="1" baseline="-25000">
                  <a:solidFill>
                    <a:schemeClr val="tx1"/>
                  </a:solidFill>
                  <a:latin typeface="Arial" charset="0"/>
                  <a:cs typeface="Arial" charset="0"/>
                </a:defRPr>
              </a:lvl5pPr>
              <a:lvl6pPr marL="2514600" indent="-228600" eaLnBrk="0" fontAlgn="base" hangingPunct="0">
                <a:spcBef>
                  <a:spcPct val="0"/>
                </a:spcBef>
                <a:spcAft>
                  <a:spcPct val="0"/>
                </a:spcAft>
                <a:defRPr b="1" baseline="-25000">
                  <a:solidFill>
                    <a:schemeClr val="tx1"/>
                  </a:solidFill>
                  <a:latin typeface="Arial" charset="0"/>
                  <a:cs typeface="Arial" charset="0"/>
                </a:defRPr>
              </a:lvl6pPr>
              <a:lvl7pPr marL="2971800" indent="-228600" eaLnBrk="0" fontAlgn="base" hangingPunct="0">
                <a:spcBef>
                  <a:spcPct val="0"/>
                </a:spcBef>
                <a:spcAft>
                  <a:spcPct val="0"/>
                </a:spcAft>
                <a:defRPr b="1" baseline="-25000">
                  <a:solidFill>
                    <a:schemeClr val="tx1"/>
                  </a:solidFill>
                  <a:latin typeface="Arial" charset="0"/>
                  <a:cs typeface="Arial" charset="0"/>
                </a:defRPr>
              </a:lvl7pPr>
              <a:lvl8pPr marL="3429000" indent="-228600" eaLnBrk="0" fontAlgn="base" hangingPunct="0">
                <a:spcBef>
                  <a:spcPct val="0"/>
                </a:spcBef>
                <a:spcAft>
                  <a:spcPct val="0"/>
                </a:spcAft>
                <a:defRPr b="1" baseline="-25000">
                  <a:solidFill>
                    <a:schemeClr val="tx1"/>
                  </a:solidFill>
                  <a:latin typeface="Arial" charset="0"/>
                  <a:cs typeface="Arial" charset="0"/>
                </a:defRPr>
              </a:lvl8pPr>
              <a:lvl9pPr marL="3886200" indent="-228600" eaLnBrk="0" fontAlgn="base" hangingPunct="0">
                <a:spcBef>
                  <a:spcPct val="0"/>
                </a:spcBef>
                <a:spcAft>
                  <a:spcPct val="0"/>
                </a:spcAft>
                <a:defRPr b="1" baseline="-25000">
                  <a:solidFill>
                    <a:schemeClr val="tx1"/>
                  </a:solidFill>
                  <a:latin typeface="Arial" charset="0"/>
                  <a:cs typeface="Arial" charset="0"/>
                </a:defRPr>
              </a:lvl9pPr>
            </a:lstStyle>
            <a:p>
              <a:pPr algn="ctr"/>
              <a:r>
                <a:rPr lang="fr-FR" sz="1200" b="0" baseline="0" dirty="0">
                  <a:latin typeface="+mn-lt"/>
                </a:rPr>
                <a:t>File system</a:t>
              </a:r>
            </a:p>
          </p:txBody>
        </p:sp>
      </p:grpSp>
      <p:grpSp>
        <p:nvGrpSpPr>
          <p:cNvPr id="20" name="Groupe 19">
            <a:extLst>
              <a:ext uri="{FF2B5EF4-FFF2-40B4-BE49-F238E27FC236}">
                <a16:creationId xmlns:a16="http://schemas.microsoft.com/office/drawing/2014/main" id="{9725E5E4-D28E-CEBD-DECB-477DC9C27A56}"/>
              </a:ext>
            </a:extLst>
          </p:cNvPr>
          <p:cNvGrpSpPr/>
          <p:nvPr/>
        </p:nvGrpSpPr>
        <p:grpSpPr>
          <a:xfrm>
            <a:off x="3246457" y="3691424"/>
            <a:ext cx="1684631" cy="286213"/>
            <a:chOff x="3246333" y="3292528"/>
            <a:chExt cx="1263473" cy="214660"/>
          </a:xfrm>
        </p:grpSpPr>
        <p:sp>
          <p:nvSpPr>
            <p:cNvPr id="21" name="Rectangle : avec coins arrondis en diagonale 20">
              <a:extLst>
                <a:ext uri="{FF2B5EF4-FFF2-40B4-BE49-F238E27FC236}">
                  <a16:creationId xmlns:a16="http://schemas.microsoft.com/office/drawing/2014/main" id="{67E22CA7-D751-AEFE-880B-9DD412F5F18E}"/>
                </a:ext>
              </a:extLst>
            </p:cNvPr>
            <p:cNvSpPr/>
            <p:nvPr/>
          </p:nvSpPr>
          <p:spPr>
            <a:xfrm>
              <a:off x="3331014" y="3292528"/>
              <a:ext cx="1078171" cy="214660"/>
            </a:xfrm>
            <a:prstGeom prst="round2Diag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p>
          </p:txBody>
        </p:sp>
        <p:sp>
          <p:nvSpPr>
            <p:cNvPr id="22" name="Text Box 14">
              <a:extLst>
                <a:ext uri="{FF2B5EF4-FFF2-40B4-BE49-F238E27FC236}">
                  <a16:creationId xmlns:a16="http://schemas.microsoft.com/office/drawing/2014/main" id="{F9A0E253-A698-C5F6-BE3C-F34A84DA4699}"/>
                </a:ext>
              </a:extLst>
            </p:cNvPr>
            <p:cNvSpPr txBox="1">
              <a:spLocks noChangeArrowheads="1"/>
            </p:cNvSpPr>
            <p:nvPr/>
          </p:nvSpPr>
          <p:spPr bwMode="auto">
            <a:xfrm>
              <a:off x="3246333" y="3299133"/>
              <a:ext cx="1263473" cy="20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nchor="ctr">
              <a:spAutoFit/>
            </a:bodyPr>
            <a:lstStyle>
              <a:lvl1pPr eaLnBrk="0" hangingPunct="0">
                <a:defRPr b="1" baseline="-25000">
                  <a:solidFill>
                    <a:schemeClr val="tx1"/>
                  </a:solidFill>
                  <a:latin typeface="Arial" charset="0"/>
                  <a:cs typeface="Arial" charset="0"/>
                </a:defRPr>
              </a:lvl1pPr>
              <a:lvl2pPr marL="742950" indent="-285750" eaLnBrk="0" hangingPunct="0">
                <a:defRPr b="1" baseline="-25000">
                  <a:solidFill>
                    <a:schemeClr val="tx1"/>
                  </a:solidFill>
                  <a:latin typeface="Arial" charset="0"/>
                  <a:cs typeface="Arial" charset="0"/>
                </a:defRPr>
              </a:lvl2pPr>
              <a:lvl3pPr marL="1143000" indent="-228600" eaLnBrk="0" hangingPunct="0">
                <a:defRPr b="1" baseline="-25000">
                  <a:solidFill>
                    <a:schemeClr val="tx1"/>
                  </a:solidFill>
                  <a:latin typeface="Arial" charset="0"/>
                  <a:cs typeface="Arial" charset="0"/>
                </a:defRPr>
              </a:lvl3pPr>
              <a:lvl4pPr marL="1600200" indent="-228600" eaLnBrk="0" hangingPunct="0">
                <a:defRPr b="1" baseline="-25000">
                  <a:solidFill>
                    <a:schemeClr val="tx1"/>
                  </a:solidFill>
                  <a:latin typeface="Arial" charset="0"/>
                  <a:cs typeface="Arial" charset="0"/>
                </a:defRPr>
              </a:lvl4pPr>
              <a:lvl5pPr marL="2057400" indent="-228600" eaLnBrk="0" hangingPunct="0">
                <a:defRPr b="1" baseline="-25000">
                  <a:solidFill>
                    <a:schemeClr val="tx1"/>
                  </a:solidFill>
                  <a:latin typeface="Arial" charset="0"/>
                  <a:cs typeface="Arial" charset="0"/>
                </a:defRPr>
              </a:lvl5pPr>
              <a:lvl6pPr marL="2514600" indent="-228600" eaLnBrk="0" fontAlgn="base" hangingPunct="0">
                <a:spcBef>
                  <a:spcPct val="0"/>
                </a:spcBef>
                <a:spcAft>
                  <a:spcPct val="0"/>
                </a:spcAft>
                <a:defRPr b="1" baseline="-25000">
                  <a:solidFill>
                    <a:schemeClr val="tx1"/>
                  </a:solidFill>
                  <a:latin typeface="Arial" charset="0"/>
                  <a:cs typeface="Arial" charset="0"/>
                </a:defRPr>
              </a:lvl6pPr>
              <a:lvl7pPr marL="2971800" indent="-228600" eaLnBrk="0" fontAlgn="base" hangingPunct="0">
                <a:spcBef>
                  <a:spcPct val="0"/>
                </a:spcBef>
                <a:spcAft>
                  <a:spcPct val="0"/>
                </a:spcAft>
                <a:defRPr b="1" baseline="-25000">
                  <a:solidFill>
                    <a:schemeClr val="tx1"/>
                  </a:solidFill>
                  <a:latin typeface="Arial" charset="0"/>
                  <a:cs typeface="Arial" charset="0"/>
                </a:defRPr>
              </a:lvl7pPr>
              <a:lvl8pPr marL="3429000" indent="-228600" eaLnBrk="0" fontAlgn="base" hangingPunct="0">
                <a:spcBef>
                  <a:spcPct val="0"/>
                </a:spcBef>
                <a:spcAft>
                  <a:spcPct val="0"/>
                </a:spcAft>
                <a:defRPr b="1" baseline="-25000">
                  <a:solidFill>
                    <a:schemeClr val="tx1"/>
                  </a:solidFill>
                  <a:latin typeface="Arial" charset="0"/>
                  <a:cs typeface="Arial" charset="0"/>
                </a:defRPr>
              </a:lvl8pPr>
              <a:lvl9pPr marL="3886200" indent="-228600" eaLnBrk="0" fontAlgn="base" hangingPunct="0">
                <a:spcBef>
                  <a:spcPct val="0"/>
                </a:spcBef>
                <a:spcAft>
                  <a:spcPct val="0"/>
                </a:spcAft>
                <a:defRPr b="1" baseline="-25000">
                  <a:solidFill>
                    <a:schemeClr val="tx1"/>
                  </a:solidFill>
                  <a:latin typeface="Arial" charset="0"/>
                  <a:cs typeface="Arial" charset="0"/>
                </a:defRPr>
              </a:lvl9pPr>
            </a:lstStyle>
            <a:p>
              <a:pPr algn="ctr"/>
              <a:r>
                <a:rPr lang="fr-FR" sz="1200" b="0" baseline="0" dirty="0">
                  <a:solidFill>
                    <a:schemeClr val="accent4"/>
                  </a:solidFill>
                  <a:latin typeface="+mn-lt"/>
                </a:rPr>
                <a:t>RFS</a:t>
              </a:r>
              <a:r>
                <a:rPr lang="fr-FR" sz="1200" b="0" baseline="0" dirty="0">
                  <a:latin typeface="+mn-lt"/>
                </a:rPr>
                <a:t> | NFS</a:t>
              </a:r>
            </a:p>
          </p:txBody>
        </p:sp>
      </p:grpSp>
      <p:sp>
        <p:nvSpPr>
          <p:cNvPr id="23" name="Text Box 14">
            <a:extLst>
              <a:ext uri="{FF2B5EF4-FFF2-40B4-BE49-F238E27FC236}">
                <a16:creationId xmlns:a16="http://schemas.microsoft.com/office/drawing/2014/main" id="{602ABC0B-3605-E3D1-B80A-529EE5493D83}"/>
              </a:ext>
            </a:extLst>
          </p:cNvPr>
          <p:cNvSpPr txBox="1">
            <a:spLocks noChangeArrowheads="1"/>
          </p:cNvSpPr>
          <p:nvPr/>
        </p:nvSpPr>
        <p:spPr bwMode="auto">
          <a:xfrm>
            <a:off x="2854572" y="2913233"/>
            <a:ext cx="111370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nchor="ctr">
            <a:spAutoFit/>
          </a:bodyPr>
          <a:lstStyle>
            <a:lvl1pPr eaLnBrk="0" hangingPunct="0">
              <a:defRPr b="1" baseline="-25000">
                <a:solidFill>
                  <a:schemeClr val="tx1"/>
                </a:solidFill>
                <a:latin typeface="Arial" charset="0"/>
                <a:cs typeface="Arial" charset="0"/>
              </a:defRPr>
            </a:lvl1pPr>
            <a:lvl2pPr marL="742950" indent="-285750" eaLnBrk="0" hangingPunct="0">
              <a:defRPr b="1" baseline="-25000">
                <a:solidFill>
                  <a:schemeClr val="tx1"/>
                </a:solidFill>
                <a:latin typeface="Arial" charset="0"/>
                <a:cs typeface="Arial" charset="0"/>
              </a:defRPr>
            </a:lvl2pPr>
            <a:lvl3pPr marL="1143000" indent="-228600" eaLnBrk="0" hangingPunct="0">
              <a:defRPr b="1" baseline="-25000">
                <a:solidFill>
                  <a:schemeClr val="tx1"/>
                </a:solidFill>
                <a:latin typeface="Arial" charset="0"/>
                <a:cs typeface="Arial" charset="0"/>
              </a:defRPr>
            </a:lvl3pPr>
            <a:lvl4pPr marL="1600200" indent="-228600" eaLnBrk="0" hangingPunct="0">
              <a:defRPr b="1" baseline="-25000">
                <a:solidFill>
                  <a:schemeClr val="tx1"/>
                </a:solidFill>
                <a:latin typeface="Arial" charset="0"/>
                <a:cs typeface="Arial" charset="0"/>
              </a:defRPr>
            </a:lvl4pPr>
            <a:lvl5pPr marL="2057400" indent="-228600" eaLnBrk="0" hangingPunct="0">
              <a:defRPr b="1" baseline="-25000">
                <a:solidFill>
                  <a:schemeClr val="tx1"/>
                </a:solidFill>
                <a:latin typeface="Arial" charset="0"/>
                <a:cs typeface="Arial" charset="0"/>
              </a:defRPr>
            </a:lvl5pPr>
            <a:lvl6pPr marL="2514600" indent="-228600" eaLnBrk="0" fontAlgn="base" hangingPunct="0">
              <a:spcBef>
                <a:spcPct val="0"/>
              </a:spcBef>
              <a:spcAft>
                <a:spcPct val="0"/>
              </a:spcAft>
              <a:defRPr b="1" baseline="-25000">
                <a:solidFill>
                  <a:schemeClr val="tx1"/>
                </a:solidFill>
                <a:latin typeface="Arial" charset="0"/>
                <a:cs typeface="Arial" charset="0"/>
              </a:defRPr>
            </a:lvl6pPr>
            <a:lvl7pPr marL="2971800" indent="-228600" eaLnBrk="0" fontAlgn="base" hangingPunct="0">
              <a:spcBef>
                <a:spcPct val="0"/>
              </a:spcBef>
              <a:spcAft>
                <a:spcPct val="0"/>
              </a:spcAft>
              <a:defRPr b="1" baseline="-25000">
                <a:solidFill>
                  <a:schemeClr val="tx1"/>
                </a:solidFill>
                <a:latin typeface="Arial" charset="0"/>
                <a:cs typeface="Arial" charset="0"/>
              </a:defRPr>
            </a:lvl7pPr>
            <a:lvl8pPr marL="3429000" indent="-228600" eaLnBrk="0" fontAlgn="base" hangingPunct="0">
              <a:spcBef>
                <a:spcPct val="0"/>
              </a:spcBef>
              <a:spcAft>
                <a:spcPct val="0"/>
              </a:spcAft>
              <a:defRPr b="1" baseline="-25000">
                <a:solidFill>
                  <a:schemeClr val="tx1"/>
                </a:solidFill>
                <a:latin typeface="Arial" charset="0"/>
                <a:cs typeface="Arial" charset="0"/>
              </a:defRPr>
            </a:lvl8pPr>
            <a:lvl9pPr marL="3886200" indent="-228600" eaLnBrk="0" fontAlgn="base" hangingPunct="0">
              <a:spcBef>
                <a:spcPct val="0"/>
              </a:spcBef>
              <a:spcAft>
                <a:spcPct val="0"/>
              </a:spcAft>
              <a:defRPr b="1" baseline="-25000">
                <a:solidFill>
                  <a:schemeClr val="tx1"/>
                </a:solidFill>
                <a:latin typeface="Arial" charset="0"/>
                <a:cs typeface="Arial" charset="0"/>
              </a:defRPr>
            </a:lvl9pPr>
          </a:lstStyle>
          <a:p>
            <a:pPr algn="ctr"/>
            <a:r>
              <a:rPr lang="fr-FR" sz="1200" b="0" baseline="0" dirty="0" err="1">
                <a:latin typeface="+mn-lt"/>
              </a:rPr>
              <a:t>write</a:t>
            </a:r>
            <a:endParaRPr lang="fr-FR" sz="1200" b="0" baseline="0" dirty="0">
              <a:latin typeface="+mn-lt"/>
            </a:endParaRPr>
          </a:p>
        </p:txBody>
      </p:sp>
      <p:sp>
        <p:nvSpPr>
          <p:cNvPr id="24" name="Text Box 14">
            <a:extLst>
              <a:ext uri="{FF2B5EF4-FFF2-40B4-BE49-F238E27FC236}">
                <a16:creationId xmlns:a16="http://schemas.microsoft.com/office/drawing/2014/main" id="{9CB3188D-FE49-2970-C720-F9321F795259}"/>
              </a:ext>
            </a:extLst>
          </p:cNvPr>
          <p:cNvSpPr txBox="1">
            <a:spLocks noChangeArrowheads="1"/>
          </p:cNvSpPr>
          <p:nvPr/>
        </p:nvSpPr>
        <p:spPr bwMode="auto">
          <a:xfrm>
            <a:off x="4117391" y="2945972"/>
            <a:ext cx="167745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nchor="ctr">
            <a:spAutoFit/>
          </a:bodyPr>
          <a:lstStyle>
            <a:lvl1pPr eaLnBrk="0" hangingPunct="0">
              <a:defRPr b="1" baseline="-25000">
                <a:solidFill>
                  <a:schemeClr val="tx1"/>
                </a:solidFill>
                <a:latin typeface="Arial" charset="0"/>
                <a:cs typeface="Arial" charset="0"/>
              </a:defRPr>
            </a:lvl1pPr>
            <a:lvl2pPr marL="742950" indent="-285750" eaLnBrk="0" hangingPunct="0">
              <a:defRPr b="1" baseline="-25000">
                <a:solidFill>
                  <a:schemeClr val="tx1"/>
                </a:solidFill>
                <a:latin typeface="Arial" charset="0"/>
                <a:cs typeface="Arial" charset="0"/>
              </a:defRPr>
            </a:lvl2pPr>
            <a:lvl3pPr marL="1143000" indent="-228600" eaLnBrk="0" hangingPunct="0">
              <a:defRPr b="1" baseline="-25000">
                <a:solidFill>
                  <a:schemeClr val="tx1"/>
                </a:solidFill>
                <a:latin typeface="Arial" charset="0"/>
                <a:cs typeface="Arial" charset="0"/>
              </a:defRPr>
            </a:lvl3pPr>
            <a:lvl4pPr marL="1600200" indent="-228600" eaLnBrk="0" hangingPunct="0">
              <a:defRPr b="1" baseline="-25000">
                <a:solidFill>
                  <a:schemeClr val="tx1"/>
                </a:solidFill>
                <a:latin typeface="Arial" charset="0"/>
                <a:cs typeface="Arial" charset="0"/>
              </a:defRPr>
            </a:lvl4pPr>
            <a:lvl5pPr marL="2057400" indent="-228600" eaLnBrk="0" hangingPunct="0">
              <a:defRPr b="1" baseline="-25000">
                <a:solidFill>
                  <a:schemeClr val="tx1"/>
                </a:solidFill>
                <a:latin typeface="Arial" charset="0"/>
                <a:cs typeface="Arial" charset="0"/>
              </a:defRPr>
            </a:lvl5pPr>
            <a:lvl6pPr marL="2514600" indent="-228600" eaLnBrk="0" fontAlgn="base" hangingPunct="0">
              <a:spcBef>
                <a:spcPct val="0"/>
              </a:spcBef>
              <a:spcAft>
                <a:spcPct val="0"/>
              </a:spcAft>
              <a:defRPr b="1" baseline="-25000">
                <a:solidFill>
                  <a:schemeClr val="tx1"/>
                </a:solidFill>
                <a:latin typeface="Arial" charset="0"/>
                <a:cs typeface="Arial" charset="0"/>
              </a:defRPr>
            </a:lvl6pPr>
            <a:lvl7pPr marL="2971800" indent="-228600" eaLnBrk="0" fontAlgn="base" hangingPunct="0">
              <a:spcBef>
                <a:spcPct val="0"/>
              </a:spcBef>
              <a:spcAft>
                <a:spcPct val="0"/>
              </a:spcAft>
              <a:defRPr b="1" baseline="-25000">
                <a:solidFill>
                  <a:schemeClr val="tx1"/>
                </a:solidFill>
                <a:latin typeface="Arial" charset="0"/>
                <a:cs typeface="Arial" charset="0"/>
              </a:defRPr>
            </a:lvl7pPr>
            <a:lvl8pPr marL="3429000" indent="-228600" eaLnBrk="0" fontAlgn="base" hangingPunct="0">
              <a:spcBef>
                <a:spcPct val="0"/>
              </a:spcBef>
              <a:spcAft>
                <a:spcPct val="0"/>
              </a:spcAft>
              <a:defRPr b="1" baseline="-25000">
                <a:solidFill>
                  <a:schemeClr val="tx1"/>
                </a:solidFill>
                <a:latin typeface="Arial" charset="0"/>
                <a:cs typeface="Arial" charset="0"/>
              </a:defRPr>
            </a:lvl8pPr>
            <a:lvl9pPr marL="3886200" indent="-228600" eaLnBrk="0" fontAlgn="base" hangingPunct="0">
              <a:spcBef>
                <a:spcPct val="0"/>
              </a:spcBef>
              <a:spcAft>
                <a:spcPct val="0"/>
              </a:spcAft>
              <a:defRPr b="1" baseline="-25000">
                <a:solidFill>
                  <a:schemeClr val="tx1"/>
                </a:solidFill>
                <a:latin typeface="Arial" charset="0"/>
                <a:cs typeface="Arial" charset="0"/>
              </a:defRPr>
            </a:lvl9pPr>
          </a:lstStyle>
          <a:p>
            <a:r>
              <a:rPr lang="fr-FR" sz="1200" b="0" baseline="0" dirty="0">
                <a:latin typeface="+mn-lt"/>
              </a:rPr>
              <a:t>ok = ok1</a:t>
            </a:r>
          </a:p>
        </p:txBody>
      </p:sp>
      <p:sp>
        <p:nvSpPr>
          <p:cNvPr id="25" name="Line 8">
            <a:extLst>
              <a:ext uri="{FF2B5EF4-FFF2-40B4-BE49-F238E27FC236}">
                <a16:creationId xmlns:a16="http://schemas.microsoft.com/office/drawing/2014/main" id="{C870435E-2031-E075-846D-7C5CFD5D08E9}"/>
              </a:ext>
            </a:extLst>
          </p:cNvPr>
          <p:cNvSpPr>
            <a:spLocks noChangeShapeType="1"/>
          </p:cNvSpPr>
          <p:nvPr/>
        </p:nvSpPr>
        <p:spPr bwMode="auto">
          <a:xfrm flipH="1">
            <a:off x="4166678" y="2892241"/>
            <a:ext cx="0" cy="409065"/>
          </a:xfrm>
          <a:prstGeom prst="line">
            <a:avLst/>
          </a:prstGeom>
          <a:ln w="9525">
            <a:solidFill>
              <a:schemeClr val="tx1"/>
            </a:solidFill>
            <a:prstDash val="sysDash"/>
            <a:headEnd type="triangle" w="med" len="med"/>
            <a:tailEnd type="none" w="med" len="med"/>
          </a:ln>
          <a:effectLst/>
        </p:spPr>
        <p:style>
          <a:lnRef idx="2">
            <a:schemeClr val="accent2"/>
          </a:lnRef>
          <a:fillRef idx="0">
            <a:schemeClr val="accent2"/>
          </a:fillRef>
          <a:effectRef idx="1">
            <a:schemeClr val="accent2"/>
          </a:effectRef>
          <a:fontRef idx="minor">
            <a:schemeClr val="tx1"/>
          </a:fontRef>
        </p:style>
        <p:txBody>
          <a:bodyPr wrap="none" anchor="ctr"/>
          <a:lstStyle/>
          <a:p>
            <a:pPr>
              <a:defRPr/>
            </a:pPr>
            <a:endParaRPr lang="fr-FR" sz="1200"/>
          </a:p>
        </p:txBody>
      </p:sp>
      <p:sp>
        <p:nvSpPr>
          <p:cNvPr id="26" name="Line 8">
            <a:extLst>
              <a:ext uri="{FF2B5EF4-FFF2-40B4-BE49-F238E27FC236}">
                <a16:creationId xmlns:a16="http://schemas.microsoft.com/office/drawing/2014/main" id="{51538C24-D87C-81A8-D41F-AB63D4313141}"/>
              </a:ext>
            </a:extLst>
          </p:cNvPr>
          <p:cNvSpPr>
            <a:spLocks noChangeShapeType="1"/>
          </p:cNvSpPr>
          <p:nvPr/>
        </p:nvSpPr>
        <p:spPr bwMode="auto">
          <a:xfrm flipH="1">
            <a:off x="3798823" y="2885300"/>
            <a:ext cx="0" cy="409065"/>
          </a:xfrm>
          <a:prstGeom prst="line">
            <a:avLst/>
          </a:prstGeom>
          <a:ln w="9525">
            <a:solidFill>
              <a:schemeClr val="tx1"/>
            </a:solidFill>
            <a:headEnd type="none" w="med" len="med"/>
            <a:tailEnd type="triangle" w="med" len="med"/>
          </a:ln>
          <a:effectLst/>
        </p:spPr>
        <p:style>
          <a:lnRef idx="2">
            <a:schemeClr val="accent2"/>
          </a:lnRef>
          <a:fillRef idx="0">
            <a:schemeClr val="accent2"/>
          </a:fillRef>
          <a:effectRef idx="1">
            <a:schemeClr val="accent2"/>
          </a:effectRef>
          <a:fontRef idx="minor">
            <a:schemeClr val="tx1"/>
          </a:fontRef>
        </p:style>
        <p:txBody>
          <a:bodyPr wrap="none" anchor="ctr"/>
          <a:lstStyle/>
          <a:p>
            <a:pPr>
              <a:defRPr/>
            </a:pPr>
            <a:endParaRPr lang="fr-FR" sz="1200"/>
          </a:p>
        </p:txBody>
      </p:sp>
      <p:grpSp>
        <p:nvGrpSpPr>
          <p:cNvPr id="34" name="Groupe 33">
            <a:extLst>
              <a:ext uri="{FF2B5EF4-FFF2-40B4-BE49-F238E27FC236}">
                <a16:creationId xmlns:a16="http://schemas.microsoft.com/office/drawing/2014/main" id="{474D5631-8263-0D3F-05DE-661995A5F5A9}"/>
              </a:ext>
            </a:extLst>
          </p:cNvPr>
          <p:cNvGrpSpPr/>
          <p:nvPr/>
        </p:nvGrpSpPr>
        <p:grpSpPr>
          <a:xfrm>
            <a:off x="4891105" y="3721530"/>
            <a:ext cx="439307" cy="237282"/>
            <a:chOff x="1597612" y="2788221"/>
            <a:chExt cx="329480" cy="177961"/>
          </a:xfrm>
        </p:grpSpPr>
        <p:sp>
          <p:nvSpPr>
            <p:cNvPr id="37" name="Line 8">
              <a:extLst>
                <a:ext uri="{FF2B5EF4-FFF2-40B4-BE49-F238E27FC236}">
                  <a16:creationId xmlns:a16="http://schemas.microsoft.com/office/drawing/2014/main" id="{0983B916-C546-53B1-7656-7F10E741AF6C}"/>
                </a:ext>
              </a:extLst>
            </p:cNvPr>
            <p:cNvSpPr>
              <a:spLocks noChangeShapeType="1"/>
            </p:cNvSpPr>
            <p:nvPr/>
          </p:nvSpPr>
          <p:spPr bwMode="auto">
            <a:xfrm rot="5400000" flipH="1">
              <a:off x="1773693" y="2812782"/>
              <a:ext cx="0" cy="306799"/>
            </a:xfrm>
            <a:prstGeom prst="line">
              <a:avLst/>
            </a:prstGeom>
            <a:ln w="9525">
              <a:solidFill>
                <a:schemeClr val="tx1"/>
              </a:solidFill>
              <a:prstDash val="solid"/>
              <a:headEnd type="triangle" w="med" len="med"/>
              <a:tailEnd type="none" w="med" len="med"/>
            </a:ln>
            <a:effectLst/>
          </p:spPr>
          <p:style>
            <a:lnRef idx="2">
              <a:schemeClr val="accent2"/>
            </a:lnRef>
            <a:fillRef idx="0">
              <a:schemeClr val="accent2"/>
            </a:fillRef>
            <a:effectRef idx="1">
              <a:schemeClr val="accent2"/>
            </a:effectRef>
            <a:fontRef idx="minor">
              <a:schemeClr val="tx1"/>
            </a:fontRef>
          </p:style>
          <p:txBody>
            <a:bodyPr wrap="none" anchor="ctr"/>
            <a:lstStyle/>
            <a:p>
              <a:pPr>
                <a:defRPr/>
              </a:pPr>
              <a:endParaRPr lang="fr-FR" sz="1200"/>
            </a:p>
          </p:txBody>
        </p:sp>
        <p:sp>
          <p:nvSpPr>
            <p:cNvPr id="38" name="Line 8">
              <a:extLst>
                <a:ext uri="{FF2B5EF4-FFF2-40B4-BE49-F238E27FC236}">
                  <a16:creationId xmlns:a16="http://schemas.microsoft.com/office/drawing/2014/main" id="{F3A2A0BF-4BE3-C961-1C0B-0030AA1C7CEA}"/>
                </a:ext>
              </a:extLst>
            </p:cNvPr>
            <p:cNvSpPr>
              <a:spLocks noChangeShapeType="1"/>
            </p:cNvSpPr>
            <p:nvPr/>
          </p:nvSpPr>
          <p:spPr bwMode="auto">
            <a:xfrm rot="5400000" flipH="1">
              <a:off x="1751012" y="2634821"/>
              <a:ext cx="0" cy="306799"/>
            </a:xfrm>
            <a:prstGeom prst="line">
              <a:avLst/>
            </a:prstGeom>
            <a:ln w="9525">
              <a:solidFill>
                <a:schemeClr val="tx1"/>
              </a:solidFill>
              <a:prstDash val="sysDash"/>
              <a:headEnd type="none" w="med" len="med"/>
              <a:tailEnd type="triangle" w="med" len="med"/>
            </a:ln>
            <a:effectLst/>
          </p:spPr>
          <p:style>
            <a:lnRef idx="2">
              <a:schemeClr val="accent2"/>
            </a:lnRef>
            <a:fillRef idx="0">
              <a:schemeClr val="accent2"/>
            </a:fillRef>
            <a:effectRef idx="1">
              <a:schemeClr val="accent2"/>
            </a:effectRef>
            <a:fontRef idx="minor">
              <a:schemeClr val="tx1"/>
            </a:fontRef>
          </p:style>
          <p:txBody>
            <a:bodyPr wrap="none" anchor="ctr"/>
            <a:lstStyle/>
            <a:p>
              <a:pPr>
                <a:defRPr/>
              </a:pPr>
              <a:endParaRPr lang="fr-FR" sz="1200"/>
            </a:p>
          </p:txBody>
        </p:sp>
      </p:grpSp>
      <p:sp>
        <p:nvSpPr>
          <p:cNvPr id="51" name="Légende : encadrée 50">
            <a:extLst>
              <a:ext uri="{FF2B5EF4-FFF2-40B4-BE49-F238E27FC236}">
                <a16:creationId xmlns:a16="http://schemas.microsoft.com/office/drawing/2014/main" id="{BCEB13CE-AC18-D4F2-F1E9-42BC572A1652}"/>
              </a:ext>
            </a:extLst>
          </p:cNvPr>
          <p:cNvSpPr/>
          <p:nvPr/>
        </p:nvSpPr>
        <p:spPr>
          <a:xfrm>
            <a:off x="6990058" y="3190232"/>
            <a:ext cx="4420124" cy="1119981"/>
          </a:xfrm>
          <a:prstGeom prst="borderCallout1">
            <a:avLst>
              <a:gd name="adj1" fmla="val 67579"/>
              <a:gd name="adj2" fmla="val -894"/>
              <a:gd name="adj3" fmla="val 112461"/>
              <a:gd name="adj4" fmla="val -20493"/>
            </a:avLst>
          </a:prstGeom>
          <a:noFill/>
          <a:ln w="12700"/>
        </p:spPr>
        <p:style>
          <a:lnRef idx="2">
            <a:schemeClr val="accent1"/>
          </a:lnRef>
          <a:fillRef idx="1">
            <a:schemeClr val="lt1"/>
          </a:fillRef>
          <a:effectRef idx="0">
            <a:schemeClr val="accent1"/>
          </a:effectRef>
          <a:fontRef idx="minor">
            <a:schemeClr val="dk1"/>
          </a:fontRef>
        </p:style>
        <p:txBody>
          <a:bodyPr rtlCol="0" anchor="ctr"/>
          <a:lstStyle/>
          <a:p>
            <a:pPr marL="0" indent="0">
              <a:lnSpc>
                <a:spcPct val="150000"/>
              </a:lnSpc>
              <a:buNone/>
            </a:pPr>
            <a:r>
              <a:rPr lang="fr-FR" sz="1200" dirty="0"/>
              <a:t>Bitmaps:</a:t>
            </a:r>
          </a:p>
          <a:p>
            <a:pPr marL="171450" indent="-171450">
              <a:lnSpc>
                <a:spcPct val="150000"/>
              </a:lnSpc>
              <a:buFont typeface="Courier New" panose="02070309020205020404" pitchFamily="49" charset="0"/>
              <a:buChar char="o"/>
            </a:pPr>
            <a:r>
              <a:rPr lang="en-US" sz="1200" dirty="0"/>
              <a:t>t</a:t>
            </a:r>
            <a:r>
              <a:rPr lang="en-US" sz="1200" dirty="0">
                <a:latin typeface="+mn-lt"/>
              </a:rPr>
              <a:t>rack changes within files when ALONE</a:t>
            </a:r>
          </a:p>
          <a:p>
            <a:pPr marL="171450" indent="-171450">
              <a:lnSpc>
                <a:spcPct val="150000"/>
              </a:lnSpc>
              <a:buFont typeface="Courier New" panose="02070309020205020404" pitchFamily="49" charset="0"/>
              <a:buChar char="o"/>
            </a:pPr>
            <a:r>
              <a:rPr lang="en-US" sz="1200" dirty="0">
                <a:latin typeface="+mn-lt"/>
              </a:rPr>
              <a:t>optimize next resynchronization of the SECOND</a:t>
            </a:r>
            <a:endParaRPr lang="fr-FR" sz="1200" dirty="0">
              <a:solidFill>
                <a:schemeClr val="tx1"/>
              </a:solidFill>
            </a:endParaRPr>
          </a:p>
        </p:txBody>
      </p:sp>
      <p:grpSp>
        <p:nvGrpSpPr>
          <p:cNvPr id="59" name="Groupe 58">
            <a:extLst>
              <a:ext uri="{FF2B5EF4-FFF2-40B4-BE49-F238E27FC236}">
                <a16:creationId xmlns:a16="http://schemas.microsoft.com/office/drawing/2014/main" id="{C4FA2F28-6A74-83DC-23EE-597E680FF92E}"/>
              </a:ext>
            </a:extLst>
          </p:cNvPr>
          <p:cNvGrpSpPr/>
          <p:nvPr/>
        </p:nvGrpSpPr>
        <p:grpSpPr>
          <a:xfrm>
            <a:off x="3394435" y="2041808"/>
            <a:ext cx="1097280" cy="1097280"/>
            <a:chOff x="1515832" y="3942987"/>
            <a:chExt cx="822960" cy="822960"/>
          </a:xfrm>
        </p:grpSpPr>
        <p:pic>
          <p:nvPicPr>
            <p:cNvPr id="60" name="Graphique 59" descr="Flèche en cercle contour">
              <a:extLst>
                <a:ext uri="{FF2B5EF4-FFF2-40B4-BE49-F238E27FC236}">
                  <a16:creationId xmlns:a16="http://schemas.microsoft.com/office/drawing/2014/main" id="{3CFE3241-A649-9826-965A-49118C18BE3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515832" y="3942987"/>
              <a:ext cx="822960" cy="822960"/>
            </a:xfrm>
            <a:prstGeom prst="rect">
              <a:avLst/>
            </a:prstGeom>
          </p:spPr>
        </p:pic>
        <p:sp>
          <p:nvSpPr>
            <p:cNvPr id="61" name="Rectangle 33">
              <a:extLst>
                <a:ext uri="{FF2B5EF4-FFF2-40B4-BE49-F238E27FC236}">
                  <a16:creationId xmlns:a16="http://schemas.microsoft.com/office/drawing/2014/main" id="{E6AF1384-C68C-5487-BFBA-5FDDC5B303DE}"/>
                </a:ext>
              </a:extLst>
            </p:cNvPr>
            <p:cNvSpPr>
              <a:spLocks noChangeArrowheads="1"/>
            </p:cNvSpPr>
            <p:nvPr/>
          </p:nvSpPr>
          <p:spPr bwMode="auto">
            <a:xfrm>
              <a:off x="1797398" y="4281185"/>
              <a:ext cx="391061" cy="1385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eaLnBrk="0" hangingPunct="0"/>
              <a:r>
                <a:rPr lang="en-US" sz="1200" dirty="0" err="1">
                  <a:solidFill>
                    <a:srgbClr val="000000"/>
                  </a:solidFill>
                </a:rPr>
                <a:t>appli</a:t>
              </a:r>
              <a:endParaRPr lang="en-US" sz="1200" dirty="0">
                <a:solidFill>
                  <a:srgbClr val="000000"/>
                </a:solidFill>
              </a:endParaRPr>
            </a:p>
          </p:txBody>
        </p:sp>
      </p:grpSp>
      <p:grpSp>
        <p:nvGrpSpPr>
          <p:cNvPr id="4" name="Groupe 3">
            <a:extLst>
              <a:ext uri="{FF2B5EF4-FFF2-40B4-BE49-F238E27FC236}">
                <a16:creationId xmlns:a16="http://schemas.microsoft.com/office/drawing/2014/main" id="{AFD80411-9BF3-4EE9-6E45-0AB2B879EF4B}"/>
              </a:ext>
            </a:extLst>
          </p:cNvPr>
          <p:cNvGrpSpPr/>
          <p:nvPr/>
        </p:nvGrpSpPr>
        <p:grpSpPr>
          <a:xfrm>
            <a:off x="5125880" y="4383641"/>
            <a:ext cx="1223947" cy="565728"/>
            <a:chOff x="1535900" y="2710153"/>
            <a:chExt cx="917960" cy="424296"/>
          </a:xfrm>
        </p:grpSpPr>
        <p:grpSp>
          <p:nvGrpSpPr>
            <p:cNvPr id="39" name="Groupe 38">
              <a:extLst>
                <a:ext uri="{FF2B5EF4-FFF2-40B4-BE49-F238E27FC236}">
                  <a16:creationId xmlns:a16="http://schemas.microsoft.com/office/drawing/2014/main" id="{3320B4D4-F566-5289-CC4E-A34924373D01}"/>
                </a:ext>
              </a:extLst>
            </p:cNvPr>
            <p:cNvGrpSpPr>
              <a:grpSpLocks noChangeAspect="1"/>
            </p:cNvGrpSpPr>
            <p:nvPr/>
          </p:nvGrpSpPr>
          <p:grpSpPr>
            <a:xfrm>
              <a:off x="1762038" y="2882560"/>
              <a:ext cx="432208" cy="86400"/>
              <a:chOff x="28574" y="1428750"/>
              <a:chExt cx="3601722" cy="720000"/>
            </a:xfrm>
          </p:grpSpPr>
          <p:sp>
            <p:nvSpPr>
              <p:cNvPr id="75" name="Rectangle 74">
                <a:extLst>
                  <a:ext uri="{FF2B5EF4-FFF2-40B4-BE49-F238E27FC236}">
                    <a16:creationId xmlns:a16="http://schemas.microsoft.com/office/drawing/2014/main" id="{80F5727E-4CB0-08D0-8225-D2A88FB61C8E}"/>
                  </a:ext>
                </a:extLst>
              </p:cNvPr>
              <p:cNvSpPr/>
              <p:nvPr/>
            </p:nvSpPr>
            <p:spPr>
              <a:xfrm>
                <a:off x="28574" y="1428750"/>
                <a:ext cx="720000" cy="720000"/>
              </a:xfrm>
              <a:prstGeom prst="rect">
                <a:avLst/>
              </a:prstGeom>
              <a:ln w="6350"/>
            </p:spPr>
            <p:style>
              <a:lnRef idx="2">
                <a:schemeClr val="dk1"/>
              </a:lnRef>
              <a:fillRef idx="1">
                <a:schemeClr val="lt1"/>
              </a:fillRef>
              <a:effectRef idx="0">
                <a:schemeClr val="dk1"/>
              </a:effectRef>
              <a:fontRef idx="minor">
                <a:schemeClr val="dk1"/>
              </a:fontRef>
            </p:style>
            <p:txBody>
              <a:bodyPr rtlCol="0" anchor="ctr"/>
              <a:lstStyle/>
              <a:p>
                <a:pPr algn="ctr"/>
                <a:endParaRPr lang="fr-FR" sz="3200"/>
              </a:p>
            </p:txBody>
          </p:sp>
          <p:sp>
            <p:nvSpPr>
              <p:cNvPr id="76" name="Rectangle 75">
                <a:extLst>
                  <a:ext uri="{FF2B5EF4-FFF2-40B4-BE49-F238E27FC236}">
                    <a16:creationId xmlns:a16="http://schemas.microsoft.com/office/drawing/2014/main" id="{DB776D4E-F6BE-59E4-15F3-B284F9D49212}"/>
                  </a:ext>
                </a:extLst>
              </p:cNvPr>
              <p:cNvSpPr/>
              <p:nvPr/>
            </p:nvSpPr>
            <p:spPr>
              <a:xfrm>
                <a:off x="1470295" y="1428750"/>
                <a:ext cx="719998" cy="720000"/>
              </a:xfrm>
              <a:prstGeom prst="rect">
                <a:avLst/>
              </a:prstGeom>
              <a:solidFill>
                <a:schemeClr val="accent1"/>
              </a:solidFill>
              <a:ln w="6350"/>
            </p:spPr>
            <p:style>
              <a:lnRef idx="2">
                <a:schemeClr val="dk1"/>
              </a:lnRef>
              <a:fillRef idx="1">
                <a:schemeClr val="lt1"/>
              </a:fillRef>
              <a:effectRef idx="0">
                <a:schemeClr val="dk1"/>
              </a:effectRef>
              <a:fontRef idx="minor">
                <a:schemeClr val="dk1"/>
              </a:fontRef>
            </p:style>
            <p:txBody>
              <a:bodyPr rtlCol="0" anchor="ctr"/>
              <a:lstStyle/>
              <a:p>
                <a:pPr algn="ctr"/>
                <a:endParaRPr lang="fr-FR" sz="3200"/>
              </a:p>
            </p:txBody>
          </p:sp>
          <p:sp>
            <p:nvSpPr>
              <p:cNvPr id="77" name="Rectangle 76">
                <a:extLst>
                  <a:ext uri="{FF2B5EF4-FFF2-40B4-BE49-F238E27FC236}">
                    <a16:creationId xmlns:a16="http://schemas.microsoft.com/office/drawing/2014/main" id="{EE19E0B0-DDDA-E5BC-5674-25279787CE51}"/>
                  </a:ext>
                </a:extLst>
              </p:cNvPr>
              <p:cNvSpPr/>
              <p:nvPr/>
            </p:nvSpPr>
            <p:spPr>
              <a:xfrm>
                <a:off x="750296" y="1428750"/>
                <a:ext cx="720000" cy="720000"/>
              </a:xfrm>
              <a:prstGeom prst="rect">
                <a:avLst/>
              </a:prstGeom>
              <a:solidFill>
                <a:schemeClr val="accent1"/>
              </a:solidFill>
              <a:ln w="6350"/>
            </p:spPr>
            <p:style>
              <a:lnRef idx="2">
                <a:schemeClr val="dk1"/>
              </a:lnRef>
              <a:fillRef idx="1">
                <a:schemeClr val="lt1"/>
              </a:fillRef>
              <a:effectRef idx="0">
                <a:schemeClr val="dk1"/>
              </a:effectRef>
              <a:fontRef idx="minor">
                <a:schemeClr val="dk1"/>
              </a:fontRef>
            </p:style>
            <p:txBody>
              <a:bodyPr rtlCol="0" anchor="ctr"/>
              <a:lstStyle/>
              <a:p>
                <a:pPr algn="ctr"/>
                <a:endParaRPr lang="fr-FR" sz="3200"/>
              </a:p>
            </p:txBody>
          </p:sp>
          <p:sp>
            <p:nvSpPr>
              <p:cNvPr id="78" name="Rectangle 77">
                <a:extLst>
                  <a:ext uri="{FF2B5EF4-FFF2-40B4-BE49-F238E27FC236}">
                    <a16:creationId xmlns:a16="http://schemas.microsoft.com/office/drawing/2014/main" id="{B0FA5837-592F-A84C-B5D6-7B2CC7915E93}"/>
                  </a:ext>
                </a:extLst>
              </p:cNvPr>
              <p:cNvSpPr/>
              <p:nvPr/>
            </p:nvSpPr>
            <p:spPr>
              <a:xfrm>
                <a:off x="2190296" y="1428750"/>
                <a:ext cx="720000" cy="720000"/>
              </a:xfrm>
              <a:prstGeom prst="rect">
                <a:avLst/>
              </a:prstGeom>
              <a:ln w="6350"/>
            </p:spPr>
            <p:style>
              <a:lnRef idx="2">
                <a:schemeClr val="dk1"/>
              </a:lnRef>
              <a:fillRef idx="1">
                <a:schemeClr val="lt1"/>
              </a:fillRef>
              <a:effectRef idx="0">
                <a:schemeClr val="dk1"/>
              </a:effectRef>
              <a:fontRef idx="minor">
                <a:schemeClr val="dk1"/>
              </a:fontRef>
            </p:style>
            <p:txBody>
              <a:bodyPr rtlCol="0" anchor="ctr"/>
              <a:lstStyle/>
              <a:p>
                <a:pPr algn="ctr"/>
                <a:endParaRPr lang="fr-FR" sz="3200"/>
              </a:p>
            </p:txBody>
          </p:sp>
          <p:sp>
            <p:nvSpPr>
              <p:cNvPr id="79" name="Rectangle 78">
                <a:extLst>
                  <a:ext uri="{FF2B5EF4-FFF2-40B4-BE49-F238E27FC236}">
                    <a16:creationId xmlns:a16="http://schemas.microsoft.com/office/drawing/2014/main" id="{F06004B9-DFB4-AA11-9A7C-4A3AAA40DF20}"/>
                  </a:ext>
                </a:extLst>
              </p:cNvPr>
              <p:cNvSpPr/>
              <p:nvPr/>
            </p:nvSpPr>
            <p:spPr>
              <a:xfrm>
                <a:off x="2910296" y="1428750"/>
                <a:ext cx="720000" cy="720000"/>
              </a:xfrm>
              <a:prstGeom prst="rect">
                <a:avLst/>
              </a:prstGeom>
              <a:solidFill>
                <a:schemeClr val="accent1"/>
              </a:solidFill>
              <a:ln w="6350"/>
            </p:spPr>
            <p:style>
              <a:lnRef idx="2">
                <a:schemeClr val="dk1"/>
              </a:lnRef>
              <a:fillRef idx="1">
                <a:schemeClr val="lt1"/>
              </a:fillRef>
              <a:effectRef idx="0">
                <a:schemeClr val="dk1"/>
              </a:effectRef>
              <a:fontRef idx="minor">
                <a:schemeClr val="dk1"/>
              </a:fontRef>
            </p:style>
            <p:txBody>
              <a:bodyPr rtlCol="0" anchor="ctr"/>
              <a:lstStyle/>
              <a:p>
                <a:pPr algn="ctr"/>
                <a:endParaRPr lang="fr-FR" sz="3200"/>
              </a:p>
            </p:txBody>
          </p:sp>
        </p:grpSp>
        <p:grpSp>
          <p:nvGrpSpPr>
            <p:cNvPr id="62" name="Groupe 61">
              <a:extLst>
                <a:ext uri="{FF2B5EF4-FFF2-40B4-BE49-F238E27FC236}">
                  <a16:creationId xmlns:a16="http://schemas.microsoft.com/office/drawing/2014/main" id="{EC05DBFD-9558-209F-225C-DCB14758323B}"/>
                </a:ext>
              </a:extLst>
            </p:cNvPr>
            <p:cNvGrpSpPr>
              <a:grpSpLocks noChangeAspect="1"/>
            </p:cNvGrpSpPr>
            <p:nvPr/>
          </p:nvGrpSpPr>
          <p:grpSpPr>
            <a:xfrm>
              <a:off x="1762246" y="3001848"/>
              <a:ext cx="691614" cy="86400"/>
              <a:chOff x="471788" y="1503412"/>
              <a:chExt cx="864518" cy="108000"/>
            </a:xfrm>
          </p:grpSpPr>
          <p:grpSp>
            <p:nvGrpSpPr>
              <p:cNvPr id="66" name="Groupe 65">
                <a:extLst>
                  <a:ext uri="{FF2B5EF4-FFF2-40B4-BE49-F238E27FC236}">
                    <a16:creationId xmlns:a16="http://schemas.microsoft.com/office/drawing/2014/main" id="{83DE2722-FAEF-710F-7688-E551D0756CA5}"/>
                  </a:ext>
                </a:extLst>
              </p:cNvPr>
              <p:cNvGrpSpPr>
                <a:grpSpLocks noChangeAspect="1"/>
              </p:cNvGrpSpPr>
              <p:nvPr/>
            </p:nvGrpSpPr>
            <p:grpSpPr>
              <a:xfrm>
                <a:off x="471788" y="1503412"/>
                <a:ext cx="648260" cy="108000"/>
                <a:chOff x="28574" y="1428750"/>
                <a:chExt cx="4321722" cy="720000"/>
              </a:xfrm>
            </p:grpSpPr>
            <p:sp>
              <p:nvSpPr>
                <p:cNvPr id="69" name="Rectangle 68">
                  <a:extLst>
                    <a:ext uri="{FF2B5EF4-FFF2-40B4-BE49-F238E27FC236}">
                      <a16:creationId xmlns:a16="http://schemas.microsoft.com/office/drawing/2014/main" id="{58941AAF-25E5-A235-0D37-8C107EA04E20}"/>
                    </a:ext>
                  </a:extLst>
                </p:cNvPr>
                <p:cNvSpPr/>
                <p:nvPr/>
              </p:nvSpPr>
              <p:spPr>
                <a:xfrm>
                  <a:off x="28574" y="1428750"/>
                  <a:ext cx="720000" cy="720000"/>
                </a:xfrm>
                <a:prstGeom prst="rect">
                  <a:avLst/>
                </a:prstGeom>
                <a:ln w="6350"/>
              </p:spPr>
              <p:style>
                <a:lnRef idx="2">
                  <a:schemeClr val="dk1"/>
                </a:lnRef>
                <a:fillRef idx="1">
                  <a:schemeClr val="lt1"/>
                </a:fillRef>
                <a:effectRef idx="0">
                  <a:schemeClr val="dk1"/>
                </a:effectRef>
                <a:fontRef idx="minor">
                  <a:schemeClr val="dk1"/>
                </a:fontRef>
              </p:style>
              <p:txBody>
                <a:bodyPr rtlCol="0" anchor="ctr"/>
                <a:lstStyle/>
                <a:p>
                  <a:pPr algn="ctr"/>
                  <a:endParaRPr lang="fr-FR" sz="3200"/>
                </a:p>
              </p:txBody>
            </p:sp>
            <p:sp>
              <p:nvSpPr>
                <p:cNvPr id="70" name="Rectangle 69">
                  <a:extLst>
                    <a:ext uri="{FF2B5EF4-FFF2-40B4-BE49-F238E27FC236}">
                      <a16:creationId xmlns:a16="http://schemas.microsoft.com/office/drawing/2014/main" id="{4097F988-32AC-DFAA-AFF0-4CFD2CF8A58F}"/>
                    </a:ext>
                  </a:extLst>
                </p:cNvPr>
                <p:cNvSpPr/>
                <p:nvPr/>
              </p:nvSpPr>
              <p:spPr>
                <a:xfrm>
                  <a:off x="3630296" y="1428750"/>
                  <a:ext cx="720000" cy="720000"/>
                </a:xfrm>
                <a:prstGeom prst="rect">
                  <a:avLst/>
                </a:prstGeom>
                <a:solidFill>
                  <a:srgbClr val="FF6D43"/>
                </a:solidFill>
                <a:ln w="6350"/>
              </p:spPr>
              <p:style>
                <a:lnRef idx="2">
                  <a:schemeClr val="dk1"/>
                </a:lnRef>
                <a:fillRef idx="1">
                  <a:schemeClr val="lt1"/>
                </a:fillRef>
                <a:effectRef idx="0">
                  <a:schemeClr val="dk1"/>
                </a:effectRef>
                <a:fontRef idx="minor">
                  <a:schemeClr val="dk1"/>
                </a:fontRef>
              </p:style>
              <p:txBody>
                <a:bodyPr rtlCol="0" anchor="ctr"/>
                <a:lstStyle/>
                <a:p>
                  <a:pPr algn="ctr"/>
                  <a:endParaRPr lang="fr-FR" sz="3200" dirty="0"/>
                </a:p>
              </p:txBody>
            </p:sp>
            <p:sp>
              <p:nvSpPr>
                <p:cNvPr id="71" name="Rectangle 70">
                  <a:extLst>
                    <a:ext uri="{FF2B5EF4-FFF2-40B4-BE49-F238E27FC236}">
                      <a16:creationId xmlns:a16="http://schemas.microsoft.com/office/drawing/2014/main" id="{7E8FE9BE-33BA-BA83-7A3F-777E5B025E56}"/>
                    </a:ext>
                  </a:extLst>
                </p:cNvPr>
                <p:cNvSpPr/>
                <p:nvPr/>
              </p:nvSpPr>
              <p:spPr>
                <a:xfrm>
                  <a:off x="1470296" y="1428750"/>
                  <a:ext cx="720000" cy="720000"/>
                </a:xfrm>
                <a:prstGeom prst="rect">
                  <a:avLst/>
                </a:prstGeom>
                <a:solidFill>
                  <a:schemeClr val="bg1"/>
                </a:solidFill>
                <a:ln w="6350"/>
              </p:spPr>
              <p:style>
                <a:lnRef idx="2">
                  <a:schemeClr val="dk1"/>
                </a:lnRef>
                <a:fillRef idx="1">
                  <a:schemeClr val="lt1"/>
                </a:fillRef>
                <a:effectRef idx="0">
                  <a:schemeClr val="dk1"/>
                </a:effectRef>
                <a:fontRef idx="minor">
                  <a:schemeClr val="dk1"/>
                </a:fontRef>
              </p:style>
              <p:txBody>
                <a:bodyPr rtlCol="0" anchor="ctr"/>
                <a:lstStyle/>
                <a:p>
                  <a:pPr algn="ctr"/>
                  <a:endParaRPr lang="fr-FR" sz="3200"/>
                </a:p>
              </p:txBody>
            </p:sp>
            <p:sp>
              <p:nvSpPr>
                <p:cNvPr id="72" name="Rectangle 71">
                  <a:extLst>
                    <a:ext uri="{FF2B5EF4-FFF2-40B4-BE49-F238E27FC236}">
                      <a16:creationId xmlns:a16="http://schemas.microsoft.com/office/drawing/2014/main" id="{37E5C933-7004-C896-36C1-C4B87EE474D5}"/>
                    </a:ext>
                  </a:extLst>
                </p:cNvPr>
                <p:cNvSpPr/>
                <p:nvPr/>
              </p:nvSpPr>
              <p:spPr>
                <a:xfrm>
                  <a:off x="750296" y="1428750"/>
                  <a:ext cx="720000" cy="720000"/>
                </a:xfrm>
                <a:prstGeom prst="rect">
                  <a:avLst/>
                </a:prstGeom>
                <a:solidFill>
                  <a:schemeClr val="accent1"/>
                </a:solidFill>
                <a:ln w="6350"/>
              </p:spPr>
              <p:style>
                <a:lnRef idx="2">
                  <a:schemeClr val="dk1"/>
                </a:lnRef>
                <a:fillRef idx="1">
                  <a:schemeClr val="lt1"/>
                </a:fillRef>
                <a:effectRef idx="0">
                  <a:schemeClr val="dk1"/>
                </a:effectRef>
                <a:fontRef idx="minor">
                  <a:schemeClr val="dk1"/>
                </a:fontRef>
              </p:style>
              <p:txBody>
                <a:bodyPr rtlCol="0" anchor="ctr"/>
                <a:lstStyle/>
                <a:p>
                  <a:pPr algn="ctr"/>
                  <a:endParaRPr lang="fr-FR" sz="3200"/>
                </a:p>
              </p:txBody>
            </p:sp>
            <p:sp>
              <p:nvSpPr>
                <p:cNvPr id="73" name="Rectangle 72">
                  <a:extLst>
                    <a:ext uri="{FF2B5EF4-FFF2-40B4-BE49-F238E27FC236}">
                      <a16:creationId xmlns:a16="http://schemas.microsoft.com/office/drawing/2014/main" id="{F2139328-B77C-8B9D-CDFE-E8C2F8A4D94A}"/>
                    </a:ext>
                  </a:extLst>
                </p:cNvPr>
                <p:cNvSpPr/>
                <p:nvPr/>
              </p:nvSpPr>
              <p:spPr>
                <a:xfrm>
                  <a:off x="2190296" y="1428750"/>
                  <a:ext cx="720000" cy="720000"/>
                </a:xfrm>
                <a:prstGeom prst="rect">
                  <a:avLst/>
                </a:prstGeom>
                <a:solidFill>
                  <a:schemeClr val="bg1"/>
                </a:solidFill>
                <a:ln w="6350"/>
              </p:spPr>
              <p:style>
                <a:lnRef idx="2">
                  <a:schemeClr val="dk1"/>
                </a:lnRef>
                <a:fillRef idx="1">
                  <a:schemeClr val="lt1"/>
                </a:fillRef>
                <a:effectRef idx="0">
                  <a:schemeClr val="dk1"/>
                </a:effectRef>
                <a:fontRef idx="minor">
                  <a:schemeClr val="dk1"/>
                </a:fontRef>
              </p:style>
              <p:txBody>
                <a:bodyPr rtlCol="0" anchor="ctr"/>
                <a:lstStyle/>
                <a:p>
                  <a:pPr algn="ctr"/>
                  <a:endParaRPr lang="fr-FR" sz="3200"/>
                </a:p>
              </p:txBody>
            </p:sp>
            <p:sp>
              <p:nvSpPr>
                <p:cNvPr id="74" name="Rectangle 73">
                  <a:extLst>
                    <a:ext uri="{FF2B5EF4-FFF2-40B4-BE49-F238E27FC236}">
                      <a16:creationId xmlns:a16="http://schemas.microsoft.com/office/drawing/2014/main" id="{5595D41E-BB6D-7699-7536-8D8441443110}"/>
                    </a:ext>
                  </a:extLst>
                </p:cNvPr>
                <p:cNvSpPr/>
                <p:nvPr/>
              </p:nvSpPr>
              <p:spPr>
                <a:xfrm>
                  <a:off x="2910296" y="1428750"/>
                  <a:ext cx="720000" cy="720000"/>
                </a:xfrm>
                <a:prstGeom prst="rect">
                  <a:avLst/>
                </a:prstGeom>
                <a:solidFill>
                  <a:schemeClr val="bg1"/>
                </a:solidFill>
                <a:ln w="6350"/>
              </p:spPr>
              <p:style>
                <a:lnRef idx="2">
                  <a:schemeClr val="dk1"/>
                </a:lnRef>
                <a:fillRef idx="1">
                  <a:schemeClr val="lt1"/>
                </a:fillRef>
                <a:effectRef idx="0">
                  <a:schemeClr val="dk1"/>
                </a:effectRef>
                <a:fontRef idx="minor">
                  <a:schemeClr val="dk1"/>
                </a:fontRef>
              </p:style>
              <p:txBody>
                <a:bodyPr rtlCol="0" anchor="ctr"/>
                <a:lstStyle/>
                <a:p>
                  <a:pPr algn="ctr"/>
                  <a:endParaRPr lang="fr-FR" sz="3200" dirty="0"/>
                </a:p>
              </p:txBody>
            </p:sp>
          </p:grpSp>
          <p:sp>
            <p:nvSpPr>
              <p:cNvPr id="67" name="Rectangle 66">
                <a:extLst>
                  <a:ext uri="{FF2B5EF4-FFF2-40B4-BE49-F238E27FC236}">
                    <a16:creationId xmlns:a16="http://schemas.microsoft.com/office/drawing/2014/main" id="{7CF28090-7C0D-70A7-5375-7F297715A931}"/>
                  </a:ext>
                </a:extLst>
              </p:cNvPr>
              <p:cNvSpPr/>
              <p:nvPr/>
            </p:nvSpPr>
            <p:spPr>
              <a:xfrm>
                <a:off x="1120047" y="1503412"/>
                <a:ext cx="108000" cy="108000"/>
              </a:xfrm>
              <a:prstGeom prst="rect">
                <a:avLst/>
              </a:prstGeom>
              <a:solidFill>
                <a:schemeClr val="bg1"/>
              </a:solidFill>
              <a:ln w="6350"/>
            </p:spPr>
            <p:style>
              <a:lnRef idx="2">
                <a:schemeClr val="dk1"/>
              </a:lnRef>
              <a:fillRef idx="1">
                <a:schemeClr val="lt1"/>
              </a:fillRef>
              <a:effectRef idx="0">
                <a:schemeClr val="dk1"/>
              </a:effectRef>
              <a:fontRef idx="minor">
                <a:schemeClr val="dk1"/>
              </a:fontRef>
            </p:style>
            <p:txBody>
              <a:bodyPr rtlCol="0" anchor="ctr"/>
              <a:lstStyle/>
              <a:p>
                <a:pPr algn="ctr"/>
                <a:endParaRPr lang="fr-FR" sz="3200"/>
              </a:p>
            </p:txBody>
          </p:sp>
          <p:sp>
            <p:nvSpPr>
              <p:cNvPr id="68" name="Rectangle 67">
                <a:extLst>
                  <a:ext uri="{FF2B5EF4-FFF2-40B4-BE49-F238E27FC236}">
                    <a16:creationId xmlns:a16="http://schemas.microsoft.com/office/drawing/2014/main" id="{E4165495-DA1F-8F92-6A4C-024DDA8CAE05}"/>
                  </a:ext>
                </a:extLst>
              </p:cNvPr>
              <p:cNvSpPr/>
              <p:nvPr/>
            </p:nvSpPr>
            <p:spPr>
              <a:xfrm>
                <a:off x="1228306" y="1503412"/>
                <a:ext cx="108000" cy="108000"/>
              </a:xfrm>
              <a:prstGeom prst="rect">
                <a:avLst/>
              </a:prstGeom>
              <a:solidFill>
                <a:srgbClr val="FF6D43"/>
              </a:solidFill>
              <a:ln w="6350"/>
            </p:spPr>
            <p:style>
              <a:lnRef idx="2">
                <a:schemeClr val="dk1"/>
              </a:lnRef>
              <a:fillRef idx="1">
                <a:schemeClr val="lt1"/>
              </a:fillRef>
              <a:effectRef idx="0">
                <a:schemeClr val="dk1"/>
              </a:effectRef>
              <a:fontRef idx="minor">
                <a:schemeClr val="dk1"/>
              </a:fontRef>
            </p:style>
            <p:txBody>
              <a:bodyPr rtlCol="0" anchor="ctr"/>
              <a:lstStyle/>
              <a:p>
                <a:pPr algn="ctr"/>
                <a:endParaRPr lang="fr-FR" sz="3200"/>
              </a:p>
            </p:txBody>
          </p:sp>
        </p:grpSp>
        <p:sp>
          <p:nvSpPr>
            <p:cNvPr id="63" name="Text Box 14">
              <a:extLst>
                <a:ext uri="{FF2B5EF4-FFF2-40B4-BE49-F238E27FC236}">
                  <a16:creationId xmlns:a16="http://schemas.microsoft.com/office/drawing/2014/main" id="{AA40CFBC-BF09-6A7D-1BE8-73FBCA012587}"/>
                </a:ext>
              </a:extLst>
            </p:cNvPr>
            <p:cNvSpPr txBox="1">
              <a:spLocks noChangeArrowheads="1"/>
            </p:cNvSpPr>
            <p:nvPr/>
          </p:nvSpPr>
          <p:spPr bwMode="auto">
            <a:xfrm>
              <a:off x="1540795" y="2824463"/>
              <a:ext cx="324428" cy="1924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nchor="ctr">
              <a:spAutoFit/>
            </a:bodyPr>
            <a:lstStyle>
              <a:lvl1pPr eaLnBrk="0" hangingPunct="0">
                <a:defRPr b="1" baseline="-25000">
                  <a:solidFill>
                    <a:schemeClr val="tx1"/>
                  </a:solidFill>
                  <a:latin typeface="Arial" charset="0"/>
                  <a:cs typeface="Arial" charset="0"/>
                </a:defRPr>
              </a:lvl1pPr>
              <a:lvl2pPr marL="742950" indent="-285750" eaLnBrk="0" hangingPunct="0">
                <a:defRPr b="1" baseline="-25000">
                  <a:solidFill>
                    <a:schemeClr val="tx1"/>
                  </a:solidFill>
                  <a:latin typeface="Arial" charset="0"/>
                  <a:cs typeface="Arial" charset="0"/>
                </a:defRPr>
              </a:lvl2pPr>
              <a:lvl3pPr marL="1143000" indent="-228600" eaLnBrk="0" hangingPunct="0">
                <a:defRPr b="1" baseline="-25000">
                  <a:solidFill>
                    <a:schemeClr val="tx1"/>
                  </a:solidFill>
                  <a:latin typeface="Arial" charset="0"/>
                  <a:cs typeface="Arial" charset="0"/>
                </a:defRPr>
              </a:lvl3pPr>
              <a:lvl4pPr marL="1600200" indent="-228600" eaLnBrk="0" hangingPunct="0">
                <a:defRPr b="1" baseline="-25000">
                  <a:solidFill>
                    <a:schemeClr val="tx1"/>
                  </a:solidFill>
                  <a:latin typeface="Arial" charset="0"/>
                  <a:cs typeface="Arial" charset="0"/>
                </a:defRPr>
              </a:lvl4pPr>
              <a:lvl5pPr marL="2057400" indent="-228600" eaLnBrk="0" hangingPunct="0">
                <a:defRPr b="1" baseline="-25000">
                  <a:solidFill>
                    <a:schemeClr val="tx1"/>
                  </a:solidFill>
                  <a:latin typeface="Arial" charset="0"/>
                  <a:cs typeface="Arial" charset="0"/>
                </a:defRPr>
              </a:lvl5pPr>
              <a:lvl6pPr marL="2514600" indent="-228600" eaLnBrk="0" fontAlgn="base" hangingPunct="0">
                <a:spcBef>
                  <a:spcPct val="0"/>
                </a:spcBef>
                <a:spcAft>
                  <a:spcPct val="0"/>
                </a:spcAft>
                <a:defRPr b="1" baseline="-25000">
                  <a:solidFill>
                    <a:schemeClr val="tx1"/>
                  </a:solidFill>
                  <a:latin typeface="Arial" charset="0"/>
                  <a:cs typeface="Arial" charset="0"/>
                </a:defRPr>
              </a:lvl6pPr>
              <a:lvl7pPr marL="2971800" indent="-228600" eaLnBrk="0" fontAlgn="base" hangingPunct="0">
                <a:spcBef>
                  <a:spcPct val="0"/>
                </a:spcBef>
                <a:spcAft>
                  <a:spcPct val="0"/>
                </a:spcAft>
                <a:defRPr b="1" baseline="-25000">
                  <a:solidFill>
                    <a:schemeClr val="tx1"/>
                  </a:solidFill>
                  <a:latin typeface="Arial" charset="0"/>
                  <a:cs typeface="Arial" charset="0"/>
                </a:defRPr>
              </a:lvl7pPr>
              <a:lvl8pPr marL="3429000" indent="-228600" eaLnBrk="0" fontAlgn="base" hangingPunct="0">
                <a:spcBef>
                  <a:spcPct val="0"/>
                </a:spcBef>
                <a:spcAft>
                  <a:spcPct val="0"/>
                </a:spcAft>
                <a:defRPr b="1" baseline="-25000">
                  <a:solidFill>
                    <a:schemeClr val="tx1"/>
                  </a:solidFill>
                  <a:latin typeface="Arial" charset="0"/>
                  <a:cs typeface="Arial" charset="0"/>
                </a:defRPr>
              </a:lvl8pPr>
              <a:lvl9pPr marL="3886200" indent="-228600" eaLnBrk="0" fontAlgn="base" hangingPunct="0">
                <a:spcBef>
                  <a:spcPct val="0"/>
                </a:spcBef>
                <a:spcAft>
                  <a:spcPct val="0"/>
                </a:spcAft>
                <a:defRPr b="1" baseline="-25000">
                  <a:solidFill>
                    <a:schemeClr val="tx1"/>
                  </a:solidFill>
                  <a:latin typeface="Arial" charset="0"/>
                  <a:cs typeface="Arial" charset="0"/>
                </a:defRPr>
              </a:lvl9pPr>
            </a:lstStyle>
            <a:p>
              <a:pPr algn="ctr"/>
              <a:r>
                <a:rPr lang="fr-FR" sz="1067" b="0" baseline="0" dirty="0">
                  <a:latin typeface="+mn-lt"/>
                </a:rPr>
                <a:t>f1</a:t>
              </a:r>
            </a:p>
          </p:txBody>
        </p:sp>
        <p:sp>
          <p:nvSpPr>
            <p:cNvPr id="64" name="Text Box 14">
              <a:extLst>
                <a:ext uri="{FF2B5EF4-FFF2-40B4-BE49-F238E27FC236}">
                  <a16:creationId xmlns:a16="http://schemas.microsoft.com/office/drawing/2014/main" id="{9D1714AA-5EFE-AEDF-CAF6-9CB9E2E9FE01}"/>
                </a:ext>
              </a:extLst>
            </p:cNvPr>
            <p:cNvSpPr txBox="1">
              <a:spLocks noChangeArrowheads="1"/>
            </p:cNvSpPr>
            <p:nvPr/>
          </p:nvSpPr>
          <p:spPr bwMode="auto">
            <a:xfrm>
              <a:off x="1556158" y="2942040"/>
              <a:ext cx="291006" cy="1924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nchor="ctr">
              <a:spAutoFit/>
            </a:bodyPr>
            <a:lstStyle>
              <a:lvl1pPr eaLnBrk="0" hangingPunct="0">
                <a:defRPr b="1" baseline="-25000">
                  <a:solidFill>
                    <a:schemeClr val="tx1"/>
                  </a:solidFill>
                  <a:latin typeface="Arial" charset="0"/>
                  <a:cs typeface="Arial" charset="0"/>
                </a:defRPr>
              </a:lvl1pPr>
              <a:lvl2pPr marL="742950" indent="-285750" eaLnBrk="0" hangingPunct="0">
                <a:defRPr b="1" baseline="-25000">
                  <a:solidFill>
                    <a:schemeClr val="tx1"/>
                  </a:solidFill>
                  <a:latin typeface="Arial" charset="0"/>
                  <a:cs typeface="Arial" charset="0"/>
                </a:defRPr>
              </a:lvl2pPr>
              <a:lvl3pPr marL="1143000" indent="-228600" eaLnBrk="0" hangingPunct="0">
                <a:defRPr b="1" baseline="-25000">
                  <a:solidFill>
                    <a:schemeClr val="tx1"/>
                  </a:solidFill>
                  <a:latin typeface="Arial" charset="0"/>
                  <a:cs typeface="Arial" charset="0"/>
                </a:defRPr>
              </a:lvl3pPr>
              <a:lvl4pPr marL="1600200" indent="-228600" eaLnBrk="0" hangingPunct="0">
                <a:defRPr b="1" baseline="-25000">
                  <a:solidFill>
                    <a:schemeClr val="tx1"/>
                  </a:solidFill>
                  <a:latin typeface="Arial" charset="0"/>
                  <a:cs typeface="Arial" charset="0"/>
                </a:defRPr>
              </a:lvl4pPr>
              <a:lvl5pPr marL="2057400" indent="-228600" eaLnBrk="0" hangingPunct="0">
                <a:defRPr b="1" baseline="-25000">
                  <a:solidFill>
                    <a:schemeClr val="tx1"/>
                  </a:solidFill>
                  <a:latin typeface="Arial" charset="0"/>
                  <a:cs typeface="Arial" charset="0"/>
                </a:defRPr>
              </a:lvl5pPr>
              <a:lvl6pPr marL="2514600" indent="-228600" eaLnBrk="0" fontAlgn="base" hangingPunct="0">
                <a:spcBef>
                  <a:spcPct val="0"/>
                </a:spcBef>
                <a:spcAft>
                  <a:spcPct val="0"/>
                </a:spcAft>
                <a:defRPr b="1" baseline="-25000">
                  <a:solidFill>
                    <a:schemeClr val="tx1"/>
                  </a:solidFill>
                  <a:latin typeface="Arial" charset="0"/>
                  <a:cs typeface="Arial" charset="0"/>
                </a:defRPr>
              </a:lvl6pPr>
              <a:lvl7pPr marL="2971800" indent="-228600" eaLnBrk="0" fontAlgn="base" hangingPunct="0">
                <a:spcBef>
                  <a:spcPct val="0"/>
                </a:spcBef>
                <a:spcAft>
                  <a:spcPct val="0"/>
                </a:spcAft>
                <a:defRPr b="1" baseline="-25000">
                  <a:solidFill>
                    <a:schemeClr val="tx1"/>
                  </a:solidFill>
                  <a:latin typeface="Arial" charset="0"/>
                  <a:cs typeface="Arial" charset="0"/>
                </a:defRPr>
              </a:lvl7pPr>
              <a:lvl8pPr marL="3429000" indent="-228600" eaLnBrk="0" fontAlgn="base" hangingPunct="0">
                <a:spcBef>
                  <a:spcPct val="0"/>
                </a:spcBef>
                <a:spcAft>
                  <a:spcPct val="0"/>
                </a:spcAft>
                <a:defRPr b="1" baseline="-25000">
                  <a:solidFill>
                    <a:schemeClr val="tx1"/>
                  </a:solidFill>
                  <a:latin typeface="Arial" charset="0"/>
                  <a:cs typeface="Arial" charset="0"/>
                </a:defRPr>
              </a:lvl8pPr>
              <a:lvl9pPr marL="3886200" indent="-228600" eaLnBrk="0" fontAlgn="base" hangingPunct="0">
                <a:spcBef>
                  <a:spcPct val="0"/>
                </a:spcBef>
                <a:spcAft>
                  <a:spcPct val="0"/>
                </a:spcAft>
                <a:defRPr b="1" baseline="-25000">
                  <a:solidFill>
                    <a:schemeClr val="tx1"/>
                  </a:solidFill>
                  <a:latin typeface="Arial" charset="0"/>
                  <a:cs typeface="Arial" charset="0"/>
                </a:defRPr>
              </a:lvl9pPr>
            </a:lstStyle>
            <a:p>
              <a:pPr algn="ctr"/>
              <a:r>
                <a:rPr lang="fr-FR" sz="1067" b="0" baseline="0" dirty="0">
                  <a:latin typeface="+mn-lt"/>
                </a:rPr>
                <a:t>f5</a:t>
              </a:r>
            </a:p>
          </p:txBody>
        </p:sp>
        <p:sp>
          <p:nvSpPr>
            <p:cNvPr id="65" name="Text Box 14">
              <a:extLst>
                <a:ext uri="{FF2B5EF4-FFF2-40B4-BE49-F238E27FC236}">
                  <a16:creationId xmlns:a16="http://schemas.microsoft.com/office/drawing/2014/main" id="{0BDE8620-2DD8-5914-9A81-A6691DF09AD4}"/>
                </a:ext>
              </a:extLst>
            </p:cNvPr>
            <p:cNvSpPr txBox="1">
              <a:spLocks noChangeArrowheads="1"/>
            </p:cNvSpPr>
            <p:nvPr/>
          </p:nvSpPr>
          <p:spPr bwMode="auto">
            <a:xfrm>
              <a:off x="1535900" y="2710153"/>
              <a:ext cx="878009" cy="1924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nchor="ctr">
              <a:spAutoFit/>
            </a:bodyPr>
            <a:lstStyle>
              <a:lvl1pPr eaLnBrk="0" hangingPunct="0">
                <a:defRPr b="1" baseline="-25000">
                  <a:solidFill>
                    <a:schemeClr val="tx1"/>
                  </a:solidFill>
                  <a:latin typeface="Arial" charset="0"/>
                  <a:cs typeface="Arial" charset="0"/>
                </a:defRPr>
              </a:lvl1pPr>
              <a:lvl2pPr marL="742950" indent="-285750" eaLnBrk="0" hangingPunct="0">
                <a:defRPr b="1" baseline="-25000">
                  <a:solidFill>
                    <a:schemeClr val="tx1"/>
                  </a:solidFill>
                  <a:latin typeface="Arial" charset="0"/>
                  <a:cs typeface="Arial" charset="0"/>
                </a:defRPr>
              </a:lvl2pPr>
              <a:lvl3pPr marL="1143000" indent="-228600" eaLnBrk="0" hangingPunct="0">
                <a:defRPr b="1" baseline="-25000">
                  <a:solidFill>
                    <a:schemeClr val="tx1"/>
                  </a:solidFill>
                  <a:latin typeface="Arial" charset="0"/>
                  <a:cs typeface="Arial" charset="0"/>
                </a:defRPr>
              </a:lvl3pPr>
              <a:lvl4pPr marL="1600200" indent="-228600" eaLnBrk="0" hangingPunct="0">
                <a:defRPr b="1" baseline="-25000">
                  <a:solidFill>
                    <a:schemeClr val="tx1"/>
                  </a:solidFill>
                  <a:latin typeface="Arial" charset="0"/>
                  <a:cs typeface="Arial" charset="0"/>
                </a:defRPr>
              </a:lvl4pPr>
              <a:lvl5pPr marL="2057400" indent="-228600" eaLnBrk="0" hangingPunct="0">
                <a:defRPr b="1" baseline="-25000">
                  <a:solidFill>
                    <a:schemeClr val="tx1"/>
                  </a:solidFill>
                  <a:latin typeface="Arial" charset="0"/>
                  <a:cs typeface="Arial" charset="0"/>
                </a:defRPr>
              </a:lvl5pPr>
              <a:lvl6pPr marL="2514600" indent="-228600" eaLnBrk="0" fontAlgn="base" hangingPunct="0">
                <a:spcBef>
                  <a:spcPct val="0"/>
                </a:spcBef>
                <a:spcAft>
                  <a:spcPct val="0"/>
                </a:spcAft>
                <a:defRPr b="1" baseline="-25000">
                  <a:solidFill>
                    <a:schemeClr val="tx1"/>
                  </a:solidFill>
                  <a:latin typeface="Arial" charset="0"/>
                  <a:cs typeface="Arial" charset="0"/>
                </a:defRPr>
              </a:lvl6pPr>
              <a:lvl7pPr marL="2971800" indent="-228600" eaLnBrk="0" fontAlgn="base" hangingPunct="0">
                <a:spcBef>
                  <a:spcPct val="0"/>
                </a:spcBef>
                <a:spcAft>
                  <a:spcPct val="0"/>
                </a:spcAft>
                <a:defRPr b="1" baseline="-25000">
                  <a:solidFill>
                    <a:schemeClr val="tx1"/>
                  </a:solidFill>
                  <a:latin typeface="Arial" charset="0"/>
                  <a:cs typeface="Arial" charset="0"/>
                </a:defRPr>
              </a:lvl7pPr>
              <a:lvl8pPr marL="3429000" indent="-228600" eaLnBrk="0" fontAlgn="base" hangingPunct="0">
                <a:spcBef>
                  <a:spcPct val="0"/>
                </a:spcBef>
                <a:spcAft>
                  <a:spcPct val="0"/>
                </a:spcAft>
                <a:defRPr b="1" baseline="-25000">
                  <a:solidFill>
                    <a:schemeClr val="tx1"/>
                  </a:solidFill>
                  <a:latin typeface="Arial" charset="0"/>
                  <a:cs typeface="Arial" charset="0"/>
                </a:defRPr>
              </a:lvl8pPr>
              <a:lvl9pPr marL="3886200" indent="-228600" eaLnBrk="0" fontAlgn="base" hangingPunct="0">
                <a:spcBef>
                  <a:spcPct val="0"/>
                </a:spcBef>
                <a:spcAft>
                  <a:spcPct val="0"/>
                </a:spcAft>
                <a:defRPr b="1" baseline="-25000">
                  <a:solidFill>
                    <a:schemeClr val="tx1"/>
                  </a:solidFill>
                  <a:latin typeface="Arial" charset="0"/>
                  <a:cs typeface="Arial" charset="0"/>
                </a:defRPr>
              </a:lvl9pPr>
            </a:lstStyle>
            <a:p>
              <a:pPr algn="ctr"/>
              <a:r>
                <a:rPr lang="fr-FR" sz="1067" b="0" baseline="0" dirty="0">
                  <a:solidFill>
                    <a:srgbClr val="FF6D43"/>
                  </a:solidFill>
                  <a:latin typeface="+mn-lt"/>
                </a:rPr>
                <a:t>bitmaps</a:t>
              </a:r>
            </a:p>
          </p:txBody>
        </p:sp>
      </p:grpSp>
      <p:sp>
        <p:nvSpPr>
          <p:cNvPr id="80" name="Légende : encadrée 79">
            <a:extLst>
              <a:ext uri="{FF2B5EF4-FFF2-40B4-BE49-F238E27FC236}">
                <a16:creationId xmlns:a16="http://schemas.microsoft.com/office/drawing/2014/main" id="{058D1B61-391A-EAAB-AC54-245045F83139}"/>
              </a:ext>
            </a:extLst>
          </p:cNvPr>
          <p:cNvSpPr/>
          <p:nvPr/>
        </p:nvSpPr>
        <p:spPr>
          <a:xfrm>
            <a:off x="6920517" y="5066017"/>
            <a:ext cx="4489665" cy="961052"/>
          </a:xfrm>
          <a:prstGeom prst="borderCallout1">
            <a:avLst>
              <a:gd name="adj1" fmla="val 52936"/>
              <a:gd name="adj2" fmla="val -1487"/>
              <a:gd name="adj3" fmla="val -2849"/>
              <a:gd name="adj4" fmla="val -18539"/>
            </a:avLst>
          </a:prstGeom>
          <a:noFill/>
          <a:ln w="12700"/>
        </p:spPr>
        <p:style>
          <a:lnRef idx="2">
            <a:schemeClr val="accent1"/>
          </a:lnRef>
          <a:fillRef idx="1">
            <a:schemeClr val="lt1"/>
          </a:fillRef>
          <a:effectRef idx="0">
            <a:schemeClr val="accent1"/>
          </a:effectRef>
          <a:fontRef idx="minor">
            <a:schemeClr val="dk1"/>
          </a:fontRef>
        </p:style>
        <p:txBody>
          <a:bodyPr rtlCol="0" anchor="ctr"/>
          <a:lstStyle/>
          <a:p>
            <a:pPr marL="171450" indent="-171450">
              <a:lnSpc>
                <a:spcPct val="150000"/>
              </a:lnSpc>
              <a:buFont typeface="Courier New" panose="02070309020205020404" pitchFamily="49" charset="0"/>
              <a:buChar char="o"/>
            </a:pPr>
            <a:r>
              <a:rPr lang="fr-FR" sz="1200" dirty="0" err="1"/>
              <a:t>Activated</a:t>
            </a:r>
            <a:r>
              <a:rPr lang="fr-FR" sz="1200" dirty="0"/>
              <a:t> </a:t>
            </a:r>
            <a:r>
              <a:rPr lang="fr-FR" sz="1200" dirty="0" err="1"/>
              <a:t>after</a:t>
            </a:r>
            <a:r>
              <a:rPr lang="fr-FR" sz="1200" dirty="0"/>
              <a:t> </a:t>
            </a:r>
            <a:r>
              <a:rPr lang="en-US" sz="1200" dirty="0">
                <a:latin typeface="+mn-lt"/>
              </a:rPr>
              <a:t>a first successful synchronization </a:t>
            </a:r>
            <a:endParaRPr lang="fr-FR" sz="1200" dirty="0"/>
          </a:p>
          <a:p>
            <a:pPr marL="171450" indent="-171450">
              <a:lnSpc>
                <a:spcPct val="150000"/>
              </a:lnSpc>
              <a:buFont typeface="Courier New" panose="02070309020205020404" pitchFamily="49" charset="0"/>
              <a:buChar char="o"/>
            </a:pPr>
            <a:r>
              <a:rPr lang="en-US" sz="1200" dirty="0"/>
              <a:t>Deactivated in case of crash of the SECOND</a:t>
            </a:r>
            <a:endParaRPr lang="fr-FR" sz="1200" dirty="0">
              <a:solidFill>
                <a:schemeClr val="tx1"/>
              </a:solidFill>
            </a:endParaRPr>
          </a:p>
        </p:txBody>
      </p:sp>
      <p:grpSp>
        <p:nvGrpSpPr>
          <p:cNvPr id="7" name="Groupe 6">
            <a:extLst>
              <a:ext uri="{FF2B5EF4-FFF2-40B4-BE49-F238E27FC236}">
                <a16:creationId xmlns:a16="http://schemas.microsoft.com/office/drawing/2014/main" id="{3EDC5321-8939-D758-0A8E-963C4F22B4F9}"/>
              </a:ext>
            </a:extLst>
          </p:cNvPr>
          <p:cNvGrpSpPr/>
          <p:nvPr/>
        </p:nvGrpSpPr>
        <p:grpSpPr>
          <a:xfrm>
            <a:off x="4624828" y="1899239"/>
            <a:ext cx="662576" cy="711834"/>
            <a:chOff x="382127" y="1134698"/>
            <a:chExt cx="662576" cy="711834"/>
          </a:xfrm>
        </p:grpSpPr>
        <p:grpSp>
          <p:nvGrpSpPr>
            <p:cNvPr id="8" name="Groupe 7">
              <a:extLst>
                <a:ext uri="{FF2B5EF4-FFF2-40B4-BE49-F238E27FC236}">
                  <a16:creationId xmlns:a16="http://schemas.microsoft.com/office/drawing/2014/main" id="{25FAE9DC-01A3-10F3-C1BA-7357EBFC60FB}"/>
                </a:ext>
              </a:extLst>
            </p:cNvPr>
            <p:cNvGrpSpPr/>
            <p:nvPr/>
          </p:nvGrpSpPr>
          <p:grpSpPr>
            <a:xfrm>
              <a:off x="382127" y="1134698"/>
              <a:ext cx="662576" cy="711834"/>
              <a:chOff x="3605481" y="1185813"/>
              <a:chExt cx="662576" cy="711834"/>
            </a:xfrm>
          </p:grpSpPr>
          <p:sp>
            <p:nvSpPr>
              <p:cNvPr id="10" name="Rectangle 9">
                <a:extLst>
                  <a:ext uri="{FF2B5EF4-FFF2-40B4-BE49-F238E27FC236}">
                    <a16:creationId xmlns:a16="http://schemas.microsoft.com/office/drawing/2014/main" id="{F1E59009-684B-C66A-23B0-E059B1CB9EE9}"/>
                  </a:ext>
                </a:extLst>
              </p:cNvPr>
              <p:cNvSpPr/>
              <p:nvPr/>
            </p:nvSpPr>
            <p:spPr>
              <a:xfrm>
                <a:off x="3605481" y="1185813"/>
                <a:ext cx="662576" cy="711834"/>
              </a:xfrm>
              <a:prstGeom prst="rect">
                <a:avLst/>
              </a:prstGeom>
              <a:noFill/>
              <a:ln w="3175">
                <a:solidFill>
                  <a:schemeClr val="tx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sz="3200" dirty="0"/>
              </a:p>
            </p:txBody>
          </p:sp>
          <p:sp>
            <p:nvSpPr>
              <p:cNvPr id="33" name="Rectangle 32">
                <a:extLst>
                  <a:ext uri="{FF2B5EF4-FFF2-40B4-BE49-F238E27FC236}">
                    <a16:creationId xmlns:a16="http://schemas.microsoft.com/office/drawing/2014/main" id="{6B4F3736-2F40-DC9F-D359-B5732792D4CA}"/>
                  </a:ext>
                </a:extLst>
              </p:cNvPr>
              <p:cNvSpPr>
                <a:spLocks noChangeArrowheads="1"/>
              </p:cNvSpPr>
              <p:nvPr/>
            </p:nvSpPr>
            <p:spPr bwMode="auto">
              <a:xfrm>
                <a:off x="3605483" y="1712981"/>
                <a:ext cx="662574"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1100" b="1" dirty="0"/>
                  <a:t>ALONE</a:t>
                </a:r>
              </a:p>
            </p:txBody>
          </p:sp>
          <p:sp>
            <p:nvSpPr>
              <p:cNvPr id="35" name="Rectangle 34">
                <a:extLst>
                  <a:ext uri="{FF2B5EF4-FFF2-40B4-BE49-F238E27FC236}">
                    <a16:creationId xmlns:a16="http://schemas.microsoft.com/office/drawing/2014/main" id="{AF80EBE5-EFBF-7E70-3E5F-AD8FE24B214D}"/>
                  </a:ext>
                </a:extLst>
              </p:cNvPr>
              <p:cNvSpPr>
                <a:spLocks noChangeArrowheads="1"/>
              </p:cNvSpPr>
              <p:nvPr/>
            </p:nvSpPr>
            <p:spPr bwMode="auto">
              <a:xfrm>
                <a:off x="3609799" y="1207594"/>
                <a:ext cx="65394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900" dirty="0">
                    <a:solidFill>
                      <a:srgbClr val="2E7D48"/>
                    </a:solidFill>
                  </a:rPr>
                  <a:t>Ready</a:t>
                </a:r>
              </a:p>
            </p:txBody>
          </p:sp>
        </p:grpSp>
        <p:pic>
          <p:nvPicPr>
            <p:cNvPr id="9" name="Graphique 8">
              <a:extLst>
                <a:ext uri="{FF2B5EF4-FFF2-40B4-BE49-F238E27FC236}">
                  <a16:creationId xmlns:a16="http://schemas.microsoft.com/office/drawing/2014/main" id="{E5E1E60F-834A-4723-17A3-F8C3C171509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99588" y="1267388"/>
              <a:ext cx="457200" cy="457200"/>
            </a:xfrm>
            <a:prstGeom prst="rect">
              <a:avLst/>
            </a:prstGeom>
          </p:spPr>
        </p:pic>
      </p:grpSp>
      <p:pic>
        <p:nvPicPr>
          <p:cNvPr id="27" name="mirror-24">
            <a:hlinkClick r:id="" action="ppaction://media"/>
            <a:extLst>
              <a:ext uri="{FF2B5EF4-FFF2-40B4-BE49-F238E27FC236}">
                <a16:creationId xmlns:a16="http://schemas.microsoft.com/office/drawing/2014/main" id="{F377358D-0723-EF3C-5C6B-A26D8EDA64A6}"/>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400243" y="6357190"/>
            <a:ext cx="487363" cy="487363"/>
          </a:xfrm>
          <a:prstGeom prst="rect">
            <a:avLst/>
          </a:prstGeom>
        </p:spPr>
      </p:pic>
    </p:spTree>
    <p:extLst>
      <p:ext uri="{BB962C8B-B14F-4D97-AF65-F5344CB8AC3E}">
        <p14:creationId xmlns:p14="http://schemas.microsoft.com/office/powerpoint/2010/main" val="3672212544"/>
      </p:ext>
    </p:extLst>
  </p:cSld>
  <p:clrMapOvr>
    <a:masterClrMapping/>
  </p:clrMapOvr>
  <mc:AlternateContent xmlns:mc="http://schemas.openxmlformats.org/markup-compatibility/2006" xmlns:p14="http://schemas.microsoft.com/office/powerpoint/2010/main">
    <mc:Choice Requires="p14">
      <p:transition spd="slow" p14:dur="2000" advClick="0" advTm="26000"/>
    </mc:Choice>
    <mc:Fallback xmlns="">
      <p:transition spd="slow" advClick="0" advTm="2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5475"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2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5E876DAB-C84C-4BC2-A959-005C7E096C7E}"/>
              </a:ext>
            </a:extLst>
          </p:cNvPr>
          <p:cNvSpPr>
            <a:spLocks noGrp="1"/>
          </p:cNvSpPr>
          <p:nvPr>
            <p:ph type="title"/>
          </p:nvPr>
        </p:nvSpPr>
        <p:spPr/>
        <p:txBody>
          <a:bodyPr/>
          <a:lstStyle/>
          <a:p>
            <a:r>
              <a:rPr lang="fr-FR" dirty="0" err="1"/>
              <a:t>Resynchronization</a:t>
            </a:r>
            <a:r>
              <a:rPr lang="fr-FR" dirty="0"/>
              <a:t> </a:t>
            </a:r>
            <a:r>
              <a:rPr lang="en-US" dirty="0"/>
              <a:t>of the SECOND</a:t>
            </a:r>
            <a:endParaRPr lang="en-GB" dirty="0"/>
          </a:p>
        </p:txBody>
      </p:sp>
      <p:sp>
        <p:nvSpPr>
          <p:cNvPr id="5" name="Espace réservé du texte 4">
            <a:extLst>
              <a:ext uri="{FF2B5EF4-FFF2-40B4-BE49-F238E27FC236}">
                <a16:creationId xmlns:a16="http://schemas.microsoft.com/office/drawing/2014/main" id="{3EBF2DA4-7A93-41ED-975B-0E908A4A17EC}"/>
              </a:ext>
            </a:extLst>
          </p:cNvPr>
          <p:cNvSpPr>
            <a:spLocks noGrp="1"/>
          </p:cNvSpPr>
          <p:nvPr>
            <p:ph type="body" sz="quarter" idx="10"/>
          </p:nvPr>
        </p:nvSpPr>
        <p:spPr/>
        <p:txBody>
          <a:bodyPr/>
          <a:lstStyle/>
          <a:p>
            <a:r>
              <a:rPr lang="en-US" dirty="0"/>
              <a:t>Without stopping the application</a:t>
            </a:r>
          </a:p>
        </p:txBody>
      </p:sp>
      <p:sp>
        <p:nvSpPr>
          <p:cNvPr id="102" name="Line 8">
            <a:extLst>
              <a:ext uri="{FF2B5EF4-FFF2-40B4-BE49-F238E27FC236}">
                <a16:creationId xmlns:a16="http://schemas.microsoft.com/office/drawing/2014/main" id="{40CAAEE3-F955-4199-BA2B-71DD0D2CB6DD}"/>
              </a:ext>
            </a:extLst>
          </p:cNvPr>
          <p:cNvSpPr>
            <a:spLocks noChangeShapeType="1"/>
          </p:cNvSpPr>
          <p:nvPr/>
        </p:nvSpPr>
        <p:spPr bwMode="auto">
          <a:xfrm flipH="1">
            <a:off x="4626127" y="3079764"/>
            <a:ext cx="4479" cy="528301"/>
          </a:xfrm>
          <a:prstGeom prst="line">
            <a:avLst/>
          </a:prstGeom>
          <a:ln w="9525">
            <a:solidFill>
              <a:schemeClr val="accent1"/>
            </a:solidFill>
            <a:prstDash val="sysDash"/>
            <a:headEnd type="triangle" w="med" len="med"/>
            <a:tailEnd type="triangle" w="med" len="med"/>
          </a:ln>
          <a:effectLst/>
        </p:spPr>
        <p:style>
          <a:lnRef idx="2">
            <a:schemeClr val="accent2"/>
          </a:lnRef>
          <a:fillRef idx="0">
            <a:schemeClr val="accent2"/>
          </a:fillRef>
          <a:effectRef idx="1">
            <a:schemeClr val="accent2"/>
          </a:effectRef>
          <a:fontRef idx="minor">
            <a:schemeClr val="tx1"/>
          </a:fontRef>
        </p:style>
        <p:txBody>
          <a:bodyPr wrap="none" anchor="ctr"/>
          <a:lstStyle/>
          <a:p>
            <a:pPr>
              <a:defRPr/>
            </a:pPr>
            <a:endParaRPr lang="fr-FR" sz="3200"/>
          </a:p>
        </p:txBody>
      </p:sp>
      <p:sp>
        <p:nvSpPr>
          <p:cNvPr id="12" name="Line 8">
            <a:extLst>
              <a:ext uri="{FF2B5EF4-FFF2-40B4-BE49-F238E27FC236}">
                <a16:creationId xmlns:a16="http://schemas.microsoft.com/office/drawing/2014/main" id="{60B43CA5-66B1-4CF3-A24E-CC37B197498E}"/>
              </a:ext>
            </a:extLst>
          </p:cNvPr>
          <p:cNvSpPr>
            <a:spLocks noChangeShapeType="1"/>
          </p:cNvSpPr>
          <p:nvPr/>
        </p:nvSpPr>
        <p:spPr bwMode="auto">
          <a:xfrm rot="5400000" flipH="1">
            <a:off x="2346096" y="3742593"/>
            <a:ext cx="0" cy="409065"/>
          </a:xfrm>
          <a:prstGeom prst="line">
            <a:avLst/>
          </a:prstGeom>
          <a:ln w="9525">
            <a:solidFill>
              <a:schemeClr val="tx1"/>
            </a:solidFill>
            <a:prstDash val="solid"/>
            <a:headEnd type="triangle" w="med" len="med"/>
            <a:tailEnd type="triangle" w="med" len="med"/>
          </a:ln>
          <a:effectLst/>
        </p:spPr>
        <p:style>
          <a:lnRef idx="2">
            <a:schemeClr val="accent2"/>
          </a:lnRef>
          <a:fillRef idx="0">
            <a:schemeClr val="accent2"/>
          </a:fillRef>
          <a:effectRef idx="1">
            <a:schemeClr val="accent2"/>
          </a:effectRef>
          <a:fontRef idx="minor">
            <a:schemeClr val="tx1"/>
          </a:fontRef>
        </p:style>
        <p:txBody>
          <a:bodyPr wrap="none" anchor="ctr"/>
          <a:lstStyle/>
          <a:p>
            <a:pPr>
              <a:defRPr/>
            </a:pPr>
            <a:endParaRPr lang="fr-FR" sz="3200"/>
          </a:p>
        </p:txBody>
      </p:sp>
      <p:sp>
        <p:nvSpPr>
          <p:cNvPr id="15" name="AutoShape 12">
            <a:extLst>
              <a:ext uri="{FF2B5EF4-FFF2-40B4-BE49-F238E27FC236}">
                <a16:creationId xmlns:a16="http://schemas.microsoft.com/office/drawing/2014/main" id="{6DF4144B-D4D1-4C2F-8F72-8826B1AF535C}"/>
              </a:ext>
            </a:extLst>
          </p:cNvPr>
          <p:cNvSpPr>
            <a:spLocks noChangeAspect="1" noChangeArrowheads="1"/>
          </p:cNvSpPr>
          <p:nvPr/>
        </p:nvSpPr>
        <p:spPr bwMode="auto">
          <a:xfrm flipH="1">
            <a:off x="803475" y="4682499"/>
            <a:ext cx="766445" cy="559900"/>
          </a:xfrm>
          <a:prstGeom prst="flowChartMagneticDisk">
            <a:avLst/>
          </a:prstGeom>
          <a:noFill/>
          <a:ln w="9525">
            <a:solidFill>
              <a:schemeClr val="tx1"/>
            </a:solidFill>
            <a:round/>
            <a:headEnd/>
            <a:tailEnd/>
          </a:ln>
        </p:spPr>
        <p:txBody>
          <a:bodyPr wrap="none" lIns="120000" tIns="62400" rIns="120000" bIns="62400" anchor="ctr"/>
          <a:lstStyle/>
          <a:p>
            <a:endParaRPr lang="en-US" sz="1200">
              <a:solidFill>
                <a:srgbClr val="000000"/>
              </a:solidFill>
            </a:endParaRPr>
          </a:p>
        </p:txBody>
      </p:sp>
      <p:grpSp>
        <p:nvGrpSpPr>
          <p:cNvPr id="7" name="Groupe 6">
            <a:extLst>
              <a:ext uri="{FF2B5EF4-FFF2-40B4-BE49-F238E27FC236}">
                <a16:creationId xmlns:a16="http://schemas.microsoft.com/office/drawing/2014/main" id="{784E1E34-4559-497C-AB1A-9569C35BCD33}"/>
              </a:ext>
            </a:extLst>
          </p:cNvPr>
          <p:cNvGrpSpPr/>
          <p:nvPr/>
        </p:nvGrpSpPr>
        <p:grpSpPr>
          <a:xfrm>
            <a:off x="350929" y="3447361"/>
            <a:ext cx="1819203" cy="818626"/>
            <a:chOff x="263197" y="2414175"/>
            <a:chExt cx="1364402" cy="613969"/>
          </a:xfrm>
        </p:grpSpPr>
        <p:grpSp>
          <p:nvGrpSpPr>
            <p:cNvPr id="20" name="Groupe 19">
              <a:extLst>
                <a:ext uri="{FF2B5EF4-FFF2-40B4-BE49-F238E27FC236}">
                  <a16:creationId xmlns:a16="http://schemas.microsoft.com/office/drawing/2014/main" id="{191DA11F-D3CE-4471-81E3-AC3C201E80CD}"/>
                </a:ext>
              </a:extLst>
            </p:cNvPr>
            <p:cNvGrpSpPr/>
            <p:nvPr/>
          </p:nvGrpSpPr>
          <p:grpSpPr>
            <a:xfrm>
              <a:off x="263197" y="2414175"/>
              <a:ext cx="1342976" cy="613969"/>
              <a:chOff x="2176152" y="1753638"/>
              <a:chExt cx="1159461" cy="731502"/>
            </a:xfrm>
          </p:grpSpPr>
          <p:sp>
            <p:nvSpPr>
              <p:cNvPr id="21" name="Rectangle : avec coins arrondis en diagonale 20">
                <a:extLst>
                  <a:ext uri="{FF2B5EF4-FFF2-40B4-BE49-F238E27FC236}">
                    <a16:creationId xmlns:a16="http://schemas.microsoft.com/office/drawing/2014/main" id="{9FFFEEA2-8525-476F-9CC9-50D767CE4253}"/>
                  </a:ext>
                </a:extLst>
              </p:cNvPr>
              <p:cNvSpPr/>
              <p:nvPr/>
            </p:nvSpPr>
            <p:spPr>
              <a:xfrm>
                <a:off x="2176152" y="1753638"/>
                <a:ext cx="1159461" cy="731502"/>
              </a:xfrm>
              <a:prstGeom prst="round2Diag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solidFill>
                    <a:srgbClr val="000000"/>
                  </a:solidFill>
                </a:endParaRPr>
              </a:p>
            </p:txBody>
          </p:sp>
          <p:sp>
            <p:nvSpPr>
              <p:cNvPr id="22" name="Text Box 14">
                <a:extLst>
                  <a:ext uri="{FF2B5EF4-FFF2-40B4-BE49-F238E27FC236}">
                    <a16:creationId xmlns:a16="http://schemas.microsoft.com/office/drawing/2014/main" id="{508A71BF-2A6F-4733-9739-A179BCF9FEF5}"/>
                  </a:ext>
                </a:extLst>
              </p:cNvPr>
              <p:cNvSpPr txBox="1">
                <a:spLocks noChangeArrowheads="1"/>
              </p:cNvSpPr>
              <p:nvPr/>
            </p:nvSpPr>
            <p:spPr bwMode="auto">
              <a:xfrm>
                <a:off x="2240585" y="1765141"/>
                <a:ext cx="1057389" cy="247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nchor="ctr">
                <a:spAutoFit/>
              </a:bodyPr>
              <a:lstStyle>
                <a:lvl1pPr eaLnBrk="0" hangingPunct="0">
                  <a:defRPr b="1" baseline="-25000">
                    <a:solidFill>
                      <a:schemeClr val="tx1"/>
                    </a:solidFill>
                    <a:latin typeface="Arial" charset="0"/>
                    <a:cs typeface="Arial" charset="0"/>
                  </a:defRPr>
                </a:lvl1pPr>
                <a:lvl2pPr marL="742950" indent="-285750" eaLnBrk="0" hangingPunct="0">
                  <a:defRPr b="1" baseline="-25000">
                    <a:solidFill>
                      <a:schemeClr val="tx1"/>
                    </a:solidFill>
                    <a:latin typeface="Arial" charset="0"/>
                    <a:cs typeface="Arial" charset="0"/>
                  </a:defRPr>
                </a:lvl2pPr>
                <a:lvl3pPr marL="1143000" indent="-228600" eaLnBrk="0" hangingPunct="0">
                  <a:defRPr b="1" baseline="-25000">
                    <a:solidFill>
                      <a:schemeClr val="tx1"/>
                    </a:solidFill>
                    <a:latin typeface="Arial" charset="0"/>
                    <a:cs typeface="Arial" charset="0"/>
                  </a:defRPr>
                </a:lvl3pPr>
                <a:lvl4pPr marL="1600200" indent="-228600" eaLnBrk="0" hangingPunct="0">
                  <a:defRPr b="1" baseline="-25000">
                    <a:solidFill>
                      <a:schemeClr val="tx1"/>
                    </a:solidFill>
                    <a:latin typeface="Arial" charset="0"/>
                    <a:cs typeface="Arial" charset="0"/>
                  </a:defRPr>
                </a:lvl4pPr>
                <a:lvl5pPr marL="2057400" indent="-228600" eaLnBrk="0" hangingPunct="0">
                  <a:defRPr b="1" baseline="-25000">
                    <a:solidFill>
                      <a:schemeClr val="tx1"/>
                    </a:solidFill>
                    <a:latin typeface="Arial" charset="0"/>
                    <a:cs typeface="Arial" charset="0"/>
                  </a:defRPr>
                </a:lvl5pPr>
                <a:lvl6pPr marL="2514600" indent="-228600" eaLnBrk="0" fontAlgn="base" hangingPunct="0">
                  <a:spcBef>
                    <a:spcPct val="0"/>
                  </a:spcBef>
                  <a:spcAft>
                    <a:spcPct val="0"/>
                  </a:spcAft>
                  <a:defRPr b="1" baseline="-25000">
                    <a:solidFill>
                      <a:schemeClr val="tx1"/>
                    </a:solidFill>
                    <a:latin typeface="Arial" charset="0"/>
                    <a:cs typeface="Arial" charset="0"/>
                  </a:defRPr>
                </a:lvl6pPr>
                <a:lvl7pPr marL="2971800" indent="-228600" eaLnBrk="0" fontAlgn="base" hangingPunct="0">
                  <a:spcBef>
                    <a:spcPct val="0"/>
                  </a:spcBef>
                  <a:spcAft>
                    <a:spcPct val="0"/>
                  </a:spcAft>
                  <a:defRPr b="1" baseline="-25000">
                    <a:solidFill>
                      <a:schemeClr val="tx1"/>
                    </a:solidFill>
                    <a:latin typeface="Arial" charset="0"/>
                    <a:cs typeface="Arial" charset="0"/>
                  </a:defRPr>
                </a:lvl7pPr>
                <a:lvl8pPr marL="3429000" indent="-228600" eaLnBrk="0" fontAlgn="base" hangingPunct="0">
                  <a:spcBef>
                    <a:spcPct val="0"/>
                  </a:spcBef>
                  <a:spcAft>
                    <a:spcPct val="0"/>
                  </a:spcAft>
                  <a:defRPr b="1" baseline="-25000">
                    <a:solidFill>
                      <a:schemeClr val="tx1"/>
                    </a:solidFill>
                    <a:latin typeface="Arial" charset="0"/>
                    <a:cs typeface="Arial" charset="0"/>
                  </a:defRPr>
                </a:lvl8pPr>
                <a:lvl9pPr marL="3886200" indent="-228600" eaLnBrk="0" fontAlgn="base" hangingPunct="0">
                  <a:spcBef>
                    <a:spcPct val="0"/>
                  </a:spcBef>
                  <a:spcAft>
                    <a:spcPct val="0"/>
                  </a:spcAft>
                  <a:defRPr b="1" baseline="-25000">
                    <a:solidFill>
                      <a:schemeClr val="tx1"/>
                    </a:solidFill>
                    <a:latin typeface="Arial" charset="0"/>
                    <a:cs typeface="Arial" charset="0"/>
                  </a:defRPr>
                </a:lvl9pPr>
              </a:lstStyle>
              <a:p>
                <a:pPr algn="ctr"/>
                <a:r>
                  <a:rPr lang="fr-FR" sz="1200" b="0" baseline="0" dirty="0">
                    <a:solidFill>
                      <a:srgbClr val="000000"/>
                    </a:solidFill>
                    <a:latin typeface="+mn-lt"/>
                  </a:rPr>
                  <a:t>File system</a:t>
                </a:r>
              </a:p>
            </p:txBody>
          </p:sp>
        </p:grpSp>
        <p:grpSp>
          <p:nvGrpSpPr>
            <p:cNvPr id="23" name="Groupe 22">
              <a:extLst>
                <a:ext uri="{FF2B5EF4-FFF2-40B4-BE49-F238E27FC236}">
                  <a16:creationId xmlns:a16="http://schemas.microsoft.com/office/drawing/2014/main" id="{39273F00-CF4A-4AB2-A40D-4036E2A5DEEC}"/>
                </a:ext>
              </a:extLst>
            </p:cNvPr>
            <p:cNvGrpSpPr/>
            <p:nvPr/>
          </p:nvGrpSpPr>
          <p:grpSpPr>
            <a:xfrm>
              <a:off x="364126" y="2708491"/>
              <a:ext cx="1263473" cy="214660"/>
              <a:chOff x="3246333" y="3292528"/>
              <a:chExt cx="1263473" cy="214660"/>
            </a:xfrm>
          </p:grpSpPr>
          <p:sp>
            <p:nvSpPr>
              <p:cNvPr id="24" name="Rectangle : avec coins arrondis en diagonale 23">
                <a:extLst>
                  <a:ext uri="{FF2B5EF4-FFF2-40B4-BE49-F238E27FC236}">
                    <a16:creationId xmlns:a16="http://schemas.microsoft.com/office/drawing/2014/main" id="{C193C82B-37B1-401B-B805-7FFF84534BE9}"/>
                  </a:ext>
                </a:extLst>
              </p:cNvPr>
              <p:cNvSpPr/>
              <p:nvPr/>
            </p:nvSpPr>
            <p:spPr>
              <a:xfrm>
                <a:off x="3331014" y="3292528"/>
                <a:ext cx="1078171" cy="214660"/>
              </a:xfrm>
              <a:prstGeom prst="round2Diag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solidFill>
                    <a:srgbClr val="000000"/>
                  </a:solidFill>
                </a:endParaRPr>
              </a:p>
            </p:txBody>
          </p:sp>
          <p:sp>
            <p:nvSpPr>
              <p:cNvPr id="25" name="Text Box 14">
                <a:extLst>
                  <a:ext uri="{FF2B5EF4-FFF2-40B4-BE49-F238E27FC236}">
                    <a16:creationId xmlns:a16="http://schemas.microsoft.com/office/drawing/2014/main" id="{D6D62654-86A6-48AF-9CA2-A0AECC17C8BB}"/>
                  </a:ext>
                </a:extLst>
              </p:cNvPr>
              <p:cNvSpPr txBox="1">
                <a:spLocks noChangeArrowheads="1"/>
              </p:cNvSpPr>
              <p:nvPr/>
            </p:nvSpPr>
            <p:spPr bwMode="auto">
              <a:xfrm>
                <a:off x="3246333" y="3299133"/>
                <a:ext cx="1263473"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nchor="ctr">
                <a:spAutoFit/>
              </a:bodyPr>
              <a:lstStyle>
                <a:lvl1pPr eaLnBrk="0" hangingPunct="0">
                  <a:defRPr b="1" baseline="-25000">
                    <a:solidFill>
                      <a:schemeClr val="tx1"/>
                    </a:solidFill>
                    <a:latin typeface="Arial" charset="0"/>
                    <a:cs typeface="Arial" charset="0"/>
                  </a:defRPr>
                </a:lvl1pPr>
                <a:lvl2pPr marL="742950" indent="-285750" eaLnBrk="0" hangingPunct="0">
                  <a:defRPr b="1" baseline="-25000">
                    <a:solidFill>
                      <a:schemeClr val="tx1"/>
                    </a:solidFill>
                    <a:latin typeface="Arial" charset="0"/>
                    <a:cs typeface="Arial" charset="0"/>
                  </a:defRPr>
                </a:lvl2pPr>
                <a:lvl3pPr marL="1143000" indent="-228600" eaLnBrk="0" hangingPunct="0">
                  <a:defRPr b="1" baseline="-25000">
                    <a:solidFill>
                      <a:schemeClr val="tx1"/>
                    </a:solidFill>
                    <a:latin typeface="Arial" charset="0"/>
                    <a:cs typeface="Arial" charset="0"/>
                  </a:defRPr>
                </a:lvl3pPr>
                <a:lvl4pPr marL="1600200" indent="-228600" eaLnBrk="0" hangingPunct="0">
                  <a:defRPr b="1" baseline="-25000">
                    <a:solidFill>
                      <a:schemeClr val="tx1"/>
                    </a:solidFill>
                    <a:latin typeface="Arial" charset="0"/>
                    <a:cs typeface="Arial" charset="0"/>
                  </a:defRPr>
                </a:lvl4pPr>
                <a:lvl5pPr marL="2057400" indent="-228600" eaLnBrk="0" hangingPunct="0">
                  <a:defRPr b="1" baseline="-25000">
                    <a:solidFill>
                      <a:schemeClr val="tx1"/>
                    </a:solidFill>
                    <a:latin typeface="Arial" charset="0"/>
                    <a:cs typeface="Arial" charset="0"/>
                  </a:defRPr>
                </a:lvl5pPr>
                <a:lvl6pPr marL="2514600" indent="-228600" eaLnBrk="0" fontAlgn="base" hangingPunct="0">
                  <a:spcBef>
                    <a:spcPct val="0"/>
                  </a:spcBef>
                  <a:spcAft>
                    <a:spcPct val="0"/>
                  </a:spcAft>
                  <a:defRPr b="1" baseline="-25000">
                    <a:solidFill>
                      <a:schemeClr val="tx1"/>
                    </a:solidFill>
                    <a:latin typeface="Arial" charset="0"/>
                    <a:cs typeface="Arial" charset="0"/>
                  </a:defRPr>
                </a:lvl6pPr>
                <a:lvl7pPr marL="2971800" indent="-228600" eaLnBrk="0" fontAlgn="base" hangingPunct="0">
                  <a:spcBef>
                    <a:spcPct val="0"/>
                  </a:spcBef>
                  <a:spcAft>
                    <a:spcPct val="0"/>
                  </a:spcAft>
                  <a:defRPr b="1" baseline="-25000">
                    <a:solidFill>
                      <a:schemeClr val="tx1"/>
                    </a:solidFill>
                    <a:latin typeface="Arial" charset="0"/>
                    <a:cs typeface="Arial" charset="0"/>
                  </a:defRPr>
                </a:lvl7pPr>
                <a:lvl8pPr marL="3429000" indent="-228600" eaLnBrk="0" fontAlgn="base" hangingPunct="0">
                  <a:spcBef>
                    <a:spcPct val="0"/>
                  </a:spcBef>
                  <a:spcAft>
                    <a:spcPct val="0"/>
                  </a:spcAft>
                  <a:defRPr b="1" baseline="-25000">
                    <a:solidFill>
                      <a:schemeClr val="tx1"/>
                    </a:solidFill>
                    <a:latin typeface="Arial" charset="0"/>
                    <a:cs typeface="Arial" charset="0"/>
                  </a:defRPr>
                </a:lvl8pPr>
                <a:lvl9pPr marL="3886200" indent="-228600" eaLnBrk="0" fontAlgn="base" hangingPunct="0">
                  <a:spcBef>
                    <a:spcPct val="0"/>
                  </a:spcBef>
                  <a:spcAft>
                    <a:spcPct val="0"/>
                  </a:spcAft>
                  <a:defRPr b="1" baseline="-25000">
                    <a:solidFill>
                      <a:schemeClr val="tx1"/>
                    </a:solidFill>
                    <a:latin typeface="Arial" charset="0"/>
                    <a:cs typeface="Arial" charset="0"/>
                  </a:defRPr>
                </a:lvl9pPr>
              </a:lstStyle>
              <a:p>
                <a:pPr algn="ctr"/>
                <a:r>
                  <a:rPr lang="fr-FR" sz="1200" b="0" baseline="0" dirty="0">
                    <a:solidFill>
                      <a:srgbClr val="000000"/>
                    </a:solidFill>
                    <a:latin typeface="+mn-lt"/>
                  </a:rPr>
                  <a:t>RFS | NFS</a:t>
                </a:r>
              </a:p>
            </p:txBody>
          </p:sp>
        </p:grpSp>
      </p:grpSp>
      <p:sp>
        <p:nvSpPr>
          <p:cNvPr id="42" name="Line 8">
            <a:extLst>
              <a:ext uri="{FF2B5EF4-FFF2-40B4-BE49-F238E27FC236}">
                <a16:creationId xmlns:a16="http://schemas.microsoft.com/office/drawing/2014/main" id="{F7D426C7-820E-4A60-9B2E-C131F7F8D6DA}"/>
              </a:ext>
            </a:extLst>
          </p:cNvPr>
          <p:cNvSpPr>
            <a:spLocks noChangeShapeType="1"/>
          </p:cNvSpPr>
          <p:nvPr/>
        </p:nvSpPr>
        <p:spPr bwMode="auto">
          <a:xfrm rot="5400000" flipH="1">
            <a:off x="3816975" y="3512669"/>
            <a:ext cx="0" cy="960000"/>
          </a:xfrm>
          <a:prstGeom prst="line">
            <a:avLst/>
          </a:prstGeom>
          <a:ln w="9525">
            <a:solidFill>
              <a:schemeClr val="tx1"/>
            </a:solidFill>
            <a:prstDash val="solid"/>
            <a:headEnd type="triangle" w="med" len="med"/>
            <a:tailEnd type="triangle" w="med" len="med"/>
          </a:ln>
          <a:effectLst/>
        </p:spPr>
        <p:style>
          <a:lnRef idx="2">
            <a:schemeClr val="accent2"/>
          </a:lnRef>
          <a:fillRef idx="0">
            <a:schemeClr val="accent2"/>
          </a:fillRef>
          <a:effectRef idx="1">
            <a:schemeClr val="accent2"/>
          </a:effectRef>
          <a:fontRef idx="minor">
            <a:schemeClr val="tx1"/>
          </a:fontRef>
        </p:style>
        <p:txBody>
          <a:bodyPr wrap="none" anchor="ctr"/>
          <a:lstStyle/>
          <a:p>
            <a:pPr>
              <a:defRPr/>
            </a:pPr>
            <a:endParaRPr lang="fr-FR" sz="3200"/>
          </a:p>
        </p:txBody>
      </p:sp>
      <p:grpSp>
        <p:nvGrpSpPr>
          <p:cNvPr id="51" name="Groupe 50">
            <a:extLst>
              <a:ext uri="{FF2B5EF4-FFF2-40B4-BE49-F238E27FC236}">
                <a16:creationId xmlns:a16="http://schemas.microsoft.com/office/drawing/2014/main" id="{31198040-C829-460D-9154-E39C581BA18C}"/>
              </a:ext>
            </a:extLst>
          </p:cNvPr>
          <p:cNvGrpSpPr/>
          <p:nvPr/>
        </p:nvGrpSpPr>
        <p:grpSpPr>
          <a:xfrm>
            <a:off x="4251499" y="4265918"/>
            <a:ext cx="766445" cy="976481"/>
            <a:chOff x="4720574" y="2738960"/>
            <a:chExt cx="574834" cy="732361"/>
          </a:xfrm>
        </p:grpSpPr>
        <p:sp>
          <p:nvSpPr>
            <p:cNvPr id="52" name="AutoShape 12">
              <a:extLst>
                <a:ext uri="{FF2B5EF4-FFF2-40B4-BE49-F238E27FC236}">
                  <a16:creationId xmlns:a16="http://schemas.microsoft.com/office/drawing/2014/main" id="{9DD9C887-30C8-406E-9679-360305AFE892}"/>
                </a:ext>
              </a:extLst>
            </p:cNvPr>
            <p:cNvSpPr>
              <a:spLocks noChangeAspect="1" noChangeArrowheads="1"/>
            </p:cNvSpPr>
            <p:nvPr/>
          </p:nvSpPr>
          <p:spPr bwMode="auto">
            <a:xfrm flipH="1">
              <a:off x="4720574" y="3051396"/>
              <a:ext cx="574834" cy="419925"/>
            </a:xfrm>
            <a:prstGeom prst="flowChartMagneticDisk">
              <a:avLst/>
            </a:prstGeom>
            <a:noFill/>
            <a:ln w="9525">
              <a:solidFill>
                <a:schemeClr val="tx1"/>
              </a:solidFill>
              <a:round/>
              <a:headEnd/>
              <a:tailEnd/>
            </a:ln>
          </p:spPr>
          <p:txBody>
            <a:bodyPr wrap="none" lIns="120000" tIns="62400" rIns="120000" bIns="62400" anchor="ctr"/>
            <a:lstStyle/>
            <a:p>
              <a:endParaRPr lang="en-US" sz="3200"/>
            </a:p>
          </p:txBody>
        </p:sp>
        <p:sp>
          <p:nvSpPr>
            <p:cNvPr id="54" name="Line 8">
              <a:extLst>
                <a:ext uri="{FF2B5EF4-FFF2-40B4-BE49-F238E27FC236}">
                  <a16:creationId xmlns:a16="http://schemas.microsoft.com/office/drawing/2014/main" id="{3A82EE88-0AD6-4176-A017-CAFA3609CC3B}"/>
                </a:ext>
              </a:extLst>
            </p:cNvPr>
            <p:cNvSpPr>
              <a:spLocks noChangeShapeType="1"/>
            </p:cNvSpPr>
            <p:nvPr/>
          </p:nvSpPr>
          <p:spPr bwMode="auto">
            <a:xfrm flipH="1">
              <a:off x="5009106" y="2738960"/>
              <a:ext cx="0" cy="306799"/>
            </a:xfrm>
            <a:prstGeom prst="line">
              <a:avLst/>
            </a:prstGeom>
            <a:ln w="9525">
              <a:solidFill>
                <a:schemeClr val="tx1"/>
              </a:solidFill>
              <a:headEnd type="triangle" w="med" len="med"/>
              <a:tailEnd type="triangle" w="med" len="med"/>
            </a:ln>
            <a:effectLst/>
          </p:spPr>
          <p:style>
            <a:lnRef idx="2">
              <a:schemeClr val="accent2"/>
            </a:lnRef>
            <a:fillRef idx="0">
              <a:schemeClr val="accent2"/>
            </a:fillRef>
            <a:effectRef idx="1">
              <a:schemeClr val="accent2"/>
            </a:effectRef>
            <a:fontRef idx="minor">
              <a:schemeClr val="tx1"/>
            </a:fontRef>
          </p:style>
          <p:txBody>
            <a:bodyPr wrap="none" anchor="ctr"/>
            <a:lstStyle/>
            <a:p>
              <a:pPr>
                <a:defRPr/>
              </a:pPr>
              <a:endParaRPr lang="fr-FR" sz="3200"/>
            </a:p>
          </p:txBody>
        </p:sp>
      </p:grpSp>
      <p:sp>
        <p:nvSpPr>
          <p:cNvPr id="73" name="Line 8">
            <a:extLst>
              <a:ext uri="{FF2B5EF4-FFF2-40B4-BE49-F238E27FC236}">
                <a16:creationId xmlns:a16="http://schemas.microsoft.com/office/drawing/2014/main" id="{F3229420-6EC5-405E-9F51-81A9988EA922}"/>
              </a:ext>
            </a:extLst>
          </p:cNvPr>
          <p:cNvSpPr>
            <a:spLocks noChangeShapeType="1"/>
          </p:cNvSpPr>
          <p:nvPr/>
        </p:nvSpPr>
        <p:spPr bwMode="auto">
          <a:xfrm flipH="1">
            <a:off x="1218268" y="4290496"/>
            <a:ext cx="0" cy="409065"/>
          </a:xfrm>
          <a:prstGeom prst="line">
            <a:avLst/>
          </a:prstGeom>
          <a:ln w="9525">
            <a:solidFill>
              <a:schemeClr val="tx1"/>
            </a:solidFill>
            <a:headEnd type="triangle" w="med" len="med"/>
            <a:tailEnd type="triangle" w="med" len="med"/>
          </a:ln>
          <a:effectLst/>
        </p:spPr>
        <p:style>
          <a:lnRef idx="2">
            <a:schemeClr val="accent2"/>
          </a:lnRef>
          <a:fillRef idx="0">
            <a:schemeClr val="accent2"/>
          </a:fillRef>
          <a:effectRef idx="1">
            <a:schemeClr val="accent2"/>
          </a:effectRef>
          <a:fontRef idx="minor">
            <a:schemeClr val="tx1"/>
          </a:fontRef>
        </p:style>
        <p:txBody>
          <a:bodyPr wrap="none" anchor="ctr"/>
          <a:lstStyle/>
          <a:p>
            <a:pPr>
              <a:defRPr/>
            </a:pPr>
            <a:endParaRPr lang="fr-FR" sz="1200">
              <a:solidFill>
                <a:srgbClr val="000000"/>
              </a:solidFill>
            </a:endParaRPr>
          </a:p>
        </p:txBody>
      </p:sp>
      <p:sp>
        <p:nvSpPr>
          <p:cNvPr id="74" name="Line 8">
            <a:extLst>
              <a:ext uri="{FF2B5EF4-FFF2-40B4-BE49-F238E27FC236}">
                <a16:creationId xmlns:a16="http://schemas.microsoft.com/office/drawing/2014/main" id="{196B515A-373D-4DB5-B062-76F2A6253746}"/>
              </a:ext>
            </a:extLst>
          </p:cNvPr>
          <p:cNvSpPr>
            <a:spLocks noChangeShapeType="1"/>
          </p:cNvSpPr>
          <p:nvPr/>
        </p:nvSpPr>
        <p:spPr bwMode="auto">
          <a:xfrm flipH="1">
            <a:off x="1218268" y="3052461"/>
            <a:ext cx="0" cy="409065"/>
          </a:xfrm>
          <a:prstGeom prst="line">
            <a:avLst/>
          </a:prstGeom>
          <a:ln w="9525">
            <a:solidFill>
              <a:schemeClr val="tx1"/>
            </a:solidFill>
            <a:headEnd type="triangle" w="med" len="med"/>
            <a:tailEnd type="triangle" w="med" len="med"/>
          </a:ln>
          <a:effectLst/>
        </p:spPr>
        <p:style>
          <a:lnRef idx="2">
            <a:schemeClr val="accent2"/>
          </a:lnRef>
          <a:fillRef idx="0">
            <a:schemeClr val="accent2"/>
          </a:fillRef>
          <a:effectRef idx="1">
            <a:schemeClr val="accent2"/>
          </a:effectRef>
          <a:fontRef idx="minor">
            <a:schemeClr val="tx1"/>
          </a:fontRef>
        </p:style>
        <p:txBody>
          <a:bodyPr wrap="none" anchor="ctr"/>
          <a:lstStyle/>
          <a:p>
            <a:pPr>
              <a:defRPr/>
            </a:pPr>
            <a:endParaRPr lang="fr-FR" sz="1200">
              <a:solidFill>
                <a:srgbClr val="000000"/>
              </a:solidFill>
            </a:endParaRPr>
          </a:p>
        </p:txBody>
      </p:sp>
      <p:cxnSp>
        <p:nvCxnSpPr>
          <p:cNvPr id="98" name="Connecteur droit avec flèche 97">
            <a:extLst>
              <a:ext uri="{FF2B5EF4-FFF2-40B4-BE49-F238E27FC236}">
                <a16:creationId xmlns:a16="http://schemas.microsoft.com/office/drawing/2014/main" id="{CA6445BF-7AC6-4B56-9BD4-9C99C7619EE6}"/>
              </a:ext>
            </a:extLst>
          </p:cNvPr>
          <p:cNvCxnSpPr>
            <a:cxnSpLocks/>
          </p:cNvCxnSpPr>
          <p:nvPr/>
        </p:nvCxnSpPr>
        <p:spPr>
          <a:xfrm flipH="1">
            <a:off x="3331228" y="3004289"/>
            <a:ext cx="1046625" cy="859184"/>
          </a:xfrm>
          <a:prstGeom prst="straightConnector1">
            <a:avLst/>
          </a:prstGeom>
          <a:ln>
            <a:solidFill>
              <a:schemeClr val="accent1"/>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101" name="Line 8">
            <a:extLst>
              <a:ext uri="{FF2B5EF4-FFF2-40B4-BE49-F238E27FC236}">
                <a16:creationId xmlns:a16="http://schemas.microsoft.com/office/drawing/2014/main" id="{0B3B1778-C499-440A-8752-F680B109DA4E}"/>
              </a:ext>
            </a:extLst>
          </p:cNvPr>
          <p:cNvSpPr>
            <a:spLocks noChangeShapeType="1"/>
          </p:cNvSpPr>
          <p:nvPr/>
        </p:nvSpPr>
        <p:spPr bwMode="auto">
          <a:xfrm rot="5400000" flipH="1">
            <a:off x="3820701" y="3409795"/>
            <a:ext cx="0" cy="960000"/>
          </a:xfrm>
          <a:prstGeom prst="line">
            <a:avLst/>
          </a:prstGeom>
          <a:ln w="9525">
            <a:solidFill>
              <a:schemeClr val="accent1"/>
            </a:solidFill>
            <a:prstDash val="sysDash"/>
            <a:headEnd type="triangle" w="med" len="med"/>
            <a:tailEnd type="triangle" w="med" len="med"/>
          </a:ln>
          <a:effectLst/>
        </p:spPr>
        <p:style>
          <a:lnRef idx="2">
            <a:schemeClr val="accent2"/>
          </a:lnRef>
          <a:fillRef idx="0">
            <a:schemeClr val="accent2"/>
          </a:fillRef>
          <a:effectRef idx="1">
            <a:schemeClr val="accent2"/>
          </a:effectRef>
          <a:fontRef idx="minor">
            <a:schemeClr val="tx1"/>
          </a:fontRef>
        </p:style>
        <p:txBody>
          <a:bodyPr wrap="none" anchor="ctr"/>
          <a:lstStyle/>
          <a:p>
            <a:pPr>
              <a:defRPr/>
            </a:pPr>
            <a:endParaRPr lang="fr-FR" sz="3200"/>
          </a:p>
        </p:txBody>
      </p:sp>
      <p:pic>
        <p:nvPicPr>
          <p:cNvPr id="106" name="Graphique 105" descr="Flèche en cercle contour">
            <a:extLst>
              <a:ext uri="{FF2B5EF4-FFF2-40B4-BE49-F238E27FC236}">
                <a16:creationId xmlns:a16="http://schemas.microsoft.com/office/drawing/2014/main" id="{9FBE083F-AE47-4AF4-816F-D4CC904D484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47865" y="2218745"/>
            <a:ext cx="1097280" cy="1097280"/>
          </a:xfrm>
          <a:prstGeom prst="rect">
            <a:avLst/>
          </a:prstGeom>
        </p:spPr>
      </p:pic>
      <p:sp>
        <p:nvSpPr>
          <p:cNvPr id="107" name="Rectangle 33">
            <a:extLst>
              <a:ext uri="{FF2B5EF4-FFF2-40B4-BE49-F238E27FC236}">
                <a16:creationId xmlns:a16="http://schemas.microsoft.com/office/drawing/2014/main" id="{2BACBFE5-79BA-42CC-B58E-C53C52847A08}"/>
              </a:ext>
            </a:extLst>
          </p:cNvPr>
          <p:cNvSpPr>
            <a:spLocks noChangeArrowheads="1"/>
          </p:cNvSpPr>
          <p:nvPr/>
        </p:nvSpPr>
        <p:spPr bwMode="auto">
          <a:xfrm>
            <a:off x="1043100" y="2644274"/>
            <a:ext cx="521415" cy="18466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eaLnBrk="0" hangingPunct="0"/>
            <a:r>
              <a:rPr lang="en-US" sz="1200" dirty="0" err="1">
                <a:solidFill>
                  <a:srgbClr val="000000"/>
                </a:solidFill>
              </a:rPr>
              <a:t>appli</a:t>
            </a:r>
            <a:endParaRPr lang="en-US" sz="1200" dirty="0">
              <a:solidFill>
                <a:srgbClr val="000000"/>
              </a:solidFill>
            </a:endParaRPr>
          </a:p>
        </p:txBody>
      </p:sp>
      <p:pic>
        <p:nvPicPr>
          <p:cNvPr id="109" name="Graphique 108" descr="Flèche en cercle contour">
            <a:extLst>
              <a:ext uri="{FF2B5EF4-FFF2-40B4-BE49-F238E27FC236}">
                <a16:creationId xmlns:a16="http://schemas.microsoft.com/office/drawing/2014/main" id="{1B01C2F2-36F1-41D9-887C-DDF939A520E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058128" y="2233664"/>
            <a:ext cx="1097280" cy="1097280"/>
          </a:xfrm>
          <a:prstGeom prst="rect">
            <a:avLst/>
          </a:prstGeom>
        </p:spPr>
      </p:pic>
      <p:sp>
        <p:nvSpPr>
          <p:cNvPr id="110" name="Rectangle 33">
            <a:extLst>
              <a:ext uri="{FF2B5EF4-FFF2-40B4-BE49-F238E27FC236}">
                <a16:creationId xmlns:a16="http://schemas.microsoft.com/office/drawing/2014/main" id="{160800BF-A202-4080-AACF-264A4B7EA7F3}"/>
              </a:ext>
            </a:extLst>
          </p:cNvPr>
          <p:cNvSpPr>
            <a:spLocks noChangeArrowheads="1"/>
          </p:cNvSpPr>
          <p:nvPr/>
        </p:nvSpPr>
        <p:spPr bwMode="auto">
          <a:xfrm>
            <a:off x="4375114" y="2721811"/>
            <a:ext cx="745476" cy="13849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eaLnBrk="0" hangingPunct="0"/>
            <a:r>
              <a:rPr lang="en-US" sz="900" b="1" dirty="0" err="1">
                <a:solidFill>
                  <a:srgbClr val="FF6D43"/>
                </a:solidFill>
              </a:rPr>
              <a:t>reintegre</a:t>
            </a:r>
            <a:endParaRPr lang="en-US" sz="900" b="1" dirty="0">
              <a:solidFill>
                <a:srgbClr val="FF6D43"/>
              </a:solidFill>
            </a:endParaRPr>
          </a:p>
        </p:txBody>
      </p:sp>
      <p:grpSp>
        <p:nvGrpSpPr>
          <p:cNvPr id="111" name="Groupe 110">
            <a:extLst>
              <a:ext uri="{FF2B5EF4-FFF2-40B4-BE49-F238E27FC236}">
                <a16:creationId xmlns:a16="http://schemas.microsoft.com/office/drawing/2014/main" id="{19EE7692-1B9A-41E3-A965-E3B0CFA37848}"/>
              </a:ext>
            </a:extLst>
          </p:cNvPr>
          <p:cNvGrpSpPr/>
          <p:nvPr/>
        </p:nvGrpSpPr>
        <p:grpSpPr>
          <a:xfrm>
            <a:off x="2385401" y="3393229"/>
            <a:ext cx="1097280" cy="1097280"/>
            <a:chOff x="5897307" y="2023330"/>
            <a:chExt cx="822960" cy="822960"/>
          </a:xfrm>
        </p:grpSpPr>
        <p:pic>
          <p:nvPicPr>
            <p:cNvPr id="112" name="Graphique 111" descr="Flèche en cercle contour">
              <a:extLst>
                <a:ext uri="{FF2B5EF4-FFF2-40B4-BE49-F238E27FC236}">
                  <a16:creationId xmlns:a16="http://schemas.microsoft.com/office/drawing/2014/main" id="{08A9C293-7C9D-4A87-ADAD-3EB5AE31B54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897307" y="2023330"/>
              <a:ext cx="822960" cy="822960"/>
            </a:xfrm>
            <a:prstGeom prst="rect">
              <a:avLst/>
            </a:prstGeom>
          </p:spPr>
        </p:pic>
        <p:sp>
          <p:nvSpPr>
            <p:cNvPr id="113" name="Rectangle 33">
              <a:extLst>
                <a:ext uri="{FF2B5EF4-FFF2-40B4-BE49-F238E27FC236}">
                  <a16:creationId xmlns:a16="http://schemas.microsoft.com/office/drawing/2014/main" id="{89F4C99D-6891-45DC-8DDC-2D98FF729FE9}"/>
                </a:ext>
              </a:extLst>
            </p:cNvPr>
            <p:cNvSpPr>
              <a:spLocks noChangeArrowheads="1"/>
            </p:cNvSpPr>
            <p:nvPr/>
          </p:nvSpPr>
          <p:spPr bwMode="auto">
            <a:xfrm>
              <a:off x="6148940" y="2369465"/>
              <a:ext cx="487908" cy="12695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eaLnBrk="0" hangingPunct="0"/>
              <a:r>
                <a:rPr lang="en-US" sz="1100" dirty="0" err="1">
                  <a:solidFill>
                    <a:schemeClr val="accent4"/>
                  </a:solidFill>
                </a:rPr>
                <a:t>nfsbox</a:t>
              </a:r>
              <a:endParaRPr lang="en-US" sz="1100" dirty="0">
                <a:solidFill>
                  <a:schemeClr val="accent4"/>
                </a:solidFill>
              </a:endParaRPr>
            </a:p>
          </p:txBody>
        </p:sp>
      </p:grpSp>
      <p:grpSp>
        <p:nvGrpSpPr>
          <p:cNvPr id="114" name="Groupe 113">
            <a:extLst>
              <a:ext uri="{FF2B5EF4-FFF2-40B4-BE49-F238E27FC236}">
                <a16:creationId xmlns:a16="http://schemas.microsoft.com/office/drawing/2014/main" id="{0D77C040-067F-45F8-BBA7-7D2A78098D1D}"/>
              </a:ext>
            </a:extLst>
          </p:cNvPr>
          <p:cNvGrpSpPr/>
          <p:nvPr/>
        </p:nvGrpSpPr>
        <p:grpSpPr>
          <a:xfrm>
            <a:off x="4077916" y="3372449"/>
            <a:ext cx="1097280" cy="1097280"/>
            <a:chOff x="5897307" y="2023330"/>
            <a:chExt cx="822960" cy="822960"/>
          </a:xfrm>
        </p:grpSpPr>
        <p:pic>
          <p:nvPicPr>
            <p:cNvPr id="115" name="Graphique 114" descr="Flèche en cercle contour">
              <a:extLst>
                <a:ext uri="{FF2B5EF4-FFF2-40B4-BE49-F238E27FC236}">
                  <a16:creationId xmlns:a16="http://schemas.microsoft.com/office/drawing/2014/main" id="{ECCA2EB3-3F92-4FAA-91C5-09267199CBB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897307" y="2023330"/>
              <a:ext cx="822960" cy="822960"/>
            </a:xfrm>
            <a:prstGeom prst="rect">
              <a:avLst/>
            </a:prstGeom>
          </p:spPr>
        </p:pic>
        <p:sp>
          <p:nvSpPr>
            <p:cNvPr id="116" name="Rectangle 33">
              <a:extLst>
                <a:ext uri="{FF2B5EF4-FFF2-40B4-BE49-F238E27FC236}">
                  <a16:creationId xmlns:a16="http://schemas.microsoft.com/office/drawing/2014/main" id="{45EE55F4-CDFE-4A92-9668-51A0F4DE2422}"/>
                </a:ext>
              </a:extLst>
            </p:cNvPr>
            <p:cNvSpPr>
              <a:spLocks noChangeArrowheads="1"/>
            </p:cNvSpPr>
            <p:nvPr/>
          </p:nvSpPr>
          <p:spPr bwMode="auto">
            <a:xfrm>
              <a:off x="6142282" y="2369465"/>
              <a:ext cx="487908" cy="12695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eaLnBrk="0" hangingPunct="0"/>
              <a:r>
                <a:rPr lang="en-US" sz="1100" dirty="0" err="1">
                  <a:solidFill>
                    <a:schemeClr val="accent4"/>
                  </a:solidFill>
                </a:rPr>
                <a:t>nfsbox</a:t>
              </a:r>
              <a:endParaRPr lang="en-US" sz="1100" dirty="0">
                <a:solidFill>
                  <a:schemeClr val="accent4"/>
                </a:solidFill>
              </a:endParaRPr>
            </a:p>
          </p:txBody>
        </p:sp>
      </p:grpSp>
      <p:grpSp>
        <p:nvGrpSpPr>
          <p:cNvPr id="88" name="Groupe 87">
            <a:extLst>
              <a:ext uri="{FF2B5EF4-FFF2-40B4-BE49-F238E27FC236}">
                <a16:creationId xmlns:a16="http://schemas.microsoft.com/office/drawing/2014/main" id="{C4D751C1-E19E-404C-86F9-90852661100A}"/>
              </a:ext>
            </a:extLst>
          </p:cNvPr>
          <p:cNvGrpSpPr/>
          <p:nvPr/>
        </p:nvGrpSpPr>
        <p:grpSpPr>
          <a:xfrm>
            <a:off x="2134225" y="3222834"/>
            <a:ext cx="1633812" cy="262590"/>
            <a:chOff x="5266436" y="4377716"/>
            <a:chExt cx="1225359" cy="196942"/>
          </a:xfrm>
        </p:grpSpPr>
        <p:sp>
          <p:nvSpPr>
            <p:cNvPr id="89" name="Rectangle 88">
              <a:extLst>
                <a:ext uri="{FF2B5EF4-FFF2-40B4-BE49-F238E27FC236}">
                  <a16:creationId xmlns:a16="http://schemas.microsoft.com/office/drawing/2014/main" id="{BC7E696A-5166-4A19-B451-CBF4227F73DF}"/>
                </a:ext>
              </a:extLst>
            </p:cNvPr>
            <p:cNvSpPr/>
            <p:nvPr/>
          </p:nvSpPr>
          <p:spPr>
            <a:xfrm>
              <a:off x="6194253" y="4387063"/>
              <a:ext cx="172800" cy="172800"/>
            </a:xfrm>
            <a:prstGeom prst="rect">
              <a:avLst/>
            </a:prstGeom>
            <a:noFill/>
            <a:ln w="63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fr-FR" sz="3200"/>
            </a:p>
          </p:txBody>
        </p:sp>
        <p:sp>
          <p:nvSpPr>
            <p:cNvPr id="90" name="Text Box 14">
              <a:extLst>
                <a:ext uri="{FF2B5EF4-FFF2-40B4-BE49-F238E27FC236}">
                  <a16:creationId xmlns:a16="http://schemas.microsoft.com/office/drawing/2014/main" id="{501BEE63-ED36-4C4A-B44A-A4EA6DDB70C9}"/>
                </a:ext>
              </a:extLst>
            </p:cNvPr>
            <p:cNvSpPr txBox="1">
              <a:spLocks noChangeArrowheads="1"/>
            </p:cNvSpPr>
            <p:nvPr/>
          </p:nvSpPr>
          <p:spPr bwMode="auto">
            <a:xfrm>
              <a:off x="5266436" y="4377716"/>
              <a:ext cx="1100617" cy="173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nchor="ctr">
              <a:spAutoFit/>
            </a:bodyPr>
            <a:lstStyle>
              <a:lvl1pPr eaLnBrk="0" hangingPunct="0">
                <a:defRPr b="1" baseline="-25000">
                  <a:solidFill>
                    <a:schemeClr val="tx1"/>
                  </a:solidFill>
                  <a:latin typeface="Arial" charset="0"/>
                  <a:cs typeface="Arial" charset="0"/>
                </a:defRPr>
              </a:lvl1pPr>
              <a:lvl2pPr marL="742950" indent="-285750" eaLnBrk="0" hangingPunct="0">
                <a:defRPr b="1" baseline="-25000">
                  <a:solidFill>
                    <a:schemeClr val="tx1"/>
                  </a:solidFill>
                  <a:latin typeface="Arial" charset="0"/>
                  <a:cs typeface="Arial" charset="0"/>
                </a:defRPr>
              </a:lvl2pPr>
              <a:lvl3pPr marL="1143000" indent="-228600" eaLnBrk="0" hangingPunct="0">
                <a:defRPr b="1" baseline="-25000">
                  <a:solidFill>
                    <a:schemeClr val="tx1"/>
                  </a:solidFill>
                  <a:latin typeface="Arial" charset="0"/>
                  <a:cs typeface="Arial" charset="0"/>
                </a:defRPr>
              </a:lvl3pPr>
              <a:lvl4pPr marL="1600200" indent="-228600" eaLnBrk="0" hangingPunct="0">
                <a:defRPr b="1" baseline="-25000">
                  <a:solidFill>
                    <a:schemeClr val="tx1"/>
                  </a:solidFill>
                  <a:latin typeface="Arial" charset="0"/>
                  <a:cs typeface="Arial" charset="0"/>
                </a:defRPr>
              </a:lvl4pPr>
              <a:lvl5pPr marL="2057400" indent="-228600" eaLnBrk="0" hangingPunct="0">
                <a:defRPr b="1" baseline="-25000">
                  <a:solidFill>
                    <a:schemeClr val="tx1"/>
                  </a:solidFill>
                  <a:latin typeface="Arial" charset="0"/>
                  <a:cs typeface="Arial" charset="0"/>
                </a:defRPr>
              </a:lvl5pPr>
              <a:lvl6pPr marL="2514600" indent="-228600" eaLnBrk="0" fontAlgn="base" hangingPunct="0">
                <a:spcBef>
                  <a:spcPct val="0"/>
                </a:spcBef>
                <a:spcAft>
                  <a:spcPct val="0"/>
                </a:spcAft>
                <a:defRPr b="1" baseline="-25000">
                  <a:solidFill>
                    <a:schemeClr val="tx1"/>
                  </a:solidFill>
                  <a:latin typeface="Arial" charset="0"/>
                  <a:cs typeface="Arial" charset="0"/>
                </a:defRPr>
              </a:lvl6pPr>
              <a:lvl7pPr marL="2971800" indent="-228600" eaLnBrk="0" fontAlgn="base" hangingPunct="0">
                <a:spcBef>
                  <a:spcPct val="0"/>
                </a:spcBef>
                <a:spcAft>
                  <a:spcPct val="0"/>
                </a:spcAft>
                <a:defRPr b="1" baseline="-25000">
                  <a:solidFill>
                    <a:schemeClr val="tx1"/>
                  </a:solidFill>
                  <a:latin typeface="Arial" charset="0"/>
                  <a:cs typeface="Arial" charset="0"/>
                </a:defRPr>
              </a:lvl7pPr>
              <a:lvl8pPr marL="3429000" indent="-228600" eaLnBrk="0" fontAlgn="base" hangingPunct="0">
                <a:spcBef>
                  <a:spcPct val="0"/>
                </a:spcBef>
                <a:spcAft>
                  <a:spcPct val="0"/>
                </a:spcAft>
                <a:defRPr b="1" baseline="-25000">
                  <a:solidFill>
                    <a:schemeClr val="tx1"/>
                  </a:solidFill>
                  <a:latin typeface="Arial" charset="0"/>
                  <a:cs typeface="Arial" charset="0"/>
                </a:defRPr>
              </a:lvl8pPr>
              <a:lvl9pPr marL="3886200" indent="-228600" eaLnBrk="0" fontAlgn="base" hangingPunct="0">
                <a:spcBef>
                  <a:spcPct val="0"/>
                </a:spcBef>
                <a:spcAft>
                  <a:spcPct val="0"/>
                </a:spcAft>
                <a:defRPr b="1" baseline="-25000">
                  <a:solidFill>
                    <a:schemeClr val="tx1"/>
                  </a:solidFill>
                  <a:latin typeface="Arial" charset="0"/>
                  <a:cs typeface="Arial" charset="0"/>
                </a:defRPr>
              </a:lvl9pPr>
            </a:lstStyle>
            <a:p>
              <a:pPr algn="ctr"/>
              <a:r>
                <a:rPr lang="fr-FR" sz="900" b="0" baseline="0" dirty="0" err="1">
                  <a:latin typeface="+mn-lt"/>
                </a:rPr>
                <a:t>synctimestamp</a:t>
              </a:r>
              <a:endParaRPr lang="fr-FR" sz="900" b="0" baseline="0" dirty="0">
                <a:latin typeface="+mn-lt"/>
              </a:endParaRPr>
            </a:p>
          </p:txBody>
        </p:sp>
        <p:sp>
          <p:nvSpPr>
            <p:cNvPr id="91" name="Text Box 14">
              <a:extLst>
                <a:ext uri="{FF2B5EF4-FFF2-40B4-BE49-F238E27FC236}">
                  <a16:creationId xmlns:a16="http://schemas.microsoft.com/office/drawing/2014/main" id="{A4799324-BC38-49C0-825F-B6E1EC5F1E93}"/>
                </a:ext>
              </a:extLst>
            </p:cNvPr>
            <p:cNvSpPr txBox="1">
              <a:spLocks noChangeArrowheads="1"/>
            </p:cNvSpPr>
            <p:nvPr/>
          </p:nvSpPr>
          <p:spPr bwMode="auto">
            <a:xfrm>
              <a:off x="6078649" y="4382249"/>
              <a:ext cx="413146" cy="1924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nchor="ctr">
              <a:spAutoFit/>
            </a:bodyPr>
            <a:lstStyle>
              <a:lvl1pPr eaLnBrk="0" hangingPunct="0">
                <a:defRPr b="1" baseline="-25000">
                  <a:solidFill>
                    <a:schemeClr val="tx1"/>
                  </a:solidFill>
                  <a:latin typeface="Arial" charset="0"/>
                  <a:cs typeface="Arial" charset="0"/>
                </a:defRPr>
              </a:lvl1pPr>
              <a:lvl2pPr marL="742950" indent="-285750" eaLnBrk="0" hangingPunct="0">
                <a:defRPr b="1" baseline="-25000">
                  <a:solidFill>
                    <a:schemeClr val="tx1"/>
                  </a:solidFill>
                  <a:latin typeface="Arial" charset="0"/>
                  <a:cs typeface="Arial" charset="0"/>
                </a:defRPr>
              </a:lvl2pPr>
              <a:lvl3pPr marL="1143000" indent="-228600" eaLnBrk="0" hangingPunct="0">
                <a:defRPr b="1" baseline="-25000">
                  <a:solidFill>
                    <a:schemeClr val="tx1"/>
                  </a:solidFill>
                  <a:latin typeface="Arial" charset="0"/>
                  <a:cs typeface="Arial" charset="0"/>
                </a:defRPr>
              </a:lvl3pPr>
              <a:lvl4pPr marL="1600200" indent="-228600" eaLnBrk="0" hangingPunct="0">
                <a:defRPr b="1" baseline="-25000">
                  <a:solidFill>
                    <a:schemeClr val="tx1"/>
                  </a:solidFill>
                  <a:latin typeface="Arial" charset="0"/>
                  <a:cs typeface="Arial" charset="0"/>
                </a:defRPr>
              </a:lvl4pPr>
              <a:lvl5pPr marL="2057400" indent="-228600" eaLnBrk="0" hangingPunct="0">
                <a:defRPr b="1" baseline="-25000">
                  <a:solidFill>
                    <a:schemeClr val="tx1"/>
                  </a:solidFill>
                  <a:latin typeface="Arial" charset="0"/>
                  <a:cs typeface="Arial" charset="0"/>
                </a:defRPr>
              </a:lvl5pPr>
              <a:lvl6pPr marL="2514600" indent="-228600" eaLnBrk="0" fontAlgn="base" hangingPunct="0">
                <a:spcBef>
                  <a:spcPct val="0"/>
                </a:spcBef>
                <a:spcAft>
                  <a:spcPct val="0"/>
                </a:spcAft>
                <a:defRPr b="1" baseline="-25000">
                  <a:solidFill>
                    <a:schemeClr val="tx1"/>
                  </a:solidFill>
                  <a:latin typeface="Arial" charset="0"/>
                  <a:cs typeface="Arial" charset="0"/>
                </a:defRPr>
              </a:lvl6pPr>
              <a:lvl7pPr marL="2971800" indent="-228600" eaLnBrk="0" fontAlgn="base" hangingPunct="0">
                <a:spcBef>
                  <a:spcPct val="0"/>
                </a:spcBef>
                <a:spcAft>
                  <a:spcPct val="0"/>
                </a:spcAft>
                <a:defRPr b="1" baseline="-25000">
                  <a:solidFill>
                    <a:schemeClr val="tx1"/>
                  </a:solidFill>
                  <a:latin typeface="Arial" charset="0"/>
                  <a:cs typeface="Arial" charset="0"/>
                </a:defRPr>
              </a:lvl7pPr>
              <a:lvl8pPr marL="3429000" indent="-228600" eaLnBrk="0" fontAlgn="base" hangingPunct="0">
                <a:spcBef>
                  <a:spcPct val="0"/>
                </a:spcBef>
                <a:spcAft>
                  <a:spcPct val="0"/>
                </a:spcAft>
                <a:defRPr b="1" baseline="-25000">
                  <a:solidFill>
                    <a:schemeClr val="tx1"/>
                  </a:solidFill>
                  <a:latin typeface="Arial" charset="0"/>
                  <a:cs typeface="Arial" charset="0"/>
                </a:defRPr>
              </a:lvl8pPr>
              <a:lvl9pPr marL="3886200" indent="-228600" eaLnBrk="0" fontAlgn="base" hangingPunct="0">
                <a:spcBef>
                  <a:spcPct val="0"/>
                </a:spcBef>
                <a:spcAft>
                  <a:spcPct val="0"/>
                </a:spcAft>
                <a:defRPr b="1" baseline="-25000">
                  <a:solidFill>
                    <a:schemeClr val="tx1"/>
                  </a:solidFill>
                  <a:latin typeface="Arial" charset="0"/>
                  <a:cs typeface="Arial" charset="0"/>
                </a:defRPr>
              </a:lvl9pPr>
            </a:lstStyle>
            <a:p>
              <a:pPr algn="ctr"/>
              <a:r>
                <a:rPr lang="fr-FR" sz="1067" b="0" baseline="0" dirty="0">
                  <a:latin typeface="+mn-lt"/>
                </a:rPr>
                <a:t>t1</a:t>
              </a:r>
            </a:p>
          </p:txBody>
        </p:sp>
      </p:grpSp>
      <p:grpSp>
        <p:nvGrpSpPr>
          <p:cNvPr id="92" name="Groupe 91">
            <a:extLst>
              <a:ext uri="{FF2B5EF4-FFF2-40B4-BE49-F238E27FC236}">
                <a16:creationId xmlns:a16="http://schemas.microsoft.com/office/drawing/2014/main" id="{567DA3A8-65B7-44DE-8091-4E9C783F58B2}"/>
              </a:ext>
            </a:extLst>
          </p:cNvPr>
          <p:cNvGrpSpPr/>
          <p:nvPr/>
        </p:nvGrpSpPr>
        <p:grpSpPr>
          <a:xfrm>
            <a:off x="4135891" y="3227192"/>
            <a:ext cx="1633812" cy="262590"/>
            <a:chOff x="5266436" y="4377716"/>
            <a:chExt cx="1225359" cy="196942"/>
          </a:xfrm>
        </p:grpSpPr>
        <p:sp>
          <p:nvSpPr>
            <p:cNvPr id="93" name="Rectangle 92">
              <a:extLst>
                <a:ext uri="{FF2B5EF4-FFF2-40B4-BE49-F238E27FC236}">
                  <a16:creationId xmlns:a16="http://schemas.microsoft.com/office/drawing/2014/main" id="{521F07D4-C7E9-40B7-9455-DED9CA829561}"/>
                </a:ext>
              </a:extLst>
            </p:cNvPr>
            <p:cNvSpPr/>
            <p:nvPr/>
          </p:nvSpPr>
          <p:spPr>
            <a:xfrm>
              <a:off x="6194253" y="4387063"/>
              <a:ext cx="172800" cy="172800"/>
            </a:xfrm>
            <a:prstGeom prst="rect">
              <a:avLst/>
            </a:prstGeom>
            <a:noFill/>
            <a:ln w="63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fr-FR" sz="3200"/>
            </a:p>
          </p:txBody>
        </p:sp>
        <p:sp>
          <p:nvSpPr>
            <p:cNvPr id="94" name="Text Box 14">
              <a:extLst>
                <a:ext uri="{FF2B5EF4-FFF2-40B4-BE49-F238E27FC236}">
                  <a16:creationId xmlns:a16="http://schemas.microsoft.com/office/drawing/2014/main" id="{8DB0B5DD-4297-4E71-B36F-2BC8D204FAB9}"/>
                </a:ext>
              </a:extLst>
            </p:cNvPr>
            <p:cNvSpPr txBox="1">
              <a:spLocks noChangeArrowheads="1"/>
            </p:cNvSpPr>
            <p:nvPr/>
          </p:nvSpPr>
          <p:spPr bwMode="auto">
            <a:xfrm>
              <a:off x="5266436" y="4377716"/>
              <a:ext cx="1100617" cy="173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nchor="ctr">
              <a:spAutoFit/>
            </a:bodyPr>
            <a:lstStyle>
              <a:lvl1pPr eaLnBrk="0" hangingPunct="0">
                <a:defRPr b="1" baseline="-25000">
                  <a:solidFill>
                    <a:schemeClr val="tx1"/>
                  </a:solidFill>
                  <a:latin typeface="Arial" charset="0"/>
                  <a:cs typeface="Arial" charset="0"/>
                </a:defRPr>
              </a:lvl1pPr>
              <a:lvl2pPr marL="742950" indent="-285750" eaLnBrk="0" hangingPunct="0">
                <a:defRPr b="1" baseline="-25000">
                  <a:solidFill>
                    <a:schemeClr val="tx1"/>
                  </a:solidFill>
                  <a:latin typeface="Arial" charset="0"/>
                  <a:cs typeface="Arial" charset="0"/>
                </a:defRPr>
              </a:lvl2pPr>
              <a:lvl3pPr marL="1143000" indent="-228600" eaLnBrk="0" hangingPunct="0">
                <a:defRPr b="1" baseline="-25000">
                  <a:solidFill>
                    <a:schemeClr val="tx1"/>
                  </a:solidFill>
                  <a:latin typeface="Arial" charset="0"/>
                  <a:cs typeface="Arial" charset="0"/>
                </a:defRPr>
              </a:lvl3pPr>
              <a:lvl4pPr marL="1600200" indent="-228600" eaLnBrk="0" hangingPunct="0">
                <a:defRPr b="1" baseline="-25000">
                  <a:solidFill>
                    <a:schemeClr val="tx1"/>
                  </a:solidFill>
                  <a:latin typeface="Arial" charset="0"/>
                  <a:cs typeface="Arial" charset="0"/>
                </a:defRPr>
              </a:lvl4pPr>
              <a:lvl5pPr marL="2057400" indent="-228600" eaLnBrk="0" hangingPunct="0">
                <a:defRPr b="1" baseline="-25000">
                  <a:solidFill>
                    <a:schemeClr val="tx1"/>
                  </a:solidFill>
                  <a:latin typeface="Arial" charset="0"/>
                  <a:cs typeface="Arial" charset="0"/>
                </a:defRPr>
              </a:lvl5pPr>
              <a:lvl6pPr marL="2514600" indent="-228600" eaLnBrk="0" fontAlgn="base" hangingPunct="0">
                <a:spcBef>
                  <a:spcPct val="0"/>
                </a:spcBef>
                <a:spcAft>
                  <a:spcPct val="0"/>
                </a:spcAft>
                <a:defRPr b="1" baseline="-25000">
                  <a:solidFill>
                    <a:schemeClr val="tx1"/>
                  </a:solidFill>
                  <a:latin typeface="Arial" charset="0"/>
                  <a:cs typeface="Arial" charset="0"/>
                </a:defRPr>
              </a:lvl6pPr>
              <a:lvl7pPr marL="2971800" indent="-228600" eaLnBrk="0" fontAlgn="base" hangingPunct="0">
                <a:spcBef>
                  <a:spcPct val="0"/>
                </a:spcBef>
                <a:spcAft>
                  <a:spcPct val="0"/>
                </a:spcAft>
                <a:defRPr b="1" baseline="-25000">
                  <a:solidFill>
                    <a:schemeClr val="tx1"/>
                  </a:solidFill>
                  <a:latin typeface="Arial" charset="0"/>
                  <a:cs typeface="Arial" charset="0"/>
                </a:defRPr>
              </a:lvl7pPr>
              <a:lvl8pPr marL="3429000" indent="-228600" eaLnBrk="0" fontAlgn="base" hangingPunct="0">
                <a:spcBef>
                  <a:spcPct val="0"/>
                </a:spcBef>
                <a:spcAft>
                  <a:spcPct val="0"/>
                </a:spcAft>
                <a:defRPr b="1" baseline="-25000">
                  <a:solidFill>
                    <a:schemeClr val="tx1"/>
                  </a:solidFill>
                  <a:latin typeface="Arial" charset="0"/>
                  <a:cs typeface="Arial" charset="0"/>
                </a:defRPr>
              </a:lvl8pPr>
              <a:lvl9pPr marL="3886200" indent="-228600" eaLnBrk="0" fontAlgn="base" hangingPunct="0">
                <a:spcBef>
                  <a:spcPct val="0"/>
                </a:spcBef>
                <a:spcAft>
                  <a:spcPct val="0"/>
                </a:spcAft>
                <a:defRPr b="1" baseline="-25000">
                  <a:solidFill>
                    <a:schemeClr val="tx1"/>
                  </a:solidFill>
                  <a:latin typeface="Arial" charset="0"/>
                  <a:cs typeface="Arial" charset="0"/>
                </a:defRPr>
              </a:lvl9pPr>
            </a:lstStyle>
            <a:p>
              <a:pPr algn="ctr"/>
              <a:r>
                <a:rPr lang="fr-FR" sz="900" b="0" baseline="0" dirty="0" err="1">
                  <a:latin typeface="+mn-lt"/>
                </a:rPr>
                <a:t>synctimestamp</a:t>
              </a:r>
              <a:endParaRPr lang="fr-FR" sz="900" b="0" baseline="0" dirty="0">
                <a:latin typeface="+mn-lt"/>
              </a:endParaRPr>
            </a:p>
          </p:txBody>
        </p:sp>
        <p:sp>
          <p:nvSpPr>
            <p:cNvPr id="95" name="Text Box 14">
              <a:extLst>
                <a:ext uri="{FF2B5EF4-FFF2-40B4-BE49-F238E27FC236}">
                  <a16:creationId xmlns:a16="http://schemas.microsoft.com/office/drawing/2014/main" id="{4D40BCCE-5A67-4834-A4C8-4BDEC504E0FF}"/>
                </a:ext>
              </a:extLst>
            </p:cNvPr>
            <p:cNvSpPr txBox="1">
              <a:spLocks noChangeArrowheads="1"/>
            </p:cNvSpPr>
            <p:nvPr/>
          </p:nvSpPr>
          <p:spPr bwMode="auto">
            <a:xfrm>
              <a:off x="6078649" y="4382249"/>
              <a:ext cx="413146" cy="1924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nchor="ctr">
              <a:spAutoFit/>
            </a:bodyPr>
            <a:lstStyle>
              <a:lvl1pPr eaLnBrk="0" hangingPunct="0">
                <a:defRPr b="1" baseline="-25000">
                  <a:solidFill>
                    <a:schemeClr val="tx1"/>
                  </a:solidFill>
                  <a:latin typeface="Arial" charset="0"/>
                  <a:cs typeface="Arial" charset="0"/>
                </a:defRPr>
              </a:lvl1pPr>
              <a:lvl2pPr marL="742950" indent="-285750" eaLnBrk="0" hangingPunct="0">
                <a:defRPr b="1" baseline="-25000">
                  <a:solidFill>
                    <a:schemeClr val="tx1"/>
                  </a:solidFill>
                  <a:latin typeface="Arial" charset="0"/>
                  <a:cs typeface="Arial" charset="0"/>
                </a:defRPr>
              </a:lvl2pPr>
              <a:lvl3pPr marL="1143000" indent="-228600" eaLnBrk="0" hangingPunct="0">
                <a:defRPr b="1" baseline="-25000">
                  <a:solidFill>
                    <a:schemeClr val="tx1"/>
                  </a:solidFill>
                  <a:latin typeface="Arial" charset="0"/>
                  <a:cs typeface="Arial" charset="0"/>
                </a:defRPr>
              </a:lvl3pPr>
              <a:lvl4pPr marL="1600200" indent="-228600" eaLnBrk="0" hangingPunct="0">
                <a:defRPr b="1" baseline="-25000">
                  <a:solidFill>
                    <a:schemeClr val="tx1"/>
                  </a:solidFill>
                  <a:latin typeface="Arial" charset="0"/>
                  <a:cs typeface="Arial" charset="0"/>
                </a:defRPr>
              </a:lvl4pPr>
              <a:lvl5pPr marL="2057400" indent="-228600" eaLnBrk="0" hangingPunct="0">
                <a:defRPr b="1" baseline="-25000">
                  <a:solidFill>
                    <a:schemeClr val="tx1"/>
                  </a:solidFill>
                  <a:latin typeface="Arial" charset="0"/>
                  <a:cs typeface="Arial" charset="0"/>
                </a:defRPr>
              </a:lvl5pPr>
              <a:lvl6pPr marL="2514600" indent="-228600" eaLnBrk="0" fontAlgn="base" hangingPunct="0">
                <a:spcBef>
                  <a:spcPct val="0"/>
                </a:spcBef>
                <a:spcAft>
                  <a:spcPct val="0"/>
                </a:spcAft>
                <a:defRPr b="1" baseline="-25000">
                  <a:solidFill>
                    <a:schemeClr val="tx1"/>
                  </a:solidFill>
                  <a:latin typeface="Arial" charset="0"/>
                  <a:cs typeface="Arial" charset="0"/>
                </a:defRPr>
              </a:lvl6pPr>
              <a:lvl7pPr marL="2971800" indent="-228600" eaLnBrk="0" fontAlgn="base" hangingPunct="0">
                <a:spcBef>
                  <a:spcPct val="0"/>
                </a:spcBef>
                <a:spcAft>
                  <a:spcPct val="0"/>
                </a:spcAft>
                <a:defRPr b="1" baseline="-25000">
                  <a:solidFill>
                    <a:schemeClr val="tx1"/>
                  </a:solidFill>
                  <a:latin typeface="Arial" charset="0"/>
                  <a:cs typeface="Arial" charset="0"/>
                </a:defRPr>
              </a:lvl7pPr>
              <a:lvl8pPr marL="3429000" indent="-228600" eaLnBrk="0" fontAlgn="base" hangingPunct="0">
                <a:spcBef>
                  <a:spcPct val="0"/>
                </a:spcBef>
                <a:spcAft>
                  <a:spcPct val="0"/>
                </a:spcAft>
                <a:defRPr b="1" baseline="-25000">
                  <a:solidFill>
                    <a:schemeClr val="tx1"/>
                  </a:solidFill>
                  <a:latin typeface="Arial" charset="0"/>
                  <a:cs typeface="Arial" charset="0"/>
                </a:defRPr>
              </a:lvl8pPr>
              <a:lvl9pPr marL="3886200" indent="-228600" eaLnBrk="0" fontAlgn="base" hangingPunct="0">
                <a:spcBef>
                  <a:spcPct val="0"/>
                </a:spcBef>
                <a:spcAft>
                  <a:spcPct val="0"/>
                </a:spcAft>
                <a:defRPr b="1" baseline="-25000">
                  <a:solidFill>
                    <a:schemeClr val="tx1"/>
                  </a:solidFill>
                  <a:latin typeface="Arial" charset="0"/>
                  <a:cs typeface="Arial" charset="0"/>
                </a:defRPr>
              </a:lvl9pPr>
            </a:lstStyle>
            <a:p>
              <a:pPr algn="ctr"/>
              <a:r>
                <a:rPr lang="fr-FR" sz="1067" b="0" baseline="0" dirty="0">
                  <a:latin typeface="+mn-lt"/>
                </a:rPr>
                <a:t>t1</a:t>
              </a:r>
            </a:p>
          </p:txBody>
        </p:sp>
      </p:grpSp>
      <p:grpSp>
        <p:nvGrpSpPr>
          <p:cNvPr id="8" name="Groupe 7">
            <a:extLst>
              <a:ext uri="{FF2B5EF4-FFF2-40B4-BE49-F238E27FC236}">
                <a16:creationId xmlns:a16="http://schemas.microsoft.com/office/drawing/2014/main" id="{B03B7D46-ABD3-91F6-A2D3-8B8800EFB750}"/>
              </a:ext>
            </a:extLst>
          </p:cNvPr>
          <p:cNvGrpSpPr/>
          <p:nvPr/>
        </p:nvGrpSpPr>
        <p:grpSpPr>
          <a:xfrm>
            <a:off x="2312002" y="4340379"/>
            <a:ext cx="1223947" cy="565728"/>
            <a:chOff x="1535900" y="2710153"/>
            <a:chExt cx="917960" cy="424296"/>
          </a:xfrm>
        </p:grpSpPr>
        <p:grpSp>
          <p:nvGrpSpPr>
            <p:cNvPr id="9" name="Groupe 8">
              <a:extLst>
                <a:ext uri="{FF2B5EF4-FFF2-40B4-BE49-F238E27FC236}">
                  <a16:creationId xmlns:a16="http://schemas.microsoft.com/office/drawing/2014/main" id="{34ACF73D-DC2F-5AB5-F8CB-6D8F9AFDC141}"/>
                </a:ext>
              </a:extLst>
            </p:cNvPr>
            <p:cNvGrpSpPr>
              <a:grpSpLocks noChangeAspect="1"/>
            </p:cNvGrpSpPr>
            <p:nvPr/>
          </p:nvGrpSpPr>
          <p:grpSpPr>
            <a:xfrm>
              <a:off x="1762038" y="2882560"/>
              <a:ext cx="432208" cy="86400"/>
              <a:chOff x="28574" y="1428750"/>
              <a:chExt cx="3601722" cy="720000"/>
            </a:xfrm>
          </p:grpSpPr>
          <p:sp>
            <p:nvSpPr>
              <p:cNvPr id="31" name="Rectangle 30">
                <a:extLst>
                  <a:ext uri="{FF2B5EF4-FFF2-40B4-BE49-F238E27FC236}">
                    <a16:creationId xmlns:a16="http://schemas.microsoft.com/office/drawing/2014/main" id="{AE93ADDF-826C-6B1C-064E-C8A51CCCFD05}"/>
                  </a:ext>
                </a:extLst>
              </p:cNvPr>
              <p:cNvSpPr/>
              <p:nvPr/>
            </p:nvSpPr>
            <p:spPr>
              <a:xfrm>
                <a:off x="28574" y="1428750"/>
                <a:ext cx="720000" cy="720000"/>
              </a:xfrm>
              <a:prstGeom prst="rect">
                <a:avLst/>
              </a:prstGeom>
              <a:ln w="6350"/>
            </p:spPr>
            <p:style>
              <a:lnRef idx="2">
                <a:schemeClr val="dk1"/>
              </a:lnRef>
              <a:fillRef idx="1">
                <a:schemeClr val="lt1"/>
              </a:fillRef>
              <a:effectRef idx="0">
                <a:schemeClr val="dk1"/>
              </a:effectRef>
              <a:fontRef idx="minor">
                <a:schemeClr val="dk1"/>
              </a:fontRef>
            </p:style>
            <p:txBody>
              <a:bodyPr rtlCol="0" anchor="ctr"/>
              <a:lstStyle/>
              <a:p>
                <a:pPr algn="ctr"/>
                <a:endParaRPr lang="fr-FR" sz="3200"/>
              </a:p>
            </p:txBody>
          </p:sp>
          <p:sp>
            <p:nvSpPr>
              <p:cNvPr id="32" name="Rectangle 31">
                <a:extLst>
                  <a:ext uri="{FF2B5EF4-FFF2-40B4-BE49-F238E27FC236}">
                    <a16:creationId xmlns:a16="http://schemas.microsoft.com/office/drawing/2014/main" id="{B5575B13-C653-A387-8926-8B5051B1FC23}"/>
                  </a:ext>
                </a:extLst>
              </p:cNvPr>
              <p:cNvSpPr/>
              <p:nvPr/>
            </p:nvSpPr>
            <p:spPr>
              <a:xfrm>
                <a:off x="1470295" y="1428750"/>
                <a:ext cx="719998" cy="720000"/>
              </a:xfrm>
              <a:prstGeom prst="rect">
                <a:avLst/>
              </a:prstGeom>
              <a:solidFill>
                <a:schemeClr val="accent1"/>
              </a:solidFill>
              <a:ln w="6350"/>
            </p:spPr>
            <p:style>
              <a:lnRef idx="2">
                <a:schemeClr val="dk1"/>
              </a:lnRef>
              <a:fillRef idx="1">
                <a:schemeClr val="lt1"/>
              </a:fillRef>
              <a:effectRef idx="0">
                <a:schemeClr val="dk1"/>
              </a:effectRef>
              <a:fontRef idx="minor">
                <a:schemeClr val="dk1"/>
              </a:fontRef>
            </p:style>
            <p:txBody>
              <a:bodyPr rtlCol="0" anchor="ctr"/>
              <a:lstStyle/>
              <a:p>
                <a:pPr algn="ctr"/>
                <a:endParaRPr lang="fr-FR" sz="3200"/>
              </a:p>
            </p:txBody>
          </p:sp>
          <p:sp>
            <p:nvSpPr>
              <p:cNvPr id="33" name="Rectangle 32">
                <a:extLst>
                  <a:ext uri="{FF2B5EF4-FFF2-40B4-BE49-F238E27FC236}">
                    <a16:creationId xmlns:a16="http://schemas.microsoft.com/office/drawing/2014/main" id="{9F819708-07FC-23D6-0579-095D3A6A1DAC}"/>
                  </a:ext>
                </a:extLst>
              </p:cNvPr>
              <p:cNvSpPr/>
              <p:nvPr/>
            </p:nvSpPr>
            <p:spPr>
              <a:xfrm>
                <a:off x="750296" y="1428750"/>
                <a:ext cx="720000" cy="720000"/>
              </a:xfrm>
              <a:prstGeom prst="rect">
                <a:avLst/>
              </a:prstGeom>
              <a:solidFill>
                <a:schemeClr val="accent1"/>
              </a:solidFill>
              <a:ln w="6350"/>
            </p:spPr>
            <p:style>
              <a:lnRef idx="2">
                <a:schemeClr val="dk1"/>
              </a:lnRef>
              <a:fillRef idx="1">
                <a:schemeClr val="lt1"/>
              </a:fillRef>
              <a:effectRef idx="0">
                <a:schemeClr val="dk1"/>
              </a:effectRef>
              <a:fontRef idx="minor">
                <a:schemeClr val="dk1"/>
              </a:fontRef>
            </p:style>
            <p:txBody>
              <a:bodyPr rtlCol="0" anchor="ctr"/>
              <a:lstStyle/>
              <a:p>
                <a:pPr algn="ctr"/>
                <a:endParaRPr lang="fr-FR" sz="3200"/>
              </a:p>
            </p:txBody>
          </p:sp>
          <p:sp>
            <p:nvSpPr>
              <p:cNvPr id="34" name="Rectangle 33">
                <a:extLst>
                  <a:ext uri="{FF2B5EF4-FFF2-40B4-BE49-F238E27FC236}">
                    <a16:creationId xmlns:a16="http://schemas.microsoft.com/office/drawing/2014/main" id="{FDA15BFE-3B9C-C4C2-86AC-FD301221AD1E}"/>
                  </a:ext>
                </a:extLst>
              </p:cNvPr>
              <p:cNvSpPr/>
              <p:nvPr/>
            </p:nvSpPr>
            <p:spPr>
              <a:xfrm>
                <a:off x="2190296" y="1428750"/>
                <a:ext cx="720000" cy="720000"/>
              </a:xfrm>
              <a:prstGeom prst="rect">
                <a:avLst/>
              </a:prstGeom>
              <a:ln w="6350"/>
            </p:spPr>
            <p:style>
              <a:lnRef idx="2">
                <a:schemeClr val="dk1"/>
              </a:lnRef>
              <a:fillRef idx="1">
                <a:schemeClr val="lt1"/>
              </a:fillRef>
              <a:effectRef idx="0">
                <a:schemeClr val="dk1"/>
              </a:effectRef>
              <a:fontRef idx="minor">
                <a:schemeClr val="dk1"/>
              </a:fontRef>
            </p:style>
            <p:txBody>
              <a:bodyPr rtlCol="0" anchor="ctr"/>
              <a:lstStyle/>
              <a:p>
                <a:pPr algn="ctr"/>
                <a:endParaRPr lang="fr-FR" sz="3200"/>
              </a:p>
            </p:txBody>
          </p:sp>
          <p:sp>
            <p:nvSpPr>
              <p:cNvPr id="35" name="Rectangle 34">
                <a:extLst>
                  <a:ext uri="{FF2B5EF4-FFF2-40B4-BE49-F238E27FC236}">
                    <a16:creationId xmlns:a16="http://schemas.microsoft.com/office/drawing/2014/main" id="{A49A9495-98FC-D918-7311-6DEE01CB669D}"/>
                  </a:ext>
                </a:extLst>
              </p:cNvPr>
              <p:cNvSpPr/>
              <p:nvPr/>
            </p:nvSpPr>
            <p:spPr>
              <a:xfrm>
                <a:off x="2910296" y="1428750"/>
                <a:ext cx="720000" cy="720000"/>
              </a:xfrm>
              <a:prstGeom prst="rect">
                <a:avLst/>
              </a:prstGeom>
              <a:solidFill>
                <a:schemeClr val="accent1"/>
              </a:solidFill>
              <a:ln w="6350"/>
            </p:spPr>
            <p:style>
              <a:lnRef idx="2">
                <a:schemeClr val="dk1"/>
              </a:lnRef>
              <a:fillRef idx="1">
                <a:schemeClr val="lt1"/>
              </a:fillRef>
              <a:effectRef idx="0">
                <a:schemeClr val="dk1"/>
              </a:effectRef>
              <a:fontRef idx="minor">
                <a:schemeClr val="dk1"/>
              </a:fontRef>
            </p:style>
            <p:txBody>
              <a:bodyPr rtlCol="0" anchor="ctr"/>
              <a:lstStyle/>
              <a:p>
                <a:pPr algn="ctr"/>
                <a:endParaRPr lang="fr-FR" sz="3200"/>
              </a:p>
            </p:txBody>
          </p:sp>
        </p:grpSp>
        <p:grpSp>
          <p:nvGrpSpPr>
            <p:cNvPr id="10" name="Groupe 9">
              <a:extLst>
                <a:ext uri="{FF2B5EF4-FFF2-40B4-BE49-F238E27FC236}">
                  <a16:creationId xmlns:a16="http://schemas.microsoft.com/office/drawing/2014/main" id="{D450FBDB-6413-9E0F-42FD-D3393F6A767D}"/>
                </a:ext>
              </a:extLst>
            </p:cNvPr>
            <p:cNvGrpSpPr>
              <a:grpSpLocks noChangeAspect="1"/>
            </p:cNvGrpSpPr>
            <p:nvPr/>
          </p:nvGrpSpPr>
          <p:grpSpPr>
            <a:xfrm>
              <a:off x="1762246" y="3001848"/>
              <a:ext cx="691614" cy="86400"/>
              <a:chOff x="471788" y="1503412"/>
              <a:chExt cx="864518" cy="108000"/>
            </a:xfrm>
          </p:grpSpPr>
          <p:grpSp>
            <p:nvGrpSpPr>
              <p:cNvPr id="16" name="Groupe 15">
                <a:extLst>
                  <a:ext uri="{FF2B5EF4-FFF2-40B4-BE49-F238E27FC236}">
                    <a16:creationId xmlns:a16="http://schemas.microsoft.com/office/drawing/2014/main" id="{94B3C959-2EF5-9DF1-5E40-B6C497C702C4}"/>
                  </a:ext>
                </a:extLst>
              </p:cNvPr>
              <p:cNvGrpSpPr>
                <a:grpSpLocks noChangeAspect="1"/>
              </p:cNvGrpSpPr>
              <p:nvPr/>
            </p:nvGrpSpPr>
            <p:grpSpPr>
              <a:xfrm>
                <a:off x="471788" y="1503412"/>
                <a:ext cx="648260" cy="108000"/>
                <a:chOff x="28574" y="1428750"/>
                <a:chExt cx="4321722" cy="720000"/>
              </a:xfrm>
            </p:grpSpPr>
            <p:sp>
              <p:nvSpPr>
                <p:cNvPr id="19" name="Rectangle 18">
                  <a:extLst>
                    <a:ext uri="{FF2B5EF4-FFF2-40B4-BE49-F238E27FC236}">
                      <a16:creationId xmlns:a16="http://schemas.microsoft.com/office/drawing/2014/main" id="{FAB3C676-69BD-53CF-6C11-61B8E526D8C1}"/>
                    </a:ext>
                  </a:extLst>
                </p:cNvPr>
                <p:cNvSpPr/>
                <p:nvPr/>
              </p:nvSpPr>
              <p:spPr>
                <a:xfrm>
                  <a:off x="28574" y="1428750"/>
                  <a:ext cx="720000" cy="720000"/>
                </a:xfrm>
                <a:prstGeom prst="rect">
                  <a:avLst/>
                </a:prstGeom>
                <a:ln w="6350"/>
              </p:spPr>
              <p:style>
                <a:lnRef idx="2">
                  <a:schemeClr val="dk1"/>
                </a:lnRef>
                <a:fillRef idx="1">
                  <a:schemeClr val="lt1"/>
                </a:fillRef>
                <a:effectRef idx="0">
                  <a:schemeClr val="dk1"/>
                </a:effectRef>
                <a:fontRef idx="minor">
                  <a:schemeClr val="dk1"/>
                </a:fontRef>
              </p:style>
              <p:txBody>
                <a:bodyPr rtlCol="0" anchor="ctr"/>
                <a:lstStyle/>
                <a:p>
                  <a:pPr algn="ctr"/>
                  <a:endParaRPr lang="fr-FR" sz="3200"/>
                </a:p>
              </p:txBody>
            </p:sp>
            <p:sp>
              <p:nvSpPr>
                <p:cNvPr id="26" name="Rectangle 25">
                  <a:extLst>
                    <a:ext uri="{FF2B5EF4-FFF2-40B4-BE49-F238E27FC236}">
                      <a16:creationId xmlns:a16="http://schemas.microsoft.com/office/drawing/2014/main" id="{2751C41E-4C37-BA7C-85FB-7D0B870D9BA0}"/>
                    </a:ext>
                  </a:extLst>
                </p:cNvPr>
                <p:cNvSpPr/>
                <p:nvPr/>
              </p:nvSpPr>
              <p:spPr>
                <a:xfrm>
                  <a:off x="3630296" y="1428750"/>
                  <a:ext cx="720000" cy="720000"/>
                </a:xfrm>
                <a:prstGeom prst="rect">
                  <a:avLst/>
                </a:prstGeom>
                <a:solidFill>
                  <a:srgbClr val="FF6D43"/>
                </a:solidFill>
                <a:ln w="6350"/>
              </p:spPr>
              <p:style>
                <a:lnRef idx="2">
                  <a:schemeClr val="dk1"/>
                </a:lnRef>
                <a:fillRef idx="1">
                  <a:schemeClr val="lt1"/>
                </a:fillRef>
                <a:effectRef idx="0">
                  <a:schemeClr val="dk1"/>
                </a:effectRef>
                <a:fontRef idx="minor">
                  <a:schemeClr val="dk1"/>
                </a:fontRef>
              </p:style>
              <p:txBody>
                <a:bodyPr rtlCol="0" anchor="ctr"/>
                <a:lstStyle/>
                <a:p>
                  <a:pPr algn="ctr"/>
                  <a:endParaRPr lang="fr-FR" sz="3200" dirty="0"/>
                </a:p>
              </p:txBody>
            </p:sp>
            <p:sp>
              <p:nvSpPr>
                <p:cNvPr id="27" name="Rectangle 26">
                  <a:extLst>
                    <a:ext uri="{FF2B5EF4-FFF2-40B4-BE49-F238E27FC236}">
                      <a16:creationId xmlns:a16="http://schemas.microsoft.com/office/drawing/2014/main" id="{3803034C-72FD-F212-C826-C6D696D5F2AA}"/>
                    </a:ext>
                  </a:extLst>
                </p:cNvPr>
                <p:cNvSpPr/>
                <p:nvPr/>
              </p:nvSpPr>
              <p:spPr>
                <a:xfrm>
                  <a:off x="1470296" y="1428750"/>
                  <a:ext cx="720000" cy="720000"/>
                </a:xfrm>
                <a:prstGeom prst="rect">
                  <a:avLst/>
                </a:prstGeom>
                <a:solidFill>
                  <a:schemeClr val="bg1"/>
                </a:solidFill>
                <a:ln w="6350"/>
              </p:spPr>
              <p:style>
                <a:lnRef idx="2">
                  <a:schemeClr val="dk1"/>
                </a:lnRef>
                <a:fillRef idx="1">
                  <a:schemeClr val="lt1"/>
                </a:fillRef>
                <a:effectRef idx="0">
                  <a:schemeClr val="dk1"/>
                </a:effectRef>
                <a:fontRef idx="minor">
                  <a:schemeClr val="dk1"/>
                </a:fontRef>
              </p:style>
              <p:txBody>
                <a:bodyPr rtlCol="0" anchor="ctr"/>
                <a:lstStyle/>
                <a:p>
                  <a:pPr algn="ctr"/>
                  <a:endParaRPr lang="fr-FR" sz="3200"/>
                </a:p>
              </p:txBody>
            </p:sp>
            <p:sp>
              <p:nvSpPr>
                <p:cNvPr id="28" name="Rectangle 27">
                  <a:extLst>
                    <a:ext uri="{FF2B5EF4-FFF2-40B4-BE49-F238E27FC236}">
                      <a16:creationId xmlns:a16="http://schemas.microsoft.com/office/drawing/2014/main" id="{4268BFF8-25E2-85D7-B423-F205F49A0AC6}"/>
                    </a:ext>
                  </a:extLst>
                </p:cNvPr>
                <p:cNvSpPr/>
                <p:nvPr/>
              </p:nvSpPr>
              <p:spPr>
                <a:xfrm>
                  <a:off x="750296" y="1428750"/>
                  <a:ext cx="720000" cy="720000"/>
                </a:xfrm>
                <a:prstGeom prst="rect">
                  <a:avLst/>
                </a:prstGeom>
                <a:solidFill>
                  <a:schemeClr val="accent1"/>
                </a:solidFill>
                <a:ln w="6350"/>
              </p:spPr>
              <p:style>
                <a:lnRef idx="2">
                  <a:schemeClr val="dk1"/>
                </a:lnRef>
                <a:fillRef idx="1">
                  <a:schemeClr val="lt1"/>
                </a:fillRef>
                <a:effectRef idx="0">
                  <a:schemeClr val="dk1"/>
                </a:effectRef>
                <a:fontRef idx="minor">
                  <a:schemeClr val="dk1"/>
                </a:fontRef>
              </p:style>
              <p:txBody>
                <a:bodyPr rtlCol="0" anchor="ctr"/>
                <a:lstStyle/>
                <a:p>
                  <a:pPr algn="ctr"/>
                  <a:endParaRPr lang="fr-FR" sz="3200"/>
                </a:p>
              </p:txBody>
            </p:sp>
            <p:sp>
              <p:nvSpPr>
                <p:cNvPr id="29" name="Rectangle 28">
                  <a:extLst>
                    <a:ext uri="{FF2B5EF4-FFF2-40B4-BE49-F238E27FC236}">
                      <a16:creationId xmlns:a16="http://schemas.microsoft.com/office/drawing/2014/main" id="{4A7C93AA-2B53-A7A8-CA8A-C3580AD30A89}"/>
                    </a:ext>
                  </a:extLst>
                </p:cNvPr>
                <p:cNvSpPr/>
                <p:nvPr/>
              </p:nvSpPr>
              <p:spPr>
                <a:xfrm>
                  <a:off x="2190296" y="1428750"/>
                  <a:ext cx="720000" cy="720000"/>
                </a:xfrm>
                <a:prstGeom prst="rect">
                  <a:avLst/>
                </a:prstGeom>
                <a:solidFill>
                  <a:schemeClr val="bg1"/>
                </a:solidFill>
                <a:ln w="6350"/>
              </p:spPr>
              <p:style>
                <a:lnRef idx="2">
                  <a:schemeClr val="dk1"/>
                </a:lnRef>
                <a:fillRef idx="1">
                  <a:schemeClr val="lt1"/>
                </a:fillRef>
                <a:effectRef idx="0">
                  <a:schemeClr val="dk1"/>
                </a:effectRef>
                <a:fontRef idx="minor">
                  <a:schemeClr val="dk1"/>
                </a:fontRef>
              </p:style>
              <p:txBody>
                <a:bodyPr rtlCol="0" anchor="ctr"/>
                <a:lstStyle/>
                <a:p>
                  <a:pPr algn="ctr"/>
                  <a:endParaRPr lang="fr-FR" sz="3200"/>
                </a:p>
              </p:txBody>
            </p:sp>
            <p:sp>
              <p:nvSpPr>
                <p:cNvPr id="30" name="Rectangle 29">
                  <a:extLst>
                    <a:ext uri="{FF2B5EF4-FFF2-40B4-BE49-F238E27FC236}">
                      <a16:creationId xmlns:a16="http://schemas.microsoft.com/office/drawing/2014/main" id="{CB504E57-341F-9FD2-08B2-71D2E6CB865C}"/>
                    </a:ext>
                  </a:extLst>
                </p:cNvPr>
                <p:cNvSpPr/>
                <p:nvPr/>
              </p:nvSpPr>
              <p:spPr>
                <a:xfrm>
                  <a:off x="2910296" y="1428750"/>
                  <a:ext cx="720000" cy="720000"/>
                </a:xfrm>
                <a:prstGeom prst="rect">
                  <a:avLst/>
                </a:prstGeom>
                <a:solidFill>
                  <a:schemeClr val="bg1"/>
                </a:solidFill>
                <a:ln w="6350"/>
              </p:spPr>
              <p:style>
                <a:lnRef idx="2">
                  <a:schemeClr val="dk1"/>
                </a:lnRef>
                <a:fillRef idx="1">
                  <a:schemeClr val="lt1"/>
                </a:fillRef>
                <a:effectRef idx="0">
                  <a:schemeClr val="dk1"/>
                </a:effectRef>
                <a:fontRef idx="minor">
                  <a:schemeClr val="dk1"/>
                </a:fontRef>
              </p:style>
              <p:txBody>
                <a:bodyPr rtlCol="0" anchor="ctr"/>
                <a:lstStyle/>
                <a:p>
                  <a:pPr algn="ctr"/>
                  <a:endParaRPr lang="fr-FR" sz="3200" dirty="0"/>
                </a:p>
              </p:txBody>
            </p:sp>
          </p:grpSp>
          <p:sp>
            <p:nvSpPr>
              <p:cNvPr id="17" name="Rectangle 16">
                <a:extLst>
                  <a:ext uri="{FF2B5EF4-FFF2-40B4-BE49-F238E27FC236}">
                    <a16:creationId xmlns:a16="http://schemas.microsoft.com/office/drawing/2014/main" id="{2D4510BC-DC41-B02B-9AA5-60A6268BB7BD}"/>
                  </a:ext>
                </a:extLst>
              </p:cNvPr>
              <p:cNvSpPr/>
              <p:nvPr/>
            </p:nvSpPr>
            <p:spPr>
              <a:xfrm>
                <a:off x="1120047" y="1503412"/>
                <a:ext cx="108000" cy="108000"/>
              </a:xfrm>
              <a:prstGeom prst="rect">
                <a:avLst/>
              </a:prstGeom>
              <a:solidFill>
                <a:schemeClr val="bg1"/>
              </a:solidFill>
              <a:ln w="6350"/>
            </p:spPr>
            <p:style>
              <a:lnRef idx="2">
                <a:schemeClr val="dk1"/>
              </a:lnRef>
              <a:fillRef idx="1">
                <a:schemeClr val="lt1"/>
              </a:fillRef>
              <a:effectRef idx="0">
                <a:schemeClr val="dk1"/>
              </a:effectRef>
              <a:fontRef idx="minor">
                <a:schemeClr val="dk1"/>
              </a:fontRef>
            </p:style>
            <p:txBody>
              <a:bodyPr rtlCol="0" anchor="ctr"/>
              <a:lstStyle/>
              <a:p>
                <a:pPr algn="ctr"/>
                <a:endParaRPr lang="fr-FR" sz="3200"/>
              </a:p>
            </p:txBody>
          </p:sp>
          <p:sp>
            <p:nvSpPr>
              <p:cNvPr id="18" name="Rectangle 17">
                <a:extLst>
                  <a:ext uri="{FF2B5EF4-FFF2-40B4-BE49-F238E27FC236}">
                    <a16:creationId xmlns:a16="http://schemas.microsoft.com/office/drawing/2014/main" id="{81695B7F-C0F7-4C53-BD0F-FD841C05306C}"/>
                  </a:ext>
                </a:extLst>
              </p:cNvPr>
              <p:cNvSpPr/>
              <p:nvPr/>
            </p:nvSpPr>
            <p:spPr>
              <a:xfrm>
                <a:off x="1228306" y="1503412"/>
                <a:ext cx="108000" cy="108000"/>
              </a:xfrm>
              <a:prstGeom prst="rect">
                <a:avLst/>
              </a:prstGeom>
              <a:solidFill>
                <a:srgbClr val="FF6D43"/>
              </a:solidFill>
              <a:ln w="6350"/>
            </p:spPr>
            <p:style>
              <a:lnRef idx="2">
                <a:schemeClr val="dk1"/>
              </a:lnRef>
              <a:fillRef idx="1">
                <a:schemeClr val="lt1"/>
              </a:fillRef>
              <a:effectRef idx="0">
                <a:schemeClr val="dk1"/>
              </a:effectRef>
              <a:fontRef idx="minor">
                <a:schemeClr val="dk1"/>
              </a:fontRef>
            </p:style>
            <p:txBody>
              <a:bodyPr rtlCol="0" anchor="ctr"/>
              <a:lstStyle/>
              <a:p>
                <a:pPr algn="ctr"/>
                <a:endParaRPr lang="fr-FR" sz="3200"/>
              </a:p>
            </p:txBody>
          </p:sp>
        </p:grpSp>
        <p:sp>
          <p:nvSpPr>
            <p:cNvPr id="11" name="Text Box 14">
              <a:extLst>
                <a:ext uri="{FF2B5EF4-FFF2-40B4-BE49-F238E27FC236}">
                  <a16:creationId xmlns:a16="http://schemas.microsoft.com/office/drawing/2014/main" id="{30F1E155-2599-7C81-6A4B-B1D40AD701FF}"/>
                </a:ext>
              </a:extLst>
            </p:cNvPr>
            <p:cNvSpPr txBox="1">
              <a:spLocks noChangeArrowheads="1"/>
            </p:cNvSpPr>
            <p:nvPr/>
          </p:nvSpPr>
          <p:spPr bwMode="auto">
            <a:xfrm>
              <a:off x="1540795" y="2824463"/>
              <a:ext cx="324428" cy="1924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nchor="ctr">
              <a:spAutoFit/>
            </a:bodyPr>
            <a:lstStyle>
              <a:lvl1pPr eaLnBrk="0" hangingPunct="0">
                <a:defRPr b="1" baseline="-25000">
                  <a:solidFill>
                    <a:schemeClr val="tx1"/>
                  </a:solidFill>
                  <a:latin typeface="Arial" charset="0"/>
                  <a:cs typeface="Arial" charset="0"/>
                </a:defRPr>
              </a:lvl1pPr>
              <a:lvl2pPr marL="742950" indent="-285750" eaLnBrk="0" hangingPunct="0">
                <a:defRPr b="1" baseline="-25000">
                  <a:solidFill>
                    <a:schemeClr val="tx1"/>
                  </a:solidFill>
                  <a:latin typeface="Arial" charset="0"/>
                  <a:cs typeface="Arial" charset="0"/>
                </a:defRPr>
              </a:lvl2pPr>
              <a:lvl3pPr marL="1143000" indent="-228600" eaLnBrk="0" hangingPunct="0">
                <a:defRPr b="1" baseline="-25000">
                  <a:solidFill>
                    <a:schemeClr val="tx1"/>
                  </a:solidFill>
                  <a:latin typeface="Arial" charset="0"/>
                  <a:cs typeface="Arial" charset="0"/>
                </a:defRPr>
              </a:lvl3pPr>
              <a:lvl4pPr marL="1600200" indent="-228600" eaLnBrk="0" hangingPunct="0">
                <a:defRPr b="1" baseline="-25000">
                  <a:solidFill>
                    <a:schemeClr val="tx1"/>
                  </a:solidFill>
                  <a:latin typeface="Arial" charset="0"/>
                  <a:cs typeface="Arial" charset="0"/>
                </a:defRPr>
              </a:lvl4pPr>
              <a:lvl5pPr marL="2057400" indent="-228600" eaLnBrk="0" hangingPunct="0">
                <a:defRPr b="1" baseline="-25000">
                  <a:solidFill>
                    <a:schemeClr val="tx1"/>
                  </a:solidFill>
                  <a:latin typeface="Arial" charset="0"/>
                  <a:cs typeface="Arial" charset="0"/>
                </a:defRPr>
              </a:lvl5pPr>
              <a:lvl6pPr marL="2514600" indent="-228600" eaLnBrk="0" fontAlgn="base" hangingPunct="0">
                <a:spcBef>
                  <a:spcPct val="0"/>
                </a:spcBef>
                <a:spcAft>
                  <a:spcPct val="0"/>
                </a:spcAft>
                <a:defRPr b="1" baseline="-25000">
                  <a:solidFill>
                    <a:schemeClr val="tx1"/>
                  </a:solidFill>
                  <a:latin typeface="Arial" charset="0"/>
                  <a:cs typeface="Arial" charset="0"/>
                </a:defRPr>
              </a:lvl6pPr>
              <a:lvl7pPr marL="2971800" indent="-228600" eaLnBrk="0" fontAlgn="base" hangingPunct="0">
                <a:spcBef>
                  <a:spcPct val="0"/>
                </a:spcBef>
                <a:spcAft>
                  <a:spcPct val="0"/>
                </a:spcAft>
                <a:defRPr b="1" baseline="-25000">
                  <a:solidFill>
                    <a:schemeClr val="tx1"/>
                  </a:solidFill>
                  <a:latin typeface="Arial" charset="0"/>
                  <a:cs typeface="Arial" charset="0"/>
                </a:defRPr>
              </a:lvl7pPr>
              <a:lvl8pPr marL="3429000" indent="-228600" eaLnBrk="0" fontAlgn="base" hangingPunct="0">
                <a:spcBef>
                  <a:spcPct val="0"/>
                </a:spcBef>
                <a:spcAft>
                  <a:spcPct val="0"/>
                </a:spcAft>
                <a:defRPr b="1" baseline="-25000">
                  <a:solidFill>
                    <a:schemeClr val="tx1"/>
                  </a:solidFill>
                  <a:latin typeface="Arial" charset="0"/>
                  <a:cs typeface="Arial" charset="0"/>
                </a:defRPr>
              </a:lvl8pPr>
              <a:lvl9pPr marL="3886200" indent="-228600" eaLnBrk="0" fontAlgn="base" hangingPunct="0">
                <a:spcBef>
                  <a:spcPct val="0"/>
                </a:spcBef>
                <a:spcAft>
                  <a:spcPct val="0"/>
                </a:spcAft>
                <a:defRPr b="1" baseline="-25000">
                  <a:solidFill>
                    <a:schemeClr val="tx1"/>
                  </a:solidFill>
                  <a:latin typeface="Arial" charset="0"/>
                  <a:cs typeface="Arial" charset="0"/>
                </a:defRPr>
              </a:lvl9pPr>
            </a:lstStyle>
            <a:p>
              <a:pPr algn="ctr"/>
              <a:r>
                <a:rPr lang="fr-FR" sz="1067" b="0" baseline="0" dirty="0">
                  <a:latin typeface="+mn-lt"/>
                </a:rPr>
                <a:t>f1</a:t>
              </a:r>
            </a:p>
          </p:txBody>
        </p:sp>
        <p:sp>
          <p:nvSpPr>
            <p:cNvPr id="13" name="Text Box 14">
              <a:extLst>
                <a:ext uri="{FF2B5EF4-FFF2-40B4-BE49-F238E27FC236}">
                  <a16:creationId xmlns:a16="http://schemas.microsoft.com/office/drawing/2014/main" id="{0E1BA9DE-47C5-AFE7-D4DC-A7B24896B77B}"/>
                </a:ext>
              </a:extLst>
            </p:cNvPr>
            <p:cNvSpPr txBox="1">
              <a:spLocks noChangeArrowheads="1"/>
            </p:cNvSpPr>
            <p:nvPr/>
          </p:nvSpPr>
          <p:spPr bwMode="auto">
            <a:xfrm>
              <a:off x="1556158" y="2942040"/>
              <a:ext cx="291006" cy="1924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nchor="ctr">
              <a:spAutoFit/>
            </a:bodyPr>
            <a:lstStyle>
              <a:lvl1pPr eaLnBrk="0" hangingPunct="0">
                <a:defRPr b="1" baseline="-25000">
                  <a:solidFill>
                    <a:schemeClr val="tx1"/>
                  </a:solidFill>
                  <a:latin typeface="Arial" charset="0"/>
                  <a:cs typeface="Arial" charset="0"/>
                </a:defRPr>
              </a:lvl1pPr>
              <a:lvl2pPr marL="742950" indent="-285750" eaLnBrk="0" hangingPunct="0">
                <a:defRPr b="1" baseline="-25000">
                  <a:solidFill>
                    <a:schemeClr val="tx1"/>
                  </a:solidFill>
                  <a:latin typeface="Arial" charset="0"/>
                  <a:cs typeface="Arial" charset="0"/>
                </a:defRPr>
              </a:lvl2pPr>
              <a:lvl3pPr marL="1143000" indent="-228600" eaLnBrk="0" hangingPunct="0">
                <a:defRPr b="1" baseline="-25000">
                  <a:solidFill>
                    <a:schemeClr val="tx1"/>
                  </a:solidFill>
                  <a:latin typeface="Arial" charset="0"/>
                  <a:cs typeface="Arial" charset="0"/>
                </a:defRPr>
              </a:lvl3pPr>
              <a:lvl4pPr marL="1600200" indent="-228600" eaLnBrk="0" hangingPunct="0">
                <a:defRPr b="1" baseline="-25000">
                  <a:solidFill>
                    <a:schemeClr val="tx1"/>
                  </a:solidFill>
                  <a:latin typeface="Arial" charset="0"/>
                  <a:cs typeface="Arial" charset="0"/>
                </a:defRPr>
              </a:lvl4pPr>
              <a:lvl5pPr marL="2057400" indent="-228600" eaLnBrk="0" hangingPunct="0">
                <a:defRPr b="1" baseline="-25000">
                  <a:solidFill>
                    <a:schemeClr val="tx1"/>
                  </a:solidFill>
                  <a:latin typeface="Arial" charset="0"/>
                  <a:cs typeface="Arial" charset="0"/>
                </a:defRPr>
              </a:lvl5pPr>
              <a:lvl6pPr marL="2514600" indent="-228600" eaLnBrk="0" fontAlgn="base" hangingPunct="0">
                <a:spcBef>
                  <a:spcPct val="0"/>
                </a:spcBef>
                <a:spcAft>
                  <a:spcPct val="0"/>
                </a:spcAft>
                <a:defRPr b="1" baseline="-25000">
                  <a:solidFill>
                    <a:schemeClr val="tx1"/>
                  </a:solidFill>
                  <a:latin typeface="Arial" charset="0"/>
                  <a:cs typeface="Arial" charset="0"/>
                </a:defRPr>
              </a:lvl6pPr>
              <a:lvl7pPr marL="2971800" indent="-228600" eaLnBrk="0" fontAlgn="base" hangingPunct="0">
                <a:spcBef>
                  <a:spcPct val="0"/>
                </a:spcBef>
                <a:spcAft>
                  <a:spcPct val="0"/>
                </a:spcAft>
                <a:defRPr b="1" baseline="-25000">
                  <a:solidFill>
                    <a:schemeClr val="tx1"/>
                  </a:solidFill>
                  <a:latin typeface="Arial" charset="0"/>
                  <a:cs typeface="Arial" charset="0"/>
                </a:defRPr>
              </a:lvl7pPr>
              <a:lvl8pPr marL="3429000" indent="-228600" eaLnBrk="0" fontAlgn="base" hangingPunct="0">
                <a:spcBef>
                  <a:spcPct val="0"/>
                </a:spcBef>
                <a:spcAft>
                  <a:spcPct val="0"/>
                </a:spcAft>
                <a:defRPr b="1" baseline="-25000">
                  <a:solidFill>
                    <a:schemeClr val="tx1"/>
                  </a:solidFill>
                  <a:latin typeface="Arial" charset="0"/>
                  <a:cs typeface="Arial" charset="0"/>
                </a:defRPr>
              </a:lvl8pPr>
              <a:lvl9pPr marL="3886200" indent="-228600" eaLnBrk="0" fontAlgn="base" hangingPunct="0">
                <a:spcBef>
                  <a:spcPct val="0"/>
                </a:spcBef>
                <a:spcAft>
                  <a:spcPct val="0"/>
                </a:spcAft>
                <a:defRPr b="1" baseline="-25000">
                  <a:solidFill>
                    <a:schemeClr val="tx1"/>
                  </a:solidFill>
                  <a:latin typeface="Arial" charset="0"/>
                  <a:cs typeface="Arial" charset="0"/>
                </a:defRPr>
              </a:lvl9pPr>
            </a:lstStyle>
            <a:p>
              <a:pPr algn="ctr"/>
              <a:r>
                <a:rPr lang="fr-FR" sz="1067" b="0" baseline="0" dirty="0">
                  <a:latin typeface="+mn-lt"/>
                </a:rPr>
                <a:t>f5</a:t>
              </a:r>
            </a:p>
          </p:txBody>
        </p:sp>
        <p:sp>
          <p:nvSpPr>
            <p:cNvPr id="14" name="Text Box 14">
              <a:extLst>
                <a:ext uri="{FF2B5EF4-FFF2-40B4-BE49-F238E27FC236}">
                  <a16:creationId xmlns:a16="http://schemas.microsoft.com/office/drawing/2014/main" id="{2432C6AB-C588-769C-79BC-024D766CC101}"/>
                </a:ext>
              </a:extLst>
            </p:cNvPr>
            <p:cNvSpPr txBox="1">
              <a:spLocks noChangeArrowheads="1"/>
            </p:cNvSpPr>
            <p:nvPr/>
          </p:nvSpPr>
          <p:spPr bwMode="auto">
            <a:xfrm>
              <a:off x="1535900" y="2710153"/>
              <a:ext cx="878009" cy="1924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nchor="ctr">
              <a:spAutoFit/>
            </a:bodyPr>
            <a:lstStyle>
              <a:lvl1pPr eaLnBrk="0" hangingPunct="0">
                <a:defRPr b="1" baseline="-25000">
                  <a:solidFill>
                    <a:schemeClr val="tx1"/>
                  </a:solidFill>
                  <a:latin typeface="Arial" charset="0"/>
                  <a:cs typeface="Arial" charset="0"/>
                </a:defRPr>
              </a:lvl1pPr>
              <a:lvl2pPr marL="742950" indent="-285750" eaLnBrk="0" hangingPunct="0">
                <a:defRPr b="1" baseline="-25000">
                  <a:solidFill>
                    <a:schemeClr val="tx1"/>
                  </a:solidFill>
                  <a:latin typeface="Arial" charset="0"/>
                  <a:cs typeface="Arial" charset="0"/>
                </a:defRPr>
              </a:lvl2pPr>
              <a:lvl3pPr marL="1143000" indent="-228600" eaLnBrk="0" hangingPunct="0">
                <a:defRPr b="1" baseline="-25000">
                  <a:solidFill>
                    <a:schemeClr val="tx1"/>
                  </a:solidFill>
                  <a:latin typeface="Arial" charset="0"/>
                  <a:cs typeface="Arial" charset="0"/>
                </a:defRPr>
              </a:lvl3pPr>
              <a:lvl4pPr marL="1600200" indent="-228600" eaLnBrk="0" hangingPunct="0">
                <a:defRPr b="1" baseline="-25000">
                  <a:solidFill>
                    <a:schemeClr val="tx1"/>
                  </a:solidFill>
                  <a:latin typeface="Arial" charset="0"/>
                  <a:cs typeface="Arial" charset="0"/>
                </a:defRPr>
              </a:lvl4pPr>
              <a:lvl5pPr marL="2057400" indent="-228600" eaLnBrk="0" hangingPunct="0">
                <a:defRPr b="1" baseline="-25000">
                  <a:solidFill>
                    <a:schemeClr val="tx1"/>
                  </a:solidFill>
                  <a:latin typeface="Arial" charset="0"/>
                  <a:cs typeface="Arial" charset="0"/>
                </a:defRPr>
              </a:lvl5pPr>
              <a:lvl6pPr marL="2514600" indent="-228600" eaLnBrk="0" fontAlgn="base" hangingPunct="0">
                <a:spcBef>
                  <a:spcPct val="0"/>
                </a:spcBef>
                <a:spcAft>
                  <a:spcPct val="0"/>
                </a:spcAft>
                <a:defRPr b="1" baseline="-25000">
                  <a:solidFill>
                    <a:schemeClr val="tx1"/>
                  </a:solidFill>
                  <a:latin typeface="Arial" charset="0"/>
                  <a:cs typeface="Arial" charset="0"/>
                </a:defRPr>
              </a:lvl6pPr>
              <a:lvl7pPr marL="2971800" indent="-228600" eaLnBrk="0" fontAlgn="base" hangingPunct="0">
                <a:spcBef>
                  <a:spcPct val="0"/>
                </a:spcBef>
                <a:spcAft>
                  <a:spcPct val="0"/>
                </a:spcAft>
                <a:defRPr b="1" baseline="-25000">
                  <a:solidFill>
                    <a:schemeClr val="tx1"/>
                  </a:solidFill>
                  <a:latin typeface="Arial" charset="0"/>
                  <a:cs typeface="Arial" charset="0"/>
                </a:defRPr>
              </a:lvl7pPr>
              <a:lvl8pPr marL="3429000" indent="-228600" eaLnBrk="0" fontAlgn="base" hangingPunct="0">
                <a:spcBef>
                  <a:spcPct val="0"/>
                </a:spcBef>
                <a:spcAft>
                  <a:spcPct val="0"/>
                </a:spcAft>
                <a:defRPr b="1" baseline="-25000">
                  <a:solidFill>
                    <a:schemeClr val="tx1"/>
                  </a:solidFill>
                  <a:latin typeface="Arial" charset="0"/>
                  <a:cs typeface="Arial" charset="0"/>
                </a:defRPr>
              </a:lvl8pPr>
              <a:lvl9pPr marL="3886200" indent="-228600" eaLnBrk="0" fontAlgn="base" hangingPunct="0">
                <a:spcBef>
                  <a:spcPct val="0"/>
                </a:spcBef>
                <a:spcAft>
                  <a:spcPct val="0"/>
                </a:spcAft>
                <a:defRPr b="1" baseline="-25000">
                  <a:solidFill>
                    <a:schemeClr val="tx1"/>
                  </a:solidFill>
                  <a:latin typeface="Arial" charset="0"/>
                  <a:cs typeface="Arial" charset="0"/>
                </a:defRPr>
              </a:lvl9pPr>
            </a:lstStyle>
            <a:p>
              <a:pPr algn="ctr"/>
              <a:r>
                <a:rPr lang="fr-FR" sz="1067" b="0" baseline="0" dirty="0">
                  <a:solidFill>
                    <a:srgbClr val="FF6D43"/>
                  </a:solidFill>
                  <a:latin typeface="+mn-lt"/>
                </a:rPr>
                <a:t>bitmaps</a:t>
              </a:r>
            </a:p>
          </p:txBody>
        </p:sp>
      </p:grpSp>
      <p:sp>
        <p:nvSpPr>
          <p:cNvPr id="6" name="Légende : encadrée 5">
            <a:extLst>
              <a:ext uri="{FF2B5EF4-FFF2-40B4-BE49-F238E27FC236}">
                <a16:creationId xmlns:a16="http://schemas.microsoft.com/office/drawing/2014/main" id="{5E159C78-AD91-B0EE-0031-582576E79CCA}"/>
              </a:ext>
            </a:extLst>
          </p:cNvPr>
          <p:cNvSpPr/>
          <p:nvPr/>
        </p:nvSpPr>
        <p:spPr>
          <a:xfrm>
            <a:off x="6601821" y="603682"/>
            <a:ext cx="5104678" cy="4856085"/>
          </a:xfrm>
          <a:prstGeom prst="borderCallout1">
            <a:avLst>
              <a:gd name="adj1" fmla="val 33568"/>
              <a:gd name="adj2" fmla="val -2300"/>
              <a:gd name="adj3" fmla="val 42534"/>
              <a:gd name="adj4" fmla="val -31606"/>
            </a:avLst>
          </a:prstGeom>
          <a:noFill/>
          <a:ln w="12700"/>
        </p:spPr>
        <p:style>
          <a:lnRef idx="2">
            <a:schemeClr val="accent1"/>
          </a:lnRef>
          <a:fillRef idx="1">
            <a:schemeClr val="lt1"/>
          </a:fillRef>
          <a:effectRef idx="0">
            <a:schemeClr val="accent1"/>
          </a:effectRef>
          <a:fontRef idx="minor">
            <a:schemeClr val="dk1"/>
          </a:fontRef>
        </p:style>
        <p:txBody>
          <a:bodyPr rtlCol="0" anchor="ctr"/>
          <a:lstStyle/>
          <a:p>
            <a:pPr>
              <a:lnSpc>
                <a:spcPct val="150000"/>
              </a:lnSpc>
            </a:pPr>
            <a:r>
              <a:rPr lang="en-US" sz="1200" dirty="0">
                <a:solidFill>
                  <a:srgbClr val="FF6D43"/>
                </a:solidFill>
              </a:rPr>
              <a:t>3 scenarios</a:t>
            </a:r>
          </a:p>
          <a:p>
            <a:pPr>
              <a:lnSpc>
                <a:spcPct val="150000"/>
              </a:lnSpc>
            </a:pPr>
            <a:endParaRPr lang="en-US" sz="1200" dirty="0">
              <a:solidFill>
                <a:srgbClr val="FF6D43"/>
              </a:solidFill>
            </a:endParaRPr>
          </a:p>
          <a:p>
            <a:pPr marL="228600" indent="-228600">
              <a:lnSpc>
                <a:spcPct val="150000"/>
              </a:lnSpc>
              <a:buFont typeface="+mj-lt"/>
              <a:buAutoNum type="arabicPeriod"/>
            </a:pPr>
            <a:r>
              <a:rPr lang="en-US" sz="1200" dirty="0">
                <a:solidFill>
                  <a:srgbClr val="FF6D43"/>
                </a:solidFill>
              </a:rPr>
              <a:t>Entire copy of all files</a:t>
            </a:r>
          </a:p>
          <a:p>
            <a:pPr marL="228600" indent="-228600">
              <a:lnSpc>
                <a:spcPct val="150000"/>
              </a:lnSpc>
              <a:buFont typeface="Courier New" panose="02070309020205020404" pitchFamily="49" charset="0"/>
              <a:buChar char="o"/>
            </a:pPr>
            <a:r>
              <a:rPr lang="en-US" sz="1000" dirty="0"/>
              <a:t>Applied at the first start of the secondary</a:t>
            </a:r>
          </a:p>
          <a:p>
            <a:pPr marL="228600" indent="-228600">
              <a:lnSpc>
                <a:spcPct val="150000"/>
              </a:lnSpc>
              <a:buFont typeface="Courier New" panose="02070309020205020404" pitchFamily="49" charset="0"/>
              <a:buChar char="o"/>
            </a:pPr>
            <a:r>
              <a:rPr lang="en-US" sz="1000" dirty="0"/>
              <a:t>With "</a:t>
            </a:r>
            <a:r>
              <a:rPr lang="en-US" sz="1000" dirty="0" err="1"/>
              <a:t>safekit</a:t>
            </a:r>
            <a:r>
              <a:rPr lang="en-US" sz="1000" dirty="0"/>
              <a:t> second </a:t>
            </a:r>
            <a:r>
              <a:rPr lang="en-US" sz="1000" dirty="0" err="1"/>
              <a:t>fullsync</a:t>
            </a:r>
            <a:r>
              <a:rPr lang="en-US" sz="1000" dirty="0"/>
              <a:t>“</a:t>
            </a:r>
          </a:p>
          <a:p>
            <a:pPr marL="228600" indent="-228600">
              <a:lnSpc>
                <a:spcPct val="150000"/>
              </a:lnSpc>
              <a:buFont typeface="Courier New" panose="02070309020205020404" pitchFamily="49" charset="0"/>
              <a:buChar char="o"/>
            </a:pPr>
            <a:endParaRPr lang="en-US" sz="1200" dirty="0"/>
          </a:p>
          <a:p>
            <a:pPr marL="228600" indent="-228600">
              <a:lnSpc>
                <a:spcPct val="150000"/>
              </a:lnSpc>
              <a:buFont typeface="+mj-lt"/>
              <a:buAutoNum type="arabicPeriod" startAt="2"/>
            </a:pPr>
            <a:r>
              <a:rPr lang="en-US" sz="1200" dirty="0">
                <a:solidFill>
                  <a:srgbClr val="FF6D43"/>
                </a:solidFill>
              </a:rPr>
              <a:t>Copy only the modified zones set in bitmaps</a:t>
            </a:r>
          </a:p>
          <a:p>
            <a:pPr marL="228600" indent="-228600">
              <a:lnSpc>
                <a:spcPct val="150000"/>
              </a:lnSpc>
              <a:buFont typeface="Courier New" panose="02070309020205020404" pitchFamily="49" charset="0"/>
              <a:buChar char="o"/>
            </a:pPr>
            <a:r>
              <a:rPr lang="en-US" sz="1000" dirty="0"/>
              <a:t>Requires a first successful synchronization</a:t>
            </a:r>
          </a:p>
          <a:p>
            <a:pPr marL="228600" indent="-228600">
              <a:lnSpc>
                <a:spcPct val="150000"/>
              </a:lnSpc>
              <a:buFont typeface="Courier New" panose="02070309020205020404" pitchFamily="49" charset="0"/>
              <a:buChar char="o"/>
            </a:pPr>
            <a:r>
              <a:rPr lang="en-US" sz="1000" dirty="0"/>
              <a:t>Requires a clean stop of the module </a:t>
            </a:r>
          </a:p>
          <a:p>
            <a:pPr marL="228600" indent="-228600">
              <a:lnSpc>
                <a:spcPct val="150000"/>
              </a:lnSpc>
              <a:buFont typeface="Courier New" panose="02070309020205020404" pitchFamily="49" charset="0"/>
              <a:buChar char="o"/>
            </a:pPr>
            <a:r>
              <a:rPr lang="en-US" sz="1000" dirty="0"/>
              <a:t>On Windows, requires activation of the USN log, to work after reboot</a:t>
            </a:r>
          </a:p>
          <a:p>
            <a:pPr marL="228600" indent="-228600">
              <a:lnSpc>
                <a:spcPct val="150000"/>
              </a:lnSpc>
              <a:buFont typeface="Courier New" panose="02070309020205020404" pitchFamily="49" charset="0"/>
              <a:buChar char="o"/>
            </a:pPr>
            <a:endParaRPr lang="en-US" sz="1200" dirty="0"/>
          </a:p>
          <a:p>
            <a:pPr marL="228600" indent="-228600">
              <a:lnSpc>
                <a:spcPct val="150000"/>
              </a:lnSpc>
              <a:buFont typeface="+mj-lt"/>
              <a:buAutoNum type="arabicPeriod" startAt="3"/>
            </a:pPr>
            <a:r>
              <a:rPr lang="en-US" sz="1200" dirty="0">
                <a:solidFill>
                  <a:srgbClr val="FF6D43"/>
                </a:solidFill>
              </a:rPr>
              <a:t>Entire copy of files modified since </a:t>
            </a:r>
            <a:r>
              <a:rPr lang="en-US" sz="1200" dirty="0" err="1">
                <a:solidFill>
                  <a:srgbClr val="FF6D43"/>
                </a:solidFill>
              </a:rPr>
              <a:t>synctimestamp</a:t>
            </a:r>
            <a:endParaRPr lang="en-US" sz="1200" dirty="0">
              <a:solidFill>
                <a:srgbClr val="FF6D43"/>
              </a:solidFill>
            </a:endParaRPr>
          </a:p>
          <a:p>
            <a:pPr marL="228600" indent="-228600">
              <a:lnSpc>
                <a:spcPct val="150000"/>
              </a:lnSpc>
              <a:buFont typeface="Courier New" panose="02070309020205020404" pitchFamily="49" charset="0"/>
              <a:buChar char="o"/>
            </a:pPr>
            <a:r>
              <a:rPr lang="en-US" sz="1000" dirty="0"/>
              <a:t>Requires a first successful synchronization</a:t>
            </a:r>
          </a:p>
          <a:p>
            <a:pPr marL="228600" indent="-228600">
              <a:lnSpc>
                <a:spcPct val="150000"/>
              </a:lnSpc>
              <a:buFont typeface="Courier New" panose="02070309020205020404" pitchFamily="49" charset="0"/>
              <a:buChar char="o"/>
            </a:pPr>
            <a:r>
              <a:rPr lang="en-US" sz="1000" dirty="0"/>
              <a:t>Applied when the bitmaps are not safe</a:t>
            </a:r>
          </a:p>
          <a:p>
            <a:pPr marL="228600" indent="-228600">
              <a:lnSpc>
                <a:spcPct val="150000"/>
              </a:lnSpc>
              <a:buFont typeface="Courier New" panose="02070309020205020404" pitchFamily="49" charset="0"/>
              <a:buChar char="o"/>
            </a:pPr>
            <a:r>
              <a:rPr lang="en-US" sz="1000" dirty="0"/>
              <a:t>After a node crash</a:t>
            </a:r>
          </a:p>
          <a:p>
            <a:pPr marL="228600" indent="-228600">
              <a:lnSpc>
                <a:spcPct val="150000"/>
              </a:lnSpc>
              <a:buFont typeface="Courier New" panose="02070309020205020404" pitchFamily="49" charset="0"/>
              <a:buChar char="o"/>
            </a:pPr>
            <a:r>
              <a:rPr lang="en-US" sz="1000" dirty="0"/>
              <a:t>After a </a:t>
            </a:r>
            <a:r>
              <a:rPr lang="en-US" sz="1000" dirty="0" err="1"/>
              <a:t>nfsbox</a:t>
            </a:r>
            <a:r>
              <a:rPr lang="en-US" sz="1000" dirty="0"/>
              <a:t> exception</a:t>
            </a:r>
          </a:p>
          <a:p>
            <a:pPr marL="228600" indent="-228600">
              <a:lnSpc>
                <a:spcPct val="150000"/>
              </a:lnSpc>
              <a:buFont typeface="Courier New" panose="02070309020205020404" pitchFamily="49" charset="0"/>
              <a:buChar char="o"/>
            </a:pPr>
            <a:r>
              <a:rPr lang="en-US" sz="1000" dirty="0"/>
              <a:t>After modification of the replicated directories during the module stop</a:t>
            </a:r>
            <a:endParaRPr lang="en-US" sz="1200" dirty="0"/>
          </a:p>
        </p:txBody>
      </p:sp>
      <p:grpSp>
        <p:nvGrpSpPr>
          <p:cNvPr id="56" name="Groupe 55">
            <a:extLst>
              <a:ext uri="{FF2B5EF4-FFF2-40B4-BE49-F238E27FC236}">
                <a16:creationId xmlns:a16="http://schemas.microsoft.com/office/drawing/2014/main" id="{BD62D5B6-7F14-8A60-5A3D-AE4E26A59DB2}"/>
              </a:ext>
            </a:extLst>
          </p:cNvPr>
          <p:cNvGrpSpPr/>
          <p:nvPr/>
        </p:nvGrpSpPr>
        <p:grpSpPr>
          <a:xfrm>
            <a:off x="2170132" y="1506923"/>
            <a:ext cx="662576" cy="711834"/>
            <a:chOff x="382127" y="1134698"/>
            <a:chExt cx="662576" cy="711834"/>
          </a:xfrm>
        </p:grpSpPr>
        <p:grpSp>
          <p:nvGrpSpPr>
            <p:cNvPr id="57" name="Groupe 56">
              <a:extLst>
                <a:ext uri="{FF2B5EF4-FFF2-40B4-BE49-F238E27FC236}">
                  <a16:creationId xmlns:a16="http://schemas.microsoft.com/office/drawing/2014/main" id="{2B89D762-8E72-08F6-F7B1-A75FD0303CBA}"/>
                </a:ext>
              </a:extLst>
            </p:cNvPr>
            <p:cNvGrpSpPr/>
            <p:nvPr/>
          </p:nvGrpSpPr>
          <p:grpSpPr>
            <a:xfrm>
              <a:off x="382127" y="1134698"/>
              <a:ext cx="662576" cy="711834"/>
              <a:chOff x="3605481" y="1185813"/>
              <a:chExt cx="662576" cy="711834"/>
            </a:xfrm>
          </p:grpSpPr>
          <p:sp>
            <p:nvSpPr>
              <p:cNvPr id="59" name="Rectangle 58">
                <a:extLst>
                  <a:ext uri="{FF2B5EF4-FFF2-40B4-BE49-F238E27FC236}">
                    <a16:creationId xmlns:a16="http://schemas.microsoft.com/office/drawing/2014/main" id="{0A6E43C2-143C-143B-9BC2-AE43CC86632B}"/>
                  </a:ext>
                </a:extLst>
              </p:cNvPr>
              <p:cNvSpPr/>
              <p:nvPr/>
            </p:nvSpPr>
            <p:spPr>
              <a:xfrm>
                <a:off x="3605481" y="1185813"/>
                <a:ext cx="662576" cy="711834"/>
              </a:xfrm>
              <a:prstGeom prst="rect">
                <a:avLst/>
              </a:prstGeom>
              <a:noFill/>
              <a:ln w="3175">
                <a:solidFill>
                  <a:schemeClr val="tx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sz="3200" dirty="0"/>
              </a:p>
            </p:txBody>
          </p:sp>
          <p:sp>
            <p:nvSpPr>
              <p:cNvPr id="60" name="Rectangle 59">
                <a:extLst>
                  <a:ext uri="{FF2B5EF4-FFF2-40B4-BE49-F238E27FC236}">
                    <a16:creationId xmlns:a16="http://schemas.microsoft.com/office/drawing/2014/main" id="{925B497A-FACB-27CE-D49E-BA154E18C67C}"/>
                  </a:ext>
                </a:extLst>
              </p:cNvPr>
              <p:cNvSpPr>
                <a:spLocks noChangeArrowheads="1"/>
              </p:cNvSpPr>
              <p:nvPr/>
            </p:nvSpPr>
            <p:spPr bwMode="auto">
              <a:xfrm>
                <a:off x="3605483" y="1712981"/>
                <a:ext cx="662574"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1100" b="1" dirty="0"/>
                  <a:t>ALONE</a:t>
                </a:r>
              </a:p>
            </p:txBody>
          </p:sp>
          <p:sp>
            <p:nvSpPr>
              <p:cNvPr id="61" name="Rectangle 60">
                <a:extLst>
                  <a:ext uri="{FF2B5EF4-FFF2-40B4-BE49-F238E27FC236}">
                    <a16:creationId xmlns:a16="http://schemas.microsoft.com/office/drawing/2014/main" id="{EDA2E97E-3118-C6EF-4119-AC62EB7B5660}"/>
                  </a:ext>
                </a:extLst>
              </p:cNvPr>
              <p:cNvSpPr>
                <a:spLocks noChangeArrowheads="1"/>
              </p:cNvSpPr>
              <p:nvPr/>
            </p:nvSpPr>
            <p:spPr bwMode="auto">
              <a:xfrm>
                <a:off x="3609799" y="1207594"/>
                <a:ext cx="65394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900" dirty="0">
                    <a:solidFill>
                      <a:srgbClr val="2E7D48"/>
                    </a:solidFill>
                  </a:rPr>
                  <a:t>Ready</a:t>
                </a:r>
              </a:p>
            </p:txBody>
          </p:sp>
        </p:grpSp>
        <p:pic>
          <p:nvPicPr>
            <p:cNvPr id="58" name="Graphique 57">
              <a:extLst>
                <a:ext uri="{FF2B5EF4-FFF2-40B4-BE49-F238E27FC236}">
                  <a16:creationId xmlns:a16="http://schemas.microsoft.com/office/drawing/2014/main" id="{974AC82E-292E-F4E0-E0DD-031A9DAA25C9}"/>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99588" y="1267388"/>
              <a:ext cx="457200" cy="457200"/>
            </a:xfrm>
            <a:prstGeom prst="rect">
              <a:avLst/>
            </a:prstGeom>
          </p:spPr>
        </p:pic>
      </p:grpSp>
      <p:grpSp>
        <p:nvGrpSpPr>
          <p:cNvPr id="62" name="Groupe 61">
            <a:extLst>
              <a:ext uri="{FF2B5EF4-FFF2-40B4-BE49-F238E27FC236}">
                <a16:creationId xmlns:a16="http://schemas.microsoft.com/office/drawing/2014/main" id="{1DD9B1A1-A592-D319-7D55-302DC49D5D48}"/>
              </a:ext>
            </a:extLst>
          </p:cNvPr>
          <p:cNvGrpSpPr/>
          <p:nvPr/>
        </p:nvGrpSpPr>
        <p:grpSpPr>
          <a:xfrm>
            <a:off x="4328670" y="1516951"/>
            <a:ext cx="666793" cy="711833"/>
            <a:chOff x="369274" y="2278616"/>
            <a:chExt cx="666793" cy="711833"/>
          </a:xfrm>
        </p:grpSpPr>
        <p:grpSp>
          <p:nvGrpSpPr>
            <p:cNvPr id="63" name="Groupe 62">
              <a:extLst>
                <a:ext uri="{FF2B5EF4-FFF2-40B4-BE49-F238E27FC236}">
                  <a16:creationId xmlns:a16="http://schemas.microsoft.com/office/drawing/2014/main" id="{3F47B804-2C47-7853-EF99-DF3DAF4DF026}"/>
                </a:ext>
              </a:extLst>
            </p:cNvPr>
            <p:cNvGrpSpPr/>
            <p:nvPr/>
          </p:nvGrpSpPr>
          <p:grpSpPr>
            <a:xfrm>
              <a:off x="369274" y="2278616"/>
              <a:ext cx="666793" cy="711833"/>
              <a:chOff x="1690473" y="2789746"/>
              <a:chExt cx="500095" cy="533875"/>
            </a:xfrm>
          </p:grpSpPr>
          <p:sp>
            <p:nvSpPr>
              <p:cNvPr id="71" name="Rectangle 70">
                <a:extLst>
                  <a:ext uri="{FF2B5EF4-FFF2-40B4-BE49-F238E27FC236}">
                    <a16:creationId xmlns:a16="http://schemas.microsoft.com/office/drawing/2014/main" id="{0B273C04-DD19-4970-E867-AF9E3A4F5E65}"/>
                  </a:ext>
                </a:extLst>
              </p:cNvPr>
              <p:cNvSpPr/>
              <p:nvPr/>
            </p:nvSpPr>
            <p:spPr>
              <a:xfrm>
                <a:off x="1693636" y="2789746"/>
                <a:ext cx="496932" cy="533875"/>
              </a:xfrm>
              <a:prstGeom prst="rect">
                <a:avLst/>
              </a:prstGeom>
              <a:solidFill>
                <a:schemeClr val="bg1"/>
              </a:solidFill>
              <a:ln w="3175">
                <a:solidFill>
                  <a:schemeClr val="tx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sz="3200"/>
              </a:p>
            </p:txBody>
          </p:sp>
          <p:sp>
            <p:nvSpPr>
              <p:cNvPr id="72" name="Rectangle 71">
                <a:extLst>
                  <a:ext uri="{FF2B5EF4-FFF2-40B4-BE49-F238E27FC236}">
                    <a16:creationId xmlns:a16="http://schemas.microsoft.com/office/drawing/2014/main" id="{3209B99A-646F-6A8C-1E96-CCA4DD0A489D}"/>
                  </a:ext>
                </a:extLst>
              </p:cNvPr>
              <p:cNvSpPr>
                <a:spLocks noChangeArrowheads="1"/>
              </p:cNvSpPr>
              <p:nvPr/>
            </p:nvSpPr>
            <p:spPr bwMode="auto">
              <a:xfrm>
                <a:off x="1696948" y="2795302"/>
                <a:ext cx="490455" cy="103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900" dirty="0">
                    <a:solidFill>
                      <a:srgbClr val="F58D53"/>
                    </a:solidFill>
                  </a:rPr>
                  <a:t>Transient</a:t>
                </a:r>
              </a:p>
            </p:txBody>
          </p:sp>
          <p:sp>
            <p:nvSpPr>
              <p:cNvPr id="75" name="Rectangle 74">
                <a:extLst>
                  <a:ext uri="{FF2B5EF4-FFF2-40B4-BE49-F238E27FC236}">
                    <a16:creationId xmlns:a16="http://schemas.microsoft.com/office/drawing/2014/main" id="{8E9DAD8E-151A-6575-02A9-10364261FF09}"/>
                  </a:ext>
                </a:extLst>
              </p:cNvPr>
              <p:cNvSpPr>
                <a:spLocks noChangeArrowheads="1"/>
              </p:cNvSpPr>
              <p:nvPr/>
            </p:nvSpPr>
            <p:spPr bwMode="auto">
              <a:xfrm>
                <a:off x="1690473" y="3178141"/>
                <a:ext cx="496931" cy="126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1100" b="1" dirty="0"/>
                  <a:t>SECOND</a:t>
                </a:r>
              </a:p>
            </p:txBody>
          </p:sp>
        </p:grpSp>
        <p:pic>
          <p:nvPicPr>
            <p:cNvPr id="70" name="Graphique 69">
              <a:extLst>
                <a:ext uri="{FF2B5EF4-FFF2-40B4-BE49-F238E27FC236}">
                  <a16:creationId xmlns:a16="http://schemas.microsoft.com/office/drawing/2014/main" id="{9EFE6269-9FFE-257D-FA20-D5FEAC231220}"/>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464242" y="2378723"/>
              <a:ext cx="457200" cy="457200"/>
            </a:xfrm>
            <a:prstGeom prst="rect">
              <a:avLst/>
            </a:prstGeom>
          </p:spPr>
        </p:pic>
      </p:grpSp>
      <p:pic>
        <p:nvPicPr>
          <p:cNvPr id="2" name="mirror-25">
            <a:hlinkClick r:id="" action="ppaction://media"/>
            <a:extLst>
              <a:ext uri="{FF2B5EF4-FFF2-40B4-BE49-F238E27FC236}">
                <a16:creationId xmlns:a16="http://schemas.microsoft.com/office/drawing/2014/main" id="{4D13A611-D66A-F047-5181-A1263EDDEE74}"/>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2427137" y="6370637"/>
            <a:ext cx="487363" cy="487363"/>
          </a:xfrm>
          <a:prstGeom prst="rect">
            <a:avLst/>
          </a:prstGeom>
        </p:spPr>
      </p:pic>
    </p:spTree>
    <p:extLst>
      <p:ext uri="{BB962C8B-B14F-4D97-AF65-F5344CB8AC3E}">
        <p14:creationId xmlns:p14="http://schemas.microsoft.com/office/powerpoint/2010/main" val="3119586672"/>
      </p:ext>
    </p:extLst>
  </p:cSld>
  <p:clrMapOvr>
    <a:masterClrMapping/>
  </p:clrMapOvr>
  <mc:AlternateContent xmlns:mc="http://schemas.openxmlformats.org/markup-compatibility/2006" xmlns:p14="http://schemas.microsoft.com/office/powerpoint/2010/main">
    <mc:Choice Requires="p14">
      <p:transition spd="slow" p14:dur="2000" advClick="0" advTm="61000"/>
    </mc:Choice>
    <mc:Fallback xmlns="">
      <p:transition spd="slow" advClick="0" advTm="6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073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CE80A292-10E8-7EFC-E23E-EBC67EE1A4B9}"/>
              </a:ext>
            </a:extLst>
          </p:cNvPr>
          <p:cNvSpPr>
            <a:spLocks noGrp="1"/>
          </p:cNvSpPr>
          <p:nvPr>
            <p:ph type="body" sz="quarter" idx="10"/>
          </p:nvPr>
        </p:nvSpPr>
        <p:spPr/>
        <p:txBody>
          <a:bodyPr/>
          <a:lstStyle/>
          <a:p>
            <a:r>
              <a:rPr lang="fr-FR" dirty="0" err="1"/>
              <a:t>start_prim</a:t>
            </a:r>
            <a:r>
              <a:rPr lang="fr-FR" dirty="0"/>
              <a:t> / </a:t>
            </a:r>
            <a:r>
              <a:rPr lang="fr-FR" dirty="0" err="1"/>
              <a:t>stop_prim</a:t>
            </a:r>
            <a:r>
              <a:rPr lang="fr-FR" dirty="0"/>
              <a:t> scripts</a:t>
            </a:r>
          </a:p>
        </p:txBody>
      </p:sp>
      <p:sp>
        <p:nvSpPr>
          <p:cNvPr id="3" name="Espace réservé du texte 2">
            <a:extLst>
              <a:ext uri="{FF2B5EF4-FFF2-40B4-BE49-F238E27FC236}">
                <a16:creationId xmlns:a16="http://schemas.microsoft.com/office/drawing/2014/main" id="{6422BEE2-B363-5889-C49E-6F34B0A78FE3}"/>
              </a:ext>
            </a:extLst>
          </p:cNvPr>
          <p:cNvSpPr>
            <a:spLocks noGrp="1"/>
          </p:cNvSpPr>
          <p:nvPr>
            <p:ph type="body" sz="quarter" idx="16"/>
          </p:nvPr>
        </p:nvSpPr>
        <p:spPr/>
        <p:txBody>
          <a:bodyPr/>
          <a:lstStyle/>
          <a:p>
            <a:endParaRPr lang="fr-FR"/>
          </a:p>
        </p:txBody>
      </p:sp>
      <p:pic>
        <p:nvPicPr>
          <p:cNvPr id="5" name="mirror-5">
            <a:hlinkClick r:id="" action="ppaction://media"/>
            <a:extLst>
              <a:ext uri="{FF2B5EF4-FFF2-40B4-BE49-F238E27FC236}">
                <a16:creationId xmlns:a16="http://schemas.microsoft.com/office/drawing/2014/main" id="{B01D5570-2139-1198-4CC5-D121FA0434C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478103" y="6356350"/>
            <a:ext cx="487363" cy="487363"/>
          </a:xfrm>
          <a:prstGeom prst="rect">
            <a:avLst/>
          </a:prstGeom>
        </p:spPr>
      </p:pic>
    </p:spTree>
    <p:extLst>
      <p:ext uri="{BB962C8B-B14F-4D97-AF65-F5344CB8AC3E}">
        <p14:creationId xmlns:p14="http://schemas.microsoft.com/office/powerpoint/2010/main" val="245449229"/>
      </p:ext>
    </p:extLst>
  </p:cSld>
  <p:clrMapOvr>
    <a:masterClrMapping/>
  </p:clrMapOvr>
  <mc:AlternateContent xmlns:mc="http://schemas.openxmlformats.org/markup-compatibility/2006" xmlns:p14="http://schemas.microsoft.com/office/powerpoint/2010/main">
    <mc:Choice Requires="p14">
      <p:transition spd="slow" p14:dur="2000" advClick="0" advTm="4000"/>
    </mc:Choice>
    <mc:Fallback xmlns="">
      <p:transition spd="slow" advClick="0" advTm="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1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DE2618C-D645-E9C8-ECBB-35E78747DF77}"/>
              </a:ext>
            </a:extLst>
          </p:cNvPr>
          <p:cNvSpPr>
            <a:spLocks noGrp="1"/>
          </p:cNvSpPr>
          <p:nvPr>
            <p:ph type="title"/>
          </p:nvPr>
        </p:nvSpPr>
        <p:spPr/>
        <p:txBody>
          <a:bodyPr/>
          <a:lstStyle/>
          <a:p>
            <a:r>
              <a:rPr lang="en-US" dirty="0" err="1"/>
              <a:t>start_prim</a:t>
            </a:r>
            <a:r>
              <a:rPr lang="en-US" dirty="0"/>
              <a:t>/</a:t>
            </a:r>
            <a:r>
              <a:rPr lang="en-US" dirty="0" err="1"/>
              <a:t>stop_prim</a:t>
            </a:r>
            <a:r>
              <a:rPr lang="en-US" dirty="0"/>
              <a:t> scripts</a:t>
            </a:r>
            <a:endParaRPr lang="fr-FR" dirty="0"/>
          </a:p>
        </p:txBody>
      </p:sp>
      <p:sp>
        <p:nvSpPr>
          <p:cNvPr id="3" name="Espace réservé du texte 2">
            <a:extLst>
              <a:ext uri="{FF2B5EF4-FFF2-40B4-BE49-F238E27FC236}">
                <a16:creationId xmlns:a16="http://schemas.microsoft.com/office/drawing/2014/main" id="{D6073D16-CB68-98B2-29D6-FB175E9BBA76}"/>
              </a:ext>
            </a:extLst>
          </p:cNvPr>
          <p:cNvSpPr>
            <a:spLocks noGrp="1"/>
          </p:cNvSpPr>
          <p:nvPr>
            <p:ph type="body" sz="quarter" idx="10"/>
          </p:nvPr>
        </p:nvSpPr>
        <p:spPr/>
        <p:txBody>
          <a:bodyPr/>
          <a:lstStyle/>
          <a:p>
            <a:endParaRPr lang="fr-FR"/>
          </a:p>
        </p:txBody>
      </p:sp>
      <p:graphicFrame>
        <p:nvGraphicFramePr>
          <p:cNvPr id="6" name="Tableau 6">
            <a:extLst>
              <a:ext uri="{FF2B5EF4-FFF2-40B4-BE49-F238E27FC236}">
                <a16:creationId xmlns:a16="http://schemas.microsoft.com/office/drawing/2014/main" id="{499E547D-2D74-8C02-95C2-489239C58AFF}"/>
              </a:ext>
            </a:extLst>
          </p:cNvPr>
          <p:cNvGraphicFramePr>
            <a:graphicFrameLocks noGrp="1"/>
          </p:cNvGraphicFramePr>
          <p:nvPr/>
        </p:nvGraphicFramePr>
        <p:xfrm>
          <a:off x="540551" y="1500323"/>
          <a:ext cx="11260248" cy="4092606"/>
        </p:xfrm>
        <a:graphic>
          <a:graphicData uri="http://schemas.openxmlformats.org/drawingml/2006/table">
            <a:tbl>
              <a:tblPr bandRow="1">
                <a:tableStyleId>{7DF18680-E054-41AD-8BC1-D1AEF772440D}</a:tableStyleId>
              </a:tblPr>
              <a:tblGrid>
                <a:gridCol w="1966042">
                  <a:extLst>
                    <a:ext uri="{9D8B030D-6E8A-4147-A177-3AD203B41FA5}">
                      <a16:colId xmlns:a16="http://schemas.microsoft.com/office/drawing/2014/main" val="2595200279"/>
                    </a:ext>
                  </a:extLst>
                </a:gridCol>
                <a:gridCol w="4053145">
                  <a:extLst>
                    <a:ext uri="{9D8B030D-6E8A-4147-A177-3AD203B41FA5}">
                      <a16:colId xmlns:a16="http://schemas.microsoft.com/office/drawing/2014/main" val="884188624"/>
                    </a:ext>
                  </a:extLst>
                </a:gridCol>
                <a:gridCol w="5241061">
                  <a:extLst>
                    <a:ext uri="{9D8B030D-6E8A-4147-A177-3AD203B41FA5}">
                      <a16:colId xmlns:a16="http://schemas.microsoft.com/office/drawing/2014/main" val="2410135781"/>
                    </a:ext>
                  </a:extLst>
                </a:gridCol>
              </a:tblGrid>
              <a:tr h="1562062">
                <a:tc>
                  <a:txBody>
                    <a:bodyPr/>
                    <a:lstStyle/>
                    <a:p>
                      <a:pPr>
                        <a:lnSpc>
                          <a:spcPct val="150000"/>
                        </a:lnSpc>
                      </a:pPr>
                      <a:r>
                        <a:rPr lang="fr-FR" sz="1200" dirty="0"/>
                        <a:t>Application HA</a:t>
                      </a:r>
                    </a:p>
                  </a:txBody>
                  <a:tcPr anchor="ctr">
                    <a:lnL w="12700" cap="flat" cmpd="sng" algn="ctr">
                      <a:solidFill>
                        <a:srgbClr val="FF6D43"/>
                      </a:solidFill>
                      <a:prstDash val="solid"/>
                      <a:round/>
                      <a:headEnd type="none" w="med" len="med"/>
                      <a:tailEnd type="none" w="med" len="med"/>
                    </a:lnL>
                    <a:lnR w="12700" cap="flat" cmpd="sng" algn="ctr">
                      <a:solidFill>
                        <a:srgbClr val="FF6D43"/>
                      </a:solidFill>
                      <a:prstDash val="solid"/>
                      <a:round/>
                      <a:headEnd type="none" w="med" len="med"/>
                      <a:tailEnd type="none" w="med" len="med"/>
                    </a:lnR>
                    <a:lnT w="12700" cap="flat" cmpd="sng" algn="ctr">
                      <a:solidFill>
                        <a:srgbClr val="FF6D43"/>
                      </a:solidFill>
                      <a:prstDash val="solid"/>
                      <a:round/>
                      <a:headEnd type="none" w="med" len="med"/>
                      <a:tailEnd type="none" w="med" len="med"/>
                    </a:lnT>
                    <a:lnB w="12700" cap="flat" cmpd="sng" algn="ctr">
                      <a:solidFill>
                        <a:srgbClr val="FF6D43"/>
                      </a:solidFill>
                      <a:prstDash val="solid"/>
                      <a:round/>
                      <a:headEnd type="none" w="med" len="med"/>
                      <a:tailEnd type="none" w="med" len="med"/>
                    </a:lnB>
                    <a:lnTlToBr w="12700" cmpd="sng">
                      <a:noFill/>
                      <a:prstDash val="solid"/>
                    </a:lnTlToBr>
                    <a:lnBlToTr w="12700" cmpd="sng">
                      <a:noFill/>
                      <a:prstDash val="solid"/>
                    </a:lnBlToTr>
                    <a:solidFill>
                      <a:srgbClr val="ECECED"/>
                    </a:solidFill>
                  </a:tcPr>
                </a:tc>
                <a:tc>
                  <a:txBody>
                    <a:bodyPr/>
                    <a:lstStyle/>
                    <a:p>
                      <a:pPr marL="0" marR="0" lvl="0" indent="0" algn="l" defTabSz="914400" rtl="0" eaLnBrk="1" fontAlgn="auto" latinLnBrk="0" hangingPunct="1">
                        <a:lnSpc>
                          <a:spcPct val="150000"/>
                        </a:lnSpc>
                        <a:spcBef>
                          <a:spcPts val="0"/>
                        </a:spcBef>
                        <a:spcAft>
                          <a:spcPts val="0"/>
                        </a:spcAft>
                        <a:buClrTx/>
                        <a:buSzTx/>
                        <a:buFont typeface="Arial" panose="020B0604020202020204" pitchFamily="34" charset="0"/>
                        <a:buNone/>
                        <a:tabLst/>
                        <a:defRPr/>
                      </a:pPr>
                      <a:r>
                        <a:rPr lang="en-US" sz="1200" dirty="0" err="1">
                          <a:solidFill>
                            <a:schemeClr val="tx1"/>
                          </a:solidFill>
                        </a:rPr>
                        <a:t>start_prim</a:t>
                      </a:r>
                      <a:r>
                        <a:rPr lang="en-US" sz="1200" dirty="0">
                          <a:solidFill>
                            <a:schemeClr val="tx1"/>
                          </a:solidFill>
                        </a:rPr>
                        <a:t>/</a:t>
                      </a:r>
                      <a:r>
                        <a:rPr lang="en-US" sz="1200" dirty="0" err="1">
                          <a:solidFill>
                            <a:schemeClr val="tx1"/>
                          </a:solidFill>
                        </a:rPr>
                        <a:t>stop_prim</a:t>
                      </a:r>
                      <a:r>
                        <a:rPr lang="en-US" sz="1200" dirty="0">
                          <a:solidFill>
                            <a:schemeClr val="tx1"/>
                          </a:solidFill>
                        </a:rPr>
                        <a:t> starts/stops an application</a:t>
                      </a:r>
                    </a:p>
                    <a:p>
                      <a:pPr marL="0" marR="0" lvl="0" indent="0" algn="l" defTabSz="914400" rtl="0" eaLnBrk="1" fontAlgn="auto" latinLnBrk="0" hangingPunct="1">
                        <a:lnSpc>
                          <a:spcPct val="150000"/>
                        </a:lnSpc>
                        <a:spcBef>
                          <a:spcPts val="0"/>
                        </a:spcBef>
                        <a:spcAft>
                          <a:spcPts val="0"/>
                        </a:spcAft>
                        <a:buClrTx/>
                        <a:buSzTx/>
                        <a:buFont typeface="Arial" panose="020B0604020202020204" pitchFamily="34" charset="0"/>
                        <a:buNone/>
                        <a:tabLst/>
                        <a:defRPr/>
                      </a:pPr>
                      <a:r>
                        <a:rPr lang="en-US" sz="1200" dirty="0">
                          <a:solidFill>
                            <a:schemeClr val="tx1"/>
                          </a:solidFill>
                        </a:rPr>
                        <a:t>from a list of services in userconfig.xml (macro)</a:t>
                      </a:r>
                    </a:p>
                  </a:txBody>
                  <a:tcPr anchor="ctr">
                    <a:lnL w="12700" cap="flat" cmpd="sng" algn="ctr">
                      <a:solidFill>
                        <a:srgbClr val="FF6D43"/>
                      </a:solidFill>
                      <a:prstDash val="solid"/>
                      <a:round/>
                      <a:headEnd type="none" w="med" len="med"/>
                      <a:tailEnd type="none" w="med" len="med"/>
                    </a:lnL>
                    <a:lnR w="12700" cap="flat" cmpd="sng" algn="ctr">
                      <a:solidFill>
                        <a:srgbClr val="FF6D43"/>
                      </a:solidFill>
                      <a:prstDash val="solid"/>
                      <a:round/>
                      <a:headEnd type="none" w="med" len="med"/>
                      <a:tailEnd type="none" w="med" len="med"/>
                    </a:lnR>
                    <a:lnT w="12700" cap="flat" cmpd="sng" algn="ctr">
                      <a:solidFill>
                        <a:srgbClr val="FF6D43"/>
                      </a:solidFill>
                      <a:prstDash val="solid"/>
                      <a:round/>
                      <a:headEnd type="none" w="med" len="med"/>
                      <a:tailEnd type="none" w="med" len="med"/>
                    </a:lnT>
                    <a:lnB w="12700" cap="flat" cmpd="sng" algn="ctr">
                      <a:solidFill>
                        <a:srgbClr val="FF6D43"/>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71450" indent="-171450">
                        <a:lnSpc>
                          <a:spcPct val="150000"/>
                        </a:lnSpc>
                        <a:buFont typeface="Courier New" panose="02070309020205020404" pitchFamily="49" charset="0"/>
                        <a:buChar char="o"/>
                      </a:pPr>
                      <a:r>
                        <a:rPr lang="en-US" sz="1200" dirty="0">
                          <a:solidFill>
                            <a:schemeClr val="tx1"/>
                          </a:solidFill>
                        </a:rPr>
                        <a:t>Install the application with the same settings on both nodes</a:t>
                      </a:r>
                    </a:p>
                    <a:p>
                      <a:pPr marL="171450" indent="-171450">
                        <a:lnSpc>
                          <a:spcPct val="150000"/>
                        </a:lnSpc>
                        <a:buFont typeface="Courier New" panose="02070309020205020404" pitchFamily="49" charset="0"/>
                        <a:buChar char="o"/>
                      </a:pPr>
                      <a:r>
                        <a:rPr lang="en-US" sz="1200" dirty="0"/>
                        <a:t>Configure clients with the virtual IP address</a:t>
                      </a:r>
                      <a:endParaRPr lang="en-US" sz="1200" dirty="0">
                        <a:solidFill>
                          <a:schemeClr val="tx1"/>
                        </a:solidFill>
                      </a:endParaRPr>
                    </a:p>
                  </a:txBody>
                  <a:tcPr anchor="ctr">
                    <a:lnL w="12700" cap="flat" cmpd="sng" algn="ctr">
                      <a:solidFill>
                        <a:srgbClr val="FF6D43"/>
                      </a:solidFill>
                      <a:prstDash val="solid"/>
                      <a:round/>
                      <a:headEnd type="none" w="med" len="med"/>
                      <a:tailEnd type="none" w="med" len="med"/>
                    </a:lnL>
                    <a:lnR w="12700" cap="flat" cmpd="sng" algn="ctr">
                      <a:solidFill>
                        <a:srgbClr val="FF6D43"/>
                      </a:solidFill>
                      <a:prstDash val="solid"/>
                      <a:round/>
                      <a:headEnd type="none" w="med" len="med"/>
                      <a:tailEnd type="none" w="med" len="med"/>
                    </a:lnR>
                    <a:lnT w="12700" cap="flat" cmpd="sng" algn="ctr">
                      <a:solidFill>
                        <a:srgbClr val="FF6D43"/>
                      </a:solidFill>
                      <a:prstDash val="solid"/>
                      <a:round/>
                      <a:headEnd type="none" w="med" len="med"/>
                      <a:tailEnd type="none" w="med" len="med"/>
                    </a:lnT>
                    <a:lnB w="12700" cap="flat" cmpd="sng" algn="ctr">
                      <a:solidFill>
                        <a:srgbClr val="FF6D43"/>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75358959"/>
                  </a:ext>
                </a:extLst>
              </a:tr>
              <a:tr h="1265272">
                <a:tc>
                  <a:txBody>
                    <a:bodyPr/>
                    <a:lstStyle/>
                    <a:p>
                      <a:pPr>
                        <a:lnSpc>
                          <a:spcPct val="150000"/>
                        </a:lnSpc>
                      </a:pPr>
                      <a:r>
                        <a:rPr lang="fr-FR" sz="1200" dirty="0"/>
                        <a:t>Virtual Machine HA</a:t>
                      </a:r>
                    </a:p>
                  </a:txBody>
                  <a:tcPr anchor="ctr">
                    <a:lnL w="12700" cap="flat" cmpd="sng" algn="ctr">
                      <a:solidFill>
                        <a:srgbClr val="FF6D43"/>
                      </a:solidFill>
                      <a:prstDash val="solid"/>
                      <a:round/>
                      <a:headEnd type="none" w="med" len="med"/>
                      <a:tailEnd type="none" w="med" len="med"/>
                    </a:lnL>
                    <a:lnR w="12700" cap="flat" cmpd="sng" algn="ctr">
                      <a:solidFill>
                        <a:srgbClr val="FF6D43"/>
                      </a:solidFill>
                      <a:prstDash val="solid"/>
                      <a:round/>
                      <a:headEnd type="none" w="med" len="med"/>
                      <a:tailEnd type="none" w="med" len="med"/>
                    </a:lnR>
                    <a:lnT w="12700" cap="flat" cmpd="sng" algn="ctr">
                      <a:solidFill>
                        <a:srgbClr val="FF6D43"/>
                      </a:solidFill>
                      <a:prstDash val="solid"/>
                      <a:round/>
                      <a:headEnd type="none" w="med" len="med"/>
                      <a:tailEnd type="none" w="med" len="med"/>
                    </a:lnT>
                    <a:lnB w="12700" cap="flat" cmpd="sng" algn="ctr">
                      <a:solidFill>
                        <a:srgbClr val="FF6D43"/>
                      </a:solidFill>
                      <a:prstDash val="solid"/>
                      <a:round/>
                      <a:headEnd type="none" w="med" len="med"/>
                      <a:tailEnd type="none" w="med" len="med"/>
                    </a:lnB>
                    <a:lnTlToBr w="12700" cmpd="sng">
                      <a:noFill/>
                      <a:prstDash val="solid"/>
                    </a:lnTlToBr>
                    <a:lnBlToTr w="12700" cmpd="sng">
                      <a:noFill/>
                      <a:prstDash val="solid"/>
                    </a:lnBlToTr>
                    <a:solidFill>
                      <a:srgbClr val="ECECED"/>
                    </a:solidFill>
                  </a:tcPr>
                </a:tc>
                <a:tc>
                  <a:txBody>
                    <a:bodyPr/>
                    <a:lstStyle/>
                    <a:p>
                      <a:pPr>
                        <a:lnSpc>
                          <a:spcPct val="150000"/>
                        </a:lnSpc>
                      </a:pPr>
                      <a:r>
                        <a:rPr lang="en-US" sz="1200" dirty="0" err="1"/>
                        <a:t>start_prim</a:t>
                      </a:r>
                      <a:r>
                        <a:rPr lang="en-US" sz="1200" dirty="0"/>
                        <a:t>/</a:t>
                      </a:r>
                      <a:r>
                        <a:rPr lang="en-US" sz="1200" dirty="0" err="1"/>
                        <a:t>stop_prim</a:t>
                      </a:r>
                      <a:r>
                        <a:rPr lang="en-US" sz="1200" dirty="0"/>
                        <a:t> starts/stops a VM </a:t>
                      </a:r>
                    </a:p>
                    <a:p>
                      <a:pPr marL="0" marR="0" lvl="0" indent="0" algn="l" defTabSz="914400" rtl="0" eaLnBrk="1" fontAlgn="auto" latinLnBrk="0" hangingPunct="1">
                        <a:lnSpc>
                          <a:spcPct val="150000"/>
                        </a:lnSpc>
                        <a:spcBef>
                          <a:spcPts val="0"/>
                        </a:spcBef>
                        <a:spcAft>
                          <a:spcPts val="0"/>
                        </a:spcAft>
                        <a:buClrTx/>
                        <a:buSzTx/>
                        <a:buFont typeface="Arial" panose="020B0604020202020204" pitchFamily="34" charset="0"/>
                        <a:buNone/>
                        <a:tabLst/>
                        <a:defRPr/>
                      </a:pPr>
                      <a:r>
                        <a:rPr lang="fr-FR" sz="1200" dirty="0" err="1">
                          <a:solidFill>
                            <a:schemeClr val="tx1"/>
                          </a:solidFill>
                        </a:rPr>
                        <a:t>based</a:t>
                      </a:r>
                      <a:r>
                        <a:rPr lang="fr-FR" sz="1200" dirty="0">
                          <a:solidFill>
                            <a:schemeClr val="tx1"/>
                          </a:solidFill>
                        </a:rPr>
                        <a:t> on </a:t>
                      </a:r>
                      <a:r>
                        <a:rPr lang="fr-FR" sz="1200" dirty="0" err="1">
                          <a:solidFill>
                            <a:schemeClr val="tx1"/>
                          </a:solidFill>
                        </a:rPr>
                        <a:t>its</a:t>
                      </a:r>
                      <a:r>
                        <a:rPr lang="fr-FR" sz="1200" dirty="0">
                          <a:solidFill>
                            <a:schemeClr val="tx1"/>
                          </a:solidFill>
                        </a:rPr>
                        <a:t> </a:t>
                      </a:r>
                      <a:r>
                        <a:rPr lang="fr-FR" sz="1200" dirty="0" err="1">
                          <a:solidFill>
                            <a:schemeClr val="tx1"/>
                          </a:solidFill>
                        </a:rPr>
                        <a:t>name</a:t>
                      </a:r>
                      <a:r>
                        <a:rPr lang="fr-FR" sz="1200" dirty="0">
                          <a:solidFill>
                            <a:schemeClr val="tx1"/>
                          </a:solidFill>
                        </a:rPr>
                        <a:t> in userconfig.xml </a:t>
                      </a:r>
                      <a:r>
                        <a:rPr lang="fr-FR" sz="1200">
                          <a:solidFill>
                            <a:schemeClr val="tx1"/>
                          </a:solidFill>
                        </a:rPr>
                        <a:t>(macro)</a:t>
                      </a:r>
                      <a:endParaRPr lang="fr-FR" sz="1200" dirty="0">
                        <a:solidFill>
                          <a:schemeClr val="tx1"/>
                        </a:solidFill>
                      </a:endParaRPr>
                    </a:p>
                  </a:txBody>
                  <a:tcPr anchor="ctr">
                    <a:lnL w="12700" cap="flat" cmpd="sng" algn="ctr">
                      <a:solidFill>
                        <a:srgbClr val="FF6D43"/>
                      </a:solidFill>
                      <a:prstDash val="solid"/>
                      <a:round/>
                      <a:headEnd type="none" w="med" len="med"/>
                      <a:tailEnd type="none" w="med" len="med"/>
                    </a:lnL>
                    <a:lnR w="12700" cap="flat" cmpd="sng" algn="ctr">
                      <a:solidFill>
                        <a:srgbClr val="FF6D43"/>
                      </a:solidFill>
                      <a:prstDash val="solid"/>
                      <a:round/>
                      <a:headEnd type="none" w="med" len="med"/>
                      <a:tailEnd type="none" w="med" len="med"/>
                    </a:lnR>
                    <a:lnT w="12700" cap="flat" cmpd="sng" algn="ctr">
                      <a:solidFill>
                        <a:srgbClr val="FF6D43"/>
                      </a:solidFill>
                      <a:prstDash val="solid"/>
                      <a:round/>
                      <a:headEnd type="none" w="med" len="med"/>
                      <a:tailEnd type="none" w="med" len="med"/>
                    </a:lnT>
                    <a:lnB w="12700" cap="flat" cmpd="sng" algn="ctr">
                      <a:solidFill>
                        <a:srgbClr val="FF6D43"/>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71450" indent="-171450">
                        <a:lnSpc>
                          <a:spcPct val="150000"/>
                        </a:lnSpc>
                        <a:buFont typeface="Courier New" panose="02070309020205020404" pitchFamily="49" charset="0"/>
                        <a:buChar char="o"/>
                      </a:pPr>
                      <a:r>
                        <a:rPr lang="en-US" sz="1200" dirty="0"/>
                        <a:t>Put the critical application inside a VM</a:t>
                      </a:r>
                    </a:p>
                    <a:p>
                      <a:pPr marL="171450" indent="-171450">
                        <a:lnSpc>
                          <a:spcPct val="150000"/>
                        </a:lnSpc>
                        <a:buFont typeface="Courier New" panose="02070309020205020404" pitchFamily="49" charset="0"/>
                        <a:buChar char="o"/>
                      </a:pPr>
                      <a:r>
                        <a:rPr lang="en-US" sz="1200" dirty="0"/>
                        <a:t>Configure clients with the physical IP address of the VM</a:t>
                      </a:r>
                    </a:p>
                  </a:txBody>
                  <a:tcPr anchor="ctr">
                    <a:lnL w="12700" cap="flat" cmpd="sng" algn="ctr">
                      <a:solidFill>
                        <a:srgbClr val="FF6D43"/>
                      </a:solidFill>
                      <a:prstDash val="solid"/>
                      <a:round/>
                      <a:headEnd type="none" w="med" len="med"/>
                      <a:tailEnd type="none" w="med" len="med"/>
                    </a:lnL>
                    <a:lnR w="12700" cap="flat" cmpd="sng" algn="ctr">
                      <a:solidFill>
                        <a:srgbClr val="FF6D43"/>
                      </a:solidFill>
                      <a:prstDash val="solid"/>
                      <a:round/>
                      <a:headEnd type="none" w="med" len="med"/>
                      <a:tailEnd type="none" w="med" len="med"/>
                    </a:lnR>
                    <a:lnT w="12700" cap="flat" cmpd="sng" algn="ctr">
                      <a:solidFill>
                        <a:srgbClr val="FF6D43"/>
                      </a:solidFill>
                      <a:prstDash val="solid"/>
                      <a:round/>
                      <a:headEnd type="none" w="med" len="med"/>
                      <a:tailEnd type="none" w="med" len="med"/>
                    </a:lnT>
                    <a:lnB w="12700" cap="flat" cmpd="sng" algn="ctr">
                      <a:solidFill>
                        <a:srgbClr val="FF6D43"/>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92214148"/>
                  </a:ext>
                </a:extLst>
              </a:tr>
              <a:tr h="1265272">
                <a:tc>
                  <a:txBody>
                    <a:bodyPr/>
                    <a:lstStyle/>
                    <a:p>
                      <a:pPr>
                        <a:lnSpc>
                          <a:spcPct val="150000"/>
                        </a:lnSpc>
                      </a:pPr>
                      <a:r>
                        <a:rPr lang="fr-FR" sz="1200" dirty="0" err="1"/>
                        <a:t>Automatic</a:t>
                      </a:r>
                      <a:r>
                        <a:rPr lang="fr-FR" sz="1200" dirty="0"/>
                        <a:t> boot</a:t>
                      </a:r>
                    </a:p>
                  </a:txBody>
                  <a:tcPr anchor="ctr">
                    <a:lnL w="12700" cap="flat" cmpd="sng" algn="ctr">
                      <a:solidFill>
                        <a:srgbClr val="FF6D43"/>
                      </a:solidFill>
                      <a:prstDash val="solid"/>
                      <a:round/>
                      <a:headEnd type="none" w="med" len="med"/>
                      <a:tailEnd type="none" w="med" len="med"/>
                    </a:lnL>
                    <a:lnR w="12700" cap="flat" cmpd="sng" algn="ctr">
                      <a:solidFill>
                        <a:srgbClr val="FF6D43"/>
                      </a:solidFill>
                      <a:prstDash val="solid"/>
                      <a:round/>
                      <a:headEnd type="none" w="med" len="med"/>
                      <a:tailEnd type="none" w="med" len="med"/>
                    </a:lnR>
                    <a:lnT w="12700" cap="flat" cmpd="sng" algn="ctr">
                      <a:solidFill>
                        <a:srgbClr val="FF6D43"/>
                      </a:solidFill>
                      <a:prstDash val="solid"/>
                      <a:round/>
                      <a:headEnd type="none" w="med" len="med"/>
                      <a:tailEnd type="none" w="med" len="med"/>
                    </a:lnT>
                    <a:lnB w="12700" cap="flat" cmpd="sng" algn="ctr">
                      <a:solidFill>
                        <a:srgbClr val="FF6D43"/>
                      </a:solidFill>
                      <a:prstDash val="solid"/>
                      <a:round/>
                      <a:headEnd type="none" w="med" len="med"/>
                      <a:tailEnd type="none" w="med" len="med"/>
                    </a:lnB>
                    <a:lnTlToBr w="12700" cmpd="sng">
                      <a:noFill/>
                      <a:prstDash val="solid"/>
                    </a:lnTlToBr>
                    <a:lnBlToTr w="12700" cmpd="sng">
                      <a:noFill/>
                      <a:prstDash val="solid"/>
                    </a:lnBlToTr>
                    <a:solidFill>
                      <a:srgbClr val="ECECED"/>
                    </a:solidFill>
                  </a:tcPr>
                </a:tc>
                <a:tc>
                  <a:txBody>
                    <a:bodyPr/>
                    <a:lstStyle/>
                    <a:p>
                      <a:pPr>
                        <a:lnSpc>
                          <a:spcPct val="150000"/>
                        </a:lnSpc>
                      </a:pPr>
                      <a:r>
                        <a:rPr lang="en-US" sz="1200" dirty="0"/>
                        <a:t>Remove the automatic start at boot of the application or VM</a:t>
                      </a:r>
                    </a:p>
                  </a:txBody>
                  <a:tcPr anchor="ctr">
                    <a:lnL w="12700" cap="flat" cmpd="sng" algn="ctr">
                      <a:solidFill>
                        <a:srgbClr val="FF6D43"/>
                      </a:solidFill>
                      <a:prstDash val="solid"/>
                      <a:round/>
                      <a:headEnd type="none" w="med" len="med"/>
                      <a:tailEnd type="none" w="med" len="med"/>
                    </a:lnL>
                    <a:lnR w="12700" cap="flat" cmpd="sng" algn="ctr">
                      <a:solidFill>
                        <a:srgbClr val="FF6D43"/>
                      </a:solidFill>
                      <a:prstDash val="solid"/>
                      <a:round/>
                      <a:headEnd type="none" w="med" len="med"/>
                      <a:tailEnd type="none" w="med" len="med"/>
                    </a:lnR>
                    <a:lnT w="12700" cap="flat" cmpd="sng" algn="ctr">
                      <a:solidFill>
                        <a:srgbClr val="FF6D43"/>
                      </a:solidFill>
                      <a:prstDash val="solid"/>
                      <a:round/>
                      <a:headEnd type="none" w="med" len="med"/>
                      <a:tailEnd type="none" w="med" len="med"/>
                    </a:lnT>
                    <a:lnB w="12700" cap="flat" cmpd="sng" algn="ctr">
                      <a:solidFill>
                        <a:srgbClr val="FF6D43"/>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50000"/>
                        </a:lnSpc>
                      </a:pPr>
                      <a:r>
                        <a:rPr lang="en-US" sz="1200" dirty="0"/>
                        <a:t>Configure the start of the module at boot:</a:t>
                      </a:r>
                    </a:p>
                    <a:p>
                      <a:pPr marL="171450" indent="-171450">
                        <a:lnSpc>
                          <a:spcPct val="150000"/>
                        </a:lnSpc>
                        <a:buFont typeface="Courier New" panose="02070309020205020404" pitchFamily="49" charset="0"/>
                        <a:buChar char="o"/>
                      </a:pPr>
                      <a:r>
                        <a:rPr lang="en-US" sz="1200" dirty="0"/>
                        <a:t>&lt;service boot="on"&gt; in userconfig.xml </a:t>
                      </a:r>
                    </a:p>
                    <a:p>
                      <a:pPr marL="171450" indent="-171450">
                        <a:lnSpc>
                          <a:spcPct val="150000"/>
                        </a:lnSpc>
                        <a:buFont typeface="Courier New" panose="02070309020205020404" pitchFamily="49" charset="0"/>
                        <a:buChar char="o"/>
                      </a:pPr>
                      <a:r>
                        <a:rPr lang="en-US" sz="1200" dirty="0"/>
                        <a:t>or </a:t>
                      </a:r>
                      <a:r>
                        <a:rPr lang="en-US" sz="1200" dirty="0" err="1">
                          <a:latin typeface="Courier New" panose="02070309020205020404" pitchFamily="49" charset="0"/>
                          <a:cs typeface="Courier New" panose="02070309020205020404" pitchFamily="49" charset="0"/>
                        </a:rPr>
                        <a:t>safekit</a:t>
                      </a:r>
                      <a:r>
                        <a:rPr lang="en-US" sz="1200" dirty="0">
                          <a:latin typeface="Courier New" panose="02070309020205020404" pitchFamily="49" charset="0"/>
                          <a:cs typeface="Courier New" panose="02070309020205020404" pitchFamily="49" charset="0"/>
                        </a:rPr>
                        <a:t> boot –m AM on</a:t>
                      </a:r>
                    </a:p>
                  </a:txBody>
                  <a:tcPr anchor="ctr">
                    <a:lnL w="12700" cap="flat" cmpd="sng" algn="ctr">
                      <a:solidFill>
                        <a:srgbClr val="FF6D43"/>
                      </a:solidFill>
                      <a:prstDash val="solid"/>
                      <a:round/>
                      <a:headEnd type="none" w="med" len="med"/>
                      <a:tailEnd type="none" w="med" len="med"/>
                    </a:lnL>
                    <a:lnR w="12700" cap="flat" cmpd="sng" algn="ctr">
                      <a:solidFill>
                        <a:srgbClr val="FF6D43"/>
                      </a:solidFill>
                      <a:prstDash val="solid"/>
                      <a:round/>
                      <a:headEnd type="none" w="med" len="med"/>
                      <a:tailEnd type="none" w="med" len="med"/>
                    </a:lnR>
                    <a:lnT w="12700" cap="flat" cmpd="sng" algn="ctr">
                      <a:solidFill>
                        <a:srgbClr val="FF6D43"/>
                      </a:solidFill>
                      <a:prstDash val="solid"/>
                      <a:round/>
                      <a:headEnd type="none" w="med" len="med"/>
                      <a:tailEnd type="none" w="med" len="med"/>
                    </a:lnT>
                    <a:lnB w="12700" cap="flat" cmpd="sng" algn="ctr">
                      <a:solidFill>
                        <a:srgbClr val="FF6D43"/>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64570328"/>
                  </a:ext>
                </a:extLst>
              </a:tr>
            </a:tbl>
          </a:graphicData>
        </a:graphic>
      </p:graphicFrame>
      <p:pic>
        <p:nvPicPr>
          <p:cNvPr id="5" name="mirror-6">
            <a:hlinkClick r:id="" action="ppaction://media"/>
            <a:extLst>
              <a:ext uri="{FF2B5EF4-FFF2-40B4-BE49-F238E27FC236}">
                <a16:creationId xmlns:a16="http://schemas.microsoft.com/office/drawing/2014/main" id="{DE49EC79-5B77-9BBB-0EFD-E12D90C52E0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534714" y="6316849"/>
            <a:ext cx="487363" cy="487363"/>
          </a:xfrm>
          <a:prstGeom prst="rect">
            <a:avLst/>
          </a:prstGeom>
        </p:spPr>
      </p:pic>
    </p:spTree>
    <p:extLst>
      <p:ext uri="{BB962C8B-B14F-4D97-AF65-F5344CB8AC3E}">
        <p14:creationId xmlns:p14="http://schemas.microsoft.com/office/powerpoint/2010/main" val="928869930"/>
      </p:ext>
    </p:extLst>
  </p:cSld>
  <p:clrMapOvr>
    <a:masterClrMapping/>
  </p:clrMapOvr>
  <mc:AlternateContent xmlns:mc="http://schemas.openxmlformats.org/markup-compatibility/2006" xmlns:p14="http://schemas.microsoft.com/office/powerpoint/2010/main">
    <mc:Choice Requires="p14">
      <p:transition spd="slow" p14:dur="2000" advClick="0" advTm="62000"/>
    </mc:Choice>
    <mc:Fallback xmlns="">
      <p:transition spd="slow" advClick="0" advTm="6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898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DE2618C-D645-E9C8-ECBB-35E78747DF77}"/>
              </a:ext>
            </a:extLst>
          </p:cNvPr>
          <p:cNvSpPr>
            <a:spLocks noGrp="1"/>
          </p:cNvSpPr>
          <p:nvPr>
            <p:ph type="title"/>
          </p:nvPr>
        </p:nvSpPr>
        <p:spPr/>
        <p:txBody>
          <a:bodyPr/>
          <a:lstStyle/>
          <a:p>
            <a:r>
              <a:rPr lang="en-US" dirty="0"/>
              <a:t>Generic scripts</a:t>
            </a:r>
            <a:endParaRPr lang="fr-FR" dirty="0"/>
          </a:p>
        </p:txBody>
      </p:sp>
      <p:sp>
        <p:nvSpPr>
          <p:cNvPr id="3" name="Espace réservé du texte 2">
            <a:extLst>
              <a:ext uri="{FF2B5EF4-FFF2-40B4-BE49-F238E27FC236}">
                <a16:creationId xmlns:a16="http://schemas.microsoft.com/office/drawing/2014/main" id="{D6073D16-CB68-98B2-29D6-FB175E9BBA76}"/>
              </a:ext>
            </a:extLst>
          </p:cNvPr>
          <p:cNvSpPr>
            <a:spLocks noGrp="1"/>
          </p:cNvSpPr>
          <p:nvPr>
            <p:ph type="body" sz="quarter" idx="10"/>
          </p:nvPr>
        </p:nvSpPr>
        <p:spPr/>
        <p:txBody>
          <a:bodyPr/>
          <a:lstStyle/>
          <a:p>
            <a:r>
              <a:rPr lang="fr-FR" dirty="0" err="1"/>
              <a:t>Available</a:t>
            </a:r>
            <a:r>
              <a:rPr lang="fr-FR" dirty="0"/>
              <a:t> in </a:t>
            </a:r>
            <a:r>
              <a:rPr lang="fr-FR" dirty="0" err="1"/>
              <a:t>mirror.safe</a:t>
            </a:r>
            <a:endParaRPr lang="fr-FR" dirty="0"/>
          </a:p>
        </p:txBody>
      </p:sp>
      <p:grpSp>
        <p:nvGrpSpPr>
          <p:cNvPr id="10" name="Group 9">
            <a:extLst>
              <a:ext uri="{FF2B5EF4-FFF2-40B4-BE49-F238E27FC236}">
                <a16:creationId xmlns:a16="http://schemas.microsoft.com/office/drawing/2014/main" id="{0E8536ED-F2A4-FBD6-A9C9-22C2C1507509}"/>
              </a:ext>
            </a:extLst>
          </p:cNvPr>
          <p:cNvGrpSpPr/>
          <p:nvPr/>
        </p:nvGrpSpPr>
        <p:grpSpPr>
          <a:xfrm>
            <a:off x="964651" y="4041315"/>
            <a:ext cx="9715072" cy="2146401"/>
            <a:chOff x="408373" y="1534645"/>
            <a:chExt cx="9638303" cy="2146401"/>
          </a:xfrm>
        </p:grpSpPr>
        <p:sp>
          <p:nvSpPr>
            <p:cNvPr id="5" name="Rectangle : coins arrondis 2">
              <a:extLst>
                <a:ext uri="{FF2B5EF4-FFF2-40B4-BE49-F238E27FC236}">
                  <a16:creationId xmlns:a16="http://schemas.microsoft.com/office/drawing/2014/main" id="{805B0DA9-88E1-FC88-2611-623DFF47C677}"/>
                </a:ext>
              </a:extLst>
            </p:cNvPr>
            <p:cNvSpPr/>
            <p:nvPr/>
          </p:nvSpPr>
          <p:spPr>
            <a:xfrm>
              <a:off x="408373" y="1534645"/>
              <a:ext cx="9638303" cy="2146401"/>
            </a:xfrm>
            <a:prstGeom prst="roundRect">
              <a:avLst/>
            </a:prstGeom>
            <a:solidFill>
              <a:srgbClr val="ECEC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Espace réservé du contenu 35">
              <a:extLst>
                <a:ext uri="{FF2B5EF4-FFF2-40B4-BE49-F238E27FC236}">
                  <a16:creationId xmlns:a16="http://schemas.microsoft.com/office/drawing/2014/main" id="{C4276EFC-313E-413F-A0B3-0A499F3440A6}"/>
                </a:ext>
              </a:extLst>
            </p:cNvPr>
            <p:cNvSpPr txBox="1">
              <a:spLocks/>
            </p:cNvSpPr>
            <p:nvPr/>
          </p:nvSpPr>
          <p:spPr>
            <a:xfrm>
              <a:off x="556498" y="1718577"/>
              <a:ext cx="9279164" cy="719138"/>
            </a:xfrm>
            <a:prstGeom prst="rect">
              <a:avLst/>
            </a:prstGeom>
          </p:spPr>
          <p:txBody>
            <a:bodyPr vert="horz" lIns="91440" tIns="45720" rIns="91440" bIns="45720" rtlCol="0">
              <a:noAutofit/>
            </a:bodyPr>
            <a:lstStyle>
              <a:lvl1pPr marL="216000" indent="-216000" algn="l" defTabSz="914400" rtl="0" eaLnBrk="1" latinLnBrk="0" hangingPunct="1">
                <a:lnSpc>
                  <a:spcPct val="100000"/>
                </a:lnSpc>
                <a:spcBef>
                  <a:spcPts val="0"/>
                </a:spcBef>
                <a:spcAft>
                  <a:spcPts val="400"/>
                </a:spcAft>
                <a:buFont typeface="Arial" panose="020B0604020202020204" pitchFamily="34" charset="0"/>
                <a:buChar char="•"/>
                <a:defRPr sz="1600" kern="1200">
                  <a:solidFill>
                    <a:srgbClr val="000000"/>
                  </a:solidFill>
                  <a:latin typeface="Montserrat" panose="00000500000000000000" pitchFamily="2" charset="0"/>
                  <a:ea typeface="+mn-ea"/>
                  <a:cs typeface="+mn-cs"/>
                </a:defRPr>
              </a:lvl1pPr>
              <a:lvl2pPr marL="432000" indent="-216000" algn="l" defTabSz="914400" rtl="0" eaLnBrk="1" latinLnBrk="0" hangingPunct="1">
                <a:lnSpc>
                  <a:spcPct val="100000"/>
                </a:lnSpc>
                <a:spcBef>
                  <a:spcPts val="0"/>
                </a:spcBef>
                <a:spcAft>
                  <a:spcPts val="400"/>
                </a:spcAft>
                <a:buFont typeface="Arial" panose="020B0604020202020204" pitchFamily="34" charset="0"/>
                <a:buChar char="•"/>
                <a:defRPr sz="1600" kern="1200">
                  <a:solidFill>
                    <a:srgbClr val="000000"/>
                  </a:solidFill>
                  <a:latin typeface="Montserrat" panose="00000500000000000000" pitchFamily="2" charset="0"/>
                  <a:ea typeface="+mn-ea"/>
                  <a:cs typeface="+mn-cs"/>
                </a:defRPr>
              </a:lvl2pPr>
              <a:lvl3pPr marL="648000" indent="-216000" algn="l" defTabSz="914400" rtl="0" eaLnBrk="1" latinLnBrk="0" hangingPunct="1">
                <a:lnSpc>
                  <a:spcPct val="100000"/>
                </a:lnSpc>
                <a:spcBef>
                  <a:spcPts val="0"/>
                </a:spcBef>
                <a:spcAft>
                  <a:spcPts val="400"/>
                </a:spcAft>
                <a:buFont typeface="Arial" panose="020B0604020202020204" pitchFamily="34" charset="0"/>
                <a:buChar char="•"/>
                <a:defRPr sz="1600" kern="1200">
                  <a:solidFill>
                    <a:srgbClr val="000000"/>
                  </a:solidFill>
                  <a:latin typeface="Montserrat" panose="00000500000000000000" pitchFamily="2" charset="0"/>
                  <a:ea typeface="+mn-ea"/>
                  <a:cs typeface="+mn-cs"/>
                </a:defRPr>
              </a:lvl3pPr>
              <a:lvl4pPr marL="864000" indent="-216000"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Montserrat" panose="00000500000000000000" pitchFamily="2" charset="0"/>
                  <a:ea typeface="+mn-ea"/>
                  <a:cs typeface="+mn-cs"/>
                </a:defRPr>
              </a:lvl4pPr>
              <a:lvl5pPr marL="2057400" indent="-228600"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Montserrat"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ctr">
                <a:lnSpc>
                  <a:spcPct val="150000"/>
                </a:lnSpc>
                <a:spcAft>
                  <a:spcPts val="0"/>
                </a:spcAft>
                <a:buSzPts val="1600"/>
                <a:buFont typeface="Courier New" panose="02070309020205020404" pitchFamily="49" charset="0"/>
                <a:buChar char="o"/>
              </a:pPr>
              <a:r>
                <a:rPr lang="en-US" sz="1400" dirty="0">
                  <a:latin typeface="+mn-lt"/>
                </a:rPr>
                <a:t>Define only a list of services in userconfig.xml.</a:t>
              </a:r>
            </a:p>
            <a:p>
              <a:pPr fontAlgn="ctr">
                <a:lnSpc>
                  <a:spcPct val="150000"/>
                </a:lnSpc>
                <a:spcAft>
                  <a:spcPts val="0"/>
                </a:spcAft>
                <a:buSzPts val="1600"/>
                <a:buFont typeface="Courier New" panose="02070309020205020404" pitchFamily="49" charset="0"/>
                <a:buChar char="o"/>
              </a:pPr>
              <a:r>
                <a:rPr lang="en-US" sz="1400" dirty="0">
                  <a:latin typeface="+mn-lt"/>
                </a:rPr>
                <a:t>The </a:t>
              </a:r>
              <a:r>
                <a:rPr lang="en-US" sz="1400" dirty="0" err="1">
                  <a:latin typeface="+mn-lt"/>
                </a:rPr>
                <a:t>start_prim</a:t>
              </a:r>
              <a:r>
                <a:rPr lang="en-US" sz="1400" dirty="0">
                  <a:latin typeface="+mn-lt"/>
                </a:rPr>
                <a:t> script starts all services in the list order.</a:t>
              </a:r>
            </a:p>
            <a:p>
              <a:pPr fontAlgn="ctr">
                <a:lnSpc>
                  <a:spcPct val="150000"/>
                </a:lnSpc>
                <a:spcAft>
                  <a:spcPts val="0"/>
                </a:spcAft>
                <a:buSzPts val="1600"/>
                <a:buFont typeface="Courier New" panose="02070309020205020404" pitchFamily="49" charset="0"/>
                <a:buChar char="o"/>
              </a:pPr>
              <a:r>
                <a:rPr lang="en-US" sz="1400" dirty="0">
                  <a:latin typeface="+mn-lt"/>
                </a:rPr>
                <a:t>The </a:t>
              </a:r>
              <a:r>
                <a:rPr lang="en-US" sz="1400" dirty="0" err="1">
                  <a:latin typeface="+mn-lt"/>
                </a:rPr>
                <a:t>stop_prim</a:t>
              </a:r>
              <a:r>
                <a:rPr lang="en-US" sz="1400" dirty="0">
                  <a:latin typeface="+mn-lt"/>
                </a:rPr>
                <a:t> script stops all services in reverse order.</a:t>
              </a:r>
            </a:p>
            <a:p>
              <a:pPr fontAlgn="ctr">
                <a:lnSpc>
                  <a:spcPct val="150000"/>
                </a:lnSpc>
                <a:spcAft>
                  <a:spcPts val="0"/>
                </a:spcAft>
                <a:buSzPts val="1600"/>
                <a:buFont typeface="Courier New" panose="02070309020205020404" pitchFamily="49" charset="0"/>
                <a:buChar char="o"/>
              </a:pPr>
              <a:r>
                <a:rPr lang="en-US" sz="1400" dirty="0" err="1">
                  <a:latin typeface="+mn-lt"/>
                </a:rPr>
                <a:t>start_prim</a:t>
              </a:r>
              <a:r>
                <a:rPr lang="en-US" sz="1400" dirty="0">
                  <a:latin typeface="+mn-lt"/>
                </a:rPr>
                <a:t> checks each service's startup and stops the module if any service fails.</a:t>
              </a:r>
            </a:p>
            <a:p>
              <a:pPr fontAlgn="ctr">
                <a:lnSpc>
                  <a:spcPct val="150000"/>
                </a:lnSpc>
                <a:spcAft>
                  <a:spcPts val="0"/>
                </a:spcAft>
                <a:buSzPts val="1600"/>
                <a:buFont typeface="Courier New" panose="02070309020205020404" pitchFamily="49" charset="0"/>
                <a:buChar char="o"/>
              </a:pPr>
              <a:r>
                <a:rPr lang="en-US" sz="1400" dirty="0">
                  <a:latin typeface="+mn-lt"/>
                </a:rPr>
                <a:t>During module configuration, services' boot startup will be set to ‘Manual’.</a:t>
              </a:r>
            </a:p>
          </p:txBody>
        </p:sp>
      </p:grpSp>
      <p:grpSp>
        <p:nvGrpSpPr>
          <p:cNvPr id="6" name="Group 5">
            <a:extLst>
              <a:ext uri="{FF2B5EF4-FFF2-40B4-BE49-F238E27FC236}">
                <a16:creationId xmlns:a16="http://schemas.microsoft.com/office/drawing/2014/main" id="{A9E2314E-AA47-2663-A466-0AE7012F6B59}"/>
              </a:ext>
            </a:extLst>
          </p:cNvPr>
          <p:cNvGrpSpPr/>
          <p:nvPr/>
        </p:nvGrpSpPr>
        <p:grpSpPr>
          <a:xfrm>
            <a:off x="901762" y="1537676"/>
            <a:ext cx="8667121" cy="2558017"/>
            <a:chOff x="556498" y="4044345"/>
            <a:chExt cx="8667121" cy="2558017"/>
          </a:xfrm>
        </p:grpSpPr>
        <p:sp>
          <p:nvSpPr>
            <p:cNvPr id="8" name="Légende : encadrée 6">
              <a:extLst>
                <a:ext uri="{FF2B5EF4-FFF2-40B4-BE49-F238E27FC236}">
                  <a16:creationId xmlns:a16="http://schemas.microsoft.com/office/drawing/2014/main" id="{05C01FA9-D8E9-A91B-B086-75735E5BB709}"/>
                </a:ext>
              </a:extLst>
            </p:cNvPr>
            <p:cNvSpPr/>
            <p:nvPr/>
          </p:nvSpPr>
          <p:spPr>
            <a:xfrm>
              <a:off x="5631403" y="4287055"/>
              <a:ext cx="3592216" cy="791308"/>
            </a:xfrm>
            <a:prstGeom prst="borderCallout1">
              <a:avLst>
                <a:gd name="adj1" fmla="val 45962"/>
                <a:gd name="adj2" fmla="val -3040"/>
                <a:gd name="adj3" fmla="val 16080"/>
                <a:gd name="adj4" fmla="val -25384"/>
              </a:avLst>
            </a:prstGeom>
            <a:noFill/>
            <a:ln w="9525"/>
          </p:spPr>
          <p:style>
            <a:lnRef idx="2">
              <a:schemeClr val="accent1"/>
            </a:lnRef>
            <a:fillRef idx="1">
              <a:schemeClr val="lt1"/>
            </a:fillRef>
            <a:effectRef idx="0">
              <a:schemeClr val="accent1"/>
            </a:effectRef>
            <a:fontRef idx="minor">
              <a:schemeClr val="dk1"/>
            </a:fontRef>
          </p:style>
          <p:txBody>
            <a:bodyPr rtlCol="0" anchor="ctr"/>
            <a:lstStyle/>
            <a:p>
              <a:pPr>
                <a:lnSpc>
                  <a:spcPct val="150000"/>
                </a:lnSpc>
              </a:pPr>
              <a:r>
                <a:rPr lang="fr-FR" sz="1200" dirty="0" err="1">
                  <a:solidFill>
                    <a:schemeClr val="tx1"/>
                  </a:solidFill>
                </a:rPr>
                <a:t>Define</a:t>
              </a:r>
              <a:r>
                <a:rPr lang="fr-FR" sz="1200" dirty="0">
                  <a:solidFill>
                    <a:schemeClr val="tx1"/>
                  </a:solidFill>
                </a:rPr>
                <a:t> the </a:t>
              </a:r>
              <a:r>
                <a:rPr lang="fr-FR" sz="1200" dirty="0" err="1">
                  <a:solidFill>
                    <a:schemeClr val="tx1"/>
                  </a:solidFill>
                </a:rPr>
                <a:t>list</a:t>
              </a:r>
              <a:r>
                <a:rPr lang="fr-FR" sz="1200" dirty="0">
                  <a:solidFill>
                    <a:schemeClr val="tx1"/>
                  </a:solidFill>
                </a:rPr>
                <a:t> of s</a:t>
              </a:r>
              <a:r>
                <a:rPr lang="en-US" sz="1200" dirty="0" err="1">
                  <a:solidFill>
                    <a:schemeClr val="tx1"/>
                  </a:solidFill>
                </a:rPr>
                <a:t>ervices</a:t>
              </a:r>
              <a:r>
                <a:rPr lang="en-US" sz="1200" dirty="0">
                  <a:solidFill>
                    <a:schemeClr val="tx1"/>
                  </a:solidFill>
                </a:rPr>
                <a:t> to start and stop in </a:t>
              </a:r>
              <a:r>
                <a:rPr lang="en-US" sz="1200" dirty="0" err="1">
                  <a:solidFill>
                    <a:schemeClr val="tx1"/>
                  </a:solidFill>
                </a:rPr>
                <a:t>start_prim</a:t>
              </a:r>
              <a:r>
                <a:rPr lang="en-US" sz="1200" dirty="0">
                  <a:solidFill>
                    <a:schemeClr val="tx1"/>
                  </a:solidFill>
                </a:rPr>
                <a:t> and </a:t>
              </a:r>
              <a:r>
                <a:rPr lang="en-US" sz="1200" dirty="0" err="1">
                  <a:solidFill>
                    <a:schemeClr val="tx1"/>
                  </a:solidFill>
                </a:rPr>
                <a:t>stop_prim</a:t>
              </a:r>
              <a:endParaRPr lang="en-US" sz="1200" dirty="0">
                <a:solidFill>
                  <a:schemeClr val="tx1"/>
                </a:solidFill>
              </a:endParaRPr>
            </a:p>
          </p:txBody>
        </p:sp>
        <p:sp>
          <p:nvSpPr>
            <p:cNvPr id="9" name="Espace réservé du contenu 33">
              <a:extLst>
                <a:ext uri="{FF2B5EF4-FFF2-40B4-BE49-F238E27FC236}">
                  <a16:creationId xmlns:a16="http://schemas.microsoft.com/office/drawing/2014/main" id="{20414A26-5D04-9863-CAE7-ADBF30D7111F}"/>
                </a:ext>
              </a:extLst>
            </p:cNvPr>
            <p:cNvSpPr txBox="1">
              <a:spLocks/>
            </p:cNvSpPr>
            <p:nvPr/>
          </p:nvSpPr>
          <p:spPr>
            <a:xfrm>
              <a:off x="556498" y="4044345"/>
              <a:ext cx="8667121" cy="2558017"/>
            </a:xfrm>
            <a:prstGeom prst="rect">
              <a:avLst/>
            </a:prstGeom>
          </p:spPr>
          <p:txBody>
            <a:bodyPr/>
            <a:lstStyle>
              <a:lvl1pPr marL="219451" indent="-219451" algn="l" defTabSz="1219170" rtl="0" eaLnBrk="1" latinLnBrk="0" hangingPunct="1">
                <a:spcBef>
                  <a:spcPts val="0"/>
                </a:spcBef>
                <a:spcAft>
                  <a:spcPts val="533"/>
                </a:spcAft>
                <a:buClr>
                  <a:srgbClr val="FFFFFF"/>
                </a:buClr>
                <a:buSzPct val="100000"/>
                <a:buFont typeface="Arial" panose="020B0604020202020204" pitchFamily="34" charset="0"/>
                <a:buChar char="•"/>
                <a:defRPr sz="1867" kern="1200" baseline="0">
                  <a:solidFill>
                    <a:schemeClr val="tx1"/>
                  </a:solidFill>
                  <a:latin typeface="Raleway Medium" pitchFamily="2" charset="0"/>
                  <a:ea typeface="Verdana" pitchFamily="34" charset="0"/>
                  <a:cs typeface="Verdana" pitchFamily="34" charset="0"/>
                </a:defRPr>
              </a:lvl1pPr>
              <a:lvl2pPr marL="438901" indent="-219451" algn="l" defTabSz="1219170" rtl="0" eaLnBrk="1" latinLnBrk="0" hangingPunct="1">
                <a:spcBef>
                  <a:spcPts val="0"/>
                </a:spcBef>
                <a:spcAft>
                  <a:spcPts val="533"/>
                </a:spcAft>
                <a:buClr>
                  <a:srgbClr val="FFFFFF"/>
                </a:buClr>
                <a:buFont typeface="Arial" panose="020B0604020202020204" pitchFamily="34" charset="0"/>
                <a:buChar char="•"/>
                <a:defRPr sz="1600" kern="1200" baseline="0">
                  <a:solidFill>
                    <a:schemeClr val="tx1"/>
                  </a:solidFill>
                  <a:latin typeface="Raleway Light" pitchFamily="2" charset="0"/>
                  <a:ea typeface="Verdana" pitchFamily="34" charset="0"/>
                  <a:cs typeface="Verdana" pitchFamily="34" charset="0"/>
                </a:defRPr>
              </a:lvl2pPr>
              <a:lvl3pPr marL="658352" indent="-219451" algn="l" defTabSz="1219170" rtl="0" eaLnBrk="1" latinLnBrk="0" hangingPunct="1">
                <a:spcBef>
                  <a:spcPts val="0"/>
                </a:spcBef>
                <a:spcAft>
                  <a:spcPts val="533"/>
                </a:spcAft>
                <a:buClr>
                  <a:srgbClr val="FFFFFF"/>
                </a:buClr>
                <a:buFont typeface="Arial" pitchFamily="34" charset="0"/>
                <a:buChar char="•"/>
                <a:defRPr sz="1467" kern="1200">
                  <a:solidFill>
                    <a:schemeClr val="tx1"/>
                  </a:solidFill>
                  <a:latin typeface="Raleway Light" pitchFamily="2" charset="0"/>
                  <a:ea typeface="Verdana" pitchFamily="34" charset="0"/>
                  <a:cs typeface="Verdana" pitchFamily="34" charset="0"/>
                </a:defRPr>
              </a:lvl3pPr>
              <a:lvl4pPr marL="877802" indent="-219451" algn="l" defTabSz="1219170" rtl="0" eaLnBrk="1" latinLnBrk="0" hangingPunct="1">
                <a:spcBef>
                  <a:spcPts val="0"/>
                </a:spcBef>
                <a:spcAft>
                  <a:spcPts val="533"/>
                </a:spcAft>
                <a:buClr>
                  <a:srgbClr val="FFFFFF"/>
                </a:buClr>
                <a:buFont typeface="Arial" panose="020B0604020202020204" pitchFamily="34" charset="0"/>
                <a:buChar char="•"/>
                <a:defRPr sz="1333" kern="1200" baseline="0">
                  <a:solidFill>
                    <a:schemeClr val="tx1"/>
                  </a:solidFill>
                  <a:latin typeface="+mn-lt"/>
                  <a:ea typeface="Verdana" pitchFamily="34" charset="0"/>
                  <a:cs typeface="Verdana" pitchFamily="34" charset="0"/>
                </a:defRPr>
              </a:lvl4pPr>
              <a:lvl5pPr marL="1799955" indent="-359991" algn="l" defTabSz="1219170" rtl="0" eaLnBrk="1" latinLnBrk="0" hangingPunct="1">
                <a:spcBef>
                  <a:spcPct val="20000"/>
                </a:spcBef>
                <a:buClr>
                  <a:schemeClr val="tx2"/>
                </a:buClr>
                <a:buFont typeface="Arial" pitchFamily="34" charset="0"/>
                <a:buChar char="»"/>
                <a:defRPr sz="2133" kern="1200">
                  <a:solidFill>
                    <a:srgbClr val="FFFFFF"/>
                  </a:solidFill>
                  <a:latin typeface="Verdana" pitchFamily="34" charset="0"/>
                  <a:ea typeface="Verdana" pitchFamily="34" charset="0"/>
                  <a:cs typeface="Verdana" pitchFamily="34" charset="0"/>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a:buFont typeface="Arial" panose="020B0604020202020204" pitchFamily="34" charset="0"/>
                <a:buNone/>
              </a:pPr>
              <a:r>
                <a:rPr lang="en-US" sz="1200" dirty="0">
                  <a:solidFill>
                    <a:schemeClr val="tx1">
                      <a:lumMod val="75000"/>
                      <a:lumOff val="25000"/>
                    </a:schemeClr>
                  </a:solidFill>
                  <a:latin typeface="+mn-lt"/>
                </a:rPr>
                <a:t>&lt;macro name="SERVICES" value=“</a:t>
              </a:r>
              <a:r>
                <a:rPr lang="en-US" sz="1200" dirty="0">
                  <a:solidFill>
                    <a:schemeClr val="accent1"/>
                  </a:solidFill>
                  <a:latin typeface="+mn-lt"/>
                </a:rPr>
                <a:t>SERVICE1, SERVICE2, …</a:t>
              </a:r>
              <a:r>
                <a:rPr lang="en-US" sz="1200" dirty="0">
                  <a:solidFill>
                    <a:schemeClr val="tx1">
                      <a:lumMod val="75000"/>
                      <a:lumOff val="25000"/>
                    </a:schemeClr>
                  </a:solidFill>
                  <a:latin typeface="+mn-lt"/>
                </a:rPr>
                <a:t>"/&gt;</a:t>
              </a:r>
            </a:p>
            <a:p>
              <a:pPr marL="0" indent="0">
                <a:buFont typeface="Arial" panose="020B0604020202020204" pitchFamily="34" charset="0"/>
                <a:buNone/>
              </a:pPr>
              <a:endParaRPr lang="en-US" sz="1200" dirty="0">
                <a:solidFill>
                  <a:schemeClr val="tx1">
                    <a:lumMod val="75000"/>
                    <a:lumOff val="25000"/>
                  </a:schemeClr>
                </a:solidFill>
                <a:latin typeface="+mn-lt"/>
              </a:endParaRPr>
            </a:p>
            <a:p>
              <a:pPr marL="0" indent="0">
                <a:buFont typeface="Arial" panose="020B0604020202020204" pitchFamily="34" charset="0"/>
                <a:buNone/>
              </a:pPr>
              <a:r>
                <a:rPr lang="fr-FR" sz="1200" dirty="0">
                  <a:solidFill>
                    <a:schemeClr val="tx1">
                      <a:lumMod val="75000"/>
                      <a:lumOff val="25000"/>
                    </a:schemeClr>
                  </a:solidFill>
                  <a:latin typeface="+mn-lt"/>
                </a:rPr>
                <a:t> &lt;user&gt;</a:t>
              </a:r>
            </a:p>
            <a:p>
              <a:pPr marL="0" indent="0">
                <a:buFont typeface="Arial" panose="020B0604020202020204" pitchFamily="34" charset="0"/>
                <a:buNone/>
              </a:pPr>
              <a:r>
                <a:rPr lang="fr-FR" sz="1200" dirty="0">
                  <a:solidFill>
                    <a:schemeClr val="tx1">
                      <a:lumMod val="75000"/>
                      <a:lumOff val="25000"/>
                    </a:schemeClr>
                  </a:solidFill>
                  <a:latin typeface="+mn-lt"/>
                </a:rPr>
                <a:t>      &lt;var </a:t>
              </a:r>
              <a:r>
                <a:rPr lang="fr-FR" sz="1200" dirty="0" err="1">
                  <a:solidFill>
                    <a:schemeClr val="tx1">
                      <a:lumMod val="75000"/>
                      <a:lumOff val="25000"/>
                    </a:schemeClr>
                  </a:solidFill>
                  <a:latin typeface="+mn-lt"/>
                </a:rPr>
                <a:t>name</a:t>
              </a:r>
              <a:r>
                <a:rPr lang="fr-FR" sz="1200" dirty="0">
                  <a:solidFill>
                    <a:schemeClr val="tx1">
                      <a:lumMod val="75000"/>
                      <a:lumOff val="25000"/>
                    </a:schemeClr>
                  </a:solidFill>
                  <a:latin typeface="+mn-lt"/>
                </a:rPr>
                <a:t>="SERVICES" value="%SERVICES%"/&gt;</a:t>
              </a:r>
            </a:p>
            <a:p>
              <a:pPr marL="0" indent="0">
                <a:buFont typeface="Arial" panose="020B0604020202020204" pitchFamily="34" charset="0"/>
                <a:buNone/>
              </a:pPr>
              <a:r>
                <a:rPr lang="fr-FR" sz="1200" dirty="0">
                  <a:solidFill>
                    <a:schemeClr val="tx1">
                      <a:lumMod val="75000"/>
                      <a:lumOff val="25000"/>
                    </a:schemeClr>
                  </a:solidFill>
                  <a:latin typeface="+mn-lt"/>
                </a:rPr>
                <a:t>  &lt;/user&gt;</a:t>
              </a:r>
            </a:p>
          </p:txBody>
        </p:sp>
        <p:sp>
          <p:nvSpPr>
            <p:cNvPr id="13" name="Légende : encadrée 6">
              <a:extLst>
                <a:ext uri="{FF2B5EF4-FFF2-40B4-BE49-F238E27FC236}">
                  <a16:creationId xmlns:a16="http://schemas.microsoft.com/office/drawing/2014/main" id="{5174DC51-7E59-931D-70A4-F3D477B8691A}"/>
                </a:ext>
              </a:extLst>
            </p:cNvPr>
            <p:cNvSpPr/>
            <p:nvPr/>
          </p:nvSpPr>
          <p:spPr>
            <a:xfrm>
              <a:off x="5631403" y="5335067"/>
              <a:ext cx="3592216" cy="791308"/>
            </a:xfrm>
            <a:prstGeom prst="borderCallout1">
              <a:avLst>
                <a:gd name="adj1" fmla="val 45962"/>
                <a:gd name="adj2" fmla="val -3040"/>
                <a:gd name="adj3" fmla="val 16080"/>
                <a:gd name="adj4" fmla="val -25384"/>
              </a:avLst>
            </a:prstGeom>
            <a:noFill/>
            <a:ln w="9525"/>
          </p:spPr>
          <p:style>
            <a:lnRef idx="2">
              <a:schemeClr val="accent1"/>
            </a:lnRef>
            <a:fillRef idx="1">
              <a:schemeClr val="lt1"/>
            </a:fillRef>
            <a:effectRef idx="0">
              <a:schemeClr val="accent1"/>
            </a:effectRef>
            <a:fontRef idx="minor">
              <a:schemeClr val="dk1"/>
            </a:fontRef>
          </p:style>
          <p:txBody>
            <a:bodyPr rtlCol="0" anchor="ctr"/>
            <a:lstStyle/>
            <a:p>
              <a:pPr>
                <a:lnSpc>
                  <a:spcPct val="150000"/>
                </a:lnSpc>
              </a:pPr>
              <a:r>
                <a:rPr lang="fr-FR" sz="1200" dirty="0" err="1">
                  <a:solidFill>
                    <a:schemeClr val="tx1"/>
                  </a:solidFill>
                </a:rPr>
                <a:t>Pass</a:t>
              </a:r>
              <a:r>
                <a:rPr lang="fr-FR" sz="1200" dirty="0">
                  <a:solidFill>
                    <a:schemeClr val="tx1"/>
                  </a:solidFill>
                </a:rPr>
                <a:t> the </a:t>
              </a:r>
              <a:r>
                <a:rPr lang="fr-FR" sz="1200" dirty="0" err="1">
                  <a:solidFill>
                    <a:schemeClr val="tx1"/>
                  </a:solidFill>
                </a:rPr>
                <a:t>list</a:t>
              </a:r>
              <a:r>
                <a:rPr lang="fr-FR" sz="1200" dirty="0">
                  <a:solidFill>
                    <a:schemeClr val="tx1"/>
                  </a:solidFill>
                </a:rPr>
                <a:t> to scripts in an </a:t>
              </a:r>
              <a:r>
                <a:rPr lang="fr-FR" sz="1200" dirty="0" err="1">
                  <a:solidFill>
                    <a:schemeClr val="tx1"/>
                  </a:solidFill>
                </a:rPr>
                <a:t>environment</a:t>
              </a:r>
              <a:r>
                <a:rPr lang="fr-FR" sz="1200" dirty="0">
                  <a:solidFill>
                    <a:schemeClr val="tx1"/>
                  </a:solidFill>
                </a:rPr>
                <a:t> variable</a:t>
              </a:r>
              <a:endParaRPr lang="en-US" sz="1200" dirty="0">
                <a:solidFill>
                  <a:schemeClr val="tx1"/>
                </a:solidFill>
              </a:endParaRPr>
            </a:p>
          </p:txBody>
        </p:sp>
      </p:grpSp>
      <p:pic>
        <p:nvPicPr>
          <p:cNvPr id="14" name="mirror-25-1">
            <a:hlinkClick r:id="" action="ppaction://media"/>
            <a:extLst>
              <a:ext uri="{FF2B5EF4-FFF2-40B4-BE49-F238E27FC236}">
                <a16:creationId xmlns:a16="http://schemas.microsoft.com/office/drawing/2014/main" id="{FE2CB348-C3F3-A255-1C81-D7CBE9C4FE5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511632" y="6370637"/>
            <a:ext cx="487363" cy="487363"/>
          </a:xfrm>
          <a:prstGeom prst="rect">
            <a:avLst/>
          </a:prstGeom>
        </p:spPr>
      </p:pic>
    </p:spTree>
    <p:extLst>
      <p:ext uri="{BB962C8B-B14F-4D97-AF65-F5344CB8AC3E}">
        <p14:creationId xmlns:p14="http://schemas.microsoft.com/office/powerpoint/2010/main" val="2834481338"/>
      </p:ext>
    </p:extLst>
  </p:cSld>
  <p:clrMapOvr>
    <a:masterClrMapping/>
  </p:clrMapOvr>
  <mc:AlternateContent xmlns:mc="http://schemas.openxmlformats.org/markup-compatibility/2006" xmlns:p14="http://schemas.microsoft.com/office/powerpoint/2010/main">
    <mc:Choice Requires="p14">
      <p:transition spd="slow" p14:dur="2000" advClick="0" advTm="62000"/>
    </mc:Choice>
    <mc:Fallback xmlns="">
      <p:transition spd="slow" advClick="0" advTm="6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0987"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1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97A2F6EE-A5E5-612F-0441-5B60D4528266}"/>
              </a:ext>
            </a:extLst>
          </p:cNvPr>
          <p:cNvSpPr>
            <a:spLocks noGrp="1"/>
          </p:cNvSpPr>
          <p:nvPr>
            <p:ph type="body" sz="quarter" idx="23"/>
          </p:nvPr>
        </p:nvSpPr>
        <p:spPr/>
        <p:txBody>
          <a:bodyPr/>
          <a:lstStyle/>
          <a:p>
            <a:r>
              <a:rPr lang="fr-FR" sz="2000" dirty="0">
                <a:latin typeface="+mn-lt"/>
              </a:rPr>
              <a:t>start_prim.cmd</a:t>
            </a:r>
          </a:p>
        </p:txBody>
      </p:sp>
      <p:sp>
        <p:nvSpPr>
          <p:cNvPr id="3" name="Espace réservé du texte 2">
            <a:extLst>
              <a:ext uri="{FF2B5EF4-FFF2-40B4-BE49-F238E27FC236}">
                <a16:creationId xmlns:a16="http://schemas.microsoft.com/office/drawing/2014/main" id="{3F2D1DFD-03CB-059B-647A-A49226E858EC}"/>
              </a:ext>
            </a:extLst>
          </p:cNvPr>
          <p:cNvSpPr>
            <a:spLocks noGrp="1"/>
          </p:cNvSpPr>
          <p:nvPr>
            <p:ph type="body" sz="quarter" idx="24"/>
          </p:nvPr>
        </p:nvSpPr>
        <p:spPr/>
        <p:txBody>
          <a:bodyPr/>
          <a:lstStyle/>
          <a:p>
            <a:r>
              <a:rPr lang="en-GB" sz="1600" dirty="0"/>
              <a:t>Messages in logs</a:t>
            </a:r>
          </a:p>
        </p:txBody>
      </p:sp>
      <p:sp>
        <p:nvSpPr>
          <p:cNvPr id="4" name="Espace réservé du texte 3">
            <a:extLst>
              <a:ext uri="{FF2B5EF4-FFF2-40B4-BE49-F238E27FC236}">
                <a16:creationId xmlns:a16="http://schemas.microsoft.com/office/drawing/2014/main" id="{EF783D2C-D710-9E15-3A3F-CE73AF1C59FF}"/>
              </a:ext>
            </a:extLst>
          </p:cNvPr>
          <p:cNvSpPr>
            <a:spLocks noGrp="1"/>
          </p:cNvSpPr>
          <p:nvPr>
            <p:ph type="body" sz="quarter" idx="13"/>
          </p:nvPr>
        </p:nvSpPr>
        <p:spPr/>
        <p:txBody>
          <a:bodyPr/>
          <a:lstStyle/>
          <a:p>
            <a:pPr marL="195067" lvl="1" indent="0">
              <a:lnSpc>
                <a:spcPct val="150000"/>
              </a:lnSpc>
              <a:buNone/>
            </a:pPr>
            <a:r>
              <a:rPr lang="fr-FR" sz="1200" dirty="0">
                <a:solidFill>
                  <a:schemeClr val="tx1">
                    <a:lumMod val="75000"/>
                    <a:lumOff val="25000"/>
                  </a:schemeClr>
                </a:solidFill>
                <a:latin typeface="+mn-lt"/>
              </a:rPr>
              <a:t>@echo off </a:t>
            </a:r>
          </a:p>
          <a:p>
            <a:pPr marL="195067" lvl="1" indent="0">
              <a:lnSpc>
                <a:spcPct val="150000"/>
              </a:lnSpc>
              <a:buNone/>
            </a:pPr>
            <a:r>
              <a:rPr lang="fr-FR" sz="1200" dirty="0" err="1">
                <a:solidFill>
                  <a:schemeClr val="accent1"/>
                </a:solidFill>
                <a:latin typeface="+mn-lt"/>
              </a:rPr>
              <a:t>echo</a:t>
            </a:r>
            <a:r>
              <a:rPr lang="fr-FR" sz="1200" dirty="0">
                <a:solidFill>
                  <a:schemeClr val="accent1"/>
                </a:solidFill>
                <a:latin typeface="+mn-lt"/>
              </a:rPr>
              <a:t> "Running </a:t>
            </a:r>
            <a:r>
              <a:rPr lang="fr-FR" sz="1200" dirty="0" err="1">
                <a:solidFill>
                  <a:schemeClr val="accent1"/>
                </a:solidFill>
                <a:latin typeface="+mn-lt"/>
              </a:rPr>
              <a:t>start_prim</a:t>
            </a:r>
            <a:r>
              <a:rPr lang="fr-FR" sz="1200" dirty="0">
                <a:solidFill>
                  <a:schemeClr val="accent1"/>
                </a:solidFill>
                <a:latin typeface="+mn-lt"/>
              </a:rPr>
              <a:t> %*" </a:t>
            </a:r>
          </a:p>
          <a:p>
            <a:pPr marL="195067" lvl="1" indent="0">
              <a:lnSpc>
                <a:spcPct val="150000"/>
              </a:lnSpc>
              <a:buNone/>
            </a:pPr>
            <a:r>
              <a:rPr lang="fr-FR" sz="1200" dirty="0">
                <a:solidFill>
                  <a:srgbClr val="FF6D43"/>
                </a:solidFill>
                <a:latin typeface="+mn-lt"/>
              </a:rPr>
              <a:t>net start "</a:t>
            </a:r>
            <a:r>
              <a:rPr lang="fr-FR" sz="1200" dirty="0" err="1">
                <a:solidFill>
                  <a:srgbClr val="FF6D43"/>
                </a:solidFill>
                <a:latin typeface="+mn-lt"/>
              </a:rPr>
              <a:t>myservice</a:t>
            </a:r>
            <a:r>
              <a:rPr lang="fr-FR" sz="1200" dirty="0">
                <a:solidFill>
                  <a:srgbClr val="FF6D43"/>
                </a:solidFill>
                <a:latin typeface="+mn-lt"/>
              </a:rPr>
              <a:t>"   /Y</a:t>
            </a:r>
          </a:p>
          <a:p>
            <a:pPr marL="195067" lvl="1" indent="0">
              <a:lnSpc>
                <a:spcPct val="150000"/>
              </a:lnSpc>
              <a:buNone/>
            </a:pPr>
            <a:r>
              <a:rPr lang="fr-FR" sz="1200" dirty="0">
                <a:solidFill>
                  <a:schemeClr val="tx1">
                    <a:lumMod val="75000"/>
                    <a:lumOff val="25000"/>
                  </a:schemeClr>
                </a:solidFill>
                <a:latin typeface="+mn-lt"/>
              </a:rPr>
              <a:t>if NOT %</a:t>
            </a:r>
            <a:r>
              <a:rPr lang="fr-FR" sz="1200" dirty="0" err="1">
                <a:solidFill>
                  <a:schemeClr val="tx1">
                    <a:lumMod val="75000"/>
                    <a:lumOff val="25000"/>
                  </a:schemeClr>
                </a:solidFill>
                <a:latin typeface="+mn-lt"/>
              </a:rPr>
              <a:t>errorlevel</a:t>
            </a:r>
            <a:r>
              <a:rPr lang="fr-FR" sz="1200" dirty="0">
                <a:solidFill>
                  <a:schemeClr val="tx1">
                    <a:lumMod val="75000"/>
                    <a:lumOff val="25000"/>
                  </a:schemeClr>
                </a:solidFill>
                <a:latin typeface="+mn-lt"/>
              </a:rPr>
              <a:t>% == 0 </a:t>
            </a:r>
            <a:r>
              <a:rPr lang="fr-FR" sz="1200" dirty="0" err="1">
                <a:solidFill>
                  <a:schemeClr val="tx1">
                    <a:lumMod val="75000"/>
                    <a:lumOff val="25000"/>
                  </a:schemeClr>
                </a:solidFill>
                <a:latin typeface="+mn-lt"/>
              </a:rPr>
              <a:t>goto</a:t>
            </a:r>
            <a:r>
              <a:rPr lang="fr-FR" sz="1200" dirty="0">
                <a:solidFill>
                  <a:schemeClr val="tx1">
                    <a:lumMod val="75000"/>
                    <a:lumOff val="25000"/>
                  </a:schemeClr>
                </a:solidFill>
                <a:latin typeface="+mn-lt"/>
              </a:rPr>
              <a:t> stop </a:t>
            </a:r>
            <a:endParaRPr lang="fr-FR" sz="1200" b="1" dirty="0">
              <a:solidFill>
                <a:schemeClr val="tx1">
                  <a:lumMod val="75000"/>
                  <a:lumOff val="25000"/>
                </a:schemeClr>
              </a:solidFill>
              <a:latin typeface="+mn-lt"/>
            </a:endParaRPr>
          </a:p>
          <a:p>
            <a:pPr marL="195067" lvl="1" indent="0">
              <a:lnSpc>
                <a:spcPct val="150000"/>
              </a:lnSpc>
              <a:buNone/>
            </a:pPr>
            <a:endParaRPr lang="fr-FR" sz="1200" dirty="0">
              <a:solidFill>
                <a:schemeClr val="tx1">
                  <a:lumMod val="75000"/>
                  <a:lumOff val="25000"/>
                </a:schemeClr>
              </a:solidFill>
              <a:latin typeface="+mn-lt"/>
            </a:endParaRPr>
          </a:p>
          <a:p>
            <a:pPr marL="195067" lvl="1" indent="0">
              <a:lnSpc>
                <a:spcPct val="150000"/>
              </a:lnSpc>
              <a:buNone/>
            </a:pPr>
            <a:r>
              <a:rPr lang="en-US" sz="1200" dirty="0">
                <a:solidFill>
                  <a:schemeClr val="tx1">
                    <a:lumMod val="75000"/>
                    <a:lumOff val="25000"/>
                  </a:schemeClr>
                </a:solidFill>
                <a:latin typeface="+mn-lt"/>
              </a:rPr>
              <a:t>:stop</a:t>
            </a:r>
            <a:endParaRPr lang="fr-FR" sz="1200" b="1" dirty="0">
              <a:solidFill>
                <a:schemeClr val="tx1">
                  <a:lumMod val="75000"/>
                  <a:lumOff val="25000"/>
                </a:schemeClr>
              </a:solidFill>
              <a:latin typeface="+mn-lt"/>
            </a:endParaRPr>
          </a:p>
          <a:p>
            <a:pPr marL="195067" lvl="1" indent="0">
              <a:lnSpc>
                <a:spcPct val="150000"/>
              </a:lnSpc>
              <a:buNone/>
            </a:pPr>
            <a:r>
              <a:rPr lang="fr-FR" sz="1200" dirty="0">
                <a:solidFill>
                  <a:schemeClr val="tx1">
                    <a:lumMod val="75000"/>
                    <a:lumOff val="25000"/>
                  </a:schemeClr>
                </a:solidFill>
                <a:latin typeface="+mn-lt"/>
              </a:rPr>
              <a:t>"%SAFE%\</a:t>
            </a:r>
            <a:r>
              <a:rPr lang="fr-FR" sz="1200" dirty="0" err="1">
                <a:solidFill>
                  <a:schemeClr val="tx1">
                    <a:lumMod val="75000"/>
                    <a:lumOff val="25000"/>
                  </a:schemeClr>
                </a:solidFill>
                <a:latin typeface="+mn-lt"/>
              </a:rPr>
              <a:t>safekit</a:t>
            </a:r>
            <a:r>
              <a:rPr lang="fr-FR" sz="1200" dirty="0">
                <a:solidFill>
                  <a:schemeClr val="tx1">
                    <a:lumMod val="75000"/>
                    <a:lumOff val="25000"/>
                  </a:schemeClr>
                </a:solidFill>
                <a:latin typeface="+mn-lt"/>
              </a:rPr>
              <a:t>" </a:t>
            </a:r>
            <a:r>
              <a:rPr lang="fr-FR" sz="1200" dirty="0" err="1">
                <a:solidFill>
                  <a:schemeClr val="tx1">
                    <a:lumMod val="75000"/>
                    <a:lumOff val="25000"/>
                  </a:schemeClr>
                </a:solidFill>
                <a:latin typeface="+mn-lt"/>
              </a:rPr>
              <a:t>printe</a:t>
            </a:r>
            <a:r>
              <a:rPr lang="fr-FR" sz="1200" dirty="0">
                <a:solidFill>
                  <a:schemeClr val="tx1">
                    <a:lumMod val="75000"/>
                    <a:lumOff val="25000"/>
                  </a:schemeClr>
                </a:solidFill>
                <a:latin typeface="+mn-lt"/>
              </a:rPr>
              <a:t> "</a:t>
            </a:r>
            <a:r>
              <a:rPr lang="fr-FR" sz="1200" dirty="0" err="1">
                <a:solidFill>
                  <a:schemeClr val="tx1">
                    <a:lumMod val="75000"/>
                    <a:lumOff val="25000"/>
                  </a:schemeClr>
                </a:solidFill>
                <a:latin typeface="+mn-lt"/>
              </a:rPr>
              <a:t>start_prim</a:t>
            </a:r>
            <a:r>
              <a:rPr lang="fr-FR" sz="1200" dirty="0">
                <a:solidFill>
                  <a:schemeClr val="tx1">
                    <a:lumMod val="75000"/>
                    <a:lumOff val="25000"/>
                  </a:schemeClr>
                </a:solidFill>
                <a:latin typeface="+mn-lt"/>
              </a:rPr>
              <a:t> </a:t>
            </a:r>
            <a:r>
              <a:rPr lang="fr-FR" sz="1200" dirty="0" err="1">
                <a:solidFill>
                  <a:schemeClr val="tx1">
                    <a:lumMod val="75000"/>
                    <a:lumOff val="25000"/>
                  </a:schemeClr>
                </a:solidFill>
                <a:latin typeface="+mn-lt"/>
              </a:rPr>
              <a:t>failed</a:t>
            </a:r>
            <a:r>
              <a:rPr lang="fr-FR" sz="1200" dirty="0">
                <a:solidFill>
                  <a:schemeClr val="tx1">
                    <a:lumMod val="75000"/>
                    <a:lumOff val="25000"/>
                  </a:schemeClr>
                </a:solidFill>
                <a:latin typeface="+mn-lt"/>
              </a:rPr>
              <a:t>" </a:t>
            </a:r>
          </a:p>
          <a:p>
            <a:pPr marL="195067" lvl="1" indent="0">
              <a:lnSpc>
                <a:spcPct val="150000"/>
              </a:lnSpc>
              <a:buNone/>
            </a:pPr>
            <a:r>
              <a:rPr lang="en-US" sz="1200" dirty="0">
                <a:solidFill>
                  <a:schemeClr val="tx1">
                    <a:lumMod val="75000"/>
                    <a:lumOff val="25000"/>
                  </a:schemeClr>
                </a:solidFill>
                <a:latin typeface="+mn-lt"/>
              </a:rPr>
              <a:t>"%SAFE%\</a:t>
            </a:r>
            <a:r>
              <a:rPr lang="en-US" sz="1200" dirty="0" err="1">
                <a:solidFill>
                  <a:schemeClr val="tx1">
                    <a:lumMod val="75000"/>
                    <a:lumOff val="25000"/>
                  </a:schemeClr>
                </a:solidFill>
                <a:latin typeface="+mn-lt"/>
              </a:rPr>
              <a:t>safekit</a:t>
            </a:r>
            <a:r>
              <a:rPr lang="en-US" sz="1200" dirty="0">
                <a:solidFill>
                  <a:schemeClr val="tx1">
                    <a:lumMod val="75000"/>
                    <a:lumOff val="25000"/>
                  </a:schemeClr>
                </a:solidFill>
                <a:latin typeface="+mn-lt"/>
              </a:rPr>
              <a:t>" stop -</a:t>
            </a:r>
            <a:r>
              <a:rPr lang="en-US" sz="1200" dirty="0" err="1">
                <a:solidFill>
                  <a:schemeClr val="tx1">
                    <a:lumMod val="75000"/>
                    <a:lumOff val="25000"/>
                  </a:schemeClr>
                </a:solidFill>
                <a:latin typeface="+mn-lt"/>
              </a:rPr>
              <a:t>i</a:t>
            </a:r>
            <a:r>
              <a:rPr lang="en-US" sz="1200" dirty="0">
                <a:solidFill>
                  <a:schemeClr val="tx1">
                    <a:lumMod val="75000"/>
                    <a:lumOff val="25000"/>
                  </a:schemeClr>
                </a:solidFill>
                <a:latin typeface="+mn-lt"/>
              </a:rPr>
              <a:t> "</a:t>
            </a:r>
            <a:r>
              <a:rPr lang="en-US" sz="1200" dirty="0" err="1">
                <a:solidFill>
                  <a:schemeClr val="tx1">
                    <a:lumMod val="75000"/>
                    <a:lumOff val="25000"/>
                  </a:schemeClr>
                </a:solidFill>
                <a:latin typeface="+mn-lt"/>
              </a:rPr>
              <a:t>start_prim</a:t>
            </a:r>
            <a:r>
              <a:rPr lang="en-US" sz="1200" dirty="0">
                <a:solidFill>
                  <a:schemeClr val="tx1">
                    <a:lumMod val="75000"/>
                    <a:lumOff val="25000"/>
                  </a:schemeClr>
                </a:solidFill>
                <a:latin typeface="+mn-lt"/>
              </a:rPr>
              <a:t>"</a:t>
            </a:r>
            <a:endParaRPr lang="fr-FR" sz="1200" dirty="0">
              <a:latin typeface="+mn-lt"/>
            </a:endParaRPr>
          </a:p>
        </p:txBody>
      </p:sp>
      <p:sp>
        <p:nvSpPr>
          <p:cNvPr id="5" name="Espace réservé du texte 4">
            <a:extLst>
              <a:ext uri="{FF2B5EF4-FFF2-40B4-BE49-F238E27FC236}">
                <a16:creationId xmlns:a16="http://schemas.microsoft.com/office/drawing/2014/main" id="{8699D23E-287A-98ED-2C08-A25BC0F7779D}"/>
              </a:ext>
            </a:extLst>
          </p:cNvPr>
          <p:cNvSpPr>
            <a:spLocks noGrp="1"/>
          </p:cNvSpPr>
          <p:nvPr>
            <p:ph type="body" sz="quarter" idx="26"/>
          </p:nvPr>
        </p:nvSpPr>
        <p:spPr>
          <a:xfrm>
            <a:off x="6289206" y="2122022"/>
            <a:ext cx="5511594" cy="3962400"/>
          </a:xfrm>
        </p:spPr>
        <p:txBody>
          <a:bodyPr/>
          <a:lstStyle/>
          <a:p>
            <a:pPr marL="0" indent="0">
              <a:lnSpc>
                <a:spcPct val="150000"/>
              </a:lnSpc>
              <a:buNone/>
            </a:pPr>
            <a:r>
              <a:rPr lang="en-GB" sz="1200" dirty="0"/>
              <a:t>Script log</a:t>
            </a:r>
            <a:endParaRPr lang="en-US" sz="1200" dirty="0">
              <a:solidFill>
                <a:schemeClr val="accent1"/>
              </a:solidFill>
              <a:cs typeface="Courier New" panose="02070309020205020404" pitchFamily="49" charset="0"/>
            </a:endParaRPr>
          </a:p>
          <a:p>
            <a:pPr marL="0" indent="0">
              <a:lnSpc>
                <a:spcPct val="150000"/>
              </a:lnSpc>
              <a:buNone/>
            </a:pPr>
            <a:r>
              <a:rPr lang="en-US" sz="1200" dirty="0">
                <a:solidFill>
                  <a:schemeClr val="accent1"/>
                </a:solidFill>
                <a:cs typeface="Courier New" panose="02070309020205020404" pitchFamily="49" charset="0"/>
              </a:rPr>
              <a:t>"Running </a:t>
            </a:r>
            <a:r>
              <a:rPr lang="en-US" sz="1200" dirty="0" err="1">
                <a:solidFill>
                  <a:schemeClr val="accent1"/>
                </a:solidFill>
                <a:cs typeface="Courier New" panose="02070309020205020404" pitchFamily="49" charset="0"/>
              </a:rPr>
              <a:t>start_prim</a:t>
            </a:r>
            <a:r>
              <a:rPr lang="en-US" sz="1200" dirty="0">
                <a:solidFill>
                  <a:schemeClr val="accent1"/>
                </a:solidFill>
                <a:cs typeface="Courier New" panose="02070309020205020404" pitchFamily="49" charset="0"/>
              </a:rPr>
              <a:t> WAIT ALONE" </a:t>
            </a:r>
          </a:p>
          <a:p>
            <a:pPr marL="0" indent="0">
              <a:lnSpc>
                <a:spcPct val="150000"/>
              </a:lnSpc>
              <a:buNone/>
            </a:pPr>
            <a:r>
              <a:rPr lang="en-US" sz="1200" dirty="0">
                <a:solidFill>
                  <a:schemeClr val="accent1"/>
                </a:solidFill>
                <a:cs typeface="Courier New" panose="02070309020205020404" pitchFamily="49" charset="0"/>
              </a:rPr>
              <a:t>The </a:t>
            </a:r>
            <a:r>
              <a:rPr lang="en-US" sz="1200" dirty="0" err="1">
                <a:solidFill>
                  <a:schemeClr val="accent1"/>
                </a:solidFill>
                <a:cs typeface="Courier New" panose="02070309020205020404" pitchFamily="49" charset="0"/>
              </a:rPr>
              <a:t>myservice</a:t>
            </a:r>
            <a:r>
              <a:rPr lang="en-US" sz="1200" dirty="0">
                <a:solidFill>
                  <a:schemeClr val="accent1"/>
                </a:solidFill>
                <a:cs typeface="Courier New" panose="02070309020205020404" pitchFamily="49" charset="0"/>
              </a:rPr>
              <a:t> service failed to start</a:t>
            </a:r>
          </a:p>
          <a:p>
            <a:pPr marL="0" indent="0">
              <a:lnSpc>
                <a:spcPct val="150000"/>
              </a:lnSpc>
              <a:buNone/>
            </a:pPr>
            <a:endParaRPr lang="en-US" sz="1200" dirty="0">
              <a:cs typeface="Courier New" panose="02070309020205020404" pitchFamily="49" charset="0"/>
            </a:endParaRPr>
          </a:p>
          <a:p>
            <a:pPr marL="0" indent="0">
              <a:lnSpc>
                <a:spcPct val="150000"/>
              </a:lnSpc>
              <a:buNone/>
            </a:pPr>
            <a:endParaRPr lang="en-US" sz="1200" dirty="0">
              <a:cs typeface="Courier New" panose="02070309020205020404" pitchFamily="49" charset="0"/>
            </a:endParaRPr>
          </a:p>
          <a:p>
            <a:pPr marL="0" indent="0">
              <a:lnSpc>
                <a:spcPct val="150000"/>
              </a:lnSpc>
              <a:buNone/>
            </a:pPr>
            <a:r>
              <a:rPr lang="en-US" sz="1200" dirty="0">
                <a:cs typeface="Courier New" panose="02070309020205020404" pitchFamily="49" charset="0"/>
              </a:rPr>
              <a:t>Module log</a:t>
            </a:r>
          </a:p>
          <a:p>
            <a:pPr marL="0" indent="0">
              <a:lnSpc>
                <a:spcPct val="150000"/>
              </a:lnSpc>
              <a:buNone/>
            </a:pPr>
            <a:r>
              <a:rPr lang="en-US" sz="1200" dirty="0">
                <a:solidFill>
                  <a:schemeClr val="accent1"/>
                </a:solidFill>
                <a:cs typeface="Courier New" panose="02070309020205020404" pitchFamily="49" charset="0"/>
              </a:rPr>
              <a:t>10-20 18:28:12 … </a:t>
            </a:r>
            <a:r>
              <a:rPr lang="en-US" sz="1200" dirty="0" err="1">
                <a:solidFill>
                  <a:schemeClr val="accent1"/>
                </a:solidFill>
                <a:cs typeface="Courier New" panose="02070309020205020404" pitchFamily="49" charset="0"/>
              </a:rPr>
              <a:t>start_prim</a:t>
            </a:r>
            <a:r>
              <a:rPr lang="en-US" sz="1200" dirty="0">
                <a:solidFill>
                  <a:schemeClr val="accent1"/>
                </a:solidFill>
                <a:cs typeface="Courier New" panose="02070309020205020404" pitchFamily="49" charset="0"/>
              </a:rPr>
              <a:t> failed</a:t>
            </a:r>
            <a:endParaRPr lang="en-US" sz="1200" dirty="0">
              <a:cs typeface="Courier New" panose="02070309020205020404" pitchFamily="49" charset="0"/>
            </a:endParaRPr>
          </a:p>
          <a:p>
            <a:pPr marL="0" indent="0">
              <a:lnSpc>
                <a:spcPct val="150000"/>
              </a:lnSpc>
              <a:buNone/>
            </a:pPr>
            <a:r>
              <a:rPr lang="en-US" sz="1200" dirty="0">
                <a:solidFill>
                  <a:schemeClr val="accent1"/>
                </a:solidFill>
                <a:cs typeface="Courier New" panose="02070309020205020404" pitchFamily="49" charset="0"/>
              </a:rPr>
              <a:t>10-20 18:28:12 … Action stop called by </a:t>
            </a:r>
            <a:r>
              <a:rPr lang="en-US" sz="1200" dirty="0" err="1">
                <a:solidFill>
                  <a:schemeClr val="accent1"/>
                </a:solidFill>
                <a:cs typeface="Courier New" panose="02070309020205020404" pitchFamily="49" charset="0"/>
              </a:rPr>
              <a:t>start_prim</a:t>
            </a:r>
            <a:endParaRPr lang="en-US" sz="1200" dirty="0">
              <a:solidFill>
                <a:schemeClr val="accent1"/>
              </a:solidFill>
              <a:cs typeface="Courier New" panose="02070309020205020404" pitchFamily="49" charset="0"/>
            </a:endParaRPr>
          </a:p>
        </p:txBody>
      </p:sp>
      <p:sp>
        <p:nvSpPr>
          <p:cNvPr id="6" name="Titre 5">
            <a:extLst>
              <a:ext uri="{FF2B5EF4-FFF2-40B4-BE49-F238E27FC236}">
                <a16:creationId xmlns:a16="http://schemas.microsoft.com/office/drawing/2014/main" id="{F5D8EEA2-A0D1-AF19-56B1-1680FBE45A5F}"/>
              </a:ext>
            </a:extLst>
          </p:cNvPr>
          <p:cNvSpPr>
            <a:spLocks noGrp="1"/>
          </p:cNvSpPr>
          <p:nvPr>
            <p:ph type="title"/>
          </p:nvPr>
        </p:nvSpPr>
        <p:spPr/>
        <p:txBody>
          <a:bodyPr/>
          <a:lstStyle/>
          <a:p>
            <a:r>
              <a:rPr lang="fr-FR" dirty="0"/>
              <a:t>Example on Windows </a:t>
            </a:r>
          </a:p>
        </p:txBody>
      </p:sp>
      <p:sp>
        <p:nvSpPr>
          <p:cNvPr id="7" name="Espace réservé du texte 6">
            <a:extLst>
              <a:ext uri="{FF2B5EF4-FFF2-40B4-BE49-F238E27FC236}">
                <a16:creationId xmlns:a16="http://schemas.microsoft.com/office/drawing/2014/main" id="{CA3C78BC-A59B-C38A-0285-599090C755CB}"/>
              </a:ext>
            </a:extLst>
          </p:cNvPr>
          <p:cNvSpPr>
            <a:spLocks noGrp="1"/>
          </p:cNvSpPr>
          <p:nvPr>
            <p:ph type="body" sz="quarter" idx="10"/>
          </p:nvPr>
        </p:nvSpPr>
        <p:spPr/>
        <p:txBody>
          <a:bodyPr/>
          <a:lstStyle/>
          <a:p>
            <a:endParaRPr lang="fr-FR" dirty="0"/>
          </a:p>
        </p:txBody>
      </p:sp>
      <p:pic>
        <p:nvPicPr>
          <p:cNvPr id="8" name="Graphique 7" descr="Badge 1 contour">
            <a:extLst>
              <a:ext uri="{FF2B5EF4-FFF2-40B4-BE49-F238E27FC236}">
                <a16:creationId xmlns:a16="http://schemas.microsoft.com/office/drawing/2014/main" id="{B8E3C2A5-3D85-E2F7-E9A4-69F68CBA7AC5}"/>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05647" y="2489047"/>
            <a:ext cx="243840" cy="243840"/>
          </a:xfrm>
          <a:prstGeom prst="rect">
            <a:avLst/>
          </a:prstGeom>
        </p:spPr>
      </p:pic>
      <p:pic>
        <p:nvPicPr>
          <p:cNvPr id="11" name="Graphique 10" descr="Badge contour">
            <a:extLst>
              <a:ext uri="{FF2B5EF4-FFF2-40B4-BE49-F238E27FC236}">
                <a16:creationId xmlns:a16="http://schemas.microsoft.com/office/drawing/2014/main" id="{9BC546BE-7181-9765-79AC-3B5366A1ED07}"/>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05647" y="2816321"/>
            <a:ext cx="243840" cy="243840"/>
          </a:xfrm>
          <a:prstGeom prst="rect">
            <a:avLst/>
          </a:prstGeom>
        </p:spPr>
      </p:pic>
      <p:pic>
        <p:nvPicPr>
          <p:cNvPr id="12" name="Graphique 11" descr="Badge 3 contour">
            <a:extLst>
              <a:ext uri="{FF2B5EF4-FFF2-40B4-BE49-F238E27FC236}">
                <a16:creationId xmlns:a16="http://schemas.microsoft.com/office/drawing/2014/main" id="{86437754-990F-F485-942D-72F53F6F82F0}"/>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05647" y="4108670"/>
            <a:ext cx="243840" cy="243840"/>
          </a:xfrm>
          <a:prstGeom prst="rect">
            <a:avLst/>
          </a:prstGeom>
        </p:spPr>
      </p:pic>
      <p:pic>
        <p:nvPicPr>
          <p:cNvPr id="13" name="Graphique 12" descr="Badge 4 contour">
            <a:extLst>
              <a:ext uri="{FF2B5EF4-FFF2-40B4-BE49-F238E27FC236}">
                <a16:creationId xmlns:a16="http://schemas.microsoft.com/office/drawing/2014/main" id="{93E66214-1F66-6CD5-9D59-E84278A2DA66}"/>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05647" y="4436610"/>
            <a:ext cx="243840" cy="243840"/>
          </a:xfrm>
          <a:prstGeom prst="rect">
            <a:avLst/>
          </a:prstGeom>
        </p:spPr>
      </p:pic>
      <p:pic>
        <p:nvPicPr>
          <p:cNvPr id="14" name="Graphique 13" descr="Badge 1 contour">
            <a:extLst>
              <a:ext uri="{FF2B5EF4-FFF2-40B4-BE49-F238E27FC236}">
                <a16:creationId xmlns:a16="http://schemas.microsoft.com/office/drawing/2014/main" id="{78373CC3-2574-CC05-6CF9-5E5F319E37AA}"/>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902795" y="2489047"/>
            <a:ext cx="243840" cy="243840"/>
          </a:xfrm>
          <a:prstGeom prst="rect">
            <a:avLst/>
          </a:prstGeom>
        </p:spPr>
      </p:pic>
      <p:pic>
        <p:nvPicPr>
          <p:cNvPr id="15" name="Graphique 14" descr="Badge contour">
            <a:extLst>
              <a:ext uri="{FF2B5EF4-FFF2-40B4-BE49-F238E27FC236}">
                <a16:creationId xmlns:a16="http://schemas.microsoft.com/office/drawing/2014/main" id="{3A688113-EF40-7DF0-07AA-02B72797E0E0}"/>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902795" y="2816321"/>
            <a:ext cx="243840" cy="243840"/>
          </a:xfrm>
          <a:prstGeom prst="rect">
            <a:avLst/>
          </a:prstGeom>
        </p:spPr>
      </p:pic>
      <p:pic>
        <p:nvPicPr>
          <p:cNvPr id="16" name="Graphique 15" descr="Badge 3 contour">
            <a:extLst>
              <a:ext uri="{FF2B5EF4-FFF2-40B4-BE49-F238E27FC236}">
                <a16:creationId xmlns:a16="http://schemas.microsoft.com/office/drawing/2014/main" id="{A5ACD21B-3724-42B9-E3C5-11DD14317C55}"/>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902795" y="4108670"/>
            <a:ext cx="243840" cy="243840"/>
          </a:xfrm>
          <a:prstGeom prst="rect">
            <a:avLst/>
          </a:prstGeom>
        </p:spPr>
      </p:pic>
      <p:pic>
        <p:nvPicPr>
          <p:cNvPr id="17" name="Graphique 16" descr="Badge 4 contour">
            <a:extLst>
              <a:ext uri="{FF2B5EF4-FFF2-40B4-BE49-F238E27FC236}">
                <a16:creationId xmlns:a16="http://schemas.microsoft.com/office/drawing/2014/main" id="{BAB6DA09-7D14-80F5-F6F2-CB0ED20786D8}"/>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902795" y="4436610"/>
            <a:ext cx="243840" cy="243840"/>
          </a:xfrm>
          <a:prstGeom prst="rect">
            <a:avLst/>
          </a:prstGeom>
        </p:spPr>
      </p:pic>
      <p:cxnSp>
        <p:nvCxnSpPr>
          <p:cNvPr id="18" name="Connecteur droit avec flèche 17">
            <a:extLst>
              <a:ext uri="{FF2B5EF4-FFF2-40B4-BE49-F238E27FC236}">
                <a16:creationId xmlns:a16="http://schemas.microsoft.com/office/drawing/2014/main" id="{DAC5577D-8BFB-5642-46B6-C659CC89C384}"/>
              </a:ext>
            </a:extLst>
          </p:cNvPr>
          <p:cNvCxnSpPr>
            <a:cxnSpLocks/>
          </p:cNvCxnSpPr>
          <p:nvPr/>
        </p:nvCxnSpPr>
        <p:spPr>
          <a:xfrm>
            <a:off x="4155311" y="4473681"/>
            <a:ext cx="1452040" cy="0"/>
          </a:xfrm>
          <a:prstGeom prst="straightConnector1">
            <a:avLst/>
          </a:prstGeom>
          <a:ln w="9525">
            <a:solidFill>
              <a:srgbClr val="FF6D43"/>
            </a:solidFill>
            <a:tailEnd type="triangle"/>
          </a:ln>
        </p:spPr>
        <p:style>
          <a:lnRef idx="1">
            <a:schemeClr val="accent1"/>
          </a:lnRef>
          <a:fillRef idx="0">
            <a:schemeClr val="accent1"/>
          </a:fillRef>
          <a:effectRef idx="0">
            <a:schemeClr val="accent1"/>
          </a:effectRef>
          <a:fontRef idx="minor">
            <a:schemeClr val="tx1"/>
          </a:fontRef>
        </p:style>
      </p:cxnSp>
      <p:cxnSp>
        <p:nvCxnSpPr>
          <p:cNvPr id="19" name="Connecteur droit avec flèche 18">
            <a:extLst>
              <a:ext uri="{FF2B5EF4-FFF2-40B4-BE49-F238E27FC236}">
                <a16:creationId xmlns:a16="http://schemas.microsoft.com/office/drawing/2014/main" id="{596DDC26-FE92-AC01-CE4D-6F94077A38AF}"/>
              </a:ext>
            </a:extLst>
          </p:cNvPr>
          <p:cNvCxnSpPr>
            <a:cxnSpLocks/>
          </p:cNvCxnSpPr>
          <p:nvPr/>
        </p:nvCxnSpPr>
        <p:spPr>
          <a:xfrm>
            <a:off x="3183364" y="2805969"/>
            <a:ext cx="2511957" cy="8933"/>
          </a:xfrm>
          <a:prstGeom prst="straightConnector1">
            <a:avLst/>
          </a:prstGeom>
          <a:ln w="9525">
            <a:solidFill>
              <a:srgbClr val="FF6D43"/>
            </a:solidFill>
            <a:tailEnd type="triangle"/>
          </a:ln>
        </p:spPr>
        <p:style>
          <a:lnRef idx="1">
            <a:schemeClr val="accent1"/>
          </a:lnRef>
          <a:fillRef idx="0">
            <a:schemeClr val="accent1"/>
          </a:fillRef>
          <a:effectRef idx="0">
            <a:schemeClr val="accent1"/>
          </a:effectRef>
          <a:fontRef idx="minor">
            <a:schemeClr val="tx1"/>
          </a:fontRef>
        </p:style>
      </p:cxnSp>
      <p:pic>
        <p:nvPicPr>
          <p:cNvPr id="9" name="mirror-7">
            <a:hlinkClick r:id="" action="ppaction://media"/>
            <a:extLst>
              <a:ext uri="{FF2B5EF4-FFF2-40B4-BE49-F238E27FC236}">
                <a16:creationId xmlns:a16="http://schemas.microsoft.com/office/drawing/2014/main" id="{A125A7B0-2677-4564-4F21-0FA45F532212}"/>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2548160" y="6370637"/>
            <a:ext cx="487363" cy="487363"/>
          </a:xfrm>
          <a:prstGeom prst="rect">
            <a:avLst/>
          </a:prstGeom>
        </p:spPr>
      </p:pic>
    </p:spTree>
    <p:extLst>
      <p:ext uri="{BB962C8B-B14F-4D97-AF65-F5344CB8AC3E}">
        <p14:creationId xmlns:p14="http://schemas.microsoft.com/office/powerpoint/2010/main" val="3604339577"/>
      </p:ext>
    </p:extLst>
  </p:cSld>
  <p:clrMapOvr>
    <a:masterClrMapping/>
  </p:clrMapOvr>
  <mc:AlternateContent xmlns:mc="http://schemas.openxmlformats.org/markup-compatibility/2006" xmlns:p14="http://schemas.microsoft.com/office/powerpoint/2010/main">
    <mc:Choice Requires="p14">
      <p:transition spd="slow" p14:dur="2000" advClick="0" advTm="37000"/>
    </mc:Choice>
    <mc:Fallback xmlns="">
      <p:transition spd="slow" advClick="0" advTm="3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6125"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9"/>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16377135-6C8C-5366-11E2-1713533A8A41}"/>
              </a:ext>
            </a:extLst>
          </p:cNvPr>
          <p:cNvSpPr>
            <a:spLocks noGrp="1"/>
          </p:cNvSpPr>
          <p:nvPr>
            <p:ph type="body" sz="quarter" idx="10"/>
          </p:nvPr>
        </p:nvSpPr>
        <p:spPr/>
        <p:txBody>
          <a:bodyPr/>
          <a:lstStyle/>
          <a:p>
            <a:r>
              <a:rPr lang="en-US" dirty="0"/>
              <a:t>Mirror state transitions</a:t>
            </a:r>
            <a:endParaRPr lang="fr-FR" dirty="0"/>
          </a:p>
        </p:txBody>
      </p:sp>
      <p:sp>
        <p:nvSpPr>
          <p:cNvPr id="3" name="Espace réservé du texte 2">
            <a:extLst>
              <a:ext uri="{FF2B5EF4-FFF2-40B4-BE49-F238E27FC236}">
                <a16:creationId xmlns:a16="http://schemas.microsoft.com/office/drawing/2014/main" id="{7E9CF22B-1F8D-2C70-5793-02363DFFE833}"/>
              </a:ext>
            </a:extLst>
          </p:cNvPr>
          <p:cNvSpPr>
            <a:spLocks noGrp="1"/>
          </p:cNvSpPr>
          <p:nvPr>
            <p:ph type="body" sz="quarter" idx="16"/>
          </p:nvPr>
        </p:nvSpPr>
        <p:spPr/>
        <p:txBody>
          <a:bodyPr/>
          <a:lstStyle/>
          <a:p>
            <a:endParaRPr lang="fr-FR"/>
          </a:p>
        </p:txBody>
      </p:sp>
      <p:pic>
        <p:nvPicPr>
          <p:cNvPr id="4" name="mirror-26">
            <a:hlinkClick r:id="" action="ppaction://media"/>
            <a:extLst>
              <a:ext uri="{FF2B5EF4-FFF2-40B4-BE49-F238E27FC236}">
                <a16:creationId xmlns:a16="http://schemas.microsoft.com/office/drawing/2014/main" id="{FB0C98A9-FA39-4155-19AB-FD4735715AC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534713" y="6356350"/>
            <a:ext cx="487363" cy="487363"/>
          </a:xfrm>
          <a:prstGeom prst="rect">
            <a:avLst/>
          </a:prstGeom>
        </p:spPr>
      </p:pic>
    </p:spTree>
    <p:extLst>
      <p:ext uri="{BB962C8B-B14F-4D97-AF65-F5344CB8AC3E}">
        <p14:creationId xmlns:p14="http://schemas.microsoft.com/office/powerpoint/2010/main" val="2022547315"/>
      </p:ext>
    </p:extLst>
  </p:cSld>
  <p:clrMapOvr>
    <a:masterClrMapping/>
  </p:clrMapOvr>
  <mc:AlternateContent xmlns:mc="http://schemas.openxmlformats.org/markup-compatibility/2006" xmlns:p14="http://schemas.microsoft.com/office/powerpoint/2010/main">
    <mc:Choice Requires="p14">
      <p:transition spd="slow" p14:dur="2000" advClick="0" advTm="4000"/>
    </mc:Choice>
    <mc:Fallback xmlns="">
      <p:transition spd="slow" advClick="0" advTm="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51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E9864C97-628B-F3FB-54CB-D258D68196B8}"/>
              </a:ext>
            </a:extLst>
          </p:cNvPr>
          <p:cNvSpPr>
            <a:spLocks noGrp="1"/>
          </p:cNvSpPr>
          <p:nvPr>
            <p:ph type="title"/>
          </p:nvPr>
        </p:nvSpPr>
        <p:spPr/>
        <p:txBody>
          <a:bodyPr/>
          <a:lstStyle/>
          <a:p>
            <a:r>
              <a:rPr lang="fr-FR" dirty="0"/>
              <a:t>Mirror module state</a:t>
            </a:r>
          </a:p>
        </p:txBody>
      </p:sp>
      <p:sp>
        <p:nvSpPr>
          <p:cNvPr id="5" name="Espace réservé du texte 4">
            <a:extLst>
              <a:ext uri="{FF2B5EF4-FFF2-40B4-BE49-F238E27FC236}">
                <a16:creationId xmlns:a16="http://schemas.microsoft.com/office/drawing/2014/main" id="{DA52DF11-81A3-874A-D53B-E6422311E46F}"/>
              </a:ext>
            </a:extLst>
          </p:cNvPr>
          <p:cNvSpPr>
            <a:spLocks noGrp="1"/>
          </p:cNvSpPr>
          <p:nvPr>
            <p:ph type="body" sz="quarter" idx="10"/>
          </p:nvPr>
        </p:nvSpPr>
        <p:spPr/>
        <p:txBody>
          <a:bodyPr/>
          <a:lstStyle/>
          <a:p>
            <a:endParaRPr lang="fr-FR"/>
          </a:p>
        </p:txBody>
      </p:sp>
      <p:graphicFrame>
        <p:nvGraphicFramePr>
          <p:cNvPr id="7" name="Tableau 13">
            <a:extLst>
              <a:ext uri="{FF2B5EF4-FFF2-40B4-BE49-F238E27FC236}">
                <a16:creationId xmlns:a16="http://schemas.microsoft.com/office/drawing/2014/main" id="{5092C207-7275-6138-2C78-597735EB7F16}"/>
              </a:ext>
            </a:extLst>
          </p:cNvPr>
          <p:cNvGraphicFramePr>
            <a:graphicFrameLocks noGrp="1"/>
          </p:cNvGraphicFramePr>
          <p:nvPr>
            <p:extLst>
              <p:ext uri="{D42A27DB-BD31-4B8C-83A1-F6EECF244321}">
                <p14:modId xmlns:p14="http://schemas.microsoft.com/office/powerpoint/2010/main" val="2941420183"/>
              </p:ext>
            </p:extLst>
          </p:nvPr>
        </p:nvGraphicFramePr>
        <p:xfrm>
          <a:off x="378945" y="1293649"/>
          <a:ext cx="11399804" cy="4149416"/>
        </p:xfrm>
        <a:graphic>
          <a:graphicData uri="http://schemas.openxmlformats.org/drawingml/2006/table">
            <a:tbl>
              <a:tblPr firstRow="1" bandRow="1">
                <a:tableStyleId>{5C22544A-7EE6-4342-B048-85BDC9FD1C3A}</a:tableStyleId>
              </a:tblPr>
              <a:tblGrid>
                <a:gridCol w="1159200">
                  <a:extLst>
                    <a:ext uri="{9D8B030D-6E8A-4147-A177-3AD203B41FA5}">
                      <a16:colId xmlns:a16="http://schemas.microsoft.com/office/drawing/2014/main" val="3474375136"/>
                    </a:ext>
                  </a:extLst>
                </a:gridCol>
                <a:gridCol w="1170035">
                  <a:extLst>
                    <a:ext uri="{9D8B030D-6E8A-4147-A177-3AD203B41FA5}">
                      <a16:colId xmlns:a16="http://schemas.microsoft.com/office/drawing/2014/main" val="806201117"/>
                    </a:ext>
                  </a:extLst>
                </a:gridCol>
                <a:gridCol w="3370177">
                  <a:extLst>
                    <a:ext uri="{9D8B030D-6E8A-4147-A177-3AD203B41FA5}">
                      <a16:colId xmlns:a16="http://schemas.microsoft.com/office/drawing/2014/main" val="1474618869"/>
                    </a:ext>
                  </a:extLst>
                </a:gridCol>
                <a:gridCol w="1160792">
                  <a:extLst>
                    <a:ext uri="{9D8B030D-6E8A-4147-A177-3AD203B41FA5}">
                      <a16:colId xmlns:a16="http://schemas.microsoft.com/office/drawing/2014/main" val="2902988777"/>
                    </a:ext>
                  </a:extLst>
                </a:gridCol>
                <a:gridCol w="1170000">
                  <a:extLst>
                    <a:ext uri="{9D8B030D-6E8A-4147-A177-3AD203B41FA5}">
                      <a16:colId xmlns:a16="http://schemas.microsoft.com/office/drawing/2014/main" val="1607880496"/>
                    </a:ext>
                  </a:extLst>
                </a:gridCol>
                <a:gridCol w="3369600">
                  <a:extLst>
                    <a:ext uri="{9D8B030D-6E8A-4147-A177-3AD203B41FA5}">
                      <a16:colId xmlns:a16="http://schemas.microsoft.com/office/drawing/2014/main" val="1743789734"/>
                    </a:ext>
                  </a:extLst>
                </a:gridCol>
              </a:tblGrid>
              <a:tr h="1037354">
                <a:tc>
                  <a:txBody>
                    <a:bodyPr/>
                    <a:lstStyle/>
                    <a:p>
                      <a:pPr algn="ctr">
                        <a:lnSpc>
                          <a:spcPct val="150000"/>
                        </a:lnSpc>
                      </a:pPr>
                      <a:endParaRPr lang="fr-FR" sz="1200" dirty="0"/>
                    </a:p>
                  </a:txBody>
                  <a:tcPr marL="121920" marR="121920" marT="60960" marB="60960">
                    <a:lnL w="6350" cap="flat" cmpd="sng" algn="ctr">
                      <a:solidFill>
                        <a:srgbClr val="FF6D43"/>
                      </a:solidFill>
                      <a:prstDash val="solid"/>
                      <a:round/>
                      <a:headEnd type="none" w="med" len="med"/>
                      <a:tailEnd type="none" w="med" len="med"/>
                    </a:lnL>
                    <a:lnR w="6350" cap="flat" cmpd="sng" algn="ctr">
                      <a:solidFill>
                        <a:srgbClr val="FF6D43"/>
                      </a:solidFill>
                      <a:prstDash val="solid"/>
                      <a:round/>
                      <a:headEnd type="none" w="med" len="med"/>
                      <a:tailEnd type="none" w="med" len="med"/>
                    </a:lnR>
                    <a:lnT w="6350" cap="flat" cmpd="sng" algn="ctr">
                      <a:solidFill>
                        <a:srgbClr val="FF6D43"/>
                      </a:solidFill>
                      <a:prstDash val="solid"/>
                      <a:round/>
                      <a:headEnd type="none" w="med" len="med"/>
                      <a:tailEnd type="none" w="med" len="med"/>
                    </a:lnT>
                    <a:lnB w="6350" cap="flat" cmpd="sng" algn="ctr">
                      <a:solidFill>
                        <a:srgbClr val="FF6D4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ctr">
                        <a:lnSpc>
                          <a:spcPct val="150000"/>
                        </a:lnSpc>
                        <a:buNone/>
                      </a:pPr>
                      <a:r>
                        <a:rPr lang="fr-FR" sz="1200" b="0" dirty="0" err="1">
                          <a:solidFill>
                            <a:schemeClr val="tx1"/>
                          </a:solidFill>
                        </a:rPr>
                        <a:t>uptodate</a:t>
                      </a:r>
                      <a:endParaRPr lang="fr-FR" sz="1200" b="0" dirty="0">
                        <a:solidFill>
                          <a:schemeClr val="tx1"/>
                        </a:solidFill>
                      </a:endParaRPr>
                    </a:p>
                  </a:txBody>
                  <a:tcPr marL="121920" marR="121920" marT="60960" marB="60960" anchor="ctr">
                    <a:lnL w="6350" cap="flat" cmpd="sng" algn="ctr">
                      <a:solidFill>
                        <a:srgbClr val="FF6D43"/>
                      </a:solidFill>
                      <a:prstDash val="solid"/>
                      <a:round/>
                      <a:headEnd type="none" w="med" len="med"/>
                      <a:tailEnd type="none" w="med" len="med"/>
                    </a:lnL>
                    <a:lnR w="6350" cap="flat" cmpd="sng" algn="ctr">
                      <a:solidFill>
                        <a:srgbClr val="FF6D43"/>
                      </a:solidFill>
                      <a:prstDash val="solid"/>
                      <a:round/>
                      <a:headEnd type="none" w="med" len="med"/>
                      <a:tailEnd type="none" w="med" len="med"/>
                    </a:lnR>
                    <a:lnT w="6350" cap="flat" cmpd="sng" algn="ctr">
                      <a:solidFill>
                        <a:srgbClr val="FF6D43"/>
                      </a:solidFill>
                      <a:prstDash val="solid"/>
                      <a:round/>
                      <a:headEnd type="none" w="med" len="med"/>
                      <a:tailEnd type="none" w="med" len="med"/>
                    </a:lnT>
                    <a:lnB w="6350" cap="flat" cmpd="sng" algn="ctr">
                      <a:solidFill>
                        <a:srgbClr val="FF6D4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1200" b="0" baseline="0" dirty="0">
                          <a:solidFill>
                            <a:schemeClr val="tx1"/>
                          </a:solidFill>
                        </a:rPr>
                        <a:t>Primary without secondary</a:t>
                      </a:r>
                    </a:p>
                  </a:txBody>
                  <a:tcPr marL="121920" marR="121920" marT="60960" marB="60960" anchor="ctr">
                    <a:lnL w="6350" cap="flat" cmpd="sng" algn="ctr">
                      <a:solidFill>
                        <a:srgbClr val="FF6D43"/>
                      </a:solidFill>
                      <a:prstDash val="solid"/>
                      <a:round/>
                      <a:headEnd type="none" w="med" len="med"/>
                      <a:tailEnd type="none" w="med" len="med"/>
                    </a:lnL>
                    <a:lnR w="6350" cap="flat" cmpd="sng" algn="ctr">
                      <a:solidFill>
                        <a:srgbClr val="FF6D43"/>
                      </a:solidFill>
                      <a:prstDash val="solid"/>
                      <a:round/>
                      <a:headEnd type="none" w="med" len="med"/>
                      <a:tailEnd type="none" w="med" len="med"/>
                    </a:lnR>
                    <a:lnT w="6350" cap="flat" cmpd="sng" algn="ctr">
                      <a:solidFill>
                        <a:srgbClr val="FF6D43"/>
                      </a:solidFill>
                      <a:prstDash val="solid"/>
                      <a:round/>
                      <a:headEnd type="none" w="med" len="med"/>
                      <a:tailEnd type="none" w="med" len="med"/>
                    </a:lnT>
                    <a:lnB w="6350" cap="flat" cmpd="sng" algn="ctr">
                      <a:solidFill>
                        <a:srgbClr val="FF6D4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endParaRPr lang="en-US" sz="1200" b="0" baseline="0" dirty="0">
                        <a:solidFill>
                          <a:schemeClr val="tx1"/>
                        </a:solidFill>
                        <a:cs typeface="Arial" charset="0"/>
                      </a:endParaRPr>
                    </a:p>
                  </a:txBody>
                  <a:tcPr marL="121920" marR="121920" marT="60960" marB="60960" anchor="ctr">
                    <a:lnL w="6350" cap="flat" cmpd="sng" algn="ctr">
                      <a:solidFill>
                        <a:srgbClr val="FF6D43"/>
                      </a:solidFill>
                      <a:prstDash val="solid"/>
                      <a:round/>
                      <a:headEnd type="none" w="med" len="med"/>
                      <a:tailEnd type="none" w="med" len="med"/>
                    </a:lnL>
                    <a:lnR w="6350" cap="flat" cmpd="sng" algn="ctr">
                      <a:solidFill>
                        <a:srgbClr val="FF6D43"/>
                      </a:solidFill>
                      <a:prstDash val="solid"/>
                      <a:round/>
                      <a:headEnd type="none" w="med" len="med"/>
                      <a:tailEnd type="none" w="med" len="med"/>
                    </a:lnR>
                    <a:lnT w="6350" cap="flat" cmpd="sng" algn="ctr">
                      <a:solidFill>
                        <a:srgbClr val="FF6D43"/>
                      </a:solidFill>
                      <a:prstDash val="solid"/>
                      <a:round/>
                      <a:headEnd type="none" w="med" len="med"/>
                      <a:tailEnd type="none" w="med" len="med"/>
                    </a:lnT>
                    <a:lnB w="6350" cap="flat" cmpd="sng" algn="ctr">
                      <a:solidFill>
                        <a:srgbClr val="FF6D4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endParaRPr lang="en-US" sz="1200" b="0" baseline="0" dirty="0">
                        <a:solidFill>
                          <a:schemeClr val="tx1"/>
                        </a:solidFill>
                        <a:cs typeface="Arial" charset="0"/>
                      </a:endParaRPr>
                    </a:p>
                  </a:txBody>
                  <a:tcPr marL="121920" marR="121920" marT="60960" marB="60960" anchor="ctr">
                    <a:lnL w="6350" cap="flat" cmpd="sng" algn="ctr">
                      <a:solidFill>
                        <a:srgbClr val="FF6D43"/>
                      </a:solidFill>
                      <a:prstDash val="solid"/>
                      <a:round/>
                      <a:headEnd type="none" w="med" len="med"/>
                      <a:tailEnd type="none" w="med" len="med"/>
                    </a:lnL>
                    <a:lnR w="6350" cap="flat" cmpd="sng" algn="ctr">
                      <a:solidFill>
                        <a:srgbClr val="FF6D43"/>
                      </a:solidFill>
                      <a:prstDash val="solid"/>
                      <a:round/>
                      <a:headEnd type="none" w="med" len="med"/>
                      <a:tailEnd type="none" w="med" len="med"/>
                    </a:lnR>
                    <a:lnT w="6350" cap="flat" cmpd="sng" algn="ctr">
                      <a:solidFill>
                        <a:srgbClr val="FF6D43"/>
                      </a:solidFill>
                      <a:prstDash val="solid"/>
                      <a:round/>
                      <a:headEnd type="none" w="med" len="med"/>
                      <a:tailEnd type="none" w="med" len="med"/>
                    </a:lnT>
                    <a:lnB w="6350" cap="flat" cmpd="sng" algn="ctr">
                      <a:solidFill>
                        <a:srgbClr val="FF6D4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1200" b="0" baseline="0" dirty="0">
                          <a:solidFill>
                            <a:schemeClr val="tx1"/>
                          </a:solidFill>
                        </a:rPr>
                        <a:t>File resynchronization if SECOND else transient state</a:t>
                      </a:r>
                    </a:p>
                  </a:txBody>
                  <a:tcPr marL="121920" marR="121920" marT="60960" marB="60960" anchor="ctr">
                    <a:lnL w="6350" cap="flat" cmpd="sng" algn="ctr">
                      <a:solidFill>
                        <a:srgbClr val="FF6D43"/>
                      </a:solidFill>
                      <a:prstDash val="solid"/>
                      <a:round/>
                      <a:headEnd type="none" w="med" len="med"/>
                      <a:tailEnd type="none" w="med" len="med"/>
                    </a:lnL>
                    <a:lnR w="6350" cap="flat" cmpd="sng" algn="ctr">
                      <a:solidFill>
                        <a:srgbClr val="FF6D43"/>
                      </a:solidFill>
                      <a:prstDash val="solid"/>
                      <a:round/>
                      <a:headEnd type="none" w="med" len="med"/>
                      <a:tailEnd type="none" w="med" len="med"/>
                    </a:lnR>
                    <a:lnT w="6350" cap="flat" cmpd="sng" algn="ctr">
                      <a:solidFill>
                        <a:srgbClr val="FF6D43"/>
                      </a:solidFill>
                      <a:prstDash val="solid"/>
                      <a:round/>
                      <a:headEnd type="none" w="med" len="med"/>
                      <a:tailEnd type="none" w="med" len="med"/>
                    </a:lnT>
                    <a:lnB w="6350" cap="flat" cmpd="sng" algn="ctr">
                      <a:solidFill>
                        <a:srgbClr val="FF6D43"/>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19819936"/>
                  </a:ext>
                </a:extLst>
              </a:tr>
              <a:tr h="1037354">
                <a:tc>
                  <a:txBody>
                    <a:bodyPr/>
                    <a:lstStyle/>
                    <a:p>
                      <a:pPr algn="ctr">
                        <a:lnSpc>
                          <a:spcPct val="150000"/>
                        </a:lnSpc>
                      </a:pPr>
                      <a:endParaRPr lang="fr-FR" sz="1200" dirty="0"/>
                    </a:p>
                  </a:txBody>
                  <a:tcPr marL="121920" marR="121920" marT="60960" marB="60960">
                    <a:lnL w="6350" cap="flat" cmpd="sng" algn="ctr">
                      <a:solidFill>
                        <a:srgbClr val="FF6D43"/>
                      </a:solidFill>
                      <a:prstDash val="solid"/>
                      <a:round/>
                      <a:headEnd type="none" w="med" len="med"/>
                      <a:tailEnd type="none" w="med" len="med"/>
                    </a:lnL>
                    <a:lnR w="6350" cap="flat" cmpd="sng" algn="ctr">
                      <a:solidFill>
                        <a:srgbClr val="FF6D43"/>
                      </a:solidFill>
                      <a:prstDash val="solid"/>
                      <a:round/>
                      <a:headEnd type="none" w="med" len="med"/>
                      <a:tailEnd type="none" w="med" len="med"/>
                    </a:lnR>
                    <a:lnT w="6350" cap="flat" cmpd="sng" algn="ctr">
                      <a:solidFill>
                        <a:srgbClr val="FF6D43"/>
                      </a:solidFill>
                      <a:prstDash val="solid"/>
                      <a:round/>
                      <a:headEnd type="none" w="med" len="med"/>
                      <a:tailEnd type="none" w="med" len="med"/>
                    </a:lnT>
                    <a:lnB w="6350" cap="flat" cmpd="sng" algn="ctr">
                      <a:solidFill>
                        <a:srgbClr val="FF6D4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ctr">
                        <a:lnSpc>
                          <a:spcPct val="150000"/>
                        </a:lnSpc>
                        <a:buNone/>
                      </a:pPr>
                      <a:r>
                        <a:rPr lang="fr-FR" sz="1200" b="0" dirty="0" err="1">
                          <a:solidFill>
                            <a:schemeClr val="tx1"/>
                          </a:solidFill>
                        </a:rPr>
                        <a:t>uptodate</a:t>
                      </a:r>
                      <a:endParaRPr lang="fr-FR" sz="1200" b="0" dirty="0">
                        <a:solidFill>
                          <a:schemeClr val="tx1"/>
                        </a:solidFill>
                      </a:endParaRPr>
                    </a:p>
                  </a:txBody>
                  <a:tcPr marL="121920" marR="121920" marT="60960" marB="60960" anchor="ctr">
                    <a:lnL w="6350" cap="flat" cmpd="sng" algn="ctr">
                      <a:solidFill>
                        <a:srgbClr val="FF6D43"/>
                      </a:solidFill>
                      <a:prstDash val="solid"/>
                      <a:round/>
                      <a:headEnd type="none" w="med" len="med"/>
                      <a:tailEnd type="none" w="med" len="med"/>
                    </a:lnL>
                    <a:lnR w="6350" cap="flat" cmpd="sng" algn="ctr">
                      <a:solidFill>
                        <a:srgbClr val="FF6D43"/>
                      </a:solidFill>
                      <a:prstDash val="solid"/>
                      <a:round/>
                      <a:headEnd type="none" w="med" len="med"/>
                      <a:tailEnd type="none" w="med" len="med"/>
                    </a:lnR>
                    <a:lnT w="6350" cap="flat" cmpd="sng" algn="ctr">
                      <a:solidFill>
                        <a:srgbClr val="FF6D43"/>
                      </a:solidFill>
                      <a:prstDash val="solid"/>
                      <a:round/>
                      <a:headEnd type="none" w="med" len="med"/>
                      <a:tailEnd type="none" w="med" len="med"/>
                    </a:lnT>
                    <a:lnB w="6350" cap="flat" cmpd="sng" algn="ctr">
                      <a:solidFill>
                        <a:srgbClr val="FF6D4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1200" b="0" baseline="0" dirty="0">
                          <a:solidFill>
                            <a:schemeClr val="tx1"/>
                          </a:solidFill>
                        </a:rPr>
                        <a:t>Primary with a secondary</a:t>
                      </a:r>
                      <a:endParaRPr lang="en-US" sz="1000" b="0" baseline="0" dirty="0">
                        <a:solidFill>
                          <a:schemeClr val="tx1"/>
                        </a:solidFill>
                        <a:cs typeface="Arial" charset="0"/>
                      </a:endParaRPr>
                    </a:p>
                  </a:txBody>
                  <a:tcPr marL="121920" marR="121920" marT="60960" marB="60960" anchor="ctr">
                    <a:lnL w="6350" cap="flat" cmpd="sng" algn="ctr">
                      <a:solidFill>
                        <a:srgbClr val="FF6D43"/>
                      </a:solidFill>
                      <a:prstDash val="solid"/>
                      <a:round/>
                      <a:headEnd type="none" w="med" len="med"/>
                      <a:tailEnd type="none" w="med" len="med"/>
                    </a:lnL>
                    <a:lnR w="6350" cap="flat" cmpd="sng" algn="ctr">
                      <a:solidFill>
                        <a:srgbClr val="FF6D43"/>
                      </a:solidFill>
                      <a:prstDash val="solid"/>
                      <a:round/>
                      <a:headEnd type="none" w="med" len="med"/>
                      <a:tailEnd type="none" w="med" len="med"/>
                    </a:lnR>
                    <a:lnT w="6350" cap="flat" cmpd="sng" algn="ctr">
                      <a:solidFill>
                        <a:srgbClr val="FF6D43"/>
                      </a:solidFill>
                      <a:prstDash val="solid"/>
                      <a:round/>
                      <a:headEnd type="none" w="med" len="med"/>
                      <a:tailEnd type="none" w="med" len="med"/>
                    </a:lnT>
                    <a:lnB w="6350" cap="flat" cmpd="sng" algn="ctr">
                      <a:solidFill>
                        <a:srgbClr val="FF6D4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endParaRPr lang="en-US" sz="1200" b="0" baseline="0" dirty="0">
                        <a:solidFill>
                          <a:schemeClr val="tx1"/>
                        </a:solidFill>
                        <a:cs typeface="Arial" charset="0"/>
                      </a:endParaRPr>
                    </a:p>
                  </a:txBody>
                  <a:tcPr marL="121920" marR="121920" marT="60960" marB="60960" anchor="ctr">
                    <a:lnL w="6350" cap="flat" cmpd="sng" algn="ctr">
                      <a:solidFill>
                        <a:srgbClr val="FF6D43"/>
                      </a:solidFill>
                      <a:prstDash val="solid"/>
                      <a:round/>
                      <a:headEnd type="none" w="med" len="med"/>
                      <a:tailEnd type="none" w="med" len="med"/>
                    </a:lnL>
                    <a:lnR w="6350" cap="flat" cmpd="sng" algn="ctr">
                      <a:solidFill>
                        <a:srgbClr val="FF6D43"/>
                      </a:solidFill>
                      <a:prstDash val="solid"/>
                      <a:round/>
                      <a:headEnd type="none" w="med" len="med"/>
                      <a:tailEnd type="none" w="med" len="med"/>
                    </a:lnR>
                    <a:lnT w="6350" cap="flat" cmpd="sng" algn="ctr">
                      <a:solidFill>
                        <a:srgbClr val="FF6D43"/>
                      </a:solidFill>
                      <a:prstDash val="solid"/>
                      <a:round/>
                      <a:headEnd type="none" w="med" len="med"/>
                      <a:tailEnd type="none" w="med" len="med"/>
                    </a:lnT>
                    <a:lnB w="6350" cap="flat" cmpd="sng" algn="ctr">
                      <a:solidFill>
                        <a:srgbClr val="FF6D4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fr-FR" sz="1200" b="0" dirty="0">
                          <a:solidFill>
                            <a:schemeClr val="tx1"/>
                          </a:solidFill>
                        </a:rPr>
                        <a:t>not</a:t>
                      </a:r>
                      <a:r>
                        <a:rPr lang="fr-FR" sz="1200" b="1" dirty="0">
                          <a:solidFill>
                            <a:schemeClr val="tx1"/>
                          </a:solidFill>
                        </a:rPr>
                        <a:t> </a:t>
                      </a:r>
                      <a:r>
                        <a:rPr lang="fr-FR" sz="1200" b="0" dirty="0" err="1">
                          <a:solidFill>
                            <a:schemeClr val="tx1"/>
                          </a:solidFill>
                        </a:rPr>
                        <a:t>uptodate</a:t>
                      </a:r>
                      <a:endParaRPr lang="fr-FR" sz="1200" b="0" dirty="0">
                        <a:solidFill>
                          <a:schemeClr val="tx1"/>
                        </a:solidFill>
                      </a:endParaRPr>
                    </a:p>
                  </a:txBody>
                  <a:tcPr marL="121920" marR="121920" marT="60960" marB="60960" anchor="ctr">
                    <a:lnL w="6350" cap="flat" cmpd="sng" algn="ctr">
                      <a:solidFill>
                        <a:srgbClr val="FF6D43"/>
                      </a:solidFill>
                      <a:prstDash val="solid"/>
                      <a:round/>
                      <a:headEnd type="none" w="med" len="med"/>
                      <a:tailEnd type="none" w="med" len="med"/>
                    </a:lnL>
                    <a:lnR w="6350" cap="flat" cmpd="sng" algn="ctr">
                      <a:solidFill>
                        <a:srgbClr val="FF6D43"/>
                      </a:solidFill>
                      <a:prstDash val="solid"/>
                      <a:round/>
                      <a:headEnd type="none" w="med" len="med"/>
                      <a:tailEnd type="none" w="med" len="med"/>
                    </a:lnR>
                    <a:lnT w="6350" cap="flat" cmpd="sng" algn="ctr">
                      <a:solidFill>
                        <a:srgbClr val="FF6D43"/>
                      </a:solidFill>
                      <a:prstDash val="solid"/>
                      <a:round/>
                      <a:headEnd type="none" w="med" len="med"/>
                      <a:tailEnd type="none" w="med" len="med"/>
                    </a:lnT>
                    <a:lnB w="6350" cap="flat" cmpd="sng" algn="ctr">
                      <a:solidFill>
                        <a:srgbClr val="FF6D4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fr-FR" sz="1200" baseline="0" dirty="0" err="1">
                          <a:solidFill>
                            <a:schemeClr val="tx1"/>
                          </a:solidFill>
                        </a:rPr>
                        <a:t>Waiting</a:t>
                      </a:r>
                      <a:r>
                        <a:rPr lang="fr-FR" sz="1200" baseline="0" dirty="0">
                          <a:solidFill>
                            <a:schemeClr val="tx1"/>
                          </a:solidFill>
                        </a:rPr>
                        <a:t> for the </a:t>
                      </a:r>
                      <a:r>
                        <a:rPr lang="fr-FR" sz="1200" dirty="0" err="1">
                          <a:solidFill>
                            <a:schemeClr val="tx1"/>
                          </a:solidFill>
                        </a:rPr>
                        <a:t>primary</a:t>
                      </a:r>
                      <a:endParaRPr lang="fr-FR" sz="1200" dirty="0">
                        <a:solidFill>
                          <a:schemeClr val="tx1"/>
                        </a:solidFill>
                      </a:endParaRPr>
                    </a:p>
                    <a:p>
                      <a:pPr marL="171450" marR="0" lvl="0" indent="-171450" algn="l" defTabSz="914400" rtl="0" eaLnBrk="1" fontAlgn="auto" latinLnBrk="0" hangingPunct="1">
                        <a:lnSpc>
                          <a:spcPct val="150000"/>
                        </a:lnSpc>
                        <a:spcBef>
                          <a:spcPts val="0"/>
                        </a:spcBef>
                        <a:spcAft>
                          <a:spcPts val="0"/>
                        </a:spcAft>
                        <a:buClrTx/>
                        <a:buSzTx/>
                        <a:buFont typeface="Courier New" panose="02070309020205020404" pitchFamily="49" charset="0"/>
                        <a:buChar char="o"/>
                        <a:tabLst/>
                        <a:defRPr/>
                      </a:pPr>
                      <a:r>
                        <a:rPr lang="en-US" sz="1000" b="0" baseline="0" dirty="0">
                          <a:solidFill>
                            <a:schemeClr val="tx1"/>
                          </a:solidFill>
                        </a:rPr>
                        <a:t>not </a:t>
                      </a:r>
                      <a:r>
                        <a:rPr lang="en-US" sz="1000" b="0" baseline="0" dirty="0" err="1">
                          <a:solidFill>
                            <a:schemeClr val="tx1"/>
                          </a:solidFill>
                        </a:rPr>
                        <a:t>uptodate</a:t>
                      </a:r>
                      <a:r>
                        <a:rPr lang="en-US" sz="1000" b="0" baseline="0" dirty="0">
                          <a:solidFill>
                            <a:schemeClr val="tx1"/>
                          </a:solidFill>
                        </a:rPr>
                        <a:t> replicated files that need to be synchronized</a:t>
                      </a:r>
                    </a:p>
                  </a:txBody>
                  <a:tcPr marL="121920" marR="121920" marT="60960" marB="60960" anchor="ctr">
                    <a:lnL w="6350" cap="flat" cmpd="sng" algn="ctr">
                      <a:solidFill>
                        <a:srgbClr val="FF6D43"/>
                      </a:solidFill>
                      <a:prstDash val="solid"/>
                      <a:round/>
                      <a:headEnd type="none" w="med" len="med"/>
                      <a:tailEnd type="none" w="med" len="med"/>
                    </a:lnL>
                    <a:lnR w="6350" cap="flat" cmpd="sng" algn="ctr">
                      <a:solidFill>
                        <a:srgbClr val="FF6D43"/>
                      </a:solidFill>
                      <a:prstDash val="solid"/>
                      <a:round/>
                      <a:headEnd type="none" w="med" len="med"/>
                      <a:tailEnd type="none" w="med" len="med"/>
                    </a:lnR>
                    <a:lnT w="6350" cap="flat" cmpd="sng" algn="ctr">
                      <a:solidFill>
                        <a:srgbClr val="FF6D43"/>
                      </a:solidFill>
                      <a:prstDash val="solid"/>
                      <a:round/>
                      <a:headEnd type="none" w="med" len="med"/>
                      <a:tailEnd type="none" w="med" len="med"/>
                    </a:lnT>
                    <a:lnB w="6350" cap="flat" cmpd="sng" algn="ctr">
                      <a:solidFill>
                        <a:srgbClr val="FF6D43"/>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08138877"/>
                  </a:ext>
                </a:extLst>
              </a:tr>
              <a:tr h="1037354">
                <a:tc>
                  <a:txBody>
                    <a:bodyPr/>
                    <a:lstStyle/>
                    <a:p>
                      <a:pPr algn="ctr">
                        <a:lnSpc>
                          <a:spcPct val="150000"/>
                        </a:lnSpc>
                      </a:pPr>
                      <a:endParaRPr lang="fr-FR" sz="1200" dirty="0"/>
                    </a:p>
                  </a:txBody>
                  <a:tcPr marL="121920" marR="121920" marT="60960" marB="60960">
                    <a:lnL w="6350" cap="flat" cmpd="sng" algn="ctr">
                      <a:solidFill>
                        <a:srgbClr val="FF6D43"/>
                      </a:solidFill>
                      <a:prstDash val="solid"/>
                      <a:round/>
                      <a:headEnd type="none" w="med" len="med"/>
                      <a:tailEnd type="none" w="med" len="med"/>
                    </a:lnL>
                    <a:lnR w="6350" cap="flat" cmpd="sng" algn="ctr">
                      <a:solidFill>
                        <a:srgbClr val="FF6D43"/>
                      </a:solidFill>
                      <a:prstDash val="solid"/>
                      <a:round/>
                      <a:headEnd type="none" w="med" len="med"/>
                      <a:tailEnd type="none" w="med" len="med"/>
                    </a:lnR>
                    <a:lnT w="6350" cap="flat" cmpd="sng" algn="ctr">
                      <a:solidFill>
                        <a:srgbClr val="FF6D43"/>
                      </a:solidFill>
                      <a:prstDash val="solid"/>
                      <a:round/>
                      <a:headEnd type="none" w="med" len="med"/>
                      <a:tailEnd type="none" w="med" len="med"/>
                    </a:lnT>
                    <a:lnB w="6350" cap="flat" cmpd="sng" algn="ctr">
                      <a:solidFill>
                        <a:srgbClr val="FF6D4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ctr">
                        <a:lnSpc>
                          <a:spcPct val="150000"/>
                        </a:lnSpc>
                        <a:buNone/>
                      </a:pPr>
                      <a:r>
                        <a:rPr lang="fr-FR" sz="1200" b="0" dirty="0" err="1">
                          <a:solidFill>
                            <a:schemeClr val="tx1"/>
                          </a:solidFill>
                        </a:rPr>
                        <a:t>uptodate</a:t>
                      </a:r>
                      <a:endParaRPr lang="fr-FR" sz="1200" b="0" dirty="0">
                        <a:solidFill>
                          <a:schemeClr val="tx1"/>
                        </a:solidFill>
                      </a:endParaRPr>
                    </a:p>
                  </a:txBody>
                  <a:tcPr marL="121920" marR="121920" marT="60960" marB="60960" anchor="ctr">
                    <a:lnL w="6350" cap="flat" cmpd="sng" algn="ctr">
                      <a:solidFill>
                        <a:srgbClr val="FF6D43"/>
                      </a:solidFill>
                      <a:prstDash val="solid"/>
                      <a:round/>
                      <a:headEnd type="none" w="med" len="med"/>
                      <a:tailEnd type="none" w="med" len="med"/>
                    </a:lnL>
                    <a:lnR w="6350" cap="flat" cmpd="sng" algn="ctr">
                      <a:solidFill>
                        <a:srgbClr val="FF6D43"/>
                      </a:solidFill>
                      <a:prstDash val="solid"/>
                      <a:round/>
                      <a:headEnd type="none" w="med" len="med"/>
                      <a:tailEnd type="none" w="med" len="med"/>
                    </a:lnR>
                    <a:lnT w="6350" cap="flat" cmpd="sng" algn="ctr">
                      <a:solidFill>
                        <a:srgbClr val="FF6D43"/>
                      </a:solidFill>
                      <a:prstDash val="solid"/>
                      <a:round/>
                      <a:headEnd type="none" w="med" len="med"/>
                      <a:tailEnd type="none" w="med" len="med"/>
                    </a:lnT>
                    <a:lnB w="6350" cap="flat" cmpd="sng" algn="ctr">
                      <a:solidFill>
                        <a:srgbClr val="FF6D4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1200" baseline="0" dirty="0">
                          <a:solidFill>
                            <a:schemeClr val="tx1"/>
                          </a:solidFill>
                        </a:rPr>
                        <a:t>Secondary with a primary</a:t>
                      </a:r>
                    </a:p>
                  </a:txBody>
                  <a:tcPr marL="121920" marR="121920" marT="60960" marB="60960" anchor="ctr">
                    <a:lnL w="6350" cap="flat" cmpd="sng" algn="ctr">
                      <a:solidFill>
                        <a:srgbClr val="FF6D43"/>
                      </a:solidFill>
                      <a:prstDash val="solid"/>
                      <a:round/>
                      <a:headEnd type="none" w="med" len="med"/>
                      <a:tailEnd type="none" w="med" len="med"/>
                    </a:lnL>
                    <a:lnR w="6350" cap="flat" cmpd="sng" algn="ctr">
                      <a:solidFill>
                        <a:srgbClr val="FF6D43"/>
                      </a:solidFill>
                      <a:prstDash val="solid"/>
                      <a:round/>
                      <a:headEnd type="none" w="med" len="med"/>
                      <a:tailEnd type="none" w="med" len="med"/>
                    </a:lnR>
                    <a:lnT w="6350" cap="flat" cmpd="sng" algn="ctr">
                      <a:solidFill>
                        <a:srgbClr val="FF6D43"/>
                      </a:solidFill>
                      <a:prstDash val="solid"/>
                      <a:round/>
                      <a:headEnd type="none" w="med" len="med"/>
                      <a:tailEnd type="none" w="med" len="med"/>
                    </a:lnT>
                    <a:lnB w="6350" cap="flat" cmpd="sng" algn="ctr">
                      <a:solidFill>
                        <a:srgbClr val="FF6D4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endParaRPr lang="en-US" sz="1200" b="0" baseline="0" dirty="0">
                        <a:solidFill>
                          <a:schemeClr val="tx1"/>
                        </a:solidFill>
                      </a:endParaRPr>
                    </a:p>
                  </a:txBody>
                  <a:tcPr marL="121920" marR="121920" marT="60960" marB="60960" anchor="ctr">
                    <a:lnL w="6350" cap="flat" cmpd="sng" algn="ctr">
                      <a:solidFill>
                        <a:srgbClr val="FF6D43"/>
                      </a:solidFill>
                      <a:prstDash val="solid"/>
                      <a:round/>
                      <a:headEnd type="none" w="med" len="med"/>
                      <a:tailEnd type="none" w="med" len="med"/>
                    </a:lnL>
                    <a:lnR w="6350" cap="flat" cmpd="sng" algn="ctr">
                      <a:solidFill>
                        <a:srgbClr val="FF6D43"/>
                      </a:solidFill>
                      <a:prstDash val="solid"/>
                      <a:round/>
                      <a:headEnd type="none" w="med" len="med"/>
                      <a:tailEnd type="none" w="med" len="med"/>
                    </a:lnR>
                    <a:lnT w="6350" cap="flat" cmpd="sng" algn="ctr">
                      <a:solidFill>
                        <a:srgbClr val="FF6D43"/>
                      </a:solidFill>
                      <a:prstDash val="solid"/>
                      <a:round/>
                      <a:headEnd type="none" w="med" len="med"/>
                      <a:tailEnd type="none" w="med" len="med"/>
                    </a:lnT>
                    <a:lnB w="6350" cap="flat" cmpd="sng" algn="ctr">
                      <a:solidFill>
                        <a:srgbClr val="FF6D4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50000"/>
                        </a:lnSpc>
                        <a:spcBef>
                          <a:spcPts val="0"/>
                        </a:spcBef>
                        <a:spcAft>
                          <a:spcPts val="0"/>
                        </a:spcAft>
                        <a:buClrTx/>
                        <a:buSzTx/>
                        <a:buFont typeface="Arial" panose="020B0604020202020204" pitchFamily="34" charset="0"/>
                        <a:buNone/>
                        <a:tabLst/>
                        <a:defRPr/>
                      </a:pPr>
                      <a:r>
                        <a:rPr lang="fr-FR" sz="1200" baseline="0" dirty="0">
                          <a:solidFill>
                            <a:schemeClr val="tx1"/>
                          </a:solidFill>
                        </a:rPr>
                        <a:t>failover </a:t>
                      </a:r>
                      <a:r>
                        <a:rPr lang="fr-FR" sz="1200" baseline="0" dirty="0" err="1">
                          <a:solidFill>
                            <a:schemeClr val="tx1"/>
                          </a:solidFill>
                        </a:rPr>
                        <a:t>rule</a:t>
                      </a:r>
                      <a:r>
                        <a:rPr lang="fr-FR" sz="1200" baseline="0" dirty="0">
                          <a:solidFill>
                            <a:schemeClr val="tx1"/>
                          </a:solidFill>
                        </a:rPr>
                        <a:t> </a:t>
                      </a:r>
                      <a:r>
                        <a:rPr lang="fr-FR" sz="1200" baseline="0" dirty="0" err="1">
                          <a:solidFill>
                            <a:schemeClr val="tx1"/>
                          </a:solidFill>
                        </a:rPr>
                        <a:t>name</a:t>
                      </a:r>
                      <a:endParaRPr lang="fr-FR" sz="1200" baseline="0" dirty="0">
                        <a:solidFill>
                          <a:schemeClr val="tx1"/>
                        </a:solidFill>
                      </a:endParaRPr>
                    </a:p>
                  </a:txBody>
                  <a:tcPr marL="121920" marR="121920" marT="60960" marB="60960" anchor="ctr">
                    <a:lnL w="6350" cap="flat" cmpd="sng" algn="ctr">
                      <a:solidFill>
                        <a:srgbClr val="FF6D43"/>
                      </a:solidFill>
                      <a:prstDash val="solid"/>
                      <a:round/>
                      <a:headEnd type="none" w="med" len="med"/>
                      <a:tailEnd type="none" w="med" len="med"/>
                    </a:lnL>
                    <a:lnR w="6350" cap="flat" cmpd="sng" algn="ctr">
                      <a:solidFill>
                        <a:srgbClr val="FF6D43"/>
                      </a:solidFill>
                      <a:prstDash val="solid"/>
                      <a:round/>
                      <a:headEnd type="none" w="med" len="med"/>
                      <a:tailEnd type="none" w="med" len="med"/>
                    </a:lnR>
                    <a:lnT w="6350" cap="flat" cmpd="sng" algn="ctr">
                      <a:solidFill>
                        <a:srgbClr val="FF6D43"/>
                      </a:solidFill>
                      <a:prstDash val="solid"/>
                      <a:round/>
                      <a:headEnd type="none" w="med" len="med"/>
                      <a:tailEnd type="none" w="med" len="med"/>
                    </a:lnT>
                    <a:lnB w="6350" cap="flat" cmpd="sng" algn="ctr">
                      <a:solidFill>
                        <a:srgbClr val="FF6D4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fr-FR" sz="1200" baseline="0" dirty="0" err="1">
                          <a:solidFill>
                            <a:schemeClr val="tx1"/>
                          </a:solidFill>
                        </a:rPr>
                        <a:t>Waiting</a:t>
                      </a:r>
                      <a:r>
                        <a:rPr lang="fr-FR" sz="1200" baseline="0" dirty="0">
                          <a:solidFill>
                            <a:schemeClr val="tx1"/>
                          </a:solidFill>
                        </a:rPr>
                        <a:t> for a </a:t>
                      </a:r>
                      <a:r>
                        <a:rPr lang="fr-FR" sz="1200" baseline="0" dirty="0" err="1">
                          <a:solidFill>
                            <a:schemeClr val="tx1"/>
                          </a:solidFill>
                        </a:rPr>
                        <a:t>mandatory</a:t>
                      </a:r>
                      <a:r>
                        <a:rPr lang="fr-FR" sz="1200" baseline="0" dirty="0">
                          <a:solidFill>
                            <a:schemeClr val="tx1"/>
                          </a:solidFill>
                        </a:rPr>
                        <a:t> </a:t>
                      </a:r>
                      <a:r>
                        <a:rPr lang="fr-FR" sz="1200" baseline="0" dirty="0" err="1">
                          <a:solidFill>
                            <a:schemeClr val="tx1"/>
                          </a:solidFill>
                        </a:rPr>
                        <a:t>resource</a:t>
                      </a:r>
                      <a:r>
                        <a:rPr lang="fr-FR" sz="1200" baseline="0" dirty="0">
                          <a:solidFill>
                            <a:schemeClr val="tx1"/>
                          </a:solidFill>
                        </a:rPr>
                        <a:t> </a:t>
                      </a:r>
                      <a:r>
                        <a:rPr lang="fr-FR" sz="1200" baseline="0" dirty="0" err="1">
                          <a:solidFill>
                            <a:schemeClr val="tx1"/>
                          </a:solidFill>
                        </a:rPr>
                        <a:t>controlled</a:t>
                      </a:r>
                      <a:r>
                        <a:rPr lang="fr-FR" sz="1200" baseline="0" dirty="0">
                          <a:solidFill>
                            <a:schemeClr val="tx1"/>
                          </a:solidFill>
                        </a:rPr>
                        <a:t> by a checker</a:t>
                      </a:r>
                    </a:p>
                  </a:txBody>
                  <a:tcPr marL="121920" marR="121920" marT="60960" marB="60960" anchor="ctr">
                    <a:lnL w="6350" cap="flat" cmpd="sng" algn="ctr">
                      <a:solidFill>
                        <a:srgbClr val="FF6D43"/>
                      </a:solidFill>
                      <a:prstDash val="solid"/>
                      <a:round/>
                      <a:headEnd type="none" w="med" len="med"/>
                      <a:tailEnd type="none" w="med" len="med"/>
                    </a:lnL>
                    <a:lnR w="6350" cap="flat" cmpd="sng" algn="ctr">
                      <a:solidFill>
                        <a:srgbClr val="FF6D43"/>
                      </a:solidFill>
                      <a:prstDash val="solid"/>
                      <a:round/>
                      <a:headEnd type="none" w="med" len="med"/>
                      <a:tailEnd type="none" w="med" len="med"/>
                    </a:lnR>
                    <a:lnT w="6350" cap="flat" cmpd="sng" algn="ctr">
                      <a:solidFill>
                        <a:srgbClr val="FF6D43"/>
                      </a:solidFill>
                      <a:prstDash val="solid"/>
                      <a:round/>
                      <a:headEnd type="none" w="med" len="med"/>
                      <a:tailEnd type="none" w="med" len="med"/>
                    </a:lnT>
                    <a:lnB w="6350" cap="flat" cmpd="sng" algn="ctr">
                      <a:solidFill>
                        <a:srgbClr val="FF6D43"/>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28040190"/>
                  </a:ext>
                </a:extLst>
              </a:tr>
              <a:tr h="1037354">
                <a:tc>
                  <a:txBody>
                    <a:bodyPr/>
                    <a:lstStyle/>
                    <a:p>
                      <a:pPr algn="ctr">
                        <a:lnSpc>
                          <a:spcPct val="150000"/>
                        </a:lnSpc>
                      </a:pPr>
                      <a:endParaRPr lang="fr-FR" sz="1200" dirty="0"/>
                    </a:p>
                  </a:txBody>
                  <a:tcPr marL="121920" marR="121920" marT="60960" marB="60960">
                    <a:lnL w="6350" cap="flat" cmpd="sng" algn="ctr">
                      <a:solidFill>
                        <a:srgbClr val="FF6D43"/>
                      </a:solidFill>
                      <a:prstDash val="solid"/>
                      <a:round/>
                      <a:headEnd type="none" w="med" len="med"/>
                      <a:tailEnd type="none" w="med" len="med"/>
                    </a:lnL>
                    <a:lnR w="6350" cap="flat" cmpd="sng" algn="ctr">
                      <a:solidFill>
                        <a:srgbClr val="FF6D43"/>
                      </a:solidFill>
                      <a:prstDash val="solid"/>
                      <a:round/>
                      <a:headEnd type="none" w="med" len="med"/>
                      <a:tailEnd type="none" w="med" len="med"/>
                    </a:lnR>
                    <a:lnT w="6350" cap="flat" cmpd="sng" algn="ctr">
                      <a:solidFill>
                        <a:srgbClr val="FF6D43"/>
                      </a:solidFill>
                      <a:prstDash val="solid"/>
                      <a:round/>
                      <a:headEnd type="none" w="med" len="med"/>
                      <a:tailEnd type="none" w="med" len="med"/>
                    </a:lnT>
                    <a:lnB w="6350" cap="flat" cmpd="sng" algn="ctr">
                      <a:solidFill>
                        <a:srgbClr val="FF6D4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ctr">
                        <a:lnSpc>
                          <a:spcPct val="150000"/>
                        </a:lnSpc>
                        <a:buNone/>
                      </a:pPr>
                      <a:endParaRPr lang="fr-FR" sz="1200" b="0" dirty="0">
                        <a:solidFill>
                          <a:schemeClr val="tx1"/>
                        </a:solidFill>
                      </a:endParaRPr>
                    </a:p>
                  </a:txBody>
                  <a:tcPr marL="121920" marR="121920" marT="60960" marB="60960" anchor="ctr">
                    <a:lnL w="6350" cap="flat" cmpd="sng" algn="ctr">
                      <a:solidFill>
                        <a:srgbClr val="FF6D43"/>
                      </a:solidFill>
                      <a:prstDash val="solid"/>
                      <a:round/>
                      <a:headEnd type="none" w="med" len="med"/>
                      <a:tailEnd type="none" w="med" len="med"/>
                    </a:lnL>
                    <a:lnR w="6350" cap="flat" cmpd="sng" algn="ctr">
                      <a:solidFill>
                        <a:srgbClr val="FF6D43"/>
                      </a:solidFill>
                      <a:prstDash val="solid"/>
                      <a:round/>
                      <a:headEnd type="none" w="med" len="med"/>
                      <a:tailEnd type="none" w="med" len="med"/>
                    </a:lnR>
                    <a:lnT w="6350" cap="flat" cmpd="sng" algn="ctr">
                      <a:solidFill>
                        <a:srgbClr val="FF6D43"/>
                      </a:solidFill>
                      <a:prstDash val="solid"/>
                      <a:round/>
                      <a:headEnd type="none" w="med" len="med"/>
                      <a:tailEnd type="none" w="med" len="med"/>
                    </a:lnT>
                    <a:lnB w="6350" cap="flat" cmpd="sng" algn="ctr">
                      <a:solidFill>
                        <a:srgbClr val="FF6D4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1200" b="0" baseline="0" dirty="0">
                          <a:solidFill>
                            <a:schemeClr val="tx1"/>
                          </a:solidFill>
                        </a:rPr>
                        <a:t>Stopped</a:t>
                      </a:r>
                      <a:endParaRPr lang="en-US" sz="1000" b="0" baseline="0" dirty="0">
                        <a:solidFill>
                          <a:schemeClr val="tx1"/>
                        </a:solidFill>
                      </a:endParaRPr>
                    </a:p>
                  </a:txBody>
                  <a:tcPr marL="121920" marR="121920" marT="60960" marB="60960" anchor="ctr">
                    <a:lnL w="6350" cap="flat" cmpd="sng" algn="ctr">
                      <a:solidFill>
                        <a:srgbClr val="FF6D43"/>
                      </a:solidFill>
                      <a:prstDash val="solid"/>
                      <a:round/>
                      <a:headEnd type="none" w="med" len="med"/>
                      <a:tailEnd type="none" w="med" len="med"/>
                    </a:lnL>
                    <a:lnR w="6350" cap="flat" cmpd="sng" algn="ctr">
                      <a:solidFill>
                        <a:srgbClr val="FF6D43"/>
                      </a:solidFill>
                      <a:prstDash val="solid"/>
                      <a:round/>
                      <a:headEnd type="none" w="med" len="med"/>
                      <a:tailEnd type="none" w="med" len="med"/>
                    </a:lnR>
                    <a:lnT w="6350" cap="flat" cmpd="sng" algn="ctr">
                      <a:solidFill>
                        <a:srgbClr val="FF6D43"/>
                      </a:solidFill>
                      <a:prstDash val="solid"/>
                      <a:round/>
                      <a:headEnd type="none" w="med" len="med"/>
                      <a:tailEnd type="none" w="med" len="med"/>
                    </a:lnT>
                    <a:lnB w="6350" cap="flat" cmpd="sng" algn="ctr">
                      <a:solidFill>
                        <a:srgbClr val="FF6D4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lang="fr-FR" sz="1200" baseline="0" dirty="0">
                        <a:solidFill>
                          <a:schemeClr val="tx1"/>
                        </a:solidFill>
                      </a:endParaRPr>
                    </a:p>
                  </a:txBody>
                  <a:tcPr marL="121920" marR="121920" marT="60960" marB="60960" anchor="ctr">
                    <a:lnL w="6350" cap="flat" cmpd="sng" algn="ctr">
                      <a:solidFill>
                        <a:srgbClr val="FF6D43"/>
                      </a:solidFill>
                      <a:prstDash val="solid"/>
                      <a:round/>
                      <a:headEnd type="none" w="med" len="med"/>
                      <a:tailEnd type="none" w="med" len="med"/>
                    </a:lnL>
                    <a:lnR w="6350" cap="flat" cmpd="sng" algn="ctr">
                      <a:solidFill>
                        <a:srgbClr val="FF6D43"/>
                      </a:solidFill>
                      <a:prstDash val="solid"/>
                      <a:round/>
                      <a:headEnd type="none" w="med" len="med"/>
                      <a:tailEnd type="none" w="med" len="med"/>
                    </a:lnR>
                    <a:lnT w="6350" cap="flat" cmpd="sng" algn="ctr">
                      <a:solidFill>
                        <a:srgbClr val="FF6D43"/>
                      </a:solidFill>
                      <a:prstDash val="solid"/>
                      <a:round/>
                      <a:headEnd type="none" w="med" len="med"/>
                      <a:tailEnd type="none" w="med" len="med"/>
                    </a:lnT>
                    <a:lnB w="6350" cap="flat" cmpd="sng" algn="ctr">
                      <a:solidFill>
                        <a:srgbClr val="FF6D4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50000"/>
                        </a:lnSpc>
                        <a:spcBef>
                          <a:spcPts val="0"/>
                        </a:spcBef>
                        <a:spcAft>
                          <a:spcPts val="0"/>
                        </a:spcAft>
                        <a:buClrTx/>
                        <a:buSzTx/>
                        <a:buFont typeface="Arial" panose="020B0604020202020204" pitchFamily="34" charset="0"/>
                        <a:buNone/>
                        <a:tabLst/>
                        <a:defRPr/>
                      </a:pPr>
                      <a:r>
                        <a:rPr lang="fr-FR" sz="1200" dirty="0" err="1">
                          <a:solidFill>
                            <a:schemeClr val="tx1"/>
                          </a:solidFill>
                        </a:rPr>
                        <a:t>connection</a:t>
                      </a:r>
                      <a:r>
                        <a:rPr lang="fr-FR" sz="1200" dirty="0">
                          <a:solidFill>
                            <a:schemeClr val="tx1"/>
                          </a:solidFill>
                        </a:rPr>
                        <a:t> </a:t>
                      </a:r>
                      <a:r>
                        <a:rPr lang="fr-FR" sz="1200" dirty="0" err="1">
                          <a:solidFill>
                            <a:schemeClr val="tx1"/>
                          </a:solidFill>
                        </a:rPr>
                        <a:t>error</a:t>
                      </a:r>
                      <a:endParaRPr lang="fr-FR" sz="1200" dirty="0">
                        <a:solidFill>
                          <a:schemeClr val="tx1"/>
                        </a:solidFill>
                      </a:endParaRPr>
                    </a:p>
                  </a:txBody>
                  <a:tcPr marL="121920" marR="121920" marT="60960" marB="60960" anchor="ctr">
                    <a:lnL w="6350" cap="flat" cmpd="sng" algn="ctr">
                      <a:solidFill>
                        <a:srgbClr val="FF6D43"/>
                      </a:solidFill>
                      <a:prstDash val="solid"/>
                      <a:round/>
                      <a:headEnd type="none" w="med" len="med"/>
                      <a:tailEnd type="none" w="med" len="med"/>
                    </a:lnL>
                    <a:lnR w="6350" cap="flat" cmpd="sng" algn="ctr">
                      <a:solidFill>
                        <a:srgbClr val="FF6D43"/>
                      </a:solidFill>
                      <a:prstDash val="solid"/>
                      <a:round/>
                      <a:headEnd type="none" w="med" len="med"/>
                      <a:tailEnd type="none" w="med" len="med"/>
                    </a:lnR>
                    <a:lnT w="6350" cap="flat" cmpd="sng" algn="ctr">
                      <a:solidFill>
                        <a:srgbClr val="FF6D43"/>
                      </a:solidFill>
                      <a:prstDash val="solid"/>
                      <a:round/>
                      <a:headEnd type="none" w="med" len="med"/>
                      <a:tailEnd type="none" w="med" len="med"/>
                    </a:lnT>
                    <a:lnB w="6350" cap="flat" cmpd="sng" algn="ctr">
                      <a:solidFill>
                        <a:srgbClr val="FF6D4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1200" baseline="0" dirty="0">
                          <a:solidFill>
                            <a:schemeClr val="tx1"/>
                          </a:solidFill>
                        </a:rPr>
                        <a:t>Node not responding</a:t>
                      </a:r>
                    </a:p>
                    <a:p>
                      <a:pPr marL="171450" marR="0" lvl="0" indent="-171450" algn="l" defTabSz="914400" rtl="0" eaLnBrk="1" fontAlgn="auto" latinLnBrk="0" hangingPunct="1">
                        <a:lnSpc>
                          <a:spcPct val="150000"/>
                        </a:lnSpc>
                        <a:spcBef>
                          <a:spcPts val="0"/>
                        </a:spcBef>
                        <a:spcAft>
                          <a:spcPts val="0"/>
                        </a:spcAft>
                        <a:buClrTx/>
                        <a:buSzTx/>
                        <a:buFont typeface="Courier New" panose="02070309020205020404" pitchFamily="49" charset="0"/>
                        <a:buChar char="o"/>
                        <a:tabLst/>
                        <a:defRPr/>
                      </a:pPr>
                      <a:r>
                        <a:rPr lang="en-US" sz="1000" b="0" baseline="0" dirty="0">
                          <a:solidFill>
                            <a:schemeClr val="tx1"/>
                          </a:solidFill>
                        </a:rPr>
                        <a:t>network or host crash</a:t>
                      </a:r>
                    </a:p>
                    <a:p>
                      <a:pPr marL="171450" marR="0" lvl="0" indent="-171450" algn="l" defTabSz="914400" rtl="0" eaLnBrk="1" fontAlgn="auto" latinLnBrk="0" hangingPunct="1">
                        <a:lnSpc>
                          <a:spcPct val="150000"/>
                        </a:lnSpc>
                        <a:spcBef>
                          <a:spcPts val="0"/>
                        </a:spcBef>
                        <a:spcAft>
                          <a:spcPts val="0"/>
                        </a:spcAft>
                        <a:buClrTx/>
                        <a:buSzTx/>
                        <a:buFont typeface="Courier New" panose="02070309020205020404" pitchFamily="49" charset="0"/>
                        <a:buChar char="o"/>
                        <a:tabLst/>
                        <a:defRPr/>
                      </a:pPr>
                      <a:r>
                        <a:rPr lang="en-US" sz="1000" b="0" baseline="0" dirty="0">
                          <a:solidFill>
                            <a:schemeClr val="tx1"/>
                          </a:solidFill>
                        </a:rPr>
                        <a:t>firewall, web service issues</a:t>
                      </a:r>
                    </a:p>
                  </a:txBody>
                  <a:tcPr marL="121920" marR="121920" marT="60960" marB="60960" anchor="ctr">
                    <a:lnL w="6350" cap="flat" cmpd="sng" algn="ctr">
                      <a:solidFill>
                        <a:srgbClr val="FF6D43"/>
                      </a:solidFill>
                      <a:prstDash val="solid"/>
                      <a:round/>
                      <a:headEnd type="none" w="med" len="med"/>
                      <a:tailEnd type="none" w="med" len="med"/>
                    </a:lnL>
                    <a:lnR w="6350" cap="flat" cmpd="sng" algn="ctr">
                      <a:solidFill>
                        <a:srgbClr val="FF6D43"/>
                      </a:solidFill>
                      <a:prstDash val="solid"/>
                      <a:round/>
                      <a:headEnd type="none" w="med" len="med"/>
                      <a:tailEnd type="none" w="med" len="med"/>
                    </a:lnR>
                    <a:lnT w="6350" cap="flat" cmpd="sng" algn="ctr">
                      <a:solidFill>
                        <a:srgbClr val="FF6D43"/>
                      </a:solidFill>
                      <a:prstDash val="solid"/>
                      <a:round/>
                      <a:headEnd type="none" w="med" len="med"/>
                      <a:tailEnd type="none" w="med" len="med"/>
                    </a:lnT>
                    <a:lnB w="6350" cap="flat" cmpd="sng" algn="ctr">
                      <a:solidFill>
                        <a:srgbClr val="FF6D43"/>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04901450"/>
                  </a:ext>
                </a:extLst>
              </a:tr>
            </a:tbl>
          </a:graphicData>
        </a:graphic>
      </p:graphicFrame>
      <p:grpSp>
        <p:nvGrpSpPr>
          <p:cNvPr id="8" name="Groupe 7">
            <a:extLst>
              <a:ext uri="{FF2B5EF4-FFF2-40B4-BE49-F238E27FC236}">
                <a16:creationId xmlns:a16="http://schemas.microsoft.com/office/drawing/2014/main" id="{7BE39CCF-4F8B-67E0-86A7-66F9AEB52224}"/>
              </a:ext>
            </a:extLst>
          </p:cNvPr>
          <p:cNvGrpSpPr/>
          <p:nvPr/>
        </p:nvGrpSpPr>
        <p:grpSpPr>
          <a:xfrm>
            <a:off x="658678" y="1461726"/>
            <a:ext cx="662576" cy="711834"/>
            <a:chOff x="382127" y="1134698"/>
            <a:chExt cx="662576" cy="711834"/>
          </a:xfrm>
        </p:grpSpPr>
        <p:grpSp>
          <p:nvGrpSpPr>
            <p:cNvPr id="9" name="Groupe 8">
              <a:extLst>
                <a:ext uri="{FF2B5EF4-FFF2-40B4-BE49-F238E27FC236}">
                  <a16:creationId xmlns:a16="http://schemas.microsoft.com/office/drawing/2014/main" id="{30B6EBB0-C70C-27FA-DC83-E891A302564D}"/>
                </a:ext>
              </a:extLst>
            </p:cNvPr>
            <p:cNvGrpSpPr/>
            <p:nvPr/>
          </p:nvGrpSpPr>
          <p:grpSpPr>
            <a:xfrm>
              <a:off x="382127" y="1134698"/>
              <a:ext cx="662576" cy="711834"/>
              <a:chOff x="3605481" y="1185813"/>
              <a:chExt cx="662576" cy="711834"/>
            </a:xfrm>
          </p:grpSpPr>
          <p:sp>
            <p:nvSpPr>
              <p:cNvPr id="11" name="Rectangle 10">
                <a:extLst>
                  <a:ext uri="{FF2B5EF4-FFF2-40B4-BE49-F238E27FC236}">
                    <a16:creationId xmlns:a16="http://schemas.microsoft.com/office/drawing/2014/main" id="{8C14E3DC-2F51-959D-65F1-1897FE2EEC61}"/>
                  </a:ext>
                </a:extLst>
              </p:cNvPr>
              <p:cNvSpPr/>
              <p:nvPr/>
            </p:nvSpPr>
            <p:spPr>
              <a:xfrm>
                <a:off x="3605481" y="1185813"/>
                <a:ext cx="662576" cy="711834"/>
              </a:xfrm>
              <a:prstGeom prst="rect">
                <a:avLst/>
              </a:prstGeom>
              <a:noFill/>
              <a:ln w="3175">
                <a:solidFill>
                  <a:schemeClr val="tx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sz="3200" dirty="0"/>
              </a:p>
            </p:txBody>
          </p:sp>
          <p:sp>
            <p:nvSpPr>
              <p:cNvPr id="12" name="Rectangle 11">
                <a:extLst>
                  <a:ext uri="{FF2B5EF4-FFF2-40B4-BE49-F238E27FC236}">
                    <a16:creationId xmlns:a16="http://schemas.microsoft.com/office/drawing/2014/main" id="{C80274E7-3B3E-8392-DD3D-974AEFA98B4B}"/>
                  </a:ext>
                </a:extLst>
              </p:cNvPr>
              <p:cNvSpPr>
                <a:spLocks noChangeArrowheads="1"/>
              </p:cNvSpPr>
              <p:nvPr/>
            </p:nvSpPr>
            <p:spPr bwMode="auto">
              <a:xfrm>
                <a:off x="3605483" y="1712981"/>
                <a:ext cx="662574"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1100" b="1" dirty="0"/>
                  <a:t>ALONE</a:t>
                </a:r>
              </a:p>
            </p:txBody>
          </p:sp>
          <p:sp>
            <p:nvSpPr>
              <p:cNvPr id="13" name="Rectangle 12">
                <a:extLst>
                  <a:ext uri="{FF2B5EF4-FFF2-40B4-BE49-F238E27FC236}">
                    <a16:creationId xmlns:a16="http://schemas.microsoft.com/office/drawing/2014/main" id="{558FCD5C-4962-043C-069C-692BB28E3E30}"/>
                  </a:ext>
                </a:extLst>
              </p:cNvPr>
              <p:cNvSpPr>
                <a:spLocks noChangeArrowheads="1"/>
              </p:cNvSpPr>
              <p:nvPr/>
            </p:nvSpPr>
            <p:spPr bwMode="auto">
              <a:xfrm>
                <a:off x="3609799" y="1207594"/>
                <a:ext cx="65394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900" dirty="0">
                    <a:solidFill>
                      <a:srgbClr val="2E7D48"/>
                    </a:solidFill>
                  </a:rPr>
                  <a:t>Ready</a:t>
                </a:r>
              </a:p>
            </p:txBody>
          </p:sp>
        </p:grpSp>
        <p:pic>
          <p:nvPicPr>
            <p:cNvPr id="10" name="Graphique 9">
              <a:extLst>
                <a:ext uri="{FF2B5EF4-FFF2-40B4-BE49-F238E27FC236}">
                  <a16:creationId xmlns:a16="http://schemas.microsoft.com/office/drawing/2014/main" id="{8EA80378-DD40-50EE-8E6F-2330F7F431C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99588" y="1267388"/>
              <a:ext cx="457200" cy="457200"/>
            </a:xfrm>
            <a:prstGeom prst="rect">
              <a:avLst/>
            </a:prstGeom>
          </p:spPr>
        </p:pic>
      </p:grpSp>
      <p:grpSp>
        <p:nvGrpSpPr>
          <p:cNvPr id="14" name="Groupe 13">
            <a:extLst>
              <a:ext uri="{FF2B5EF4-FFF2-40B4-BE49-F238E27FC236}">
                <a16:creationId xmlns:a16="http://schemas.microsoft.com/office/drawing/2014/main" id="{5FC41E48-7A8E-238C-B4C7-69FC20819CE3}"/>
              </a:ext>
            </a:extLst>
          </p:cNvPr>
          <p:cNvGrpSpPr/>
          <p:nvPr/>
        </p:nvGrpSpPr>
        <p:grpSpPr>
          <a:xfrm>
            <a:off x="654360" y="2496720"/>
            <a:ext cx="662576" cy="711834"/>
            <a:chOff x="382127" y="1134698"/>
            <a:chExt cx="662576" cy="711834"/>
          </a:xfrm>
        </p:grpSpPr>
        <p:grpSp>
          <p:nvGrpSpPr>
            <p:cNvPr id="15" name="Groupe 14">
              <a:extLst>
                <a:ext uri="{FF2B5EF4-FFF2-40B4-BE49-F238E27FC236}">
                  <a16:creationId xmlns:a16="http://schemas.microsoft.com/office/drawing/2014/main" id="{46785862-79E7-0B9F-2517-12EE6CD4673A}"/>
                </a:ext>
              </a:extLst>
            </p:cNvPr>
            <p:cNvGrpSpPr/>
            <p:nvPr/>
          </p:nvGrpSpPr>
          <p:grpSpPr>
            <a:xfrm>
              <a:off x="382127" y="1134698"/>
              <a:ext cx="662576" cy="711834"/>
              <a:chOff x="3605481" y="1185813"/>
              <a:chExt cx="662576" cy="711834"/>
            </a:xfrm>
          </p:grpSpPr>
          <p:sp>
            <p:nvSpPr>
              <p:cNvPr id="17" name="Rectangle 16">
                <a:extLst>
                  <a:ext uri="{FF2B5EF4-FFF2-40B4-BE49-F238E27FC236}">
                    <a16:creationId xmlns:a16="http://schemas.microsoft.com/office/drawing/2014/main" id="{64279366-D55D-0B59-8DD8-783ACFA35BC6}"/>
                  </a:ext>
                </a:extLst>
              </p:cNvPr>
              <p:cNvSpPr/>
              <p:nvPr/>
            </p:nvSpPr>
            <p:spPr>
              <a:xfrm>
                <a:off x="3605481" y="1185813"/>
                <a:ext cx="662576" cy="711834"/>
              </a:xfrm>
              <a:prstGeom prst="rect">
                <a:avLst/>
              </a:prstGeom>
              <a:noFill/>
              <a:ln w="3175">
                <a:solidFill>
                  <a:schemeClr val="tx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sz="3200" dirty="0"/>
              </a:p>
            </p:txBody>
          </p:sp>
          <p:sp>
            <p:nvSpPr>
              <p:cNvPr id="18" name="Rectangle 17">
                <a:extLst>
                  <a:ext uri="{FF2B5EF4-FFF2-40B4-BE49-F238E27FC236}">
                    <a16:creationId xmlns:a16="http://schemas.microsoft.com/office/drawing/2014/main" id="{DCDC02EF-AF28-AB4B-758D-4202D0F2F9F1}"/>
                  </a:ext>
                </a:extLst>
              </p:cNvPr>
              <p:cNvSpPr>
                <a:spLocks noChangeArrowheads="1"/>
              </p:cNvSpPr>
              <p:nvPr/>
            </p:nvSpPr>
            <p:spPr bwMode="auto">
              <a:xfrm>
                <a:off x="3605483" y="1712981"/>
                <a:ext cx="662574"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1100" b="1" dirty="0"/>
                  <a:t>PRIM</a:t>
                </a:r>
              </a:p>
            </p:txBody>
          </p:sp>
          <p:sp>
            <p:nvSpPr>
              <p:cNvPr id="19" name="Rectangle 18">
                <a:extLst>
                  <a:ext uri="{FF2B5EF4-FFF2-40B4-BE49-F238E27FC236}">
                    <a16:creationId xmlns:a16="http://schemas.microsoft.com/office/drawing/2014/main" id="{AB071E4B-6408-771B-22BF-66B09FDD8403}"/>
                  </a:ext>
                </a:extLst>
              </p:cNvPr>
              <p:cNvSpPr>
                <a:spLocks noChangeArrowheads="1"/>
              </p:cNvSpPr>
              <p:nvPr/>
            </p:nvSpPr>
            <p:spPr bwMode="auto">
              <a:xfrm>
                <a:off x="3609799" y="1207594"/>
                <a:ext cx="65394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900" dirty="0">
                    <a:solidFill>
                      <a:srgbClr val="2E7D48"/>
                    </a:solidFill>
                  </a:rPr>
                  <a:t>Ready</a:t>
                </a:r>
              </a:p>
            </p:txBody>
          </p:sp>
        </p:grpSp>
        <p:pic>
          <p:nvPicPr>
            <p:cNvPr id="16" name="Graphique 15">
              <a:extLst>
                <a:ext uri="{FF2B5EF4-FFF2-40B4-BE49-F238E27FC236}">
                  <a16:creationId xmlns:a16="http://schemas.microsoft.com/office/drawing/2014/main" id="{7AFB70CF-126A-2AF9-368D-5B2E1861B40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99588" y="1267388"/>
              <a:ext cx="457200" cy="457200"/>
            </a:xfrm>
            <a:prstGeom prst="rect">
              <a:avLst/>
            </a:prstGeom>
          </p:spPr>
        </p:pic>
      </p:grpSp>
      <p:grpSp>
        <p:nvGrpSpPr>
          <p:cNvPr id="20" name="Groupe 19">
            <a:extLst>
              <a:ext uri="{FF2B5EF4-FFF2-40B4-BE49-F238E27FC236}">
                <a16:creationId xmlns:a16="http://schemas.microsoft.com/office/drawing/2014/main" id="{034B942F-1A83-2849-00BD-EC6A7B0E8838}"/>
              </a:ext>
            </a:extLst>
          </p:cNvPr>
          <p:cNvGrpSpPr/>
          <p:nvPr/>
        </p:nvGrpSpPr>
        <p:grpSpPr>
          <a:xfrm>
            <a:off x="662996" y="3552130"/>
            <a:ext cx="662576" cy="711834"/>
            <a:chOff x="382127" y="1134698"/>
            <a:chExt cx="662576" cy="711834"/>
          </a:xfrm>
        </p:grpSpPr>
        <p:grpSp>
          <p:nvGrpSpPr>
            <p:cNvPr id="21" name="Groupe 20">
              <a:extLst>
                <a:ext uri="{FF2B5EF4-FFF2-40B4-BE49-F238E27FC236}">
                  <a16:creationId xmlns:a16="http://schemas.microsoft.com/office/drawing/2014/main" id="{4A0C6B14-1E5B-6D81-F796-42772357837C}"/>
                </a:ext>
              </a:extLst>
            </p:cNvPr>
            <p:cNvGrpSpPr/>
            <p:nvPr/>
          </p:nvGrpSpPr>
          <p:grpSpPr>
            <a:xfrm>
              <a:off x="382127" y="1134698"/>
              <a:ext cx="662576" cy="711834"/>
              <a:chOff x="3605481" y="1185813"/>
              <a:chExt cx="662576" cy="711834"/>
            </a:xfrm>
          </p:grpSpPr>
          <p:sp>
            <p:nvSpPr>
              <p:cNvPr id="23" name="Rectangle 22">
                <a:extLst>
                  <a:ext uri="{FF2B5EF4-FFF2-40B4-BE49-F238E27FC236}">
                    <a16:creationId xmlns:a16="http://schemas.microsoft.com/office/drawing/2014/main" id="{FAEA3A04-0301-D8B4-1145-D418F8C2AE6B}"/>
                  </a:ext>
                </a:extLst>
              </p:cNvPr>
              <p:cNvSpPr/>
              <p:nvPr/>
            </p:nvSpPr>
            <p:spPr>
              <a:xfrm>
                <a:off x="3605481" y="1185813"/>
                <a:ext cx="662576" cy="711834"/>
              </a:xfrm>
              <a:prstGeom prst="rect">
                <a:avLst/>
              </a:prstGeom>
              <a:noFill/>
              <a:ln w="3175">
                <a:solidFill>
                  <a:schemeClr val="tx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sz="3200" dirty="0"/>
              </a:p>
            </p:txBody>
          </p:sp>
          <p:sp>
            <p:nvSpPr>
              <p:cNvPr id="24" name="Rectangle 23">
                <a:extLst>
                  <a:ext uri="{FF2B5EF4-FFF2-40B4-BE49-F238E27FC236}">
                    <a16:creationId xmlns:a16="http://schemas.microsoft.com/office/drawing/2014/main" id="{2D856933-DF18-A15A-033A-8BE531BA7F6E}"/>
                  </a:ext>
                </a:extLst>
              </p:cNvPr>
              <p:cNvSpPr>
                <a:spLocks noChangeArrowheads="1"/>
              </p:cNvSpPr>
              <p:nvPr/>
            </p:nvSpPr>
            <p:spPr bwMode="auto">
              <a:xfrm>
                <a:off x="3605483" y="1712981"/>
                <a:ext cx="662574"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1100" b="1" dirty="0"/>
                  <a:t>SECOND</a:t>
                </a:r>
              </a:p>
            </p:txBody>
          </p:sp>
          <p:sp>
            <p:nvSpPr>
              <p:cNvPr id="25" name="Rectangle 24">
                <a:extLst>
                  <a:ext uri="{FF2B5EF4-FFF2-40B4-BE49-F238E27FC236}">
                    <a16:creationId xmlns:a16="http://schemas.microsoft.com/office/drawing/2014/main" id="{B6EC8E39-1676-B3E1-7017-3C6F1069BE8E}"/>
                  </a:ext>
                </a:extLst>
              </p:cNvPr>
              <p:cNvSpPr>
                <a:spLocks noChangeArrowheads="1"/>
              </p:cNvSpPr>
              <p:nvPr/>
            </p:nvSpPr>
            <p:spPr bwMode="auto">
              <a:xfrm>
                <a:off x="3609799" y="1207594"/>
                <a:ext cx="65394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900" dirty="0">
                    <a:solidFill>
                      <a:srgbClr val="2E7D48"/>
                    </a:solidFill>
                  </a:rPr>
                  <a:t>Ready</a:t>
                </a:r>
              </a:p>
            </p:txBody>
          </p:sp>
        </p:grpSp>
        <p:pic>
          <p:nvPicPr>
            <p:cNvPr id="22" name="Graphique 21">
              <a:extLst>
                <a:ext uri="{FF2B5EF4-FFF2-40B4-BE49-F238E27FC236}">
                  <a16:creationId xmlns:a16="http://schemas.microsoft.com/office/drawing/2014/main" id="{0DDFD9DD-A222-ADE0-FDC4-9544FBCEE6E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99588" y="1267388"/>
              <a:ext cx="457200" cy="457200"/>
            </a:xfrm>
            <a:prstGeom prst="rect">
              <a:avLst/>
            </a:prstGeom>
          </p:spPr>
        </p:pic>
      </p:grpSp>
      <p:grpSp>
        <p:nvGrpSpPr>
          <p:cNvPr id="26" name="Groupe 25">
            <a:extLst>
              <a:ext uri="{FF2B5EF4-FFF2-40B4-BE49-F238E27FC236}">
                <a16:creationId xmlns:a16="http://schemas.microsoft.com/office/drawing/2014/main" id="{ED89499C-B65F-5BCD-DF7E-5D3C5150A806}"/>
              </a:ext>
            </a:extLst>
          </p:cNvPr>
          <p:cNvGrpSpPr/>
          <p:nvPr/>
        </p:nvGrpSpPr>
        <p:grpSpPr>
          <a:xfrm>
            <a:off x="658678" y="4599099"/>
            <a:ext cx="662576" cy="711834"/>
            <a:chOff x="1346583" y="3245751"/>
            <a:chExt cx="662576" cy="711834"/>
          </a:xfrm>
        </p:grpSpPr>
        <p:grpSp>
          <p:nvGrpSpPr>
            <p:cNvPr id="27" name="Groupe 26">
              <a:extLst>
                <a:ext uri="{FF2B5EF4-FFF2-40B4-BE49-F238E27FC236}">
                  <a16:creationId xmlns:a16="http://schemas.microsoft.com/office/drawing/2014/main" id="{0B59BD74-D5F7-CCF4-BB89-263279A8B78E}"/>
                </a:ext>
              </a:extLst>
            </p:cNvPr>
            <p:cNvGrpSpPr/>
            <p:nvPr/>
          </p:nvGrpSpPr>
          <p:grpSpPr>
            <a:xfrm>
              <a:off x="1346583" y="3245751"/>
              <a:ext cx="662576" cy="711834"/>
              <a:chOff x="3605481" y="1185813"/>
              <a:chExt cx="662576" cy="711834"/>
            </a:xfrm>
          </p:grpSpPr>
          <p:sp>
            <p:nvSpPr>
              <p:cNvPr id="29" name="Rectangle 28">
                <a:extLst>
                  <a:ext uri="{FF2B5EF4-FFF2-40B4-BE49-F238E27FC236}">
                    <a16:creationId xmlns:a16="http://schemas.microsoft.com/office/drawing/2014/main" id="{728CC0A8-529F-A3E7-2978-A0BEBEE4D240}"/>
                  </a:ext>
                </a:extLst>
              </p:cNvPr>
              <p:cNvSpPr/>
              <p:nvPr/>
            </p:nvSpPr>
            <p:spPr>
              <a:xfrm>
                <a:off x="3605481" y="1185813"/>
                <a:ext cx="662576" cy="711834"/>
              </a:xfrm>
              <a:prstGeom prst="rect">
                <a:avLst/>
              </a:prstGeom>
              <a:noFill/>
              <a:ln w="3175">
                <a:solidFill>
                  <a:schemeClr val="tx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sz="3200" dirty="0"/>
              </a:p>
            </p:txBody>
          </p:sp>
          <p:sp>
            <p:nvSpPr>
              <p:cNvPr id="30" name="Rectangle 29">
                <a:extLst>
                  <a:ext uri="{FF2B5EF4-FFF2-40B4-BE49-F238E27FC236}">
                    <a16:creationId xmlns:a16="http://schemas.microsoft.com/office/drawing/2014/main" id="{9540F5B7-19D9-889B-CC8F-3F7DD359DF76}"/>
                  </a:ext>
                </a:extLst>
              </p:cNvPr>
              <p:cNvSpPr>
                <a:spLocks noChangeArrowheads="1"/>
              </p:cNvSpPr>
              <p:nvPr/>
            </p:nvSpPr>
            <p:spPr bwMode="auto">
              <a:xfrm>
                <a:off x="3605483" y="1712981"/>
                <a:ext cx="662574"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1100" b="1" dirty="0"/>
                  <a:t>STOP</a:t>
                </a:r>
              </a:p>
            </p:txBody>
          </p:sp>
          <p:sp>
            <p:nvSpPr>
              <p:cNvPr id="31" name="Rectangle 30">
                <a:extLst>
                  <a:ext uri="{FF2B5EF4-FFF2-40B4-BE49-F238E27FC236}">
                    <a16:creationId xmlns:a16="http://schemas.microsoft.com/office/drawing/2014/main" id="{9FE025AC-D50A-67A2-10A1-20ACBF9B7D43}"/>
                  </a:ext>
                </a:extLst>
              </p:cNvPr>
              <p:cNvSpPr>
                <a:spLocks noChangeArrowheads="1"/>
              </p:cNvSpPr>
              <p:nvPr/>
            </p:nvSpPr>
            <p:spPr bwMode="auto">
              <a:xfrm>
                <a:off x="3609799" y="1207594"/>
                <a:ext cx="65394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900" dirty="0">
                    <a:solidFill>
                      <a:srgbClr val="BB0900"/>
                    </a:solidFill>
                  </a:rPr>
                  <a:t>NotReady</a:t>
                </a:r>
              </a:p>
            </p:txBody>
          </p:sp>
        </p:grpSp>
        <p:pic>
          <p:nvPicPr>
            <p:cNvPr id="28" name="Graphique 27">
              <a:extLst>
                <a:ext uri="{FF2B5EF4-FFF2-40B4-BE49-F238E27FC236}">
                  <a16:creationId xmlns:a16="http://schemas.microsoft.com/office/drawing/2014/main" id="{60072552-0A0F-A2FF-BC0C-F7DA8E3CB6C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434347" y="3371085"/>
              <a:ext cx="457200" cy="457200"/>
            </a:xfrm>
            <a:prstGeom prst="rect">
              <a:avLst/>
            </a:prstGeom>
          </p:spPr>
        </p:pic>
      </p:grpSp>
      <p:grpSp>
        <p:nvGrpSpPr>
          <p:cNvPr id="32" name="Groupe 31">
            <a:extLst>
              <a:ext uri="{FF2B5EF4-FFF2-40B4-BE49-F238E27FC236}">
                <a16:creationId xmlns:a16="http://schemas.microsoft.com/office/drawing/2014/main" id="{37B944CD-DECB-4CC4-736F-E04DAFF3524E}"/>
              </a:ext>
            </a:extLst>
          </p:cNvPr>
          <p:cNvGrpSpPr/>
          <p:nvPr/>
        </p:nvGrpSpPr>
        <p:grpSpPr>
          <a:xfrm>
            <a:off x="6357828" y="1483507"/>
            <a:ext cx="666793" cy="711833"/>
            <a:chOff x="369274" y="2278616"/>
            <a:chExt cx="666793" cy="711833"/>
          </a:xfrm>
        </p:grpSpPr>
        <p:grpSp>
          <p:nvGrpSpPr>
            <p:cNvPr id="33" name="Groupe 32">
              <a:extLst>
                <a:ext uri="{FF2B5EF4-FFF2-40B4-BE49-F238E27FC236}">
                  <a16:creationId xmlns:a16="http://schemas.microsoft.com/office/drawing/2014/main" id="{7974D4B8-4F82-B973-1469-15532EA57480}"/>
                </a:ext>
              </a:extLst>
            </p:cNvPr>
            <p:cNvGrpSpPr/>
            <p:nvPr/>
          </p:nvGrpSpPr>
          <p:grpSpPr>
            <a:xfrm>
              <a:off x="369274" y="2278616"/>
              <a:ext cx="666793" cy="711833"/>
              <a:chOff x="1690473" y="2789746"/>
              <a:chExt cx="500095" cy="533875"/>
            </a:xfrm>
          </p:grpSpPr>
          <p:sp>
            <p:nvSpPr>
              <p:cNvPr id="35" name="Rectangle 34">
                <a:extLst>
                  <a:ext uri="{FF2B5EF4-FFF2-40B4-BE49-F238E27FC236}">
                    <a16:creationId xmlns:a16="http://schemas.microsoft.com/office/drawing/2014/main" id="{102DB8BC-4B70-B50B-AA53-E3D3EFAE6A66}"/>
                  </a:ext>
                </a:extLst>
              </p:cNvPr>
              <p:cNvSpPr/>
              <p:nvPr/>
            </p:nvSpPr>
            <p:spPr>
              <a:xfrm>
                <a:off x="1693636" y="2789746"/>
                <a:ext cx="496932" cy="533875"/>
              </a:xfrm>
              <a:prstGeom prst="rect">
                <a:avLst/>
              </a:prstGeom>
              <a:solidFill>
                <a:schemeClr val="bg1"/>
              </a:solidFill>
              <a:ln w="3175">
                <a:solidFill>
                  <a:schemeClr val="tx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sz="3200"/>
              </a:p>
            </p:txBody>
          </p:sp>
          <p:sp>
            <p:nvSpPr>
              <p:cNvPr id="36" name="Rectangle 35">
                <a:extLst>
                  <a:ext uri="{FF2B5EF4-FFF2-40B4-BE49-F238E27FC236}">
                    <a16:creationId xmlns:a16="http://schemas.microsoft.com/office/drawing/2014/main" id="{3A09E35D-4BC8-480E-9460-767C24EAA4C1}"/>
                  </a:ext>
                </a:extLst>
              </p:cNvPr>
              <p:cNvSpPr>
                <a:spLocks noChangeArrowheads="1"/>
              </p:cNvSpPr>
              <p:nvPr/>
            </p:nvSpPr>
            <p:spPr bwMode="auto">
              <a:xfrm>
                <a:off x="1696948" y="2795302"/>
                <a:ext cx="490455" cy="103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900" dirty="0">
                    <a:solidFill>
                      <a:srgbClr val="F58D53"/>
                    </a:solidFill>
                  </a:rPr>
                  <a:t>Transient</a:t>
                </a:r>
              </a:p>
            </p:txBody>
          </p:sp>
          <p:sp>
            <p:nvSpPr>
              <p:cNvPr id="37" name="Rectangle 36">
                <a:extLst>
                  <a:ext uri="{FF2B5EF4-FFF2-40B4-BE49-F238E27FC236}">
                    <a16:creationId xmlns:a16="http://schemas.microsoft.com/office/drawing/2014/main" id="{BCDB76B0-3C13-F12A-B66F-E9D408D07553}"/>
                  </a:ext>
                </a:extLst>
              </p:cNvPr>
              <p:cNvSpPr>
                <a:spLocks noChangeArrowheads="1"/>
              </p:cNvSpPr>
              <p:nvPr/>
            </p:nvSpPr>
            <p:spPr bwMode="auto">
              <a:xfrm>
                <a:off x="1690473" y="3178141"/>
                <a:ext cx="496931" cy="13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endParaRPr lang="en-US" sz="1200" b="1" dirty="0"/>
              </a:p>
            </p:txBody>
          </p:sp>
        </p:grpSp>
        <p:pic>
          <p:nvPicPr>
            <p:cNvPr id="34" name="Graphique 33">
              <a:extLst>
                <a:ext uri="{FF2B5EF4-FFF2-40B4-BE49-F238E27FC236}">
                  <a16:creationId xmlns:a16="http://schemas.microsoft.com/office/drawing/2014/main" id="{33AD1981-CFB9-071D-BFE4-89D5080C139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64242" y="2378723"/>
              <a:ext cx="457200" cy="457200"/>
            </a:xfrm>
            <a:prstGeom prst="rect">
              <a:avLst/>
            </a:prstGeom>
          </p:spPr>
        </p:pic>
      </p:grpSp>
      <p:grpSp>
        <p:nvGrpSpPr>
          <p:cNvPr id="38" name="Groupe 37">
            <a:extLst>
              <a:ext uri="{FF2B5EF4-FFF2-40B4-BE49-F238E27FC236}">
                <a16:creationId xmlns:a16="http://schemas.microsoft.com/office/drawing/2014/main" id="{1EF632C7-4868-DB15-3C94-7B7912986A80}"/>
              </a:ext>
            </a:extLst>
          </p:cNvPr>
          <p:cNvGrpSpPr/>
          <p:nvPr/>
        </p:nvGrpSpPr>
        <p:grpSpPr>
          <a:xfrm>
            <a:off x="6368473" y="3552130"/>
            <a:ext cx="662576" cy="711834"/>
            <a:chOff x="4045807" y="1130523"/>
            <a:chExt cx="662576" cy="711834"/>
          </a:xfrm>
        </p:grpSpPr>
        <p:grpSp>
          <p:nvGrpSpPr>
            <p:cNvPr id="39" name="Groupe 38">
              <a:extLst>
                <a:ext uri="{FF2B5EF4-FFF2-40B4-BE49-F238E27FC236}">
                  <a16:creationId xmlns:a16="http://schemas.microsoft.com/office/drawing/2014/main" id="{A0CCEE9E-2DD9-CEEC-0BD7-422125659509}"/>
                </a:ext>
              </a:extLst>
            </p:cNvPr>
            <p:cNvGrpSpPr/>
            <p:nvPr/>
          </p:nvGrpSpPr>
          <p:grpSpPr>
            <a:xfrm>
              <a:off x="4045807" y="1130523"/>
              <a:ext cx="662576" cy="711834"/>
              <a:chOff x="3605481" y="1185813"/>
              <a:chExt cx="662576" cy="711834"/>
            </a:xfrm>
          </p:grpSpPr>
          <p:sp>
            <p:nvSpPr>
              <p:cNvPr id="41" name="Rectangle 40">
                <a:extLst>
                  <a:ext uri="{FF2B5EF4-FFF2-40B4-BE49-F238E27FC236}">
                    <a16:creationId xmlns:a16="http://schemas.microsoft.com/office/drawing/2014/main" id="{3667A3D5-95C3-7EAC-31BA-02E875B7F4EB}"/>
                  </a:ext>
                </a:extLst>
              </p:cNvPr>
              <p:cNvSpPr/>
              <p:nvPr/>
            </p:nvSpPr>
            <p:spPr>
              <a:xfrm>
                <a:off x="3605481" y="1185813"/>
                <a:ext cx="662576" cy="711834"/>
              </a:xfrm>
              <a:prstGeom prst="rect">
                <a:avLst/>
              </a:prstGeom>
              <a:noFill/>
              <a:ln w="3175">
                <a:solidFill>
                  <a:schemeClr val="tx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sz="3200" dirty="0"/>
              </a:p>
            </p:txBody>
          </p:sp>
          <p:sp>
            <p:nvSpPr>
              <p:cNvPr id="42" name="Rectangle 41">
                <a:extLst>
                  <a:ext uri="{FF2B5EF4-FFF2-40B4-BE49-F238E27FC236}">
                    <a16:creationId xmlns:a16="http://schemas.microsoft.com/office/drawing/2014/main" id="{A60B4D5F-CA30-E1E7-86F4-3FFEED51D958}"/>
                  </a:ext>
                </a:extLst>
              </p:cNvPr>
              <p:cNvSpPr>
                <a:spLocks noChangeArrowheads="1"/>
              </p:cNvSpPr>
              <p:nvPr/>
            </p:nvSpPr>
            <p:spPr bwMode="auto">
              <a:xfrm>
                <a:off x="3605483" y="1712981"/>
                <a:ext cx="662574"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1100" b="1" dirty="0"/>
                  <a:t>WAIT</a:t>
                </a:r>
              </a:p>
            </p:txBody>
          </p:sp>
          <p:sp>
            <p:nvSpPr>
              <p:cNvPr id="43" name="Rectangle 42">
                <a:extLst>
                  <a:ext uri="{FF2B5EF4-FFF2-40B4-BE49-F238E27FC236}">
                    <a16:creationId xmlns:a16="http://schemas.microsoft.com/office/drawing/2014/main" id="{7DA44DDF-BA09-61F1-9655-39189855F1ED}"/>
                  </a:ext>
                </a:extLst>
              </p:cNvPr>
              <p:cNvSpPr>
                <a:spLocks noChangeArrowheads="1"/>
              </p:cNvSpPr>
              <p:nvPr/>
            </p:nvSpPr>
            <p:spPr bwMode="auto">
              <a:xfrm>
                <a:off x="3609799" y="1207594"/>
                <a:ext cx="65394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900" dirty="0">
                    <a:solidFill>
                      <a:srgbClr val="BB0900"/>
                    </a:solidFill>
                  </a:rPr>
                  <a:t>NotReady</a:t>
                </a:r>
              </a:p>
            </p:txBody>
          </p:sp>
        </p:grpSp>
        <p:pic>
          <p:nvPicPr>
            <p:cNvPr id="40" name="Graphique 39">
              <a:extLst>
                <a:ext uri="{FF2B5EF4-FFF2-40B4-BE49-F238E27FC236}">
                  <a16:creationId xmlns:a16="http://schemas.microsoft.com/office/drawing/2014/main" id="{E4A78EF4-9809-EB1F-5412-6BBC04CF08D9}"/>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162211" y="1263213"/>
              <a:ext cx="429768" cy="429768"/>
            </a:xfrm>
            <a:prstGeom prst="rect">
              <a:avLst/>
            </a:prstGeom>
          </p:spPr>
        </p:pic>
      </p:grpSp>
      <p:grpSp>
        <p:nvGrpSpPr>
          <p:cNvPr id="44" name="Groupe 43">
            <a:extLst>
              <a:ext uri="{FF2B5EF4-FFF2-40B4-BE49-F238E27FC236}">
                <a16:creationId xmlns:a16="http://schemas.microsoft.com/office/drawing/2014/main" id="{11C01D18-462A-19D3-C7C2-EE751E431DA9}"/>
              </a:ext>
            </a:extLst>
          </p:cNvPr>
          <p:cNvGrpSpPr/>
          <p:nvPr/>
        </p:nvGrpSpPr>
        <p:grpSpPr>
          <a:xfrm>
            <a:off x="6368473" y="2496720"/>
            <a:ext cx="662576" cy="711834"/>
            <a:chOff x="4045807" y="1130523"/>
            <a:chExt cx="662576" cy="711834"/>
          </a:xfrm>
        </p:grpSpPr>
        <p:grpSp>
          <p:nvGrpSpPr>
            <p:cNvPr id="45" name="Groupe 44">
              <a:extLst>
                <a:ext uri="{FF2B5EF4-FFF2-40B4-BE49-F238E27FC236}">
                  <a16:creationId xmlns:a16="http://schemas.microsoft.com/office/drawing/2014/main" id="{2EDC188B-67C8-BBE9-A96E-EFB9B61C1F61}"/>
                </a:ext>
              </a:extLst>
            </p:cNvPr>
            <p:cNvGrpSpPr/>
            <p:nvPr/>
          </p:nvGrpSpPr>
          <p:grpSpPr>
            <a:xfrm>
              <a:off x="4045807" y="1130523"/>
              <a:ext cx="662576" cy="711834"/>
              <a:chOff x="3605481" y="1185813"/>
              <a:chExt cx="662576" cy="711834"/>
            </a:xfrm>
          </p:grpSpPr>
          <p:sp>
            <p:nvSpPr>
              <p:cNvPr id="47" name="Rectangle 46">
                <a:extLst>
                  <a:ext uri="{FF2B5EF4-FFF2-40B4-BE49-F238E27FC236}">
                    <a16:creationId xmlns:a16="http://schemas.microsoft.com/office/drawing/2014/main" id="{190C9BDC-EA65-DAB2-E682-D2D4DDB89C1F}"/>
                  </a:ext>
                </a:extLst>
              </p:cNvPr>
              <p:cNvSpPr/>
              <p:nvPr/>
            </p:nvSpPr>
            <p:spPr>
              <a:xfrm>
                <a:off x="3605481" y="1185813"/>
                <a:ext cx="662576" cy="711834"/>
              </a:xfrm>
              <a:prstGeom prst="rect">
                <a:avLst/>
              </a:prstGeom>
              <a:noFill/>
              <a:ln w="3175">
                <a:solidFill>
                  <a:schemeClr val="tx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sz="3200" dirty="0"/>
              </a:p>
            </p:txBody>
          </p:sp>
          <p:sp>
            <p:nvSpPr>
              <p:cNvPr id="48" name="Rectangle 47">
                <a:extLst>
                  <a:ext uri="{FF2B5EF4-FFF2-40B4-BE49-F238E27FC236}">
                    <a16:creationId xmlns:a16="http://schemas.microsoft.com/office/drawing/2014/main" id="{BF8774B6-6946-B5EC-CDEA-B4A3B104F6FE}"/>
                  </a:ext>
                </a:extLst>
              </p:cNvPr>
              <p:cNvSpPr>
                <a:spLocks noChangeArrowheads="1"/>
              </p:cNvSpPr>
              <p:nvPr/>
            </p:nvSpPr>
            <p:spPr bwMode="auto">
              <a:xfrm>
                <a:off x="3605483" y="1712981"/>
                <a:ext cx="662574"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1100" b="1" dirty="0"/>
                  <a:t>WAIT</a:t>
                </a:r>
              </a:p>
            </p:txBody>
          </p:sp>
          <p:sp>
            <p:nvSpPr>
              <p:cNvPr id="49" name="Rectangle 48">
                <a:extLst>
                  <a:ext uri="{FF2B5EF4-FFF2-40B4-BE49-F238E27FC236}">
                    <a16:creationId xmlns:a16="http://schemas.microsoft.com/office/drawing/2014/main" id="{BDB9EAE2-0316-AA95-BF55-199A4280D1CB}"/>
                  </a:ext>
                </a:extLst>
              </p:cNvPr>
              <p:cNvSpPr>
                <a:spLocks noChangeArrowheads="1"/>
              </p:cNvSpPr>
              <p:nvPr/>
            </p:nvSpPr>
            <p:spPr bwMode="auto">
              <a:xfrm>
                <a:off x="3609799" y="1207594"/>
                <a:ext cx="65394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900" dirty="0">
                    <a:solidFill>
                      <a:srgbClr val="BB0900"/>
                    </a:solidFill>
                  </a:rPr>
                  <a:t>NotReady</a:t>
                </a:r>
              </a:p>
            </p:txBody>
          </p:sp>
        </p:grpSp>
        <p:pic>
          <p:nvPicPr>
            <p:cNvPr id="46" name="Graphique 45">
              <a:extLst>
                <a:ext uri="{FF2B5EF4-FFF2-40B4-BE49-F238E27FC236}">
                  <a16:creationId xmlns:a16="http://schemas.microsoft.com/office/drawing/2014/main" id="{54A5716C-5BAC-1B48-EC54-D0FD43ADF323}"/>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162211" y="1263213"/>
              <a:ext cx="429768" cy="429768"/>
            </a:xfrm>
            <a:prstGeom prst="rect">
              <a:avLst/>
            </a:prstGeom>
          </p:spPr>
        </p:pic>
      </p:grpSp>
      <p:grpSp>
        <p:nvGrpSpPr>
          <p:cNvPr id="50" name="Groupe 49">
            <a:extLst>
              <a:ext uri="{FF2B5EF4-FFF2-40B4-BE49-F238E27FC236}">
                <a16:creationId xmlns:a16="http://schemas.microsoft.com/office/drawing/2014/main" id="{AF3BA0D6-8CA7-ABD2-D0F5-93F53875CAD0}"/>
              </a:ext>
            </a:extLst>
          </p:cNvPr>
          <p:cNvGrpSpPr/>
          <p:nvPr/>
        </p:nvGrpSpPr>
        <p:grpSpPr>
          <a:xfrm>
            <a:off x="6357828" y="4599099"/>
            <a:ext cx="666793" cy="711833"/>
            <a:chOff x="1486959" y="5185306"/>
            <a:chExt cx="666793" cy="711833"/>
          </a:xfrm>
        </p:grpSpPr>
        <p:grpSp>
          <p:nvGrpSpPr>
            <p:cNvPr id="51" name="Groupe 50">
              <a:extLst>
                <a:ext uri="{FF2B5EF4-FFF2-40B4-BE49-F238E27FC236}">
                  <a16:creationId xmlns:a16="http://schemas.microsoft.com/office/drawing/2014/main" id="{474523A4-AB08-5786-32C7-9E49D3D422BD}"/>
                </a:ext>
              </a:extLst>
            </p:cNvPr>
            <p:cNvGrpSpPr/>
            <p:nvPr/>
          </p:nvGrpSpPr>
          <p:grpSpPr>
            <a:xfrm>
              <a:off x="1486959" y="5185306"/>
              <a:ext cx="666793" cy="711833"/>
              <a:chOff x="1690473" y="2789746"/>
              <a:chExt cx="500095" cy="533875"/>
            </a:xfrm>
          </p:grpSpPr>
          <p:sp>
            <p:nvSpPr>
              <p:cNvPr id="53" name="Rectangle 52">
                <a:extLst>
                  <a:ext uri="{FF2B5EF4-FFF2-40B4-BE49-F238E27FC236}">
                    <a16:creationId xmlns:a16="http://schemas.microsoft.com/office/drawing/2014/main" id="{52F2BFA0-C2C0-FE8A-00E4-F7E99523BF52}"/>
                  </a:ext>
                </a:extLst>
              </p:cNvPr>
              <p:cNvSpPr/>
              <p:nvPr/>
            </p:nvSpPr>
            <p:spPr>
              <a:xfrm>
                <a:off x="1693636" y="2789746"/>
                <a:ext cx="496932" cy="533875"/>
              </a:xfrm>
              <a:prstGeom prst="rect">
                <a:avLst/>
              </a:prstGeom>
              <a:solidFill>
                <a:schemeClr val="bg1"/>
              </a:solidFill>
              <a:ln w="3175">
                <a:solidFill>
                  <a:schemeClr val="tx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sz="3200"/>
              </a:p>
            </p:txBody>
          </p:sp>
          <p:sp>
            <p:nvSpPr>
              <p:cNvPr id="54" name="Rectangle 53">
                <a:extLst>
                  <a:ext uri="{FF2B5EF4-FFF2-40B4-BE49-F238E27FC236}">
                    <a16:creationId xmlns:a16="http://schemas.microsoft.com/office/drawing/2014/main" id="{B4AD9A90-1165-EEF9-B4F1-68A43FDE5C0C}"/>
                  </a:ext>
                </a:extLst>
              </p:cNvPr>
              <p:cNvSpPr>
                <a:spLocks noChangeArrowheads="1"/>
              </p:cNvSpPr>
              <p:nvPr/>
            </p:nvSpPr>
            <p:spPr bwMode="auto">
              <a:xfrm>
                <a:off x="1690473" y="3178141"/>
                <a:ext cx="496931" cy="126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1100" b="1" dirty="0"/>
                  <a:t>ERROR</a:t>
                </a:r>
              </a:p>
            </p:txBody>
          </p:sp>
        </p:grpSp>
        <p:pic>
          <p:nvPicPr>
            <p:cNvPr id="52" name="Graphique 51">
              <a:extLst>
                <a:ext uri="{FF2B5EF4-FFF2-40B4-BE49-F238E27FC236}">
                  <a16:creationId xmlns:a16="http://schemas.microsoft.com/office/drawing/2014/main" id="{18E394D7-7A6A-9D28-9C2E-0B691A1E1C79}"/>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601076" y="5249104"/>
              <a:ext cx="434340" cy="434340"/>
            </a:xfrm>
            <a:prstGeom prst="rect">
              <a:avLst/>
            </a:prstGeom>
          </p:spPr>
        </p:pic>
      </p:grpSp>
      <p:sp>
        <p:nvSpPr>
          <p:cNvPr id="55" name="Rectangle 54">
            <a:extLst>
              <a:ext uri="{FF2B5EF4-FFF2-40B4-BE49-F238E27FC236}">
                <a16:creationId xmlns:a16="http://schemas.microsoft.com/office/drawing/2014/main" id="{5E69DCDB-8684-0776-7062-383C7BD0A125}"/>
              </a:ext>
            </a:extLst>
          </p:cNvPr>
          <p:cNvSpPr>
            <a:spLocks noChangeArrowheads="1"/>
          </p:cNvSpPr>
          <p:nvPr/>
        </p:nvSpPr>
        <p:spPr bwMode="auto">
          <a:xfrm>
            <a:off x="6372791" y="2015264"/>
            <a:ext cx="662574"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1100" b="1" dirty="0"/>
              <a:t>SECOND</a:t>
            </a:r>
          </a:p>
        </p:txBody>
      </p:sp>
      <p:pic>
        <p:nvPicPr>
          <p:cNvPr id="2" name="mirror-27">
            <a:hlinkClick r:id="" action="ppaction://media"/>
            <a:extLst>
              <a:ext uri="{FF2B5EF4-FFF2-40B4-BE49-F238E27FC236}">
                <a16:creationId xmlns:a16="http://schemas.microsoft.com/office/drawing/2014/main" id="{D57CDBC2-F966-C04C-D5FE-E8E3F96D000A}"/>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2521266" y="6370637"/>
            <a:ext cx="487363" cy="487363"/>
          </a:xfrm>
          <a:prstGeom prst="rect">
            <a:avLst/>
          </a:prstGeom>
        </p:spPr>
      </p:pic>
    </p:spTree>
    <p:extLst>
      <p:ext uri="{BB962C8B-B14F-4D97-AF65-F5344CB8AC3E}">
        <p14:creationId xmlns:p14="http://schemas.microsoft.com/office/powerpoint/2010/main" val="117375738"/>
      </p:ext>
    </p:extLst>
  </p:cSld>
  <p:clrMapOvr>
    <a:masterClrMapping/>
  </p:clrMapOvr>
  <mc:AlternateContent xmlns:mc="http://schemas.openxmlformats.org/markup-compatibility/2006" xmlns:p14="http://schemas.microsoft.com/office/powerpoint/2010/main">
    <mc:Choice Requires="p14">
      <p:transition spd="slow" p14:dur="2000" advClick="0" advTm="79000"/>
    </mc:Choice>
    <mc:Fallback xmlns="">
      <p:transition spd="slow" advClick="0" advTm="79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877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re 10">
            <a:extLst>
              <a:ext uri="{FF2B5EF4-FFF2-40B4-BE49-F238E27FC236}">
                <a16:creationId xmlns:a16="http://schemas.microsoft.com/office/drawing/2014/main" id="{3F90B7EC-9FE4-4C88-84C9-A38D71F7F9B2}"/>
              </a:ext>
            </a:extLst>
          </p:cNvPr>
          <p:cNvSpPr>
            <a:spLocks noGrp="1"/>
          </p:cNvSpPr>
          <p:nvPr>
            <p:ph type="title"/>
          </p:nvPr>
        </p:nvSpPr>
        <p:spPr/>
        <p:txBody>
          <a:bodyPr/>
          <a:lstStyle/>
          <a:p>
            <a:r>
              <a:rPr lang="fr-FR" dirty="0"/>
              <a:t>Start the </a:t>
            </a:r>
            <a:r>
              <a:rPr lang="fr-FR" dirty="0" err="1"/>
              <a:t>uptodate</a:t>
            </a:r>
            <a:r>
              <a:rPr lang="fr-FR" dirty="0"/>
              <a:t> node1</a:t>
            </a:r>
          </a:p>
        </p:txBody>
      </p:sp>
      <p:sp>
        <p:nvSpPr>
          <p:cNvPr id="12" name="Espace réservé du texte 11">
            <a:extLst>
              <a:ext uri="{FF2B5EF4-FFF2-40B4-BE49-F238E27FC236}">
                <a16:creationId xmlns:a16="http://schemas.microsoft.com/office/drawing/2014/main" id="{CE8AB66C-E6EC-4A0A-89BE-4CDCC525453D}"/>
              </a:ext>
            </a:extLst>
          </p:cNvPr>
          <p:cNvSpPr>
            <a:spLocks noGrp="1"/>
          </p:cNvSpPr>
          <p:nvPr>
            <p:ph type="body" sz="quarter" idx="10"/>
          </p:nvPr>
        </p:nvSpPr>
        <p:spPr/>
        <p:txBody>
          <a:bodyPr/>
          <a:lstStyle/>
          <a:p>
            <a:r>
              <a:rPr lang="fr-FR" dirty="0"/>
              <a:t>node1 </a:t>
            </a:r>
            <a:r>
              <a:rPr lang="fr-FR" dirty="0" err="1"/>
              <a:t>goes</a:t>
            </a:r>
            <a:r>
              <a:rPr lang="fr-FR" dirty="0"/>
              <a:t> </a:t>
            </a:r>
            <a:r>
              <a:rPr lang="fr-FR" dirty="0" err="1"/>
              <a:t>from</a:t>
            </a:r>
            <a:r>
              <a:rPr lang="fr-FR" dirty="0"/>
              <a:t> STOP to ALONE</a:t>
            </a:r>
          </a:p>
        </p:txBody>
      </p:sp>
      <p:graphicFrame>
        <p:nvGraphicFramePr>
          <p:cNvPr id="13" name="Tableau 13">
            <a:extLst>
              <a:ext uri="{FF2B5EF4-FFF2-40B4-BE49-F238E27FC236}">
                <a16:creationId xmlns:a16="http://schemas.microsoft.com/office/drawing/2014/main" id="{7221B9B5-17C1-43D7-B2FD-883DABBA7AD9}"/>
              </a:ext>
            </a:extLst>
          </p:cNvPr>
          <p:cNvGraphicFramePr>
            <a:graphicFrameLocks noGrp="1"/>
          </p:cNvGraphicFramePr>
          <p:nvPr/>
        </p:nvGraphicFramePr>
        <p:xfrm>
          <a:off x="1201655" y="1378440"/>
          <a:ext cx="990600" cy="3909712"/>
        </p:xfrm>
        <a:graphic>
          <a:graphicData uri="http://schemas.openxmlformats.org/drawingml/2006/table">
            <a:tbl>
              <a:tblPr firstRow="1" bandRow="1">
                <a:tableStyleId>{5C22544A-7EE6-4342-B048-85BDC9FD1C3A}</a:tableStyleId>
              </a:tblPr>
              <a:tblGrid>
                <a:gridCol w="990600">
                  <a:extLst>
                    <a:ext uri="{9D8B030D-6E8A-4147-A177-3AD203B41FA5}">
                      <a16:colId xmlns:a16="http://schemas.microsoft.com/office/drawing/2014/main" val="806201117"/>
                    </a:ext>
                  </a:extLst>
                </a:gridCol>
              </a:tblGrid>
              <a:tr h="977428">
                <a:tc>
                  <a:txBody>
                    <a:bodyPr/>
                    <a:lstStyle/>
                    <a:p>
                      <a:pPr marL="0" indent="0" algn="ctr">
                        <a:buNone/>
                      </a:pPr>
                      <a:endParaRPr lang="fr-FR" sz="1900" dirty="0">
                        <a:solidFill>
                          <a:srgbClr val="00B050"/>
                        </a:solidFill>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19819936"/>
                  </a:ext>
                </a:extLst>
              </a:tr>
              <a:tr h="977428">
                <a:tc>
                  <a:txBody>
                    <a:bodyPr/>
                    <a:lstStyle/>
                    <a:p>
                      <a:pPr marL="0" indent="0" algn="ctr">
                        <a:buNone/>
                      </a:pPr>
                      <a:endParaRPr lang="fr-FR" sz="1900" dirty="0">
                        <a:solidFill>
                          <a:srgbClr val="00B050"/>
                        </a:solidFill>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08138877"/>
                  </a:ext>
                </a:extLst>
              </a:tr>
              <a:tr h="977428">
                <a:tc>
                  <a:txBody>
                    <a:bodyPr/>
                    <a:lstStyle/>
                    <a:p>
                      <a:pPr marL="0" indent="0" algn="ctr">
                        <a:buNone/>
                      </a:pPr>
                      <a:endParaRPr lang="fr-FR" sz="1900" dirty="0">
                        <a:solidFill>
                          <a:srgbClr val="00B050"/>
                        </a:solidFill>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28040190"/>
                  </a:ext>
                </a:extLst>
              </a:tr>
              <a:tr h="977428">
                <a:tc>
                  <a:txBody>
                    <a:bodyPr/>
                    <a:lstStyle/>
                    <a:p>
                      <a:pPr marL="0" indent="0" algn="ctr">
                        <a:buNone/>
                      </a:pPr>
                      <a:endParaRPr lang="fr-FR" sz="1900" dirty="0">
                        <a:solidFill>
                          <a:srgbClr val="FFC000"/>
                        </a:solidFill>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04901450"/>
                  </a:ext>
                </a:extLst>
              </a:tr>
            </a:tbl>
          </a:graphicData>
        </a:graphic>
      </p:graphicFrame>
      <p:sp>
        <p:nvSpPr>
          <p:cNvPr id="8" name="ZoneTexte 7">
            <a:extLst>
              <a:ext uri="{FF2B5EF4-FFF2-40B4-BE49-F238E27FC236}">
                <a16:creationId xmlns:a16="http://schemas.microsoft.com/office/drawing/2014/main" id="{C1F5839B-470F-445D-9B6B-B2F76441679F}"/>
              </a:ext>
            </a:extLst>
          </p:cNvPr>
          <p:cNvSpPr txBox="1"/>
          <p:nvPr/>
        </p:nvSpPr>
        <p:spPr>
          <a:xfrm>
            <a:off x="406020" y="4361639"/>
            <a:ext cx="1109599" cy="297454"/>
          </a:xfrm>
          <a:prstGeom prst="rect">
            <a:avLst/>
          </a:prstGeom>
          <a:noFill/>
        </p:spPr>
        <p:txBody>
          <a:bodyPr wrap="none" rtlCol="0">
            <a:spAutoFit/>
          </a:bodyPr>
          <a:lstStyle/>
          <a:p>
            <a:r>
              <a:rPr lang="fr-FR" sz="1333" dirty="0" err="1">
                <a:solidFill>
                  <a:schemeClr val="accent1"/>
                </a:solidFill>
                <a:cs typeface="Courier New" panose="02070309020205020404" pitchFamily="49" charset="0"/>
              </a:rPr>
              <a:t>start_prim</a:t>
            </a:r>
            <a:endParaRPr lang="fr-FR" sz="1333" dirty="0">
              <a:solidFill>
                <a:schemeClr val="accent1"/>
              </a:solidFill>
              <a:cs typeface="Courier New" panose="02070309020205020404" pitchFamily="49" charset="0"/>
            </a:endParaRPr>
          </a:p>
        </p:txBody>
      </p:sp>
      <p:sp>
        <p:nvSpPr>
          <p:cNvPr id="57" name="ZoneTexte 56">
            <a:extLst>
              <a:ext uri="{FF2B5EF4-FFF2-40B4-BE49-F238E27FC236}">
                <a16:creationId xmlns:a16="http://schemas.microsoft.com/office/drawing/2014/main" id="{04405F21-DF29-4A1C-949A-235A6A7C2849}"/>
              </a:ext>
            </a:extLst>
          </p:cNvPr>
          <p:cNvSpPr txBox="1"/>
          <p:nvPr/>
        </p:nvSpPr>
        <p:spPr>
          <a:xfrm>
            <a:off x="670668" y="1513669"/>
            <a:ext cx="538930" cy="502573"/>
          </a:xfrm>
          <a:prstGeom prst="rect">
            <a:avLst/>
          </a:prstGeom>
          <a:noFill/>
        </p:spPr>
        <p:txBody>
          <a:bodyPr wrap="none" rtlCol="0">
            <a:spAutoFit/>
          </a:bodyPr>
          <a:lstStyle/>
          <a:p>
            <a:r>
              <a:rPr lang="fr-FR" sz="1333" dirty="0" err="1">
                <a:solidFill>
                  <a:schemeClr val="accent4"/>
                </a:solidFill>
                <a:cs typeface="Courier New" panose="02070309020205020404" pitchFamily="49" charset="0"/>
              </a:rPr>
              <a:t>prim</a:t>
            </a:r>
            <a:endParaRPr lang="fr-FR" sz="1333" dirty="0">
              <a:solidFill>
                <a:schemeClr val="accent4"/>
              </a:solidFill>
              <a:cs typeface="Courier New" panose="02070309020205020404" pitchFamily="49" charset="0"/>
            </a:endParaRPr>
          </a:p>
          <a:p>
            <a:r>
              <a:rPr lang="fr-FR" sz="1333" dirty="0">
                <a:solidFill>
                  <a:schemeClr val="accent4"/>
                </a:solidFill>
                <a:cs typeface="Courier New" panose="02070309020205020404" pitchFamily="49" charset="0"/>
              </a:rPr>
              <a:t>start</a:t>
            </a:r>
          </a:p>
        </p:txBody>
      </p:sp>
      <p:graphicFrame>
        <p:nvGraphicFramePr>
          <p:cNvPr id="18" name="Tableau 18">
            <a:extLst>
              <a:ext uri="{FF2B5EF4-FFF2-40B4-BE49-F238E27FC236}">
                <a16:creationId xmlns:a16="http://schemas.microsoft.com/office/drawing/2014/main" id="{1C47B3DC-E086-4BCD-A6A5-1974AA39FA47}"/>
              </a:ext>
            </a:extLst>
          </p:cNvPr>
          <p:cNvGraphicFramePr>
            <a:graphicFrameLocks noGrp="1"/>
          </p:cNvGraphicFramePr>
          <p:nvPr/>
        </p:nvGraphicFramePr>
        <p:xfrm>
          <a:off x="5045032" y="1513669"/>
          <a:ext cx="6874298" cy="3595969"/>
        </p:xfrm>
        <a:graphic>
          <a:graphicData uri="http://schemas.openxmlformats.org/drawingml/2006/table">
            <a:tbl>
              <a:tblPr firstRow="1" bandRow="1">
                <a:tableStyleId>{5940675A-B579-460E-94D1-54222C63F5DA}</a:tableStyleId>
              </a:tblPr>
              <a:tblGrid>
                <a:gridCol w="1259333">
                  <a:extLst>
                    <a:ext uri="{9D8B030D-6E8A-4147-A177-3AD203B41FA5}">
                      <a16:colId xmlns:a16="http://schemas.microsoft.com/office/drawing/2014/main" val="3395090101"/>
                    </a:ext>
                  </a:extLst>
                </a:gridCol>
                <a:gridCol w="5614965">
                  <a:extLst>
                    <a:ext uri="{9D8B030D-6E8A-4147-A177-3AD203B41FA5}">
                      <a16:colId xmlns:a16="http://schemas.microsoft.com/office/drawing/2014/main" val="3668701919"/>
                    </a:ext>
                  </a:extLst>
                </a:gridCol>
              </a:tblGrid>
              <a:tr h="609600">
                <a:tc>
                  <a:txBody>
                    <a:bodyPr/>
                    <a:lstStyle/>
                    <a:p>
                      <a:r>
                        <a:rPr lang="fr-FR" sz="1200" dirty="0" err="1">
                          <a:solidFill>
                            <a:schemeClr val="accent4"/>
                          </a:solidFill>
                        </a:rPr>
                        <a:t>prim</a:t>
                      </a:r>
                      <a:endParaRPr lang="fr-FR" sz="1200" dirty="0">
                        <a:solidFill>
                          <a:schemeClr val="accent4"/>
                        </a:solidFill>
                      </a:endParaRPr>
                    </a:p>
                  </a:txBody>
                  <a:tcPr marL="121920" marR="121920" marT="60960" marB="60960" anchor="ctr">
                    <a:lnL w="12700" cap="flat" cmpd="sng" algn="ctr">
                      <a:noFill/>
                      <a:prstDash val="solid"/>
                      <a:round/>
                      <a:headEnd type="none" w="med" len="med"/>
                      <a:tailEnd type="none" w="med" len="med"/>
                    </a:lnL>
                    <a:lnR w="6350" cap="flat" cmpd="sng" algn="ctr">
                      <a:solidFill>
                        <a:schemeClr val="accent1"/>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50000"/>
                        </a:lnSpc>
                        <a:spcBef>
                          <a:spcPts val="0"/>
                        </a:spcBef>
                        <a:spcAft>
                          <a:spcPts val="0"/>
                        </a:spcAft>
                        <a:buClrTx/>
                        <a:buSzTx/>
                        <a:buFont typeface="Arial" panose="020B0604020202020204" pitchFamily="34" charset="0"/>
                        <a:buNone/>
                        <a:tabLst/>
                        <a:defRPr/>
                      </a:pPr>
                      <a:r>
                        <a:rPr lang="en-US" sz="1200" b="0" i="0" baseline="0" dirty="0">
                          <a:latin typeface="+mn-lt"/>
                          <a:cs typeface="Courier New" pitchFamily="49" charset="0"/>
                        </a:rPr>
                        <a:t>Force start as primary by an administrator</a:t>
                      </a:r>
                    </a:p>
                    <a:p>
                      <a:pPr marL="171450" marR="0" lvl="0" indent="-171450" algn="l" defTabSz="914400" rtl="0" eaLnBrk="1" fontAlgn="auto" latinLnBrk="0" hangingPunct="1">
                        <a:lnSpc>
                          <a:spcPct val="150000"/>
                        </a:lnSpc>
                        <a:spcBef>
                          <a:spcPts val="0"/>
                        </a:spcBef>
                        <a:spcAft>
                          <a:spcPts val="0"/>
                        </a:spcAft>
                        <a:buClrTx/>
                        <a:buSzTx/>
                        <a:buFont typeface="Courier New" panose="02070309020205020404" pitchFamily="49" charset="0"/>
                        <a:buChar char="o"/>
                        <a:tabLst/>
                        <a:defRPr/>
                      </a:pPr>
                      <a:r>
                        <a:rPr lang="en-US" sz="1200" b="0" i="0" baseline="0" dirty="0" err="1">
                          <a:solidFill>
                            <a:srgbClr val="FF6D43"/>
                          </a:solidFill>
                          <a:latin typeface="+mn-lt"/>
                          <a:cs typeface="Courier New" panose="02070309020205020404" pitchFamily="49" charset="0"/>
                        </a:rPr>
                        <a:t>safekit</a:t>
                      </a:r>
                      <a:r>
                        <a:rPr lang="en-US" sz="1200" b="0" i="0" baseline="0" dirty="0">
                          <a:solidFill>
                            <a:srgbClr val="FF6D43"/>
                          </a:solidFill>
                          <a:latin typeface="+mn-lt"/>
                          <a:cs typeface="Courier New" panose="02070309020205020404" pitchFamily="49" charset="0"/>
                        </a:rPr>
                        <a:t> prim –m AM</a:t>
                      </a:r>
                    </a:p>
                  </a:txBody>
                  <a:tcPr marL="121920" marR="121920" marT="60960" marB="60960" anchor="ctr">
                    <a:lnL w="635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29907235"/>
                  </a:ext>
                </a:extLst>
              </a:tr>
              <a:tr h="853440">
                <a:tc>
                  <a:txBody>
                    <a:bodyPr/>
                    <a:lstStyle/>
                    <a:p>
                      <a:r>
                        <a:rPr lang="fr-FR" sz="1200" dirty="0">
                          <a:solidFill>
                            <a:schemeClr val="accent4"/>
                          </a:solidFill>
                        </a:rPr>
                        <a:t>start</a:t>
                      </a:r>
                    </a:p>
                  </a:txBody>
                  <a:tcPr marL="121920" marR="121920" marT="60960" marB="60960" anchor="ctr">
                    <a:lnL w="12700" cap="flat" cmpd="sng" algn="ctr">
                      <a:no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1" fontAlgn="auto" latinLnBrk="0" hangingPunct="1">
                        <a:lnSpc>
                          <a:spcPct val="150000"/>
                        </a:lnSpc>
                        <a:spcBef>
                          <a:spcPts val="0"/>
                        </a:spcBef>
                        <a:spcAft>
                          <a:spcPts val="0"/>
                        </a:spcAft>
                        <a:buClrTx/>
                        <a:buSzTx/>
                        <a:buFont typeface="Courier New" panose="02070309020205020404" pitchFamily="49" charset="0"/>
                        <a:buChar char="o"/>
                        <a:tabLst/>
                        <a:defRPr/>
                      </a:pPr>
                      <a:r>
                        <a:rPr lang="en-US" sz="1200" b="0" i="0" baseline="0" dirty="0">
                          <a:latin typeface="+mn-lt"/>
                          <a:cs typeface="Courier New" pitchFamily="49" charset="0"/>
                        </a:rPr>
                        <a:t>start by an administrator </a:t>
                      </a:r>
                      <a:r>
                        <a:rPr lang="en-US" sz="1200" b="0" i="0" baseline="0" dirty="0" err="1">
                          <a:solidFill>
                            <a:srgbClr val="FF6D43"/>
                          </a:solidFill>
                          <a:latin typeface="+mn-lt"/>
                          <a:cs typeface="Courier New" panose="02070309020205020404" pitchFamily="49" charset="0"/>
                        </a:rPr>
                        <a:t>safekit</a:t>
                      </a:r>
                      <a:r>
                        <a:rPr lang="en-US" sz="1200" b="0" i="0" baseline="0" dirty="0">
                          <a:solidFill>
                            <a:srgbClr val="FF6D43"/>
                          </a:solidFill>
                          <a:latin typeface="+mn-lt"/>
                          <a:cs typeface="Courier New" panose="02070309020205020404" pitchFamily="49" charset="0"/>
                        </a:rPr>
                        <a:t> start –m AM</a:t>
                      </a:r>
                    </a:p>
                    <a:p>
                      <a:pPr marL="171450" marR="0" lvl="0" indent="-171450" algn="l" defTabSz="914400" rtl="0" eaLnBrk="1" fontAlgn="auto" latinLnBrk="0" hangingPunct="1">
                        <a:lnSpc>
                          <a:spcPct val="150000"/>
                        </a:lnSpc>
                        <a:spcBef>
                          <a:spcPts val="0"/>
                        </a:spcBef>
                        <a:spcAft>
                          <a:spcPts val="0"/>
                        </a:spcAft>
                        <a:buClrTx/>
                        <a:buSzTx/>
                        <a:buFont typeface="Courier New" panose="02070309020205020404" pitchFamily="49" charset="0"/>
                        <a:buChar char="o"/>
                        <a:tabLst/>
                        <a:defRPr/>
                      </a:pPr>
                      <a:r>
                        <a:rPr lang="en-US" sz="1200" b="0" i="0" baseline="0" dirty="0">
                          <a:latin typeface="+mn-lt"/>
                          <a:cs typeface="Courier New" pitchFamily="49" charset="0"/>
                        </a:rPr>
                        <a:t>start automatically at boot</a:t>
                      </a:r>
                    </a:p>
                  </a:txBody>
                  <a:tcPr marL="121920" marR="121920" marT="60960" marB="60960" anchor="ctr">
                    <a:lnL w="635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88794201"/>
                  </a:ext>
                </a:extLst>
              </a:tr>
              <a:tr h="853440">
                <a:tc>
                  <a:txBody>
                    <a:bodyPr/>
                    <a:lstStyle/>
                    <a:p>
                      <a:r>
                        <a:rPr lang="fr-FR" sz="1200" dirty="0">
                          <a:solidFill>
                            <a:srgbClr val="000000"/>
                          </a:solidFill>
                        </a:rPr>
                        <a:t>stop</a:t>
                      </a:r>
                    </a:p>
                  </a:txBody>
                  <a:tcPr marL="121920" marR="121920" marT="60960" marB="60960" anchor="ctr">
                    <a:lnL w="12700" cap="flat" cmpd="sng" algn="ctr">
                      <a:no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1" fontAlgn="auto" latinLnBrk="0" hangingPunct="1">
                        <a:lnSpc>
                          <a:spcPct val="150000"/>
                        </a:lnSpc>
                        <a:spcBef>
                          <a:spcPts val="0"/>
                        </a:spcBef>
                        <a:spcAft>
                          <a:spcPts val="0"/>
                        </a:spcAft>
                        <a:buClrTx/>
                        <a:buSzTx/>
                        <a:buFont typeface="Courier New" panose="02070309020205020404" pitchFamily="49" charset="0"/>
                        <a:buChar char="o"/>
                        <a:tabLst/>
                        <a:defRPr/>
                      </a:pPr>
                      <a:r>
                        <a:rPr lang="en-US" sz="1200" b="0" i="0" baseline="0" dirty="0">
                          <a:latin typeface="+mn-lt"/>
                          <a:cs typeface="Courier New" pitchFamily="49" charset="0"/>
                        </a:rPr>
                        <a:t>stop by an administrator </a:t>
                      </a:r>
                      <a:r>
                        <a:rPr lang="en-US" sz="1200" b="0" i="0" baseline="0" dirty="0" err="1">
                          <a:solidFill>
                            <a:srgbClr val="FF6D43"/>
                          </a:solidFill>
                          <a:latin typeface="+mn-lt"/>
                          <a:cs typeface="Courier New" panose="02070309020205020404" pitchFamily="49" charset="0"/>
                        </a:rPr>
                        <a:t>safekit</a:t>
                      </a:r>
                      <a:r>
                        <a:rPr lang="en-US" sz="1200" b="0" i="0" baseline="0" dirty="0">
                          <a:solidFill>
                            <a:srgbClr val="FF6D43"/>
                          </a:solidFill>
                          <a:latin typeface="+mn-lt"/>
                          <a:cs typeface="Courier New" panose="02070309020205020404" pitchFamily="49" charset="0"/>
                        </a:rPr>
                        <a:t> stop –m AM</a:t>
                      </a:r>
                    </a:p>
                    <a:p>
                      <a:pPr marL="171450" marR="0" lvl="0" indent="-171450" algn="l" defTabSz="914400" rtl="0" eaLnBrk="1" fontAlgn="auto" latinLnBrk="0" hangingPunct="1">
                        <a:lnSpc>
                          <a:spcPct val="150000"/>
                        </a:lnSpc>
                        <a:spcBef>
                          <a:spcPts val="0"/>
                        </a:spcBef>
                        <a:spcAft>
                          <a:spcPts val="0"/>
                        </a:spcAft>
                        <a:buClrTx/>
                        <a:buSzTx/>
                        <a:buFont typeface="Courier New" panose="02070309020205020404" pitchFamily="49" charset="0"/>
                        <a:buChar char="o"/>
                        <a:tabLst/>
                        <a:defRPr/>
                      </a:pPr>
                      <a:r>
                        <a:rPr lang="en-US" sz="1200" b="0" i="0" baseline="0" dirty="0">
                          <a:latin typeface="+mn-lt"/>
                          <a:cs typeface="Courier New" pitchFamily="49" charset="0"/>
                        </a:rPr>
                        <a:t>stop by a checker</a:t>
                      </a:r>
                    </a:p>
                  </a:txBody>
                  <a:tcPr marL="121920" marR="121920" marT="60960" marB="60960" anchor="ctr">
                    <a:lnL w="635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03667232"/>
                  </a:ext>
                </a:extLst>
              </a:tr>
              <a:tr h="639853">
                <a:tc>
                  <a:txBody>
                    <a:bodyPr/>
                    <a:lstStyle/>
                    <a:p>
                      <a:r>
                        <a:rPr lang="fr-FR" sz="1200" dirty="0" err="1">
                          <a:solidFill>
                            <a:schemeClr val="tx1"/>
                          </a:solidFill>
                        </a:rPr>
                        <a:t>wait</a:t>
                      </a:r>
                      <a:endParaRPr lang="fr-FR" sz="1200" dirty="0">
                        <a:solidFill>
                          <a:schemeClr val="tx1"/>
                        </a:solidFill>
                      </a:endParaRPr>
                    </a:p>
                  </a:txBody>
                  <a:tcPr marL="121920" marR="121920" marT="60960" marB="60960" anchor="ctr">
                    <a:lnL w="12700" cap="flat" cmpd="sng" algn="ctr">
                      <a:no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50000"/>
                        </a:lnSpc>
                        <a:spcBef>
                          <a:spcPts val="0"/>
                        </a:spcBef>
                        <a:spcAft>
                          <a:spcPts val="0"/>
                        </a:spcAft>
                        <a:buClrTx/>
                        <a:buSzTx/>
                        <a:buFont typeface="Arial" panose="020B0604020202020204" pitchFamily="34" charset="0"/>
                        <a:buNone/>
                        <a:tabLst/>
                        <a:defRPr/>
                      </a:pPr>
                      <a:r>
                        <a:rPr lang="en-US" sz="1200" b="0" i="0" baseline="0" dirty="0">
                          <a:latin typeface="+mn-lt"/>
                          <a:cs typeface="Courier New" pitchFamily="49" charset="0"/>
                        </a:rPr>
                        <a:t>wait when a resource is set to down by a checker</a:t>
                      </a:r>
                    </a:p>
                  </a:txBody>
                  <a:tcPr marL="121920" marR="121920" marT="60960" marB="60960" anchor="ctr">
                    <a:lnL w="635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57468056"/>
                  </a:ext>
                </a:extLst>
              </a:tr>
              <a:tr h="6096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err="1">
                          <a:solidFill>
                            <a:schemeClr val="tx1"/>
                          </a:solidFill>
                        </a:rPr>
                        <a:t>wakeup</a:t>
                      </a:r>
                      <a:endParaRPr lang="fr-FR" sz="1200" dirty="0"/>
                    </a:p>
                  </a:txBody>
                  <a:tcPr marL="121920" marR="121920" marT="60960" marB="60960" anchor="ctr">
                    <a:lnL w="12700" cap="flat" cmpd="sng" algn="ctr">
                      <a:no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50000"/>
                        </a:lnSpc>
                        <a:spcBef>
                          <a:spcPts val="0"/>
                        </a:spcBef>
                        <a:spcAft>
                          <a:spcPts val="0"/>
                        </a:spcAft>
                        <a:buClrTx/>
                        <a:buSzTx/>
                        <a:buFont typeface="Arial" panose="020B0604020202020204" pitchFamily="34" charset="0"/>
                        <a:buNone/>
                        <a:tabLst/>
                        <a:defRPr/>
                      </a:pPr>
                      <a:r>
                        <a:rPr lang="en-US" sz="1200" b="0" i="0" baseline="0" dirty="0">
                          <a:latin typeface="+mn-lt"/>
                          <a:cs typeface="Courier New" pitchFamily="49" charset="0"/>
                        </a:rPr>
                        <a:t>wakeup when all pending resources are set to up by the checker(s)</a:t>
                      </a:r>
                    </a:p>
                  </a:txBody>
                  <a:tcPr marL="121920" marR="121920" marT="60960" marB="60960" anchor="ctr">
                    <a:lnL w="635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54915866"/>
                  </a:ext>
                </a:extLst>
              </a:tr>
            </a:tbl>
          </a:graphicData>
        </a:graphic>
      </p:graphicFrame>
      <p:cxnSp>
        <p:nvCxnSpPr>
          <p:cNvPr id="61" name="Connecteur droit avec flèche 60">
            <a:extLst>
              <a:ext uri="{FF2B5EF4-FFF2-40B4-BE49-F238E27FC236}">
                <a16:creationId xmlns:a16="http://schemas.microsoft.com/office/drawing/2014/main" id="{EA22340D-892A-4771-8E61-34CC9633D958}"/>
              </a:ext>
            </a:extLst>
          </p:cNvPr>
          <p:cNvCxnSpPr/>
          <p:nvPr/>
        </p:nvCxnSpPr>
        <p:spPr>
          <a:xfrm>
            <a:off x="1521569" y="3417311"/>
            <a:ext cx="0" cy="27779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2" name="Connecteur droit avec flèche 61">
            <a:extLst>
              <a:ext uri="{FF2B5EF4-FFF2-40B4-BE49-F238E27FC236}">
                <a16:creationId xmlns:a16="http://schemas.microsoft.com/office/drawing/2014/main" id="{D5442EC0-86F9-40DB-BB90-0F675ABFB157}"/>
              </a:ext>
            </a:extLst>
          </p:cNvPr>
          <p:cNvCxnSpPr/>
          <p:nvPr/>
        </p:nvCxnSpPr>
        <p:spPr>
          <a:xfrm>
            <a:off x="1524087" y="4397851"/>
            <a:ext cx="0" cy="27779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3" name="Légende : encadrée 62">
            <a:extLst>
              <a:ext uri="{FF2B5EF4-FFF2-40B4-BE49-F238E27FC236}">
                <a16:creationId xmlns:a16="http://schemas.microsoft.com/office/drawing/2014/main" id="{9279E843-5CB9-4280-BAE2-63FB08A2D0A8}"/>
              </a:ext>
            </a:extLst>
          </p:cNvPr>
          <p:cNvSpPr/>
          <p:nvPr/>
        </p:nvSpPr>
        <p:spPr>
          <a:xfrm>
            <a:off x="2418458" y="5288152"/>
            <a:ext cx="2021573" cy="711856"/>
          </a:xfrm>
          <a:prstGeom prst="borderCallout1">
            <a:avLst>
              <a:gd name="adj1" fmla="val 50548"/>
              <a:gd name="adj2" fmla="val 484"/>
              <a:gd name="adj3" fmla="val 12272"/>
              <a:gd name="adj4" fmla="val -12211"/>
            </a:avLst>
          </a:prstGeom>
          <a:noFill/>
          <a:ln w="9525"/>
        </p:spPr>
        <p:style>
          <a:lnRef idx="2">
            <a:schemeClr val="accent1"/>
          </a:lnRef>
          <a:fillRef idx="1">
            <a:schemeClr val="lt1"/>
          </a:fillRef>
          <a:effectRef idx="0">
            <a:schemeClr val="accent1"/>
          </a:effectRef>
          <a:fontRef idx="minor">
            <a:schemeClr val="dk1"/>
          </a:fontRef>
        </p:style>
        <p:txBody>
          <a:bodyPr rtlCol="0" anchor="ctr"/>
          <a:lstStyle/>
          <a:p>
            <a:pPr>
              <a:lnSpc>
                <a:spcPct val="150000"/>
              </a:lnSpc>
            </a:pPr>
            <a:r>
              <a:rPr lang="fr-FR" sz="1200" dirty="0">
                <a:solidFill>
                  <a:schemeClr val="tx1"/>
                </a:solidFill>
                <a:cs typeface="Courier New" panose="02070309020205020404" pitchFamily="49" charset="0"/>
              </a:rPr>
              <a:t>Application running on node1 and </a:t>
            </a:r>
            <a:r>
              <a:rPr lang="fr-FR" sz="1200" dirty="0" err="1">
                <a:solidFill>
                  <a:schemeClr val="tx1"/>
                </a:solidFill>
                <a:cs typeface="Courier New" panose="02070309020205020404" pitchFamily="49" charset="0"/>
              </a:rPr>
              <a:t>virtual</a:t>
            </a:r>
            <a:r>
              <a:rPr lang="fr-FR" sz="1200" dirty="0">
                <a:solidFill>
                  <a:schemeClr val="tx1"/>
                </a:solidFill>
                <a:cs typeface="Courier New" panose="02070309020205020404" pitchFamily="49" charset="0"/>
              </a:rPr>
              <a:t> IP set</a:t>
            </a:r>
          </a:p>
        </p:txBody>
      </p:sp>
      <p:sp>
        <p:nvSpPr>
          <p:cNvPr id="70" name="ZoneTexte 69">
            <a:extLst>
              <a:ext uri="{FF2B5EF4-FFF2-40B4-BE49-F238E27FC236}">
                <a16:creationId xmlns:a16="http://schemas.microsoft.com/office/drawing/2014/main" id="{7E44AAB1-BE12-474F-B2BE-4F5E678620B0}"/>
              </a:ext>
            </a:extLst>
          </p:cNvPr>
          <p:cNvSpPr txBox="1"/>
          <p:nvPr/>
        </p:nvSpPr>
        <p:spPr>
          <a:xfrm>
            <a:off x="583610" y="2391729"/>
            <a:ext cx="872355" cy="297454"/>
          </a:xfrm>
          <a:prstGeom prst="rect">
            <a:avLst/>
          </a:prstGeom>
          <a:noFill/>
        </p:spPr>
        <p:txBody>
          <a:bodyPr wrap="none" rtlCol="0">
            <a:spAutoFit/>
          </a:bodyPr>
          <a:lstStyle/>
          <a:p>
            <a:r>
              <a:rPr lang="fr-FR" sz="1333" dirty="0" err="1">
                <a:solidFill>
                  <a:schemeClr val="accent1"/>
                </a:solidFill>
                <a:cs typeface="Courier New" panose="02070309020205020404" pitchFamily="49" charset="0"/>
              </a:rPr>
              <a:t>prestart</a:t>
            </a:r>
            <a:endParaRPr lang="fr-FR" sz="1333" dirty="0">
              <a:solidFill>
                <a:schemeClr val="accent1"/>
              </a:solidFill>
              <a:cs typeface="Courier New" panose="02070309020205020404" pitchFamily="49" charset="0"/>
            </a:endParaRPr>
          </a:p>
        </p:txBody>
      </p:sp>
      <p:sp>
        <p:nvSpPr>
          <p:cNvPr id="78" name="ZoneTexte 77">
            <a:extLst>
              <a:ext uri="{FF2B5EF4-FFF2-40B4-BE49-F238E27FC236}">
                <a16:creationId xmlns:a16="http://schemas.microsoft.com/office/drawing/2014/main" id="{96485C14-D779-4AB6-A6DD-6617500411ED}"/>
              </a:ext>
            </a:extLst>
          </p:cNvPr>
          <p:cNvSpPr txBox="1"/>
          <p:nvPr/>
        </p:nvSpPr>
        <p:spPr>
          <a:xfrm>
            <a:off x="2042670" y="3253703"/>
            <a:ext cx="872355" cy="297454"/>
          </a:xfrm>
          <a:prstGeom prst="rect">
            <a:avLst/>
          </a:prstGeom>
          <a:noFill/>
        </p:spPr>
        <p:txBody>
          <a:bodyPr wrap="none" rtlCol="0">
            <a:spAutoFit/>
          </a:bodyPr>
          <a:lstStyle/>
          <a:p>
            <a:r>
              <a:rPr lang="fr-FR" sz="1333" dirty="0" err="1">
                <a:cs typeface="Courier New" panose="02070309020205020404" pitchFamily="49" charset="0"/>
              </a:rPr>
              <a:t>wakeup</a:t>
            </a:r>
            <a:endParaRPr lang="fr-FR" sz="1333" dirty="0">
              <a:cs typeface="Courier New" panose="02070309020205020404" pitchFamily="49" charset="0"/>
            </a:endParaRPr>
          </a:p>
        </p:txBody>
      </p:sp>
      <p:sp>
        <p:nvSpPr>
          <p:cNvPr id="79" name="ZoneTexte 78">
            <a:extLst>
              <a:ext uri="{FF2B5EF4-FFF2-40B4-BE49-F238E27FC236}">
                <a16:creationId xmlns:a16="http://schemas.microsoft.com/office/drawing/2014/main" id="{FCEE9ED3-1800-48C3-92ED-C4CB51643DF4}"/>
              </a:ext>
            </a:extLst>
          </p:cNvPr>
          <p:cNvSpPr txBox="1"/>
          <p:nvPr/>
        </p:nvSpPr>
        <p:spPr>
          <a:xfrm>
            <a:off x="1554345" y="5620616"/>
            <a:ext cx="570990" cy="297454"/>
          </a:xfrm>
          <a:prstGeom prst="rect">
            <a:avLst/>
          </a:prstGeom>
          <a:noFill/>
        </p:spPr>
        <p:txBody>
          <a:bodyPr wrap="none" rtlCol="0">
            <a:spAutoFit/>
          </a:bodyPr>
          <a:lstStyle/>
          <a:p>
            <a:r>
              <a:rPr lang="fr-FR" sz="1333" dirty="0">
                <a:solidFill>
                  <a:srgbClr val="000000"/>
                </a:solidFill>
                <a:cs typeface="Courier New" panose="02070309020205020404" pitchFamily="49" charset="0"/>
              </a:rPr>
              <a:t>stop</a:t>
            </a:r>
          </a:p>
        </p:txBody>
      </p:sp>
      <p:cxnSp>
        <p:nvCxnSpPr>
          <p:cNvPr id="80" name="Connecteur droit avec flèche 79">
            <a:extLst>
              <a:ext uri="{FF2B5EF4-FFF2-40B4-BE49-F238E27FC236}">
                <a16:creationId xmlns:a16="http://schemas.microsoft.com/office/drawing/2014/main" id="{594E9370-0222-4F34-9E77-65B2067F9871}"/>
              </a:ext>
            </a:extLst>
          </p:cNvPr>
          <p:cNvCxnSpPr>
            <a:cxnSpLocks/>
          </p:cNvCxnSpPr>
          <p:nvPr/>
        </p:nvCxnSpPr>
        <p:spPr>
          <a:xfrm rot="10800000" flipH="1">
            <a:off x="2022068" y="2947369"/>
            <a:ext cx="838205" cy="0"/>
          </a:xfrm>
          <a:prstGeom prst="straightConnector1">
            <a:avLst/>
          </a:prstGeom>
          <a:ln>
            <a:solidFill>
              <a:schemeClr val="tx1"/>
            </a:solidFill>
            <a:prstDash val="dashDot"/>
            <a:tailEnd type="triangle"/>
          </a:ln>
        </p:spPr>
        <p:style>
          <a:lnRef idx="1">
            <a:schemeClr val="accent1"/>
          </a:lnRef>
          <a:fillRef idx="0">
            <a:schemeClr val="accent1"/>
          </a:fillRef>
          <a:effectRef idx="0">
            <a:schemeClr val="accent1"/>
          </a:effectRef>
          <a:fontRef idx="minor">
            <a:schemeClr val="tx1"/>
          </a:fontRef>
        </p:style>
      </p:cxnSp>
      <p:cxnSp>
        <p:nvCxnSpPr>
          <p:cNvPr id="81" name="Connecteur droit avec flèche 80">
            <a:extLst>
              <a:ext uri="{FF2B5EF4-FFF2-40B4-BE49-F238E27FC236}">
                <a16:creationId xmlns:a16="http://schemas.microsoft.com/office/drawing/2014/main" id="{EEC16A5D-A4C2-49A2-8941-B3CFDDB2A284}"/>
              </a:ext>
            </a:extLst>
          </p:cNvPr>
          <p:cNvCxnSpPr>
            <a:cxnSpLocks/>
          </p:cNvCxnSpPr>
          <p:nvPr/>
        </p:nvCxnSpPr>
        <p:spPr>
          <a:xfrm rot="10800000">
            <a:off x="1839841" y="4397850"/>
            <a:ext cx="0" cy="277796"/>
          </a:xfrm>
          <a:prstGeom prst="straightConnector1">
            <a:avLst/>
          </a:prstGeom>
          <a:ln>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82" name="Connecteur droit avec flèche 81">
            <a:extLst>
              <a:ext uri="{FF2B5EF4-FFF2-40B4-BE49-F238E27FC236}">
                <a16:creationId xmlns:a16="http://schemas.microsoft.com/office/drawing/2014/main" id="{53FC03CA-2252-4EC4-A75B-407671645DF2}"/>
              </a:ext>
            </a:extLst>
          </p:cNvPr>
          <p:cNvCxnSpPr>
            <a:cxnSpLocks/>
          </p:cNvCxnSpPr>
          <p:nvPr/>
        </p:nvCxnSpPr>
        <p:spPr>
          <a:xfrm rot="10800000">
            <a:off x="1844532" y="3395955"/>
            <a:ext cx="0" cy="277796"/>
          </a:xfrm>
          <a:prstGeom prst="straightConnector1">
            <a:avLst/>
          </a:prstGeom>
          <a:ln>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83" name="Connecteur droit avec flèche 82">
            <a:extLst>
              <a:ext uri="{FF2B5EF4-FFF2-40B4-BE49-F238E27FC236}">
                <a16:creationId xmlns:a16="http://schemas.microsoft.com/office/drawing/2014/main" id="{01767B8B-72D7-4BD6-B994-D99539F2612F}"/>
              </a:ext>
            </a:extLst>
          </p:cNvPr>
          <p:cNvCxnSpPr>
            <a:cxnSpLocks/>
          </p:cNvCxnSpPr>
          <p:nvPr/>
        </p:nvCxnSpPr>
        <p:spPr>
          <a:xfrm rot="10800000">
            <a:off x="1839841" y="2403171"/>
            <a:ext cx="0" cy="277796"/>
          </a:xfrm>
          <a:prstGeom prst="straightConnector1">
            <a:avLst/>
          </a:prstGeom>
          <a:ln>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84" name="ZoneTexte 83">
            <a:extLst>
              <a:ext uri="{FF2B5EF4-FFF2-40B4-BE49-F238E27FC236}">
                <a16:creationId xmlns:a16="http://schemas.microsoft.com/office/drawing/2014/main" id="{AC9E4929-B657-4838-8528-EC30775B32F6}"/>
              </a:ext>
            </a:extLst>
          </p:cNvPr>
          <p:cNvSpPr txBox="1"/>
          <p:nvPr/>
        </p:nvSpPr>
        <p:spPr>
          <a:xfrm>
            <a:off x="2093022" y="2636180"/>
            <a:ext cx="559769" cy="297454"/>
          </a:xfrm>
          <a:prstGeom prst="rect">
            <a:avLst/>
          </a:prstGeom>
          <a:noFill/>
        </p:spPr>
        <p:txBody>
          <a:bodyPr wrap="none" rtlCol="0">
            <a:spAutoFit/>
          </a:bodyPr>
          <a:lstStyle/>
          <a:p>
            <a:r>
              <a:rPr lang="fr-FR" sz="1333" dirty="0" err="1">
                <a:cs typeface="Courier New" panose="02070309020205020404" pitchFamily="49" charset="0"/>
              </a:rPr>
              <a:t>wait</a:t>
            </a:r>
            <a:endParaRPr lang="fr-FR" sz="1333" dirty="0">
              <a:cs typeface="Courier New" panose="02070309020205020404" pitchFamily="49" charset="0"/>
            </a:endParaRPr>
          </a:p>
        </p:txBody>
      </p:sp>
      <p:sp>
        <p:nvSpPr>
          <p:cNvPr id="85" name="ZoneTexte 84">
            <a:extLst>
              <a:ext uri="{FF2B5EF4-FFF2-40B4-BE49-F238E27FC236}">
                <a16:creationId xmlns:a16="http://schemas.microsoft.com/office/drawing/2014/main" id="{D666DB76-FDA1-4EB9-A1D7-4116B65AAEE5}"/>
              </a:ext>
            </a:extLst>
          </p:cNvPr>
          <p:cNvSpPr txBox="1"/>
          <p:nvPr/>
        </p:nvSpPr>
        <p:spPr>
          <a:xfrm>
            <a:off x="1843881" y="4390214"/>
            <a:ext cx="1107996" cy="297454"/>
          </a:xfrm>
          <a:prstGeom prst="rect">
            <a:avLst/>
          </a:prstGeom>
          <a:noFill/>
        </p:spPr>
        <p:txBody>
          <a:bodyPr wrap="none" rtlCol="0">
            <a:spAutoFit/>
          </a:bodyPr>
          <a:lstStyle/>
          <a:p>
            <a:r>
              <a:rPr lang="fr-FR" sz="1333" dirty="0" err="1">
                <a:solidFill>
                  <a:schemeClr val="accent1"/>
                </a:solidFill>
                <a:cs typeface="Courier New" panose="02070309020205020404" pitchFamily="49" charset="0"/>
              </a:rPr>
              <a:t>stop_prim</a:t>
            </a:r>
            <a:endParaRPr lang="fr-FR" sz="1333" dirty="0">
              <a:solidFill>
                <a:schemeClr val="accent1"/>
              </a:solidFill>
              <a:cs typeface="Courier New" panose="02070309020205020404" pitchFamily="49" charset="0"/>
            </a:endParaRPr>
          </a:p>
        </p:txBody>
      </p:sp>
      <p:sp>
        <p:nvSpPr>
          <p:cNvPr id="86" name="ZoneTexte 85">
            <a:extLst>
              <a:ext uri="{FF2B5EF4-FFF2-40B4-BE49-F238E27FC236}">
                <a16:creationId xmlns:a16="http://schemas.microsoft.com/office/drawing/2014/main" id="{BEB27C6D-B269-4951-83CC-4B25EFE347D9}"/>
              </a:ext>
            </a:extLst>
          </p:cNvPr>
          <p:cNvSpPr txBox="1"/>
          <p:nvPr/>
        </p:nvSpPr>
        <p:spPr>
          <a:xfrm>
            <a:off x="1882226" y="2391729"/>
            <a:ext cx="957313" cy="297454"/>
          </a:xfrm>
          <a:prstGeom prst="rect">
            <a:avLst/>
          </a:prstGeom>
          <a:noFill/>
        </p:spPr>
        <p:txBody>
          <a:bodyPr wrap="none" rtlCol="0">
            <a:spAutoFit/>
          </a:bodyPr>
          <a:lstStyle/>
          <a:p>
            <a:r>
              <a:rPr lang="fr-FR" sz="1333" dirty="0" err="1">
                <a:solidFill>
                  <a:schemeClr val="accent1"/>
                </a:solidFill>
                <a:cs typeface="Courier New" panose="02070309020205020404" pitchFamily="49" charset="0"/>
              </a:rPr>
              <a:t>poststop</a:t>
            </a:r>
            <a:endParaRPr lang="fr-FR" sz="1333" dirty="0">
              <a:solidFill>
                <a:schemeClr val="accent1"/>
              </a:solidFill>
              <a:cs typeface="Courier New" panose="02070309020205020404" pitchFamily="49" charset="0"/>
            </a:endParaRPr>
          </a:p>
        </p:txBody>
      </p:sp>
      <p:cxnSp>
        <p:nvCxnSpPr>
          <p:cNvPr id="27" name="Connecteur droit 26">
            <a:extLst>
              <a:ext uri="{FF2B5EF4-FFF2-40B4-BE49-F238E27FC236}">
                <a16:creationId xmlns:a16="http://schemas.microsoft.com/office/drawing/2014/main" id="{E6245392-86D2-40A4-B839-229EA951868C}"/>
              </a:ext>
            </a:extLst>
          </p:cNvPr>
          <p:cNvCxnSpPr>
            <a:cxnSpLocks/>
          </p:cNvCxnSpPr>
          <p:nvPr/>
        </p:nvCxnSpPr>
        <p:spPr>
          <a:xfrm flipV="1">
            <a:off x="2023054" y="4727250"/>
            <a:ext cx="1168567" cy="474273"/>
          </a:xfrm>
          <a:prstGeom prst="line">
            <a:avLst/>
          </a:prstGeom>
          <a:ln>
            <a:solidFill>
              <a:schemeClr val="tx1"/>
            </a:solidFill>
            <a:prstDash val="dashDot"/>
          </a:ln>
        </p:spPr>
        <p:style>
          <a:lnRef idx="1">
            <a:schemeClr val="accent1"/>
          </a:lnRef>
          <a:fillRef idx="0">
            <a:schemeClr val="accent1"/>
          </a:fillRef>
          <a:effectRef idx="0">
            <a:schemeClr val="accent1"/>
          </a:effectRef>
          <a:fontRef idx="minor">
            <a:schemeClr val="tx1"/>
          </a:fontRef>
        </p:style>
      </p:cxnSp>
      <p:cxnSp>
        <p:nvCxnSpPr>
          <p:cNvPr id="29" name="Connecteur droit avec flèche 28">
            <a:extLst>
              <a:ext uri="{FF2B5EF4-FFF2-40B4-BE49-F238E27FC236}">
                <a16:creationId xmlns:a16="http://schemas.microsoft.com/office/drawing/2014/main" id="{B762DF6E-DAA9-4238-8FC3-62E90006E130}"/>
              </a:ext>
            </a:extLst>
          </p:cNvPr>
          <p:cNvCxnSpPr>
            <a:cxnSpLocks/>
            <a:endCxn id="77" idx="2"/>
          </p:cNvCxnSpPr>
          <p:nvPr/>
        </p:nvCxnSpPr>
        <p:spPr>
          <a:xfrm flipH="1" flipV="1">
            <a:off x="3197851" y="3450981"/>
            <a:ext cx="12240" cy="1290289"/>
          </a:xfrm>
          <a:prstGeom prst="straightConnector1">
            <a:avLst/>
          </a:prstGeom>
          <a:ln>
            <a:solidFill>
              <a:schemeClr val="tx1"/>
            </a:solidFill>
            <a:prstDash val="dashDot"/>
            <a:tailEnd type="triangle"/>
          </a:ln>
        </p:spPr>
        <p:style>
          <a:lnRef idx="1">
            <a:schemeClr val="accent1"/>
          </a:lnRef>
          <a:fillRef idx="0">
            <a:schemeClr val="accent1"/>
          </a:fillRef>
          <a:effectRef idx="0">
            <a:schemeClr val="accent1"/>
          </a:effectRef>
          <a:fontRef idx="minor">
            <a:schemeClr val="tx1"/>
          </a:fontRef>
        </p:style>
      </p:cxnSp>
      <p:sp>
        <p:nvSpPr>
          <p:cNvPr id="87" name="ZoneTexte 86">
            <a:extLst>
              <a:ext uri="{FF2B5EF4-FFF2-40B4-BE49-F238E27FC236}">
                <a16:creationId xmlns:a16="http://schemas.microsoft.com/office/drawing/2014/main" id="{62A8A9DE-A802-4ECA-9604-77E16F7B72A6}"/>
              </a:ext>
            </a:extLst>
          </p:cNvPr>
          <p:cNvSpPr txBox="1"/>
          <p:nvPr/>
        </p:nvSpPr>
        <p:spPr>
          <a:xfrm>
            <a:off x="3173169" y="3561602"/>
            <a:ext cx="559769" cy="297454"/>
          </a:xfrm>
          <a:prstGeom prst="rect">
            <a:avLst/>
          </a:prstGeom>
          <a:noFill/>
        </p:spPr>
        <p:txBody>
          <a:bodyPr wrap="none" rtlCol="0">
            <a:spAutoFit/>
          </a:bodyPr>
          <a:lstStyle/>
          <a:p>
            <a:r>
              <a:rPr lang="fr-FR" sz="1333" dirty="0" err="1">
                <a:solidFill>
                  <a:srgbClr val="000000"/>
                </a:solidFill>
                <a:cs typeface="Courier New" panose="02070309020205020404" pitchFamily="49" charset="0"/>
              </a:rPr>
              <a:t>wait</a:t>
            </a:r>
            <a:endParaRPr lang="fr-FR" sz="1333" dirty="0">
              <a:solidFill>
                <a:srgbClr val="000000"/>
              </a:solidFill>
              <a:cs typeface="Courier New" panose="02070309020205020404" pitchFamily="49" charset="0"/>
            </a:endParaRPr>
          </a:p>
        </p:txBody>
      </p:sp>
      <p:sp>
        <p:nvSpPr>
          <p:cNvPr id="88" name="ZoneTexte 87">
            <a:extLst>
              <a:ext uri="{FF2B5EF4-FFF2-40B4-BE49-F238E27FC236}">
                <a16:creationId xmlns:a16="http://schemas.microsoft.com/office/drawing/2014/main" id="{FB684298-7E09-4E76-8D42-2C1E79680CF1}"/>
              </a:ext>
            </a:extLst>
          </p:cNvPr>
          <p:cNvSpPr txBox="1"/>
          <p:nvPr/>
        </p:nvSpPr>
        <p:spPr>
          <a:xfrm>
            <a:off x="3167527" y="3840579"/>
            <a:ext cx="1107996" cy="297454"/>
          </a:xfrm>
          <a:prstGeom prst="rect">
            <a:avLst/>
          </a:prstGeom>
          <a:noFill/>
        </p:spPr>
        <p:txBody>
          <a:bodyPr wrap="none" rtlCol="0">
            <a:spAutoFit/>
          </a:bodyPr>
          <a:lstStyle/>
          <a:p>
            <a:r>
              <a:rPr lang="fr-FR" sz="1333" dirty="0" err="1">
                <a:solidFill>
                  <a:schemeClr val="accent1"/>
                </a:solidFill>
                <a:cs typeface="Courier New" panose="02070309020205020404" pitchFamily="49" charset="0"/>
              </a:rPr>
              <a:t>stop_prim</a:t>
            </a:r>
            <a:endParaRPr lang="fr-FR" sz="1333" dirty="0">
              <a:solidFill>
                <a:schemeClr val="accent1"/>
              </a:solidFill>
              <a:cs typeface="Courier New" panose="02070309020205020404" pitchFamily="49" charset="0"/>
            </a:endParaRPr>
          </a:p>
        </p:txBody>
      </p:sp>
      <p:cxnSp>
        <p:nvCxnSpPr>
          <p:cNvPr id="92" name="Connecteur droit avec flèche 91">
            <a:extLst>
              <a:ext uri="{FF2B5EF4-FFF2-40B4-BE49-F238E27FC236}">
                <a16:creationId xmlns:a16="http://schemas.microsoft.com/office/drawing/2014/main" id="{51741421-63A7-4298-A704-C22FBA7DD4D7}"/>
              </a:ext>
            </a:extLst>
          </p:cNvPr>
          <p:cNvCxnSpPr>
            <a:cxnSpLocks/>
          </p:cNvCxnSpPr>
          <p:nvPr/>
        </p:nvCxnSpPr>
        <p:spPr>
          <a:xfrm>
            <a:off x="5117720" y="2820837"/>
            <a:ext cx="752015" cy="0"/>
          </a:xfrm>
          <a:prstGeom prst="straightConnector1">
            <a:avLst/>
          </a:prstGeom>
          <a:ln>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93" name="Connecteur droit avec flèche 92">
            <a:extLst>
              <a:ext uri="{FF2B5EF4-FFF2-40B4-BE49-F238E27FC236}">
                <a16:creationId xmlns:a16="http://schemas.microsoft.com/office/drawing/2014/main" id="{BF264E0B-1C94-4603-B91A-0D7545D650D8}"/>
              </a:ext>
            </a:extLst>
          </p:cNvPr>
          <p:cNvCxnSpPr>
            <a:cxnSpLocks/>
          </p:cNvCxnSpPr>
          <p:nvPr/>
        </p:nvCxnSpPr>
        <p:spPr>
          <a:xfrm>
            <a:off x="5117720" y="3631939"/>
            <a:ext cx="752015" cy="0"/>
          </a:xfrm>
          <a:prstGeom prst="straightConnector1">
            <a:avLst/>
          </a:prstGeom>
          <a:ln>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94" name="Connecteur droit avec flèche 93">
            <a:extLst>
              <a:ext uri="{FF2B5EF4-FFF2-40B4-BE49-F238E27FC236}">
                <a16:creationId xmlns:a16="http://schemas.microsoft.com/office/drawing/2014/main" id="{F8B8FD6B-EC19-4BE3-B81C-4B135F2C61B0}"/>
              </a:ext>
            </a:extLst>
          </p:cNvPr>
          <p:cNvCxnSpPr>
            <a:cxnSpLocks/>
          </p:cNvCxnSpPr>
          <p:nvPr/>
        </p:nvCxnSpPr>
        <p:spPr>
          <a:xfrm>
            <a:off x="5117720" y="4359404"/>
            <a:ext cx="752015" cy="0"/>
          </a:xfrm>
          <a:prstGeom prst="straightConnector1">
            <a:avLst/>
          </a:prstGeom>
          <a:ln>
            <a:solidFill>
              <a:srgbClr val="000000"/>
            </a:solidFill>
            <a:prstDash val="dashDot"/>
            <a:tailEnd type="triangle"/>
          </a:ln>
        </p:spPr>
        <p:style>
          <a:lnRef idx="1">
            <a:schemeClr val="accent1"/>
          </a:lnRef>
          <a:fillRef idx="0">
            <a:schemeClr val="accent1"/>
          </a:fillRef>
          <a:effectRef idx="0">
            <a:schemeClr val="accent1"/>
          </a:effectRef>
          <a:fontRef idx="minor">
            <a:schemeClr val="tx1"/>
          </a:fontRef>
        </p:style>
      </p:cxnSp>
      <p:cxnSp>
        <p:nvCxnSpPr>
          <p:cNvPr id="95" name="Connecteur droit avec flèche 94">
            <a:extLst>
              <a:ext uri="{FF2B5EF4-FFF2-40B4-BE49-F238E27FC236}">
                <a16:creationId xmlns:a16="http://schemas.microsoft.com/office/drawing/2014/main" id="{F98FC30E-04B6-40D7-999C-1C3425ACC360}"/>
              </a:ext>
            </a:extLst>
          </p:cNvPr>
          <p:cNvCxnSpPr>
            <a:cxnSpLocks/>
          </p:cNvCxnSpPr>
          <p:nvPr/>
        </p:nvCxnSpPr>
        <p:spPr>
          <a:xfrm>
            <a:off x="5117720" y="5020143"/>
            <a:ext cx="752015" cy="0"/>
          </a:xfrm>
          <a:prstGeom prst="straightConnector1">
            <a:avLst/>
          </a:prstGeom>
          <a:ln>
            <a:solidFill>
              <a:srgbClr val="000000"/>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99" name="ZoneTexte 98">
            <a:extLst>
              <a:ext uri="{FF2B5EF4-FFF2-40B4-BE49-F238E27FC236}">
                <a16:creationId xmlns:a16="http://schemas.microsoft.com/office/drawing/2014/main" id="{285A870B-DF93-4499-A30B-4F2AAB4F0FA2}"/>
              </a:ext>
            </a:extLst>
          </p:cNvPr>
          <p:cNvSpPr txBox="1"/>
          <p:nvPr/>
        </p:nvSpPr>
        <p:spPr>
          <a:xfrm>
            <a:off x="1386452" y="1381484"/>
            <a:ext cx="1545616" cy="297454"/>
          </a:xfrm>
          <a:prstGeom prst="rect">
            <a:avLst/>
          </a:prstGeom>
          <a:noFill/>
        </p:spPr>
        <p:txBody>
          <a:bodyPr wrap="none" rtlCol="0">
            <a:spAutoFit/>
          </a:bodyPr>
          <a:lstStyle/>
          <a:p>
            <a:r>
              <a:rPr lang="fr-FR" sz="1333" b="1" dirty="0">
                <a:cs typeface="Courier New" panose="02070309020205020404" pitchFamily="49" charset="0"/>
              </a:rPr>
              <a:t>node1</a:t>
            </a:r>
            <a:r>
              <a:rPr lang="fr-FR" sz="1333" dirty="0">
                <a:cs typeface="Courier New" panose="02070309020205020404" pitchFamily="49" charset="0"/>
              </a:rPr>
              <a:t> (</a:t>
            </a:r>
            <a:r>
              <a:rPr lang="fr-FR" sz="1333" b="1" dirty="0" err="1">
                <a:solidFill>
                  <a:srgbClr val="488214"/>
                </a:solidFill>
              </a:rPr>
              <a:t>uptodate</a:t>
            </a:r>
            <a:r>
              <a:rPr lang="fr-FR" sz="1333" dirty="0">
                <a:cs typeface="Courier New" panose="02070309020205020404" pitchFamily="49" charset="0"/>
              </a:rPr>
              <a:t>) </a:t>
            </a:r>
            <a:endParaRPr lang="fr-FR" sz="1333" b="1" dirty="0">
              <a:solidFill>
                <a:schemeClr val="accent4"/>
              </a:solidFill>
              <a:cs typeface="Courier New" panose="02070309020205020404" pitchFamily="49" charset="0"/>
            </a:endParaRPr>
          </a:p>
        </p:txBody>
      </p:sp>
      <p:cxnSp>
        <p:nvCxnSpPr>
          <p:cNvPr id="101" name="Connecteur droit avec flèche 100">
            <a:extLst>
              <a:ext uri="{FF2B5EF4-FFF2-40B4-BE49-F238E27FC236}">
                <a16:creationId xmlns:a16="http://schemas.microsoft.com/office/drawing/2014/main" id="{8575D1BB-206F-4B4A-8A5C-7C935D8B10C7}"/>
              </a:ext>
            </a:extLst>
          </p:cNvPr>
          <p:cNvCxnSpPr/>
          <p:nvPr/>
        </p:nvCxnSpPr>
        <p:spPr>
          <a:xfrm>
            <a:off x="621935" y="2029499"/>
            <a:ext cx="752015" cy="0"/>
          </a:xfrm>
          <a:prstGeom prst="straightConnector1">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20" name="Connecteur droit avec flèche 19">
            <a:extLst>
              <a:ext uri="{FF2B5EF4-FFF2-40B4-BE49-F238E27FC236}">
                <a16:creationId xmlns:a16="http://schemas.microsoft.com/office/drawing/2014/main" id="{07C3AAF6-017C-4FAC-B941-AC4BAAE97FFE}"/>
              </a:ext>
            </a:extLst>
          </p:cNvPr>
          <p:cNvCxnSpPr>
            <a:cxnSpLocks/>
          </p:cNvCxnSpPr>
          <p:nvPr/>
        </p:nvCxnSpPr>
        <p:spPr>
          <a:xfrm flipH="1">
            <a:off x="2060172" y="3279553"/>
            <a:ext cx="7920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0" name="Connecteur droit avec flèche 59">
            <a:extLst>
              <a:ext uri="{FF2B5EF4-FFF2-40B4-BE49-F238E27FC236}">
                <a16:creationId xmlns:a16="http://schemas.microsoft.com/office/drawing/2014/main" id="{CE380BAC-EB5B-4412-853D-EA236E40CAE8}"/>
              </a:ext>
            </a:extLst>
          </p:cNvPr>
          <p:cNvCxnSpPr/>
          <p:nvPr/>
        </p:nvCxnSpPr>
        <p:spPr>
          <a:xfrm>
            <a:off x="1544115" y="2415885"/>
            <a:ext cx="0" cy="27779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2" name="Connecteur droit avec flèche 71">
            <a:extLst>
              <a:ext uri="{FF2B5EF4-FFF2-40B4-BE49-F238E27FC236}">
                <a16:creationId xmlns:a16="http://schemas.microsoft.com/office/drawing/2014/main" id="{0CD9F2B8-7043-41B2-A343-90CD1D7FF7AE}"/>
              </a:ext>
            </a:extLst>
          </p:cNvPr>
          <p:cNvCxnSpPr>
            <a:cxnSpLocks/>
          </p:cNvCxnSpPr>
          <p:nvPr/>
        </p:nvCxnSpPr>
        <p:spPr>
          <a:xfrm>
            <a:off x="5117720" y="2003084"/>
            <a:ext cx="752015" cy="0"/>
          </a:xfrm>
          <a:prstGeom prst="straightConnector1">
            <a:avLst/>
          </a:prstGeom>
          <a:ln>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3" name="Connecteur droit avec flèche 2">
            <a:extLst>
              <a:ext uri="{FF2B5EF4-FFF2-40B4-BE49-F238E27FC236}">
                <a16:creationId xmlns:a16="http://schemas.microsoft.com/office/drawing/2014/main" id="{38BB7409-3D23-F2A9-4131-51B8D1DA3EFB}"/>
              </a:ext>
            </a:extLst>
          </p:cNvPr>
          <p:cNvCxnSpPr>
            <a:cxnSpLocks/>
          </p:cNvCxnSpPr>
          <p:nvPr/>
        </p:nvCxnSpPr>
        <p:spPr>
          <a:xfrm rot="10800000">
            <a:off x="1839840" y="5384373"/>
            <a:ext cx="0" cy="277796"/>
          </a:xfrm>
          <a:prstGeom prst="straightConnector1">
            <a:avLst/>
          </a:prstGeom>
          <a:ln>
            <a:solidFill>
              <a:srgbClr val="000000"/>
            </a:solidFill>
            <a:tailEnd type="triangle"/>
          </a:ln>
        </p:spPr>
        <p:style>
          <a:lnRef idx="1">
            <a:schemeClr val="accent1"/>
          </a:lnRef>
          <a:fillRef idx="0">
            <a:schemeClr val="accent1"/>
          </a:fillRef>
          <a:effectRef idx="0">
            <a:schemeClr val="accent1"/>
          </a:effectRef>
          <a:fontRef idx="minor">
            <a:schemeClr val="tx1"/>
          </a:fontRef>
        </p:style>
      </p:cxnSp>
      <p:grpSp>
        <p:nvGrpSpPr>
          <p:cNvPr id="2" name="Groupe 1">
            <a:extLst>
              <a:ext uri="{FF2B5EF4-FFF2-40B4-BE49-F238E27FC236}">
                <a16:creationId xmlns:a16="http://schemas.microsoft.com/office/drawing/2014/main" id="{BBC4CE3D-0A0A-C263-90F1-AD1965AEE0E0}"/>
              </a:ext>
            </a:extLst>
          </p:cNvPr>
          <p:cNvGrpSpPr/>
          <p:nvPr/>
        </p:nvGrpSpPr>
        <p:grpSpPr>
          <a:xfrm>
            <a:off x="1394395" y="1696400"/>
            <a:ext cx="662576" cy="711834"/>
            <a:chOff x="1346583" y="3245751"/>
            <a:chExt cx="662576" cy="711834"/>
          </a:xfrm>
        </p:grpSpPr>
        <p:grpSp>
          <p:nvGrpSpPr>
            <p:cNvPr id="4" name="Groupe 3">
              <a:extLst>
                <a:ext uri="{FF2B5EF4-FFF2-40B4-BE49-F238E27FC236}">
                  <a16:creationId xmlns:a16="http://schemas.microsoft.com/office/drawing/2014/main" id="{2C2137DE-31C3-F5CC-51B9-FC67631D83F3}"/>
                </a:ext>
              </a:extLst>
            </p:cNvPr>
            <p:cNvGrpSpPr/>
            <p:nvPr/>
          </p:nvGrpSpPr>
          <p:grpSpPr>
            <a:xfrm>
              <a:off x="1346583" y="3245751"/>
              <a:ext cx="662576" cy="711834"/>
              <a:chOff x="3605481" y="1185813"/>
              <a:chExt cx="662576" cy="711834"/>
            </a:xfrm>
          </p:grpSpPr>
          <p:sp>
            <p:nvSpPr>
              <p:cNvPr id="6" name="Rectangle 5">
                <a:extLst>
                  <a:ext uri="{FF2B5EF4-FFF2-40B4-BE49-F238E27FC236}">
                    <a16:creationId xmlns:a16="http://schemas.microsoft.com/office/drawing/2014/main" id="{E1AA1311-0657-4D81-B9DF-80A59E479969}"/>
                  </a:ext>
                </a:extLst>
              </p:cNvPr>
              <p:cNvSpPr/>
              <p:nvPr/>
            </p:nvSpPr>
            <p:spPr>
              <a:xfrm>
                <a:off x="3605481" y="1185813"/>
                <a:ext cx="662576" cy="711834"/>
              </a:xfrm>
              <a:prstGeom prst="rect">
                <a:avLst/>
              </a:prstGeom>
              <a:noFill/>
              <a:ln w="3175">
                <a:solidFill>
                  <a:schemeClr val="tx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sz="3200" dirty="0"/>
              </a:p>
            </p:txBody>
          </p:sp>
          <p:sp>
            <p:nvSpPr>
              <p:cNvPr id="7" name="Rectangle 6">
                <a:extLst>
                  <a:ext uri="{FF2B5EF4-FFF2-40B4-BE49-F238E27FC236}">
                    <a16:creationId xmlns:a16="http://schemas.microsoft.com/office/drawing/2014/main" id="{3BFFABA3-26F1-34A5-1B44-6CDF8E6ABA83}"/>
                  </a:ext>
                </a:extLst>
              </p:cNvPr>
              <p:cNvSpPr>
                <a:spLocks noChangeArrowheads="1"/>
              </p:cNvSpPr>
              <p:nvPr/>
            </p:nvSpPr>
            <p:spPr bwMode="auto">
              <a:xfrm>
                <a:off x="3605483" y="1712981"/>
                <a:ext cx="662574"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1100" b="1" dirty="0"/>
                  <a:t>STOP</a:t>
                </a:r>
              </a:p>
            </p:txBody>
          </p:sp>
          <p:sp>
            <p:nvSpPr>
              <p:cNvPr id="9" name="Rectangle 8">
                <a:extLst>
                  <a:ext uri="{FF2B5EF4-FFF2-40B4-BE49-F238E27FC236}">
                    <a16:creationId xmlns:a16="http://schemas.microsoft.com/office/drawing/2014/main" id="{1710EB2E-A1E0-09AB-A6B9-0B66ACEFF9BB}"/>
                  </a:ext>
                </a:extLst>
              </p:cNvPr>
              <p:cNvSpPr>
                <a:spLocks noChangeArrowheads="1"/>
              </p:cNvSpPr>
              <p:nvPr/>
            </p:nvSpPr>
            <p:spPr bwMode="auto">
              <a:xfrm>
                <a:off x="3609799" y="1207594"/>
                <a:ext cx="65394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900" dirty="0">
                    <a:solidFill>
                      <a:srgbClr val="BB0900"/>
                    </a:solidFill>
                  </a:rPr>
                  <a:t>NotReady</a:t>
                </a:r>
              </a:p>
            </p:txBody>
          </p:sp>
        </p:grpSp>
        <p:pic>
          <p:nvPicPr>
            <p:cNvPr id="5" name="Graphique 4">
              <a:extLst>
                <a:ext uri="{FF2B5EF4-FFF2-40B4-BE49-F238E27FC236}">
                  <a16:creationId xmlns:a16="http://schemas.microsoft.com/office/drawing/2014/main" id="{ABD7A6F8-09AC-D72E-088B-A91CDA0F51C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434347" y="3371085"/>
              <a:ext cx="457200" cy="457200"/>
            </a:xfrm>
            <a:prstGeom prst="rect">
              <a:avLst/>
            </a:prstGeom>
          </p:spPr>
        </p:pic>
      </p:grpSp>
      <p:grpSp>
        <p:nvGrpSpPr>
          <p:cNvPr id="10" name="Groupe 9">
            <a:extLst>
              <a:ext uri="{FF2B5EF4-FFF2-40B4-BE49-F238E27FC236}">
                <a16:creationId xmlns:a16="http://schemas.microsoft.com/office/drawing/2014/main" id="{BCB6DBA2-AA6F-5ECB-128B-924499F66D09}"/>
              </a:ext>
            </a:extLst>
          </p:cNvPr>
          <p:cNvGrpSpPr/>
          <p:nvPr/>
        </p:nvGrpSpPr>
        <p:grpSpPr>
          <a:xfrm>
            <a:off x="1374169" y="2678457"/>
            <a:ext cx="666793" cy="711833"/>
            <a:chOff x="369274" y="2278616"/>
            <a:chExt cx="666793" cy="711833"/>
          </a:xfrm>
        </p:grpSpPr>
        <p:grpSp>
          <p:nvGrpSpPr>
            <p:cNvPr id="14" name="Groupe 13">
              <a:extLst>
                <a:ext uri="{FF2B5EF4-FFF2-40B4-BE49-F238E27FC236}">
                  <a16:creationId xmlns:a16="http://schemas.microsoft.com/office/drawing/2014/main" id="{73CE3511-B3A9-FC47-AB84-B991907AA5D5}"/>
                </a:ext>
              </a:extLst>
            </p:cNvPr>
            <p:cNvGrpSpPr/>
            <p:nvPr/>
          </p:nvGrpSpPr>
          <p:grpSpPr>
            <a:xfrm>
              <a:off x="369274" y="2278616"/>
              <a:ext cx="666793" cy="711833"/>
              <a:chOff x="1690473" y="2789746"/>
              <a:chExt cx="500095" cy="533875"/>
            </a:xfrm>
          </p:grpSpPr>
          <p:sp>
            <p:nvSpPr>
              <p:cNvPr id="16" name="Rectangle 15">
                <a:extLst>
                  <a:ext uri="{FF2B5EF4-FFF2-40B4-BE49-F238E27FC236}">
                    <a16:creationId xmlns:a16="http://schemas.microsoft.com/office/drawing/2014/main" id="{87A334B2-5FCD-260D-033A-B15C8A119BD5}"/>
                  </a:ext>
                </a:extLst>
              </p:cNvPr>
              <p:cNvSpPr/>
              <p:nvPr/>
            </p:nvSpPr>
            <p:spPr>
              <a:xfrm>
                <a:off x="1693636" y="2789746"/>
                <a:ext cx="496932" cy="533875"/>
              </a:xfrm>
              <a:prstGeom prst="rect">
                <a:avLst/>
              </a:prstGeom>
              <a:solidFill>
                <a:schemeClr val="bg1"/>
              </a:solidFill>
              <a:ln w="3175">
                <a:solidFill>
                  <a:schemeClr val="tx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sz="3200"/>
              </a:p>
            </p:txBody>
          </p:sp>
          <p:sp>
            <p:nvSpPr>
              <p:cNvPr id="17" name="Rectangle 16">
                <a:extLst>
                  <a:ext uri="{FF2B5EF4-FFF2-40B4-BE49-F238E27FC236}">
                    <a16:creationId xmlns:a16="http://schemas.microsoft.com/office/drawing/2014/main" id="{EA2A38DC-07CD-587C-9A76-1347F39C1E89}"/>
                  </a:ext>
                </a:extLst>
              </p:cNvPr>
              <p:cNvSpPr>
                <a:spLocks noChangeArrowheads="1"/>
              </p:cNvSpPr>
              <p:nvPr/>
            </p:nvSpPr>
            <p:spPr bwMode="auto">
              <a:xfrm>
                <a:off x="1696948" y="2795302"/>
                <a:ext cx="490455" cy="103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900" dirty="0">
                    <a:solidFill>
                      <a:srgbClr val="F58D53"/>
                    </a:solidFill>
                  </a:rPr>
                  <a:t>Transient</a:t>
                </a:r>
              </a:p>
            </p:txBody>
          </p:sp>
          <p:sp>
            <p:nvSpPr>
              <p:cNvPr id="19" name="Rectangle 18">
                <a:extLst>
                  <a:ext uri="{FF2B5EF4-FFF2-40B4-BE49-F238E27FC236}">
                    <a16:creationId xmlns:a16="http://schemas.microsoft.com/office/drawing/2014/main" id="{08DA3DAA-2C62-B8C2-5C79-E5518EEFD786}"/>
                  </a:ext>
                </a:extLst>
              </p:cNvPr>
              <p:cNvSpPr>
                <a:spLocks noChangeArrowheads="1"/>
              </p:cNvSpPr>
              <p:nvPr/>
            </p:nvSpPr>
            <p:spPr bwMode="auto">
              <a:xfrm>
                <a:off x="1690473" y="3178141"/>
                <a:ext cx="496931" cy="126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1100" b="1" dirty="0"/>
                  <a:t>WAIT</a:t>
                </a:r>
              </a:p>
            </p:txBody>
          </p:sp>
        </p:grpSp>
        <p:pic>
          <p:nvPicPr>
            <p:cNvPr id="15" name="Graphique 14">
              <a:extLst>
                <a:ext uri="{FF2B5EF4-FFF2-40B4-BE49-F238E27FC236}">
                  <a16:creationId xmlns:a16="http://schemas.microsoft.com/office/drawing/2014/main" id="{F3F98C65-63B5-B4D8-D896-B3BBD4B9B2F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64242" y="2378723"/>
              <a:ext cx="457200" cy="457200"/>
            </a:xfrm>
            <a:prstGeom prst="rect">
              <a:avLst/>
            </a:prstGeom>
          </p:spPr>
        </p:pic>
      </p:grpSp>
      <p:grpSp>
        <p:nvGrpSpPr>
          <p:cNvPr id="21" name="Groupe 20">
            <a:extLst>
              <a:ext uri="{FF2B5EF4-FFF2-40B4-BE49-F238E27FC236}">
                <a16:creationId xmlns:a16="http://schemas.microsoft.com/office/drawing/2014/main" id="{805B0FFE-4FE9-FBA1-3227-E81EDC98269D}"/>
              </a:ext>
            </a:extLst>
          </p:cNvPr>
          <p:cNvGrpSpPr/>
          <p:nvPr/>
        </p:nvGrpSpPr>
        <p:grpSpPr>
          <a:xfrm>
            <a:off x="2880408" y="2709217"/>
            <a:ext cx="662576" cy="711834"/>
            <a:chOff x="4045807" y="1130523"/>
            <a:chExt cx="662576" cy="711834"/>
          </a:xfrm>
        </p:grpSpPr>
        <p:grpSp>
          <p:nvGrpSpPr>
            <p:cNvPr id="22" name="Groupe 21">
              <a:extLst>
                <a:ext uri="{FF2B5EF4-FFF2-40B4-BE49-F238E27FC236}">
                  <a16:creationId xmlns:a16="http://schemas.microsoft.com/office/drawing/2014/main" id="{AE8881F9-4448-84C2-FB51-BBD6AB5D7BAE}"/>
                </a:ext>
              </a:extLst>
            </p:cNvPr>
            <p:cNvGrpSpPr/>
            <p:nvPr/>
          </p:nvGrpSpPr>
          <p:grpSpPr>
            <a:xfrm>
              <a:off x="4045807" y="1130523"/>
              <a:ext cx="662576" cy="711834"/>
              <a:chOff x="3605481" y="1185813"/>
              <a:chExt cx="662576" cy="711834"/>
            </a:xfrm>
          </p:grpSpPr>
          <p:sp>
            <p:nvSpPr>
              <p:cNvPr id="24" name="Rectangle 23">
                <a:extLst>
                  <a:ext uri="{FF2B5EF4-FFF2-40B4-BE49-F238E27FC236}">
                    <a16:creationId xmlns:a16="http://schemas.microsoft.com/office/drawing/2014/main" id="{BED7F080-DE3F-E7A1-5481-B50E74321BAF}"/>
                  </a:ext>
                </a:extLst>
              </p:cNvPr>
              <p:cNvSpPr/>
              <p:nvPr/>
            </p:nvSpPr>
            <p:spPr>
              <a:xfrm>
                <a:off x="3605481" y="1185813"/>
                <a:ext cx="662576" cy="711834"/>
              </a:xfrm>
              <a:prstGeom prst="rect">
                <a:avLst/>
              </a:prstGeom>
              <a:noFill/>
              <a:ln w="3175">
                <a:solidFill>
                  <a:schemeClr val="tx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sz="3200" dirty="0"/>
              </a:p>
            </p:txBody>
          </p:sp>
          <p:sp>
            <p:nvSpPr>
              <p:cNvPr id="25" name="Rectangle 24">
                <a:extLst>
                  <a:ext uri="{FF2B5EF4-FFF2-40B4-BE49-F238E27FC236}">
                    <a16:creationId xmlns:a16="http://schemas.microsoft.com/office/drawing/2014/main" id="{0FC82731-0A4C-DB01-EB53-6C97B31BD126}"/>
                  </a:ext>
                </a:extLst>
              </p:cNvPr>
              <p:cNvSpPr>
                <a:spLocks noChangeArrowheads="1"/>
              </p:cNvSpPr>
              <p:nvPr/>
            </p:nvSpPr>
            <p:spPr bwMode="auto">
              <a:xfrm>
                <a:off x="3605483" y="1712981"/>
                <a:ext cx="662574"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1100" b="1" dirty="0"/>
                  <a:t>WAIT</a:t>
                </a:r>
              </a:p>
            </p:txBody>
          </p:sp>
          <p:sp>
            <p:nvSpPr>
              <p:cNvPr id="26" name="Rectangle 25">
                <a:extLst>
                  <a:ext uri="{FF2B5EF4-FFF2-40B4-BE49-F238E27FC236}">
                    <a16:creationId xmlns:a16="http://schemas.microsoft.com/office/drawing/2014/main" id="{AA48537B-B777-CA08-B2CF-202386E104F1}"/>
                  </a:ext>
                </a:extLst>
              </p:cNvPr>
              <p:cNvSpPr>
                <a:spLocks noChangeArrowheads="1"/>
              </p:cNvSpPr>
              <p:nvPr/>
            </p:nvSpPr>
            <p:spPr bwMode="auto">
              <a:xfrm>
                <a:off x="3609799" y="1207594"/>
                <a:ext cx="65394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900" dirty="0">
                    <a:solidFill>
                      <a:srgbClr val="BB0900"/>
                    </a:solidFill>
                  </a:rPr>
                  <a:t>NotReady</a:t>
                </a:r>
              </a:p>
            </p:txBody>
          </p:sp>
        </p:grpSp>
        <p:pic>
          <p:nvPicPr>
            <p:cNvPr id="23" name="Graphique 22">
              <a:extLst>
                <a:ext uri="{FF2B5EF4-FFF2-40B4-BE49-F238E27FC236}">
                  <a16:creationId xmlns:a16="http://schemas.microsoft.com/office/drawing/2014/main" id="{99BEA9DC-BC3A-B46B-AD21-52D3CEF1834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162211" y="1263213"/>
              <a:ext cx="429768" cy="429768"/>
            </a:xfrm>
            <a:prstGeom prst="rect">
              <a:avLst/>
            </a:prstGeom>
          </p:spPr>
        </p:pic>
      </p:grpSp>
      <p:grpSp>
        <p:nvGrpSpPr>
          <p:cNvPr id="28" name="Groupe 27">
            <a:extLst>
              <a:ext uri="{FF2B5EF4-FFF2-40B4-BE49-F238E27FC236}">
                <a16:creationId xmlns:a16="http://schemas.microsoft.com/office/drawing/2014/main" id="{63EAC566-4B1E-F7D5-EECE-E2BEB2D5A829}"/>
              </a:ext>
            </a:extLst>
          </p:cNvPr>
          <p:cNvGrpSpPr/>
          <p:nvPr/>
        </p:nvGrpSpPr>
        <p:grpSpPr>
          <a:xfrm>
            <a:off x="1361525" y="3697866"/>
            <a:ext cx="666793" cy="711833"/>
            <a:chOff x="369274" y="2278616"/>
            <a:chExt cx="666793" cy="711833"/>
          </a:xfrm>
        </p:grpSpPr>
        <p:grpSp>
          <p:nvGrpSpPr>
            <p:cNvPr id="30" name="Groupe 29">
              <a:extLst>
                <a:ext uri="{FF2B5EF4-FFF2-40B4-BE49-F238E27FC236}">
                  <a16:creationId xmlns:a16="http://schemas.microsoft.com/office/drawing/2014/main" id="{0F866C40-A90A-990B-1E1B-C1B18B4A9892}"/>
                </a:ext>
              </a:extLst>
            </p:cNvPr>
            <p:cNvGrpSpPr/>
            <p:nvPr/>
          </p:nvGrpSpPr>
          <p:grpSpPr>
            <a:xfrm>
              <a:off x="369274" y="2278616"/>
              <a:ext cx="666793" cy="711833"/>
              <a:chOff x="1690473" y="2789746"/>
              <a:chExt cx="500095" cy="533875"/>
            </a:xfrm>
          </p:grpSpPr>
          <p:sp>
            <p:nvSpPr>
              <p:cNvPr id="32" name="Rectangle 31">
                <a:extLst>
                  <a:ext uri="{FF2B5EF4-FFF2-40B4-BE49-F238E27FC236}">
                    <a16:creationId xmlns:a16="http://schemas.microsoft.com/office/drawing/2014/main" id="{80EF5031-422A-BAA8-82BA-DEB18D86FDD3}"/>
                  </a:ext>
                </a:extLst>
              </p:cNvPr>
              <p:cNvSpPr/>
              <p:nvPr/>
            </p:nvSpPr>
            <p:spPr>
              <a:xfrm>
                <a:off x="1693636" y="2789746"/>
                <a:ext cx="496932" cy="533875"/>
              </a:xfrm>
              <a:prstGeom prst="rect">
                <a:avLst/>
              </a:prstGeom>
              <a:solidFill>
                <a:schemeClr val="bg1"/>
              </a:solidFill>
              <a:ln w="3175">
                <a:solidFill>
                  <a:schemeClr val="tx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sz="3200"/>
              </a:p>
            </p:txBody>
          </p:sp>
          <p:sp>
            <p:nvSpPr>
              <p:cNvPr id="33" name="Rectangle 32">
                <a:extLst>
                  <a:ext uri="{FF2B5EF4-FFF2-40B4-BE49-F238E27FC236}">
                    <a16:creationId xmlns:a16="http://schemas.microsoft.com/office/drawing/2014/main" id="{A9440677-A3E3-4B03-F753-BBC9DAEE30A0}"/>
                  </a:ext>
                </a:extLst>
              </p:cNvPr>
              <p:cNvSpPr>
                <a:spLocks noChangeArrowheads="1"/>
              </p:cNvSpPr>
              <p:nvPr/>
            </p:nvSpPr>
            <p:spPr bwMode="auto">
              <a:xfrm>
                <a:off x="1696948" y="2795302"/>
                <a:ext cx="490455" cy="103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900" dirty="0">
                    <a:solidFill>
                      <a:srgbClr val="F58D53"/>
                    </a:solidFill>
                  </a:rPr>
                  <a:t>Transient</a:t>
                </a:r>
              </a:p>
            </p:txBody>
          </p:sp>
          <p:sp>
            <p:nvSpPr>
              <p:cNvPr id="34" name="Rectangle 33">
                <a:extLst>
                  <a:ext uri="{FF2B5EF4-FFF2-40B4-BE49-F238E27FC236}">
                    <a16:creationId xmlns:a16="http://schemas.microsoft.com/office/drawing/2014/main" id="{45F5DC6B-9BBB-CA55-2A2B-A66582A86E04}"/>
                  </a:ext>
                </a:extLst>
              </p:cNvPr>
              <p:cNvSpPr>
                <a:spLocks noChangeArrowheads="1"/>
              </p:cNvSpPr>
              <p:nvPr/>
            </p:nvSpPr>
            <p:spPr bwMode="auto">
              <a:xfrm>
                <a:off x="1690473" y="3178141"/>
                <a:ext cx="496931" cy="126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1100" b="1" dirty="0"/>
                  <a:t>ALONE</a:t>
                </a:r>
              </a:p>
            </p:txBody>
          </p:sp>
        </p:grpSp>
        <p:pic>
          <p:nvPicPr>
            <p:cNvPr id="31" name="Graphique 30">
              <a:extLst>
                <a:ext uri="{FF2B5EF4-FFF2-40B4-BE49-F238E27FC236}">
                  <a16:creationId xmlns:a16="http://schemas.microsoft.com/office/drawing/2014/main" id="{0D4DBA9B-D7B9-35AE-26B2-D3F635A9B49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64242" y="2378723"/>
              <a:ext cx="457200" cy="457200"/>
            </a:xfrm>
            <a:prstGeom prst="rect">
              <a:avLst/>
            </a:prstGeom>
          </p:spPr>
        </p:pic>
      </p:grpSp>
      <p:grpSp>
        <p:nvGrpSpPr>
          <p:cNvPr id="41" name="Groupe 40">
            <a:extLst>
              <a:ext uri="{FF2B5EF4-FFF2-40B4-BE49-F238E27FC236}">
                <a16:creationId xmlns:a16="http://schemas.microsoft.com/office/drawing/2014/main" id="{A296D8C7-042C-6704-6C7F-27BB1DCF67A6}"/>
              </a:ext>
            </a:extLst>
          </p:cNvPr>
          <p:cNvGrpSpPr/>
          <p:nvPr/>
        </p:nvGrpSpPr>
        <p:grpSpPr>
          <a:xfrm>
            <a:off x="1370158" y="4689585"/>
            <a:ext cx="662576" cy="711834"/>
            <a:chOff x="382127" y="1134698"/>
            <a:chExt cx="662576" cy="711834"/>
          </a:xfrm>
        </p:grpSpPr>
        <p:grpSp>
          <p:nvGrpSpPr>
            <p:cNvPr id="42" name="Groupe 41">
              <a:extLst>
                <a:ext uri="{FF2B5EF4-FFF2-40B4-BE49-F238E27FC236}">
                  <a16:creationId xmlns:a16="http://schemas.microsoft.com/office/drawing/2014/main" id="{3A1B8919-90A7-3152-4355-6B5701CC565D}"/>
                </a:ext>
              </a:extLst>
            </p:cNvPr>
            <p:cNvGrpSpPr/>
            <p:nvPr/>
          </p:nvGrpSpPr>
          <p:grpSpPr>
            <a:xfrm>
              <a:off x="382127" y="1134698"/>
              <a:ext cx="662576" cy="711834"/>
              <a:chOff x="3605481" y="1185813"/>
              <a:chExt cx="662576" cy="711834"/>
            </a:xfrm>
          </p:grpSpPr>
          <p:sp>
            <p:nvSpPr>
              <p:cNvPr id="44" name="Rectangle 43">
                <a:extLst>
                  <a:ext uri="{FF2B5EF4-FFF2-40B4-BE49-F238E27FC236}">
                    <a16:creationId xmlns:a16="http://schemas.microsoft.com/office/drawing/2014/main" id="{390794E2-9A7A-C1B7-5436-A562D394FD5E}"/>
                  </a:ext>
                </a:extLst>
              </p:cNvPr>
              <p:cNvSpPr/>
              <p:nvPr/>
            </p:nvSpPr>
            <p:spPr>
              <a:xfrm>
                <a:off x="3605481" y="1185813"/>
                <a:ext cx="662576" cy="711834"/>
              </a:xfrm>
              <a:prstGeom prst="rect">
                <a:avLst/>
              </a:prstGeom>
              <a:noFill/>
              <a:ln w="3175">
                <a:solidFill>
                  <a:schemeClr val="tx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sz="900" dirty="0">
                  <a:latin typeface="Montserrat" panose="00000500000000000000" pitchFamily="2" charset="0"/>
                </a:endParaRPr>
              </a:p>
            </p:txBody>
          </p:sp>
          <p:sp>
            <p:nvSpPr>
              <p:cNvPr id="45" name="Rectangle 44">
                <a:extLst>
                  <a:ext uri="{FF2B5EF4-FFF2-40B4-BE49-F238E27FC236}">
                    <a16:creationId xmlns:a16="http://schemas.microsoft.com/office/drawing/2014/main" id="{FD852847-0A31-4235-4724-7871D23CEF7D}"/>
                  </a:ext>
                </a:extLst>
              </p:cNvPr>
              <p:cNvSpPr>
                <a:spLocks noChangeArrowheads="1"/>
              </p:cNvSpPr>
              <p:nvPr/>
            </p:nvSpPr>
            <p:spPr bwMode="auto">
              <a:xfrm>
                <a:off x="3605483" y="1712981"/>
                <a:ext cx="662574"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1100" b="1" dirty="0">
                    <a:latin typeface="Montserrat" panose="00000500000000000000" pitchFamily="2" charset="0"/>
                  </a:rPr>
                  <a:t>ALONE</a:t>
                </a:r>
              </a:p>
            </p:txBody>
          </p:sp>
          <p:sp>
            <p:nvSpPr>
              <p:cNvPr id="46" name="Rectangle 45">
                <a:extLst>
                  <a:ext uri="{FF2B5EF4-FFF2-40B4-BE49-F238E27FC236}">
                    <a16:creationId xmlns:a16="http://schemas.microsoft.com/office/drawing/2014/main" id="{71F04B3E-4620-9C55-70F8-99F98C89205A}"/>
                  </a:ext>
                </a:extLst>
              </p:cNvPr>
              <p:cNvSpPr>
                <a:spLocks noChangeArrowheads="1"/>
              </p:cNvSpPr>
              <p:nvPr/>
            </p:nvSpPr>
            <p:spPr bwMode="auto">
              <a:xfrm>
                <a:off x="3609799" y="1207594"/>
                <a:ext cx="65394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900" dirty="0">
                    <a:solidFill>
                      <a:srgbClr val="2E7D48"/>
                    </a:solidFill>
                    <a:latin typeface="Montserrat" panose="00000500000000000000" pitchFamily="2" charset="0"/>
                  </a:rPr>
                  <a:t>Ready</a:t>
                </a:r>
              </a:p>
            </p:txBody>
          </p:sp>
        </p:grpSp>
        <p:pic>
          <p:nvPicPr>
            <p:cNvPr id="43" name="Graphique 42">
              <a:extLst>
                <a:ext uri="{FF2B5EF4-FFF2-40B4-BE49-F238E27FC236}">
                  <a16:creationId xmlns:a16="http://schemas.microsoft.com/office/drawing/2014/main" id="{1418FDCC-7E8C-D24E-FDED-7BF9EFA020BF}"/>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99588" y="1267388"/>
              <a:ext cx="457200" cy="457200"/>
            </a:xfrm>
            <a:prstGeom prst="rect">
              <a:avLst/>
            </a:prstGeom>
          </p:spPr>
        </p:pic>
      </p:grpSp>
      <p:pic>
        <p:nvPicPr>
          <p:cNvPr id="35" name="mirror-28">
            <a:hlinkClick r:id="" action="ppaction://media"/>
            <a:extLst>
              <a:ext uri="{FF2B5EF4-FFF2-40B4-BE49-F238E27FC236}">
                <a16:creationId xmlns:a16="http://schemas.microsoft.com/office/drawing/2014/main" id="{428223CB-1101-3F76-004C-46733363021E}"/>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2521267" y="6370637"/>
            <a:ext cx="487363" cy="487363"/>
          </a:xfrm>
          <a:prstGeom prst="rect">
            <a:avLst/>
          </a:prstGeom>
        </p:spPr>
      </p:pic>
    </p:spTree>
    <p:extLst>
      <p:ext uri="{BB962C8B-B14F-4D97-AF65-F5344CB8AC3E}">
        <p14:creationId xmlns:p14="http://schemas.microsoft.com/office/powerpoint/2010/main" val="368527983"/>
      </p:ext>
    </p:extLst>
  </p:cSld>
  <p:clrMapOvr>
    <a:masterClrMapping/>
  </p:clrMapOvr>
  <mc:AlternateContent xmlns:mc="http://schemas.openxmlformats.org/markup-compatibility/2006" xmlns:p14="http://schemas.microsoft.com/office/powerpoint/2010/main">
    <mc:Choice Requires="p14">
      <p:transition spd="slow" p14:dur="2000" advClick="0" advTm="63000"/>
    </mc:Choice>
    <mc:Fallback xmlns="">
      <p:transition spd="slow" advClick="0" advTm="6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1062" fill="hold"/>
                                        <p:tgtEl>
                                          <p:spTgt spid="3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3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 name="Espace réservé du texte 171">
            <a:extLst>
              <a:ext uri="{FF2B5EF4-FFF2-40B4-BE49-F238E27FC236}">
                <a16:creationId xmlns:a16="http://schemas.microsoft.com/office/drawing/2014/main" id="{5AA546C8-07E5-4437-A7CE-5EF1109E7C2A}"/>
              </a:ext>
            </a:extLst>
          </p:cNvPr>
          <p:cNvSpPr>
            <a:spLocks noGrp="1"/>
          </p:cNvSpPr>
          <p:nvPr>
            <p:ph type="body" sz="quarter" idx="23"/>
          </p:nvPr>
        </p:nvSpPr>
        <p:spPr>
          <a:xfrm>
            <a:off x="427567" y="1432984"/>
            <a:ext cx="2706624" cy="719328"/>
          </a:xfrm>
        </p:spPr>
        <p:txBody>
          <a:bodyPr/>
          <a:lstStyle/>
          <a:p>
            <a:r>
              <a:rPr lang="en-GB" dirty="0"/>
              <a:t>Real-time replication</a:t>
            </a:r>
          </a:p>
        </p:txBody>
      </p:sp>
      <p:sp>
        <p:nvSpPr>
          <p:cNvPr id="173" name="Espace réservé du texte 172">
            <a:extLst>
              <a:ext uri="{FF2B5EF4-FFF2-40B4-BE49-F238E27FC236}">
                <a16:creationId xmlns:a16="http://schemas.microsoft.com/office/drawing/2014/main" id="{0FCCC71C-FF6C-472C-9CA2-FB20DA952E1B}"/>
              </a:ext>
            </a:extLst>
          </p:cNvPr>
          <p:cNvSpPr>
            <a:spLocks noGrp="1"/>
          </p:cNvSpPr>
          <p:nvPr>
            <p:ph type="body" sz="quarter" idx="24"/>
          </p:nvPr>
        </p:nvSpPr>
        <p:spPr>
          <a:xfrm>
            <a:off x="3296173" y="1432984"/>
            <a:ext cx="2706624" cy="719328"/>
          </a:xfrm>
        </p:spPr>
        <p:txBody>
          <a:bodyPr/>
          <a:lstStyle/>
          <a:p>
            <a:r>
              <a:rPr lang="en-GB" dirty="0"/>
              <a:t>Automatic failover</a:t>
            </a:r>
          </a:p>
        </p:txBody>
      </p:sp>
      <p:sp>
        <p:nvSpPr>
          <p:cNvPr id="176" name="Espace réservé du texte 175">
            <a:extLst>
              <a:ext uri="{FF2B5EF4-FFF2-40B4-BE49-F238E27FC236}">
                <a16:creationId xmlns:a16="http://schemas.microsoft.com/office/drawing/2014/main" id="{0CD91B01-5EBA-4309-8173-6ADE6839C547}"/>
              </a:ext>
            </a:extLst>
          </p:cNvPr>
          <p:cNvSpPr>
            <a:spLocks noGrp="1"/>
          </p:cNvSpPr>
          <p:nvPr>
            <p:ph type="body" sz="quarter" idx="25"/>
          </p:nvPr>
        </p:nvSpPr>
        <p:spPr>
          <a:xfrm>
            <a:off x="6164780" y="1432984"/>
            <a:ext cx="2706624" cy="719328"/>
          </a:xfrm>
        </p:spPr>
        <p:txBody>
          <a:bodyPr/>
          <a:lstStyle/>
          <a:p>
            <a:r>
              <a:rPr lang="en-GB" dirty="0"/>
              <a:t>Resynchronization</a:t>
            </a:r>
          </a:p>
        </p:txBody>
      </p:sp>
      <p:sp>
        <p:nvSpPr>
          <p:cNvPr id="13" name="Text Placeholder 12">
            <a:extLst>
              <a:ext uri="{FF2B5EF4-FFF2-40B4-BE49-F238E27FC236}">
                <a16:creationId xmlns:a16="http://schemas.microsoft.com/office/drawing/2014/main" id="{73B6932E-DB55-8545-5441-79E933E0082C}"/>
              </a:ext>
            </a:extLst>
          </p:cNvPr>
          <p:cNvSpPr>
            <a:spLocks noGrp="1"/>
          </p:cNvSpPr>
          <p:nvPr>
            <p:ph type="body" sz="quarter" idx="30"/>
          </p:nvPr>
        </p:nvSpPr>
        <p:spPr/>
        <p:txBody>
          <a:bodyPr/>
          <a:lstStyle/>
          <a:p>
            <a:r>
              <a:rPr lang="en-GB" dirty="0"/>
              <a:t>Automatic failback</a:t>
            </a:r>
          </a:p>
        </p:txBody>
      </p:sp>
      <p:sp>
        <p:nvSpPr>
          <p:cNvPr id="171" name="Espace réservé du texte 170">
            <a:extLst>
              <a:ext uri="{FF2B5EF4-FFF2-40B4-BE49-F238E27FC236}">
                <a16:creationId xmlns:a16="http://schemas.microsoft.com/office/drawing/2014/main" id="{A61D54D9-8E22-400D-9145-E83EB45AF5DD}"/>
              </a:ext>
            </a:extLst>
          </p:cNvPr>
          <p:cNvSpPr>
            <a:spLocks noGrp="1"/>
          </p:cNvSpPr>
          <p:nvPr>
            <p:ph type="body" sz="quarter" idx="13"/>
          </p:nvPr>
        </p:nvSpPr>
        <p:spPr>
          <a:xfrm>
            <a:off x="533399" y="2297723"/>
            <a:ext cx="2506981" cy="3801472"/>
          </a:xfrm>
        </p:spPr>
        <p:txBody>
          <a:bodyPr/>
          <a:lstStyle/>
          <a:p>
            <a:r>
              <a:rPr lang="en-GB" dirty="0"/>
              <a:t>Real-time replication</a:t>
            </a:r>
          </a:p>
        </p:txBody>
      </p:sp>
      <p:sp>
        <p:nvSpPr>
          <p:cNvPr id="11" name="Text Placeholder 10">
            <a:extLst>
              <a:ext uri="{FF2B5EF4-FFF2-40B4-BE49-F238E27FC236}">
                <a16:creationId xmlns:a16="http://schemas.microsoft.com/office/drawing/2014/main" id="{FE609D83-EF43-3476-10FC-2E457596F4BD}"/>
              </a:ext>
            </a:extLst>
          </p:cNvPr>
          <p:cNvSpPr>
            <a:spLocks noGrp="1"/>
          </p:cNvSpPr>
          <p:nvPr>
            <p:ph type="body" sz="quarter" idx="26"/>
          </p:nvPr>
        </p:nvSpPr>
        <p:spPr/>
        <p:txBody>
          <a:bodyPr/>
          <a:lstStyle/>
          <a:p>
            <a:endParaRPr lang="en-US"/>
          </a:p>
        </p:txBody>
      </p:sp>
      <p:sp>
        <p:nvSpPr>
          <p:cNvPr id="12" name="Text Placeholder 11">
            <a:extLst>
              <a:ext uri="{FF2B5EF4-FFF2-40B4-BE49-F238E27FC236}">
                <a16:creationId xmlns:a16="http://schemas.microsoft.com/office/drawing/2014/main" id="{8A996DF1-640B-9FA8-8CD3-66EC4629044E}"/>
              </a:ext>
            </a:extLst>
          </p:cNvPr>
          <p:cNvSpPr>
            <a:spLocks noGrp="1"/>
          </p:cNvSpPr>
          <p:nvPr>
            <p:ph type="body" sz="quarter" idx="28"/>
          </p:nvPr>
        </p:nvSpPr>
        <p:spPr/>
        <p:txBody>
          <a:bodyPr/>
          <a:lstStyle/>
          <a:p>
            <a:endParaRPr lang="en-US"/>
          </a:p>
        </p:txBody>
      </p:sp>
      <p:sp>
        <p:nvSpPr>
          <p:cNvPr id="14" name="Text Placeholder 13">
            <a:extLst>
              <a:ext uri="{FF2B5EF4-FFF2-40B4-BE49-F238E27FC236}">
                <a16:creationId xmlns:a16="http://schemas.microsoft.com/office/drawing/2014/main" id="{523F1EFD-DE8C-9B63-2257-959F4CAE6F5C}"/>
              </a:ext>
            </a:extLst>
          </p:cNvPr>
          <p:cNvSpPr>
            <a:spLocks noGrp="1"/>
          </p:cNvSpPr>
          <p:nvPr>
            <p:ph type="body" sz="quarter" idx="31"/>
          </p:nvPr>
        </p:nvSpPr>
        <p:spPr/>
        <p:txBody>
          <a:bodyPr/>
          <a:lstStyle/>
          <a:p>
            <a:endParaRPr lang="en-US"/>
          </a:p>
        </p:txBody>
      </p:sp>
      <p:sp>
        <p:nvSpPr>
          <p:cNvPr id="168" name="Titre 167">
            <a:extLst>
              <a:ext uri="{FF2B5EF4-FFF2-40B4-BE49-F238E27FC236}">
                <a16:creationId xmlns:a16="http://schemas.microsoft.com/office/drawing/2014/main" id="{B1104AF6-1E41-4B39-AAE6-C63C88CE4F9A}"/>
              </a:ext>
            </a:extLst>
          </p:cNvPr>
          <p:cNvSpPr>
            <a:spLocks noGrp="1"/>
          </p:cNvSpPr>
          <p:nvPr>
            <p:ph type="title"/>
          </p:nvPr>
        </p:nvSpPr>
        <p:spPr>
          <a:xfrm>
            <a:off x="316799" y="471915"/>
            <a:ext cx="11484000" cy="343237"/>
          </a:xfrm>
        </p:spPr>
        <p:txBody>
          <a:bodyPr/>
          <a:lstStyle/>
          <a:p>
            <a:r>
              <a:rPr lang="fr-FR" dirty="0"/>
              <a:t>How a </a:t>
            </a:r>
            <a:r>
              <a:rPr lang="fr-FR" dirty="0" err="1"/>
              <a:t>mirror</a:t>
            </a:r>
            <a:r>
              <a:rPr lang="fr-FR" dirty="0"/>
              <a:t> module </a:t>
            </a:r>
            <a:r>
              <a:rPr lang="fr-FR" dirty="0" err="1"/>
              <a:t>works</a:t>
            </a:r>
            <a:r>
              <a:rPr lang="fr-FR" dirty="0"/>
              <a:t>?</a:t>
            </a:r>
            <a:endParaRPr lang="en-GB" dirty="0"/>
          </a:p>
        </p:txBody>
      </p:sp>
      <p:sp>
        <p:nvSpPr>
          <p:cNvPr id="170" name="Espace réservé du texte 169">
            <a:extLst>
              <a:ext uri="{FF2B5EF4-FFF2-40B4-BE49-F238E27FC236}">
                <a16:creationId xmlns:a16="http://schemas.microsoft.com/office/drawing/2014/main" id="{B3D5C10B-5CB1-46D9-BD88-7E5D26BEEB7C}"/>
              </a:ext>
            </a:extLst>
          </p:cNvPr>
          <p:cNvSpPr>
            <a:spLocks noGrp="1"/>
          </p:cNvSpPr>
          <p:nvPr>
            <p:ph type="body" sz="quarter" idx="10"/>
          </p:nvPr>
        </p:nvSpPr>
        <p:spPr>
          <a:xfrm>
            <a:off x="316799" y="830931"/>
            <a:ext cx="11484000" cy="338554"/>
          </a:xfrm>
        </p:spPr>
        <p:txBody>
          <a:bodyPr/>
          <a:lstStyle/>
          <a:p>
            <a:r>
              <a:rPr lang="fr-FR" dirty="0"/>
              <a:t>Real-time </a:t>
            </a:r>
            <a:r>
              <a:rPr lang="en-GB" dirty="0"/>
              <a:t>replication</a:t>
            </a:r>
            <a:r>
              <a:rPr lang="fr-FR" dirty="0"/>
              <a:t>, </a:t>
            </a:r>
            <a:r>
              <a:rPr lang="fr-FR" dirty="0" err="1"/>
              <a:t>virtual</a:t>
            </a:r>
            <a:r>
              <a:rPr lang="fr-FR" dirty="0"/>
              <a:t> IP </a:t>
            </a:r>
            <a:r>
              <a:rPr lang="fr-FR" dirty="0" err="1"/>
              <a:t>address</a:t>
            </a:r>
            <a:r>
              <a:rPr lang="fr-FR" dirty="0"/>
              <a:t> and failover</a:t>
            </a:r>
          </a:p>
        </p:txBody>
      </p:sp>
      <p:grpSp>
        <p:nvGrpSpPr>
          <p:cNvPr id="47" name="Groupe 46">
            <a:extLst>
              <a:ext uri="{FF2B5EF4-FFF2-40B4-BE49-F238E27FC236}">
                <a16:creationId xmlns:a16="http://schemas.microsoft.com/office/drawing/2014/main" id="{5025E2C8-22D7-5860-501B-0FDCF0A900AC}"/>
              </a:ext>
            </a:extLst>
          </p:cNvPr>
          <p:cNvGrpSpPr/>
          <p:nvPr/>
        </p:nvGrpSpPr>
        <p:grpSpPr>
          <a:xfrm>
            <a:off x="644832" y="2727360"/>
            <a:ext cx="2105676" cy="2399280"/>
            <a:chOff x="84716" y="406364"/>
            <a:chExt cx="2105676" cy="2399280"/>
          </a:xfrm>
        </p:grpSpPr>
        <p:sp>
          <p:nvSpPr>
            <p:cNvPr id="48" name="Forme libre : forme 47">
              <a:extLst>
                <a:ext uri="{FF2B5EF4-FFF2-40B4-BE49-F238E27FC236}">
                  <a16:creationId xmlns:a16="http://schemas.microsoft.com/office/drawing/2014/main" id="{644F4229-5C81-ACE9-DA2F-234388688C5D}"/>
                </a:ext>
              </a:extLst>
            </p:cNvPr>
            <p:cNvSpPr/>
            <p:nvPr/>
          </p:nvSpPr>
          <p:spPr>
            <a:xfrm>
              <a:off x="451232" y="1429788"/>
              <a:ext cx="389724" cy="647619"/>
            </a:xfrm>
            <a:custGeom>
              <a:avLst/>
              <a:gdLst>
                <a:gd name="connsiteX0" fmla="*/ 228600 w 266700"/>
                <a:gd name="connsiteY0" fmla="*/ 95250 h 533400"/>
                <a:gd name="connsiteX1" fmla="*/ 38100 w 266700"/>
                <a:gd name="connsiteY1" fmla="*/ 95250 h 533400"/>
                <a:gd name="connsiteX2" fmla="*/ 38100 w 266700"/>
                <a:gd name="connsiteY2" fmla="*/ 38100 h 533400"/>
                <a:gd name="connsiteX3" fmla="*/ 228600 w 266700"/>
                <a:gd name="connsiteY3" fmla="*/ 38100 h 533400"/>
                <a:gd name="connsiteX4" fmla="*/ 228600 w 266700"/>
                <a:gd name="connsiteY4" fmla="*/ 95250 h 533400"/>
                <a:gd name="connsiteX5" fmla="*/ 228600 w 266700"/>
                <a:gd name="connsiteY5" fmla="*/ 190500 h 533400"/>
                <a:gd name="connsiteX6" fmla="*/ 38100 w 266700"/>
                <a:gd name="connsiteY6" fmla="*/ 190500 h 533400"/>
                <a:gd name="connsiteX7" fmla="*/ 38100 w 266700"/>
                <a:gd name="connsiteY7" fmla="*/ 133350 h 533400"/>
                <a:gd name="connsiteX8" fmla="*/ 228600 w 266700"/>
                <a:gd name="connsiteY8" fmla="*/ 133350 h 533400"/>
                <a:gd name="connsiteX9" fmla="*/ 228600 w 266700"/>
                <a:gd name="connsiteY9" fmla="*/ 190500 h 533400"/>
                <a:gd name="connsiteX10" fmla="*/ 133350 w 266700"/>
                <a:gd name="connsiteY10" fmla="*/ 476250 h 533400"/>
                <a:gd name="connsiteX11" fmla="*/ 104775 w 266700"/>
                <a:gd name="connsiteY11" fmla="*/ 447675 h 533400"/>
                <a:gd name="connsiteX12" fmla="*/ 133350 w 266700"/>
                <a:gd name="connsiteY12" fmla="*/ 419100 h 533400"/>
                <a:gd name="connsiteX13" fmla="*/ 161925 w 266700"/>
                <a:gd name="connsiteY13" fmla="*/ 447675 h 533400"/>
                <a:gd name="connsiteX14" fmla="*/ 133350 w 266700"/>
                <a:gd name="connsiteY14" fmla="*/ 476250 h 533400"/>
                <a:gd name="connsiteX15" fmla="*/ 228600 w 266700"/>
                <a:gd name="connsiteY15" fmla="*/ 0 h 533400"/>
                <a:gd name="connsiteX16" fmla="*/ 38100 w 266700"/>
                <a:gd name="connsiteY16" fmla="*/ 0 h 533400"/>
                <a:gd name="connsiteX17" fmla="*/ 0 w 266700"/>
                <a:gd name="connsiteY17" fmla="*/ 38100 h 533400"/>
                <a:gd name="connsiteX18" fmla="*/ 0 w 266700"/>
                <a:gd name="connsiteY18" fmla="*/ 495300 h 533400"/>
                <a:gd name="connsiteX19" fmla="*/ 38100 w 266700"/>
                <a:gd name="connsiteY19" fmla="*/ 533400 h 533400"/>
                <a:gd name="connsiteX20" fmla="*/ 228600 w 266700"/>
                <a:gd name="connsiteY20" fmla="*/ 533400 h 533400"/>
                <a:gd name="connsiteX21" fmla="*/ 266700 w 266700"/>
                <a:gd name="connsiteY21" fmla="*/ 495300 h 533400"/>
                <a:gd name="connsiteX22" fmla="*/ 266700 w 266700"/>
                <a:gd name="connsiteY22" fmla="*/ 38100 h 533400"/>
                <a:gd name="connsiteX23" fmla="*/ 228600 w 266700"/>
                <a:gd name="connsiteY23" fmla="*/ 0 h 53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66700" h="533400">
                  <a:moveTo>
                    <a:pt x="228600" y="95250"/>
                  </a:moveTo>
                  <a:lnTo>
                    <a:pt x="38100" y="95250"/>
                  </a:lnTo>
                  <a:lnTo>
                    <a:pt x="38100" y="38100"/>
                  </a:lnTo>
                  <a:lnTo>
                    <a:pt x="228600" y="38100"/>
                  </a:lnTo>
                  <a:lnTo>
                    <a:pt x="228600" y="95250"/>
                  </a:lnTo>
                  <a:close/>
                  <a:moveTo>
                    <a:pt x="228600" y="190500"/>
                  </a:moveTo>
                  <a:lnTo>
                    <a:pt x="38100" y="190500"/>
                  </a:lnTo>
                  <a:lnTo>
                    <a:pt x="38100" y="133350"/>
                  </a:lnTo>
                  <a:lnTo>
                    <a:pt x="228600" y="133350"/>
                  </a:lnTo>
                  <a:lnTo>
                    <a:pt x="228600" y="190500"/>
                  </a:lnTo>
                  <a:close/>
                  <a:moveTo>
                    <a:pt x="133350" y="476250"/>
                  </a:moveTo>
                  <a:cubicBezTo>
                    <a:pt x="117158" y="476250"/>
                    <a:pt x="104775" y="463867"/>
                    <a:pt x="104775" y="447675"/>
                  </a:cubicBezTo>
                  <a:cubicBezTo>
                    <a:pt x="104775" y="431483"/>
                    <a:pt x="117158" y="419100"/>
                    <a:pt x="133350" y="419100"/>
                  </a:cubicBezTo>
                  <a:cubicBezTo>
                    <a:pt x="149542" y="419100"/>
                    <a:pt x="161925" y="431483"/>
                    <a:pt x="161925" y="447675"/>
                  </a:cubicBezTo>
                  <a:cubicBezTo>
                    <a:pt x="161925" y="463867"/>
                    <a:pt x="149542" y="476250"/>
                    <a:pt x="133350" y="476250"/>
                  </a:cubicBezTo>
                  <a:close/>
                  <a:moveTo>
                    <a:pt x="228600" y="0"/>
                  </a:moveTo>
                  <a:lnTo>
                    <a:pt x="38100" y="0"/>
                  </a:lnTo>
                  <a:cubicBezTo>
                    <a:pt x="17145" y="0"/>
                    <a:pt x="0" y="17145"/>
                    <a:pt x="0" y="38100"/>
                  </a:cubicBezTo>
                  <a:lnTo>
                    <a:pt x="0" y="495300"/>
                  </a:lnTo>
                  <a:cubicBezTo>
                    <a:pt x="0" y="516255"/>
                    <a:pt x="17145" y="533400"/>
                    <a:pt x="38100" y="533400"/>
                  </a:cubicBezTo>
                  <a:lnTo>
                    <a:pt x="228600" y="533400"/>
                  </a:lnTo>
                  <a:cubicBezTo>
                    <a:pt x="249555" y="533400"/>
                    <a:pt x="266700" y="516255"/>
                    <a:pt x="266700" y="495300"/>
                  </a:cubicBezTo>
                  <a:lnTo>
                    <a:pt x="266700" y="38100"/>
                  </a:lnTo>
                  <a:cubicBezTo>
                    <a:pt x="266700" y="17145"/>
                    <a:pt x="249555" y="0"/>
                    <a:pt x="228600" y="0"/>
                  </a:cubicBezTo>
                  <a:close/>
                </a:path>
              </a:pathLst>
            </a:custGeom>
            <a:solidFill>
              <a:srgbClr val="0596FF"/>
            </a:solidFill>
            <a:ln w="9525" cap="flat">
              <a:noFill/>
              <a:prstDash val="solid"/>
              <a:miter/>
            </a:ln>
          </p:spPr>
          <p:txBody>
            <a:bodyPr rtlCol="0" anchor="ctr"/>
            <a:lstStyle/>
            <a:p>
              <a:endParaRPr lang="fr-FR" sz="800"/>
            </a:p>
          </p:txBody>
        </p:sp>
        <p:sp>
          <p:nvSpPr>
            <p:cNvPr id="49" name="Text Box 1809">
              <a:extLst>
                <a:ext uri="{FF2B5EF4-FFF2-40B4-BE49-F238E27FC236}">
                  <a16:creationId xmlns:a16="http://schemas.microsoft.com/office/drawing/2014/main" id="{C66DB0D7-BB6F-DAC5-01BE-37D72692BFA8}"/>
                </a:ext>
              </a:extLst>
            </p:cNvPr>
            <p:cNvSpPr txBox="1">
              <a:spLocks noChangeArrowheads="1"/>
            </p:cNvSpPr>
            <p:nvPr/>
          </p:nvSpPr>
          <p:spPr bwMode="auto">
            <a:xfrm>
              <a:off x="84716" y="1175616"/>
              <a:ext cx="689396" cy="200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lstStyle>
              <a:lvl1pPr eaLnBrk="0" hangingPunct="0">
                <a:defRPr b="1" baseline="-25000">
                  <a:solidFill>
                    <a:schemeClr val="tx1"/>
                  </a:solidFill>
                  <a:latin typeface="Arial" charset="0"/>
                </a:defRPr>
              </a:lvl1pPr>
              <a:lvl2pPr marL="742950" indent="-285750" eaLnBrk="0" hangingPunct="0">
                <a:defRPr b="1" baseline="-25000">
                  <a:solidFill>
                    <a:schemeClr val="tx1"/>
                  </a:solidFill>
                  <a:latin typeface="Arial" charset="0"/>
                </a:defRPr>
              </a:lvl2pPr>
              <a:lvl3pPr marL="1143000" indent="-228600" eaLnBrk="0" hangingPunct="0">
                <a:defRPr b="1" baseline="-25000">
                  <a:solidFill>
                    <a:schemeClr val="tx1"/>
                  </a:solidFill>
                  <a:latin typeface="Arial" charset="0"/>
                </a:defRPr>
              </a:lvl3pPr>
              <a:lvl4pPr marL="1600200" indent="-228600" eaLnBrk="0" hangingPunct="0">
                <a:defRPr b="1" baseline="-25000">
                  <a:solidFill>
                    <a:schemeClr val="tx1"/>
                  </a:solidFill>
                  <a:latin typeface="Arial" charset="0"/>
                </a:defRPr>
              </a:lvl4pPr>
              <a:lvl5pPr marL="2057400" indent="-228600" eaLnBrk="0" hangingPunct="0">
                <a:defRPr b="1" baseline="-25000">
                  <a:solidFill>
                    <a:schemeClr val="tx1"/>
                  </a:solidFill>
                  <a:latin typeface="Arial" charset="0"/>
                </a:defRPr>
              </a:lvl5pPr>
              <a:lvl6pPr marL="2514600" indent="-228600" eaLnBrk="0" fontAlgn="base" hangingPunct="0">
                <a:spcBef>
                  <a:spcPct val="0"/>
                </a:spcBef>
                <a:spcAft>
                  <a:spcPct val="0"/>
                </a:spcAft>
                <a:defRPr b="1" baseline="-25000">
                  <a:solidFill>
                    <a:schemeClr val="tx1"/>
                  </a:solidFill>
                  <a:latin typeface="Arial" charset="0"/>
                </a:defRPr>
              </a:lvl6pPr>
              <a:lvl7pPr marL="2971800" indent="-228600" eaLnBrk="0" fontAlgn="base" hangingPunct="0">
                <a:spcBef>
                  <a:spcPct val="0"/>
                </a:spcBef>
                <a:spcAft>
                  <a:spcPct val="0"/>
                </a:spcAft>
                <a:defRPr b="1" baseline="-25000">
                  <a:solidFill>
                    <a:schemeClr val="tx1"/>
                  </a:solidFill>
                  <a:latin typeface="Arial" charset="0"/>
                </a:defRPr>
              </a:lvl7pPr>
              <a:lvl8pPr marL="3429000" indent="-228600" eaLnBrk="0" fontAlgn="base" hangingPunct="0">
                <a:spcBef>
                  <a:spcPct val="0"/>
                </a:spcBef>
                <a:spcAft>
                  <a:spcPct val="0"/>
                </a:spcAft>
                <a:defRPr b="1" baseline="-25000">
                  <a:solidFill>
                    <a:schemeClr val="tx1"/>
                  </a:solidFill>
                  <a:latin typeface="Arial" charset="0"/>
                </a:defRPr>
              </a:lvl8pPr>
              <a:lvl9pPr marL="3886200" indent="-228600" eaLnBrk="0" fontAlgn="base" hangingPunct="0">
                <a:spcBef>
                  <a:spcPct val="0"/>
                </a:spcBef>
                <a:spcAft>
                  <a:spcPct val="0"/>
                </a:spcAft>
                <a:defRPr b="1" baseline="-25000">
                  <a:solidFill>
                    <a:schemeClr val="tx1"/>
                  </a:solidFill>
                  <a:latin typeface="Arial" charset="0"/>
                </a:defRPr>
              </a:lvl9pPr>
            </a:lstStyle>
            <a:p>
              <a:pPr algn="ctr" defTabSz="914377" eaLnBrk="1" fontAlgn="base" hangingPunct="1">
                <a:lnSpc>
                  <a:spcPts val="1200"/>
                </a:lnSpc>
                <a:spcBef>
                  <a:spcPct val="0"/>
                </a:spcBef>
                <a:spcAft>
                  <a:spcPts val="600"/>
                </a:spcAft>
                <a:defRPr/>
              </a:pPr>
              <a:r>
                <a:rPr lang="en-US" sz="800" kern="0" baseline="0" dirty="0" err="1">
                  <a:latin typeface="+mn-lt"/>
                  <a:ea typeface="Verdana" panose="020B0604030504040204" pitchFamily="34" charset="0"/>
                  <a:cs typeface="Times New Roman" pitchFamily="18" charset="0"/>
                </a:rPr>
                <a:t>vip</a:t>
              </a:r>
              <a:endParaRPr lang="en-US" sz="800" kern="0" baseline="0" dirty="0">
                <a:latin typeface="+mn-lt"/>
                <a:ea typeface="Verdana" panose="020B0604030504040204" pitchFamily="34" charset="0"/>
                <a:cs typeface="Times New Roman" pitchFamily="18" charset="0"/>
              </a:endParaRPr>
            </a:p>
          </p:txBody>
        </p:sp>
        <p:sp>
          <p:nvSpPr>
            <p:cNvPr id="50" name="Text Box 1809">
              <a:extLst>
                <a:ext uri="{FF2B5EF4-FFF2-40B4-BE49-F238E27FC236}">
                  <a16:creationId xmlns:a16="http://schemas.microsoft.com/office/drawing/2014/main" id="{7B7C910A-2B44-3F49-F6EA-C8A81EA2972D}"/>
                </a:ext>
              </a:extLst>
            </p:cNvPr>
            <p:cNvSpPr txBox="1">
              <a:spLocks noChangeArrowheads="1"/>
            </p:cNvSpPr>
            <p:nvPr/>
          </p:nvSpPr>
          <p:spPr bwMode="auto">
            <a:xfrm>
              <a:off x="702788" y="1189112"/>
              <a:ext cx="475528" cy="200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lstStyle>
              <a:lvl1pPr eaLnBrk="0" hangingPunct="0">
                <a:defRPr b="1" baseline="-25000">
                  <a:solidFill>
                    <a:schemeClr val="tx1"/>
                  </a:solidFill>
                  <a:latin typeface="Arial" charset="0"/>
                </a:defRPr>
              </a:lvl1pPr>
              <a:lvl2pPr marL="742950" indent="-285750" eaLnBrk="0" hangingPunct="0">
                <a:defRPr b="1" baseline="-25000">
                  <a:solidFill>
                    <a:schemeClr val="tx1"/>
                  </a:solidFill>
                  <a:latin typeface="Arial" charset="0"/>
                </a:defRPr>
              </a:lvl2pPr>
              <a:lvl3pPr marL="1143000" indent="-228600" eaLnBrk="0" hangingPunct="0">
                <a:defRPr b="1" baseline="-25000">
                  <a:solidFill>
                    <a:schemeClr val="tx1"/>
                  </a:solidFill>
                  <a:latin typeface="Arial" charset="0"/>
                </a:defRPr>
              </a:lvl3pPr>
              <a:lvl4pPr marL="1600200" indent="-228600" eaLnBrk="0" hangingPunct="0">
                <a:defRPr b="1" baseline="-25000">
                  <a:solidFill>
                    <a:schemeClr val="tx1"/>
                  </a:solidFill>
                  <a:latin typeface="Arial" charset="0"/>
                </a:defRPr>
              </a:lvl4pPr>
              <a:lvl5pPr marL="2057400" indent="-228600" eaLnBrk="0" hangingPunct="0">
                <a:defRPr b="1" baseline="-25000">
                  <a:solidFill>
                    <a:schemeClr val="tx1"/>
                  </a:solidFill>
                  <a:latin typeface="Arial" charset="0"/>
                </a:defRPr>
              </a:lvl5pPr>
              <a:lvl6pPr marL="2514600" indent="-228600" eaLnBrk="0" fontAlgn="base" hangingPunct="0">
                <a:spcBef>
                  <a:spcPct val="0"/>
                </a:spcBef>
                <a:spcAft>
                  <a:spcPct val="0"/>
                </a:spcAft>
                <a:defRPr b="1" baseline="-25000">
                  <a:solidFill>
                    <a:schemeClr val="tx1"/>
                  </a:solidFill>
                  <a:latin typeface="Arial" charset="0"/>
                </a:defRPr>
              </a:lvl6pPr>
              <a:lvl7pPr marL="2971800" indent="-228600" eaLnBrk="0" fontAlgn="base" hangingPunct="0">
                <a:spcBef>
                  <a:spcPct val="0"/>
                </a:spcBef>
                <a:spcAft>
                  <a:spcPct val="0"/>
                </a:spcAft>
                <a:defRPr b="1" baseline="-25000">
                  <a:solidFill>
                    <a:schemeClr val="tx1"/>
                  </a:solidFill>
                  <a:latin typeface="Arial" charset="0"/>
                </a:defRPr>
              </a:lvl7pPr>
              <a:lvl8pPr marL="3429000" indent="-228600" eaLnBrk="0" fontAlgn="base" hangingPunct="0">
                <a:spcBef>
                  <a:spcPct val="0"/>
                </a:spcBef>
                <a:spcAft>
                  <a:spcPct val="0"/>
                </a:spcAft>
                <a:defRPr b="1" baseline="-25000">
                  <a:solidFill>
                    <a:schemeClr val="tx1"/>
                  </a:solidFill>
                  <a:latin typeface="Arial" charset="0"/>
                </a:defRPr>
              </a:lvl8pPr>
              <a:lvl9pPr marL="3886200" indent="-228600" eaLnBrk="0" fontAlgn="base" hangingPunct="0">
                <a:spcBef>
                  <a:spcPct val="0"/>
                </a:spcBef>
                <a:spcAft>
                  <a:spcPct val="0"/>
                </a:spcAft>
                <a:defRPr b="1" baseline="-25000">
                  <a:solidFill>
                    <a:schemeClr val="tx1"/>
                  </a:solidFill>
                  <a:latin typeface="Arial" charset="0"/>
                </a:defRPr>
              </a:lvl9pPr>
            </a:lstStyle>
            <a:p>
              <a:pPr algn="ctr" defTabSz="914377" eaLnBrk="1" fontAlgn="base" hangingPunct="1">
                <a:lnSpc>
                  <a:spcPts val="1200"/>
                </a:lnSpc>
                <a:spcBef>
                  <a:spcPct val="0"/>
                </a:spcBef>
                <a:spcAft>
                  <a:spcPts val="600"/>
                </a:spcAft>
                <a:defRPr/>
              </a:pPr>
              <a:r>
                <a:rPr lang="en-US" sz="800" b="0" kern="0" baseline="0" dirty="0">
                  <a:latin typeface="+mn-lt"/>
                  <a:ea typeface="Verdana" panose="020B0604030504040204" pitchFamily="34" charset="0"/>
                  <a:cs typeface="Times New Roman" pitchFamily="18" charset="0"/>
                </a:rPr>
                <a:t>ip1</a:t>
              </a:r>
            </a:p>
          </p:txBody>
        </p:sp>
        <p:sp>
          <p:nvSpPr>
            <p:cNvPr id="51" name="Text Box 1809">
              <a:extLst>
                <a:ext uri="{FF2B5EF4-FFF2-40B4-BE49-F238E27FC236}">
                  <a16:creationId xmlns:a16="http://schemas.microsoft.com/office/drawing/2014/main" id="{F15B9A61-CDEC-E70D-E7A7-61EA09E398BB}"/>
                </a:ext>
              </a:extLst>
            </p:cNvPr>
            <p:cNvSpPr txBox="1">
              <a:spLocks noChangeArrowheads="1"/>
            </p:cNvSpPr>
            <p:nvPr/>
          </p:nvSpPr>
          <p:spPr bwMode="auto">
            <a:xfrm>
              <a:off x="1441724" y="1191071"/>
              <a:ext cx="475528" cy="200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lstStyle>
              <a:lvl1pPr eaLnBrk="0" hangingPunct="0">
                <a:defRPr b="1" baseline="-25000">
                  <a:solidFill>
                    <a:schemeClr val="tx1"/>
                  </a:solidFill>
                  <a:latin typeface="Arial" charset="0"/>
                </a:defRPr>
              </a:lvl1pPr>
              <a:lvl2pPr marL="742950" indent="-285750" eaLnBrk="0" hangingPunct="0">
                <a:defRPr b="1" baseline="-25000">
                  <a:solidFill>
                    <a:schemeClr val="tx1"/>
                  </a:solidFill>
                  <a:latin typeface="Arial" charset="0"/>
                </a:defRPr>
              </a:lvl2pPr>
              <a:lvl3pPr marL="1143000" indent="-228600" eaLnBrk="0" hangingPunct="0">
                <a:defRPr b="1" baseline="-25000">
                  <a:solidFill>
                    <a:schemeClr val="tx1"/>
                  </a:solidFill>
                  <a:latin typeface="Arial" charset="0"/>
                </a:defRPr>
              </a:lvl3pPr>
              <a:lvl4pPr marL="1600200" indent="-228600" eaLnBrk="0" hangingPunct="0">
                <a:defRPr b="1" baseline="-25000">
                  <a:solidFill>
                    <a:schemeClr val="tx1"/>
                  </a:solidFill>
                  <a:latin typeface="Arial" charset="0"/>
                </a:defRPr>
              </a:lvl4pPr>
              <a:lvl5pPr marL="2057400" indent="-228600" eaLnBrk="0" hangingPunct="0">
                <a:defRPr b="1" baseline="-25000">
                  <a:solidFill>
                    <a:schemeClr val="tx1"/>
                  </a:solidFill>
                  <a:latin typeface="Arial" charset="0"/>
                </a:defRPr>
              </a:lvl5pPr>
              <a:lvl6pPr marL="2514600" indent="-228600" eaLnBrk="0" fontAlgn="base" hangingPunct="0">
                <a:spcBef>
                  <a:spcPct val="0"/>
                </a:spcBef>
                <a:spcAft>
                  <a:spcPct val="0"/>
                </a:spcAft>
                <a:defRPr b="1" baseline="-25000">
                  <a:solidFill>
                    <a:schemeClr val="tx1"/>
                  </a:solidFill>
                  <a:latin typeface="Arial" charset="0"/>
                </a:defRPr>
              </a:lvl6pPr>
              <a:lvl7pPr marL="2971800" indent="-228600" eaLnBrk="0" fontAlgn="base" hangingPunct="0">
                <a:spcBef>
                  <a:spcPct val="0"/>
                </a:spcBef>
                <a:spcAft>
                  <a:spcPct val="0"/>
                </a:spcAft>
                <a:defRPr b="1" baseline="-25000">
                  <a:solidFill>
                    <a:schemeClr val="tx1"/>
                  </a:solidFill>
                  <a:latin typeface="Arial" charset="0"/>
                </a:defRPr>
              </a:lvl7pPr>
              <a:lvl8pPr marL="3429000" indent="-228600" eaLnBrk="0" fontAlgn="base" hangingPunct="0">
                <a:spcBef>
                  <a:spcPct val="0"/>
                </a:spcBef>
                <a:spcAft>
                  <a:spcPct val="0"/>
                </a:spcAft>
                <a:defRPr b="1" baseline="-25000">
                  <a:solidFill>
                    <a:schemeClr val="tx1"/>
                  </a:solidFill>
                  <a:latin typeface="Arial" charset="0"/>
                </a:defRPr>
              </a:lvl8pPr>
              <a:lvl9pPr marL="3886200" indent="-228600" eaLnBrk="0" fontAlgn="base" hangingPunct="0">
                <a:spcBef>
                  <a:spcPct val="0"/>
                </a:spcBef>
                <a:spcAft>
                  <a:spcPct val="0"/>
                </a:spcAft>
                <a:defRPr b="1" baseline="-25000">
                  <a:solidFill>
                    <a:schemeClr val="tx1"/>
                  </a:solidFill>
                  <a:latin typeface="Arial" charset="0"/>
                </a:defRPr>
              </a:lvl9pPr>
            </a:lstStyle>
            <a:p>
              <a:pPr algn="ctr" defTabSz="914377" eaLnBrk="1" fontAlgn="base" hangingPunct="1">
                <a:lnSpc>
                  <a:spcPts val="1200"/>
                </a:lnSpc>
                <a:spcBef>
                  <a:spcPct val="0"/>
                </a:spcBef>
                <a:spcAft>
                  <a:spcPts val="600"/>
                </a:spcAft>
                <a:defRPr/>
              </a:pPr>
              <a:r>
                <a:rPr lang="en-US" sz="800" b="0" kern="0" baseline="0" dirty="0">
                  <a:latin typeface="+mn-lt"/>
                  <a:ea typeface="Verdana" panose="020B0604030504040204" pitchFamily="34" charset="0"/>
                  <a:cs typeface="Times New Roman" pitchFamily="18" charset="0"/>
                </a:rPr>
                <a:t>ip2</a:t>
              </a:r>
            </a:p>
          </p:txBody>
        </p:sp>
        <p:cxnSp>
          <p:nvCxnSpPr>
            <p:cNvPr id="52" name="Connecteur : en angle 51">
              <a:extLst>
                <a:ext uri="{FF2B5EF4-FFF2-40B4-BE49-F238E27FC236}">
                  <a16:creationId xmlns:a16="http://schemas.microsoft.com/office/drawing/2014/main" id="{59C61D0D-DBD1-4155-66D7-C85C5AA57C45}"/>
                </a:ext>
              </a:extLst>
            </p:cNvPr>
            <p:cNvCxnSpPr>
              <a:cxnSpLocks/>
            </p:cNvCxnSpPr>
            <p:nvPr/>
          </p:nvCxnSpPr>
          <p:spPr>
            <a:xfrm rot="5400000">
              <a:off x="725507" y="773418"/>
              <a:ext cx="449873" cy="688635"/>
            </a:xfrm>
            <a:prstGeom prst="bentConnector3">
              <a:avLst/>
            </a:prstGeom>
            <a:ln>
              <a:solidFill>
                <a:schemeClr val="tx1"/>
              </a:solidFill>
              <a:tailEnd type="stealth"/>
            </a:ln>
          </p:spPr>
          <p:style>
            <a:lnRef idx="1">
              <a:schemeClr val="accent1"/>
            </a:lnRef>
            <a:fillRef idx="0">
              <a:schemeClr val="accent1"/>
            </a:fillRef>
            <a:effectRef idx="0">
              <a:schemeClr val="accent1"/>
            </a:effectRef>
            <a:fontRef idx="minor">
              <a:schemeClr val="tx1"/>
            </a:fontRef>
          </p:style>
        </p:cxnSp>
        <p:cxnSp>
          <p:nvCxnSpPr>
            <p:cNvPr id="53" name="Connecteur droit avec flèche 52">
              <a:extLst>
                <a:ext uri="{FF2B5EF4-FFF2-40B4-BE49-F238E27FC236}">
                  <a16:creationId xmlns:a16="http://schemas.microsoft.com/office/drawing/2014/main" id="{95316C54-D927-FC7D-9F8B-5F18F6B248D1}"/>
                </a:ext>
              </a:extLst>
            </p:cNvPr>
            <p:cNvCxnSpPr>
              <a:cxnSpLocks/>
            </p:cNvCxnSpPr>
            <p:nvPr/>
          </p:nvCxnSpPr>
          <p:spPr>
            <a:xfrm>
              <a:off x="741851" y="1151786"/>
              <a:ext cx="0" cy="192000"/>
            </a:xfrm>
            <a:prstGeom prst="straightConnector1">
              <a:avLst/>
            </a:prstGeom>
            <a:ln>
              <a:solidFill>
                <a:schemeClr val="tx1"/>
              </a:solidFill>
              <a:prstDash val="dash"/>
              <a:tailEnd type="stealth"/>
            </a:ln>
          </p:spPr>
          <p:style>
            <a:lnRef idx="1">
              <a:schemeClr val="accent1"/>
            </a:lnRef>
            <a:fillRef idx="0">
              <a:schemeClr val="accent1"/>
            </a:fillRef>
            <a:effectRef idx="0">
              <a:schemeClr val="accent1"/>
            </a:effectRef>
            <a:fontRef idx="minor">
              <a:schemeClr val="tx1"/>
            </a:fontRef>
          </p:style>
        </p:cxnSp>
        <p:cxnSp>
          <p:nvCxnSpPr>
            <p:cNvPr id="54" name="Connecteur droit avec flèche 53">
              <a:extLst>
                <a:ext uri="{FF2B5EF4-FFF2-40B4-BE49-F238E27FC236}">
                  <a16:creationId xmlns:a16="http://schemas.microsoft.com/office/drawing/2014/main" id="{4F3670A6-B364-26BE-CF7A-CB6EDB228CDA}"/>
                </a:ext>
              </a:extLst>
            </p:cNvPr>
            <p:cNvCxnSpPr>
              <a:cxnSpLocks/>
            </p:cNvCxnSpPr>
            <p:nvPr/>
          </p:nvCxnSpPr>
          <p:spPr>
            <a:xfrm>
              <a:off x="1862735" y="1152171"/>
              <a:ext cx="0" cy="192000"/>
            </a:xfrm>
            <a:prstGeom prst="straightConnector1">
              <a:avLst/>
            </a:prstGeom>
            <a:ln>
              <a:solidFill>
                <a:schemeClr val="tx1"/>
              </a:solidFill>
              <a:prstDash val="dash"/>
              <a:tailEnd type="stealth"/>
            </a:ln>
          </p:spPr>
          <p:style>
            <a:lnRef idx="1">
              <a:schemeClr val="accent1"/>
            </a:lnRef>
            <a:fillRef idx="0">
              <a:schemeClr val="accent1"/>
            </a:fillRef>
            <a:effectRef idx="0">
              <a:schemeClr val="accent1"/>
            </a:effectRef>
            <a:fontRef idx="minor">
              <a:schemeClr val="tx1"/>
            </a:fontRef>
          </p:style>
        </p:cxnSp>
        <p:cxnSp>
          <p:nvCxnSpPr>
            <p:cNvPr id="55" name="Connecteur droit 54">
              <a:extLst>
                <a:ext uri="{FF2B5EF4-FFF2-40B4-BE49-F238E27FC236}">
                  <a16:creationId xmlns:a16="http://schemas.microsoft.com/office/drawing/2014/main" id="{E914F998-650C-1FCF-067A-08C2865119E2}"/>
                </a:ext>
              </a:extLst>
            </p:cNvPr>
            <p:cNvCxnSpPr>
              <a:cxnSpLocks/>
            </p:cNvCxnSpPr>
            <p:nvPr/>
          </p:nvCxnSpPr>
          <p:spPr>
            <a:xfrm flipV="1">
              <a:off x="744437" y="1158880"/>
              <a:ext cx="1118297" cy="2371"/>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pic>
          <p:nvPicPr>
            <p:cNvPr id="56" name="Graphique 55">
              <a:extLst>
                <a:ext uri="{FF2B5EF4-FFF2-40B4-BE49-F238E27FC236}">
                  <a16:creationId xmlns:a16="http://schemas.microsoft.com/office/drawing/2014/main" id="{47E67AF0-5A2A-5108-27EA-F03014AE705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02593" y="1326937"/>
              <a:ext cx="342900" cy="342900"/>
            </a:xfrm>
            <a:prstGeom prst="rect">
              <a:avLst/>
            </a:prstGeom>
          </p:spPr>
        </p:pic>
        <p:grpSp>
          <p:nvGrpSpPr>
            <p:cNvPr id="59" name="Groupe 58">
              <a:extLst>
                <a:ext uri="{FF2B5EF4-FFF2-40B4-BE49-F238E27FC236}">
                  <a16:creationId xmlns:a16="http://schemas.microsoft.com/office/drawing/2014/main" id="{0C8E0BF5-8852-6FB0-068D-6CB647AE8549}"/>
                </a:ext>
              </a:extLst>
            </p:cNvPr>
            <p:cNvGrpSpPr>
              <a:grpSpLocks noChangeAspect="1"/>
            </p:cNvGrpSpPr>
            <p:nvPr/>
          </p:nvGrpSpPr>
          <p:grpSpPr>
            <a:xfrm>
              <a:off x="1588896" y="429141"/>
              <a:ext cx="501337" cy="538608"/>
              <a:chOff x="382127" y="1134700"/>
              <a:chExt cx="662576" cy="711834"/>
            </a:xfrm>
          </p:grpSpPr>
          <p:grpSp>
            <p:nvGrpSpPr>
              <p:cNvPr id="75" name="Groupe 74">
                <a:extLst>
                  <a:ext uri="{FF2B5EF4-FFF2-40B4-BE49-F238E27FC236}">
                    <a16:creationId xmlns:a16="http://schemas.microsoft.com/office/drawing/2014/main" id="{25A80CCA-D507-4FD0-85D6-ADF1877DAFA2}"/>
                  </a:ext>
                </a:extLst>
              </p:cNvPr>
              <p:cNvGrpSpPr/>
              <p:nvPr/>
            </p:nvGrpSpPr>
            <p:grpSpPr>
              <a:xfrm>
                <a:off x="382127" y="1134700"/>
                <a:ext cx="662576" cy="711834"/>
                <a:chOff x="3605481" y="1185815"/>
                <a:chExt cx="662576" cy="711834"/>
              </a:xfrm>
            </p:grpSpPr>
            <p:sp>
              <p:nvSpPr>
                <p:cNvPr id="77" name="Rectangle 76">
                  <a:extLst>
                    <a:ext uri="{FF2B5EF4-FFF2-40B4-BE49-F238E27FC236}">
                      <a16:creationId xmlns:a16="http://schemas.microsoft.com/office/drawing/2014/main" id="{3F1EC540-196C-4C57-CFE6-4F94ECF76EE8}"/>
                    </a:ext>
                  </a:extLst>
                </p:cNvPr>
                <p:cNvSpPr/>
                <p:nvPr/>
              </p:nvSpPr>
              <p:spPr>
                <a:xfrm>
                  <a:off x="3605481" y="1185815"/>
                  <a:ext cx="662576" cy="711834"/>
                </a:xfrm>
                <a:prstGeom prst="rect">
                  <a:avLst/>
                </a:prstGeom>
                <a:noFill/>
                <a:ln w="3175">
                  <a:solidFill>
                    <a:schemeClr val="tx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sz="800" dirty="0"/>
                </a:p>
              </p:txBody>
            </p:sp>
            <p:sp>
              <p:nvSpPr>
                <p:cNvPr id="78" name="Rectangle 77">
                  <a:extLst>
                    <a:ext uri="{FF2B5EF4-FFF2-40B4-BE49-F238E27FC236}">
                      <a16:creationId xmlns:a16="http://schemas.microsoft.com/office/drawing/2014/main" id="{D8B2186B-DE27-FEA2-0AAF-EEE2CDB0059D}"/>
                    </a:ext>
                  </a:extLst>
                </p:cNvPr>
                <p:cNvSpPr>
                  <a:spLocks noChangeArrowheads="1"/>
                </p:cNvSpPr>
                <p:nvPr/>
              </p:nvSpPr>
              <p:spPr bwMode="auto">
                <a:xfrm>
                  <a:off x="3605484" y="1712981"/>
                  <a:ext cx="662573" cy="162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800" b="1" dirty="0"/>
                    <a:t>SECOND</a:t>
                  </a:r>
                </a:p>
              </p:txBody>
            </p:sp>
            <p:sp>
              <p:nvSpPr>
                <p:cNvPr id="79" name="Rectangle 78">
                  <a:extLst>
                    <a:ext uri="{FF2B5EF4-FFF2-40B4-BE49-F238E27FC236}">
                      <a16:creationId xmlns:a16="http://schemas.microsoft.com/office/drawing/2014/main" id="{92545A45-BAA6-4FCC-0E24-37586CA19E8A}"/>
                    </a:ext>
                  </a:extLst>
                </p:cNvPr>
                <p:cNvSpPr>
                  <a:spLocks noChangeArrowheads="1"/>
                </p:cNvSpPr>
                <p:nvPr/>
              </p:nvSpPr>
              <p:spPr bwMode="auto">
                <a:xfrm>
                  <a:off x="3609799" y="1207594"/>
                  <a:ext cx="653941" cy="162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800" dirty="0">
                      <a:solidFill>
                        <a:srgbClr val="2E7D48"/>
                      </a:solidFill>
                    </a:rPr>
                    <a:t>Ready</a:t>
                  </a:r>
                </a:p>
              </p:txBody>
            </p:sp>
          </p:grpSp>
          <p:pic>
            <p:nvPicPr>
              <p:cNvPr id="76" name="Graphique 75">
                <a:extLst>
                  <a:ext uri="{FF2B5EF4-FFF2-40B4-BE49-F238E27FC236}">
                    <a16:creationId xmlns:a16="http://schemas.microsoft.com/office/drawing/2014/main" id="{E192E2AD-EC13-95A1-A87D-7B8015BB8DC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99588" y="1267388"/>
                <a:ext cx="457200" cy="457200"/>
              </a:xfrm>
              <a:prstGeom prst="rect">
                <a:avLst/>
              </a:prstGeom>
            </p:spPr>
          </p:pic>
        </p:grpSp>
        <p:grpSp>
          <p:nvGrpSpPr>
            <p:cNvPr id="60" name="Groupe 59">
              <a:extLst>
                <a:ext uri="{FF2B5EF4-FFF2-40B4-BE49-F238E27FC236}">
                  <a16:creationId xmlns:a16="http://schemas.microsoft.com/office/drawing/2014/main" id="{80ABDF68-34BC-3491-AE8F-9C8B52BC29C9}"/>
                </a:ext>
              </a:extLst>
            </p:cNvPr>
            <p:cNvGrpSpPr>
              <a:grpSpLocks noChangeAspect="1"/>
            </p:cNvGrpSpPr>
            <p:nvPr/>
          </p:nvGrpSpPr>
          <p:grpSpPr>
            <a:xfrm>
              <a:off x="449106" y="425296"/>
              <a:ext cx="501337" cy="538608"/>
              <a:chOff x="382127" y="1134698"/>
              <a:chExt cx="662576" cy="711834"/>
            </a:xfrm>
          </p:grpSpPr>
          <p:grpSp>
            <p:nvGrpSpPr>
              <p:cNvPr id="70" name="Groupe 69">
                <a:extLst>
                  <a:ext uri="{FF2B5EF4-FFF2-40B4-BE49-F238E27FC236}">
                    <a16:creationId xmlns:a16="http://schemas.microsoft.com/office/drawing/2014/main" id="{F28FD518-5904-2397-FE73-6B00302E2452}"/>
                  </a:ext>
                </a:extLst>
              </p:cNvPr>
              <p:cNvGrpSpPr/>
              <p:nvPr/>
            </p:nvGrpSpPr>
            <p:grpSpPr>
              <a:xfrm>
                <a:off x="382127" y="1134698"/>
                <a:ext cx="662576" cy="711834"/>
                <a:chOff x="3605481" y="1185813"/>
                <a:chExt cx="662576" cy="711834"/>
              </a:xfrm>
            </p:grpSpPr>
            <p:sp>
              <p:nvSpPr>
                <p:cNvPr id="72" name="Rectangle 71">
                  <a:extLst>
                    <a:ext uri="{FF2B5EF4-FFF2-40B4-BE49-F238E27FC236}">
                      <a16:creationId xmlns:a16="http://schemas.microsoft.com/office/drawing/2014/main" id="{0DE2C7A5-6C01-D558-28EC-B1A0EA5F7CB7}"/>
                    </a:ext>
                  </a:extLst>
                </p:cNvPr>
                <p:cNvSpPr/>
                <p:nvPr/>
              </p:nvSpPr>
              <p:spPr>
                <a:xfrm>
                  <a:off x="3605481" y="1185813"/>
                  <a:ext cx="662576" cy="711834"/>
                </a:xfrm>
                <a:prstGeom prst="rect">
                  <a:avLst/>
                </a:prstGeom>
                <a:noFill/>
                <a:ln w="3175">
                  <a:solidFill>
                    <a:schemeClr val="tx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sz="800" dirty="0"/>
                </a:p>
              </p:txBody>
            </p:sp>
            <p:sp>
              <p:nvSpPr>
                <p:cNvPr id="73" name="Rectangle 72">
                  <a:extLst>
                    <a:ext uri="{FF2B5EF4-FFF2-40B4-BE49-F238E27FC236}">
                      <a16:creationId xmlns:a16="http://schemas.microsoft.com/office/drawing/2014/main" id="{0012F4E1-5274-806A-34DE-F993227950D4}"/>
                    </a:ext>
                  </a:extLst>
                </p:cNvPr>
                <p:cNvSpPr>
                  <a:spLocks noChangeArrowheads="1"/>
                </p:cNvSpPr>
                <p:nvPr/>
              </p:nvSpPr>
              <p:spPr bwMode="auto">
                <a:xfrm>
                  <a:off x="3605484" y="1712981"/>
                  <a:ext cx="662573" cy="162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800" b="1" dirty="0"/>
                    <a:t>PRIM</a:t>
                  </a:r>
                </a:p>
              </p:txBody>
            </p:sp>
            <p:sp>
              <p:nvSpPr>
                <p:cNvPr id="74" name="Rectangle 73">
                  <a:extLst>
                    <a:ext uri="{FF2B5EF4-FFF2-40B4-BE49-F238E27FC236}">
                      <a16:creationId xmlns:a16="http://schemas.microsoft.com/office/drawing/2014/main" id="{2331EB53-5624-6E1D-4B3A-AB3006EA8AFE}"/>
                    </a:ext>
                  </a:extLst>
                </p:cNvPr>
                <p:cNvSpPr>
                  <a:spLocks noChangeArrowheads="1"/>
                </p:cNvSpPr>
                <p:nvPr/>
              </p:nvSpPr>
              <p:spPr bwMode="auto">
                <a:xfrm>
                  <a:off x="3609799" y="1207595"/>
                  <a:ext cx="653941" cy="162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800" dirty="0">
                      <a:solidFill>
                        <a:srgbClr val="2E7D48"/>
                      </a:solidFill>
                    </a:rPr>
                    <a:t>Ready</a:t>
                  </a:r>
                </a:p>
              </p:txBody>
            </p:sp>
          </p:grpSp>
          <p:pic>
            <p:nvPicPr>
              <p:cNvPr id="71" name="Graphique 70">
                <a:extLst>
                  <a:ext uri="{FF2B5EF4-FFF2-40B4-BE49-F238E27FC236}">
                    <a16:creationId xmlns:a16="http://schemas.microsoft.com/office/drawing/2014/main" id="{282C857E-0136-25A5-D308-18DA9C1FE2B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99588" y="1267388"/>
                <a:ext cx="457200" cy="457200"/>
              </a:xfrm>
              <a:prstGeom prst="rect">
                <a:avLst/>
              </a:prstGeom>
            </p:spPr>
          </p:pic>
        </p:grpSp>
        <p:sp>
          <p:nvSpPr>
            <p:cNvPr id="61" name="Text Box 1809">
              <a:extLst>
                <a:ext uri="{FF2B5EF4-FFF2-40B4-BE49-F238E27FC236}">
                  <a16:creationId xmlns:a16="http://schemas.microsoft.com/office/drawing/2014/main" id="{71BE1393-F369-F952-5DEA-CEEAF290C713}"/>
                </a:ext>
              </a:extLst>
            </p:cNvPr>
            <p:cNvSpPr txBox="1">
              <a:spLocks noChangeArrowheads="1"/>
            </p:cNvSpPr>
            <p:nvPr/>
          </p:nvSpPr>
          <p:spPr bwMode="auto">
            <a:xfrm>
              <a:off x="269473" y="1720632"/>
              <a:ext cx="767984" cy="200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lstStyle>
              <a:lvl1pPr eaLnBrk="0" hangingPunct="0">
                <a:defRPr b="1" baseline="-25000">
                  <a:solidFill>
                    <a:schemeClr val="tx1"/>
                  </a:solidFill>
                  <a:latin typeface="Arial" charset="0"/>
                </a:defRPr>
              </a:lvl1pPr>
              <a:lvl2pPr marL="742950" indent="-285750" eaLnBrk="0" hangingPunct="0">
                <a:defRPr b="1" baseline="-25000">
                  <a:solidFill>
                    <a:schemeClr val="tx1"/>
                  </a:solidFill>
                  <a:latin typeface="Arial" charset="0"/>
                </a:defRPr>
              </a:lvl2pPr>
              <a:lvl3pPr marL="1143000" indent="-228600" eaLnBrk="0" hangingPunct="0">
                <a:defRPr b="1" baseline="-25000">
                  <a:solidFill>
                    <a:schemeClr val="tx1"/>
                  </a:solidFill>
                  <a:latin typeface="Arial" charset="0"/>
                </a:defRPr>
              </a:lvl3pPr>
              <a:lvl4pPr marL="1600200" indent="-228600" eaLnBrk="0" hangingPunct="0">
                <a:defRPr b="1" baseline="-25000">
                  <a:solidFill>
                    <a:schemeClr val="tx1"/>
                  </a:solidFill>
                  <a:latin typeface="Arial" charset="0"/>
                </a:defRPr>
              </a:lvl4pPr>
              <a:lvl5pPr marL="2057400" indent="-228600" eaLnBrk="0" hangingPunct="0">
                <a:defRPr b="1" baseline="-25000">
                  <a:solidFill>
                    <a:schemeClr val="tx1"/>
                  </a:solidFill>
                  <a:latin typeface="Arial" charset="0"/>
                </a:defRPr>
              </a:lvl5pPr>
              <a:lvl6pPr marL="2514600" indent="-228600" eaLnBrk="0" fontAlgn="base" hangingPunct="0">
                <a:spcBef>
                  <a:spcPct val="0"/>
                </a:spcBef>
                <a:spcAft>
                  <a:spcPct val="0"/>
                </a:spcAft>
                <a:defRPr b="1" baseline="-25000">
                  <a:solidFill>
                    <a:schemeClr val="tx1"/>
                  </a:solidFill>
                  <a:latin typeface="Arial" charset="0"/>
                </a:defRPr>
              </a:lvl6pPr>
              <a:lvl7pPr marL="2971800" indent="-228600" eaLnBrk="0" fontAlgn="base" hangingPunct="0">
                <a:spcBef>
                  <a:spcPct val="0"/>
                </a:spcBef>
                <a:spcAft>
                  <a:spcPct val="0"/>
                </a:spcAft>
                <a:defRPr b="1" baseline="-25000">
                  <a:solidFill>
                    <a:schemeClr val="tx1"/>
                  </a:solidFill>
                  <a:latin typeface="Arial" charset="0"/>
                </a:defRPr>
              </a:lvl7pPr>
              <a:lvl8pPr marL="3429000" indent="-228600" eaLnBrk="0" fontAlgn="base" hangingPunct="0">
                <a:spcBef>
                  <a:spcPct val="0"/>
                </a:spcBef>
                <a:spcAft>
                  <a:spcPct val="0"/>
                </a:spcAft>
                <a:defRPr b="1" baseline="-25000">
                  <a:solidFill>
                    <a:schemeClr val="tx1"/>
                  </a:solidFill>
                  <a:latin typeface="Arial" charset="0"/>
                </a:defRPr>
              </a:lvl8pPr>
              <a:lvl9pPr marL="3886200" indent="-228600" eaLnBrk="0" fontAlgn="base" hangingPunct="0">
                <a:spcBef>
                  <a:spcPct val="0"/>
                </a:spcBef>
                <a:spcAft>
                  <a:spcPct val="0"/>
                </a:spcAft>
                <a:defRPr b="1" baseline="-25000">
                  <a:solidFill>
                    <a:schemeClr val="tx1"/>
                  </a:solidFill>
                  <a:latin typeface="Arial" charset="0"/>
                </a:defRPr>
              </a:lvl9pPr>
            </a:lstStyle>
            <a:p>
              <a:pPr algn="ctr" defTabSz="914377" eaLnBrk="1" fontAlgn="base" hangingPunct="1">
                <a:lnSpc>
                  <a:spcPts val="1200"/>
                </a:lnSpc>
                <a:spcBef>
                  <a:spcPct val="0"/>
                </a:spcBef>
                <a:spcAft>
                  <a:spcPts val="600"/>
                </a:spcAft>
                <a:defRPr/>
              </a:pPr>
              <a:r>
                <a:rPr lang="en-US" sz="800" kern="0" baseline="0" dirty="0" err="1">
                  <a:solidFill>
                    <a:srgbClr val="000000"/>
                  </a:solidFill>
                  <a:latin typeface="+mn-lt"/>
                  <a:ea typeface="Verdana" panose="020B0604030504040204" pitchFamily="34" charset="0"/>
                  <a:cs typeface="Times New Roman" pitchFamily="18" charset="0"/>
                </a:rPr>
                <a:t>appli</a:t>
              </a:r>
              <a:endParaRPr lang="en-US" sz="800" kern="0" baseline="0" dirty="0">
                <a:solidFill>
                  <a:srgbClr val="000000"/>
                </a:solidFill>
                <a:latin typeface="+mn-lt"/>
                <a:ea typeface="Verdana" panose="020B0604030504040204" pitchFamily="34" charset="0"/>
                <a:cs typeface="Times New Roman" pitchFamily="18" charset="0"/>
              </a:endParaRPr>
            </a:p>
          </p:txBody>
        </p:sp>
        <p:grpSp>
          <p:nvGrpSpPr>
            <p:cNvPr id="62" name="Groupe 61">
              <a:extLst>
                <a:ext uri="{FF2B5EF4-FFF2-40B4-BE49-F238E27FC236}">
                  <a16:creationId xmlns:a16="http://schemas.microsoft.com/office/drawing/2014/main" id="{74FBE6C6-F13F-4BDD-0968-622975D33642}"/>
                </a:ext>
              </a:extLst>
            </p:cNvPr>
            <p:cNvGrpSpPr/>
            <p:nvPr/>
          </p:nvGrpSpPr>
          <p:grpSpPr>
            <a:xfrm>
              <a:off x="301421" y="2086929"/>
              <a:ext cx="1888971" cy="718715"/>
              <a:chOff x="532023" y="2708395"/>
              <a:chExt cx="1888971" cy="718715"/>
            </a:xfrm>
          </p:grpSpPr>
          <p:sp>
            <p:nvSpPr>
              <p:cNvPr id="67" name="TextBox 25">
                <a:extLst>
                  <a:ext uri="{FF2B5EF4-FFF2-40B4-BE49-F238E27FC236}">
                    <a16:creationId xmlns:a16="http://schemas.microsoft.com/office/drawing/2014/main" id="{58913186-BFE0-04B8-76DD-1CD2E9462141}"/>
                  </a:ext>
                </a:extLst>
              </p:cNvPr>
              <p:cNvSpPr txBox="1"/>
              <p:nvPr/>
            </p:nvSpPr>
            <p:spPr>
              <a:xfrm>
                <a:off x="1315011" y="2708395"/>
                <a:ext cx="312906" cy="338554"/>
              </a:xfrm>
              <a:prstGeom prst="rect">
                <a:avLst/>
              </a:prstGeom>
              <a:noFill/>
            </p:spPr>
            <p:txBody>
              <a:bodyPr wrap="none" rtlCol="0">
                <a:spAutoFit/>
              </a:bodyPr>
              <a:lstStyle/>
              <a:p>
                <a:pPr algn="l"/>
                <a:r>
                  <a:rPr lang="fr-FR" sz="1600" dirty="0"/>
                  <a:t>=</a:t>
                </a:r>
              </a:p>
            </p:txBody>
          </p:sp>
          <p:sp>
            <p:nvSpPr>
              <p:cNvPr id="68" name="Text Box 1809">
                <a:extLst>
                  <a:ext uri="{FF2B5EF4-FFF2-40B4-BE49-F238E27FC236}">
                    <a16:creationId xmlns:a16="http://schemas.microsoft.com/office/drawing/2014/main" id="{798DE392-C8B2-EBDC-747C-F72E0C43D154}"/>
                  </a:ext>
                </a:extLst>
              </p:cNvPr>
              <p:cNvSpPr txBox="1">
                <a:spLocks noChangeArrowheads="1"/>
              </p:cNvSpPr>
              <p:nvPr/>
            </p:nvSpPr>
            <p:spPr bwMode="auto">
              <a:xfrm>
                <a:off x="532023" y="3005367"/>
                <a:ext cx="1025238" cy="421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lstStyle>
                <a:lvl1pPr eaLnBrk="0" hangingPunct="0">
                  <a:defRPr b="1" baseline="-25000">
                    <a:solidFill>
                      <a:schemeClr val="tx1"/>
                    </a:solidFill>
                    <a:latin typeface="Arial" charset="0"/>
                  </a:defRPr>
                </a:lvl1pPr>
                <a:lvl2pPr marL="742950" indent="-285750" eaLnBrk="0" hangingPunct="0">
                  <a:defRPr b="1" baseline="-25000">
                    <a:solidFill>
                      <a:schemeClr val="tx1"/>
                    </a:solidFill>
                    <a:latin typeface="Arial" charset="0"/>
                  </a:defRPr>
                </a:lvl2pPr>
                <a:lvl3pPr marL="1143000" indent="-228600" eaLnBrk="0" hangingPunct="0">
                  <a:defRPr b="1" baseline="-25000">
                    <a:solidFill>
                      <a:schemeClr val="tx1"/>
                    </a:solidFill>
                    <a:latin typeface="Arial" charset="0"/>
                  </a:defRPr>
                </a:lvl3pPr>
                <a:lvl4pPr marL="1600200" indent="-228600" eaLnBrk="0" hangingPunct="0">
                  <a:defRPr b="1" baseline="-25000">
                    <a:solidFill>
                      <a:schemeClr val="tx1"/>
                    </a:solidFill>
                    <a:latin typeface="Arial" charset="0"/>
                  </a:defRPr>
                </a:lvl4pPr>
                <a:lvl5pPr marL="2057400" indent="-228600" eaLnBrk="0" hangingPunct="0">
                  <a:defRPr b="1" baseline="-25000">
                    <a:solidFill>
                      <a:schemeClr val="tx1"/>
                    </a:solidFill>
                    <a:latin typeface="Arial" charset="0"/>
                  </a:defRPr>
                </a:lvl5pPr>
                <a:lvl6pPr marL="2514600" indent="-228600" eaLnBrk="0" fontAlgn="base" hangingPunct="0">
                  <a:spcBef>
                    <a:spcPct val="0"/>
                  </a:spcBef>
                  <a:spcAft>
                    <a:spcPct val="0"/>
                  </a:spcAft>
                  <a:defRPr b="1" baseline="-25000">
                    <a:solidFill>
                      <a:schemeClr val="tx1"/>
                    </a:solidFill>
                    <a:latin typeface="Arial" charset="0"/>
                  </a:defRPr>
                </a:lvl6pPr>
                <a:lvl7pPr marL="2971800" indent="-228600" eaLnBrk="0" fontAlgn="base" hangingPunct="0">
                  <a:spcBef>
                    <a:spcPct val="0"/>
                  </a:spcBef>
                  <a:spcAft>
                    <a:spcPct val="0"/>
                  </a:spcAft>
                  <a:defRPr b="1" baseline="-25000">
                    <a:solidFill>
                      <a:schemeClr val="tx1"/>
                    </a:solidFill>
                    <a:latin typeface="Arial" charset="0"/>
                  </a:defRPr>
                </a:lvl7pPr>
                <a:lvl8pPr marL="3429000" indent="-228600" eaLnBrk="0" fontAlgn="base" hangingPunct="0">
                  <a:spcBef>
                    <a:spcPct val="0"/>
                  </a:spcBef>
                  <a:spcAft>
                    <a:spcPct val="0"/>
                  </a:spcAft>
                  <a:defRPr b="1" baseline="-25000">
                    <a:solidFill>
                      <a:schemeClr val="tx1"/>
                    </a:solidFill>
                    <a:latin typeface="Arial" charset="0"/>
                  </a:defRPr>
                </a:lvl8pPr>
                <a:lvl9pPr marL="3886200" indent="-228600" eaLnBrk="0" fontAlgn="base" hangingPunct="0">
                  <a:spcBef>
                    <a:spcPct val="0"/>
                  </a:spcBef>
                  <a:spcAft>
                    <a:spcPct val="0"/>
                  </a:spcAft>
                  <a:defRPr b="1" baseline="-25000">
                    <a:solidFill>
                      <a:schemeClr val="tx1"/>
                    </a:solidFill>
                    <a:latin typeface="Arial" charset="0"/>
                  </a:defRPr>
                </a:lvl9pPr>
              </a:lstStyle>
              <a:p>
                <a:pPr algn="ctr" defTabSz="914377" eaLnBrk="1" fontAlgn="base" hangingPunct="1">
                  <a:lnSpc>
                    <a:spcPts val="1200"/>
                  </a:lnSpc>
                  <a:spcBef>
                    <a:spcPct val="0"/>
                  </a:spcBef>
                  <a:spcAft>
                    <a:spcPts val="600"/>
                  </a:spcAft>
                  <a:defRPr/>
                </a:pPr>
                <a:r>
                  <a:rPr lang="en-US" sz="800" b="0" kern="0" baseline="0" dirty="0">
                    <a:latin typeface="+mn-lt"/>
                    <a:ea typeface="Verdana" panose="020B0604030504040204" pitchFamily="34" charset="0"/>
                    <a:cs typeface="Times New Roman" pitchFamily="18" charset="0"/>
                  </a:rPr>
                  <a:t>/</a:t>
                </a:r>
                <a:r>
                  <a:rPr lang="en-US" sz="800" b="0" kern="0" baseline="0" dirty="0" err="1">
                    <a:latin typeface="+mn-lt"/>
                    <a:ea typeface="Verdana" panose="020B0604030504040204" pitchFamily="34" charset="0"/>
                    <a:cs typeface="Times New Roman" pitchFamily="18" charset="0"/>
                  </a:rPr>
                  <a:t>repdir</a:t>
                </a:r>
                <a:endParaRPr lang="en-US" sz="800" b="0" kern="0" baseline="0" dirty="0">
                  <a:latin typeface="+mn-lt"/>
                  <a:ea typeface="Verdana" panose="020B0604030504040204" pitchFamily="34" charset="0"/>
                  <a:cs typeface="Times New Roman" pitchFamily="18" charset="0"/>
                </a:endParaRPr>
              </a:p>
              <a:p>
                <a:pPr algn="ctr" defTabSz="914377" eaLnBrk="1" fontAlgn="base" hangingPunct="1">
                  <a:lnSpc>
                    <a:spcPts val="1200"/>
                  </a:lnSpc>
                  <a:spcBef>
                    <a:spcPct val="0"/>
                  </a:spcBef>
                  <a:spcAft>
                    <a:spcPts val="600"/>
                  </a:spcAft>
                  <a:defRPr/>
                </a:pPr>
                <a:r>
                  <a:rPr lang="en-US" sz="800" kern="0" baseline="0" dirty="0">
                    <a:latin typeface="+mn-lt"/>
                    <a:ea typeface="Verdana" panose="020B0604030504040204" pitchFamily="34" charset="0"/>
                    <a:cs typeface="Times New Roman" pitchFamily="18" charset="0"/>
                  </a:rPr>
                  <a:t>uptodate</a:t>
                </a:r>
              </a:p>
            </p:txBody>
          </p:sp>
          <p:sp>
            <p:nvSpPr>
              <p:cNvPr id="69" name="Text Box 1809">
                <a:extLst>
                  <a:ext uri="{FF2B5EF4-FFF2-40B4-BE49-F238E27FC236}">
                    <a16:creationId xmlns:a16="http://schemas.microsoft.com/office/drawing/2014/main" id="{4D97D99D-0806-2F01-3557-16CF165987B0}"/>
                  </a:ext>
                </a:extLst>
              </p:cNvPr>
              <p:cNvSpPr txBox="1">
                <a:spLocks noChangeArrowheads="1"/>
              </p:cNvSpPr>
              <p:nvPr/>
            </p:nvSpPr>
            <p:spPr bwMode="auto">
              <a:xfrm>
                <a:off x="1395756" y="2997157"/>
                <a:ext cx="1025238" cy="421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lstStyle>
                <a:lvl1pPr eaLnBrk="0" hangingPunct="0">
                  <a:defRPr b="1" baseline="-25000">
                    <a:solidFill>
                      <a:schemeClr val="tx1"/>
                    </a:solidFill>
                    <a:latin typeface="Arial" charset="0"/>
                  </a:defRPr>
                </a:lvl1pPr>
                <a:lvl2pPr marL="742950" indent="-285750" eaLnBrk="0" hangingPunct="0">
                  <a:defRPr b="1" baseline="-25000">
                    <a:solidFill>
                      <a:schemeClr val="tx1"/>
                    </a:solidFill>
                    <a:latin typeface="Arial" charset="0"/>
                  </a:defRPr>
                </a:lvl2pPr>
                <a:lvl3pPr marL="1143000" indent="-228600" eaLnBrk="0" hangingPunct="0">
                  <a:defRPr b="1" baseline="-25000">
                    <a:solidFill>
                      <a:schemeClr val="tx1"/>
                    </a:solidFill>
                    <a:latin typeface="Arial" charset="0"/>
                  </a:defRPr>
                </a:lvl3pPr>
                <a:lvl4pPr marL="1600200" indent="-228600" eaLnBrk="0" hangingPunct="0">
                  <a:defRPr b="1" baseline="-25000">
                    <a:solidFill>
                      <a:schemeClr val="tx1"/>
                    </a:solidFill>
                    <a:latin typeface="Arial" charset="0"/>
                  </a:defRPr>
                </a:lvl4pPr>
                <a:lvl5pPr marL="2057400" indent="-228600" eaLnBrk="0" hangingPunct="0">
                  <a:defRPr b="1" baseline="-25000">
                    <a:solidFill>
                      <a:schemeClr val="tx1"/>
                    </a:solidFill>
                    <a:latin typeface="Arial" charset="0"/>
                  </a:defRPr>
                </a:lvl5pPr>
                <a:lvl6pPr marL="2514600" indent="-228600" eaLnBrk="0" fontAlgn="base" hangingPunct="0">
                  <a:spcBef>
                    <a:spcPct val="0"/>
                  </a:spcBef>
                  <a:spcAft>
                    <a:spcPct val="0"/>
                  </a:spcAft>
                  <a:defRPr b="1" baseline="-25000">
                    <a:solidFill>
                      <a:schemeClr val="tx1"/>
                    </a:solidFill>
                    <a:latin typeface="Arial" charset="0"/>
                  </a:defRPr>
                </a:lvl6pPr>
                <a:lvl7pPr marL="2971800" indent="-228600" eaLnBrk="0" fontAlgn="base" hangingPunct="0">
                  <a:spcBef>
                    <a:spcPct val="0"/>
                  </a:spcBef>
                  <a:spcAft>
                    <a:spcPct val="0"/>
                  </a:spcAft>
                  <a:defRPr b="1" baseline="-25000">
                    <a:solidFill>
                      <a:schemeClr val="tx1"/>
                    </a:solidFill>
                    <a:latin typeface="Arial" charset="0"/>
                  </a:defRPr>
                </a:lvl7pPr>
                <a:lvl8pPr marL="3429000" indent="-228600" eaLnBrk="0" fontAlgn="base" hangingPunct="0">
                  <a:spcBef>
                    <a:spcPct val="0"/>
                  </a:spcBef>
                  <a:spcAft>
                    <a:spcPct val="0"/>
                  </a:spcAft>
                  <a:defRPr b="1" baseline="-25000">
                    <a:solidFill>
                      <a:schemeClr val="tx1"/>
                    </a:solidFill>
                    <a:latin typeface="Arial" charset="0"/>
                  </a:defRPr>
                </a:lvl8pPr>
                <a:lvl9pPr marL="3886200" indent="-228600" eaLnBrk="0" fontAlgn="base" hangingPunct="0">
                  <a:spcBef>
                    <a:spcPct val="0"/>
                  </a:spcBef>
                  <a:spcAft>
                    <a:spcPct val="0"/>
                  </a:spcAft>
                  <a:defRPr b="1" baseline="-25000">
                    <a:solidFill>
                      <a:schemeClr val="tx1"/>
                    </a:solidFill>
                    <a:latin typeface="Arial" charset="0"/>
                  </a:defRPr>
                </a:lvl9pPr>
              </a:lstStyle>
              <a:p>
                <a:pPr algn="ctr" defTabSz="914377" eaLnBrk="1" fontAlgn="base" hangingPunct="1">
                  <a:lnSpc>
                    <a:spcPts val="1200"/>
                  </a:lnSpc>
                  <a:spcBef>
                    <a:spcPct val="0"/>
                  </a:spcBef>
                  <a:spcAft>
                    <a:spcPts val="600"/>
                  </a:spcAft>
                  <a:defRPr/>
                </a:pPr>
                <a:r>
                  <a:rPr lang="en-US" sz="800" b="0" kern="0" baseline="0" dirty="0">
                    <a:latin typeface="+mn-lt"/>
                    <a:ea typeface="Verdana" panose="020B0604030504040204" pitchFamily="34" charset="0"/>
                    <a:cs typeface="Times New Roman" pitchFamily="18" charset="0"/>
                  </a:rPr>
                  <a:t>/</a:t>
                </a:r>
                <a:r>
                  <a:rPr lang="en-US" sz="800" b="0" kern="0" baseline="0" dirty="0" err="1">
                    <a:latin typeface="+mn-lt"/>
                    <a:ea typeface="Verdana" panose="020B0604030504040204" pitchFamily="34" charset="0"/>
                    <a:cs typeface="Times New Roman" pitchFamily="18" charset="0"/>
                  </a:rPr>
                  <a:t>repdir</a:t>
                </a:r>
                <a:endParaRPr lang="en-US" sz="800" b="0" kern="0" baseline="0" dirty="0">
                  <a:latin typeface="+mn-lt"/>
                  <a:ea typeface="Verdana" panose="020B0604030504040204" pitchFamily="34" charset="0"/>
                  <a:cs typeface="Times New Roman" pitchFamily="18" charset="0"/>
                </a:endParaRPr>
              </a:p>
              <a:p>
                <a:pPr algn="ctr" defTabSz="914377" eaLnBrk="1" fontAlgn="base" hangingPunct="1">
                  <a:lnSpc>
                    <a:spcPts val="1200"/>
                  </a:lnSpc>
                  <a:spcBef>
                    <a:spcPct val="0"/>
                  </a:spcBef>
                  <a:spcAft>
                    <a:spcPts val="600"/>
                  </a:spcAft>
                  <a:defRPr/>
                </a:pPr>
                <a:r>
                  <a:rPr lang="en-US" sz="800" kern="0" baseline="0" dirty="0">
                    <a:latin typeface="+mn-lt"/>
                    <a:ea typeface="Verdana" panose="020B0604030504040204" pitchFamily="34" charset="0"/>
                    <a:cs typeface="Times New Roman" pitchFamily="18" charset="0"/>
                  </a:rPr>
                  <a:t>uptodate</a:t>
                </a:r>
              </a:p>
            </p:txBody>
          </p:sp>
        </p:grpSp>
        <p:pic>
          <p:nvPicPr>
            <p:cNvPr id="63" name="Graphique 62" descr="Utilisateurs contour">
              <a:extLst>
                <a:ext uri="{FF2B5EF4-FFF2-40B4-BE49-F238E27FC236}">
                  <a16:creationId xmlns:a16="http://schemas.microsoft.com/office/drawing/2014/main" id="{C81FBC06-45F1-BFEA-7363-DED8D3DFB0F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22237" y="406364"/>
              <a:ext cx="522088" cy="522088"/>
            </a:xfrm>
            <a:prstGeom prst="rect">
              <a:avLst/>
            </a:prstGeom>
          </p:spPr>
        </p:pic>
        <p:sp>
          <p:nvSpPr>
            <p:cNvPr id="64" name="Forme libre : forme 63">
              <a:extLst>
                <a:ext uri="{FF2B5EF4-FFF2-40B4-BE49-F238E27FC236}">
                  <a16:creationId xmlns:a16="http://schemas.microsoft.com/office/drawing/2014/main" id="{EB28E621-C34E-0395-3263-90D875293165}"/>
                </a:ext>
              </a:extLst>
            </p:cNvPr>
            <p:cNvSpPr/>
            <p:nvPr/>
          </p:nvSpPr>
          <p:spPr>
            <a:xfrm>
              <a:off x="1669260" y="1438632"/>
              <a:ext cx="389724" cy="647619"/>
            </a:xfrm>
            <a:custGeom>
              <a:avLst/>
              <a:gdLst>
                <a:gd name="connsiteX0" fmla="*/ 228600 w 266700"/>
                <a:gd name="connsiteY0" fmla="*/ 95250 h 533400"/>
                <a:gd name="connsiteX1" fmla="*/ 38100 w 266700"/>
                <a:gd name="connsiteY1" fmla="*/ 95250 h 533400"/>
                <a:gd name="connsiteX2" fmla="*/ 38100 w 266700"/>
                <a:gd name="connsiteY2" fmla="*/ 38100 h 533400"/>
                <a:gd name="connsiteX3" fmla="*/ 228600 w 266700"/>
                <a:gd name="connsiteY3" fmla="*/ 38100 h 533400"/>
                <a:gd name="connsiteX4" fmla="*/ 228600 w 266700"/>
                <a:gd name="connsiteY4" fmla="*/ 95250 h 533400"/>
                <a:gd name="connsiteX5" fmla="*/ 228600 w 266700"/>
                <a:gd name="connsiteY5" fmla="*/ 190500 h 533400"/>
                <a:gd name="connsiteX6" fmla="*/ 38100 w 266700"/>
                <a:gd name="connsiteY6" fmla="*/ 190500 h 533400"/>
                <a:gd name="connsiteX7" fmla="*/ 38100 w 266700"/>
                <a:gd name="connsiteY7" fmla="*/ 133350 h 533400"/>
                <a:gd name="connsiteX8" fmla="*/ 228600 w 266700"/>
                <a:gd name="connsiteY8" fmla="*/ 133350 h 533400"/>
                <a:gd name="connsiteX9" fmla="*/ 228600 w 266700"/>
                <a:gd name="connsiteY9" fmla="*/ 190500 h 533400"/>
                <a:gd name="connsiteX10" fmla="*/ 133350 w 266700"/>
                <a:gd name="connsiteY10" fmla="*/ 476250 h 533400"/>
                <a:gd name="connsiteX11" fmla="*/ 104775 w 266700"/>
                <a:gd name="connsiteY11" fmla="*/ 447675 h 533400"/>
                <a:gd name="connsiteX12" fmla="*/ 133350 w 266700"/>
                <a:gd name="connsiteY12" fmla="*/ 419100 h 533400"/>
                <a:gd name="connsiteX13" fmla="*/ 161925 w 266700"/>
                <a:gd name="connsiteY13" fmla="*/ 447675 h 533400"/>
                <a:gd name="connsiteX14" fmla="*/ 133350 w 266700"/>
                <a:gd name="connsiteY14" fmla="*/ 476250 h 533400"/>
                <a:gd name="connsiteX15" fmla="*/ 228600 w 266700"/>
                <a:gd name="connsiteY15" fmla="*/ 0 h 533400"/>
                <a:gd name="connsiteX16" fmla="*/ 38100 w 266700"/>
                <a:gd name="connsiteY16" fmla="*/ 0 h 533400"/>
                <a:gd name="connsiteX17" fmla="*/ 0 w 266700"/>
                <a:gd name="connsiteY17" fmla="*/ 38100 h 533400"/>
                <a:gd name="connsiteX18" fmla="*/ 0 w 266700"/>
                <a:gd name="connsiteY18" fmla="*/ 495300 h 533400"/>
                <a:gd name="connsiteX19" fmla="*/ 38100 w 266700"/>
                <a:gd name="connsiteY19" fmla="*/ 533400 h 533400"/>
                <a:gd name="connsiteX20" fmla="*/ 228600 w 266700"/>
                <a:gd name="connsiteY20" fmla="*/ 533400 h 533400"/>
                <a:gd name="connsiteX21" fmla="*/ 266700 w 266700"/>
                <a:gd name="connsiteY21" fmla="*/ 495300 h 533400"/>
                <a:gd name="connsiteX22" fmla="*/ 266700 w 266700"/>
                <a:gd name="connsiteY22" fmla="*/ 38100 h 533400"/>
                <a:gd name="connsiteX23" fmla="*/ 228600 w 266700"/>
                <a:gd name="connsiteY23" fmla="*/ 0 h 53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66700" h="533400">
                  <a:moveTo>
                    <a:pt x="228600" y="95250"/>
                  </a:moveTo>
                  <a:lnTo>
                    <a:pt x="38100" y="95250"/>
                  </a:lnTo>
                  <a:lnTo>
                    <a:pt x="38100" y="38100"/>
                  </a:lnTo>
                  <a:lnTo>
                    <a:pt x="228600" y="38100"/>
                  </a:lnTo>
                  <a:lnTo>
                    <a:pt x="228600" y="95250"/>
                  </a:lnTo>
                  <a:close/>
                  <a:moveTo>
                    <a:pt x="228600" y="190500"/>
                  </a:moveTo>
                  <a:lnTo>
                    <a:pt x="38100" y="190500"/>
                  </a:lnTo>
                  <a:lnTo>
                    <a:pt x="38100" y="133350"/>
                  </a:lnTo>
                  <a:lnTo>
                    <a:pt x="228600" y="133350"/>
                  </a:lnTo>
                  <a:lnTo>
                    <a:pt x="228600" y="190500"/>
                  </a:lnTo>
                  <a:close/>
                  <a:moveTo>
                    <a:pt x="133350" y="476250"/>
                  </a:moveTo>
                  <a:cubicBezTo>
                    <a:pt x="117158" y="476250"/>
                    <a:pt x="104775" y="463867"/>
                    <a:pt x="104775" y="447675"/>
                  </a:cubicBezTo>
                  <a:cubicBezTo>
                    <a:pt x="104775" y="431483"/>
                    <a:pt x="117158" y="419100"/>
                    <a:pt x="133350" y="419100"/>
                  </a:cubicBezTo>
                  <a:cubicBezTo>
                    <a:pt x="149542" y="419100"/>
                    <a:pt x="161925" y="431483"/>
                    <a:pt x="161925" y="447675"/>
                  </a:cubicBezTo>
                  <a:cubicBezTo>
                    <a:pt x="161925" y="463867"/>
                    <a:pt x="149542" y="476250"/>
                    <a:pt x="133350" y="476250"/>
                  </a:cubicBezTo>
                  <a:close/>
                  <a:moveTo>
                    <a:pt x="228600" y="0"/>
                  </a:moveTo>
                  <a:lnTo>
                    <a:pt x="38100" y="0"/>
                  </a:lnTo>
                  <a:cubicBezTo>
                    <a:pt x="17145" y="0"/>
                    <a:pt x="0" y="17145"/>
                    <a:pt x="0" y="38100"/>
                  </a:cubicBezTo>
                  <a:lnTo>
                    <a:pt x="0" y="495300"/>
                  </a:lnTo>
                  <a:cubicBezTo>
                    <a:pt x="0" y="516255"/>
                    <a:pt x="17145" y="533400"/>
                    <a:pt x="38100" y="533400"/>
                  </a:cubicBezTo>
                  <a:lnTo>
                    <a:pt x="228600" y="533400"/>
                  </a:lnTo>
                  <a:cubicBezTo>
                    <a:pt x="249555" y="533400"/>
                    <a:pt x="266700" y="516255"/>
                    <a:pt x="266700" y="495300"/>
                  </a:cubicBezTo>
                  <a:lnTo>
                    <a:pt x="266700" y="38100"/>
                  </a:lnTo>
                  <a:cubicBezTo>
                    <a:pt x="266700" y="17145"/>
                    <a:pt x="249555" y="0"/>
                    <a:pt x="228600" y="0"/>
                  </a:cubicBezTo>
                  <a:close/>
                </a:path>
              </a:pathLst>
            </a:custGeom>
            <a:solidFill>
              <a:srgbClr val="0596FF"/>
            </a:solidFill>
            <a:ln w="9525" cap="flat">
              <a:noFill/>
              <a:prstDash val="solid"/>
              <a:miter/>
            </a:ln>
          </p:spPr>
          <p:txBody>
            <a:bodyPr rtlCol="0" anchor="ctr"/>
            <a:lstStyle/>
            <a:p>
              <a:endParaRPr lang="fr-FR" sz="800"/>
            </a:p>
          </p:txBody>
        </p:sp>
        <p:pic>
          <p:nvPicPr>
            <p:cNvPr id="65" name="Graphique 64" descr="Dossier ouvert avec un remplissage uni">
              <a:extLst>
                <a:ext uri="{FF2B5EF4-FFF2-40B4-BE49-F238E27FC236}">
                  <a16:creationId xmlns:a16="http://schemas.microsoft.com/office/drawing/2014/main" id="{7077D752-4D69-3F07-46CB-01D359AA048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64301" y="2108189"/>
              <a:ext cx="328385" cy="328385"/>
            </a:xfrm>
            <a:prstGeom prst="rect">
              <a:avLst/>
            </a:prstGeom>
          </p:spPr>
        </p:pic>
        <p:pic>
          <p:nvPicPr>
            <p:cNvPr id="66" name="Graphique 65" descr="Dossier ouvert avec un remplissage uni">
              <a:extLst>
                <a:ext uri="{FF2B5EF4-FFF2-40B4-BE49-F238E27FC236}">
                  <a16:creationId xmlns:a16="http://schemas.microsoft.com/office/drawing/2014/main" id="{518E032A-23F7-A45A-367B-9AF16798E273}"/>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554329" y="2109147"/>
              <a:ext cx="328385" cy="328385"/>
            </a:xfrm>
            <a:prstGeom prst="rect">
              <a:avLst/>
            </a:prstGeom>
          </p:spPr>
        </p:pic>
      </p:grpSp>
      <p:grpSp>
        <p:nvGrpSpPr>
          <p:cNvPr id="83" name="Groupe 82">
            <a:extLst>
              <a:ext uri="{FF2B5EF4-FFF2-40B4-BE49-F238E27FC236}">
                <a16:creationId xmlns:a16="http://schemas.microsoft.com/office/drawing/2014/main" id="{FCD799C7-1078-4518-886B-ABC1A73B3B42}"/>
              </a:ext>
            </a:extLst>
          </p:cNvPr>
          <p:cNvGrpSpPr/>
          <p:nvPr/>
        </p:nvGrpSpPr>
        <p:grpSpPr>
          <a:xfrm>
            <a:off x="3647678" y="2727360"/>
            <a:ext cx="2003613" cy="2356208"/>
            <a:chOff x="3081504" y="424784"/>
            <a:chExt cx="2003613" cy="2356208"/>
          </a:xfrm>
        </p:grpSpPr>
        <p:sp>
          <p:nvSpPr>
            <p:cNvPr id="94" name="Forme libre : forme 93">
              <a:extLst>
                <a:ext uri="{FF2B5EF4-FFF2-40B4-BE49-F238E27FC236}">
                  <a16:creationId xmlns:a16="http://schemas.microsoft.com/office/drawing/2014/main" id="{58D00261-CE9F-EC1F-23C8-A4E23E4DECA5}"/>
                </a:ext>
              </a:extLst>
            </p:cNvPr>
            <p:cNvSpPr/>
            <p:nvPr/>
          </p:nvSpPr>
          <p:spPr>
            <a:xfrm>
              <a:off x="4378890" y="1443599"/>
              <a:ext cx="389724" cy="647619"/>
            </a:xfrm>
            <a:custGeom>
              <a:avLst/>
              <a:gdLst>
                <a:gd name="connsiteX0" fmla="*/ 228600 w 266700"/>
                <a:gd name="connsiteY0" fmla="*/ 95250 h 533400"/>
                <a:gd name="connsiteX1" fmla="*/ 38100 w 266700"/>
                <a:gd name="connsiteY1" fmla="*/ 95250 h 533400"/>
                <a:gd name="connsiteX2" fmla="*/ 38100 w 266700"/>
                <a:gd name="connsiteY2" fmla="*/ 38100 h 533400"/>
                <a:gd name="connsiteX3" fmla="*/ 228600 w 266700"/>
                <a:gd name="connsiteY3" fmla="*/ 38100 h 533400"/>
                <a:gd name="connsiteX4" fmla="*/ 228600 w 266700"/>
                <a:gd name="connsiteY4" fmla="*/ 95250 h 533400"/>
                <a:gd name="connsiteX5" fmla="*/ 228600 w 266700"/>
                <a:gd name="connsiteY5" fmla="*/ 190500 h 533400"/>
                <a:gd name="connsiteX6" fmla="*/ 38100 w 266700"/>
                <a:gd name="connsiteY6" fmla="*/ 190500 h 533400"/>
                <a:gd name="connsiteX7" fmla="*/ 38100 w 266700"/>
                <a:gd name="connsiteY7" fmla="*/ 133350 h 533400"/>
                <a:gd name="connsiteX8" fmla="*/ 228600 w 266700"/>
                <a:gd name="connsiteY8" fmla="*/ 133350 h 533400"/>
                <a:gd name="connsiteX9" fmla="*/ 228600 w 266700"/>
                <a:gd name="connsiteY9" fmla="*/ 190500 h 533400"/>
                <a:gd name="connsiteX10" fmla="*/ 133350 w 266700"/>
                <a:gd name="connsiteY10" fmla="*/ 476250 h 533400"/>
                <a:gd name="connsiteX11" fmla="*/ 104775 w 266700"/>
                <a:gd name="connsiteY11" fmla="*/ 447675 h 533400"/>
                <a:gd name="connsiteX12" fmla="*/ 133350 w 266700"/>
                <a:gd name="connsiteY12" fmla="*/ 419100 h 533400"/>
                <a:gd name="connsiteX13" fmla="*/ 161925 w 266700"/>
                <a:gd name="connsiteY13" fmla="*/ 447675 h 533400"/>
                <a:gd name="connsiteX14" fmla="*/ 133350 w 266700"/>
                <a:gd name="connsiteY14" fmla="*/ 476250 h 533400"/>
                <a:gd name="connsiteX15" fmla="*/ 228600 w 266700"/>
                <a:gd name="connsiteY15" fmla="*/ 0 h 533400"/>
                <a:gd name="connsiteX16" fmla="*/ 38100 w 266700"/>
                <a:gd name="connsiteY16" fmla="*/ 0 h 533400"/>
                <a:gd name="connsiteX17" fmla="*/ 0 w 266700"/>
                <a:gd name="connsiteY17" fmla="*/ 38100 h 533400"/>
                <a:gd name="connsiteX18" fmla="*/ 0 w 266700"/>
                <a:gd name="connsiteY18" fmla="*/ 495300 h 533400"/>
                <a:gd name="connsiteX19" fmla="*/ 38100 w 266700"/>
                <a:gd name="connsiteY19" fmla="*/ 533400 h 533400"/>
                <a:gd name="connsiteX20" fmla="*/ 228600 w 266700"/>
                <a:gd name="connsiteY20" fmla="*/ 533400 h 533400"/>
                <a:gd name="connsiteX21" fmla="*/ 266700 w 266700"/>
                <a:gd name="connsiteY21" fmla="*/ 495300 h 533400"/>
                <a:gd name="connsiteX22" fmla="*/ 266700 w 266700"/>
                <a:gd name="connsiteY22" fmla="*/ 38100 h 533400"/>
                <a:gd name="connsiteX23" fmla="*/ 228600 w 266700"/>
                <a:gd name="connsiteY23" fmla="*/ 0 h 53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66700" h="533400">
                  <a:moveTo>
                    <a:pt x="228600" y="95250"/>
                  </a:moveTo>
                  <a:lnTo>
                    <a:pt x="38100" y="95250"/>
                  </a:lnTo>
                  <a:lnTo>
                    <a:pt x="38100" y="38100"/>
                  </a:lnTo>
                  <a:lnTo>
                    <a:pt x="228600" y="38100"/>
                  </a:lnTo>
                  <a:lnTo>
                    <a:pt x="228600" y="95250"/>
                  </a:lnTo>
                  <a:close/>
                  <a:moveTo>
                    <a:pt x="228600" y="190500"/>
                  </a:moveTo>
                  <a:lnTo>
                    <a:pt x="38100" y="190500"/>
                  </a:lnTo>
                  <a:lnTo>
                    <a:pt x="38100" y="133350"/>
                  </a:lnTo>
                  <a:lnTo>
                    <a:pt x="228600" y="133350"/>
                  </a:lnTo>
                  <a:lnTo>
                    <a:pt x="228600" y="190500"/>
                  </a:lnTo>
                  <a:close/>
                  <a:moveTo>
                    <a:pt x="133350" y="476250"/>
                  </a:moveTo>
                  <a:cubicBezTo>
                    <a:pt x="117158" y="476250"/>
                    <a:pt x="104775" y="463867"/>
                    <a:pt x="104775" y="447675"/>
                  </a:cubicBezTo>
                  <a:cubicBezTo>
                    <a:pt x="104775" y="431483"/>
                    <a:pt x="117158" y="419100"/>
                    <a:pt x="133350" y="419100"/>
                  </a:cubicBezTo>
                  <a:cubicBezTo>
                    <a:pt x="149542" y="419100"/>
                    <a:pt x="161925" y="431483"/>
                    <a:pt x="161925" y="447675"/>
                  </a:cubicBezTo>
                  <a:cubicBezTo>
                    <a:pt x="161925" y="463867"/>
                    <a:pt x="149542" y="476250"/>
                    <a:pt x="133350" y="476250"/>
                  </a:cubicBezTo>
                  <a:close/>
                  <a:moveTo>
                    <a:pt x="228600" y="0"/>
                  </a:moveTo>
                  <a:lnTo>
                    <a:pt x="38100" y="0"/>
                  </a:lnTo>
                  <a:cubicBezTo>
                    <a:pt x="17145" y="0"/>
                    <a:pt x="0" y="17145"/>
                    <a:pt x="0" y="38100"/>
                  </a:cubicBezTo>
                  <a:lnTo>
                    <a:pt x="0" y="495300"/>
                  </a:lnTo>
                  <a:cubicBezTo>
                    <a:pt x="0" y="516255"/>
                    <a:pt x="17145" y="533400"/>
                    <a:pt x="38100" y="533400"/>
                  </a:cubicBezTo>
                  <a:lnTo>
                    <a:pt x="228600" y="533400"/>
                  </a:lnTo>
                  <a:cubicBezTo>
                    <a:pt x="249555" y="533400"/>
                    <a:pt x="266700" y="516255"/>
                    <a:pt x="266700" y="495300"/>
                  </a:cubicBezTo>
                  <a:lnTo>
                    <a:pt x="266700" y="38100"/>
                  </a:lnTo>
                  <a:cubicBezTo>
                    <a:pt x="266700" y="17145"/>
                    <a:pt x="249555" y="0"/>
                    <a:pt x="228600" y="0"/>
                  </a:cubicBezTo>
                  <a:close/>
                </a:path>
              </a:pathLst>
            </a:custGeom>
            <a:solidFill>
              <a:srgbClr val="0596FF"/>
            </a:solidFill>
            <a:ln w="9525" cap="flat">
              <a:noFill/>
              <a:prstDash val="solid"/>
              <a:miter/>
            </a:ln>
          </p:spPr>
          <p:txBody>
            <a:bodyPr rtlCol="0" anchor="ctr"/>
            <a:lstStyle/>
            <a:p>
              <a:endParaRPr lang="fr-FR" sz="800"/>
            </a:p>
          </p:txBody>
        </p:sp>
        <p:grpSp>
          <p:nvGrpSpPr>
            <p:cNvPr id="97" name="Groupe 96">
              <a:extLst>
                <a:ext uri="{FF2B5EF4-FFF2-40B4-BE49-F238E27FC236}">
                  <a16:creationId xmlns:a16="http://schemas.microsoft.com/office/drawing/2014/main" id="{91C76A8B-8AE4-C946-E026-BE6AAAF0524C}"/>
                </a:ext>
              </a:extLst>
            </p:cNvPr>
            <p:cNvGrpSpPr>
              <a:grpSpLocks noChangeAspect="1"/>
            </p:cNvGrpSpPr>
            <p:nvPr/>
          </p:nvGrpSpPr>
          <p:grpSpPr>
            <a:xfrm>
              <a:off x="4347292" y="465900"/>
              <a:ext cx="501337" cy="538608"/>
              <a:chOff x="382127" y="1134700"/>
              <a:chExt cx="662576" cy="711834"/>
            </a:xfrm>
          </p:grpSpPr>
          <p:grpSp>
            <p:nvGrpSpPr>
              <p:cNvPr id="136" name="Groupe 135">
                <a:extLst>
                  <a:ext uri="{FF2B5EF4-FFF2-40B4-BE49-F238E27FC236}">
                    <a16:creationId xmlns:a16="http://schemas.microsoft.com/office/drawing/2014/main" id="{EBDC6E69-890E-9ED3-8637-C29014E8F0AE}"/>
                  </a:ext>
                </a:extLst>
              </p:cNvPr>
              <p:cNvGrpSpPr/>
              <p:nvPr/>
            </p:nvGrpSpPr>
            <p:grpSpPr>
              <a:xfrm>
                <a:off x="382127" y="1134700"/>
                <a:ext cx="662576" cy="711834"/>
                <a:chOff x="3605481" y="1185815"/>
                <a:chExt cx="662576" cy="711834"/>
              </a:xfrm>
            </p:grpSpPr>
            <p:sp>
              <p:nvSpPr>
                <p:cNvPr id="138" name="Rectangle 137">
                  <a:extLst>
                    <a:ext uri="{FF2B5EF4-FFF2-40B4-BE49-F238E27FC236}">
                      <a16:creationId xmlns:a16="http://schemas.microsoft.com/office/drawing/2014/main" id="{F00313ED-A2B2-90DB-BFF1-CA0D80309345}"/>
                    </a:ext>
                  </a:extLst>
                </p:cNvPr>
                <p:cNvSpPr/>
                <p:nvPr/>
              </p:nvSpPr>
              <p:spPr>
                <a:xfrm>
                  <a:off x="3605481" y="1185815"/>
                  <a:ext cx="662576" cy="711834"/>
                </a:xfrm>
                <a:prstGeom prst="rect">
                  <a:avLst/>
                </a:prstGeom>
                <a:noFill/>
                <a:ln w="3175">
                  <a:solidFill>
                    <a:schemeClr val="tx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sz="800" dirty="0"/>
                </a:p>
              </p:txBody>
            </p:sp>
            <p:sp>
              <p:nvSpPr>
                <p:cNvPr id="139" name="Rectangle 138">
                  <a:extLst>
                    <a:ext uri="{FF2B5EF4-FFF2-40B4-BE49-F238E27FC236}">
                      <a16:creationId xmlns:a16="http://schemas.microsoft.com/office/drawing/2014/main" id="{06AE0F84-C9D6-FD78-0507-69E6DB80C31C}"/>
                    </a:ext>
                  </a:extLst>
                </p:cNvPr>
                <p:cNvSpPr>
                  <a:spLocks noChangeArrowheads="1"/>
                </p:cNvSpPr>
                <p:nvPr/>
              </p:nvSpPr>
              <p:spPr bwMode="auto">
                <a:xfrm>
                  <a:off x="3605484" y="1712981"/>
                  <a:ext cx="662573" cy="162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800" b="1" dirty="0"/>
                    <a:t>ALONE</a:t>
                  </a:r>
                </a:p>
              </p:txBody>
            </p:sp>
            <p:sp>
              <p:nvSpPr>
                <p:cNvPr id="140" name="Rectangle 139">
                  <a:extLst>
                    <a:ext uri="{FF2B5EF4-FFF2-40B4-BE49-F238E27FC236}">
                      <a16:creationId xmlns:a16="http://schemas.microsoft.com/office/drawing/2014/main" id="{E42D218E-00C3-7AEF-F698-6BD2911F258F}"/>
                    </a:ext>
                  </a:extLst>
                </p:cNvPr>
                <p:cNvSpPr>
                  <a:spLocks noChangeArrowheads="1"/>
                </p:cNvSpPr>
                <p:nvPr/>
              </p:nvSpPr>
              <p:spPr bwMode="auto">
                <a:xfrm>
                  <a:off x="3609799" y="1207594"/>
                  <a:ext cx="653941" cy="162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800" dirty="0">
                      <a:solidFill>
                        <a:srgbClr val="2E7D48"/>
                      </a:solidFill>
                    </a:rPr>
                    <a:t>Ready</a:t>
                  </a:r>
                </a:p>
              </p:txBody>
            </p:sp>
          </p:grpSp>
          <p:pic>
            <p:nvPicPr>
              <p:cNvPr id="137" name="Graphique 136">
                <a:extLst>
                  <a:ext uri="{FF2B5EF4-FFF2-40B4-BE49-F238E27FC236}">
                    <a16:creationId xmlns:a16="http://schemas.microsoft.com/office/drawing/2014/main" id="{BA5E7DF1-C0B3-B487-4E91-93A1E6649C0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99588" y="1267388"/>
                <a:ext cx="457200" cy="457200"/>
              </a:xfrm>
              <a:prstGeom prst="rect">
                <a:avLst/>
              </a:prstGeom>
            </p:spPr>
          </p:pic>
        </p:grpSp>
        <p:grpSp>
          <p:nvGrpSpPr>
            <p:cNvPr id="98" name="Groupe 97">
              <a:extLst>
                <a:ext uri="{FF2B5EF4-FFF2-40B4-BE49-F238E27FC236}">
                  <a16:creationId xmlns:a16="http://schemas.microsoft.com/office/drawing/2014/main" id="{74DE5061-8854-6DE3-6E66-0AC48C6406DC}"/>
                </a:ext>
              </a:extLst>
            </p:cNvPr>
            <p:cNvGrpSpPr/>
            <p:nvPr/>
          </p:nvGrpSpPr>
          <p:grpSpPr>
            <a:xfrm>
              <a:off x="4188882" y="1322590"/>
              <a:ext cx="767984" cy="594426"/>
              <a:chOff x="446440" y="4905046"/>
              <a:chExt cx="767984" cy="594426"/>
            </a:xfrm>
          </p:grpSpPr>
          <p:pic>
            <p:nvPicPr>
              <p:cNvPr id="134" name="Graphique 133">
                <a:extLst>
                  <a:ext uri="{FF2B5EF4-FFF2-40B4-BE49-F238E27FC236}">
                    <a16:creationId xmlns:a16="http://schemas.microsoft.com/office/drawing/2014/main" id="{3A41BB33-2A0C-D67F-673E-465012669CB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79560" y="4905046"/>
                <a:ext cx="342900" cy="342900"/>
              </a:xfrm>
              <a:prstGeom prst="rect">
                <a:avLst/>
              </a:prstGeom>
            </p:spPr>
          </p:pic>
          <p:sp>
            <p:nvSpPr>
              <p:cNvPr id="135" name="Text Box 1809">
                <a:extLst>
                  <a:ext uri="{FF2B5EF4-FFF2-40B4-BE49-F238E27FC236}">
                    <a16:creationId xmlns:a16="http://schemas.microsoft.com/office/drawing/2014/main" id="{201F99C2-16DC-68B0-8957-DAB8EA174658}"/>
                  </a:ext>
                </a:extLst>
              </p:cNvPr>
              <p:cNvSpPr txBox="1">
                <a:spLocks noChangeArrowheads="1"/>
              </p:cNvSpPr>
              <p:nvPr/>
            </p:nvSpPr>
            <p:spPr bwMode="auto">
              <a:xfrm>
                <a:off x="446440" y="5298741"/>
                <a:ext cx="767984" cy="200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lstStyle>
                <a:lvl1pPr eaLnBrk="0" hangingPunct="0">
                  <a:defRPr b="1" baseline="-25000">
                    <a:solidFill>
                      <a:schemeClr val="tx1"/>
                    </a:solidFill>
                    <a:latin typeface="Arial" charset="0"/>
                  </a:defRPr>
                </a:lvl1pPr>
                <a:lvl2pPr marL="742950" indent="-285750" eaLnBrk="0" hangingPunct="0">
                  <a:defRPr b="1" baseline="-25000">
                    <a:solidFill>
                      <a:schemeClr val="tx1"/>
                    </a:solidFill>
                    <a:latin typeface="Arial" charset="0"/>
                  </a:defRPr>
                </a:lvl2pPr>
                <a:lvl3pPr marL="1143000" indent="-228600" eaLnBrk="0" hangingPunct="0">
                  <a:defRPr b="1" baseline="-25000">
                    <a:solidFill>
                      <a:schemeClr val="tx1"/>
                    </a:solidFill>
                    <a:latin typeface="Arial" charset="0"/>
                  </a:defRPr>
                </a:lvl3pPr>
                <a:lvl4pPr marL="1600200" indent="-228600" eaLnBrk="0" hangingPunct="0">
                  <a:defRPr b="1" baseline="-25000">
                    <a:solidFill>
                      <a:schemeClr val="tx1"/>
                    </a:solidFill>
                    <a:latin typeface="Arial" charset="0"/>
                  </a:defRPr>
                </a:lvl4pPr>
                <a:lvl5pPr marL="2057400" indent="-228600" eaLnBrk="0" hangingPunct="0">
                  <a:defRPr b="1" baseline="-25000">
                    <a:solidFill>
                      <a:schemeClr val="tx1"/>
                    </a:solidFill>
                    <a:latin typeface="Arial" charset="0"/>
                  </a:defRPr>
                </a:lvl5pPr>
                <a:lvl6pPr marL="2514600" indent="-228600" eaLnBrk="0" fontAlgn="base" hangingPunct="0">
                  <a:spcBef>
                    <a:spcPct val="0"/>
                  </a:spcBef>
                  <a:spcAft>
                    <a:spcPct val="0"/>
                  </a:spcAft>
                  <a:defRPr b="1" baseline="-25000">
                    <a:solidFill>
                      <a:schemeClr val="tx1"/>
                    </a:solidFill>
                    <a:latin typeface="Arial" charset="0"/>
                  </a:defRPr>
                </a:lvl6pPr>
                <a:lvl7pPr marL="2971800" indent="-228600" eaLnBrk="0" fontAlgn="base" hangingPunct="0">
                  <a:spcBef>
                    <a:spcPct val="0"/>
                  </a:spcBef>
                  <a:spcAft>
                    <a:spcPct val="0"/>
                  </a:spcAft>
                  <a:defRPr b="1" baseline="-25000">
                    <a:solidFill>
                      <a:schemeClr val="tx1"/>
                    </a:solidFill>
                    <a:latin typeface="Arial" charset="0"/>
                  </a:defRPr>
                </a:lvl7pPr>
                <a:lvl8pPr marL="3429000" indent="-228600" eaLnBrk="0" fontAlgn="base" hangingPunct="0">
                  <a:spcBef>
                    <a:spcPct val="0"/>
                  </a:spcBef>
                  <a:spcAft>
                    <a:spcPct val="0"/>
                  </a:spcAft>
                  <a:defRPr b="1" baseline="-25000">
                    <a:solidFill>
                      <a:schemeClr val="tx1"/>
                    </a:solidFill>
                    <a:latin typeface="Arial" charset="0"/>
                  </a:defRPr>
                </a:lvl8pPr>
                <a:lvl9pPr marL="3886200" indent="-228600" eaLnBrk="0" fontAlgn="base" hangingPunct="0">
                  <a:spcBef>
                    <a:spcPct val="0"/>
                  </a:spcBef>
                  <a:spcAft>
                    <a:spcPct val="0"/>
                  </a:spcAft>
                  <a:defRPr b="1" baseline="-25000">
                    <a:solidFill>
                      <a:schemeClr val="tx1"/>
                    </a:solidFill>
                    <a:latin typeface="Arial" charset="0"/>
                  </a:defRPr>
                </a:lvl9pPr>
              </a:lstStyle>
              <a:p>
                <a:pPr algn="ctr" defTabSz="914377" eaLnBrk="1" fontAlgn="base" hangingPunct="1">
                  <a:lnSpc>
                    <a:spcPts val="1200"/>
                  </a:lnSpc>
                  <a:spcBef>
                    <a:spcPct val="0"/>
                  </a:spcBef>
                  <a:spcAft>
                    <a:spcPts val="600"/>
                  </a:spcAft>
                  <a:defRPr/>
                </a:pPr>
                <a:r>
                  <a:rPr lang="en-US" sz="800" kern="0" baseline="0" dirty="0" err="1">
                    <a:solidFill>
                      <a:srgbClr val="000000"/>
                    </a:solidFill>
                    <a:latin typeface="+mn-lt"/>
                    <a:ea typeface="Verdana" panose="020B0604030504040204" pitchFamily="34" charset="0"/>
                    <a:cs typeface="Times New Roman" pitchFamily="18" charset="0"/>
                  </a:rPr>
                  <a:t>appli</a:t>
                </a:r>
                <a:endParaRPr lang="en-US" sz="800" kern="0" baseline="0" dirty="0">
                  <a:solidFill>
                    <a:srgbClr val="000000"/>
                  </a:solidFill>
                  <a:latin typeface="+mn-lt"/>
                  <a:ea typeface="Verdana" panose="020B0604030504040204" pitchFamily="34" charset="0"/>
                  <a:cs typeface="Times New Roman" pitchFamily="18" charset="0"/>
                </a:endParaRPr>
              </a:p>
            </p:txBody>
          </p:sp>
        </p:grpSp>
        <p:grpSp>
          <p:nvGrpSpPr>
            <p:cNvPr id="99" name="Groupe 98">
              <a:extLst>
                <a:ext uri="{FF2B5EF4-FFF2-40B4-BE49-F238E27FC236}">
                  <a16:creationId xmlns:a16="http://schemas.microsoft.com/office/drawing/2014/main" id="{2843527B-621E-2305-0D6F-9F8CAC47CACE}"/>
                </a:ext>
              </a:extLst>
            </p:cNvPr>
            <p:cNvGrpSpPr/>
            <p:nvPr/>
          </p:nvGrpSpPr>
          <p:grpSpPr>
            <a:xfrm>
              <a:off x="3081504" y="2088499"/>
              <a:ext cx="1888971" cy="692493"/>
              <a:chOff x="2909895" y="5636895"/>
              <a:chExt cx="1888971" cy="692493"/>
            </a:xfrm>
          </p:grpSpPr>
          <p:sp>
            <p:nvSpPr>
              <p:cNvPr id="118" name="TextBox 25">
                <a:extLst>
                  <a:ext uri="{FF2B5EF4-FFF2-40B4-BE49-F238E27FC236}">
                    <a16:creationId xmlns:a16="http://schemas.microsoft.com/office/drawing/2014/main" id="{C625C46A-612F-2A6B-8EDC-3BDFF0AE3815}"/>
                  </a:ext>
                </a:extLst>
              </p:cNvPr>
              <p:cNvSpPr txBox="1"/>
              <p:nvPr/>
            </p:nvSpPr>
            <p:spPr>
              <a:xfrm>
                <a:off x="3700160" y="5636895"/>
                <a:ext cx="328936" cy="338554"/>
              </a:xfrm>
              <a:prstGeom prst="rect">
                <a:avLst/>
              </a:prstGeom>
              <a:noFill/>
            </p:spPr>
            <p:txBody>
              <a:bodyPr wrap="square" rtlCol="0">
                <a:spAutoFit/>
              </a:bodyPr>
              <a:lstStyle/>
              <a:p>
                <a:pPr algn="l"/>
                <a:r>
                  <a:rPr lang="fr-FR" sz="1600" dirty="0"/>
                  <a:t>≠</a:t>
                </a:r>
              </a:p>
            </p:txBody>
          </p:sp>
          <p:grpSp>
            <p:nvGrpSpPr>
              <p:cNvPr id="119" name="Groupe 118">
                <a:extLst>
                  <a:ext uri="{FF2B5EF4-FFF2-40B4-BE49-F238E27FC236}">
                    <a16:creationId xmlns:a16="http://schemas.microsoft.com/office/drawing/2014/main" id="{F0B1C4AD-20C7-F96F-F9E9-C99E6C51A7FE}"/>
                  </a:ext>
                </a:extLst>
              </p:cNvPr>
              <p:cNvGrpSpPr/>
              <p:nvPr/>
            </p:nvGrpSpPr>
            <p:grpSpPr>
              <a:xfrm>
                <a:off x="2909895" y="5899542"/>
                <a:ext cx="1888971" cy="429846"/>
                <a:chOff x="532023" y="2996173"/>
                <a:chExt cx="1888971" cy="429846"/>
              </a:xfrm>
            </p:grpSpPr>
            <p:sp>
              <p:nvSpPr>
                <p:cNvPr id="120" name="Text Box 1809">
                  <a:extLst>
                    <a:ext uri="{FF2B5EF4-FFF2-40B4-BE49-F238E27FC236}">
                      <a16:creationId xmlns:a16="http://schemas.microsoft.com/office/drawing/2014/main" id="{5F55FE64-3017-2F5C-37FB-0DB57709B2D2}"/>
                    </a:ext>
                  </a:extLst>
                </p:cNvPr>
                <p:cNvSpPr txBox="1">
                  <a:spLocks noChangeArrowheads="1"/>
                </p:cNvSpPr>
                <p:nvPr/>
              </p:nvSpPr>
              <p:spPr bwMode="auto">
                <a:xfrm>
                  <a:off x="532023" y="3004276"/>
                  <a:ext cx="1025238" cy="421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lstStyle>
                  <a:lvl1pPr eaLnBrk="0" hangingPunct="0">
                    <a:defRPr b="1" baseline="-25000">
                      <a:solidFill>
                        <a:schemeClr val="tx1"/>
                      </a:solidFill>
                      <a:latin typeface="Arial" charset="0"/>
                    </a:defRPr>
                  </a:lvl1pPr>
                  <a:lvl2pPr marL="742950" indent="-285750" eaLnBrk="0" hangingPunct="0">
                    <a:defRPr b="1" baseline="-25000">
                      <a:solidFill>
                        <a:schemeClr val="tx1"/>
                      </a:solidFill>
                      <a:latin typeface="Arial" charset="0"/>
                    </a:defRPr>
                  </a:lvl2pPr>
                  <a:lvl3pPr marL="1143000" indent="-228600" eaLnBrk="0" hangingPunct="0">
                    <a:defRPr b="1" baseline="-25000">
                      <a:solidFill>
                        <a:schemeClr val="tx1"/>
                      </a:solidFill>
                      <a:latin typeface="Arial" charset="0"/>
                    </a:defRPr>
                  </a:lvl3pPr>
                  <a:lvl4pPr marL="1600200" indent="-228600" eaLnBrk="0" hangingPunct="0">
                    <a:defRPr b="1" baseline="-25000">
                      <a:solidFill>
                        <a:schemeClr val="tx1"/>
                      </a:solidFill>
                      <a:latin typeface="Arial" charset="0"/>
                    </a:defRPr>
                  </a:lvl4pPr>
                  <a:lvl5pPr marL="2057400" indent="-228600" eaLnBrk="0" hangingPunct="0">
                    <a:defRPr b="1" baseline="-25000">
                      <a:solidFill>
                        <a:schemeClr val="tx1"/>
                      </a:solidFill>
                      <a:latin typeface="Arial" charset="0"/>
                    </a:defRPr>
                  </a:lvl5pPr>
                  <a:lvl6pPr marL="2514600" indent="-228600" eaLnBrk="0" fontAlgn="base" hangingPunct="0">
                    <a:spcBef>
                      <a:spcPct val="0"/>
                    </a:spcBef>
                    <a:spcAft>
                      <a:spcPct val="0"/>
                    </a:spcAft>
                    <a:defRPr b="1" baseline="-25000">
                      <a:solidFill>
                        <a:schemeClr val="tx1"/>
                      </a:solidFill>
                      <a:latin typeface="Arial" charset="0"/>
                    </a:defRPr>
                  </a:lvl6pPr>
                  <a:lvl7pPr marL="2971800" indent="-228600" eaLnBrk="0" fontAlgn="base" hangingPunct="0">
                    <a:spcBef>
                      <a:spcPct val="0"/>
                    </a:spcBef>
                    <a:spcAft>
                      <a:spcPct val="0"/>
                    </a:spcAft>
                    <a:defRPr b="1" baseline="-25000">
                      <a:solidFill>
                        <a:schemeClr val="tx1"/>
                      </a:solidFill>
                      <a:latin typeface="Arial" charset="0"/>
                    </a:defRPr>
                  </a:lvl7pPr>
                  <a:lvl8pPr marL="3429000" indent="-228600" eaLnBrk="0" fontAlgn="base" hangingPunct="0">
                    <a:spcBef>
                      <a:spcPct val="0"/>
                    </a:spcBef>
                    <a:spcAft>
                      <a:spcPct val="0"/>
                    </a:spcAft>
                    <a:defRPr b="1" baseline="-25000">
                      <a:solidFill>
                        <a:schemeClr val="tx1"/>
                      </a:solidFill>
                      <a:latin typeface="Arial" charset="0"/>
                    </a:defRPr>
                  </a:lvl8pPr>
                  <a:lvl9pPr marL="3886200" indent="-228600" eaLnBrk="0" fontAlgn="base" hangingPunct="0">
                    <a:spcBef>
                      <a:spcPct val="0"/>
                    </a:spcBef>
                    <a:spcAft>
                      <a:spcPct val="0"/>
                    </a:spcAft>
                    <a:defRPr b="1" baseline="-25000">
                      <a:solidFill>
                        <a:schemeClr val="tx1"/>
                      </a:solidFill>
                      <a:latin typeface="Arial" charset="0"/>
                    </a:defRPr>
                  </a:lvl9pPr>
                </a:lstStyle>
                <a:p>
                  <a:pPr algn="ctr" defTabSz="914377" eaLnBrk="1" fontAlgn="base" hangingPunct="1">
                    <a:lnSpc>
                      <a:spcPts val="1200"/>
                    </a:lnSpc>
                    <a:spcBef>
                      <a:spcPct val="0"/>
                    </a:spcBef>
                    <a:spcAft>
                      <a:spcPts val="600"/>
                    </a:spcAft>
                    <a:defRPr/>
                  </a:pPr>
                  <a:r>
                    <a:rPr lang="en-US" sz="800" b="0" kern="0" baseline="0" dirty="0">
                      <a:latin typeface="+mn-lt"/>
                      <a:ea typeface="Verdana" panose="020B0604030504040204" pitchFamily="34" charset="0"/>
                      <a:cs typeface="Times New Roman" pitchFamily="18" charset="0"/>
                    </a:rPr>
                    <a:t>/</a:t>
                  </a:r>
                  <a:r>
                    <a:rPr lang="en-US" sz="800" b="0" kern="0" baseline="0" dirty="0" err="1">
                      <a:latin typeface="+mn-lt"/>
                      <a:ea typeface="Verdana" panose="020B0604030504040204" pitchFamily="34" charset="0"/>
                      <a:cs typeface="Times New Roman" pitchFamily="18" charset="0"/>
                    </a:rPr>
                    <a:t>repdir</a:t>
                  </a:r>
                  <a:endParaRPr lang="en-US" sz="800" b="0" kern="0" baseline="0" dirty="0">
                    <a:latin typeface="+mn-lt"/>
                    <a:ea typeface="Verdana" panose="020B0604030504040204" pitchFamily="34" charset="0"/>
                    <a:cs typeface="Times New Roman" pitchFamily="18" charset="0"/>
                  </a:endParaRPr>
                </a:p>
                <a:p>
                  <a:pPr algn="ctr" defTabSz="914377" eaLnBrk="1" fontAlgn="base" hangingPunct="1">
                    <a:lnSpc>
                      <a:spcPts val="1200"/>
                    </a:lnSpc>
                    <a:spcBef>
                      <a:spcPct val="0"/>
                    </a:spcBef>
                    <a:spcAft>
                      <a:spcPts val="600"/>
                    </a:spcAft>
                    <a:defRPr/>
                  </a:pPr>
                  <a:r>
                    <a:rPr lang="en-US" sz="800" kern="0" baseline="0" dirty="0">
                      <a:latin typeface="+mn-lt"/>
                      <a:ea typeface="Verdana" panose="020B0604030504040204" pitchFamily="34" charset="0"/>
                      <a:cs typeface="Times New Roman" pitchFamily="18" charset="0"/>
                    </a:rPr>
                    <a:t>not uptodate</a:t>
                  </a:r>
                </a:p>
              </p:txBody>
            </p:sp>
            <p:sp>
              <p:nvSpPr>
                <p:cNvPr id="131" name="Text Box 1809">
                  <a:extLst>
                    <a:ext uri="{FF2B5EF4-FFF2-40B4-BE49-F238E27FC236}">
                      <a16:creationId xmlns:a16="http://schemas.microsoft.com/office/drawing/2014/main" id="{0404307B-903C-E54D-7D3A-8D295B29AFA6}"/>
                    </a:ext>
                  </a:extLst>
                </p:cNvPr>
                <p:cNvSpPr txBox="1">
                  <a:spLocks noChangeArrowheads="1"/>
                </p:cNvSpPr>
                <p:nvPr/>
              </p:nvSpPr>
              <p:spPr bwMode="auto">
                <a:xfrm>
                  <a:off x="1395756" y="2996173"/>
                  <a:ext cx="1025238" cy="421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lstStyle>
                  <a:lvl1pPr eaLnBrk="0" hangingPunct="0">
                    <a:defRPr b="1" baseline="-25000">
                      <a:solidFill>
                        <a:schemeClr val="tx1"/>
                      </a:solidFill>
                      <a:latin typeface="Arial" charset="0"/>
                    </a:defRPr>
                  </a:lvl1pPr>
                  <a:lvl2pPr marL="742950" indent="-285750" eaLnBrk="0" hangingPunct="0">
                    <a:defRPr b="1" baseline="-25000">
                      <a:solidFill>
                        <a:schemeClr val="tx1"/>
                      </a:solidFill>
                      <a:latin typeface="Arial" charset="0"/>
                    </a:defRPr>
                  </a:lvl2pPr>
                  <a:lvl3pPr marL="1143000" indent="-228600" eaLnBrk="0" hangingPunct="0">
                    <a:defRPr b="1" baseline="-25000">
                      <a:solidFill>
                        <a:schemeClr val="tx1"/>
                      </a:solidFill>
                      <a:latin typeface="Arial" charset="0"/>
                    </a:defRPr>
                  </a:lvl3pPr>
                  <a:lvl4pPr marL="1600200" indent="-228600" eaLnBrk="0" hangingPunct="0">
                    <a:defRPr b="1" baseline="-25000">
                      <a:solidFill>
                        <a:schemeClr val="tx1"/>
                      </a:solidFill>
                      <a:latin typeface="Arial" charset="0"/>
                    </a:defRPr>
                  </a:lvl4pPr>
                  <a:lvl5pPr marL="2057400" indent="-228600" eaLnBrk="0" hangingPunct="0">
                    <a:defRPr b="1" baseline="-25000">
                      <a:solidFill>
                        <a:schemeClr val="tx1"/>
                      </a:solidFill>
                      <a:latin typeface="Arial" charset="0"/>
                    </a:defRPr>
                  </a:lvl5pPr>
                  <a:lvl6pPr marL="2514600" indent="-228600" eaLnBrk="0" fontAlgn="base" hangingPunct="0">
                    <a:spcBef>
                      <a:spcPct val="0"/>
                    </a:spcBef>
                    <a:spcAft>
                      <a:spcPct val="0"/>
                    </a:spcAft>
                    <a:defRPr b="1" baseline="-25000">
                      <a:solidFill>
                        <a:schemeClr val="tx1"/>
                      </a:solidFill>
                      <a:latin typeface="Arial" charset="0"/>
                    </a:defRPr>
                  </a:lvl6pPr>
                  <a:lvl7pPr marL="2971800" indent="-228600" eaLnBrk="0" fontAlgn="base" hangingPunct="0">
                    <a:spcBef>
                      <a:spcPct val="0"/>
                    </a:spcBef>
                    <a:spcAft>
                      <a:spcPct val="0"/>
                    </a:spcAft>
                    <a:defRPr b="1" baseline="-25000">
                      <a:solidFill>
                        <a:schemeClr val="tx1"/>
                      </a:solidFill>
                      <a:latin typeface="Arial" charset="0"/>
                    </a:defRPr>
                  </a:lvl7pPr>
                  <a:lvl8pPr marL="3429000" indent="-228600" eaLnBrk="0" fontAlgn="base" hangingPunct="0">
                    <a:spcBef>
                      <a:spcPct val="0"/>
                    </a:spcBef>
                    <a:spcAft>
                      <a:spcPct val="0"/>
                    </a:spcAft>
                    <a:defRPr b="1" baseline="-25000">
                      <a:solidFill>
                        <a:schemeClr val="tx1"/>
                      </a:solidFill>
                      <a:latin typeface="Arial" charset="0"/>
                    </a:defRPr>
                  </a:lvl8pPr>
                  <a:lvl9pPr marL="3886200" indent="-228600" eaLnBrk="0" fontAlgn="base" hangingPunct="0">
                    <a:spcBef>
                      <a:spcPct val="0"/>
                    </a:spcBef>
                    <a:spcAft>
                      <a:spcPct val="0"/>
                    </a:spcAft>
                    <a:defRPr b="1" baseline="-25000">
                      <a:solidFill>
                        <a:schemeClr val="tx1"/>
                      </a:solidFill>
                      <a:latin typeface="Arial" charset="0"/>
                    </a:defRPr>
                  </a:lvl9pPr>
                </a:lstStyle>
                <a:p>
                  <a:pPr algn="ctr" defTabSz="914377" eaLnBrk="1" fontAlgn="base" hangingPunct="1">
                    <a:lnSpc>
                      <a:spcPts val="1200"/>
                    </a:lnSpc>
                    <a:spcBef>
                      <a:spcPct val="0"/>
                    </a:spcBef>
                    <a:spcAft>
                      <a:spcPts val="600"/>
                    </a:spcAft>
                    <a:defRPr/>
                  </a:pPr>
                  <a:r>
                    <a:rPr lang="en-US" sz="800" b="0" kern="0" baseline="0" dirty="0">
                      <a:latin typeface="+mn-lt"/>
                      <a:ea typeface="Verdana" panose="020B0604030504040204" pitchFamily="34" charset="0"/>
                      <a:cs typeface="Times New Roman" pitchFamily="18" charset="0"/>
                    </a:rPr>
                    <a:t>/</a:t>
                  </a:r>
                  <a:r>
                    <a:rPr lang="en-US" sz="800" b="0" kern="0" baseline="0" dirty="0" err="1">
                      <a:latin typeface="+mn-lt"/>
                      <a:ea typeface="Verdana" panose="020B0604030504040204" pitchFamily="34" charset="0"/>
                      <a:cs typeface="Times New Roman" pitchFamily="18" charset="0"/>
                    </a:rPr>
                    <a:t>repdir</a:t>
                  </a:r>
                  <a:endParaRPr lang="en-US" sz="800" b="0" kern="0" baseline="0" dirty="0">
                    <a:latin typeface="+mn-lt"/>
                    <a:ea typeface="Verdana" panose="020B0604030504040204" pitchFamily="34" charset="0"/>
                    <a:cs typeface="Times New Roman" pitchFamily="18" charset="0"/>
                  </a:endParaRPr>
                </a:p>
                <a:p>
                  <a:pPr algn="ctr" defTabSz="914377" eaLnBrk="1" fontAlgn="base" hangingPunct="1">
                    <a:lnSpc>
                      <a:spcPts val="1200"/>
                    </a:lnSpc>
                    <a:spcBef>
                      <a:spcPct val="0"/>
                    </a:spcBef>
                    <a:spcAft>
                      <a:spcPts val="600"/>
                    </a:spcAft>
                    <a:defRPr/>
                  </a:pPr>
                  <a:r>
                    <a:rPr lang="en-US" sz="800" kern="0" baseline="0" dirty="0">
                      <a:latin typeface="+mn-lt"/>
                      <a:ea typeface="Verdana" panose="020B0604030504040204" pitchFamily="34" charset="0"/>
                      <a:cs typeface="Times New Roman" pitchFamily="18" charset="0"/>
                    </a:rPr>
                    <a:t>uptodate</a:t>
                  </a:r>
                </a:p>
              </p:txBody>
            </p:sp>
          </p:grpSp>
        </p:grpSp>
        <p:grpSp>
          <p:nvGrpSpPr>
            <p:cNvPr id="100" name="Groupe 99">
              <a:extLst>
                <a:ext uri="{FF2B5EF4-FFF2-40B4-BE49-F238E27FC236}">
                  <a16:creationId xmlns:a16="http://schemas.microsoft.com/office/drawing/2014/main" id="{85998849-EC70-44F7-CD58-0DE55237AA5B}"/>
                </a:ext>
              </a:extLst>
            </p:cNvPr>
            <p:cNvGrpSpPr>
              <a:grpSpLocks noChangeAspect="1"/>
            </p:cNvGrpSpPr>
            <p:nvPr/>
          </p:nvGrpSpPr>
          <p:grpSpPr>
            <a:xfrm>
              <a:off x="3180653" y="476105"/>
              <a:ext cx="500400" cy="537601"/>
              <a:chOff x="1346583" y="3245751"/>
              <a:chExt cx="662576" cy="711834"/>
            </a:xfrm>
          </p:grpSpPr>
          <p:grpSp>
            <p:nvGrpSpPr>
              <p:cNvPr id="113" name="Groupe 112">
                <a:extLst>
                  <a:ext uri="{FF2B5EF4-FFF2-40B4-BE49-F238E27FC236}">
                    <a16:creationId xmlns:a16="http://schemas.microsoft.com/office/drawing/2014/main" id="{35812F1B-07D6-C0E0-9A7B-F1A30BD0B741}"/>
                  </a:ext>
                </a:extLst>
              </p:cNvPr>
              <p:cNvGrpSpPr/>
              <p:nvPr/>
            </p:nvGrpSpPr>
            <p:grpSpPr>
              <a:xfrm>
                <a:off x="1346583" y="3245751"/>
                <a:ext cx="662576" cy="711834"/>
                <a:chOff x="3605481" y="1185813"/>
                <a:chExt cx="662576" cy="711834"/>
              </a:xfrm>
            </p:grpSpPr>
            <p:sp>
              <p:nvSpPr>
                <p:cNvPr id="115" name="Rectangle 114">
                  <a:extLst>
                    <a:ext uri="{FF2B5EF4-FFF2-40B4-BE49-F238E27FC236}">
                      <a16:creationId xmlns:a16="http://schemas.microsoft.com/office/drawing/2014/main" id="{CF0CA28B-BB79-C9DA-1840-5DFA6816796A}"/>
                    </a:ext>
                  </a:extLst>
                </p:cNvPr>
                <p:cNvSpPr/>
                <p:nvPr/>
              </p:nvSpPr>
              <p:spPr>
                <a:xfrm>
                  <a:off x="3605481" y="1185813"/>
                  <a:ext cx="662576" cy="711834"/>
                </a:xfrm>
                <a:prstGeom prst="rect">
                  <a:avLst/>
                </a:prstGeom>
                <a:noFill/>
                <a:ln w="3175">
                  <a:solidFill>
                    <a:schemeClr val="tx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sz="800" dirty="0"/>
                </a:p>
              </p:txBody>
            </p:sp>
            <p:sp>
              <p:nvSpPr>
                <p:cNvPr id="116" name="Rectangle 115">
                  <a:extLst>
                    <a:ext uri="{FF2B5EF4-FFF2-40B4-BE49-F238E27FC236}">
                      <a16:creationId xmlns:a16="http://schemas.microsoft.com/office/drawing/2014/main" id="{53B4AF83-19B0-D79B-D252-77297611F246}"/>
                    </a:ext>
                  </a:extLst>
                </p:cNvPr>
                <p:cNvSpPr>
                  <a:spLocks noChangeArrowheads="1"/>
                </p:cNvSpPr>
                <p:nvPr/>
              </p:nvSpPr>
              <p:spPr bwMode="auto">
                <a:xfrm>
                  <a:off x="3605484" y="1712981"/>
                  <a:ext cx="662573" cy="1630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800" b="1" dirty="0"/>
                    <a:t>STOP</a:t>
                  </a:r>
                </a:p>
              </p:txBody>
            </p:sp>
            <p:sp>
              <p:nvSpPr>
                <p:cNvPr id="117" name="Rectangle 116">
                  <a:extLst>
                    <a:ext uri="{FF2B5EF4-FFF2-40B4-BE49-F238E27FC236}">
                      <a16:creationId xmlns:a16="http://schemas.microsoft.com/office/drawing/2014/main" id="{040AFABD-0459-2A3D-8AB1-F03EC917449E}"/>
                    </a:ext>
                  </a:extLst>
                </p:cNvPr>
                <p:cNvSpPr>
                  <a:spLocks noChangeArrowheads="1"/>
                </p:cNvSpPr>
                <p:nvPr/>
              </p:nvSpPr>
              <p:spPr bwMode="auto">
                <a:xfrm>
                  <a:off x="3609798" y="1207594"/>
                  <a:ext cx="653940" cy="142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700" dirty="0">
                      <a:solidFill>
                        <a:srgbClr val="BB0900"/>
                      </a:solidFill>
                    </a:rPr>
                    <a:t>NotReady</a:t>
                  </a:r>
                </a:p>
              </p:txBody>
            </p:sp>
          </p:grpSp>
          <p:pic>
            <p:nvPicPr>
              <p:cNvPr id="114" name="Graphique 113">
                <a:extLst>
                  <a:ext uri="{FF2B5EF4-FFF2-40B4-BE49-F238E27FC236}">
                    <a16:creationId xmlns:a16="http://schemas.microsoft.com/office/drawing/2014/main" id="{56FA268A-F7E1-A898-ED87-0ADE4E92CE10}"/>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434347" y="3371085"/>
                <a:ext cx="431482" cy="431483"/>
              </a:xfrm>
              <a:prstGeom prst="rect">
                <a:avLst/>
              </a:prstGeom>
            </p:spPr>
          </p:pic>
        </p:grpSp>
        <p:grpSp>
          <p:nvGrpSpPr>
            <p:cNvPr id="101" name="Groupe 100">
              <a:extLst>
                <a:ext uri="{FF2B5EF4-FFF2-40B4-BE49-F238E27FC236}">
                  <a16:creationId xmlns:a16="http://schemas.microsoft.com/office/drawing/2014/main" id="{4E1B5D87-53D5-C01D-5D54-714D6A4FA76D}"/>
                </a:ext>
              </a:extLst>
            </p:cNvPr>
            <p:cNvGrpSpPr/>
            <p:nvPr/>
          </p:nvGrpSpPr>
          <p:grpSpPr>
            <a:xfrm>
              <a:off x="3376203" y="931582"/>
              <a:ext cx="1708914" cy="514736"/>
              <a:chOff x="6002706" y="1009984"/>
              <a:chExt cx="1708914" cy="514736"/>
            </a:xfrm>
          </p:grpSpPr>
          <p:sp>
            <p:nvSpPr>
              <p:cNvPr id="106" name="Text Box 1809">
                <a:extLst>
                  <a:ext uri="{FF2B5EF4-FFF2-40B4-BE49-F238E27FC236}">
                    <a16:creationId xmlns:a16="http://schemas.microsoft.com/office/drawing/2014/main" id="{3E0DA3A3-0830-278A-5347-65520CC1F2FA}"/>
                  </a:ext>
                </a:extLst>
              </p:cNvPr>
              <p:cNvSpPr txBox="1">
                <a:spLocks noChangeArrowheads="1"/>
              </p:cNvSpPr>
              <p:nvPr/>
            </p:nvSpPr>
            <p:spPr bwMode="auto">
              <a:xfrm>
                <a:off x="6002706" y="1322030"/>
                <a:ext cx="475528" cy="200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lstStyle>
                <a:lvl1pPr eaLnBrk="0" hangingPunct="0">
                  <a:defRPr b="1" baseline="-25000">
                    <a:solidFill>
                      <a:schemeClr val="tx1"/>
                    </a:solidFill>
                    <a:latin typeface="Arial" charset="0"/>
                  </a:defRPr>
                </a:lvl1pPr>
                <a:lvl2pPr marL="742950" indent="-285750" eaLnBrk="0" hangingPunct="0">
                  <a:defRPr b="1" baseline="-25000">
                    <a:solidFill>
                      <a:schemeClr val="tx1"/>
                    </a:solidFill>
                    <a:latin typeface="Arial" charset="0"/>
                  </a:defRPr>
                </a:lvl2pPr>
                <a:lvl3pPr marL="1143000" indent="-228600" eaLnBrk="0" hangingPunct="0">
                  <a:defRPr b="1" baseline="-25000">
                    <a:solidFill>
                      <a:schemeClr val="tx1"/>
                    </a:solidFill>
                    <a:latin typeface="Arial" charset="0"/>
                  </a:defRPr>
                </a:lvl3pPr>
                <a:lvl4pPr marL="1600200" indent="-228600" eaLnBrk="0" hangingPunct="0">
                  <a:defRPr b="1" baseline="-25000">
                    <a:solidFill>
                      <a:schemeClr val="tx1"/>
                    </a:solidFill>
                    <a:latin typeface="Arial" charset="0"/>
                  </a:defRPr>
                </a:lvl4pPr>
                <a:lvl5pPr marL="2057400" indent="-228600" eaLnBrk="0" hangingPunct="0">
                  <a:defRPr b="1" baseline="-25000">
                    <a:solidFill>
                      <a:schemeClr val="tx1"/>
                    </a:solidFill>
                    <a:latin typeface="Arial" charset="0"/>
                  </a:defRPr>
                </a:lvl5pPr>
                <a:lvl6pPr marL="2514600" indent="-228600" eaLnBrk="0" fontAlgn="base" hangingPunct="0">
                  <a:spcBef>
                    <a:spcPct val="0"/>
                  </a:spcBef>
                  <a:spcAft>
                    <a:spcPct val="0"/>
                  </a:spcAft>
                  <a:defRPr b="1" baseline="-25000">
                    <a:solidFill>
                      <a:schemeClr val="tx1"/>
                    </a:solidFill>
                    <a:latin typeface="Arial" charset="0"/>
                  </a:defRPr>
                </a:lvl6pPr>
                <a:lvl7pPr marL="2971800" indent="-228600" eaLnBrk="0" fontAlgn="base" hangingPunct="0">
                  <a:spcBef>
                    <a:spcPct val="0"/>
                  </a:spcBef>
                  <a:spcAft>
                    <a:spcPct val="0"/>
                  </a:spcAft>
                  <a:defRPr b="1" baseline="-25000">
                    <a:solidFill>
                      <a:schemeClr val="tx1"/>
                    </a:solidFill>
                    <a:latin typeface="Arial" charset="0"/>
                  </a:defRPr>
                </a:lvl7pPr>
                <a:lvl8pPr marL="3429000" indent="-228600" eaLnBrk="0" fontAlgn="base" hangingPunct="0">
                  <a:spcBef>
                    <a:spcPct val="0"/>
                  </a:spcBef>
                  <a:spcAft>
                    <a:spcPct val="0"/>
                  </a:spcAft>
                  <a:defRPr b="1" baseline="-25000">
                    <a:solidFill>
                      <a:schemeClr val="tx1"/>
                    </a:solidFill>
                    <a:latin typeface="Arial" charset="0"/>
                  </a:defRPr>
                </a:lvl8pPr>
                <a:lvl9pPr marL="3886200" indent="-228600" eaLnBrk="0" fontAlgn="base" hangingPunct="0">
                  <a:spcBef>
                    <a:spcPct val="0"/>
                  </a:spcBef>
                  <a:spcAft>
                    <a:spcPct val="0"/>
                  </a:spcAft>
                  <a:defRPr b="1" baseline="-25000">
                    <a:solidFill>
                      <a:schemeClr val="tx1"/>
                    </a:solidFill>
                    <a:latin typeface="Arial" charset="0"/>
                  </a:defRPr>
                </a:lvl9pPr>
              </a:lstStyle>
              <a:p>
                <a:pPr algn="ctr" defTabSz="914377" eaLnBrk="1" fontAlgn="base" hangingPunct="1">
                  <a:lnSpc>
                    <a:spcPts val="1200"/>
                  </a:lnSpc>
                  <a:spcBef>
                    <a:spcPct val="0"/>
                  </a:spcBef>
                  <a:spcAft>
                    <a:spcPts val="600"/>
                  </a:spcAft>
                  <a:defRPr/>
                </a:pPr>
                <a:r>
                  <a:rPr lang="en-US" sz="800" b="0" kern="0" baseline="0" dirty="0">
                    <a:latin typeface="+mn-lt"/>
                    <a:ea typeface="Verdana" panose="020B0604030504040204" pitchFamily="34" charset="0"/>
                    <a:cs typeface="Times New Roman" pitchFamily="18" charset="0"/>
                  </a:rPr>
                  <a:t>ip1</a:t>
                </a:r>
              </a:p>
            </p:txBody>
          </p:sp>
          <p:sp>
            <p:nvSpPr>
              <p:cNvPr id="107" name="Text Box 1809">
                <a:extLst>
                  <a:ext uri="{FF2B5EF4-FFF2-40B4-BE49-F238E27FC236}">
                    <a16:creationId xmlns:a16="http://schemas.microsoft.com/office/drawing/2014/main" id="{AB8450A7-73F8-655A-8085-424B99766671}"/>
                  </a:ext>
                </a:extLst>
              </p:cNvPr>
              <p:cNvSpPr txBox="1">
                <a:spLocks noChangeArrowheads="1"/>
              </p:cNvSpPr>
              <p:nvPr/>
            </p:nvSpPr>
            <p:spPr bwMode="auto">
              <a:xfrm>
                <a:off x="6751165" y="1323989"/>
                <a:ext cx="475528" cy="200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lstStyle>
                <a:lvl1pPr eaLnBrk="0" hangingPunct="0">
                  <a:defRPr b="1" baseline="-25000">
                    <a:solidFill>
                      <a:schemeClr val="tx1"/>
                    </a:solidFill>
                    <a:latin typeface="Arial" charset="0"/>
                  </a:defRPr>
                </a:lvl1pPr>
                <a:lvl2pPr marL="742950" indent="-285750" eaLnBrk="0" hangingPunct="0">
                  <a:defRPr b="1" baseline="-25000">
                    <a:solidFill>
                      <a:schemeClr val="tx1"/>
                    </a:solidFill>
                    <a:latin typeface="Arial" charset="0"/>
                  </a:defRPr>
                </a:lvl2pPr>
                <a:lvl3pPr marL="1143000" indent="-228600" eaLnBrk="0" hangingPunct="0">
                  <a:defRPr b="1" baseline="-25000">
                    <a:solidFill>
                      <a:schemeClr val="tx1"/>
                    </a:solidFill>
                    <a:latin typeface="Arial" charset="0"/>
                  </a:defRPr>
                </a:lvl3pPr>
                <a:lvl4pPr marL="1600200" indent="-228600" eaLnBrk="0" hangingPunct="0">
                  <a:defRPr b="1" baseline="-25000">
                    <a:solidFill>
                      <a:schemeClr val="tx1"/>
                    </a:solidFill>
                    <a:latin typeface="Arial" charset="0"/>
                  </a:defRPr>
                </a:lvl4pPr>
                <a:lvl5pPr marL="2057400" indent="-228600" eaLnBrk="0" hangingPunct="0">
                  <a:defRPr b="1" baseline="-25000">
                    <a:solidFill>
                      <a:schemeClr val="tx1"/>
                    </a:solidFill>
                    <a:latin typeface="Arial" charset="0"/>
                  </a:defRPr>
                </a:lvl5pPr>
                <a:lvl6pPr marL="2514600" indent="-228600" eaLnBrk="0" fontAlgn="base" hangingPunct="0">
                  <a:spcBef>
                    <a:spcPct val="0"/>
                  </a:spcBef>
                  <a:spcAft>
                    <a:spcPct val="0"/>
                  </a:spcAft>
                  <a:defRPr b="1" baseline="-25000">
                    <a:solidFill>
                      <a:schemeClr val="tx1"/>
                    </a:solidFill>
                    <a:latin typeface="Arial" charset="0"/>
                  </a:defRPr>
                </a:lvl6pPr>
                <a:lvl7pPr marL="2971800" indent="-228600" eaLnBrk="0" fontAlgn="base" hangingPunct="0">
                  <a:spcBef>
                    <a:spcPct val="0"/>
                  </a:spcBef>
                  <a:spcAft>
                    <a:spcPct val="0"/>
                  </a:spcAft>
                  <a:defRPr b="1" baseline="-25000">
                    <a:solidFill>
                      <a:schemeClr val="tx1"/>
                    </a:solidFill>
                    <a:latin typeface="Arial" charset="0"/>
                  </a:defRPr>
                </a:lvl7pPr>
                <a:lvl8pPr marL="3429000" indent="-228600" eaLnBrk="0" fontAlgn="base" hangingPunct="0">
                  <a:spcBef>
                    <a:spcPct val="0"/>
                  </a:spcBef>
                  <a:spcAft>
                    <a:spcPct val="0"/>
                  </a:spcAft>
                  <a:defRPr b="1" baseline="-25000">
                    <a:solidFill>
                      <a:schemeClr val="tx1"/>
                    </a:solidFill>
                    <a:latin typeface="Arial" charset="0"/>
                  </a:defRPr>
                </a:lvl8pPr>
                <a:lvl9pPr marL="3886200" indent="-228600" eaLnBrk="0" fontAlgn="base" hangingPunct="0">
                  <a:spcBef>
                    <a:spcPct val="0"/>
                  </a:spcBef>
                  <a:spcAft>
                    <a:spcPct val="0"/>
                  </a:spcAft>
                  <a:defRPr b="1" baseline="-25000">
                    <a:solidFill>
                      <a:schemeClr val="tx1"/>
                    </a:solidFill>
                    <a:latin typeface="Arial" charset="0"/>
                  </a:defRPr>
                </a:lvl9pPr>
              </a:lstStyle>
              <a:p>
                <a:pPr algn="ctr" defTabSz="914377" eaLnBrk="1" fontAlgn="base" hangingPunct="1">
                  <a:lnSpc>
                    <a:spcPts val="1200"/>
                  </a:lnSpc>
                  <a:spcBef>
                    <a:spcPct val="0"/>
                  </a:spcBef>
                  <a:spcAft>
                    <a:spcPts val="600"/>
                  </a:spcAft>
                  <a:defRPr/>
                </a:pPr>
                <a:r>
                  <a:rPr lang="en-US" sz="800" b="0" kern="0" baseline="0" dirty="0">
                    <a:latin typeface="+mn-lt"/>
                    <a:ea typeface="Verdana" panose="020B0604030504040204" pitchFamily="34" charset="0"/>
                    <a:cs typeface="Times New Roman" pitchFamily="18" charset="0"/>
                  </a:rPr>
                  <a:t>ip2</a:t>
                </a:r>
              </a:p>
            </p:txBody>
          </p:sp>
          <p:cxnSp>
            <p:nvCxnSpPr>
              <p:cNvPr id="108" name="Connecteur : en angle 107">
                <a:extLst>
                  <a:ext uri="{FF2B5EF4-FFF2-40B4-BE49-F238E27FC236}">
                    <a16:creationId xmlns:a16="http://schemas.microsoft.com/office/drawing/2014/main" id="{DA7B48D2-868C-A1AC-3840-835D8657C407}"/>
                  </a:ext>
                </a:extLst>
              </p:cNvPr>
              <p:cNvCxnSpPr>
                <a:cxnSpLocks/>
              </p:cNvCxnSpPr>
              <p:nvPr/>
            </p:nvCxnSpPr>
            <p:spPr>
              <a:xfrm rot="16200000" flipH="1">
                <a:off x="6702607" y="987079"/>
                <a:ext cx="466720" cy="512530"/>
              </a:xfrm>
              <a:prstGeom prst="bentConnector3">
                <a:avLst>
                  <a:gd name="adj1" fmla="val 50000"/>
                </a:avLst>
              </a:prstGeom>
              <a:ln>
                <a:solidFill>
                  <a:schemeClr val="tx1"/>
                </a:solidFill>
                <a:tailEnd type="stealth"/>
              </a:ln>
            </p:spPr>
            <p:style>
              <a:lnRef idx="1">
                <a:schemeClr val="accent1"/>
              </a:lnRef>
              <a:fillRef idx="0">
                <a:schemeClr val="accent1"/>
              </a:fillRef>
              <a:effectRef idx="0">
                <a:schemeClr val="accent1"/>
              </a:effectRef>
              <a:fontRef idx="minor">
                <a:schemeClr val="tx1"/>
              </a:fontRef>
            </p:style>
          </p:cxnSp>
          <p:cxnSp>
            <p:nvCxnSpPr>
              <p:cNvPr id="109" name="Connecteur droit avec flèche 108">
                <a:extLst>
                  <a:ext uri="{FF2B5EF4-FFF2-40B4-BE49-F238E27FC236}">
                    <a16:creationId xmlns:a16="http://schemas.microsoft.com/office/drawing/2014/main" id="{7A04F304-6B21-56B2-E23B-262E61A140DA}"/>
                  </a:ext>
                </a:extLst>
              </p:cNvPr>
              <p:cNvCxnSpPr>
                <a:cxnSpLocks/>
              </p:cNvCxnSpPr>
              <p:nvPr/>
            </p:nvCxnSpPr>
            <p:spPr>
              <a:xfrm>
                <a:off x="6041769" y="1284704"/>
                <a:ext cx="0" cy="192000"/>
              </a:xfrm>
              <a:prstGeom prst="straightConnector1">
                <a:avLst/>
              </a:prstGeom>
              <a:ln>
                <a:solidFill>
                  <a:schemeClr val="tx1"/>
                </a:solidFill>
                <a:prstDash val="dash"/>
                <a:tailEnd type="stealth"/>
              </a:ln>
            </p:spPr>
            <p:style>
              <a:lnRef idx="1">
                <a:schemeClr val="accent1"/>
              </a:lnRef>
              <a:fillRef idx="0">
                <a:schemeClr val="accent1"/>
              </a:fillRef>
              <a:effectRef idx="0">
                <a:schemeClr val="accent1"/>
              </a:effectRef>
              <a:fontRef idx="minor">
                <a:schemeClr val="tx1"/>
              </a:fontRef>
            </p:style>
          </p:cxnSp>
          <p:cxnSp>
            <p:nvCxnSpPr>
              <p:cNvPr id="110" name="Connecteur droit avec flèche 109">
                <a:extLst>
                  <a:ext uri="{FF2B5EF4-FFF2-40B4-BE49-F238E27FC236}">
                    <a16:creationId xmlns:a16="http://schemas.microsoft.com/office/drawing/2014/main" id="{6E6C19AD-2A98-D5B4-6C9F-1C96F8A33B20}"/>
                  </a:ext>
                </a:extLst>
              </p:cNvPr>
              <p:cNvCxnSpPr>
                <a:cxnSpLocks/>
              </p:cNvCxnSpPr>
              <p:nvPr/>
            </p:nvCxnSpPr>
            <p:spPr>
              <a:xfrm>
                <a:off x="7107881" y="1285089"/>
                <a:ext cx="0" cy="192000"/>
              </a:xfrm>
              <a:prstGeom prst="straightConnector1">
                <a:avLst/>
              </a:prstGeom>
              <a:ln>
                <a:solidFill>
                  <a:schemeClr val="tx1"/>
                </a:solidFill>
                <a:prstDash val="dash"/>
                <a:tailEnd type="stealth"/>
              </a:ln>
            </p:spPr>
            <p:style>
              <a:lnRef idx="1">
                <a:schemeClr val="accent1"/>
              </a:lnRef>
              <a:fillRef idx="0">
                <a:schemeClr val="accent1"/>
              </a:fillRef>
              <a:effectRef idx="0">
                <a:schemeClr val="accent1"/>
              </a:effectRef>
              <a:fontRef idx="minor">
                <a:schemeClr val="tx1"/>
              </a:fontRef>
            </p:style>
          </p:cxnSp>
          <p:cxnSp>
            <p:nvCxnSpPr>
              <p:cNvPr id="111" name="Connecteur droit 110">
                <a:extLst>
                  <a:ext uri="{FF2B5EF4-FFF2-40B4-BE49-F238E27FC236}">
                    <a16:creationId xmlns:a16="http://schemas.microsoft.com/office/drawing/2014/main" id="{72FA5D0A-22BB-5A7D-37E5-71D7599D77AA}"/>
                  </a:ext>
                </a:extLst>
              </p:cNvPr>
              <p:cNvCxnSpPr>
                <a:cxnSpLocks/>
              </p:cNvCxnSpPr>
              <p:nvPr/>
            </p:nvCxnSpPr>
            <p:spPr>
              <a:xfrm flipV="1">
                <a:off x="6044355" y="1291798"/>
                <a:ext cx="1044000" cy="2371"/>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12" name="Text Box 1809">
                <a:extLst>
                  <a:ext uri="{FF2B5EF4-FFF2-40B4-BE49-F238E27FC236}">
                    <a16:creationId xmlns:a16="http://schemas.microsoft.com/office/drawing/2014/main" id="{252DA40D-7EBF-AD9F-5988-0D4E883B377B}"/>
                  </a:ext>
                </a:extLst>
              </p:cNvPr>
              <p:cNvSpPr txBox="1">
                <a:spLocks noChangeArrowheads="1"/>
              </p:cNvSpPr>
              <p:nvPr/>
            </p:nvSpPr>
            <p:spPr bwMode="auto">
              <a:xfrm>
                <a:off x="7022224" y="1297656"/>
                <a:ext cx="689396" cy="200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lstStyle>
                <a:lvl1pPr eaLnBrk="0" hangingPunct="0">
                  <a:defRPr b="1" baseline="-25000">
                    <a:solidFill>
                      <a:schemeClr val="tx1"/>
                    </a:solidFill>
                    <a:latin typeface="Arial" charset="0"/>
                  </a:defRPr>
                </a:lvl1pPr>
                <a:lvl2pPr marL="742950" indent="-285750" eaLnBrk="0" hangingPunct="0">
                  <a:defRPr b="1" baseline="-25000">
                    <a:solidFill>
                      <a:schemeClr val="tx1"/>
                    </a:solidFill>
                    <a:latin typeface="Arial" charset="0"/>
                  </a:defRPr>
                </a:lvl2pPr>
                <a:lvl3pPr marL="1143000" indent="-228600" eaLnBrk="0" hangingPunct="0">
                  <a:defRPr b="1" baseline="-25000">
                    <a:solidFill>
                      <a:schemeClr val="tx1"/>
                    </a:solidFill>
                    <a:latin typeface="Arial" charset="0"/>
                  </a:defRPr>
                </a:lvl3pPr>
                <a:lvl4pPr marL="1600200" indent="-228600" eaLnBrk="0" hangingPunct="0">
                  <a:defRPr b="1" baseline="-25000">
                    <a:solidFill>
                      <a:schemeClr val="tx1"/>
                    </a:solidFill>
                    <a:latin typeface="Arial" charset="0"/>
                  </a:defRPr>
                </a:lvl4pPr>
                <a:lvl5pPr marL="2057400" indent="-228600" eaLnBrk="0" hangingPunct="0">
                  <a:defRPr b="1" baseline="-25000">
                    <a:solidFill>
                      <a:schemeClr val="tx1"/>
                    </a:solidFill>
                    <a:latin typeface="Arial" charset="0"/>
                  </a:defRPr>
                </a:lvl5pPr>
                <a:lvl6pPr marL="2514600" indent="-228600" eaLnBrk="0" fontAlgn="base" hangingPunct="0">
                  <a:spcBef>
                    <a:spcPct val="0"/>
                  </a:spcBef>
                  <a:spcAft>
                    <a:spcPct val="0"/>
                  </a:spcAft>
                  <a:defRPr b="1" baseline="-25000">
                    <a:solidFill>
                      <a:schemeClr val="tx1"/>
                    </a:solidFill>
                    <a:latin typeface="Arial" charset="0"/>
                  </a:defRPr>
                </a:lvl6pPr>
                <a:lvl7pPr marL="2971800" indent="-228600" eaLnBrk="0" fontAlgn="base" hangingPunct="0">
                  <a:spcBef>
                    <a:spcPct val="0"/>
                  </a:spcBef>
                  <a:spcAft>
                    <a:spcPct val="0"/>
                  </a:spcAft>
                  <a:defRPr b="1" baseline="-25000">
                    <a:solidFill>
                      <a:schemeClr val="tx1"/>
                    </a:solidFill>
                    <a:latin typeface="Arial" charset="0"/>
                  </a:defRPr>
                </a:lvl7pPr>
                <a:lvl8pPr marL="3429000" indent="-228600" eaLnBrk="0" fontAlgn="base" hangingPunct="0">
                  <a:spcBef>
                    <a:spcPct val="0"/>
                  </a:spcBef>
                  <a:spcAft>
                    <a:spcPct val="0"/>
                  </a:spcAft>
                  <a:defRPr b="1" baseline="-25000">
                    <a:solidFill>
                      <a:schemeClr val="tx1"/>
                    </a:solidFill>
                    <a:latin typeface="Arial" charset="0"/>
                  </a:defRPr>
                </a:lvl8pPr>
                <a:lvl9pPr marL="3886200" indent="-228600" eaLnBrk="0" fontAlgn="base" hangingPunct="0">
                  <a:spcBef>
                    <a:spcPct val="0"/>
                  </a:spcBef>
                  <a:spcAft>
                    <a:spcPct val="0"/>
                  </a:spcAft>
                  <a:defRPr b="1" baseline="-25000">
                    <a:solidFill>
                      <a:schemeClr val="tx1"/>
                    </a:solidFill>
                    <a:latin typeface="Arial" charset="0"/>
                  </a:defRPr>
                </a:lvl9pPr>
              </a:lstStyle>
              <a:p>
                <a:pPr algn="ctr" defTabSz="914377" eaLnBrk="1" fontAlgn="base" hangingPunct="1">
                  <a:lnSpc>
                    <a:spcPts val="1200"/>
                  </a:lnSpc>
                  <a:spcBef>
                    <a:spcPct val="0"/>
                  </a:spcBef>
                  <a:spcAft>
                    <a:spcPts val="600"/>
                  </a:spcAft>
                  <a:defRPr/>
                </a:pPr>
                <a:r>
                  <a:rPr lang="en-US" sz="800" kern="0" baseline="0" dirty="0" err="1">
                    <a:latin typeface="+mn-lt"/>
                    <a:ea typeface="Verdana" panose="020B0604030504040204" pitchFamily="34" charset="0"/>
                    <a:cs typeface="Times New Roman" pitchFamily="18" charset="0"/>
                  </a:rPr>
                  <a:t>vip</a:t>
                </a:r>
                <a:endParaRPr lang="en-US" sz="800" kern="0" baseline="0" dirty="0">
                  <a:latin typeface="+mn-lt"/>
                  <a:ea typeface="Verdana" panose="020B0604030504040204" pitchFamily="34" charset="0"/>
                  <a:cs typeface="Times New Roman" pitchFamily="18" charset="0"/>
                </a:endParaRPr>
              </a:p>
            </p:txBody>
          </p:sp>
        </p:grpSp>
        <p:pic>
          <p:nvPicPr>
            <p:cNvPr id="102" name="Graphique 101" descr="Utilisateurs contour">
              <a:extLst>
                <a:ext uri="{FF2B5EF4-FFF2-40B4-BE49-F238E27FC236}">
                  <a16:creationId xmlns:a16="http://schemas.microsoft.com/office/drawing/2014/main" id="{8A1ADDBB-EBAC-543F-475F-139929DEA9E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776439" y="424784"/>
              <a:ext cx="522088" cy="522088"/>
            </a:xfrm>
            <a:prstGeom prst="rect">
              <a:avLst/>
            </a:prstGeom>
          </p:spPr>
        </p:pic>
        <p:sp>
          <p:nvSpPr>
            <p:cNvPr id="103" name="Forme libre : forme 102">
              <a:extLst>
                <a:ext uri="{FF2B5EF4-FFF2-40B4-BE49-F238E27FC236}">
                  <a16:creationId xmlns:a16="http://schemas.microsoft.com/office/drawing/2014/main" id="{A1D40F0D-32D8-E9E5-90BF-78C036591B66}"/>
                </a:ext>
              </a:extLst>
            </p:cNvPr>
            <p:cNvSpPr/>
            <p:nvPr/>
          </p:nvSpPr>
          <p:spPr>
            <a:xfrm>
              <a:off x="3214291" y="1423555"/>
              <a:ext cx="389724" cy="647619"/>
            </a:xfrm>
            <a:custGeom>
              <a:avLst/>
              <a:gdLst>
                <a:gd name="connsiteX0" fmla="*/ 228600 w 266700"/>
                <a:gd name="connsiteY0" fmla="*/ 95250 h 533400"/>
                <a:gd name="connsiteX1" fmla="*/ 38100 w 266700"/>
                <a:gd name="connsiteY1" fmla="*/ 95250 h 533400"/>
                <a:gd name="connsiteX2" fmla="*/ 38100 w 266700"/>
                <a:gd name="connsiteY2" fmla="*/ 38100 h 533400"/>
                <a:gd name="connsiteX3" fmla="*/ 228600 w 266700"/>
                <a:gd name="connsiteY3" fmla="*/ 38100 h 533400"/>
                <a:gd name="connsiteX4" fmla="*/ 228600 w 266700"/>
                <a:gd name="connsiteY4" fmla="*/ 95250 h 533400"/>
                <a:gd name="connsiteX5" fmla="*/ 228600 w 266700"/>
                <a:gd name="connsiteY5" fmla="*/ 190500 h 533400"/>
                <a:gd name="connsiteX6" fmla="*/ 38100 w 266700"/>
                <a:gd name="connsiteY6" fmla="*/ 190500 h 533400"/>
                <a:gd name="connsiteX7" fmla="*/ 38100 w 266700"/>
                <a:gd name="connsiteY7" fmla="*/ 133350 h 533400"/>
                <a:gd name="connsiteX8" fmla="*/ 228600 w 266700"/>
                <a:gd name="connsiteY8" fmla="*/ 133350 h 533400"/>
                <a:gd name="connsiteX9" fmla="*/ 228600 w 266700"/>
                <a:gd name="connsiteY9" fmla="*/ 190500 h 533400"/>
                <a:gd name="connsiteX10" fmla="*/ 133350 w 266700"/>
                <a:gd name="connsiteY10" fmla="*/ 476250 h 533400"/>
                <a:gd name="connsiteX11" fmla="*/ 104775 w 266700"/>
                <a:gd name="connsiteY11" fmla="*/ 447675 h 533400"/>
                <a:gd name="connsiteX12" fmla="*/ 133350 w 266700"/>
                <a:gd name="connsiteY12" fmla="*/ 419100 h 533400"/>
                <a:gd name="connsiteX13" fmla="*/ 161925 w 266700"/>
                <a:gd name="connsiteY13" fmla="*/ 447675 h 533400"/>
                <a:gd name="connsiteX14" fmla="*/ 133350 w 266700"/>
                <a:gd name="connsiteY14" fmla="*/ 476250 h 533400"/>
                <a:gd name="connsiteX15" fmla="*/ 228600 w 266700"/>
                <a:gd name="connsiteY15" fmla="*/ 0 h 533400"/>
                <a:gd name="connsiteX16" fmla="*/ 38100 w 266700"/>
                <a:gd name="connsiteY16" fmla="*/ 0 h 533400"/>
                <a:gd name="connsiteX17" fmla="*/ 0 w 266700"/>
                <a:gd name="connsiteY17" fmla="*/ 38100 h 533400"/>
                <a:gd name="connsiteX18" fmla="*/ 0 w 266700"/>
                <a:gd name="connsiteY18" fmla="*/ 495300 h 533400"/>
                <a:gd name="connsiteX19" fmla="*/ 38100 w 266700"/>
                <a:gd name="connsiteY19" fmla="*/ 533400 h 533400"/>
                <a:gd name="connsiteX20" fmla="*/ 228600 w 266700"/>
                <a:gd name="connsiteY20" fmla="*/ 533400 h 533400"/>
                <a:gd name="connsiteX21" fmla="*/ 266700 w 266700"/>
                <a:gd name="connsiteY21" fmla="*/ 495300 h 533400"/>
                <a:gd name="connsiteX22" fmla="*/ 266700 w 266700"/>
                <a:gd name="connsiteY22" fmla="*/ 38100 h 533400"/>
                <a:gd name="connsiteX23" fmla="*/ 228600 w 266700"/>
                <a:gd name="connsiteY23" fmla="*/ 0 h 53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66700" h="533400">
                  <a:moveTo>
                    <a:pt x="228600" y="95250"/>
                  </a:moveTo>
                  <a:lnTo>
                    <a:pt x="38100" y="95250"/>
                  </a:lnTo>
                  <a:lnTo>
                    <a:pt x="38100" y="38100"/>
                  </a:lnTo>
                  <a:lnTo>
                    <a:pt x="228600" y="38100"/>
                  </a:lnTo>
                  <a:lnTo>
                    <a:pt x="228600" y="95250"/>
                  </a:lnTo>
                  <a:close/>
                  <a:moveTo>
                    <a:pt x="228600" y="190500"/>
                  </a:moveTo>
                  <a:lnTo>
                    <a:pt x="38100" y="190500"/>
                  </a:lnTo>
                  <a:lnTo>
                    <a:pt x="38100" y="133350"/>
                  </a:lnTo>
                  <a:lnTo>
                    <a:pt x="228600" y="133350"/>
                  </a:lnTo>
                  <a:lnTo>
                    <a:pt x="228600" y="190500"/>
                  </a:lnTo>
                  <a:close/>
                  <a:moveTo>
                    <a:pt x="133350" y="476250"/>
                  </a:moveTo>
                  <a:cubicBezTo>
                    <a:pt x="117158" y="476250"/>
                    <a:pt x="104775" y="463867"/>
                    <a:pt x="104775" y="447675"/>
                  </a:cubicBezTo>
                  <a:cubicBezTo>
                    <a:pt x="104775" y="431483"/>
                    <a:pt x="117158" y="419100"/>
                    <a:pt x="133350" y="419100"/>
                  </a:cubicBezTo>
                  <a:cubicBezTo>
                    <a:pt x="149542" y="419100"/>
                    <a:pt x="161925" y="431483"/>
                    <a:pt x="161925" y="447675"/>
                  </a:cubicBezTo>
                  <a:cubicBezTo>
                    <a:pt x="161925" y="463867"/>
                    <a:pt x="149542" y="476250"/>
                    <a:pt x="133350" y="476250"/>
                  </a:cubicBezTo>
                  <a:close/>
                  <a:moveTo>
                    <a:pt x="228600" y="0"/>
                  </a:moveTo>
                  <a:lnTo>
                    <a:pt x="38100" y="0"/>
                  </a:lnTo>
                  <a:cubicBezTo>
                    <a:pt x="17145" y="0"/>
                    <a:pt x="0" y="17145"/>
                    <a:pt x="0" y="38100"/>
                  </a:cubicBezTo>
                  <a:lnTo>
                    <a:pt x="0" y="495300"/>
                  </a:lnTo>
                  <a:cubicBezTo>
                    <a:pt x="0" y="516255"/>
                    <a:pt x="17145" y="533400"/>
                    <a:pt x="38100" y="533400"/>
                  </a:cubicBezTo>
                  <a:lnTo>
                    <a:pt x="228600" y="533400"/>
                  </a:lnTo>
                  <a:cubicBezTo>
                    <a:pt x="249555" y="533400"/>
                    <a:pt x="266700" y="516255"/>
                    <a:pt x="266700" y="495300"/>
                  </a:cubicBezTo>
                  <a:lnTo>
                    <a:pt x="266700" y="38100"/>
                  </a:lnTo>
                  <a:cubicBezTo>
                    <a:pt x="266700" y="17145"/>
                    <a:pt x="249555" y="0"/>
                    <a:pt x="228600" y="0"/>
                  </a:cubicBezTo>
                  <a:close/>
                </a:path>
              </a:pathLst>
            </a:custGeom>
            <a:solidFill>
              <a:srgbClr val="0596FF"/>
            </a:solidFill>
            <a:ln w="9525" cap="flat">
              <a:noFill/>
              <a:prstDash val="solid"/>
              <a:miter/>
            </a:ln>
          </p:spPr>
          <p:txBody>
            <a:bodyPr rtlCol="0" anchor="ctr"/>
            <a:lstStyle/>
            <a:p>
              <a:endParaRPr lang="fr-FR" sz="800"/>
            </a:p>
          </p:txBody>
        </p:sp>
        <p:pic>
          <p:nvPicPr>
            <p:cNvPr id="104" name="Graphique 103" descr="Dossier ouvert avec un remplissage uni">
              <a:extLst>
                <a:ext uri="{FF2B5EF4-FFF2-40B4-BE49-F238E27FC236}">
                  <a16:creationId xmlns:a16="http://schemas.microsoft.com/office/drawing/2014/main" id="{593B6204-94B9-E9BF-97F8-FD52636056C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447440" y="2082922"/>
              <a:ext cx="328385" cy="328385"/>
            </a:xfrm>
            <a:prstGeom prst="rect">
              <a:avLst/>
            </a:prstGeom>
          </p:spPr>
        </p:pic>
        <p:pic>
          <p:nvPicPr>
            <p:cNvPr id="105" name="Graphique 104" descr="Dossier ouvert avec un remplissage uni">
              <a:extLst>
                <a:ext uri="{FF2B5EF4-FFF2-40B4-BE49-F238E27FC236}">
                  <a16:creationId xmlns:a16="http://schemas.microsoft.com/office/drawing/2014/main" id="{E3D6E756-D8EF-0EE7-DAB4-EE67444F792B}"/>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292204" y="2085185"/>
              <a:ext cx="328385" cy="328385"/>
            </a:xfrm>
            <a:prstGeom prst="rect">
              <a:avLst/>
            </a:prstGeom>
          </p:spPr>
        </p:pic>
      </p:grpSp>
      <p:grpSp>
        <p:nvGrpSpPr>
          <p:cNvPr id="141" name="Groupe 140">
            <a:extLst>
              <a:ext uri="{FF2B5EF4-FFF2-40B4-BE49-F238E27FC236}">
                <a16:creationId xmlns:a16="http://schemas.microsoft.com/office/drawing/2014/main" id="{B4B88488-E4FA-4EC3-563A-B02143699825}"/>
              </a:ext>
            </a:extLst>
          </p:cNvPr>
          <p:cNvGrpSpPr/>
          <p:nvPr/>
        </p:nvGrpSpPr>
        <p:grpSpPr>
          <a:xfrm>
            <a:off x="6580171" y="2698064"/>
            <a:ext cx="2009467" cy="2389420"/>
            <a:chOff x="5702153" y="488907"/>
            <a:chExt cx="2009467" cy="2389420"/>
          </a:xfrm>
        </p:grpSpPr>
        <p:sp>
          <p:nvSpPr>
            <p:cNvPr id="142" name="Forme libre : forme 141">
              <a:extLst>
                <a:ext uri="{FF2B5EF4-FFF2-40B4-BE49-F238E27FC236}">
                  <a16:creationId xmlns:a16="http://schemas.microsoft.com/office/drawing/2014/main" id="{B33C3B47-06BA-A2AA-CFFA-B4A44F10EFB9}"/>
                </a:ext>
              </a:extLst>
            </p:cNvPr>
            <p:cNvSpPr/>
            <p:nvPr/>
          </p:nvSpPr>
          <p:spPr>
            <a:xfrm>
              <a:off x="7000521" y="1524666"/>
              <a:ext cx="389724" cy="647619"/>
            </a:xfrm>
            <a:custGeom>
              <a:avLst/>
              <a:gdLst>
                <a:gd name="connsiteX0" fmla="*/ 228600 w 266700"/>
                <a:gd name="connsiteY0" fmla="*/ 95250 h 533400"/>
                <a:gd name="connsiteX1" fmla="*/ 38100 w 266700"/>
                <a:gd name="connsiteY1" fmla="*/ 95250 h 533400"/>
                <a:gd name="connsiteX2" fmla="*/ 38100 w 266700"/>
                <a:gd name="connsiteY2" fmla="*/ 38100 h 533400"/>
                <a:gd name="connsiteX3" fmla="*/ 228600 w 266700"/>
                <a:gd name="connsiteY3" fmla="*/ 38100 h 533400"/>
                <a:gd name="connsiteX4" fmla="*/ 228600 w 266700"/>
                <a:gd name="connsiteY4" fmla="*/ 95250 h 533400"/>
                <a:gd name="connsiteX5" fmla="*/ 228600 w 266700"/>
                <a:gd name="connsiteY5" fmla="*/ 190500 h 533400"/>
                <a:gd name="connsiteX6" fmla="*/ 38100 w 266700"/>
                <a:gd name="connsiteY6" fmla="*/ 190500 h 533400"/>
                <a:gd name="connsiteX7" fmla="*/ 38100 w 266700"/>
                <a:gd name="connsiteY7" fmla="*/ 133350 h 533400"/>
                <a:gd name="connsiteX8" fmla="*/ 228600 w 266700"/>
                <a:gd name="connsiteY8" fmla="*/ 133350 h 533400"/>
                <a:gd name="connsiteX9" fmla="*/ 228600 w 266700"/>
                <a:gd name="connsiteY9" fmla="*/ 190500 h 533400"/>
                <a:gd name="connsiteX10" fmla="*/ 133350 w 266700"/>
                <a:gd name="connsiteY10" fmla="*/ 476250 h 533400"/>
                <a:gd name="connsiteX11" fmla="*/ 104775 w 266700"/>
                <a:gd name="connsiteY11" fmla="*/ 447675 h 533400"/>
                <a:gd name="connsiteX12" fmla="*/ 133350 w 266700"/>
                <a:gd name="connsiteY12" fmla="*/ 419100 h 533400"/>
                <a:gd name="connsiteX13" fmla="*/ 161925 w 266700"/>
                <a:gd name="connsiteY13" fmla="*/ 447675 h 533400"/>
                <a:gd name="connsiteX14" fmla="*/ 133350 w 266700"/>
                <a:gd name="connsiteY14" fmla="*/ 476250 h 533400"/>
                <a:gd name="connsiteX15" fmla="*/ 228600 w 266700"/>
                <a:gd name="connsiteY15" fmla="*/ 0 h 533400"/>
                <a:gd name="connsiteX16" fmla="*/ 38100 w 266700"/>
                <a:gd name="connsiteY16" fmla="*/ 0 h 533400"/>
                <a:gd name="connsiteX17" fmla="*/ 0 w 266700"/>
                <a:gd name="connsiteY17" fmla="*/ 38100 h 533400"/>
                <a:gd name="connsiteX18" fmla="*/ 0 w 266700"/>
                <a:gd name="connsiteY18" fmla="*/ 495300 h 533400"/>
                <a:gd name="connsiteX19" fmla="*/ 38100 w 266700"/>
                <a:gd name="connsiteY19" fmla="*/ 533400 h 533400"/>
                <a:gd name="connsiteX20" fmla="*/ 228600 w 266700"/>
                <a:gd name="connsiteY20" fmla="*/ 533400 h 533400"/>
                <a:gd name="connsiteX21" fmla="*/ 266700 w 266700"/>
                <a:gd name="connsiteY21" fmla="*/ 495300 h 533400"/>
                <a:gd name="connsiteX22" fmla="*/ 266700 w 266700"/>
                <a:gd name="connsiteY22" fmla="*/ 38100 h 533400"/>
                <a:gd name="connsiteX23" fmla="*/ 228600 w 266700"/>
                <a:gd name="connsiteY23" fmla="*/ 0 h 53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66700" h="533400">
                  <a:moveTo>
                    <a:pt x="228600" y="95250"/>
                  </a:moveTo>
                  <a:lnTo>
                    <a:pt x="38100" y="95250"/>
                  </a:lnTo>
                  <a:lnTo>
                    <a:pt x="38100" y="38100"/>
                  </a:lnTo>
                  <a:lnTo>
                    <a:pt x="228600" y="38100"/>
                  </a:lnTo>
                  <a:lnTo>
                    <a:pt x="228600" y="95250"/>
                  </a:lnTo>
                  <a:close/>
                  <a:moveTo>
                    <a:pt x="228600" y="190500"/>
                  </a:moveTo>
                  <a:lnTo>
                    <a:pt x="38100" y="190500"/>
                  </a:lnTo>
                  <a:lnTo>
                    <a:pt x="38100" y="133350"/>
                  </a:lnTo>
                  <a:lnTo>
                    <a:pt x="228600" y="133350"/>
                  </a:lnTo>
                  <a:lnTo>
                    <a:pt x="228600" y="190500"/>
                  </a:lnTo>
                  <a:close/>
                  <a:moveTo>
                    <a:pt x="133350" y="476250"/>
                  </a:moveTo>
                  <a:cubicBezTo>
                    <a:pt x="117158" y="476250"/>
                    <a:pt x="104775" y="463867"/>
                    <a:pt x="104775" y="447675"/>
                  </a:cubicBezTo>
                  <a:cubicBezTo>
                    <a:pt x="104775" y="431483"/>
                    <a:pt x="117158" y="419100"/>
                    <a:pt x="133350" y="419100"/>
                  </a:cubicBezTo>
                  <a:cubicBezTo>
                    <a:pt x="149542" y="419100"/>
                    <a:pt x="161925" y="431483"/>
                    <a:pt x="161925" y="447675"/>
                  </a:cubicBezTo>
                  <a:cubicBezTo>
                    <a:pt x="161925" y="463867"/>
                    <a:pt x="149542" y="476250"/>
                    <a:pt x="133350" y="476250"/>
                  </a:cubicBezTo>
                  <a:close/>
                  <a:moveTo>
                    <a:pt x="228600" y="0"/>
                  </a:moveTo>
                  <a:lnTo>
                    <a:pt x="38100" y="0"/>
                  </a:lnTo>
                  <a:cubicBezTo>
                    <a:pt x="17145" y="0"/>
                    <a:pt x="0" y="17145"/>
                    <a:pt x="0" y="38100"/>
                  </a:cubicBezTo>
                  <a:lnTo>
                    <a:pt x="0" y="495300"/>
                  </a:lnTo>
                  <a:cubicBezTo>
                    <a:pt x="0" y="516255"/>
                    <a:pt x="17145" y="533400"/>
                    <a:pt x="38100" y="533400"/>
                  </a:cubicBezTo>
                  <a:lnTo>
                    <a:pt x="228600" y="533400"/>
                  </a:lnTo>
                  <a:cubicBezTo>
                    <a:pt x="249555" y="533400"/>
                    <a:pt x="266700" y="516255"/>
                    <a:pt x="266700" y="495300"/>
                  </a:cubicBezTo>
                  <a:lnTo>
                    <a:pt x="266700" y="38100"/>
                  </a:lnTo>
                  <a:cubicBezTo>
                    <a:pt x="266700" y="17145"/>
                    <a:pt x="249555" y="0"/>
                    <a:pt x="228600" y="0"/>
                  </a:cubicBezTo>
                  <a:close/>
                </a:path>
              </a:pathLst>
            </a:custGeom>
            <a:solidFill>
              <a:srgbClr val="0596FF"/>
            </a:solidFill>
            <a:ln w="9525" cap="flat">
              <a:noFill/>
              <a:prstDash val="solid"/>
              <a:miter/>
            </a:ln>
          </p:spPr>
          <p:txBody>
            <a:bodyPr rtlCol="0" anchor="ctr"/>
            <a:lstStyle/>
            <a:p>
              <a:endParaRPr lang="fr-FR" sz="800"/>
            </a:p>
          </p:txBody>
        </p:sp>
        <p:grpSp>
          <p:nvGrpSpPr>
            <p:cNvPr id="143" name="Groupe 142">
              <a:extLst>
                <a:ext uri="{FF2B5EF4-FFF2-40B4-BE49-F238E27FC236}">
                  <a16:creationId xmlns:a16="http://schemas.microsoft.com/office/drawing/2014/main" id="{9574A8D0-F907-AB31-9251-682823AF84BF}"/>
                </a:ext>
              </a:extLst>
            </p:cNvPr>
            <p:cNvGrpSpPr/>
            <p:nvPr/>
          </p:nvGrpSpPr>
          <p:grpSpPr>
            <a:xfrm>
              <a:off x="5702153" y="562059"/>
              <a:ext cx="1877518" cy="2316268"/>
              <a:chOff x="5702153" y="562059"/>
              <a:chExt cx="1877518" cy="2316268"/>
            </a:xfrm>
          </p:grpSpPr>
          <p:sp>
            <p:nvSpPr>
              <p:cNvPr id="156" name="Left Arrow 4">
                <a:extLst>
                  <a:ext uri="{FF2B5EF4-FFF2-40B4-BE49-F238E27FC236}">
                    <a16:creationId xmlns:a16="http://schemas.microsoft.com/office/drawing/2014/main" id="{77E84D24-0926-9D75-E485-ADBDF3627133}"/>
                  </a:ext>
                </a:extLst>
              </p:cNvPr>
              <p:cNvSpPr>
                <a:spLocks noChangeArrowheads="1"/>
              </p:cNvSpPr>
              <p:nvPr/>
            </p:nvSpPr>
            <p:spPr bwMode="auto">
              <a:xfrm>
                <a:off x="6574088" y="2291153"/>
                <a:ext cx="153303" cy="120049"/>
              </a:xfrm>
              <a:prstGeom prst="leftArrow">
                <a:avLst>
                  <a:gd name="adj1" fmla="val 50000"/>
                  <a:gd name="adj2" fmla="val 49955"/>
                </a:avLst>
              </a:prstGeom>
              <a:solidFill>
                <a:srgbClr val="000000"/>
              </a:solidFill>
              <a:ln w="12700" algn="ctr">
                <a:solidFill>
                  <a:schemeClr val="tx1"/>
                </a:solidFill>
                <a:round/>
                <a:headEnd/>
                <a:tailEnd/>
              </a:ln>
            </p:spPr>
            <p:txBody>
              <a:bodyPr wrap="none" lIns="90000" tIns="46800" rIns="90000" bIns="46800" anchor="ctr"/>
              <a:lstStyle/>
              <a:p>
                <a:pPr defTabSz="914377" eaLnBrk="0" fontAlgn="base" hangingPunct="0">
                  <a:spcBef>
                    <a:spcPct val="0"/>
                  </a:spcBef>
                  <a:spcAft>
                    <a:spcPct val="0"/>
                  </a:spcAft>
                  <a:defRPr/>
                </a:pPr>
                <a:endParaRPr lang="en-US" sz="800" kern="0">
                  <a:solidFill>
                    <a:prstClr val="white"/>
                  </a:solidFill>
                  <a:ea typeface="Verdana" panose="020B0604030504040204" pitchFamily="34" charset="0"/>
                </a:endParaRPr>
              </a:p>
            </p:txBody>
          </p:sp>
          <p:grpSp>
            <p:nvGrpSpPr>
              <p:cNvPr id="178" name="Groupe 177">
                <a:extLst>
                  <a:ext uri="{FF2B5EF4-FFF2-40B4-BE49-F238E27FC236}">
                    <a16:creationId xmlns:a16="http://schemas.microsoft.com/office/drawing/2014/main" id="{794F3C0F-4986-E273-823B-AA437C8013BF}"/>
                  </a:ext>
                </a:extLst>
              </p:cNvPr>
              <p:cNvGrpSpPr>
                <a:grpSpLocks noChangeAspect="1"/>
              </p:cNvGrpSpPr>
              <p:nvPr/>
            </p:nvGrpSpPr>
            <p:grpSpPr>
              <a:xfrm>
                <a:off x="6965013" y="562059"/>
                <a:ext cx="501337" cy="538608"/>
                <a:chOff x="382127" y="1134700"/>
                <a:chExt cx="662576" cy="711834"/>
              </a:xfrm>
            </p:grpSpPr>
            <p:grpSp>
              <p:nvGrpSpPr>
                <p:cNvPr id="277" name="Groupe 276">
                  <a:extLst>
                    <a:ext uri="{FF2B5EF4-FFF2-40B4-BE49-F238E27FC236}">
                      <a16:creationId xmlns:a16="http://schemas.microsoft.com/office/drawing/2014/main" id="{735A0AF2-537A-06AD-33C4-35F92273A6E6}"/>
                    </a:ext>
                  </a:extLst>
                </p:cNvPr>
                <p:cNvGrpSpPr/>
                <p:nvPr/>
              </p:nvGrpSpPr>
              <p:grpSpPr>
                <a:xfrm>
                  <a:off x="382127" y="1134700"/>
                  <a:ext cx="662576" cy="711834"/>
                  <a:chOff x="3605481" y="1185815"/>
                  <a:chExt cx="662576" cy="711834"/>
                </a:xfrm>
              </p:grpSpPr>
              <p:sp>
                <p:nvSpPr>
                  <p:cNvPr id="279" name="Rectangle 278">
                    <a:extLst>
                      <a:ext uri="{FF2B5EF4-FFF2-40B4-BE49-F238E27FC236}">
                        <a16:creationId xmlns:a16="http://schemas.microsoft.com/office/drawing/2014/main" id="{65EDB3DB-AC51-913A-974F-79B53B270D65}"/>
                      </a:ext>
                    </a:extLst>
                  </p:cNvPr>
                  <p:cNvSpPr/>
                  <p:nvPr/>
                </p:nvSpPr>
                <p:spPr>
                  <a:xfrm>
                    <a:off x="3605481" y="1185815"/>
                    <a:ext cx="662576" cy="711834"/>
                  </a:xfrm>
                  <a:prstGeom prst="rect">
                    <a:avLst/>
                  </a:prstGeom>
                  <a:noFill/>
                  <a:ln w="3175">
                    <a:solidFill>
                      <a:schemeClr val="tx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sz="800" dirty="0"/>
                  </a:p>
                </p:txBody>
              </p:sp>
              <p:sp>
                <p:nvSpPr>
                  <p:cNvPr id="280" name="Rectangle 279">
                    <a:extLst>
                      <a:ext uri="{FF2B5EF4-FFF2-40B4-BE49-F238E27FC236}">
                        <a16:creationId xmlns:a16="http://schemas.microsoft.com/office/drawing/2014/main" id="{446A887F-FA6D-443A-2C24-DCD3BA7C737F}"/>
                      </a:ext>
                    </a:extLst>
                  </p:cNvPr>
                  <p:cNvSpPr>
                    <a:spLocks noChangeArrowheads="1"/>
                  </p:cNvSpPr>
                  <p:nvPr/>
                </p:nvSpPr>
                <p:spPr bwMode="auto">
                  <a:xfrm>
                    <a:off x="3605484" y="1712981"/>
                    <a:ext cx="662573" cy="162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800" b="1" dirty="0"/>
                      <a:t>ALONE</a:t>
                    </a:r>
                  </a:p>
                </p:txBody>
              </p:sp>
              <p:sp>
                <p:nvSpPr>
                  <p:cNvPr id="281" name="Rectangle 280">
                    <a:extLst>
                      <a:ext uri="{FF2B5EF4-FFF2-40B4-BE49-F238E27FC236}">
                        <a16:creationId xmlns:a16="http://schemas.microsoft.com/office/drawing/2014/main" id="{EF021630-5ABB-8860-EBC2-A44536D89C9A}"/>
                      </a:ext>
                    </a:extLst>
                  </p:cNvPr>
                  <p:cNvSpPr>
                    <a:spLocks noChangeArrowheads="1"/>
                  </p:cNvSpPr>
                  <p:nvPr/>
                </p:nvSpPr>
                <p:spPr bwMode="auto">
                  <a:xfrm>
                    <a:off x="3609799" y="1207594"/>
                    <a:ext cx="653941" cy="162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800" dirty="0">
                        <a:solidFill>
                          <a:srgbClr val="2E7D48"/>
                        </a:solidFill>
                      </a:rPr>
                      <a:t>Ready</a:t>
                    </a:r>
                  </a:p>
                </p:txBody>
              </p:sp>
            </p:grpSp>
            <p:pic>
              <p:nvPicPr>
                <p:cNvPr id="278" name="Graphique 277">
                  <a:extLst>
                    <a:ext uri="{FF2B5EF4-FFF2-40B4-BE49-F238E27FC236}">
                      <a16:creationId xmlns:a16="http://schemas.microsoft.com/office/drawing/2014/main" id="{FC77B11B-D4E5-8393-8C67-2E45097493B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99588" y="1267388"/>
                  <a:ext cx="457200" cy="457200"/>
                </a:xfrm>
                <a:prstGeom prst="rect">
                  <a:avLst/>
                </a:prstGeom>
              </p:spPr>
            </p:pic>
          </p:grpSp>
          <p:grpSp>
            <p:nvGrpSpPr>
              <p:cNvPr id="179" name="Groupe 178">
                <a:extLst>
                  <a:ext uri="{FF2B5EF4-FFF2-40B4-BE49-F238E27FC236}">
                    <a16:creationId xmlns:a16="http://schemas.microsoft.com/office/drawing/2014/main" id="{E800F772-669E-92F6-C133-AF8715B81C10}"/>
                  </a:ext>
                </a:extLst>
              </p:cNvPr>
              <p:cNvGrpSpPr/>
              <p:nvPr/>
            </p:nvGrpSpPr>
            <p:grpSpPr>
              <a:xfrm>
                <a:off x="6806603" y="1418749"/>
                <a:ext cx="767984" cy="594426"/>
                <a:chOff x="446440" y="4905046"/>
                <a:chExt cx="767984" cy="594426"/>
              </a:xfrm>
            </p:grpSpPr>
            <p:pic>
              <p:nvPicPr>
                <p:cNvPr id="254" name="Graphique 253">
                  <a:extLst>
                    <a:ext uri="{FF2B5EF4-FFF2-40B4-BE49-F238E27FC236}">
                      <a16:creationId xmlns:a16="http://schemas.microsoft.com/office/drawing/2014/main" id="{44EC9668-FA7E-F27E-90B7-6C1A385FF99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79560" y="4905046"/>
                  <a:ext cx="342900" cy="342900"/>
                </a:xfrm>
                <a:prstGeom prst="rect">
                  <a:avLst/>
                </a:prstGeom>
              </p:spPr>
            </p:pic>
            <p:sp>
              <p:nvSpPr>
                <p:cNvPr id="256" name="Text Box 1809">
                  <a:extLst>
                    <a:ext uri="{FF2B5EF4-FFF2-40B4-BE49-F238E27FC236}">
                      <a16:creationId xmlns:a16="http://schemas.microsoft.com/office/drawing/2014/main" id="{6A619B0F-D683-9BBF-DE76-D045862DA577}"/>
                    </a:ext>
                  </a:extLst>
                </p:cNvPr>
                <p:cNvSpPr txBox="1">
                  <a:spLocks noChangeArrowheads="1"/>
                </p:cNvSpPr>
                <p:nvPr/>
              </p:nvSpPr>
              <p:spPr bwMode="auto">
                <a:xfrm>
                  <a:off x="446440" y="5298741"/>
                  <a:ext cx="767984" cy="200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lstStyle>
                  <a:lvl1pPr eaLnBrk="0" hangingPunct="0">
                    <a:defRPr b="1" baseline="-25000">
                      <a:solidFill>
                        <a:schemeClr val="tx1"/>
                      </a:solidFill>
                      <a:latin typeface="Arial" charset="0"/>
                    </a:defRPr>
                  </a:lvl1pPr>
                  <a:lvl2pPr marL="742950" indent="-285750" eaLnBrk="0" hangingPunct="0">
                    <a:defRPr b="1" baseline="-25000">
                      <a:solidFill>
                        <a:schemeClr val="tx1"/>
                      </a:solidFill>
                      <a:latin typeface="Arial" charset="0"/>
                    </a:defRPr>
                  </a:lvl2pPr>
                  <a:lvl3pPr marL="1143000" indent="-228600" eaLnBrk="0" hangingPunct="0">
                    <a:defRPr b="1" baseline="-25000">
                      <a:solidFill>
                        <a:schemeClr val="tx1"/>
                      </a:solidFill>
                      <a:latin typeface="Arial" charset="0"/>
                    </a:defRPr>
                  </a:lvl3pPr>
                  <a:lvl4pPr marL="1600200" indent="-228600" eaLnBrk="0" hangingPunct="0">
                    <a:defRPr b="1" baseline="-25000">
                      <a:solidFill>
                        <a:schemeClr val="tx1"/>
                      </a:solidFill>
                      <a:latin typeface="Arial" charset="0"/>
                    </a:defRPr>
                  </a:lvl4pPr>
                  <a:lvl5pPr marL="2057400" indent="-228600" eaLnBrk="0" hangingPunct="0">
                    <a:defRPr b="1" baseline="-25000">
                      <a:solidFill>
                        <a:schemeClr val="tx1"/>
                      </a:solidFill>
                      <a:latin typeface="Arial" charset="0"/>
                    </a:defRPr>
                  </a:lvl5pPr>
                  <a:lvl6pPr marL="2514600" indent="-228600" eaLnBrk="0" fontAlgn="base" hangingPunct="0">
                    <a:spcBef>
                      <a:spcPct val="0"/>
                    </a:spcBef>
                    <a:spcAft>
                      <a:spcPct val="0"/>
                    </a:spcAft>
                    <a:defRPr b="1" baseline="-25000">
                      <a:solidFill>
                        <a:schemeClr val="tx1"/>
                      </a:solidFill>
                      <a:latin typeface="Arial" charset="0"/>
                    </a:defRPr>
                  </a:lvl6pPr>
                  <a:lvl7pPr marL="2971800" indent="-228600" eaLnBrk="0" fontAlgn="base" hangingPunct="0">
                    <a:spcBef>
                      <a:spcPct val="0"/>
                    </a:spcBef>
                    <a:spcAft>
                      <a:spcPct val="0"/>
                    </a:spcAft>
                    <a:defRPr b="1" baseline="-25000">
                      <a:solidFill>
                        <a:schemeClr val="tx1"/>
                      </a:solidFill>
                      <a:latin typeface="Arial" charset="0"/>
                    </a:defRPr>
                  </a:lvl7pPr>
                  <a:lvl8pPr marL="3429000" indent="-228600" eaLnBrk="0" fontAlgn="base" hangingPunct="0">
                    <a:spcBef>
                      <a:spcPct val="0"/>
                    </a:spcBef>
                    <a:spcAft>
                      <a:spcPct val="0"/>
                    </a:spcAft>
                    <a:defRPr b="1" baseline="-25000">
                      <a:solidFill>
                        <a:schemeClr val="tx1"/>
                      </a:solidFill>
                      <a:latin typeface="Arial" charset="0"/>
                    </a:defRPr>
                  </a:lvl8pPr>
                  <a:lvl9pPr marL="3886200" indent="-228600" eaLnBrk="0" fontAlgn="base" hangingPunct="0">
                    <a:spcBef>
                      <a:spcPct val="0"/>
                    </a:spcBef>
                    <a:spcAft>
                      <a:spcPct val="0"/>
                    </a:spcAft>
                    <a:defRPr b="1" baseline="-25000">
                      <a:solidFill>
                        <a:schemeClr val="tx1"/>
                      </a:solidFill>
                      <a:latin typeface="Arial" charset="0"/>
                    </a:defRPr>
                  </a:lvl9pPr>
                </a:lstStyle>
                <a:p>
                  <a:pPr algn="ctr" defTabSz="914377" eaLnBrk="1" fontAlgn="base" hangingPunct="1">
                    <a:lnSpc>
                      <a:spcPts val="1200"/>
                    </a:lnSpc>
                    <a:spcBef>
                      <a:spcPct val="0"/>
                    </a:spcBef>
                    <a:spcAft>
                      <a:spcPts val="600"/>
                    </a:spcAft>
                    <a:defRPr/>
                  </a:pPr>
                  <a:r>
                    <a:rPr lang="en-US" sz="800" kern="0" baseline="0" dirty="0" err="1">
                      <a:solidFill>
                        <a:srgbClr val="000000"/>
                      </a:solidFill>
                      <a:latin typeface="+mn-lt"/>
                      <a:ea typeface="Verdana" panose="020B0604030504040204" pitchFamily="34" charset="0"/>
                      <a:cs typeface="Times New Roman" pitchFamily="18" charset="0"/>
                    </a:rPr>
                    <a:t>appli</a:t>
                  </a:r>
                  <a:endParaRPr lang="en-US" sz="800" kern="0" baseline="0" dirty="0">
                    <a:solidFill>
                      <a:srgbClr val="000000"/>
                    </a:solidFill>
                    <a:latin typeface="+mn-lt"/>
                    <a:ea typeface="Verdana" panose="020B0604030504040204" pitchFamily="34" charset="0"/>
                    <a:cs typeface="Times New Roman" pitchFamily="18" charset="0"/>
                  </a:endParaRPr>
                </a:p>
              </p:txBody>
            </p:sp>
          </p:grpSp>
          <p:sp>
            <p:nvSpPr>
              <p:cNvPr id="216" name="Text Box 1809">
                <a:extLst>
                  <a:ext uri="{FF2B5EF4-FFF2-40B4-BE49-F238E27FC236}">
                    <a16:creationId xmlns:a16="http://schemas.microsoft.com/office/drawing/2014/main" id="{A1A682C7-6D41-8C1C-0E70-DD4317FC6901}"/>
                  </a:ext>
                </a:extLst>
              </p:cNvPr>
              <p:cNvSpPr txBox="1">
                <a:spLocks noChangeArrowheads="1"/>
              </p:cNvSpPr>
              <p:nvPr/>
            </p:nvSpPr>
            <p:spPr bwMode="auto">
              <a:xfrm>
                <a:off x="5702153" y="2456584"/>
                <a:ext cx="1025238" cy="421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lstStyle>
                <a:lvl1pPr eaLnBrk="0" hangingPunct="0">
                  <a:defRPr b="1" baseline="-25000">
                    <a:solidFill>
                      <a:schemeClr val="tx1"/>
                    </a:solidFill>
                    <a:latin typeface="Arial" charset="0"/>
                  </a:defRPr>
                </a:lvl1pPr>
                <a:lvl2pPr marL="742950" indent="-285750" eaLnBrk="0" hangingPunct="0">
                  <a:defRPr b="1" baseline="-25000">
                    <a:solidFill>
                      <a:schemeClr val="tx1"/>
                    </a:solidFill>
                    <a:latin typeface="Arial" charset="0"/>
                  </a:defRPr>
                </a:lvl2pPr>
                <a:lvl3pPr marL="1143000" indent="-228600" eaLnBrk="0" hangingPunct="0">
                  <a:defRPr b="1" baseline="-25000">
                    <a:solidFill>
                      <a:schemeClr val="tx1"/>
                    </a:solidFill>
                    <a:latin typeface="Arial" charset="0"/>
                  </a:defRPr>
                </a:lvl3pPr>
                <a:lvl4pPr marL="1600200" indent="-228600" eaLnBrk="0" hangingPunct="0">
                  <a:defRPr b="1" baseline="-25000">
                    <a:solidFill>
                      <a:schemeClr val="tx1"/>
                    </a:solidFill>
                    <a:latin typeface="Arial" charset="0"/>
                  </a:defRPr>
                </a:lvl4pPr>
                <a:lvl5pPr marL="2057400" indent="-228600" eaLnBrk="0" hangingPunct="0">
                  <a:defRPr b="1" baseline="-25000">
                    <a:solidFill>
                      <a:schemeClr val="tx1"/>
                    </a:solidFill>
                    <a:latin typeface="Arial" charset="0"/>
                  </a:defRPr>
                </a:lvl5pPr>
                <a:lvl6pPr marL="2514600" indent="-228600" eaLnBrk="0" fontAlgn="base" hangingPunct="0">
                  <a:spcBef>
                    <a:spcPct val="0"/>
                  </a:spcBef>
                  <a:spcAft>
                    <a:spcPct val="0"/>
                  </a:spcAft>
                  <a:defRPr b="1" baseline="-25000">
                    <a:solidFill>
                      <a:schemeClr val="tx1"/>
                    </a:solidFill>
                    <a:latin typeface="Arial" charset="0"/>
                  </a:defRPr>
                </a:lvl6pPr>
                <a:lvl7pPr marL="2971800" indent="-228600" eaLnBrk="0" fontAlgn="base" hangingPunct="0">
                  <a:spcBef>
                    <a:spcPct val="0"/>
                  </a:spcBef>
                  <a:spcAft>
                    <a:spcPct val="0"/>
                  </a:spcAft>
                  <a:defRPr b="1" baseline="-25000">
                    <a:solidFill>
                      <a:schemeClr val="tx1"/>
                    </a:solidFill>
                    <a:latin typeface="Arial" charset="0"/>
                  </a:defRPr>
                </a:lvl7pPr>
                <a:lvl8pPr marL="3429000" indent="-228600" eaLnBrk="0" fontAlgn="base" hangingPunct="0">
                  <a:spcBef>
                    <a:spcPct val="0"/>
                  </a:spcBef>
                  <a:spcAft>
                    <a:spcPct val="0"/>
                  </a:spcAft>
                  <a:defRPr b="1" baseline="-25000">
                    <a:solidFill>
                      <a:schemeClr val="tx1"/>
                    </a:solidFill>
                    <a:latin typeface="Arial" charset="0"/>
                  </a:defRPr>
                </a:lvl8pPr>
                <a:lvl9pPr marL="3886200" indent="-228600" eaLnBrk="0" fontAlgn="base" hangingPunct="0">
                  <a:spcBef>
                    <a:spcPct val="0"/>
                  </a:spcBef>
                  <a:spcAft>
                    <a:spcPct val="0"/>
                  </a:spcAft>
                  <a:defRPr b="1" baseline="-25000">
                    <a:solidFill>
                      <a:schemeClr val="tx1"/>
                    </a:solidFill>
                    <a:latin typeface="Arial" charset="0"/>
                  </a:defRPr>
                </a:lvl9pPr>
              </a:lstStyle>
              <a:p>
                <a:pPr algn="ctr" defTabSz="914377" eaLnBrk="1" fontAlgn="base" hangingPunct="1">
                  <a:lnSpc>
                    <a:spcPts val="1200"/>
                  </a:lnSpc>
                  <a:spcBef>
                    <a:spcPct val="0"/>
                  </a:spcBef>
                  <a:spcAft>
                    <a:spcPts val="600"/>
                  </a:spcAft>
                  <a:defRPr/>
                </a:pPr>
                <a:r>
                  <a:rPr lang="en-US" sz="800" b="0" kern="0" baseline="0" dirty="0">
                    <a:latin typeface="+mn-lt"/>
                    <a:ea typeface="Verdana" panose="020B0604030504040204" pitchFamily="34" charset="0"/>
                    <a:cs typeface="Times New Roman" pitchFamily="18" charset="0"/>
                  </a:rPr>
                  <a:t>/</a:t>
                </a:r>
                <a:r>
                  <a:rPr lang="en-US" sz="800" b="0" kern="0" baseline="0" dirty="0" err="1">
                    <a:latin typeface="+mn-lt"/>
                    <a:ea typeface="Verdana" panose="020B0604030504040204" pitchFamily="34" charset="0"/>
                    <a:cs typeface="Times New Roman" pitchFamily="18" charset="0"/>
                  </a:rPr>
                  <a:t>repdir</a:t>
                </a:r>
                <a:endParaRPr lang="en-US" sz="800" b="0" kern="0" baseline="0" dirty="0">
                  <a:latin typeface="+mn-lt"/>
                  <a:ea typeface="Verdana" panose="020B0604030504040204" pitchFamily="34" charset="0"/>
                  <a:cs typeface="Times New Roman" pitchFamily="18" charset="0"/>
                </a:endParaRPr>
              </a:p>
              <a:p>
                <a:pPr algn="ctr" defTabSz="914377" eaLnBrk="1" fontAlgn="base" hangingPunct="1">
                  <a:lnSpc>
                    <a:spcPts val="1200"/>
                  </a:lnSpc>
                  <a:spcBef>
                    <a:spcPct val="0"/>
                  </a:spcBef>
                  <a:spcAft>
                    <a:spcPts val="600"/>
                  </a:spcAft>
                  <a:defRPr/>
                </a:pPr>
                <a:r>
                  <a:rPr lang="en-US" sz="800" kern="0" baseline="0" dirty="0">
                    <a:latin typeface="+mn-lt"/>
                    <a:ea typeface="Verdana" panose="020B0604030504040204" pitchFamily="34" charset="0"/>
                    <a:cs typeface="Times New Roman" pitchFamily="18" charset="0"/>
                  </a:rPr>
                  <a:t>not uptodate</a:t>
                </a:r>
              </a:p>
            </p:txBody>
          </p:sp>
          <p:sp>
            <p:nvSpPr>
              <p:cNvPr id="223" name="Text Box 1809">
                <a:extLst>
                  <a:ext uri="{FF2B5EF4-FFF2-40B4-BE49-F238E27FC236}">
                    <a16:creationId xmlns:a16="http://schemas.microsoft.com/office/drawing/2014/main" id="{0EDDC5B9-7DF1-8469-D114-B9B29E608C9C}"/>
                  </a:ext>
                </a:extLst>
              </p:cNvPr>
              <p:cNvSpPr txBox="1">
                <a:spLocks noChangeArrowheads="1"/>
              </p:cNvSpPr>
              <p:nvPr/>
            </p:nvSpPr>
            <p:spPr bwMode="auto">
              <a:xfrm>
                <a:off x="6554433" y="2455078"/>
                <a:ext cx="1025238" cy="421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lstStyle>
                <a:lvl1pPr eaLnBrk="0" hangingPunct="0">
                  <a:defRPr b="1" baseline="-25000">
                    <a:solidFill>
                      <a:schemeClr val="tx1"/>
                    </a:solidFill>
                    <a:latin typeface="Arial" charset="0"/>
                  </a:defRPr>
                </a:lvl1pPr>
                <a:lvl2pPr marL="742950" indent="-285750" eaLnBrk="0" hangingPunct="0">
                  <a:defRPr b="1" baseline="-25000">
                    <a:solidFill>
                      <a:schemeClr val="tx1"/>
                    </a:solidFill>
                    <a:latin typeface="Arial" charset="0"/>
                  </a:defRPr>
                </a:lvl2pPr>
                <a:lvl3pPr marL="1143000" indent="-228600" eaLnBrk="0" hangingPunct="0">
                  <a:defRPr b="1" baseline="-25000">
                    <a:solidFill>
                      <a:schemeClr val="tx1"/>
                    </a:solidFill>
                    <a:latin typeface="Arial" charset="0"/>
                  </a:defRPr>
                </a:lvl3pPr>
                <a:lvl4pPr marL="1600200" indent="-228600" eaLnBrk="0" hangingPunct="0">
                  <a:defRPr b="1" baseline="-25000">
                    <a:solidFill>
                      <a:schemeClr val="tx1"/>
                    </a:solidFill>
                    <a:latin typeface="Arial" charset="0"/>
                  </a:defRPr>
                </a:lvl4pPr>
                <a:lvl5pPr marL="2057400" indent="-228600" eaLnBrk="0" hangingPunct="0">
                  <a:defRPr b="1" baseline="-25000">
                    <a:solidFill>
                      <a:schemeClr val="tx1"/>
                    </a:solidFill>
                    <a:latin typeface="Arial" charset="0"/>
                  </a:defRPr>
                </a:lvl5pPr>
                <a:lvl6pPr marL="2514600" indent="-228600" eaLnBrk="0" fontAlgn="base" hangingPunct="0">
                  <a:spcBef>
                    <a:spcPct val="0"/>
                  </a:spcBef>
                  <a:spcAft>
                    <a:spcPct val="0"/>
                  </a:spcAft>
                  <a:defRPr b="1" baseline="-25000">
                    <a:solidFill>
                      <a:schemeClr val="tx1"/>
                    </a:solidFill>
                    <a:latin typeface="Arial" charset="0"/>
                  </a:defRPr>
                </a:lvl6pPr>
                <a:lvl7pPr marL="2971800" indent="-228600" eaLnBrk="0" fontAlgn="base" hangingPunct="0">
                  <a:spcBef>
                    <a:spcPct val="0"/>
                  </a:spcBef>
                  <a:spcAft>
                    <a:spcPct val="0"/>
                  </a:spcAft>
                  <a:defRPr b="1" baseline="-25000">
                    <a:solidFill>
                      <a:schemeClr val="tx1"/>
                    </a:solidFill>
                    <a:latin typeface="Arial" charset="0"/>
                  </a:defRPr>
                </a:lvl7pPr>
                <a:lvl8pPr marL="3429000" indent="-228600" eaLnBrk="0" fontAlgn="base" hangingPunct="0">
                  <a:spcBef>
                    <a:spcPct val="0"/>
                  </a:spcBef>
                  <a:spcAft>
                    <a:spcPct val="0"/>
                  </a:spcAft>
                  <a:defRPr b="1" baseline="-25000">
                    <a:solidFill>
                      <a:schemeClr val="tx1"/>
                    </a:solidFill>
                    <a:latin typeface="Arial" charset="0"/>
                  </a:defRPr>
                </a:lvl8pPr>
                <a:lvl9pPr marL="3886200" indent="-228600" eaLnBrk="0" fontAlgn="base" hangingPunct="0">
                  <a:spcBef>
                    <a:spcPct val="0"/>
                  </a:spcBef>
                  <a:spcAft>
                    <a:spcPct val="0"/>
                  </a:spcAft>
                  <a:defRPr b="1" baseline="-25000">
                    <a:solidFill>
                      <a:schemeClr val="tx1"/>
                    </a:solidFill>
                    <a:latin typeface="Arial" charset="0"/>
                  </a:defRPr>
                </a:lvl9pPr>
              </a:lstStyle>
              <a:p>
                <a:pPr algn="ctr" defTabSz="914377" eaLnBrk="1" fontAlgn="base" hangingPunct="1">
                  <a:lnSpc>
                    <a:spcPts val="1200"/>
                  </a:lnSpc>
                  <a:spcBef>
                    <a:spcPct val="0"/>
                  </a:spcBef>
                  <a:spcAft>
                    <a:spcPts val="600"/>
                  </a:spcAft>
                  <a:defRPr/>
                </a:pPr>
                <a:r>
                  <a:rPr lang="en-US" sz="800" b="0" kern="0" baseline="0" dirty="0">
                    <a:latin typeface="+mn-lt"/>
                    <a:ea typeface="Verdana" panose="020B0604030504040204" pitchFamily="34" charset="0"/>
                    <a:cs typeface="Times New Roman" pitchFamily="18" charset="0"/>
                  </a:rPr>
                  <a:t>/</a:t>
                </a:r>
                <a:r>
                  <a:rPr lang="en-US" sz="800" b="0" kern="0" baseline="0" dirty="0" err="1">
                    <a:latin typeface="+mn-lt"/>
                    <a:ea typeface="Verdana" panose="020B0604030504040204" pitchFamily="34" charset="0"/>
                    <a:cs typeface="Times New Roman" pitchFamily="18" charset="0"/>
                  </a:rPr>
                  <a:t>repdir</a:t>
                </a:r>
                <a:endParaRPr lang="en-US" sz="800" b="0" kern="0" baseline="0" dirty="0">
                  <a:latin typeface="+mn-lt"/>
                  <a:ea typeface="Verdana" panose="020B0604030504040204" pitchFamily="34" charset="0"/>
                  <a:cs typeface="Times New Roman" pitchFamily="18" charset="0"/>
                </a:endParaRPr>
              </a:p>
              <a:p>
                <a:pPr algn="ctr" defTabSz="914377" eaLnBrk="1" fontAlgn="base" hangingPunct="1">
                  <a:lnSpc>
                    <a:spcPts val="1200"/>
                  </a:lnSpc>
                  <a:spcBef>
                    <a:spcPct val="0"/>
                  </a:spcBef>
                  <a:spcAft>
                    <a:spcPts val="600"/>
                  </a:spcAft>
                  <a:defRPr/>
                </a:pPr>
                <a:r>
                  <a:rPr lang="en-US" sz="800" kern="0" baseline="0" dirty="0">
                    <a:latin typeface="+mn-lt"/>
                    <a:ea typeface="Verdana" panose="020B0604030504040204" pitchFamily="34" charset="0"/>
                    <a:cs typeface="Times New Roman" pitchFamily="18" charset="0"/>
                  </a:rPr>
                  <a:t>uptodate</a:t>
                </a:r>
              </a:p>
            </p:txBody>
          </p:sp>
          <p:grpSp>
            <p:nvGrpSpPr>
              <p:cNvPr id="248" name="Groupe 247">
                <a:extLst>
                  <a:ext uri="{FF2B5EF4-FFF2-40B4-BE49-F238E27FC236}">
                    <a16:creationId xmlns:a16="http://schemas.microsoft.com/office/drawing/2014/main" id="{361090D3-9AAA-E620-37A5-BF3AB7E9CF9F}"/>
                  </a:ext>
                </a:extLst>
              </p:cNvPr>
              <p:cNvGrpSpPr/>
              <p:nvPr/>
            </p:nvGrpSpPr>
            <p:grpSpPr>
              <a:xfrm>
                <a:off x="5822677" y="570641"/>
                <a:ext cx="532777" cy="554400"/>
                <a:chOff x="5003905" y="3145540"/>
                <a:chExt cx="532777" cy="554400"/>
              </a:xfrm>
            </p:grpSpPr>
            <p:grpSp>
              <p:nvGrpSpPr>
                <p:cNvPr id="249" name="Groupe 248">
                  <a:extLst>
                    <a:ext uri="{FF2B5EF4-FFF2-40B4-BE49-F238E27FC236}">
                      <a16:creationId xmlns:a16="http://schemas.microsoft.com/office/drawing/2014/main" id="{7B25AF88-F453-4566-2506-FB20416DD548}"/>
                    </a:ext>
                  </a:extLst>
                </p:cNvPr>
                <p:cNvGrpSpPr>
                  <a:grpSpLocks noChangeAspect="1"/>
                </p:cNvGrpSpPr>
                <p:nvPr/>
              </p:nvGrpSpPr>
              <p:grpSpPr>
                <a:xfrm>
                  <a:off x="5003905" y="3145540"/>
                  <a:ext cx="532777" cy="554400"/>
                  <a:chOff x="1687925" y="2789746"/>
                  <a:chExt cx="499479" cy="519751"/>
                </a:xfrm>
              </p:grpSpPr>
              <p:sp>
                <p:nvSpPr>
                  <p:cNvPr id="251" name="Rectangle 250">
                    <a:extLst>
                      <a:ext uri="{FF2B5EF4-FFF2-40B4-BE49-F238E27FC236}">
                        <a16:creationId xmlns:a16="http://schemas.microsoft.com/office/drawing/2014/main" id="{2CC3A7E5-EA79-4B37-80F2-A9A29CCE5AAB}"/>
                      </a:ext>
                    </a:extLst>
                  </p:cNvPr>
                  <p:cNvSpPr/>
                  <p:nvPr/>
                </p:nvSpPr>
                <p:spPr>
                  <a:xfrm>
                    <a:off x="1693636" y="2789746"/>
                    <a:ext cx="469126" cy="519751"/>
                  </a:xfrm>
                  <a:prstGeom prst="rect">
                    <a:avLst/>
                  </a:prstGeom>
                  <a:solidFill>
                    <a:schemeClr val="bg1"/>
                  </a:solidFill>
                  <a:ln w="3175">
                    <a:solidFill>
                      <a:schemeClr val="tx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sz="800"/>
                  </a:p>
                </p:txBody>
              </p:sp>
              <p:sp>
                <p:nvSpPr>
                  <p:cNvPr id="252" name="Rectangle 251">
                    <a:extLst>
                      <a:ext uri="{FF2B5EF4-FFF2-40B4-BE49-F238E27FC236}">
                        <a16:creationId xmlns:a16="http://schemas.microsoft.com/office/drawing/2014/main" id="{CCCC5D91-0A63-5930-A316-4BDEB9941898}"/>
                      </a:ext>
                    </a:extLst>
                  </p:cNvPr>
                  <p:cNvSpPr>
                    <a:spLocks noChangeArrowheads="1"/>
                  </p:cNvSpPr>
                  <p:nvPr/>
                </p:nvSpPr>
                <p:spPr bwMode="auto">
                  <a:xfrm>
                    <a:off x="1687925" y="2795302"/>
                    <a:ext cx="490455" cy="115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800" dirty="0">
                        <a:solidFill>
                          <a:srgbClr val="F58D53"/>
                        </a:solidFill>
                      </a:rPr>
                      <a:t>Transient</a:t>
                    </a:r>
                  </a:p>
                </p:txBody>
              </p:sp>
              <p:sp>
                <p:nvSpPr>
                  <p:cNvPr id="253" name="Rectangle 252">
                    <a:extLst>
                      <a:ext uri="{FF2B5EF4-FFF2-40B4-BE49-F238E27FC236}">
                        <a16:creationId xmlns:a16="http://schemas.microsoft.com/office/drawing/2014/main" id="{A0D16F7E-DD2A-A53D-B7A2-1E3E35C3559E}"/>
                      </a:ext>
                    </a:extLst>
                  </p:cNvPr>
                  <p:cNvSpPr>
                    <a:spLocks noChangeArrowheads="1"/>
                  </p:cNvSpPr>
                  <p:nvPr/>
                </p:nvSpPr>
                <p:spPr bwMode="auto">
                  <a:xfrm>
                    <a:off x="1690473" y="3178141"/>
                    <a:ext cx="496931" cy="115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800" b="1" dirty="0"/>
                      <a:t>SECOND</a:t>
                    </a:r>
                  </a:p>
                </p:txBody>
              </p:sp>
            </p:grpSp>
            <p:pic>
              <p:nvPicPr>
                <p:cNvPr id="250" name="Graphique 249">
                  <a:extLst>
                    <a:ext uri="{FF2B5EF4-FFF2-40B4-BE49-F238E27FC236}">
                      <a16:creationId xmlns:a16="http://schemas.microsoft.com/office/drawing/2014/main" id="{B2C9E120-1ED0-D654-7FA8-07778DB5B342}"/>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5101590" y="3245649"/>
                  <a:ext cx="326898" cy="326898"/>
                </a:xfrm>
                <a:prstGeom prst="rect">
                  <a:avLst/>
                </a:prstGeom>
              </p:spPr>
            </p:pic>
          </p:grpSp>
        </p:grpSp>
        <p:grpSp>
          <p:nvGrpSpPr>
            <p:cNvPr id="144" name="Groupe 143">
              <a:extLst>
                <a:ext uri="{FF2B5EF4-FFF2-40B4-BE49-F238E27FC236}">
                  <a16:creationId xmlns:a16="http://schemas.microsoft.com/office/drawing/2014/main" id="{0219978A-137F-C14E-0A43-B923E5DD88D5}"/>
                </a:ext>
              </a:extLst>
            </p:cNvPr>
            <p:cNvGrpSpPr/>
            <p:nvPr/>
          </p:nvGrpSpPr>
          <p:grpSpPr>
            <a:xfrm>
              <a:off x="6002706" y="1009984"/>
              <a:ext cx="1708914" cy="514736"/>
              <a:chOff x="6002706" y="1009984"/>
              <a:chExt cx="1708914" cy="514736"/>
            </a:xfrm>
          </p:grpSpPr>
          <p:sp>
            <p:nvSpPr>
              <p:cNvPr id="149" name="Text Box 1809">
                <a:extLst>
                  <a:ext uri="{FF2B5EF4-FFF2-40B4-BE49-F238E27FC236}">
                    <a16:creationId xmlns:a16="http://schemas.microsoft.com/office/drawing/2014/main" id="{9DD8288E-B53E-4D7B-AF47-A2F955C35B5D}"/>
                  </a:ext>
                </a:extLst>
              </p:cNvPr>
              <p:cNvSpPr txBox="1">
                <a:spLocks noChangeArrowheads="1"/>
              </p:cNvSpPr>
              <p:nvPr/>
            </p:nvSpPr>
            <p:spPr bwMode="auto">
              <a:xfrm>
                <a:off x="6002706" y="1322030"/>
                <a:ext cx="475528" cy="200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lstStyle>
                <a:lvl1pPr eaLnBrk="0" hangingPunct="0">
                  <a:defRPr b="1" baseline="-25000">
                    <a:solidFill>
                      <a:schemeClr val="tx1"/>
                    </a:solidFill>
                    <a:latin typeface="Arial" charset="0"/>
                  </a:defRPr>
                </a:lvl1pPr>
                <a:lvl2pPr marL="742950" indent="-285750" eaLnBrk="0" hangingPunct="0">
                  <a:defRPr b="1" baseline="-25000">
                    <a:solidFill>
                      <a:schemeClr val="tx1"/>
                    </a:solidFill>
                    <a:latin typeface="Arial" charset="0"/>
                  </a:defRPr>
                </a:lvl2pPr>
                <a:lvl3pPr marL="1143000" indent="-228600" eaLnBrk="0" hangingPunct="0">
                  <a:defRPr b="1" baseline="-25000">
                    <a:solidFill>
                      <a:schemeClr val="tx1"/>
                    </a:solidFill>
                    <a:latin typeface="Arial" charset="0"/>
                  </a:defRPr>
                </a:lvl3pPr>
                <a:lvl4pPr marL="1600200" indent="-228600" eaLnBrk="0" hangingPunct="0">
                  <a:defRPr b="1" baseline="-25000">
                    <a:solidFill>
                      <a:schemeClr val="tx1"/>
                    </a:solidFill>
                    <a:latin typeface="Arial" charset="0"/>
                  </a:defRPr>
                </a:lvl4pPr>
                <a:lvl5pPr marL="2057400" indent="-228600" eaLnBrk="0" hangingPunct="0">
                  <a:defRPr b="1" baseline="-25000">
                    <a:solidFill>
                      <a:schemeClr val="tx1"/>
                    </a:solidFill>
                    <a:latin typeface="Arial" charset="0"/>
                  </a:defRPr>
                </a:lvl5pPr>
                <a:lvl6pPr marL="2514600" indent="-228600" eaLnBrk="0" fontAlgn="base" hangingPunct="0">
                  <a:spcBef>
                    <a:spcPct val="0"/>
                  </a:spcBef>
                  <a:spcAft>
                    <a:spcPct val="0"/>
                  </a:spcAft>
                  <a:defRPr b="1" baseline="-25000">
                    <a:solidFill>
                      <a:schemeClr val="tx1"/>
                    </a:solidFill>
                    <a:latin typeface="Arial" charset="0"/>
                  </a:defRPr>
                </a:lvl6pPr>
                <a:lvl7pPr marL="2971800" indent="-228600" eaLnBrk="0" fontAlgn="base" hangingPunct="0">
                  <a:spcBef>
                    <a:spcPct val="0"/>
                  </a:spcBef>
                  <a:spcAft>
                    <a:spcPct val="0"/>
                  </a:spcAft>
                  <a:defRPr b="1" baseline="-25000">
                    <a:solidFill>
                      <a:schemeClr val="tx1"/>
                    </a:solidFill>
                    <a:latin typeface="Arial" charset="0"/>
                  </a:defRPr>
                </a:lvl7pPr>
                <a:lvl8pPr marL="3429000" indent="-228600" eaLnBrk="0" fontAlgn="base" hangingPunct="0">
                  <a:spcBef>
                    <a:spcPct val="0"/>
                  </a:spcBef>
                  <a:spcAft>
                    <a:spcPct val="0"/>
                  </a:spcAft>
                  <a:defRPr b="1" baseline="-25000">
                    <a:solidFill>
                      <a:schemeClr val="tx1"/>
                    </a:solidFill>
                    <a:latin typeface="Arial" charset="0"/>
                  </a:defRPr>
                </a:lvl8pPr>
                <a:lvl9pPr marL="3886200" indent="-228600" eaLnBrk="0" fontAlgn="base" hangingPunct="0">
                  <a:spcBef>
                    <a:spcPct val="0"/>
                  </a:spcBef>
                  <a:spcAft>
                    <a:spcPct val="0"/>
                  </a:spcAft>
                  <a:defRPr b="1" baseline="-25000">
                    <a:solidFill>
                      <a:schemeClr val="tx1"/>
                    </a:solidFill>
                    <a:latin typeface="Arial" charset="0"/>
                  </a:defRPr>
                </a:lvl9pPr>
              </a:lstStyle>
              <a:p>
                <a:pPr algn="ctr" defTabSz="914377" eaLnBrk="1" fontAlgn="base" hangingPunct="1">
                  <a:lnSpc>
                    <a:spcPts val="1200"/>
                  </a:lnSpc>
                  <a:spcBef>
                    <a:spcPct val="0"/>
                  </a:spcBef>
                  <a:spcAft>
                    <a:spcPts val="600"/>
                  </a:spcAft>
                  <a:defRPr/>
                </a:pPr>
                <a:r>
                  <a:rPr lang="en-US" sz="800" b="0" kern="0" baseline="0" dirty="0">
                    <a:latin typeface="+mn-lt"/>
                    <a:ea typeface="Verdana" panose="020B0604030504040204" pitchFamily="34" charset="0"/>
                    <a:cs typeface="Times New Roman" pitchFamily="18" charset="0"/>
                  </a:rPr>
                  <a:t>ip1</a:t>
                </a:r>
              </a:p>
            </p:txBody>
          </p:sp>
          <p:sp>
            <p:nvSpPr>
              <p:cNvPr id="150" name="Text Box 1809">
                <a:extLst>
                  <a:ext uri="{FF2B5EF4-FFF2-40B4-BE49-F238E27FC236}">
                    <a16:creationId xmlns:a16="http://schemas.microsoft.com/office/drawing/2014/main" id="{AC71972A-1C60-69C6-0D5C-55A1C9A9E96F}"/>
                  </a:ext>
                </a:extLst>
              </p:cNvPr>
              <p:cNvSpPr txBox="1">
                <a:spLocks noChangeArrowheads="1"/>
              </p:cNvSpPr>
              <p:nvPr/>
            </p:nvSpPr>
            <p:spPr bwMode="auto">
              <a:xfrm>
                <a:off x="6751165" y="1323989"/>
                <a:ext cx="475528" cy="200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lstStyle>
                <a:lvl1pPr eaLnBrk="0" hangingPunct="0">
                  <a:defRPr b="1" baseline="-25000">
                    <a:solidFill>
                      <a:schemeClr val="tx1"/>
                    </a:solidFill>
                    <a:latin typeface="Arial" charset="0"/>
                  </a:defRPr>
                </a:lvl1pPr>
                <a:lvl2pPr marL="742950" indent="-285750" eaLnBrk="0" hangingPunct="0">
                  <a:defRPr b="1" baseline="-25000">
                    <a:solidFill>
                      <a:schemeClr val="tx1"/>
                    </a:solidFill>
                    <a:latin typeface="Arial" charset="0"/>
                  </a:defRPr>
                </a:lvl2pPr>
                <a:lvl3pPr marL="1143000" indent="-228600" eaLnBrk="0" hangingPunct="0">
                  <a:defRPr b="1" baseline="-25000">
                    <a:solidFill>
                      <a:schemeClr val="tx1"/>
                    </a:solidFill>
                    <a:latin typeface="Arial" charset="0"/>
                  </a:defRPr>
                </a:lvl3pPr>
                <a:lvl4pPr marL="1600200" indent="-228600" eaLnBrk="0" hangingPunct="0">
                  <a:defRPr b="1" baseline="-25000">
                    <a:solidFill>
                      <a:schemeClr val="tx1"/>
                    </a:solidFill>
                    <a:latin typeface="Arial" charset="0"/>
                  </a:defRPr>
                </a:lvl4pPr>
                <a:lvl5pPr marL="2057400" indent="-228600" eaLnBrk="0" hangingPunct="0">
                  <a:defRPr b="1" baseline="-25000">
                    <a:solidFill>
                      <a:schemeClr val="tx1"/>
                    </a:solidFill>
                    <a:latin typeface="Arial" charset="0"/>
                  </a:defRPr>
                </a:lvl5pPr>
                <a:lvl6pPr marL="2514600" indent="-228600" eaLnBrk="0" fontAlgn="base" hangingPunct="0">
                  <a:spcBef>
                    <a:spcPct val="0"/>
                  </a:spcBef>
                  <a:spcAft>
                    <a:spcPct val="0"/>
                  </a:spcAft>
                  <a:defRPr b="1" baseline="-25000">
                    <a:solidFill>
                      <a:schemeClr val="tx1"/>
                    </a:solidFill>
                    <a:latin typeface="Arial" charset="0"/>
                  </a:defRPr>
                </a:lvl6pPr>
                <a:lvl7pPr marL="2971800" indent="-228600" eaLnBrk="0" fontAlgn="base" hangingPunct="0">
                  <a:spcBef>
                    <a:spcPct val="0"/>
                  </a:spcBef>
                  <a:spcAft>
                    <a:spcPct val="0"/>
                  </a:spcAft>
                  <a:defRPr b="1" baseline="-25000">
                    <a:solidFill>
                      <a:schemeClr val="tx1"/>
                    </a:solidFill>
                    <a:latin typeface="Arial" charset="0"/>
                  </a:defRPr>
                </a:lvl7pPr>
                <a:lvl8pPr marL="3429000" indent="-228600" eaLnBrk="0" fontAlgn="base" hangingPunct="0">
                  <a:spcBef>
                    <a:spcPct val="0"/>
                  </a:spcBef>
                  <a:spcAft>
                    <a:spcPct val="0"/>
                  </a:spcAft>
                  <a:defRPr b="1" baseline="-25000">
                    <a:solidFill>
                      <a:schemeClr val="tx1"/>
                    </a:solidFill>
                    <a:latin typeface="Arial" charset="0"/>
                  </a:defRPr>
                </a:lvl8pPr>
                <a:lvl9pPr marL="3886200" indent="-228600" eaLnBrk="0" fontAlgn="base" hangingPunct="0">
                  <a:spcBef>
                    <a:spcPct val="0"/>
                  </a:spcBef>
                  <a:spcAft>
                    <a:spcPct val="0"/>
                  </a:spcAft>
                  <a:defRPr b="1" baseline="-25000">
                    <a:solidFill>
                      <a:schemeClr val="tx1"/>
                    </a:solidFill>
                    <a:latin typeface="Arial" charset="0"/>
                  </a:defRPr>
                </a:lvl9pPr>
              </a:lstStyle>
              <a:p>
                <a:pPr algn="ctr" defTabSz="914377" eaLnBrk="1" fontAlgn="base" hangingPunct="1">
                  <a:lnSpc>
                    <a:spcPts val="1200"/>
                  </a:lnSpc>
                  <a:spcBef>
                    <a:spcPct val="0"/>
                  </a:spcBef>
                  <a:spcAft>
                    <a:spcPts val="600"/>
                  </a:spcAft>
                  <a:defRPr/>
                </a:pPr>
                <a:r>
                  <a:rPr lang="en-US" sz="800" b="0" kern="0" baseline="0" dirty="0">
                    <a:latin typeface="+mn-lt"/>
                    <a:ea typeface="Verdana" panose="020B0604030504040204" pitchFamily="34" charset="0"/>
                    <a:cs typeface="Times New Roman" pitchFamily="18" charset="0"/>
                  </a:rPr>
                  <a:t>ip2</a:t>
                </a:r>
              </a:p>
            </p:txBody>
          </p:sp>
          <p:cxnSp>
            <p:nvCxnSpPr>
              <p:cNvPr id="151" name="Connecteur : en angle 150">
                <a:extLst>
                  <a:ext uri="{FF2B5EF4-FFF2-40B4-BE49-F238E27FC236}">
                    <a16:creationId xmlns:a16="http://schemas.microsoft.com/office/drawing/2014/main" id="{82F3D570-7F0E-BDE3-1367-6802D2422339}"/>
                  </a:ext>
                </a:extLst>
              </p:cNvPr>
              <p:cNvCxnSpPr>
                <a:cxnSpLocks/>
              </p:cNvCxnSpPr>
              <p:nvPr/>
            </p:nvCxnSpPr>
            <p:spPr>
              <a:xfrm rot="16200000" flipH="1">
                <a:off x="6702607" y="987079"/>
                <a:ext cx="466720" cy="512530"/>
              </a:xfrm>
              <a:prstGeom prst="bentConnector3">
                <a:avLst>
                  <a:gd name="adj1" fmla="val 50000"/>
                </a:avLst>
              </a:prstGeom>
              <a:ln>
                <a:solidFill>
                  <a:schemeClr val="tx1"/>
                </a:solidFill>
                <a:tailEnd type="stealth"/>
              </a:ln>
            </p:spPr>
            <p:style>
              <a:lnRef idx="1">
                <a:schemeClr val="accent1"/>
              </a:lnRef>
              <a:fillRef idx="0">
                <a:schemeClr val="accent1"/>
              </a:fillRef>
              <a:effectRef idx="0">
                <a:schemeClr val="accent1"/>
              </a:effectRef>
              <a:fontRef idx="minor">
                <a:schemeClr val="tx1"/>
              </a:fontRef>
            </p:style>
          </p:cxnSp>
          <p:cxnSp>
            <p:nvCxnSpPr>
              <p:cNvPr id="152" name="Connecteur droit avec flèche 151">
                <a:extLst>
                  <a:ext uri="{FF2B5EF4-FFF2-40B4-BE49-F238E27FC236}">
                    <a16:creationId xmlns:a16="http://schemas.microsoft.com/office/drawing/2014/main" id="{E12F25B7-11E3-9264-BD34-0841D6FC9DBA}"/>
                  </a:ext>
                </a:extLst>
              </p:cNvPr>
              <p:cNvCxnSpPr>
                <a:cxnSpLocks/>
              </p:cNvCxnSpPr>
              <p:nvPr/>
            </p:nvCxnSpPr>
            <p:spPr>
              <a:xfrm>
                <a:off x="6041769" y="1284704"/>
                <a:ext cx="0" cy="192000"/>
              </a:xfrm>
              <a:prstGeom prst="straightConnector1">
                <a:avLst/>
              </a:prstGeom>
              <a:ln>
                <a:solidFill>
                  <a:schemeClr val="tx1"/>
                </a:solidFill>
                <a:prstDash val="dash"/>
                <a:tailEnd type="stealth"/>
              </a:ln>
            </p:spPr>
            <p:style>
              <a:lnRef idx="1">
                <a:schemeClr val="accent1"/>
              </a:lnRef>
              <a:fillRef idx="0">
                <a:schemeClr val="accent1"/>
              </a:fillRef>
              <a:effectRef idx="0">
                <a:schemeClr val="accent1"/>
              </a:effectRef>
              <a:fontRef idx="minor">
                <a:schemeClr val="tx1"/>
              </a:fontRef>
            </p:style>
          </p:cxnSp>
          <p:cxnSp>
            <p:nvCxnSpPr>
              <p:cNvPr id="153" name="Connecteur droit avec flèche 152">
                <a:extLst>
                  <a:ext uri="{FF2B5EF4-FFF2-40B4-BE49-F238E27FC236}">
                    <a16:creationId xmlns:a16="http://schemas.microsoft.com/office/drawing/2014/main" id="{8AA5EC3F-F86E-0225-9B08-A9FB032AA68F}"/>
                  </a:ext>
                </a:extLst>
              </p:cNvPr>
              <p:cNvCxnSpPr>
                <a:cxnSpLocks/>
              </p:cNvCxnSpPr>
              <p:nvPr/>
            </p:nvCxnSpPr>
            <p:spPr>
              <a:xfrm>
                <a:off x="7107881" y="1285089"/>
                <a:ext cx="0" cy="192000"/>
              </a:xfrm>
              <a:prstGeom prst="straightConnector1">
                <a:avLst/>
              </a:prstGeom>
              <a:ln>
                <a:solidFill>
                  <a:schemeClr val="tx1"/>
                </a:solidFill>
                <a:prstDash val="dash"/>
                <a:tailEnd type="stealth"/>
              </a:ln>
            </p:spPr>
            <p:style>
              <a:lnRef idx="1">
                <a:schemeClr val="accent1"/>
              </a:lnRef>
              <a:fillRef idx="0">
                <a:schemeClr val="accent1"/>
              </a:fillRef>
              <a:effectRef idx="0">
                <a:schemeClr val="accent1"/>
              </a:effectRef>
              <a:fontRef idx="minor">
                <a:schemeClr val="tx1"/>
              </a:fontRef>
            </p:style>
          </p:cxnSp>
          <p:cxnSp>
            <p:nvCxnSpPr>
              <p:cNvPr id="154" name="Connecteur droit 153">
                <a:extLst>
                  <a:ext uri="{FF2B5EF4-FFF2-40B4-BE49-F238E27FC236}">
                    <a16:creationId xmlns:a16="http://schemas.microsoft.com/office/drawing/2014/main" id="{2D1AA98D-A38B-DB30-7CF8-21A82BDE8C1E}"/>
                  </a:ext>
                </a:extLst>
              </p:cNvPr>
              <p:cNvCxnSpPr>
                <a:cxnSpLocks/>
              </p:cNvCxnSpPr>
              <p:nvPr/>
            </p:nvCxnSpPr>
            <p:spPr>
              <a:xfrm flipV="1">
                <a:off x="6044355" y="1291798"/>
                <a:ext cx="1044000" cy="2371"/>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55" name="Text Box 1809">
                <a:extLst>
                  <a:ext uri="{FF2B5EF4-FFF2-40B4-BE49-F238E27FC236}">
                    <a16:creationId xmlns:a16="http://schemas.microsoft.com/office/drawing/2014/main" id="{E79295BB-5428-97A5-E2CB-BDAA37FF398C}"/>
                  </a:ext>
                </a:extLst>
              </p:cNvPr>
              <p:cNvSpPr txBox="1">
                <a:spLocks noChangeArrowheads="1"/>
              </p:cNvSpPr>
              <p:nvPr/>
            </p:nvSpPr>
            <p:spPr bwMode="auto">
              <a:xfrm>
                <a:off x="7022224" y="1297656"/>
                <a:ext cx="689396" cy="200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lstStyle>
                <a:lvl1pPr eaLnBrk="0" hangingPunct="0">
                  <a:defRPr b="1" baseline="-25000">
                    <a:solidFill>
                      <a:schemeClr val="tx1"/>
                    </a:solidFill>
                    <a:latin typeface="Arial" charset="0"/>
                  </a:defRPr>
                </a:lvl1pPr>
                <a:lvl2pPr marL="742950" indent="-285750" eaLnBrk="0" hangingPunct="0">
                  <a:defRPr b="1" baseline="-25000">
                    <a:solidFill>
                      <a:schemeClr val="tx1"/>
                    </a:solidFill>
                    <a:latin typeface="Arial" charset="0"/>
                  </a:defRPr>
                </a:lvl2pPr>
                <a:lvl3pPr marL="1143000" indent="-228600" eaLnBrk="0" hangingPunct="0">
                  <a:defRPr b="1" baseline="-25000">
                    <a:solidFill>
                      <a:schemeClr val="tx1"/>
                    </a:solidFill>
                    <a:latin typeface="Arial" charset="0"/>
                  </a:defRPr>
                </a:lvl3pPr>
                <a:lvl4pPr marL="1600200" indent="-228600" eaLnBrk="0" hangingPunct="0">
                  <a:defRPr b="1" baseline="-25000">
                    <a:solidFill>
                      <a:schemeClr val="tx1"/>
                    </a:solidFill>
                    <a:latin typeface="Arial" charset="0"/>
                  </a:defRPr>
                </a:lvl4pPr>
                <a:lvl5pPr marL="2057400" indent="-228600" eaLnBrk="0" hangingPunct="0">
                  <a:defRPr b="1" baseline="-25000">
                    <a:solidFill>
                      <a:schemeClr val="tx1"/>
                    </a:solidFill>
                    <a:latin typeface="Arial" charset="0"/>
                  </a:defRPr>
                </a:lvl5pPr>
                <a:lvl6pPr marL="2514600" indent="-228600" eaLnBrk="0" fontAlgn="base" hangingPunct="0">
                  <a:spcBef>
                    <a:spcPct val="0"/>
                  </a:spcBef>
                  <a:spcAft>
                    <a:spcPct val="0"/>
                  </a:spcAft>
                  <a:defRPr b="1" baseline="-25000">
                    <a:solidFill>
                      <a:schemeClr val="tx1"/>
                    </a:solidFill>
                    <a:latin typeface="Arial" charset="0"/>
                  </a:defRPr>
                </a:lvl6pPr>
                <a:lvl7pPr marL="2971800" indent="-228600" eaLnBrk="0" fontAlgn="base" hangingPunct="0">
                  <a:spcBef>
                    <a:spcPct val="0"/>
                  </a:spcBef>
                  <a:spcAft>
                    <a:spcPct val="0"/>
                  </a:spcAft>
                  <a:defRPr b="1" baseline="-25000">
                    <a:solidFill>
                      <a:schemeClr val="tx1"/>
                    </a:solidFill>
                    <a:latin typeface="Arial" charset="0"/>
                  </a:defRPr>
                </a:lvl7pPr>
                <a:lvl8pPr marL="3429000" indent="-228600" eaLnBrk="0" fontAlgn="base" hangingPunct="0">
                  <a:spcBef>
                    <a:spcPct val="0"/>
                  </a:spcBef>
                  <a:spcAft>
                    <a:spcPct val="0"/>
                  </a:spcAft>
                  <a:defRPr b="1" baseline="-25000">
                    <a:solidFill>
                      <a:schemeClr val="tx1"/>
                    </a:solidFill>
                    <a:latin typeface="Arial" charset="0"/>
                  </a:defRPr>
                </a:lvl8pPr>
                <a:lvl9pPr marL="3886200" indent="-228600" eaLnBrk="0" fontAlgn="base" hangingPunct="0">
                  <a:spcBef>
                    <a:spcPct val="0"/>
                  </a:spcBef>
                  <a:spcAft>
                    <a:spcPct val="0"/>
                  </a:spcAft>
                  <a:defRPr b="1" baseline="-25000">
                    <a:solidFill>
                      <a:schemeClr val="tx1"/>
                    </a:solidFill>
                    <a:latin typeface="Arial" charset="0"/>
                  </a:defRPr>
                </a:lvl9pPr>
              </a:lstStyle>
              <a:p>
                <a:pPr algn="ctr" defTabSz="914377" eaLnBrk="1" fontAlgn="base" hangingPunct="1">
                  <a:lnSpc>
                    <a:spcPts val="1200"/>
                  </a:lnSpc>
                  <a:spcBef>
                    <a:spcPct val="0"/>
                  </a:spcBef>
                  <a:spcAft>
                    <a:spcPts val="600"/>
                  </a:spcAft>
                  <a:defRPr/>
                </a:pPr>
                <a:r>
                  <a:rPr lang="en-US" sz="800" kern="0" baseline="0" dirty="0" err="1">
                    <a:latin typeface="+mn-lt"/>
                    <a:ea typeface="Verdana" panose="020B0604030504040204" pitchFamily="34" charset="0"/>
                    <a:cs typeface="Times New Roman" pitchFamily="18" charset="0"/>
                  </a:rPr>
                  <a:t>vip</a:t>
                </a:r>
                <a:endParaRPr lang="en-US" sz="800" kern="0" baseline="0" dirty="0">
                  <a:latin typeface="+mn-lt"/>
                  <a:ea typeface="Verdana" panose="020B0604030504040204" pitchFamily="34" charset="0"/>
                  <a:cs typeface="Times New Roman" pitchFamily="18" charset="0"/>
                </a:endParaRPr>
              </a:p>
            </p:txBody>
          </p:sp>
        </p:grpSp>
        <p:pic>
          <p:nvPicPr>
            <p:cNvPr id="145" name="Graphique 144" descr="Utilisateurs contour">
              <a:extLst>
                <a:ext uri="{FF2B5EF4-FFF2-40B4-BE49-F238E27FC236}">
                  <a16:creationId xmlns:a16="http://schemas.microsoft.com/office/drawing/2014/main" id="{C66D98D9-2647-A392-27FA-BC3FB6D37AF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405584" y="488907"/>
              <a:ext cx="522088" cy="522088"/>
            </a:xfrm>
            <a:prstGeom prst="rect">
              <a:avLst/>
            </a:prstGeom>
          </p:spPr>
        </p:pic>
        <p:sp>
          <p:nvSpPr>
            <p:cNvPr id="146" name="Forme libre : forme 145">
              <a:extLst>
                <a:ext uri="{FF2B5EF4-FFF2-40B4-BE49-F238E27FC236}">
                  <a16:creationId xmlns:a16="http://schemas.microsoft.com/office/drawing/2014/main" id="{E555B1C9-C382-84A1-C6A1-B3A9A6132698}"/>
                </a:ext>
              </a:extLst>
            </p:cNvPr>
            <p:cNvSpPr/>
            <p:nvPr/>
          </p:nvSpPr>
          <p:spPr>
            <a:xfrm>
              <a:off x="5870966" y="1522761"/>
              <a:ext cx="389724" cy="647619"/>
            </a:xfrm>
            <a:custGeom>
              <a:avLst/>
              <a:gdLst>
                <a:gd name="connsiteX0" fmla="*/ 228600 w 266700"/>
                <a:gd name="connsiteY0" fmla="*/ 95250 h 533400"/>
                <a:gd name="connsiteX1" fmla="*/ 38100 w 266700"/>
                <a:gd name="connsiteY1" fmla="*/ 95250 h 533400"/>
                <a:gd name="connsiteX2" fmla="*/ 38100 w 266700"/>
                <a:gd name="connsiteY2" fmla="*/ 38100 h 533400"/>
                <a:gd name="connsiteX3" fmla="*/ 228600 w 266700"/>
                <a:gd name="connsiteY3" fmla="*/ 38100 h 533400"/>
                <a:gd name="connsiteX4" fmla="*/ 228600 w 266700"/>
                <a:gd name="connsiteY4" fmla="*/ 95250 h 533400"/>
                <a:gd name="connsiteX5" fmla="*/ 228600 w 266700"/>
                <a:gd name="connsiteY5" fmla="*/ 190500 h 533400"/>
                <a:gd name="connsiteX6" fmla="*/ 38100 w 266700"/>
                <a:gd name="connsiteY6" fmla="*/ 190500 h 533400"/>
                <a:gd name="connsiteX7" fmla="*/ 38100 w 266700"/>
                <a:gd name="connsiteY7" fmla="*/ 133350 h 533400"/>
                <a:gd name="connsiteX8" fmla="*/ 228600 w 266700"/>
                <a:gd name="connsiteY8" fmla="*/ 133350 h 533400"/>
                <a:gd name="connsiteX9" fmla="*/ 228600 w 266700"/>
                <a:gd name="connsiteY9" fmla="*/ 190500 h 533400"/>
                <a:gd name="connsiteX10" fmla="*/ 133350 w 266700"/>
                <a:gd name="connsiteY10" fmla="*/ 476250 h 533400"/>
                <a:gd name="connsiteX11" fmla="*/ 104775 w 266700"/>
                <a:gd name="connsiteY11" fmla="*/ 447675 h 533400"/>
                <a:gd name="connsiteX12" fmla="*/ 133350 w 266700"/>
                <a:gd name="connsiteY12" fmla="*/ 419100 h 533400"/>
                <a:gd name="connsiteX13" fmla="*/ 161925 w 266700"/>
                <a:gd name="connsiteY13" fmla="*/ 447675 h 533400"/>
                <a:gd name="connsiteX14" fmla="*/ 133350 w 266700"/>
                <a:gd name="connsiteY14" fmla="*/ 476250 h 533400"/>
                <a:gd name="connsiteX15" fmla="*/ 228600 w 266700"/>
                <a:gd name="connsiteY15" fmla="*/ 0 h 533400"/>
                <a:gd name="connsiteX16" fmla="*/ 38100 w 266700"/>
                <a:gd name="connsiteY16" fmla="*/ 0 h 533400"/>
                <a:gd name="connsiteX17" fmla="*/ 0 w 266700"/>
                <a:gd name="connsiteY17" fmla="*/ 38100 h 533400"/>
                <a:gd name="connsiteX18" fmla="*/ 0 w 266700"/>
                <a:gd name="connsiteY18" fmla="*/ 495300 h 533400"/>
                <a:gd name="connsiteX19" fmla="*/ 38100 w 266700"/>
                <a:gd name="connsiteY19" fmla="*/ 533400 h 533400"/>
                <a:gd name="connsiteX20" fmla="*/ 228600 w 266700"/>
                <a:gd name="connsiteY20" fmla="*/ 533400 h 533400"/>
                <a:gd name="connsiteX21" fmla="*/ 266700 w 266700"/>
                <a:gd name="connsiteY21" fmla="*/ 495300 h 533400"/>
                <a:gd name="connsiteX22" fmla="*/ 266700 w 266700"/>
                <a:gd name="connsiteY22" fmla="*/ 38100 h 533400"/>
                <a:gd name="connsiteX23" fmla="*/ 228600 w 266700"/>
                <a:gd name="connsiteY23" fmla="*/ 0 h 53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66700" h="533400">
                  <a:moveTo>
                    <a:pt x="228600" y="95250"/>
                  </a:moveTo>
                  <a:lnTo>
                    <a:pt x="38100" y="95250"/>
                  </a:lnTo>
                  <a:lnTo>
                    <a:pt x="38100" y="38100"/>
                  </a:lnTo>
                  <a:lnTo>
                    <a:pt x="228600" y="38100"/>
                  </a:lnTo>
                  <a:lnTo>
                    <a:pt x="228600" y="95250"/>
                  </a:lnTo>
                  <a:close/>
                  <a:moveTo>
                    <a:pt x="228600" y="190500"/>
                  </a:moveTo>
                  <a:lnTo>
                    <a:pt x="38100" y="190500"/>
                  </a:lnTo>
                  <a:lnTo>
                    <a:pt x="38100" y="133350"/>
                  </a:lnTo>
                  <a:lnTo>
                    <a:pt x="228600" y="133350"/>
                  </a:lnTo>
                  <a:lnTo>
                    <a:pt x="228600" y="190500"/>
                  </a:lnTo>
                  <a:close/>
                  <a:moveTo>
                    <a:pt x="133350" y="476250"/>
                  </a:moveTo>
                  <a:cubicBezTo>
                    <a:pt x="117158" y="476250"/>
                    <a:pt x="104775" y="463867"/>
                    <a:pt x="104775" y="447675"/>
                  </a:cubicBezTo>
                  <a:cubicBezTo>
                    <a:pt x="104775" y="431483"/>
                    <a:pt x="117158" y="419100"/>
                    <a:pt x="133350" y="419100"/>
                  </a:cubicBezTo>
                  <a:cubicBezTo>
                    <a:pt x="149542" y="419100"/>
                    <a:pt x="161925" y="431483"/>
                    <a:pt x="161925" y="447675"/>
                  </a:cubicBezTo>
                  <a:cubicBezTo>
                    <a:pt x="161925" y="463867"/>
                    <a:pt x="149542" y="476250"/>
                    <a:pt x="133350" y="476250"/>
                  </a:cubicBezTo>
                  <a:close/>
                  <a:moveTo>
                    <a:pt x="228600" y="0"/>
                  </a:moveTo>
                  <a:lnTo>
                    <a:pt x="38100" y="0"/>
                  </a:lnTo>
                  <a:cubicBezTo>
                    <a:pt x="17145" y="0"/>
                    <a:pt x="0" y="17145"/>
                    <a:pt x="0" y="38100"/>
                  </a:cubicBezTo>
                  <a:lnTo>
                    <a:pt x="0" y="495300"/>
                  </a:lnTo>
                  <a:cubicBezTo>
                    <a:pt x="0" y="516255"/>
                    <a:pt x="17145" y="533400"/>
                    <a:pt x="38100" y="533400"/>
                  </a:cubicBezTo>
                  <a:lnTo>
                    <a:pt x="228600" y="533400"/>
                  </a:lnTo>
                  <a:cubicBezTo>
                    <a:pt x="249555" y="533400"/>
                    <a:pt x="266700" y="516255"/>
                    <a:pt x="266700" y="495300"/>
                  </a:cubicBezTo>
                  <a:lnTo>
                    <a:pt x="266700" y="38100"/>
                  </a:lnTo>
                  <a:cubicBezTo>
                    <a:pt x="266700" y="17145"/>
                    <a:pt x="249555" y="0"/>
                    <a:pt x="228600" y="0"/>
                  </a:cubicBezTo>
                  <a:close/>
                </a:path>
              </a:pathLst>
            </a:custGeom>
            <a:solidFill>
              <a:srgbClr val="0596FF"/>
            </a:solidFill>
            <a:ln w="9525" cap="flat">
              <a:noFill/>
              <a:prstDash val="solid"/>
              <a:miter/>
            </a:ln>
          </p:spPr>
          <p:txBody>
            <a:bodyPr rtlCol="0" anchor="ctr"/>
            <a:lstStyle/>
            <a:p>
              <a:endParaRPr lang="fr-FR" sz="800"/>
            </a:p>
          </p:txBody>
        </p:sp>
        <p:pic>
          <p:nvPicPr>
            <p:cNvPr id="147" name="Graphique 146" descr="Dossier ouvert avec un remplissage uni">
              <a:extLst>
                <a:ext uri="{FF2B5EF4-FFF2-40B4-BE49-F238E27FC236}">
                  <a16:creationId xmlns:a16="http://schemas.microsoft.com/office/drawing/2014/main" id="{DE13508B-6E27-3872-4E5A-161B7F9EF7D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087508" y="2156933"/>
              <a:ext cx="328385" cy="328385"/>
            </a:xfrm>
            <a:prstGeom prst="rect">
              <a:avLst/>
            </a:prstGeom>
          </p:spPr>
        </p:pic>
        <p:pic>
          <p:nvPicPr>
            <p:cNvPr id="148" name="Graphique 147" descr="Dossier ouvert avec un remplissage uni">
              <a:extLst>
                <a:ext uri="{FF2B5EF4-FFF2-40B4-BE49-F238E27FC236}">
                  <a16:creationId xmlns:a16="http://schemas.microsoft.com/office/drawing/2014/main" id="{3E57A3FE-E6F6-1BDC-69E1-F5E21F6C73C0}"/>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913835" y="2166938"/>
              <a:ext cx="328385" cy="328385"/>
            </a:xfrm>
            <a:prstGeom prst="rect">
              <a:avLst/>
            </a:prstGeom>
          </p:spPr>
        </p:pic>
      </p:grpSp>
      <p:grpSp>
        <p:nvGrpSpPr>
          <p:cNvPr id="282" name="Groupe 281">
            <a:extLst>
              <a:ext uri="{FF2B5EF4-FFF2-40B4-BE49-F238E27FC236}">
                <a16:creationId xmlns:a16="http://schemas.microsoft.com/office/drawing/2014/main" id="{05412E3C-9023-A01B-A9E3-0987F4E928CE}"/>
              </a:ext>
            </a:extLst>
          </p:cNvPr>
          <p:cNvGrpSpPr/>
          <p:nvPr/>
        </p:nvGrpSpPr>
        <p:grpSpPr>
          <a:xfrm>
            <a:off x="9472209" y="2762773"/>
            <a:ext cx="2047715" cy="2424737"/>
            <a:chOff x="8387314" y="396451"/>
            <a:chExt cx="2047715" cy="2424737"/>
          </a:xfrm>
        </p:grpSpPr>
        <p:sp>
          <p:nvSpPr>
            <p:cNvPr id="283" name="Forme libre : forme 282">
              <a:extLst>
                <a:ext uri="{FF2B5EF4-FFF2-40B4-BE49-F238E27FC236}">
                  <a16:creationId xmlns:a16="http://schemas.microsoft.com/office/drawing/2014/main" id="{AE812521-C1C5-41B0-B466-503FD7606F05}"/>
                </a:ext>
              </a:extLst>
            </p:cNvPr>
            <p:cNvSpPr/>
            <p:nvPr/>
          </p:nvSpPr>
          <p:spPr>
            <a:xfrm>
              <a:off x="9717480" y="1483498"/>
              <a:ext cx="389724" cy="647619"/>
            </a:xfrm>
            <a:custGeom>
              <a:avLst/>
              <a:gdLst>
                <a:gd name="connsiteX0" fmla="*/ 228600 w 266700"/>
                <a:gd name="connsiteY0" fmla="*/ 95250 h 533400"/>
                <a:gd name="connsiteX1" fmla="*/ 38100 w 266700"/>
                <a:gd name="connsiteY1" fmla="*/ 95250 h 533400"/>
                <a:gd name="connsiteX2" fmla="*/ 38100 w 266700"/>
                <a:gd name="connsiteY2" fmla="*/ 38100 h 533400"/>
                <a:gd name="connsiteX3" fmla="*/ 228600 w 266700"/>
                <a:gd name="connsiteY3" fmla="*/ 38100 h 533400"/>
                <a:gd name="connsiteX4" fmla="*/ 228600 w 266700"/>
                <a:gd name="connsiteY4" fmla="*/ 95250 h 533400"/>
                <a:gd name="connsiteX5" fmla="*/ 228600 w 266700"/>
                <a:gd name="connsiteY5" fmla="*/ 190500 h 533400"/>
                <a:gd name="connsiteX6" fmla="*/ 38100 w 266700"/>
                <a:gd name="connsiteY6" fmla="*/ 190500 h 533400"/>
                <a:gd name="connsiteX7" fmla="*/ 38100 w 266700"/>
                <a:gd name="connsiteY7" fmla="*/ 133350 h 533400"/>
                <a:gd name="connsiteX8" fmla="*/ 228600 w 266700"/>
                <a:gd name="connsiteY8" fmla="*/ 133350 h 533400"/>
                <a:gd name="connsiteX9" fmla="*/ 228600 w 266700"/>
                <a:gd name="connsiteY9" fmla="*/ 190500 h 533400"/>
                <a:gd name="connsiteX10" fmla="*/ 133350 w 266700"/>
                <a:gd name="connsiteY10" fmla="*/ 476250 h 533400"/>
                <a:gd name="connsiteX11" fmla="*/ 104775 w 266700"/>
                <a:gd name="connsiteY11" fmla="*/ 447675 h 533400"/>
                <a:gd name="connsiteX12" fmla="*/ 133350 w 266700"/>
                <a:gd name="connsiteY12" fmla="*/ 419100 h 533400"/>
                <a:gd name="connsiteX13" fmla="*/ 161925 w 266700"/>
                <a:gd name="connsiteY13" fmla="*/ 447675 h 533400"/>
                <a:gd name="connsiteX14" fmla="*/ 133350 w 266700"/>
                <a:gd name="connsiteY14" fmla="*/ 476250 h 533400"/>
                <a:gd name="connsiteX15" fmla="*/ 228600 w 266700"/>
                <a:gd name="connsiteY15" fmla="*/ 0 h 533400"/>
                <a:gd name="connsiteX16" fmla="*/ 38100 w 266700"/>
                <a:gd name="connsiteY16" fmla="*/ 0 h 533400"/>
                <a:gd name="connsiteX17" fmla="*/ 0 w 266700"/>
                <a:gd name="connsiteY17" fmla="*/ 38100 h 533400"/>
                <a:gd name="connsiteX18" fmla="*/ 0 w 266700"/>
                <a:gd name="connsiteY18" fmla="*/ 495300 h 533400"/>
                <a:gd name="connsiteX19" fmla="*/ 38100 w 266700"/>
                <a:gd name="connsiteY19" fmla="*/ 533400 h 533400"/>
                <a:gd name="connsiteX20" fmla="*/ 228600 w 266700"/>
                <a:gd name="connsiteY20" fmla="*/ 533400 h 533400"/>
                <a:gd name="connsiteX21" fmla="*/ 266700 w 266700"/>
                <a:gd name="connsiteY21" fmla="*/ 495300 h 533400"/>
                <a:gd name="connsiteX22" fmla="*/ 266700 w 266700"/>
                <a:gd name="connsiteY22" fmla="*/ 38100 h 533400"/>
                <a:gd name="connsiteX23" fmla="*/ 228600 w 266700"/>
                <a:gd name="connsiteY23" fmla="*/ 0 h 53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66700" h="533400">
                  <a:moveTo>
                    <a:pt x="228600" y="95250"/>
                  </a:moveTo>
                  <a:lnTo>
                    <a:pt x="38100" y="95250"/>
                  </a:lnTo>
                  <a:lnTo>
                    <a:pt x="38100" y="38100"/>
                  </a:lnTo>
                  <a:lnTo>
                    <a:pt x="228600" y="38100"/>
                  </a:lnTo>
                  <a:lnTo>
                    <a:pt x="228600" y="95250"/>
                  </a:lnTo>
                  <a:close/>
                  <a:moveTo>
                    <a:pt x="228600" y="190500"/>
                  </a:moveTo>
                  <a:lnTo>
                    <a:pt x="38100" y="190500"/>
                  </a:lnTo>
                  <a:lnTo>
                    <a:pt x="38100" y="133350"/>
                  </a:lnTo>
                  <a:lnTo>
                    <a:pt x="228600" y="133350"/>
                  </a:lnTo>
                  <a:lnTo>
                    <a:pt x="228600" y="190500"/>
                  </a:lnTo>
                  <a:close/>
                  <a:moveTo>
                    <a:pt x="133350" y="476250"/>
                  </a:moveTo>
                  <a:cubicBezTo>
                    <a:pt x="117158" y="476250"/>
                    <a:pt x="104775" y="463867"/>
                    <a:pt x="104775" y="447675"/>
                  </a:cubicBezTo>
                  <a:cubicBezTo>
                    <a:pt x="104775" y="431483"/>
                    <a:pt x="117158" y="419100"/>
                    <a:pt x="133350" y="419100"/>
                  </a:cubicBezTo>
                  <a:cubicBezTo>
                    <a:pt x="149542" y="419100"/>
                    <a:pt x="161925" y="431483"/>
                    <a:pt x="161925" y="447675"/>
                  </a:cubicBezTo>
                  <a:cubicBezTo>
                    <a:pt x="161925" y="463867"/>
                    <a:pt x="149542" y="476250"/>
                    <a:pt x="133350" y="476250"/>
                  </a:cubicBezTo>
                  <a:close/>
                  <a:moveTo>
                    <a:pt x="228600" y="0"/>
                  </a:moveTo>
                  <a:lnTo>
                    <a:pt x="38100" y="0"/>
                  </a:lnTo>
                  <a:cubicBezTo>
                    <a:pt x="17145" y="0"/>
                    <a:pt x="0" y="17145"/>
                    <a:pt x="0" y="38100"/>
                  </a:cubicBezTo>
                  <a:lnTo>
                    <a:pt x="0" y="495300"/>
                  </a:lnTo>
                  <a:cubicBezTo>
                    <a:pt x="0" y="516255"/>
                    <a:pt x="17145" y="533400"/>
                    <a:pt x="38100" y="533400"/>
                  </a:cubicBezTo>
                  <a:lnTo>
                    <a:pt x="228600" y="533400"/>
                  </a:lnTo>
                  <a:cubicBezTo>
                    <a:pt x="249555" y="533400"/>
                    <a:pt x="266700" y="516255"/>
                    <a:pt x="266700" y="495300"/>
                  </a:cubicBezTo>
                  <a:lnTo>
                    <a:pt x="266700" y="38100"/>
                  </a:lnTo>
                  <a:cubicBezTo>
                    <a:pt x="266700" y="17145"/>
                    <a:pt x="249555" y="0"/>
                    <a:pt x="228600" y="0"/>
                  </a:cubicBezTo>
                  <a:close/>
                </a:path>
              </a:pathLst>
            </a:custGeom>
            <a:solidFill>
              <a:srgbClr val="0596FF"/>
            </a:solidFill>
            <a:ln w="9525" cap="flat">
              <a:noFill/>
              <a:prstDash val="solid"/>
              <a:miter/>
            </a:ln>
          </p:spPr>
          <p:txBody>
            <a:bodyPr rtlCol="0" anchor="ctr"/>
            <a:lstStyle/>
            <a:p>
              <a:endParaRPr lang="fr-FR" sz="800"/>
            </a:p>
          </p:txBody>
        </p:sp>
        <p:grpSp>
          <p:nvGrpSpPr>
            <p:cNvPr id="284" name="Groupe 283">
              <a:extLst>
                <a:ext uri="{FF2B5EF4-FFF2-40B4-BE49-F238E27FC236}">
                  <a16:creationId xmlns:a16="http://schemas.microsoft.com/office/drawing/2014/main" id="{EE2D19FB-4956-107E-6724-392DEDF6DA37}"/>
                </a:ext>
              </a:extLst>
            </p:cNvPr>
            <p:cNvGrpSpPr/>
            <p:nvPr/>
          </p:nvGrpSpPr>
          <p:grpSpPr>
            <a:xfrm>
              <a:off x="8387314" y="440840"/>
              <a:ext cx="2047715" cy="2380348"/>
              <a:chOff x="8387314" y="440840"/>
              <a:chExt cx="2047715" cy="2380348"/>
            </a:xfrm>
          </p:grpSpPr>
          <p:pic>
            <p:nvPicPr>
              <p:cNvPr id="289" name="Graphique 288">
                <a:extLst>
                  <a:ext uri="{FF2B5EF4-FFF2-40B4-BE49-F238E27FC236}">
                    <a16:creationId xmlns:a16="http://schemas.microsoft.com/office/drawing/2014/main" id="{404D789C-955D-4330-2BD4-254AC69006A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753141" y="1342481"/>
                <a:ext cx="342900" cy="342900"/>
              </a:xfrm>
              <a:prstGeom prst="rect">
                <a:avLst/>
              </a:prstGeom>
            </p:spPr>
          </p:pic>
          <p:grpSp>
            <p:nvGrpSpPr>
              <p:cNvPr id="290" name="Groupe 289">
                <a:extLst>
                  <a:ext uri="{FF2B5EF4-FFF2-40B4-BE49-F238E27FC236}">
                    <a16:creationId xmlns:a16="http://schemas.microsoft.com/office/drawing/2014/main" id="{FA0B5A0A-33F4-B655-E681-95FABBDA23CE}"/>
                  </a:ext>
                </a:extLst>
              </p:cNvPr>
              <p:cNvGrpSpPr>
                <a:grpSpLocks noChangeAspect="1"/>
              </p:cNvGrpSpPr>
              <p:nvPr/>
            </p:nvGrpSpPr>
            <p:grpSpPr>
              <a:xfrm>
                <a:off x="9674789" y="444685"/>
                <a:ext cx="501337" cy="538608"/>
                <a:chOff x="382127" y="1134700"/>
                <a:chExt cx="662576" cy="711834"/>
              </a:xfrm>
            </p:grpSpPr>
            <p:grpSp>
              <p:nvGrpSpPr>
                <p:cNvPr id="309" name="Groupe 308">
                  <a:extLst>
                    <a:ext uri="{FF2B5EF4-FFF2-40B4-BE49-F238E27FC236}">
                      <a16:creationId xmlns:a16="http://schemas.microsoft.com/office/drawing/2014/main" id="{7F591289-1B93-D7F1-217E-A5D8F091886D}"/>
                    </a:ext>
                  </a:extLst>
                </p:cNvPr>
                <p:cNvGrpSpPr/>
                <p:nvPr/>
              </p:nvGrpSpPr>
              <p:grpSpPr>
                <a:xfrm>
                  <a:off x="382127" y="1134700"/>
                  <a:ext cx="662576" cy="711834"/>
                  <a:chOff x="3605481" y="1185815"/>
                  <a:chExt cx="662576" cy="711834"/>
                </a:xfrm>
              </p:grpSpPr>
              <p:sp>
                <p:nvSpPr>
                  <p:cNvPr id="311" name="Rectangle 310">
                    <a:extLst>
                      <a:ext uri="{FF2B5EF4-FFF2-40B4-BE49-F238E27FC236}">
                        <a16:creationId xmlns:a16="http://schemas.microsoft.com/office/drawing/2014/main" id="{A27146BF-8473-FA24-B256-C7A936F02179}"/>
                      </a:ext>
                    </a:extLst>
                  </p:cNvPr>
                  <p:cNvSpPr/>
                  <p:nvPr/>
                </p:nvSpPr>
                <p:spPr>
                  <a:xfrm>
                    <a:off x="3605481" y="1185815"/>
                    <a:ext cx="662576" cy="711834"/>
                  </a:xfrm>
                  <a:prstGeom prst="rect">
                    <a:avLst/>
                  </a:prstGeom>
                  <a:noFill/>
                  <a:ln w="3175">
                    <a:solidFill>
                      <a:schemeClr val="tx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sz="800" dirty="0"/>
                  </a:p>
                </p:txBody>
              </p:sp>
              <p:sp>
                <p:nvSpPr>
                  <p:cNvPr id="312" name="Rectangle 311">
                    <a:extLst>
                      <a:ext uri="{FF2B5EF4-FFF2-40B4-BE49-F238E27FC236}">
                        <a16:creationId xmlns:a16="http://schemas.microsoft.com/office/drawing/2014/main" id="{AC50C359-3E8E-AE87-A515-0FFBA6A92A18}"/>
                      </a:ext>
                    </a:extLst>
                  </p:cNvPr>
                  <p:cNvSpPr>
                    <a:spLocks noChangeArrowheads="1"/>
                  </p:cNvSpPr>
                  <p:nvPr/>
                </p:nvSpPr>
                <p:spPr bwMode="auto">
                  <a:xfrm>
                    <a:off x="3605484" y="1712981"/>
                    <a:ext cx="662573" cy="162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800" b="1" dirty="0"/>
                      <a:t>PRIM</a:t>
                    </a:r>
                  </a:p>
                </p:txBody>
              </p:sp>
              <p:sp>
                <p:nvSpPr>
                  <p:cNvPr id="313" name="Rectangle 312">
                    <a:extLst>
                      <a:ext uri="{FF2B5EF4-FFF2-40B4-BE49-F238E27FC236}">
                        <a16:creationId xmlns:a16="http://schemas.microsoft.com/office/drawing/2014/main" id="{68AA6BD0-F55B-0DC3-4EE6-73BDBD897D06}"/>
                      </a:ext>
                    </a:extLst>
                  </p:cNvPr>
                  <p:cNvSpPr>
                    <a:spLocks noChangeArrowheads="1"/>
                  </p:cNvSpPr>
                  <p:nvPr/>
                </p:nvSpPr>
                <p:spPr bwMode="auto">
                  <a:xfrm>
                    <a:off x="3609799" y="1207594"/>
                    <a:ext cx="653941" cy="162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800" dirty="0">
                        <a:solidFill>
                          <a:srgbClr val="2E7D48"/>
                        </a:solidFill>
                      </a:rPr>
                      <a:t>Ready</a:t>
                    </a:r>
                  </a:p>
                </p:txBody>
              </p:sp>
            </p:grpSp>
            <p:pic>
              <p:nvPicPr>
                <p:cNvPr id="310" name="Graphique 309">
                  <a:extLst>
                    <a:ext uri="{FF2B5EF4-FFF2-40B4-BE49-F238E27FC236}">
                      <a16:creationId xmlns:a16="http://schemas.microsoft.com/office/drawing/2014/main" id="{8187ABE2-74C2-AA8C-A56F-2EC9612D398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99588" y="1267388"/>
                  <a:ext cx="457200" cy="457200"/>
                </a:xfrm>
                <a:prstGeom prst="rect">
                  <a:avLst/>
                </a:prstGeom>
              </p:spPr>
            </p:pic>
          </p:grpSp>
          <p:grpSp>
            <p:nvGrpSpPr>
              <p:cNvPr id="291" name="Groupe 290">
                <a:extLst>
                  <a:ext uri="{FF2B5EF4-FFF2-40B4-BE49-F238E27FC236}">
                    <a16:creationId xmlns:a16="http://schemas.microsoft.com/office/drawing/2014/main" id="{36D3E6D7-D773-3B7E-ED1C-A73AD489B4E3}"/>
                  </a:ext>
                </a:extLst>
              </p:cNvPr>
              <p:cNvGrpSpPr>
                <a:grpSpLocks noChangeAspect="1"/>
              </p:cNvGrpSpPr>
              <p:nvPr/>
            </p:nvGrpSpPr>
            <p:grpSpPr>
              <a:xfrm>
                <a:off x="8534999" y="440840"/>
                <a:ext cx="501337" cy="538608"/>
                <a:chOff x="382127" y="1134698"/>
                <a:chExt cx="662576" cy="711834"/>
              </a:xfrm>
            </p:grpSpPr>
            <p:grpSp>
              <p:nvGrpSpPr>
                <p:cNvPr id="304" name="Groupe 303">
                  <a:extLst>
                    <a:ext uri="{FF2B5EF4-FFF2-40B4-BE49-F238E27FC236}">
                      <a16:creationId xmlns:a16="http://schemas.microsoft.com/office/drawing/2014/main" id="{FFA3D1F4-EC41-616C-37F1-81A93C54846B}"/>
                    </a:ext>
                  </a:extLst>
                </p:cNvPr>
                <p:cNvGrpSpPr/>
                <p:nvPr/>
              </p:nvGrpSpPr>
              <p:grpSpPr>
                <a:xfrm>
                  <a:off x="382127" y="1134698"/>
                  <a:ext cx="662576" cy="711834"/>
                  <a:chOff x="3605481" y="1185813"/>
                  <a:chExt cx="662576" cy="711834"/>
                </a:xfrm>
              </p:grpSpPr>
              <p:sp>
                <p:nvSpPr>
                  <p:cNvPr id="306" name="Rectangle 305">
                    <a:extLst>
                      <a:ext uri="{FF2B5EF4-FFF2-40B4-BE49-F238E27FC236}">
                        <a16:creationId xmlns:a16="http://schemas.microsoft.com/office/drawing/2014/main" id="{7C11B14B-04E1-57C3-3EC4-39C933DF3BB8}"/>
                      </a:ext>
                    </a:extLst>
                  </p:cNvPr>
                  <p:cNvSpPr/>
                  <p:nvPr/>
                </p:nvSpPr>
                <p:spPr>
                  <a:xfrm>
                    <a:off x="3605481" y="1185813"/>
                    <a:ext cx="662576" cy="711834"/>
                  </a:xfrm>
                  <a:prstGeom prst="rect">
                    <a:avLst/>
                  </a:prstGeom>
                  <a:noFill/>
                  <a:ln w="3175">
                    <a:solidFill>
                      <a:schemeClr val="tx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sz="800" dirty="0"/>
                  </a:p>
                </p:txBody>
              </p:sp>
              <p:sp>
                <p:nvSpPr>
                  <p:cNvPr id="307" name="Rectangle 306">
                    <a:extLst>
                      <a:ext uri="{FF2B5EF4-FFF2-40B4-BE49-F238E27FC236}">
                        <a16:creationId xmlns:a16="http://schemas.microsoft.com/office/drawing/2014/main" id="{FEA4F07C-4CB3-311D-B3D8-A7CC4C066C75}"/>
                      </a:ext>
                    </a:extLst>
                  </p:cNvPr>
                  <p:cNvSpPr>
                    <a:spLocks noChangeArrowheads="1"/>
                  </p:cNvSpPr>
                  <p:nvPr/>
                </p:nvSpPr>
                <p:spPr bwMode="auto">
                  <a:xfrm>
                    <a:off x="3605484" y="1712981"/>
                    <a:ext cx="662573" cy="162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800" b="1" dirty="0"/>
                      <a:t>SECOND</a:t>
                    </a:r>
                  </a:p>
                </p:txBody>
              </p:sp>
              <p:sp>
                <p:nvSpPr>
                  <p:cNvPr id="308" name="Rectangle 307">
                    <a:extLst>
                      <a:ext uri="{FF2B5EF4-FFF2-40B4-BE49-F238E27FC236}">
                        <a16:creationId xmlns:a16="http://schemas.microsoft.com/office/drawing/2014/main" id="{BD2505B7-13E2-D2E9-A5D3-847D17C68923}"/>
                      </a:ext>
                    </a:extLst>
                  </p:cNvPr>
                  <p:cNvSpPr>
                    <a:spLocks noChangeArrowheads="1"/>
                  </p:cNvSpPr>
                  <p:nvPr/>
                </p:nvSpPr>
                <p:spPr bwMode="auto">
                  <a:xfrm>
                    <a:off x="3609799" y="1207595"/>
                    <a:ext cx="653941" cy="162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800" dirty="0">
                        <a:solidFill>
                          <a:srgbClr val="2E7D48"/>
                        </a:solidFill>
                      </a:rPr>
                      <a:t>Ready</a:t>
                    </a:r>
                  </a:p>
                </p:txBody>
              </p:sp>
            </p:grpSp>
            <p:pic>
              <p:nvPicPr>
                <p:cNvPr id="305" name="Graphique 304">
                  <a:extLst>
                    <a:ext uri="{FF2B5EF4-FFF2-40B4-BE49-F238E27FC236}">
                      <a16:creationId xmlns:a16="http://schemas.microsoft.com/office/drawing/2014/main" id="{1D04BC41-9F3F-41F2-0CEF-DA26A53F8CB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99588" y="1267388"/>
                  <a:ext cx="457200" cy="457200"/>
                </a:xfrm>
                <a:prstGeom prst="rect">
                  <a:avLst/>
                </a:prstGeom>
              </p:spPr>
            </p:pic>
          </p:grpSp>
          <p:sp>
            <p:nvSpPr>
              <p:cNvPr id="292" name="Text Box 1809">
                <a:extLst>
                  <a:ext uri="{FF2B5EF4-FFF2-40B4-BE49-F238E27FC236}">
                    <a16:creationId xmlns:a16="http://schemas.microsoft.com/office/drawing/2014/main" id="{2507FBC6-DF33-AFAA-B869-6200C07F70A4}"/>
                  </a:ext>
                </a:extLst>
              </p:cNvPr>
              <p:cNvSpPr txBox="1">
                <a:spLocks noChangeArrowheads="1"/>
              </p:cNvSpPr>
              <p:nvPr/>
            </p:nvSpPr>
            <p:spPr bwMode="auto">
              <a:xfrm>
                <a:off x="9520021" y="1736176"/>
                <a:ext cx="767984" cy="200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lstStyle>
                <a:lvl1pPr eaLnBrk="0" hangingPunct="0">
                  <a:defRPr b="1" baseline="-25000">
                    <a:solidFill>
                      <a:schemeClr val="tx1"/>
                    </a:solidFill>
                    <a:latin typeface="Arial" charset="0"/>
                  </a:defRPr>
                </a:lvl1pPr>
                <a:lvl2pPr marL="742950" indent="-285750" eaLnBrk="0" hangingPunct="0">
                  <a:defRPr b="1" baseline="-25000">
                    <a:solidFill>
                      <a:schemeClr val="tx1"/>
                    </a:solidFill>
                    <a:latin typeface="Arial" charset="0"/>
                  </a:defRPr>
                </a:lvl2pPr>
                <a:lvl3pPr marL="1143000" indent="-228600" eaLnBrk="0" hangingPunct="0">
                  <a:defRPr b="1" baseline="-25000">
                    <a:solidFill>
                      <a:schemeClr val="tx1"/>
                    </a:solidFill>
                    <a:latin typeface="Arial" charset="0"/>
                  </a:defRPr>
                </a:lvl3pPr>
                <a:lvl4pPr marL="1600200" indent="-228600" eaLnBrk="0" hangingPunct="0">
                  <a:defRPr b="1" baseline="-25000">
                    <a:solidFill>
                      <a:schemeClr val="tx1"/>
                    </a:solidFill>
                    <a:latin typeface="Arial" charset="0"/>
                  </a:defRPr>
                </a:lvl4pPr>
                <a:lvl5pPr marL="2057400" indent="-228600" eaLnBrk="0" hangingPunct="0">
                  <a:defRPr b="1" baseline="-25000">
                    <a:solidFill>
                      <a:schemeClr val="tx1"/>
                    </a:solidFill>
                    <a:latin typeface="Arial" charset="0"/>
                  </a:defRPr>
                </a:lvl5pPr>
                <a:lvl6pPr marL="2514600" indent="-228600" eaLnBrk="0" fontAlgn="base" hangingPunct="0">
                  <a:spcBef>
                    <a:spcPct val="0"/>
                  </a:spcBef>
                  <a:spcAft>
                    <a:spcPct val="0"/>
                  </a:spcAft>
                  <a:defRPr b="1" baseline="-25000">
                    <a:solidFill>
                      <a:schemeClr val="tx1"/>
                    </a:solidFill>
                    <a:latin typeface="Arial" charset="0"/>
                  </a:defRPr>
                </a:lvl6pPr>
                <a:lvl7pPr marL="2971800" indent="-228600" eaLnBrk="0" fontAlgn="base" hangingPunct="0">
                  <a:spcBef>
                    <a:spcPct val="0"/>
                  </a:spcBef>
                  <a:spcAft>
                    <a:spcPct val="0"/>
                  </a:spcAft>
                  <a:defRPr b="1" baseline="-25000">
                    <a:solidFill>
                      <a:schemeClr val="tx1"/>
                    </a:solidFill>
                    <a:latin typeface="Arial" charset="0"/>
                  </a:defRPr>
                </a:lvl7pPr>
                <a:lvl8pPr marL="3429000" indent="-228600" eaLnBrk="0" fontAlgn="base" hangingPunct="0">
                  <a:spcBef>
                    <a:spcPct val="0"/>
                  </a:spcBef>
                  <a:spcAft>
                    <a:spcPct val="0"/>
                  </a:spcAft>
                  <a:defRPr b="1" baseline="-25000">
                    <a:solidFill>
                      <a:schemeClr val="tx1"/>
                    </a:solidFill>
                    <a:latin typeface="Arial" charset="0"/>
                  </a:defRPr>
                </a:lvl8pPr>
                <a:lvl9pPr marL="3886200" indent="-228600" eaLnBrk="0" fontAlgn="base" hangingPunct="0">
                  <a:spcBef>
                    <a:spcPct val="0"/>
                  </a:spcBef>
                  <a:spcAft>
                    <a:spcPct val="0"/>
                  </a:spcAft>
                  <a:defRPr b="1" baseline="-25000">
                    <a:solidFill>
                      <a:schemeClr val="tx1"/>
                    </a:solidFill>
                    <a:latin typeface="Arial" charset="0"/>
                  </a:defRPr>
                </a:lvl9pPr>
              </a:lstStyle>
              <a:p>
                <a:pPr algn="ctr" defTabSz="914377" eaLnBrk="1" fontAlgn="base" hangingPunct="1">
                  <a:lnSpc>
                    <a:spcPts val="1200"/>
                  </a:lnSpc>
                  <a:spcBef>
                    <a:spcPct val="0"/>
                  </a:spcBef>
                  <a:spcAft>
                    <a:spcPts val="600"/>
                  </a:spcAft>
                  <a:defRPr/>
                </a:pPr>
                <a:r>
                  <a:rPr lang="en-US" sz="800" kern="0" baseline="0" dirty="0" err="1">
                    <a:solidFill>
                      <a:srgbClr val="000000"/>
                    </a:solidFill>
                    <a:latin typeface="+mn-lt"/>
                    <a:ea typeface="Verdana" panose="020B0604030504040204" pitchFamily="34" charset="0"/>
                    <a:cs typeface="Times New Roman" pitchFamily="18" charset="0"/>
                  </a:rPr>
                  <a:t>appli</a:t>
                </a:r>
                <a:endParaRPr lang="en-US" sz="800" kern="0" baseline="0" dirty="0">
                  <a:solidFill>
                    <a:srgbClr val="000000"/>
                  </a:solidFill>
                  <a:latin typeface="+mn-lt"/>
                  <a:ea typeface="Verdana" panose="020B0604030504040204" pitchFamily="34" charset="0"/>
                  <a:cs typeface="Times New Roman" pitchFamily="18" charset="0"/>
                </a:endParaRPr>
              </a:p>
            </p:txBody>
          </p:sp>
          <p:grpSp>
            <p:nvGrpSpPr>
              <p:cNvPr id="293" name="Groupe 292">
                <a:extLst>
                  <a:ext uri="{FF2B5EF4-FFF2-40B4-BE49-F238E27FC236}">
                    <a16:creationId xmlns:a16="http://schemas.microsoft.com/office/drawing/2014/main" id="{5F150B3E-26F6-1A93-776F-BC5E146AF848}"/>
                  </a:ext>
                </a:extLst>
              </p:cNvPr>
              <p:cNvGrpSpPr/>
              <p:nvPr/>
            </p:nvGrpSpPr>
            <p:grpSpPr>
              <a:xfrm>
                <a:off x="8387314" y="2102473"/>
                <a:ext cx="1888971" cy="718715"/>
                <a:chOff x="532023" y="2708395"/>
                <a:chExt cx="1888971" cy="718715"/>
              </a:xfrm>
            </p:grpSpPr>
            <p:sp>
              <p:nvSpPr>
                <p:cNvPr id="301" name="TextBox 25">
                  <a:extLst>
                    <a:ext uri="{FF2B5EF4-FFF2-40B4-BE49-F238E27FC236}">
                      <a16:creationId xmlns:a16="http://schemas.microsoft.com/office/drawing/2014/main" id="{F23E6751-633A-5EB6-7CAA-2D3BBB01DFE5}"/>
                    </a:ext>
                  </a:extLst>
                </p:cNvPr>
                <p:cNvSpPr txBox="1"/>
                <p:nvPr/>
              </p:nvSpPr>
              <p:spPr>
                <a:xfrm>
                  <a:off x="1315011" y="2708395"/>
                  <a:ext cx="312906" cy="338554"/>
                </a:xfrm>
                <a:prstGeom prst="rect">
                  <a:avLst/>
                </a:prstGeom>
                <a:noFill/>
              </p:spPr>
              <p:txBody>
                <a:bodyPr wrap="none" rtlCol="0">
                  <a:spAutoFit/>
                </a:bodyPr>
                <a:lstStyle/>
                <a:p>
                  <a:pPr algn="l"/>
                  <a:r>
                    <a:rPr lang="fr-FR" sz="1600" dirty="0"/>
                    <a:t>=</a:t>
                  </a:r>
                </a:p>
              </p:txBody>
            </p:sp>
            <p:sp>
              <p:nvSpPr>
                <p:cNvPr id="302" name="Text Box 1809">
                  <a:extLst>
                    <a:ext uri="{FF2B5EF4-FFF2-40B4-BE49-F238E27FC236}">
                      <a16:creationId xmlns:a16="http://schemas.microsoft.com/office/drawing/2014/main" id="{E85101C8-30C1-C012-6901-1DEF34224595}"/>
                    </a:ext>
                  </a:extLst>
                </p:cNvPr>
                <p:cNvSpPr txBox="1">
                  <a:spLocks noChangeArrowheads="1"/>
                </p:cNvSpPr>
                <p:nvPr/>
              </p:nvSpPr>
              <p:spPr bwMode="auto">
                <a:xfrm>
                  <a:off x="532023" y="3005367"/>
                  <a:ext cx="1025238" cy="421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lstStyle>
                  <a:lvl1pPr eaLnBrk="0" hangingPunct="0">
                    <a:defRPr b="1" baseline="-25000">
                      <a:solidFill>
                        <a:schemeClr val="tx1"/>
                      </a:solidFill>
                      <a:latin typeface="Arial" charset="0"/>
                    </a:defRPr>
                  </a:lvl1pPr>
                  <a:lvl2pPr marL="742950" indent="-285750" eaLnBrk="0" hangingPunct="0">
                    <a:defRPr b="1" baseline="-25000">
                      <a:solidFill>
                        <a:schemeClr val="tx1"/>
                      </a:solidFill>
                      <a:latin typeface="Arial" charset="0"/>
                    </a:defRPr>
                  </a:lvl2pPr>
                  <a:lvl3pPr marL="1143000" indent="-228600" eaLnBrk="0" hangingPunct="0">
                    <a:defRPr b="1" baseline="-25000">
                      <a:solidFill>
                        <a:schemeClr val="tx1"/>
                      </a:solidFill>
                      <a:latin typeface="Arial" charset="0"/>
                    </a:defRPr>
                  </a:lvl3pPr>
                  <a:lvl4pPr marL="1600200" indent="-228600" eaLnBrk="0" hangingPunct="0">
                    <a:defRPr b="1" baseline="-25000">
                      <a:solidFill>
                        <a:schemeClr val="tx1"/>
                      </a:solidFill>
                      <a:latin typeface="Arial" charset="0"/>
                    </a:defRPr>
                  </a:lvl4pPr>
                  <a:lvl5pPr marL="2057400" indent="-228600" eaLnBrk="0" hangingPunct="0">
                    <a:defRPr b="1" baseline="-25000">
                      <a:solidFill>
                        <a:schemeClr val="tx1"/>
                      </a:solidFill>
                      <a:latin typeface="Arial" charset="0"/>
                    </a:defRPr>
                  </a:lvl5pPr>
                  <a:lvl6pPr marL="2514600" indent="-228600" eaLnBrk="0" fontAlgn="base" hangingPunct="0">
                    <a:spcBef>
                      <a:spcPct val="0"/>
                    </a:spcBef>
                    <a:spcAft>
                      <a:spcPct val="0"/>
                    </a:spcAft>
                    <a:defRPr b="1" baseline="-25000">
                      <a:solidFill>
                        <a:schemeClr val="tx1"/>
                      </a:solidFill>
                      <a:latin typeface="Arial" charset="0"/>
                    </a:defRPr>
                  </a:lvl6pPr>
                  <a:lvl7pPr marL="2971800" indent="-228600" eaLnBrk="0" fontAlgn="base" hangingPunct="0">
                    <a:spcBef>
                      <a:spcPct val="0"/>
                    </a:spcBef>
                    <a:spcAft>
                      <a:spcPct val="0"/>
                    </a:spcAft>
                    <a:defRPr b="1" baseline="-25000">
                      <a:solidFill>
                        <a:schemeClr val="tx1"/>
                      </a:solidFill>
                      <a:latin typeface="Arial" charset="0"/>
                    </a:defRPr>
                  </a:lvl7pPr>
                  <a:lvl8pPr marL="3429000" indent="-228600" eaLnBrk="0" fontAlgn="base" hangingPunct="0">
                    <a:spcBef>
                      <a:spcPct val="0"/>
                    </a:spcBef>
                    <a:spcAft>
                      <a:spcPct val="0"/>
                    </a:spcAft>
                    <a:defRPr b="1" baseline="-25000">
                      <a:solidFill>
                        <a:schemeClr val="tx1"/>
                      </a:solidFill>
                      <a:latin typeface="Arial" charset="0"/>
                    </a:defRPr>
                  </a:lvl8pPr>
                  <a:lvl9pPr marL="3886200" indent="-228600" eaLnBrk="0" fontAlgn="base" hangingPunct="0">
                    <a:spcBef>
                      <a:spcPct val="0"/>
                    </a:spcBef>
                    <a:spcAft>
                      <a:spcPct val="0"/>
                    </a:spcAft>
                    <a:defRPr b="1" baseline="-25000">
                      <a:solidFill>
                        <a:schemeClr val="tx1"/>
                      </a:solidFill>
                      <a:latin typeface="Arial" charset="0"/>
                    </a:defRPr>
                  </a:lvl9pPr>
                </a:lstStyle>
                <a:p>
                  <a:pPr algn="ctr" defTabSz="914377" eaLnBrk="1" fontAlgn="base" hangingPunct="1">
                    <a:lnSpc>
                      <a:spcPts val="1200"/>
                    </a:lnSpc>
                    <a:spcBef>
                      <a:spcPct val="0"/>
                    </a:spcBef>
                    <a:spcAft>
                      <a:spcPts val="600"/>
                    </a:spcAft>
                    <a:defRPr/>
                  </a:pPr>
                  <a:r>
                    <a:rPr lang="en-US" sz="800" b="0" kern="0" baseline="0" dirty="0">
                      <a:latin typeface="+mn-lt"/>
                      <a:ea typeface="Verdana" panose="020B0604030504040204" pitchFamily="34" charset="0"/>
                      <a:cs typeface="Times New Roman" pitchFamily="18" charset="0"/>
                    </a:rPr>
                    <a:t>/</a:t>
                  </a:r>
                  <a:r>
                    <a:rPr lang="en-US" sz="800" b="0" kern="0" baseline="0" dirty="0" err="1">
                      <a:latin typeface="+mn-lt"/>
                      <a:ea typeface="Verdana" panose="020B0604030504040204" pitchFamily="34" charset="0"/>
                      <a:cs typeface="Times New Roman" pitchFamily="18" charset="0"/>
                    </a:rPr>
                    <a:t>repdir</a:t>
                  </a:r>
                  <a:endParaRPr lang="en-US" sz="800" b="0" kern="0" baseline="0" dirty="0">
                    <a:latin typeface="+mn-lt"/>
                    <a:ea typeface="Verdana" panose="020B0604030504040204" pitchFamily="34" charset="0"/>
                    <a:cs typeface="Times New Roman" pitchFamily="18" charset="0"/>
                  </a:endParaRPr>
                </a:p>
                <a:p>
                  <a:pPr algn="ctr" defTabSz="914377" eaLnBrk="1" fontAlgn="base" hangingPunct="1">
                    <a:lnSpc>
                      <a:spcPts val="1200"/>
                    </a:lnSpc>
                    <a:spcBef>
                      <a:spcPct val="0"/>
                    </a:spcBef>
                    <a:spcAft>
                      <a:spcPts val="600"/>
                    </a:spcAft>
                    <a:defRPr/>
                  </a:pPr>
                  <a:r>
                    <a:rPr lang="en-US" sz="800" kern="0" baseline="0" dirty="0">
                      <a:latin typeface="+mn-lt"/>
                      <a:ea typeface="Verdana" panose="020B0604030504040204" pitchFamily="34" charset="0"/>
                      <a:cs typeface="Times New Roman" pitchFamily="18" charset="0"/>
                    </a:rPr>
                    <a:t>uptodate</a:t>
                  </a:r>
                </a:p>
              </p:txBody>
            </p:sp>
            <p:sp>
              <p:nvSpPr>
                <p:cNvPr id="303" name="Text Box 1809">
                  <a:extLst>
                    <a:ext uri="{FF2B5EF4-FFF2-40B4-BE49-F238E27FC236}">
                      <a16:creationId xmlns:a16="http://schemas.microsoft.com/office/drawing/2014/main" id="{056924F6-1569-485E-46A2-134328370263}"/>
                    </a:ext>
                  </a:extLst>
                </p:cNvPr>
                <p:cNvSpPr txBox="1">
                  <a:spLocks noChangeArrowheads="1"/>
                </p:cNvSpPr>
                <p:nvPr/>
              </p:nvSpPr>
              <p:spPr bwMode="auto">
                <a:xfrm>
                  <a:off x="1395756" y="2997157"/>
                  <a:ext cx="1025238" cy="421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lstStyle>
                  <a:lvl1pPr eaLnBrk="0" hangingPunct="0">
                    <a:defRPr b="1" baseline="-25000">
                      <a:solidFill>
                        <a:schemeClr val="tx1"/>
                      </a:solidFill>
                      <a:latin typeface="Arial" charset="0"/>
                    </a:defRPr>
                  </a:lvl1pPr>
                  <a:lvl2pPr marL="742950" indent="-285750" eaLnBrk="0" hangingPunct="0">
                    <a:defRPr b="1" baseline="-25000">
                      <a:solidFill>
                        <a:schemeClr val="tx1"/>
                      </a:solidFill>
                      <a:latin typeface="Arial" charset="0"/>
                    </a:defRPr>
                  </a:lvl2pPr>
                  <a:lvl3pPr marL="1143000" indent="-228600" eaLnBrk="0" hangingPunct="0">
                    <a:defRPr b="1" baseline="-25000">
                      <a:solidFill>
                        <a:schemeClr val="tx1"/>
                      </a:solidFill>
                      <a:latin typeface="Arial" charset="0"/>
                    </a:defRPr>
                  </a:lvl3pPr>
                  <a:lvl4pPr marL="1600200" indent="-228600" eaLnBrk="0" hangingPunct="0">
                    <a:defRPr b="1" baseline="-25000">
                      <a:solidFill>
                        <a:schemeClr val="tx1"/>
                      </a:solidFill>
                      <a:latin typeface="Arial" charset="0"/>
                    </a:defRPr>
                  </a:lvl4pPr>
                  <a:lvl5pPr marL="2057400" indent="-228600" eaLnBrk="0" hangingPunct="0">
                    <a:defRPr b="1" baseline="-25000">
                      <a:solidFill>
                        <a:schemeClr val="tx1"/>
                      </a:solidFill>
                      <a:latin typeface="Arial" charset="0"/>
                    </a:defRPr>
                  </a:lvl5pPr>
                  <a:lvl6pPr marL="2514600" indent="-228600" eaLnBrk="0" fontAlgn="base" hangingPunct="0">
                    <a:spcBef>
                      <a:spcPct val="0"/>
                    </a:spcBef>
                    <a:spcAft>
                      <a:spcPct val="0"/>
                    </a:spcAft>
                    <a:defRPr b="1" baseline="-25000">
                      <a:solidFill>
                        <a:schemeClr val="tx1"/>
                      </a:solidFill>
                      <a:latin typeface="Arial" charset="0"/>
                    </a:defRPr>
                  </a:lvl6pPr>
                  <a:lvl7pPr marL="2971800" indent="-228600" eaLnBrk="0" fontAlgn="base" hangingPunct="0">
                    <a:spcBef>
                      <a:spcPct val="0"/>
                    </a:spcBef>
                    <a:spcAft>
                      <a:spcPct val="0"/>
                    </a:spcAft>
                    <a:defRPr b="1" baseline="-25000">
                      <a:solidFill>
                        <a:schemeClr val="tx1"/>
                      </a:solidFill>
                      <a:latin typeface="Arial" charset="0"/>
                    </a:defRPr>
                  </a:lvl7pPr>
                  <a:lvl8pPr marL="3429000" indent="-228600" eaLnBrk="0" fontAlgn="base" hangingPunct="0">
                    <a:spcBef>
                      <a:spcPct val="0"/>
                    </a:spcBef>
                    <a:spcAft>
                      <a:spcPct val="0"/>
                    </a:spcAft>
                    <a:defRPr b="1" baseline="-25000">
                      <a:solidFill>
                        <a:schemeClr val="tx1"/>
                      </a:solidFill>
                      <a:latin typeface="Arial" charset="0"/>
                    </a:defRPr>
                  </a:lvl8pPr>
                  <a:lvl9pPr marL="3886200" indent="-228600" eaLnBrk="0" fontAlgn="base" hangingPunct="0">
                    <a:spcBef>
                      <a:spcPct val="0"/>
                    </a:spcBef>
                    <a:spcAft>
                      <a:spcPct val="0"/>
                    </a:spcAft>
                    <a:defRPr b="1" baseline="-25000">
                      <a:solidFill>
                        <a:schemeClr val="tx1"/>
                      </a:solidFill>
                      <a:latin typeface="Arial" charset="0"/>
                    </a:defRPr>
                  </a:lvl9pPr>
                </a:lstStyle>
                <a:p>
                  <a:pPr algn="ctr" defTabSz="914377" eaLnBrk="1" fontAlgn="base" hangingPunct="1">
                    <a:lnSpc>
                      <a:spcPts val="1200"/>
                    </a:lnSpc>
                    <a:spcBef>
                      <a:spcPct val="0"/>
                    </a:spcBef>
                    <a:spcAft>
                      <a:spcPts val="600"/>
                    </a:spcAft>
                    <a:defRPr/>
                  </a:pPr>
                  <a:r>
                    <a:rPr lang="en-US" sz="800" b="0" kern="0" baseline="0" dirty="0">
                      <a:latin typeface="+mn-lt"/>
                      <a:ea typeface="Verdana" panose="020B0604030504040204" pitchFamily="34" charset="0"/>
                      <a:cs typeface="Times New Roman" pitchFamily="18" charset="0"/>
                    </a:rPr>
                    <a:t>/</a:t>
                  </a:r>
                  <a:r>
                    <a:rPr lang="en-US" sz="800" b="0" kern="0" baseline="0" dirty="0" err="1">
                      <a:latin typeface="+mn-lt"/>
                      <a:ea typeface="Verdana" panose="020B0604030504040204" pitchFamily="34" charset="0"/>
                      <a:cs typeface="Times New Roman" pitchFamily="18" charset="0"/>
                    </a:rPr>
                    <a:t>repdir</a:t>
                  </a:r>
                  <a:endParaRPr lang="en-US" sz="800" b="0" kern="0" baseline="0" dirty="0">
                    <a:latin typeface="+mn-lt"/>
                    <a:ea typeface="Verdana" panose="020B0604030504040204" pitchFamily="34" charset="0"/>
                    <a:cs typeface="Times New Roman" pitchFamily="18" charset="0"/>
                  </a:endParaRPr>
                </a:p>
                <a:p>
                  <a:pPr algn="ctr" defTabSz="914377" eaLnBrk="1" fontAlgn="base" hangingPunct="1">
                    <a:lnSpc>
                      <a:spcPts val="1200"/>
                    </a:lnSpc>
                    <a:spcBef>
                      <a:spcPct val="0"/>
                    </a:spcBef>
                    <a:spcAft>
                      <a:spcPts val="600"/>
                    </a:spcAft>
                    <a:defRPr/>
                  </a:pPr>
                  <a:r>
                    <a:rPr lang="en-US" sz="800" kern="0" baseline="0" dirty="0">
                      <a:latin typeface="+mn-lt"/>
                      <a:ea typeface="Verdana" panose="020B0604030504040204" pitchFamily="34" charset="0"/>
                      <a:cs typeface="Times New Roman" pitchFamily="18" charset="0"/>
                    </a:rPr>
                    <a:t>uptodate</a:t>
                  </a:r>
                </a:p>
              </p:txBody>
            </p:sp>
          </p:grpSp>
          <p:sp>
            <p:nvSpPr>
              <p:cNvPr id="294" name="Text Box 1809">
                <a:extLst>
                  <a:ext uri="{FF2B5EF4-FFF2-40B4-BE49-F238E27FC236}">
                    <a16:creationId xmlns:a16="http://schemas.microsoft.com/office/drawing/2014/main" id="{33BEFEEA-8B39-9A91-4A30-3A547346C6F4}"/>
                  </a:ext>
                </a:extLst>
              </p:cNvPr>
              <p:cNvSpPr txBox="1">
                <a:spLocks noChangeArrowheads="1"/>
              </p:cNvSpPr>
              <p:nvPr/>
            </p:nvSpPr>
            <p:spPr bwMode="auto">
              <a:xfrm>
                <a:off x="8733147" y="1262442"/>
                <a:ext cx="475528" cy="200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lstStyle>
                <a:lvl1pPr eaLnBrk="0" hangingPunct="0">
                  <a:defRPr b="1" baseline="-25000">
                    <a:solidFill>
                      <a:schemeClr val="tx1"/>
                    </a:solidFill>
                    <a:latin typeface="Arial" charset="0"/>
                  </a:defRPr>
                </a:lvl1pPr>
                <a:lvl2pPr marL="742950" indent="-285750" eaLnBrk="0" hangingPunct="0">
                  <a:defRPr b="1" baseline="-25000">
                    <a:solidFill>
                      <a:schemeClr val="tx1"/>
                    </a:solidFill>
                    <a:latin typeface="Arial" charset="0"/>
                  </a:defRPr>
                </a:lvl2pPr>
                <a:lvl3pPr marL="1143000" indent="-228600" eaLnBrk="0" hangingPunct="0">
                  <a:defRPr b="1" baseline="-25000">
                    <a:solidFill>
                      <a:schemeClr val="tx1"/>
                    </a:solidFill>
                    <a:latin typeface="Arial" charset="0"/>
                  </a:defRPr>
                </a:lvl3pPr>
                <a:lvl4pPr marL="1600200" indent="-228600" eaLnBrk="0" hangingPunct="0">
                  <a:defRPr b="1" baseline="-25000">
                    <a:solidFill>
                      <a:schemeClr val="tx1"/>
                    </a:solidFill>
                    <a:latin typeface="Arial" charset="0"/>
                  </a:defRPr>
                </a:lvl4pPr>
                <a:lvl5pPr marL="2057400" indent="-228600" eaLnBrk="0" hangingPunct="0">
                  <a:defRPr b="1" baseline="-25000">
                    <a:solidFill>
                      <a:schemeClr val="tx1"/>
                    </a:solidFill>
                    <a:latin typeface="Arial" charset="0"/>
                  </a:defRPr>
                </a:lvl5pPr>
                <a:lvl6pPr marL="2514600" indent="-228600" eaLnBrk="0" fontAlgn="base" hangingPunct="0">
                  <a:spcBef>
                    <a:spcPct val="0"/>
                  </a:spcBef>
                  <a:spcAft>
                    <a:spcPct val="0"/>
                  </a:spcAft>
                  <a:defRPr b="1" baseline="-25000">
                    <a:solidFill>
                      <a:schemeClr val="tx1"/>
                    </a:solidFill>
                    <a:latin typeface="Arial" charset="0"/>
                  </a:defRPr>
                </a:lvl6pPr>
                <a:lvl7pPr marL="2971800" indent="-228600" eaLnBrk="0" fontAlgn="base" hangingPunct="0">
                  <a:spcBef>
                    <a:spcPct val="0"/>
                  </a:spcBef>
                  <a:spcAft>
                    <a:spcPct val="0"/>
                  </a:spcAft>
                  <a:defRPr b="1" baseline="-25000">
                    <a:solidFill>
                      <a:schemeClr val="tx1"/>
                    </a:solidFill>
                    <a:latin typeface="Arial" charset="0"/>
                  </a:defRPr>
                </a:lvl7pPr>
                <a:lvl8pPr marL="3429000" indent="-228600" eaLnBrk="0" fontAlgn="base" hangingPunct="0">
                  <a:spcBef>
                    <a:spcPct val="0"/>
                  </a:spcBef>
                  <a:spcAft>
                    <a:spcPct val="0"/>
                  </a:spcAft>
                  <a:defRPr b="1" baseline="-25000">
                    <a:solidFill>
                      <a:schemeClr val="tx1"/>
                    </a:solidFill>
                    <a:latin typeface="Arial" charset="0"/>
                  </a:defRPr>
                </a:lvl8pPr>
                <a:lvl9pPr marL="3886200" indent="-228600" eaLnBrk="0" fontAlgn="base" hangingPunct="0">
                  <a:spcBef>
                    <a:spcPct val="0"/>
                  </a:spcBef>
                  <a:spcAft>
                    <a:spcPct val="0"/>
                  </a:spcAft>
                  <a:defRPr b="1" baseline="-25000">
                    <a:solidFill>
                      <a:schemeClr val="tx1"/>
                    </a:solidFill>
                    <a:latin typeface="Arial" charset="0"/>
                  </a:defRPr>
                </a:lvl9pPr>
              </a:lstStyle>
              <a:p>
                <a:pPr algn="ctr" defTabSz="914377" eaLnBrk="1" fontAlgn="base" hangingPunct="1">
                  <a:lnSpc>
                    <a:spcPts val="1200"/>
                  </a:lnSpc>
                  <a:spcBef>
                    <a:spcPct val="0"/>
                  </a:spcBef>
                  <a:spcAft>
                    <a:spcPts val="600"/>
                  </a:spcAft>
                  <a:defRPr/>
                </a:pPr>
                <a:r>
                  <a:rPr lang="en-US" sz="800" b="0" kern="0" baseline="0" dirty="0">
                    <a:latin typeface="+mn-lt"/>
                    <a:ea typeface="Verdana" panose="020B0604030504040204" pitchFamily="34" charset="0"/>
                    <a:cs typeface="Times New Roman" pitchFamily="18" charset="0"/>
                  </a:rPr>
                  <a:t>ip1</a:t>
                </a:r>
              </a:p>
            </p:txBody>
          </p:sp>
          <p:sp>
            <p:nvSpPr>
              <p:cNvPr id="295" name="Text Box 1809">
                <a:extLst>
                  <a:ext uri="{FF2B5EF4-FFF2-40B4-BE49-F238E27FC236}">
                    <a16:creationId xmlns:a16="http://schemas.microsoft.com/office/drawing/2014/main" id="{0F21AEDE-24E3-7870-6E35-7E13292F1BFA}"/>
                  </a:ext>
                </a:extLst>
              </p:cNvPr>
              <p:cNvSpPr txBox="1">
                <a:spLocks noChangeArrowheads="1"/>
              </p:cNvSpPr>
              <p:nvPr/>
            </p:nvSpPr>
            <p:spPr bwMode="auto">
              <a:xfrm>
                <a:off x="9481606" y="1264401"/>
                <a:ext cx="475528" cy="200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lstStyle>
                <a:lvl1pPr eaLnBrk="0" hangingPunct="0">
                  <a:defRPr b="1" baseline="-25000">
                    <a:solidFill>
                      <a:schemeClr val="tx1"/>
                    </a:solidFill>
                    <a:latin typeface="Arial" charset="0"/>
                  </a:defRPr>
                </a:lvl1pPr>
                <a:lvl2pPr marL="742950" indent="-285750" eaLnBrk="0" hangingPunct="0">
                  <a:defRPr b="1" baseline="-25000">
                    <a:solidFill>
                      <a:schemeClr val="tx1"/>
                    </a:solidFill>
                    <a:latin typeface="Arial" charset="0"/>
                  </a:defRPr>
                </a:lvl2pPr>
                <a:lvl3pPr marL="1143000" indent="-228600" eaLnBrk="0" hangingPunct="0">
                  <a:defRPr b="1" baseline="-25000">
                    <a:solidFill>
                      <a:schemeClr val="tx1"/>
                    </a:solidFill>
                    <a:latin typeface="Arial" charset="0"/>
                  </a:defRPr>
                </a:lvl3pPr>
                <a:lvl4pPr marL="1600200" indent="-228600" eaLnBrk="0" hangingPunct="0">
                  <a:defRPr b="1" baseline="-25000">
                    <a:solidFill>
                      <a:schemeClr val="tx1"/>
                    </a:solidFill>
                    <a:latin typeface="Arial" charset="0"/>
                  </a:defRPr>
                </a:lvl4pPr>
                <a:lvl5pPr marL="2057400" indent="-228600" eaLnBrk="0" hangingPunct="0">
                  <a:defRPr b="1" baseline="-25000">
                    <a:solidFill>
                      <a:schemeClr val="tx1"/>
                    </a:solidFill>
                    <a:latin typeface="Arial" charset="0"/>
                  </a:defRPr>
                </a:lvl5pPr>
                <a:lvl6pPr marL="2514600" indent="-228600" eaLnBrk="0" fontAlgn="base" hangingPunct="0">
                  <a:spcBef>
                    <a:spcPct val="0"/>
                  </a:spcBef>
                  <a:spcAft>
                    <a:spcPct val="0"/>
                  </a:spcAft>
                  <a:defRPr b="1" baseline="-25000">
                    <a:solidFill>
                      <a:schemeClr val="tx1"/>
                    </a:solidFill>
                    <a:latin typeface="Arial" charset="0"/>
                  </a:defRPr>
                </a:lvl6pPr>
                <a:lvl7pPr marL="2971800" indent="-228600" eaLnBrk="0" fontAlgn="base" hangingPunct="0">
                  <a:spcBef>
                    <a:spcPct val="0"/>
                  </a:spcBef>
                  <a:spcAft>
                    <a:spcPct val="0"/>
                  </a:spcAft>
                  <a:defRPr b="1" baseline="-25000">
                    <a:solidFill>
                      <a:schemeClr val="tx1"/>
                    </a:solidFill>
                    <a:latin typeface="Arial" charset="0"/>
                  </a:defRPr>
                </a:lvl7pPr>
                <a:lvl8pPr marL="3429000" indent="-228600" eaLnBrk="0" fontAlgn="base" hangingPunct="0">
                  <a:spcBef>
                    <a:spcPct val="0"/>
                  </a:spcBef>
                  <a:spcAft>
                    <a:spcPct val="0"/>
                  </a:spcAft>
                  <a:defRPr b="1" baseline="-25000">
                    <a:solidFill>
                      <a:schemeClr val="tx1"/>
                    </a:solidFill>
                    <a:latin typeface="Arial" charset="0"/>
                  </a:defRPr>
                </a:lvl8pPr>
                <a:lvl9pPr marL="3886200" indent="-228600" eaLnBrk="0" fontAlgn="base" hangingPunct="0">
                  <a:spcBef>
                    <a:spcPct val="0"/>
                  </a:spcBef>
                  <a:spcAft>
                    <a:spcPct val="0"/>
                  </a:spcAft>
                  <a:defRPr b="1" baseline="-25000">
                    <a:solidFill>
                      <a:schemeClr val="tx1"/>
                    </a:solidFill>
                    <a:latin typeface="Arial" charset="0"/>
                  </a:defRPr>
                </a:lvl9pPr>
              </a:lstStyle>
              <a:p>
                <a:pPr algn="ctr" defTabSz="914377" eaLnBrk="1" fontAlgn="base" hangingPunct="1">
                  <a:lnSpc>
                    <a:spcPts val="1200"/>
                  </a:lnSpc>
                  <a:spcBef>
                    <a:spcPct val="0"/>
                  </a:spcBef>
                  <a:spcAft>
                    <a:spcPts val="600"/>
                  </a:spcAft>
                  <a:defRPr/>
                </a:pPr>
                <a:r>
                  <a:rPr lang="en-US" sz="800" b="0" kern="0" baseline="0" dirty="0">
                    <a:latin typeface="+mn-lt"/>
                    <a:ea typeface="Verdana" panose="020B0604030504040204" pitchFamily="34" charset="0"/>
                    <a:cs typeface="Times New Roman" pitchFamily="18" charset="0"/>
                  </a:rPr>
                  <a:t>ip2</a:t>
                </a:r>
              </a:p>
            </p:txBody>
          </p:sp>
          <p:cxnSp>
            <p:nvCxnSpPr>
              <p:cNvPr id="296" name="Connecteur : en angle 295">
                <a:extLst>
                  <a:ext uri="{FF2B5EF4-FFF2-40B4-BE49-F238E27FC236}">
                    <a16:creationId xmlns:a16="http://schemas.microsoft.com/office/drawing/2014/main" id="{90FE16F5-B031-F8F2-59FB-2A3FAA53D2A3}"/>
                  </a:ext>
                </a:extLst>
              </p:cNvPr>
              <p:cNvCxnSpPr>
                <a:cxnSpLocks/>
              </p:cNvCxnSpPr>
              <p:nvPr/>
            </p:nvCxnSpPr>
            <p:spPr>
              <a:xfrm rot="16200000" flipH="1">
                <a:off x="9433048" y="927491"/>
                <a:ext cx="466720" cy="512530"/>
              </a:xfrm>
              <a:prstGeom prst="bentConnector3">
                <a:avLst>
                  <a:gd name="adj1" fmla="val 50000"/>
                </a:avLst>
              </a:prstGeom>
              <a:ln>
                <a:solidFill>
                  <a:schemeClr val="tx1"/>
                </a:solidFill>
                <a:tailEnd type="stealth"/>
              </a:ln>
            </p:spPr>
            <p:style>
              <a:lnRef idx="1">
                <a:schemeClr val="accent1"/>
              </a:lnRef>
              <a:fillRef idx="0">
                <a:schemeClr val="accent1"/>
              </a:fillRef>
              <a:effectRef idx="0">
                <a:schemeClr val="accent1"/>
              </a:effectRef>
              <a:fontRef idx="minor">
                <a:schemeClr val="tx1"/>
              </a:fontRef>
            </p:style>
          </p:cxnSp>
          <p:cxnSp>
            <p:nvCxnSpPr>
              <p:cNvPr id="297" name="Connecteur droit avec flèche 296">
                <a:extLst>
                  <a:ext uri="{FF2B5EF4-FFF2-40B4-BE49-F238E27FC236}">
                    <a16:creationId xmlns:a16="http://schemas.microsoft.com/office/drawing/2014/main" id="{91379EBC-0B76-24C9-9569-717E65AC6C7F}"/>
                  </a:ext>
                </a:extLst>
              </p:cNvPr>
              <p:cNvCxnSpPr>
                <a:cxnSpLocks/>
              </p:cNvCxnSpPr>
              <p:nvPr/>
            </p:nvCxnSpPr>
            <p:spPr>
              <a:xfrm>
                <a:off x="8772210" y="1225116"/>
                <a:ext cx="0" cy="192000"/>
              </a:xfrm>
              <a:prstGeom prst="straightConnector1">
                <a:avLst/>
              </a:prstGeom>
              <a:ln>
                <a:solidFill>
                  <a:schemeClr val="tx1"/>
                </a:solidFill>
                <a:prstDash val="dash"/>
                <a:tailEnd type="stealth"/>
              </a:ln>
            </p:spPr>
            <p:style>
              <a:lnRef idx="1">
                <a:schemeClr val="accent1"/>
              </a:lnRef>
              <a:fillRef idx="0">
                <a:schemeClr val="accent1"/>
              </a:fillRef>
              <a:effectRef idx="0">
                <a:schemeClr val="accent1"/>
              </a:effectRef>
              <a:fontRef idx="minor">
                <a:schemeClr val="tx1"/>
              </a:fontRef>
            </p:style>
          </p:cxnSp>
          <p:cxnSp>
            <p:nvCxnSpPr>
              <p:cNvPr id="298" name="Connecteur droit avec flèche 297">
                <a:extLst>
                  <a:ext uri="{FF2B5EF4-FFF2-40B4-BE49-F238E27FC236}">
                    <a16:creationId xmlns:a16="http://schemas.microsoft.com/office/drawing/2014/main" id="{F53EE239-197B-2FC8-3B8D-52280052AB27}"/>
                  </a:ext>
                </a:extLst>
              </p:cNvPr>
              <p:cNvCxnSpPr>
                <a:cxnSpLocks/>
              </p:cNvCxnSpPr>
              <p:nvPr/>
            </p:nvCxnSpPr>
            <p:spPr>
              <a:xfrm>
                <a:off x="9838322" y="1225501"/>
                <a:ext cx="0" cy="192000"/>
              </a:xfrm>
              <a:prstGeom prst="straightConnector1">
                <a:avLst/>
              </a:prstGeom>
              <a:ln>
                <a:solidFill>
                  <a:schemeClr val="tx1"/>
                </a:solidFill>
                <a:prstDash val="dash"/>
                <a:tailEnd type="stealth"/>
              </a:ln>
            </p:spPr>
            <p:style>
              <a:lnRef idx="1">
                <a:schemeClr val="accent1"/>
              </a:lnRef>
              <a:fillRef idx="0">
                <a:schemeClr val="accent1"/>
              </a:fillRef>
              <a:effectRef idx="0">
                <a:schemeClr val="accent1"/>
              </a:effectRef>
              <a:fontRef idx="minor">
                <a:schemeClr val="tx1"/>
              </a:fontRef>
            </p:style>
          </p:cxnSp>
          <p:cxnSp>
            <p:nvCxnSpPr>
              <p:cNvPr id="299" name="Connecteur droit 298">
                <a:extLst>
                  <a:ext uri="{FF2B5EF4-FFF2-40B4-BE49-F238E27FC236}">
                    <a16:creationId xmlns:a16="http://schemas.microsoft.com/office/drawing/2014/main" id="{12BFA092-27ED-E865-4009-02452E7023E5}"/>
                  </a:ext>
                </a:extLst>
              </p:cNvPr>
              <p:cNvCxnSpPr>
                <a:cxnSpLocks/>
              </p:cNvCxnSpPr>
              <p:nvPr/>
            </p:nvCxnSpPr>
            <p:spPr>
              <a:xfrm flipV="1">
                <a:off x="8774796" y="1232210"/>
                <a:ext cx="1044000" cy="2371"/>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00" name="Text Box 1809">
                <a:extLst>
                  <a:ext uri="{FF2B5EF4-FFF2-40B4-BE49-F238E27FC236}">
                    <a16:creationId xmlns:a16="http://schemas.microsoft.com/office/drawing/2014/main" id="{5661EFAF-BC65-A16C-BD39-62513FF170B4}"/>
                  </a:ext>
                </a:extLst>
              </p:cNvPr>
              <p:cNvSpPr txBox="1">
                <a:spLocks noChangeArrowheads="1"/>
              </p:cNvSpPr>
              <p:nvPr/>
            </p:nvSpPr>
            <p:spPr bwMode="auto">
              <a:xfrm>
                <a:off x="9745633" y="1229564"/>
                <a:ext cx="689396" cy="200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lstStyle>
                <a:lvl1pPr eaLnBrk="0" hangingPunct="0">
                  <a:defRPr b="1" baseline="-25000">
                    <a:solidFill>
                      <a:schemeClr val="tx1"/>
                    </a:solidFill>
                    <a:latin typeface="Arial" charset="0"/>
                  </a:defRPr>
                </a:lvl1pPr>
                <a:lvl2pPr marL="742950" indent="-285750" eaLnBrk="0" hangingPunct="0">
                  <a:defRPr b="1" baseline="-25000">
                    <a:solidFill>
                      <a:schemeClr val="tx1"/>
                    </a:solidFill>
                    <a:latin typeface="Arial" charset="0"/>
                  </a:defRPr>
                </a:lvl2pPr>
                <a:lvl3pPr marL="1143000" indent="-228600" eaLnBrk="0" hangingPunct="0">
                  <a:defRPr b="1" baseline="-25000">
                    <a:solidFill>
                      <a:schemeClr val="tx1"/>
                    </a:solidFill>
                    <a:latin typeface="Arial" charset="0"/>
                  </a:defRPr>
                </a:lvl3pPr>
                <a:lvl4pPr marL="1600200" indent="-228600" eaLnBrk="0" hangingPunct="0">
                  <a:defRPr b="1" baseline="-25000">
                    <a:solidFill>
                      <a:schemeClr val="tx1"/>
                    </a:solidFill>
                    <a:latin typeface="Arial" charset="0"/>
                  </a:defRPr>
                </a:lvl4pPr>
                <a:lvl5pPr marL="2057400" indent="-228600" eaLnBrk="0" hangingPunct="0">
                  <a:defRPr b="1" baseline="-25000">
                    <a:solidFill>
                      <a:schemeClr val="tx1"/>
                    </a:solidFill>
                    <a:latin typeface="Arial" charset="0"/>
                  </a:defRPr>
                </a:lvl5pPr>
                <a:lvl6pPr marL="2514600" indent="-228600" eaLnBrk="0" fontAlgn="base" hangingPunct="0">
                  <a:spcBef>
                    <a:spcPct val="0"/>
                  </a:spcBef>
                  <a:spcAft>
                    <a:spcPct val="0"/>
                  </a:spcAft>
                  <a:defRPr b="1" baseline="-25000">
                    <a:solidFill>
                      <a:schemeClr val="tx1"/>
                    </a:solidFill>
                    <a:latin typeface="Arial" charset="0"/>
                  </a:defRPr>
                </a:lvl6pPr>
                <a:lvl7pPr marL="2971800" indent="-228600" eaLnBrk="0" fontAlgn="base" hangingPunct="0">
                  <a:spcBef>
                    <a:spcPct val="0"/>
                  </a:spcBef>
                  <a:spcAft>
                    <a:spcPct val="0"/>
                  </a:spcAft>
                  <a:defRPr b="1" baseline="-25000">
                    <a:solidFill>
                      <a:schemeClr val="tx1"/>
                    </a:solidFill>
                    <a:latin typeface="Arial" charset="0"/>
                  </a:defRPr>
                </a:lvl7pPr>
                <a:lvl8pPr marL="3429000" indent="-228600" eaLnBrk="0" fontAlgn="base" hangingPunct="0">
                  <a:spcBef>
                    <a:spcPct val="0"/>
                  </a:spcBef>
                  <a:spcAft>
                    <a:spcPct val="0"/>
                  </a:spcAft>
                  <a:defRPr b="1" baseline="-25000">
                    <a:solidFill>
                      <a:schemeClr val="tx1"/>
                    </a:solidFill>
                    <a:latin typeface="Arial" charset="0"/>
                  </a:defRPr>
                </a:lvl8pPr>
                <a:lvl9pPr marL="3886200" indent="-228600" eaLnBrk="0" fontAlgn="base" hangingPunct="0">
                  <a:spcBef>
                    <a:spcPct val="0"/>
                  </a:spcBef>
                  <a:spcAft>
                    <a:spcPct val="0"/>
                  </a:spcAft>
                  <a:defRPr b="1" baseline="-25000">
                    <a:solidFill>
                      <a:schemeClr val="tx1"/>
                    </a:solidFill>
                    <a:latin typeface="Arial" charset="0"/>
                  </a:defRPr>
                </a:lvl9pPr>
              </a:lstStyle>
              <a:p>
                <a:pPr algn="ctr" defTabSz="914377" eaLnBrk="1" fontAlgn="base" hangingPunct="1">
                  <a:lnSpc>
                    <a:spcPts val="1200"/>
                  </a:lnSpc>
                  <a:spcBef>
                    <a:spcPct val="0"/>
                  </a:spcBef>
                  <a:spcAft>
                    <a:spcPts val="600"/>
                  </a:spcAft>
                  <a:defRPr/>
                </a:pPr>
                <a:r>
                  <a:rPr lang="en-US" sz="800" kern="0" baseline="0" dirty="0" err="1">
                    <a:latin typeface="+mn-lt"/>
                    <a:ea typeface="Verdana" panose="020B0604030504040204" pitchFamily="34" charset="0"/>
                    <a:cs typeface="Times New Roman" pitchFamily="18" charset="0"/>
                  </a:rPr>
                  <a:t>vip</a:t>
                </a:r>
                <a:endParaRPr lang="en-US" sz="800" kern="0" baseline="0" dirty="0">
                  <a:latin typeface="+mn-lt"/>
                  <a:ea typeface="Verdana" panose="020B0604030504040204" pitchFamily="34" charset="0"/>
                  <a:cs typeface="Times New Roman" pitchFamily="18" charset="0"/>
                </a:endParaRPr>
              </a:p>
            </p:txBody>
          </p:sp>
        </p:grpSp>
        <p:pic>
          <p:nvPicPr>
            <p:cNvPr id="285" name="Graphique 284" descr="Utilisateurs contour">
              <a:extLst>
                <a:ext uri="{FF2B5EF4-FFF2-40B4-BE49-F238E27FC236}">
                  <a16:creationId xmlns:a16="http://schemas.microsoft.com/office/drawing/2014/main" id="{10599E4C-2007-F832-21E1-BDC7F965D75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105332" y="396451"/>
              <a:ext cx="522088" cy="522088"/>
            </a:xfrm>
            <a:prstGeom prst="rect">
              <a:avLst/>
            </a:prstGeom>
          </p:spPr>
        </p:pic>
        <p:sp>
          <p:nvSpPr>
            <p:cNvPr id="286" name="Forme libre : forme 285">
              <a:extLst>
                <a:ext uri="{FF2B5EF4-FFF2-40B4-BE49-F238E27FC236}">
                  <a16:creationId xmlns:a16="http://schemas.microsoft.com/office/drawing/2014/main" id="{DA1D7454-F508-EE18-A01A-2CB80E638AD3}"/>
                </a:ext>
              </a:extLst>
            </p:cNvPr>
            <p:cNvSpPr/>
            <p:nvPr/>
          </p:nvSpPr>
          <p:spPr>
            <a:xfrm>
              <a:off x="8580092" y="1454854"/>
              <a:ext cx="389724" cy="647619"/>
            </a:xfrm>
            <a:custGeom>
              <a:avLst/>
              <a:gdLst>
                <a:gd name="connsiteX0" fmla="*/ 228600 w 266700"/>
                <a:gd name="connsiteY0" fmla="*/ 95250 h 533400"/>
                <a:gd name="connsiteX1" fmla="*/ 38100 w 266700"/>
                <a:gd name="connsiteY1" fmla="*/ 95250 h 533400"/>
                <a:gd name="connsiteX2" fmla="*/ 38100 w 266700"/>
                <a:gd name="connsiteY2" fmla="*/ 38100 h 533400"/>
                <a:gd name="connsiteX3" fmla="*/ 228600 w 266700"/>
                <a:gd name="connsiteY3" fmla="*/ 38100 h 533400"/>
                <a:gd name="connsiteX4" fmla="*/ 228600 w 266700"/>
                <a:gd name="connsiteY4" fmla="*/ 95250 h 533400"/>
                <a:gd name="connsiteX5" fmla="*/ 228600 w 266700"/>
                <a:gd name="connsiteY5" fmla="*/ 190500 h 533400"/>
                <a:gd name="connsiteX6" fmla="*/ 38100 w 266700"/>
                <a:gd name="connsiteY6" fmla="*/ 190500 h 533400"/>
                <a:gd name="connsiteX7" fmla="*/ 38100 w 266700"/>
                <a:gd name="connsiteY7" fmla="*/ 133350 h 533400"/>
                <a:gd name="connsiteX8" fmla="*/ 228600 w 266700"/>
                <a:gd name="connsiteY8" fmla="*/ 133350 h 533400"/>
                <a:gd name="connsiteX9" fmla="*/ 228600 w 266700"/>
                <a:gd name="connsiteY9" fmla="*/ 190500 h 533400"/>
                <a:gd name="connsiteX10" fmla="*/ 133350 w 266700"/>
                <a:gd name="connsiteY10" fmla="*/ 476250 h 533400"/>
                <a:gd name="connsiteX11" fmla="*/ 104775 w 266700"/>
                <a:gd name="connsiteY11" fmla="*/ 447675 h 533400"/>
                <a:gd name="connsiteX12" fmla="*/ 133350 w 266700"/>
                <a:gd name="connsiteY12" fmla="*/ 419100 h 533400"/>
                <a:gd name="connsiteX13" fmla="*/ 161925 w 266700"/>
                <a:gd name="connsiteY13" fmla="*/ 447675 h 533400"/>
                <a:gd name="connsiteX14" fmla="*/ 133350 w 266700"/>
                <a:gd name="connsiteY14" fmla="*/ 476250 h 533400"/>
                <a:gd name="connsiteX15" fmla="*/ 228600 w 266700"/>
                <a:gd name="connsiteY15" fmla="*/ 0 h 533400"/>
                <a:gd name="connsiteX16" fmla="*/ 38100 w 266700"/>
                <a:gd name="connsiteY16" fmla="*/ 0 h 533400"/>
                <a:gd name="connsiteX17" fmla="*/ 0 w 266700"/>
                <a:gd name="connsiteY17" fmla="*/ 38100 h 533400"/>
                <a:gd name="connsiteX18" fmla="*/ 0 w 266700"/>
                <a:gd name="connsiteY18" fmla="*/ 495300 h 533400"/>
                <a:gd name="connsiteX19" fmla="*/ 38100 w 266700"/>
                <a:gd name="connsiteY19" fmla="*/ 533400 h 533400"/>
                <a:gd name="connsiteX20" fmla="*/ 228600 w 266700"/>
                <a:gd name="connsiteY20" fmla="*/ 533400 h 533400"/>
                <a:gd name="connsiteX21" fmla="*/ 266700 w 266700"/>
                <a:gd name="connsiteY21" fmla="*/ 495300 h 533400"/>
                <a:gd name="connsiteX22" fmla="*/ 266700 w 266700"/>
                <a:gd name="connsiteY22" fmla="*/ 38100 h 533400"/>
                <a:gd name="connsiteX23" fmla="*/ 228600 w 266700"/>
                <a:gd name="connsiteY23" fmla="*/ 0 h 53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66700" h="533400">
                  <a:moveTo>
                    <a:pt x="228600" y="95250"/>
                  </a:moveTo>
                  <a:lnTo>
                    <a:pt x="38100" y="95250"/>
                  </a:lnTo>
                  <a:lnTo>
                    <a:pt x="38100" y="38100"/>
                  </a:lnTo>
                  <a:lnTo>
                    <a:pt x="228600" y="38100"/>
                  </a:lnTo>
                  <a:lnTo>
                    <a:pt x="228600" y="95250"/>
                  </a:lnTo>
                  <a:close/>
                  <a:moveTo>
                    <a:pt x="228600" y="190500"/>
                  </a:moveTo>
                  <a:lnTo>
                    <a:pt x="38100" y="190500"/>
                  </a:lnTo>
                  <a:lnTo>
                    <a:pt x="38100" y="133350"/>
                  </a:lnTo>
                  <a:lnTo>
                    <a:pt x="228600" y="133350"/>
                  </a:lnTo>
                  <a:lnTo>
                    <a:pt x="228600" y="190500"/>
                  </a:lnTo>
                  <a:close/>
                  <a:moveTo>
                    <a:pt x="133350" y="476250"/>
                  </a:moveTo>
                  <a:cubicBezTo>
                    <a:pt x="117158" y="476250"/>
                    <a:pt x="104775" y="463867"/>
                    <a:pt x="104775" y="447675"/>
                  </a:cubicBezTo>
                  <a:cubicBezTo>
                    <a:pt x="104775" y="431483"/>
                    <a:pt x="117158" y="419100"/>
                    <a:pt x="133350" y="419100"/>
                  </a:cubicBezTo>
                  <a:cubicBezTo>
                    <a:pt x="149542" y="419100"/>
                    <a:pt x="161925" y="431483"/>
                    <a:pt x="161925" y="447675"/>
                  </a:cubicBezTo>
                  <a:cubicBezTo>
                    <a:pt x="161925" y="463867"/>
                    <a:pt x="149542" y="476250"/>
                    <a:pt x="133350" y="476250"/>
                  </a:cubicBezTo>
                  <a:close/>
                  <a:moveTo>
                    <a:pt x="228600" y="0"/>
                  </a:moveTo>
                  <a:lnTo>
                    <a:pt x="38100" y="0"/>
                  </a:lnTo>
                  <a:cubicBezTo>
                    <a:pt x="17145" y="0"/>
                    <a:pt x="0" y="17145"/>
                    <a:pt x="0" y="38100"/>
                  </a:cubicBezTo>
                  <a:lnTo>
                    <a:pt x="0" y="495300"/>
                  </a:lnTo>
                  <a:cubicBezTo>
                    <a:pt x="0" y="516255"/>
                    <a:pt x="17145" y="533400"/>
                    <a:pt x="38100" y="533400"/>
                  </a:cubicBezTo>
                  <a:lnTo>
                    <a:pt x="228600" y="533400"/>
                  </a:lnTo>
                  <a:cubicBezTo>
                    <a:pt x="249555" y="533400"/>
                    <a:pt x="266700" y="516255"/>
                    <a:pt x="266700" y="495300"/>
                  </a:cubicBezTo>
                  <a:lnTo>
                    <a:pt x="266700" y="38100"/>
                  </a:lnTo>
                  <a:cubicBezTo>
                    <a:pt x="266700" y="17145"/>
                    <a:pt x="249555" y="0"/>
                    <a:pt x="228600" y="0"/>
                  </a:cubicBezTo>
                  <a:close/>
                </a:path>
              </a:pathLst>
            </a:custGeom>
            <a:solidFill>
              <a:srgbClr val="0596FF"/>
            </a:solidFill>
            <a:ln w="9525" cap="flat">
              <a:noFill/>
              <a:prstDash val="solid"/>
              <a:miter/>
            </a:ln>
          </p:spPr>
          <p:txBody>
            <a:bodyPr rtlCol="0" anchor="ctr"/>
            <a:lstStyle/>
            <a:p>
              <a:endParaRPr lang="fr-FR" sz="800"/>
            </a:p>
          </p:txBody>
        </p:sp>
        <p:pic>
          <p:nvPicPr>
            <p:cNvPr id="287" name="Graphique 286" descr="Dossier ouvert avec un remplissage uni">
              <a:extLst>
                <a:ext uri="{FF2B5EF4-FFF2-40B4-BE49-F238E27FC236}">
                  <a16:creationId xmlns:a16="http://schemas.microsoft.com/office/drawing/2014/main" id="{69FE0FCD-0B14-1BE6-0AEB-4D8AD04ED9F9}"/>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724765" y="2113688"/>
              <a:ext cx="328385" cy="328385"/>
            </a:xfrm>
            <a:prstGeom prst="rect">
              <a:avLst/>
            </a:prstGeom>
          </p:spPr>
        </p:pic>
        <p:pic>
          <p:nvPicPr>
            <p:cNvPr id="288" name="Graphique 287" descr="Dossier ouvert avec un remplissage uni">
              <a:extLst>
                <a:ext uri="{FF2B5EF4-FFF2-40B4-BE49-F238E27FC236}">
                  <a16:creationId xmlns:a16="http://schemas.microsoft.com/office/drawing/2014/main" id="{BDE20D55-83AA-A43D-97EF-AD23448B5E17}"/>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627420" y="2120269"/>
              <a:ext cx="328385" cy="328385"/>
            </a:xfrm>
            <a:prstGeom prst="rect">
              <a:avLst/>
            </a:prstGeom>
          </p:spPr>
        </p:pic>
      </p:grpSp>
      <p:pic>
        <p:nvPicPr>
          <p:cNvPr id="15" name="mirror-3">
            <a:hlinkClick r:id="" action="ppaction://media"/>
            <a:extLst>
              <a:ext uri="{FF2B5EF4-FFF2-40B4-BE49-F238E27FC236}">
                <a16:creationId xmlns:a16="http://schemas.microsoft.com/office/drawing/2014/main" id="{EEE07784-8A46-8C26-A7F9-152370610867}"/>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2467478" y="6370637"/>
            <a:ext cx="487363" cy="487363"/>
          </a:xfrm>
          <a:prstGeom prst="rect">
            <a:avLst/>
          </a:prstGeom>
        </p:spPr>
      </p:pic>
    </p:spTree>
    <p:extLst>
      <p:ext uri="{BB962C8B-B14F-4D97-AF65-F5344CB8AC3E}">
        <p14:creationId xmlns:p14="http://schemas.microsoft.com/office/powerpoint/2010/main" val="847994637"/>
      </p:ext>
    </p:extLst>
  </p:cSld>
  <p:clrMapOvr>
    <a:masterClrMapping/>
  </p:clrMapOvr>
  <mc:AlternateContent xmlns:mc="http://schemas.openxmlformats.org/markup-compatibility/2006" xmlns:p14="http://schemas.microsoft.com/office/powerpoint/2010/main">
    <mc:Choice Requires="p14">
      <p:transition spd="slow" p14:dur="2000" advClick="0" advTm="92000"/>
    </mc:Choice>
    <mc:Fallback xmlns="">
      <p:transition spd="slow" advClick="0" advTm="9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1075"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15"/>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re 10">
            <a:extLst>
              <a:ext uri="{FF2B5EF4-FFF2-40B4-BE49-F238E27FC236}">
                <a16:creationId xmlns:a16="http://schemas.microsoft.com/office/drawing/2014/main" id="{3F90B7EC-9FE4-4C88-84C9-A38D71F7F9B2}"/>
              </a:ext>
            </a:extLst>
          </p:cNvPr>
          <p:cNvSpPr>
            <a:spLocks noGrp="1"/>
          </p:cNvSpPr>
          <p:nvPr>
            <p:ph type="title"/>
          </p:nvPr>
        </p:nvSpPr>
        <p:spPr/>
        <p:txBody>
          <a:bodyPr/>
          <a:lstStyle/>
          <a:p>
            <a:r>
              <a:rPr lang="fr-FR" dirty="0"/>
              <a:t>Start the not </a:t>
            </a:r>
            <a:r>
              <a:rPr lang="fr-FR" dirty="0" err="1"/>
              <a:t>uptodate</a:t>
            </a:r>
            <a:r>
              <a:rPr lang="fr-FR" dirty="0"/>
              <a:t> node2</a:t>
            </a:r>
          </a:p>
        </p:txBody>
      </p:sp>
      <p:sp>
        <p:nvSpPr>
          <p:cNvPr id="12" name="Espace réservé du texte 11">
            <a:extLst>
              <a:ext uri="{FF2B5EF4-FFF2-40B4-BE49-F238E27FC236}">
                <a16:creationId xmlns:a16="http://schemas.microsoft.com/office/drawing/2014/main" id="{CE8AB66C-E6EC-4A0A-89BE-4CDCC525453D}"/>
              </a:ext>
            </a:extLst>
          </p:cNvPr>
          <p:cNvSpPr>
            <a:spLocks noGrp="1"/>
          </p:cNvSpPr>
          <p:nvPr>
            <p:ph type="body" sz="quarter" idx="10"/>
          </p:nvPr>
        </p:nvSpPr>
        <p:spPr/>
        <p:txBody>
          <a:bodyPr/>
          <a:lstStyle/>
          <a:p>
            <a:r>
              <a:rPr lang="fr-FR" dirty="0"/>
              <a:t>node2 </a:t>
            </a:r>
            <a:r>
              <a:rPr lang="fr-FR" dirty="0" err="1"/>
              <a:t>goes</a:t>
            </a:r>
            <a:r>
              <a:rPr lang="fr-FR" dirty="0"/>
              <a:t> </a:t>
            </a:r>
            <a:r>
              <a:rPr lang="fr-FR" dirty="0" err="1"/>
              <a:t>from</a:t>
            </a:r>
            <a:r>
              <a:rPr lang="fr-FR" dirty="0"/>
              <a:t> STOP to SECOND; node1 </a:t>
            </a:r>
            <a:r>
              <a:rPr lang="fr-FR" dirty="0" err="1"/>
              <a:t>goes</a:t>
            </a:r>
            <a:r>
              <a:rPr lang="fr-FR" dirty="0"/>
              <a:t> </a:t>
            </a:r>
            <a:r>
              <a:rPr lang="fr-FR" dirty="0" err="1"/>
              <a:t>from</a:t>
            </a:r>
            <a:r>
              <a:rPr lang="fr-FR" dirty="0"/>
              <a:t> ALONE to PRIM</a:t>
            </a:r>
          </a:p>
        </p:txBody>
      </p:sp>
      <p:graphicFrame>
        <p:nvGraphicFramePr>
          <p:cNvPr id="13" name="Tableau 13">
            <a:extLst>
              <a:ext uri="{FF2B5EF4-FFF2-40B4-BE49-F238E27FC236}">
                <a16:creationId xmlns:a16="http://schemas.microsoft.com/office/drawing/2014/main" id="{7221B9B5-17C1-43D7-B2FD-883DABBA7AD9}"/>
              </a:ext>
            </a:extLst>
          </p:cNvPr>
          <p:cNvGraphicFramePr>
            <a:graphicFrameLocks noGrp="1"/>
          </p:cNvGraphicFramePr>
          <p:nvPr/>
        </p:nvGraphicFramePr>
        <p:xfrm>
          <a:off x="2002747" y="1929939"/>
          <a:ext cx="990600" cy="3909712"/>
        </p:xfrm>
        <a:graphic>
          <a:graphicData uri="http://schemas.openxmlformats.org/drawingml/2006/table">
            <a:tbl>
              <a:tblPr firstRow="1" bandRow="1">
                <a:tableStyleId>{5C22544A-7EE6-4342-B048-85BDC9FD1C3A}</a:tableStyleId>
              </a:tblPr>
              <a:tblGrid>
                <a:gridCol w="990600">
                  <a:extLst>
                    <a:ext uri="{9D8B030D-6E8A-4147-A177-3AD203B41FA5}">
                      <a16:colId xmlns:a16="http://schemas.microsoft.com/office/drawing/2014/main" val="806201117"/>
                    </a:ext>
                  </a:extLst>
                </a:gridCol>
              </a:tblGrid>
              <a:tr h="977428">
                <a:tc>
                  <a:txBody>
                    <a:bodyPr/>
                    <a:lstStyle/>
                    <a:p>
                      <a:pPr marL="0" indent="0" algn="ctr">
                        <a:buNone/>
                      </a:pPr>
                      <a:endParaRPr lang="fr-FR" sz="1900" dirty="0">
                        <a:solidFill>
                          <a:srgbClr val="00B050"/>
                        </a:solidFill>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19819936"/>
                  </a:ext>
                </a:extLst>
              </a:tr>
              <a:tr h="977428">
                <a:tc>
                  <a:txBody>
                    <a:bodyPr/>
                    <a:lstStyle/>
                    <a:p>
                      <a:pPr marL="0" indent="0" algn="ctr">
                        <a:buNone/>
                      </a:pPr>
                      <a:endParaRPr lang="fr-FR" sz="1900" dirty="0">
                        <a:solidFill>
                          <a:srgbClr val="00B050"/>
                        </a:solidFill>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08138877"/>
                  </a:ext>
                </a:extLst>
              </a:tr>
              <a:tr h="977428">
                <a:tc>
                  <a:txBody>
                    <a:bodyPr/>
                    <a:lstStyle/>
                    <a:p>
                      <a:pPr marL="0" indent="0" algn="ctr">
                        <a:buNone/>
                      </a:pPr>
                      <a:endParaRPr lang="fr-FR" sz="1900" dirty="0">
                        <a:solidFill>
                          <a:srgbClr val="00B050"/>
                        </a:solidFill>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28040190"/>
                  </a:ext>
                </a:extLst>
              </a:tr>
              <a:tr h="977428">
                <a:tc>
                  <a:txBody>
                    <a:bodyPr/>
                    <a:lstStyle/>
                    <a:p>
                      <a:pPr marL="0" indent="0" algn="ctr">
                        <a:buNone/>
                      </a:pPr>
                      <a:endParaRPr lang="fr-FR" sz="1900" dirty="0">
                        <a:solidFill>
                          <a:srgbClr val="FFC000"/>
                        </a:solidFill>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04901450"/>
                  </a:ext>
                </a:extLst>
              </a:tr>
            </a:tbl>
          </a:graphicData>
        </a:graphic>
      </p:graphicFrame>
      <p:cxnSp>
        <p:nvCxnSpPr>
          <p:cNvPr id="60" name="Connecteur droit avec flèche 59">
            <a:extLst>
              <a:ext uri="{FF2B5EF4-FFF2-40B4-BE49-F238E27FC236}">
                <a16:creationId xmlns:a16="http://schemas.microsoft.com/office/drawing/2014/main" id="{CE380BAC-EB5B-4412-853D-EA236E40CAE8}"/>
              </a:ext>
            </a:extLst>
          </p:cNvPr>
          <p:cNvCxnSpPr/>
          <p:nvPr/>
        </p:nvCxnSpPr>
        <p:spPr>
          <a:xfrm>
            <a:off x="2345207" y="2745133"/>
            <a:ext cx="0" cy="27779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1" name="Connecteur droit avec flèche 60">
            <a:extLst>
              <a:ext uri="{FF2B5EF4-FFF2-40B4-BE49-F238E27FC236}">
                <a16:creationId xmlns:a16="http://schemas.microsoft.com/office/drawing/2014/main" id="{EA22340D-892A-4771-8E61-34CC9633D958}"/>
              </a:ext>
            </a:extLst>
          </p:cNvPr>
          <p:cNvCxnSpPr/>
          <p:nvPr/>
        </p:nvCxnSpPr>
        <p:spPr>
          <a:xfrm>
            <a:off x="2322661" y="3746560"/>
            <a:ext cx="0" cy="27779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2" name="Connecteur droit avec flèche 61">
            <a:extLst>
              <a:ext uri="{FF2B5EF4-FFF2-40B4-BE49-F238E27FC236}">
                <a16:creationId xmlns:a16="http://schemas.microsoft.com/office/drawing/2014/main" id="{D5442EC0-86F9-40DB-BB90-0F675ABFB157}"/>
              </a:ext>
            </a:extLst>
          </p:cNvPr>
          <p:cNvCxnSpPr/>
          <p:nvPr/>
        </p:nvCxnSpPr>
        <p:spPr>
          <a:xfrm>
            <a:off x="2325179" y="4733450"/>
            <a:ext cx="0" cy="27779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0" name="ZoneTexte 69">
            <a:extLst>
              <a:ext uri="{FF2B5EF4-FFF2-40B4-BE49-F238E27FC236}">
                <a16:creationId xmlns:a16="http://schemas.microsoft.com/office/drawing/2014/main" id="{7E44AAB1-BE12-474F-B2BE-4F5E678620B0}"/>
              </a:ext>
            </a:extLst>
          </p:cNvPr>
          <p:cNvSpPr txBox="1"/>
          <p:nvPr/>
        </p:nvSpPr>
        <p:spPr>
          <a:xfrm>
            <a:off x="1402316" y="2687530"/>
            <a:ext cx="872355" cy="297454"/>
          </a:xfrm>
          <a:prstGeom prst="rect">
            <a:avLst/>
          </a:prstGeom>
          <a:noFill/>
        </p:spPr>
        <p:txBody>
          <a:bodyPr wrap="none" rtlCol="0">
            <a:spAutoFit/>
          </a:bodyPr>
          <a:lstStyle/>
          <a:p>
            <a:r>
              <a:rPr lang="fr-FR" sz="1333" dirty="0" err="1">
                <a:solidFill>
                  <a:schemeClr val="accent1"/>
                </a:solidFill>
                <a:cs typeface="Courier New" panose="02070309020205020404" pitchFamily="49" charset="0"/>
              </a:rPr>
              <a:t>prestart</a:t>
            </a:r>
            <a:endParaRPr lang="fr-FR" sz="1333" dirty="0">
              <a:solidFill>
                <a:schemeClr val="accent1"/>
              </a:solidFill>
              <a:cs typeface="Courier New" panose="02070309020205020404" pitchFamily="49" charset="0"/>
            </a:endParaRPr>
          </a:p>
        </p:txBody>
      </p:sp>
      <p:sp>
        <p:nvSpPr>
          <p:cNvPr id="78" name="ZoneTexte 77">
            <a:extLst>
              <a:ext uri="{FF2B5EF4-FFF2-40B4-BE49-F238E27FC236}">
                <a16:creationId xmlns:a16="http://schemas.microsoft.com/office/drawing/2014/main" id="{96485C14-D779-4AB6-A6DD-6617500411ED}"/>
              </a:ext>
            </a:extLst>
          </p:cNvPr>
          <p:cNvSpPr txBox="1"/>
          <p:nvPr/>
        </p:nvSpPr>
        <p:spPr>
          <a:xfrm>
            <a:off x="2843762" y="3475002"/>
            <a:ext cx="872355" cy="297454"/>
          </a:xfrm>
          <a:prstGeom prst="rect">
            <a:avLst/>
          </a:prstGeom>
          <a:noFill/>
        </p:spPr>
        <p:txBody>
          <a:bodyPr wrap="none" rtlCol="0">
            <a:spAutoFit/>
          </a:bodyPr>
          <a:lstStyle/>
          <a:p>
            <a:r>
              <a:rPr lang="fr-FR" sz="1333" dirty="0" err="1">
                <a:cs typeface="Courier New" panose="02070309020205020404" pitchFamily="49" charset="0"/>
              </a:rPr>
              <a:t>wakeup</a:t>
            </a:r>
            <a:endParaRPr lang="fr-FR" sz="1333" dirty="0">
              <a:cs typeface="Courier New" panose="02070309020205020404" pitchFamily="49" charset="0"/>
            </a:endParaRPr>
          </a:p>
        </p:txBody>
      </p:sp>
      <p:sp>
        <p:nvSpPr>
          <p:cNvPr id="79" name="ZoneTexte 78">
            <a:extLst>
              <a:ext uri="{FF2B5EF4-FFF2-40B4-BE49-F238E27FC236}">
                <a16:creationId xmlns:a16="http://schemas.microsoft.com/office/drawing/2014/main" id="{FCEE9ED3-1800-48C3-92ED-C4CB51643DF4}"/>
              </a:ext>
            </a:extLst>
          </p:cNvPr>
          <p:cNvSpPr txBox="1"/>
          <p:nvPr/>
        </p:nvSpPr>
        <p:spPr>
          <a:xfrm>
            <a:off x="2336533" y="5934348"/>
            <a:ext cx="570990" cy="297454"/>
          </a:xfrm>
          <a:prstGeom prst="rect">
            <a:avLst/>
          </a:prstGeom>
          <a:noFill/>
        </p:spPr>
        <p:txBody>
          <a:bodyPr wrap="none" rtlCol="0">
            <a:spAutoFit/>
          </a:bodyPr>
          <a:lstStyle/>
          <a:p>
            <a:r>
              <a:rPr lang="fr-FR" sz="1333" dirty="0">
                <a:solidFill>
                  <a:srgbClr val="000000"/>
                </a:solidFill>
                <a:cs typeface="Courier New" panose="02070309020205020404" pitchFamily="49" charset="0"/>
              </a:rPr>
              <a:t>stop</a:t>
            </a:r>
          </a:p>
        </p:txBody>
      </p:sp>
      <p:cxnSp>
        <p:nvCxnSpPr>
          <p:cNvPr id="80" name="Connecteur droit avec flèche 79">
            <a:extLst>
              <a:ext uri="{FF2B5EF4-FFF2-40B4-BE49-F238E27FC236}">
                <a16:creationId xmlns:a16="http://schemas.microsoft.com/office/drawing/2014/main" id="{594E9370-0222-4F34-9E77-65B2067F9871}"/>
              </a:ext>
            </a:extLst>
          </p:cNvPr>
          <p:cNvCxnSpPr>
            <a:cxnSpLocks/>
          </p:cNvCxnSpPr>
          <p:nvPr/>
        </p:nvCxnSpPr>
        <p:spPr>
          <a:xfrm rot="10800000" flipH="1">
            <a:off x="2845365" y="3282968"/>
            <a:ext cx="816000" cy="0"/>
          </a:xfrm>
          <a:prstGeom prst="straightConnector1">
            <a:avLst/>
          </a:prstGeom>
          <a:ln>
            <a:solidFill>
              <a:schemeClr val="tx1"/>
            </a:solidFill>
            <a:prstDash val="dashDot"/>
            <a:tailEnd type="triangle"/>
          </a:ln>
        </p:spPr>
        <p:style>
          <a:lnRef idx="1">
            <a:schemeClr val="accent1"/>
          </a:lnRef>
          <a:fillRef idx="0">
            <a:schemeClr val="accent1"/>
          </a:fillRef>
          <a:effectRef idx="0">
            <a:schemeClr val="accent1"/>
          </a:effectRef>
          <a:fontRef idx="minor">
            <a:schemeClr val="tx1"/>
          </a:fontRef>
        </p:style>
      </p:cxnSp>
      <p:cxnSp>
        <p:nvCxnSpPr>
          <p:cNvPr id="81" name="Connecteur droit avec flèche 80">
            <a:extLst>
              <a:ext uri="{FF2B5EF4-FFF2-40B4-BE49-F238E27FC236}">
                <a16:creationId xmlns:a16="http://schemas.microsoft.com/office/drawing/2014/main" id="{EEC16A5D-A4C2-49A2-8941-B3CFDDB2A284}"/>
              </a:ext>
            </a:extLst>
          </p:cNvPr>
          <p:cNvCxnSpPr>
            <a:cxnSpLocks/>
          </p:cNvCxnSpPr>
          <p:nvPr/>
        </p:nvCxnSpPr>
        <p:spPr>
          <a:xfrm rot="10800000">
            <a:off x="2640933" y="4733449"/>
            <a:ext cx="0" cy="277796"/>
          </a:xfrm>
          <a:prstGeom prst="straightConnector1">
            <a:avLst/>
          </a:prstGeom>
          <a:ln>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82" name="Connecteur droit avec flèche 81">
            <a:extLst>
              <a:ext uri="{FF2B5EF4-FFF2-40B4-BE49-F238E27FC236}">
                <a16:creationId xmlns:a16="http://schemas.microsoft.com/office/drawing/2014/main" id="{53FC03CA-2252-4EC4-A75B-407671645DF2}"/>
              </a:ext>
            </a:extLst>
          </p:cNvPr>
          <p:cNvCxnSpPr>
            <a:cxnSpLocks/>
          </p:cNvCxnSpPr>
          <p:nvPr/>
        </p:nvCxnSpPr>
        <p:spPr>
          <a:xfrm rot="10800000">
            <a:off x="2645624" y="3731554"/>
            <a:ext cx="0" cy="277796"/>
          </a:xfrm>
          <a:prstGeom prst="straightConnector1">
            <a:avLst/>
          </a:prstGeom>
          <a:ln>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83" name="Connecteur droit avec flèche 82">
            <a:extLst>
              <a:ext uri="{FF2B5EF4-FFF2-40B4-BE49-F238E27FC236}">
                <a16:creationId xmlns:a16="http://schemas.microsoft.com/office/drawing/2014/main" id="{01767B8B-72D7-4BD6-B994-D99539F2612F}"/>
              </a:ext>
            </a:extLst>
          </p:cNvPr>
          <p:cNvCxnSpPr>
            <a:cxnSpLocks/>
          </p:cNvCxnSpPr>
          <p:nvPr/>
        </p:nvCxnSpPr>
        <p:spPr>
          <a:xfrm rot="10800000">
            <a:off x="2640933" y="2738770"/>
            <a:ext cx="0" cy="277796"/>
          </a:xfrm>
          <a:prstGeom prst="straightConnector1">
            <a:avLst/>
          </a:prstGeom>
          <a:ln>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84" name="ZoneTexte 83">
            <a:extLst>
              <a:ext uri="{FF2B5EF4-FFF2-40B4-BE49-F238E27FC236}">
                <a16:creationId xmlns:a16="http://schemas.microsoft.com/office/drawing/2014/main" id="{AC9E4929-B657-4838-8528-EC30775B32F6}"/>
              </a:ext>
            </a:extLst>
          </p:cNvPr>
          <p:cNvSpPr txBox="1"/>
          <p:nvPr/>
        </p:nvSpPr>
        <p:spPr>
          <a:xfrm>
            <a:off x="2894114" y="2971779"/>
            <a:ext cx="559769" cy="297454"/>
          </a:xfrm>
          <a:prstGeom prst="rect">
            <a:avLst/>
          </a:prstGeom>
          <a:noFill/>
        </p:spPr>
        <p:txBody>
          <a:bodyPr wrap="none" rtlCol="0">
            <a:spAutoFit/>
          </a:bodyPr>
          <a:lstStyle/>
          <a:p>
            <a:r>
              <a:rPr lang="fr-FR" sz="1333" dirty="0" err="1">
                <a:cs typeface="Courier New" panose="02070309020205020404" pitchFamily="49" charset="0"/>
              </a:rPr>
              <a:t>wait</a:t>
            </a:r>
            <a:endParaRPr lang="fr-FR" sz="1333" dirty="0">
              <a:cs typeface="Courier New" panose="02070309020205020404" pitchFamily="49" charset="0"/>
            </a:endParaRPr>
          </a:p>
        </p:txBody>
      </p:sp>
      <p:sp>
        <p:nvSpPr>
          <p:cNvPr id="86" name="ZoneTexte 85">
            <a:extLst>
              <a:ext uri="{FF2B5EF4-FFF2-40B4-BE49-F238E27FC236}">
                <a16:creationId xmlns:a16="http://schemas.microsoft.com/office/drawing/2014/main" id="{BEB27C6D-B269-4951-83CC-4B25EFE347D9}"/>
              </a:ext>
            </a:extLst>
          </p:cNvPr>
          <p:cNvSpPr txBox="1"/>
          <p:nvPr/>
        </p:nvSpPr>
        <p:spPr>
          <a:xfrm>
            <a:off x="2696211" y="2690699"/>
            <a:ext cx="957313" cy="297454"/>
          </a:xfrm>
          <a:prstGeom prst="rect">
            <a:avLst/>
          </a:prstGeom>
          <a:noFill/>
        </p:spPr>
        <p:txBody>
          <a:bodyPr wrap="none" rtlCol="0">
            <a:spAutoFit/>
          </a:bodyPr>
          <a:lstStyle/>
          <a:p>
            <a:r>
              <a:rPr lang="fr-FR" sz="1333" dirty="0" err="1">
                <a:solidFill>
                  <a:schemeClr val="accent1"/>
                </a:solidFill>
                <a:cs typeface="Courier New" panose="02070309020205020404" pitchFamily="49" charset="0"/>
              </a:rPr>
              <a:t>poststop</a:t>
            </a:r>
            <a:endParaRPr lang="fr-FR" sz="1333" dirty="0">
              <a:solidFill>
                <a:schemeClr val="accent1"/>
              </a:solidFill>
              <a:cs typeface="Courier New" panose="02070309020205020404" pitchFamily="49" charset="0"/>
            </a:endParaRPr>
          </a:p>
        </p:txBody>
      </p:sp>
      <p:cxnSp>
        <p:nvCxnSpPr>
          <p:cNvPr id="27" name="Connecteur droit 26">
            <a:extLst>
              <a:ext uri="{FF2B5EF4-FFF2-40B4-BE49-F238E27FC236}">
                <a16:creationId xmlns:a16="http://schemas.microsoft.com/office/drawing/2014/main" id="{E6245392-86D2-40A4-B839-229EA951868C}"/>
              </a:ext>
            </a:extLst>
          </p:cNvPr>
          <p:cNvCxnSpPr>
            <a:cxnSpLocks/>
          </p:cNvCxnSpPr>
          <p:nvPr/>
        </p:nvCxnSpPr>
        <p:spPr>
          <a:xfrm flipV="1">
            <a:off x="2824146" y="5062849"/>
            <a:ext cx="1168567" cy="474273"/>
          </a:xfrm>
          <a:prstGeom prst="line">
            <a:avLst/>
          </a:prstGeom>
          <a:ln>
            <a:solidFill>
              <a:schemeClr val="tx1"/>
            </a:solidFill>
            <a:prstDash val="dashDot"/>
          </a:ln>
        </p:spPr>
        <p:style>
          <a:lnRef idx="1">
            <a:schemeClr val="accent1"/>
          </a:lnRef>
          <a:fillRef idx="0">
            <a:schemeClr val="accent1"/>
          </a:fillRef>
          <a:effectRef idx="0">
            <a:schemeClr val="accent1"/>
          </a:effectRef>
          <a:fontRef idx="minor">
            <a:schemeClr val="tx1"/>
          </a:fontRef>
        </p:style>
      </p:cxnSp>
      <p:cxnSp>
        <p:nvCxnSpPr>
          <p:cNvPr id="29" name="Connecteur droit avec flèche 28">
            <a:extLst>
              <a:ext uri="{FF2B5EF4-FFF2-40B4-BE49-F238E27FC236}">
                <a16:creationId xmlns:a16="http://schemas.microsoft.com/office/drawing/2014/main" id="{B762DF6E-DAA9-4238-8FC3-62E90006E130}"/>
              </a:ext>
            </a:extLst>
          </p:cNvPr>
          <p:cNvCxnSpPr>
            <a:cxnSpLocks/>
          </p:cNvCxnSpPr>
          <p:nvPr/>
        </p:nvCxnSpPr>
        <p:spPr>
          <a:xfrm flipH="1" flipV="1">
            <a:off x="3998943" y="3754824"/>
            <a:ext cx="12240" cy="1300800"/>
          </a:xfrm>
          <a:prstGeom prst="straightConnector1">
            <a:avLst/>
          </a:prstGeom>
          <a:ln>
            <a:solidFill>
              <a:schemeClr val="tx1"/>
            </a:solidFill>
            <a:prstDash val="dashDot"/>
            <a:tailEnd type="triangle"/>
          </a:ln>
        </p:spPr>
        <p:style>
          <a:lnRef idx="1">
            <a:schemeClr val="accent1"/>
          </a:lnRef>
          <a:fillRef idx="0">
            <a:schemeClr val="accent1"/>
          </a:fillRef>
          <a:effectRef idx="0">
            <a:schemeClr val="accent1"/>
          </a:effectRef>
          <a:fontRef idx="minor">
            <a:schemeClr val="tx1"/>
          </a:fontRef>
        </p:style>
      </p:cxnSp>
      <p:sp>
        <p:nvSpPr>
          <p:cNvPr id="87" name="ZoneTexte 86">
            <a:extLst>
              <a:ext uri="{FF2B5EF4-FFF2-40B4-BE49-F238E27FC236}">
                <a16:creationId xmlns:a16="http://schemas.microsoft.com/office/drawing/2014/main" id="{62A8A9DE-A802-4ECA-9604-77E16F7B72A6}"/>
              </a:ext>
            </a:extLst>
          </p:cNvPr>
          <p:cNvSpPr txBox="1"/>
          <p:nvPr/>
        </p:nvSpPr>
        <p:spPr>
          <a:xfrm>
            <a:off x="3974261" y="3897201"/>
            <a:ext cx="559769" cy="297454"/>
          </a:xfrm>
          <a:prstGeom prst="rect">
            <a:avLst/>
          </a:prstGeom>
          <a:noFill/>
        </p:spPr>
        <p:txBody>
          <a:bodyPr wrap="none" rtlCol="0">
            <a:spAutoFit/>
          </a:bodyPr>
          <a:lstStyle/>
          <a:p>
            <a:r>
              <a:rPr lang="fr-FR" sz="1333" dirty="0" err="1">
                <a:cs typeface="Courier New" panose="02070309020205020404" pitchFamily="49" charset="0"/>
              </a:rPr>
              <a:t>wait</a:t>
            </a:r>
            <a:endParaRPr lang="fr-FR" sz="1333" dirty="0">
              <a:cs typeface="Courier New" panose="02070309020205020404" pitchFamily="49" charset="0"/>
            </a:endParaRPr>
          </a:p>
        </p:txBody>
      </p:sp>
      <p:sp>
        <p:nvSpPr>
          <p:cNvPr id="71" name="ZoneTexte 70">
            <a:extLst>
              <a:ext uri="{FF2B5EF4-FFF2-40B4-BE49-F238E27FC236}">
                <a16:creationId xmlns:a16="http://schemas.microsoft.com/office/drawing/2014/main" id="{05A5B549-7A70-45AD-B3A5-274ABF98F43B}"/>
              </a:ext>
            </a:extLst>
          </p:cNvPr>
          <p:cNvSpPr txBox="1"/>
          <p:nvPr/>
        </p:nvSpPr>
        <p:spPr>
          <a:xfrm>
            <a:off x="1546210" y="1560826"/>
            <a:ext cx="2081019" cy="297454"/>
          </a:xfrm>
          <a:prstGeom prst="rect">
            <a:avLst/>
          </a:prstGeom>
          <a:noFill/>
        </p:spPr>
        <p:txBody>
          <a:bodyPr wrap="none" rtlCol="0">
            <a:spAutoFit/>
          </a:bodyPr>
          <a:lstStyle/>
          <a:p>
            <a:r>
              <a:rPr lang="fr-FR" sz="1333" b="1" dirty="0">
                <a:cs typeface="Courier New" panose="02070309020205020404" pitchFamily="49" charset="0"/>
              </a:rPr>
              <a:t>node2</a:t>
            </a:r>
            <a:r>
              <a:rPr lang="fr-FR" sz="1333" dirty="0">
                <a:cs typeface="Courier New" panose="02070309020205020404" pitchFamily="49" charset="0"/>
              </a:rPr>
              <a:t> (</a:t>
            </a:r>
            <a:r>
              <a:rPr lang="fr-FR" sz="1333" b="1" dirty="0">
                <a:solidFill>
                  <a:srgbClr val="FF0000"/>
                </a:solidFill>
              </a:rPr>
              <a:t>not </a:t>
            </a:r>
            <a:r>
              <a:rPr lang="fr-FR" sz="1333" b="1" dirty="0" err="1">
                <a:solidFill>
                  <a:srgbClr val="FF0000"/>
                </a:solidFill>
              </a:rPr>
              <a:t>uptodate</a:t>
            </a:r>
            <a:r>
              <a:rPr lang="fr-FR" sz="1333" dirty="0">
                <a:cs typeface="Courier New" panose="02070309020205020404" pitchFamily="49" charset="0"/>
              </a:rPr>
              <a:t>) </a:t>
            </a:r>
            <a:endParaRPr lang="fr-FR" sz="1333" b="1" dirty="0">
              <a:solidFill>
                <a:schemeClr val="accent4"/>
              </a:solidFill>
              <a:cs typeface="Courier New" panose="02070309020205020404" pitchFamily="49" charset="0"/>
            </a:endParaRPr>
          </a:p>
        </p:txBody>
      </p:sp>
      <p:sp>
        <p:nvSpPr>
          <p:cNvPr id="90" name="ZoneTexte 89">
            <a:extLst>
              <a:ext uri="{FF2B5EF4-FFF2-40B4-BE49-F238E27FC236}">
                <a16:creationId xmlns:a16="http://schemas.microsoft.com/office/drawing/2014/main" id="{695D07C3-8ADA-4B3D-B5DC-1C1C0BE8846C}"/>
              </a:ext>
            </a:extLst>
          </p:cNvPr>
          <p:cNvSpPr txBox="1"/>
          <p:nvPr/>
        </p:nvSpPr>
        <p:spPr>
          <a:xfrm>
            <a:off x="1381592" y="1942971"/>
            <a:ext cx="763351" cy="502573"/>
          </a:xfrm>
          <a:prstGeom prst="rect">
            <a:avLst/>
          </a:prstGeom>
          <a:noFill/>
        </p:spPr>
        <p:txBody>
          <a:bodyPr wrap="none" rtlCol="0">
            <a:spAutoFit/>
          </a:bodyPr>
          <a:lstStyle/>
          <a:p>
            <a:r>
              <a:rPr lang="fr-FR" sz="1333" dirty="0">
                <a:solidFill>
                  <a:schemeClr val="accent4"/>
                </a:solidFill>
                <a:cs typeface="Courier New" panose="02070309020205020404" pitchFamily="49" charset="0"/>
              </a:rPr>
              <a:t>second</a:t>
            </a:r>
          </a:p>
          <a:p>
            <a:r>
              <a:rPr lang="fr-FR" sz="1333" dirty="0">
                <a:solidFill>
                  <a:schemeClr val="accent4"/>
                </a:solidFill>
                <a:cs typeface="Courier New" panose="02070309020205020404" pitchFamily="49" charset="0"/>
              </a:rPr>
              <a:t>start</a:t>
            </a:r>
          </a:p>
        </p:txBody>
      </p:sp>
      <p:cxnSp>
        <p:nvCxnSpPr>
          <p:cNvPr id="91" name="Connecteur droit avec flèche 90">
            <a:extLst>
              <a:ext uri="{FF2B5EF4-FFF2-40B4-BE49-F238E27FC236}">
                <a16:creationId xmlns:a16="http://schemas.microsoft.com/office/drawing/2014/main" id="{E482B4C3-4E34-47C0-912E-1F56FCCAB476}"/>
              </a:ext>
            </a:extLst>
          </p:cNvPr>
          <p:cNvCxnSpPr/>
          <p:nvPr/>
        </p:nvCxnSpPr>
        <p:spPr>
          <a:xfrm>
            <a:off x="1402234" y="2430067"/>
            <a:ext cx="752015" cy="0"/>
          </a:xfrm>
          <a:prstGeom prst="straightConnector1">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96" name="Tableau 18">
            <a:extLst>
              <a:ext uri="{FF2B5EF4-FFF2-40B4-BE49-F238E27FC236}">
                <a16:creationId xmlns:a16="http://schemas.microsoft.com/office/drawing/2014/main" id="{98903177-7E65-4FC5-9586-FC0E7D51A3EF}"/>
              </a:ext>
            </a:extLst>
          </p:cNvPr>
          <p:cNvGraphicFramePr>
            <a:graphicFrameLocks noGrp="1"/>
          </p:cNvGraphicFramePr>
          <p:nvPr/>
        </p:nvGraphicFramePr>
        <p:xfrm>
          <a:off x="6438528" y="1470716"/>
          <a:ext cx="5658221" cy="3790869"/>
        </p:xfrm>
        <a:graphic>
          <a:graphicData uri="http://schemas.openxmlformats.org/drawingml/2006/table">
            <a:tbl>
              <a:tblPr firstRow="1" bandRow="1">
                <a:tableStyleId>{5940675A-B579-460E-94D1-54222C63F5DA}</a:tableStyleId>
              </a:tblPr>
              <a:tblGrid>
                <a:gridCol w="1120946">
                  <a:extLst>
                    <a:ext uri="{9D8B030D-6E8A-4147-A177-3AD203B41FA5}">
                      <a16:colId xmlns:a16="http://schemas.microsoft.com/office/drawing/2014/main" val="3395090101"/>
                    </a:ext>
                  </a:extLst>
                </a:gridCol>
                <a:gridCol w="4537275">
                  <a:extLst>
                    <a:ext uri="{9D8B030D-6E8A-4147-A177-3AD203B41FA5}">
                      <a16:colId xmlns:a16="http://schemas.microsoft.com/office/drawing/2014/main" val="3668701919"/>
                    </a:ext>
                  </a:extLst>
                </a:gridCol>
              </a:tblGrid>
              <a:tr h="867661">
                <a:tc>
                  <a:txBody>
                    <a:bodyPr/>
                    <a:lstStyle/>
                    <a:p>
                      <a:r>
                        <a:rPr lang="fr-FR" sz="1200" dirty="0">
                          <a:solidFill>
                            <a:schemeClr val="accent4"/>
                          </a:solidFill>
                        </a:rPr>
                        <a:t>second</a:t>
                      </a:r>
                    </a:p>
                  </a:txBody>
                  <a:tcPr marL="121920" marR="121920" marT="60960" marB="60960" anchor="ctr">
                    <a:lnL w="12700" cap="flat" cmpd="sng" algn="ctr">
                      <a:noFill/>
                      <a:prstDash val="solid"/>
                      <a:round/>
                      <a:headEnd type="none" w="med" len="med"/>
                      <a:tailEnd type="none" w="med" len="med"/>
                    </a:lnL>
                    <a:lnR w="6350" cap="flat" cmpd="sng" algn="ctr">
                      <a:solidFill>
                        <a:schemeClr val="accent1"/>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50000"/>
                        </a:lnSpc>
                        <a:spcBef>
                          <a:spcPts val="0"/>
                        </a:spcBef>
                        <a:spcAft>
                          <a:spcPts val="0"/>
                        </a:spcAft>
                        <a:buClrTx/>
                        <a:buSzTx/>
                        <a:buFont typeface="Arial" panose="020B0604020202020204" pitchFamily="34" charset="0"/>
                        <a:buNone/>
                        <a:tabLst/>
                        <a:defRPr/>
                      </a:pPr>
                      <a:r>
                        <a:rPr lang="en-US" sz="1200" b="0" i="0" baseline="0" dirty="0">
                          <a:latin typeface="+mn-lt"/>
                          <a:cs typeface="Courier New" pitchFamily="49" charset="0"/>
                        </a:rPr>
                        <a:t>Force start as secondary by an administrator</a:t>
                      </a:r>
                    </a:p>
                    <a:p>
                      <a:pPr marL="285750" marR="0" lvl="0" indent="-285750" algn="l" defTabSz="914400" rtl="0" eaLnBrk="1" fontAlgn="auto" latinLnBrk="0" hangingPunct="1">
                        <a:lnSpc>
                          <a:spcPct val="150000"/>
                        </a:lnSpc>
                        <a:spcBef>
                          <a:spcPts val="0"/>
                        </a:spcBef>
                        <a:spcAft>
                          <a:spcPts val="0"/>
                        </a:spcAft>
                        <a:buClrTx/>
                        <a:buSzTx/>
                        <a:buFont typeface="Courier New" panose="02070309020205020404" pitchFamily="49" charset="0"/>
                        <a:buChar char="o"/>
                        <a:tabLst/>
                        <a:defRPr/>
                      </a:pPr>
                      <a:r>
                        <a:rPr lang="en-US" sz="1000" b="0" i="0" baseline="0" dirty="0" err="1">
                          <a:solidFill>
                            <a:srgbClr val="FF6D43"/>
                          </a:solidFill>
                          <a:latin typeface="+mn-lt"/>
                          <a:cs typeface="Courier New" panose="02070309020205020404" pitchFamily="49" charset="0"/>
                        </a:rPr>
                        <a:t>safekit</a:t>
                      </a:r>
                      <a:r>
                        <a:rPr lang="en-US" sz="1000" b="0" i="0" baseline="0" dirty="0">
                          <a:solidFill>
                            <a:srgbClr val="FF6D43"/>
                          </a:solidFill>
                          <a:latin typeface="+mn-lt"/>
                          <a:cs typeface="Courier New" pitchFamily="49" charset="0"/>
                        </a:rPr>
                        <a:t> second –m AM</a:t>
                      </a:r>
                    </a:p>
                    <a:p>
                      <a:pPr marL="285750" marR="0" lvl="0" indent="-285750" algn="l" defTabSz="914400" rtl="0" eaLnBrk="1" fontAlgn="auto" latinLnBrk="0" hangingPunct="1">
                        <a:lnSpc>
                          <a:spcPct val="150000"/>
                        </a:lnSpc>
                        <a:spcBef>
                          <a:spcPts val="0"/>
                        </a:spcBef>
                        <a:spcAft>
                          <a:spcPts val="0"/>
                        </a:spcAft>
                        <a:buClrTx/>
                        <a:buSzTx/>
                        <a:buFont typeface="Courier New" panose="02070309020205020404" pitchFamily="49" charset="0"/>
                        <a:buChar char="o"/>
                        <a:tabLst/>
                        <a:defRPr/>
                      </a:pPr>
                      <a:r>
                        <a:rPr lang="en-US" sz="1000" b="0" i="0" baseline="0" dirty="0" err="1">
                          <a:solidFill>
                            <a:srgbClr val="FF6D43"/>
                          </a:solidFill>
                          <a:latin typeface="+mn-lt"/>
                          <a:cs typeface="Courier New" panose="02070309020205020404" pitchFamily="49" charset="0"/>
                        </a:rPr>
                        <a:t>safekit</a:t>
                      </a:r>
                      <a:r>
                        <a:rPr lang="en-US" sz="1000" b="0" i="0" baseline="0" dirty="0">
                          <a:solidFill>
                            <a:srgbClr val="FF6D43"/>
                          </a:solidFill>
                          <a:latin typeface="+mn-lt"/>
                          <a:cs typeface="Courier New" panose="02070309020205020404" pitchFamily="49" charset="0"/>
                        </a:rPr>
                        <a:t> second </a:t>
                      </a:r>
                      <a:r>
                        <a:rPr lang="en-US" sz="1000" b="0" i="0" baseline="0" dirty="0" err="1">
                          <a:solidFill>
                            <a:srgbClr val="FF6D43"/>
                          </a:solidFill>
                          <a:latin typeface="+mn-lt"/>
                          <a:cs typeface="Courier New" panose="02070309020205020404" pitchFamily="49" charset="0"/>
                        </a:rPr>
                        <a:t>fullsync</a:t>
                      </a:r>
                      <a:r>
                        <a:rPr lang="en-US" sz="1000" b="0" i="0" baseline="0" dirty="0">
                          <a:solidFill>
                            <a:srgbClr val="FF6D43"/>
                          </a:solidFill>
                          <a:latin typeface="+mn-lt"/>
                          <a:cs typeface="Courier New" pitchFamily="49" charset="0"/>
                        </a:rPr>
                        <a:t> –m AM </a:t>
                      </a:r>
                    </a:p>
                  </a:txBody>
                  <a:tcPr marL="121920" marR="121920" marT="60960" marB="60960">
                    <a:lnL w="635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83737347"/>
                  </a:ext>
                </a:extLst>
              </a:tr>
              <a:tr h="568782">
                <a:tc>
                  <a:txBody>
                    <a:bodyPr/>
                    <a:lstStyle/>
                    <a:p>
                      <a:r>
                        <a:rPr lang="fr-FR" sz="1200" dirty="0">
                          <a:solidFill>
                            <a:schemeClr val="accent4"/>
                          </a:solidFill>
                        </a:rPr>
                        <a:t>start</a:t>
                      </a:r>
                    </a:p>
                  </a:txBody>
                  <a:tcPr marL="121920" marR="121920" marT="60960" marB="60960" anchor="ctr">
                    <a:lnL w="12700" cap="flat" cmpd="sng" algn="ctr">
                      <a:no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50000"/>
                        </a:lnSpc>
                        <a:spcBef>
                          <a:spcPts val="0"/>
                        </a:spcBef>
                        <a:spcAft>
                          <a:spcPts val="0"/>
                        </a:spcAft>
                        <a:buClrTx/>
                        <a:buSzTx/>
                        <a:buFont typeface="Arial" panose="020B0604020202020204" pitchFamily="34" charset="0"/>
                        <a:buNone/>
                        <a:tabLst/>
                        <a:defRPr/>
                      </a:pPr>
                      <a:r>
                        <a:rPr lang="en-US" sz="1200" b="0" i="0" baseline="0" dirty="0">
                          <a:latin typeface="+mn-lt"/>
                          <a:cs typeface="Courier New" pitchFamily="49" charset="0"/>
                        </a:rPr>
                        <a:t>start by an administrator or start automatically at boot</a:t>
                      </a:r>
                    </a:p>
                  </a:txBody>
                  <a:tcPr marL="121920" marR="121920" marT="60960" marB="60960" anchor="ctr">
                    <a:lnL w="635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88794201"/>
                  </a:ext>
                </a:extLst>
              </a:tr>
              <a:tr h="619104">
                <a:tc>
                  <a:txBody>
                    <a:bodyPr/>
                    <a:lstStyle/>
                    <a:p>
                      <a:r>
                        <a:rPr lang="fr-FR" sz="1200" dirty="0">
                          <a:solidFill>
                            <a:srgbClr val="000000"/>
                          </a:solidFill>
                        </a:rPr>
                        <a:t>stop</a:t>
                      </a:r>
                    </a:p>
                  </a:txBody>
                  <a:tcPr marL="121920" marR="121920" marT="60960" marB="60960" anchor="ctr">
                    <a:lnL w="12700" cap="flat" cmpd="sng" algn="ctr">
                      <a:no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50000"/>
                        </a:lnSpc>
                        <a:spcBef>
                          <a:spcPts val="0"/>
                        </a:spcBef>
                        <a:spcAft>
                          <a:spcPts val="0"/>
                        </a:spcAft>
                        <a:buClrTx/>
                        <a:buSzTx/>
                        <a:buFont typeface="Arial" panose="020B0604020202020204" pitchFamily="34" charset="0"/>
                        <a:buNone/>
                        <a:tabLst/>
                        <a:defRPr/>
                      </a:pPr>
                      <a:r>
                        <a:rPr lang="en-US" sz="1200" b="0" i="0" baseline="0" dirty="0">
                          <a:latin typeface="+mn-lt"/>
                          <a:cs typeface="Courier New" pitchFamily="49" charset="0"/>
                        </a:rPr>
                        <a:t>stop by an administrator or checker(s)</a:t>
                      </a:r>
                    </a:p>
                  </a:txBody>
                  <a:tcPr marL="121920" marR="121920" marT="60960" marB="60960" anchor="ctr">
                    <a:lnL w="635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03667232"/>
                  </a:ext>
                </a:extLst>
              </a:tr>
              <a:tr h="867661">
                <a:tc>
                  <a:txBody>
                    <a:bodyPr/>
                    <a:lstStyle/>
                    <a:p>
                      <a:r>
                        <a:rPr lang="fr-FR" sz="1200" dirty="0" err="1">
                          <a:solidFill>
                            <a:schemeClr val="tx1"/>
                          </a:solidFill>
                        </a:rPr>
                        <a:t>wait</a:t>
                      </a:r>
                      <a:endParaRPr lang="fr-FR" sz="1200" dirty="0">
                        <a:solidFill>
                          <a:schemeClr val="tx1"/>
                        </a:solidFill>
                      </a:endParaRPr>
                    </a:p>
                  </a:txBody>
                  <a:tcPr marL="121920" marR="121920" marT="60960" marB="60960" anchor="ctr">
                    <a:lnL w="12700" cap="flat" cmpd="sng" algn="ctr">
                      <a:no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50000"/>
                        </a:lnSpc>
                        <a:spcBef>
                          <a:spcPts val="0"/>
                        </a:spcBef>
                        <a:spcAft>
                          <a:spcPts val="0"/>
                        </a:spcAft>
                        <a:buClrTx/>
                        <a:buSzTx/>
                        <a:buFont typeface="Arial" panose="020B0604020202020204" pitchFamily="34" charset="0"/>
                        <a:buNone/>
                        <a:tabLst/>
                        <a:defRPr/>
                      </a:pPr>
                      <a:r>
                        <a:rPr lang="en-US" sz="1200" dirty="0">
                          <a:latin typeface="+mn-lt"/>
                        </a:rPr>
                        <a:t>wait </a:t>
                      </a:r>
                    </a:p>
                    <a:p>
                      <a:pPr marL="171450" marR="0" lvl="0" indent="-171450" algn="l" defTabSz="914400" rtl="0" eaLnBrk="1" fontAlgn="auto" latinLnBrk="0" hangingPunct="1">
                        <a:lnSpc>
                          <a:spcPct val="150000"/>
                        </a:lnSpc>
                        <a:spcBef>
                          <a:spcPts val="0"/>
                        </a:spcBef>
                        <a:spcAft>
                          <a:spcPts val="0"/>
                        </a:spcAft>
                        <a:buClrTx/>
                        <a:buSzTx/>
                        <a:buFont typeface="Courier New" panose="02070309020205020404" pitchFamily="49" charset="0"/>
                        <a:buChar char="o"/>
                        <a:tabLst/>
                        <a:defRPr/>
                      </a:pPr>
                      <a:r>
                        <a:rPr lang="en-US" sz="1000" dirty="0">
                          <a:latin typeface="+mn-lt"/>
                        </a:rPr>
                        <a:t>Wait for the primary to resynchronize </a:t>
                      </a:r>
                      <a:r>
                        <a:rPr lang="en-US" sz="1000" dirty="0" err="1">
                          <a:latin typeface="+mn-lt"/>
                        </a:rPr>
                        <a:t>uptodate</a:t>
                      </a:r>
                      <a:r>
                        <a:rPr lang="en-US" sz="1000" dirty="0">
                          <a:latin typeface="+mn-lt"/>
                        </a:rPr>
                        <a:t> data</a:t>
                      </a:r>
                    </a:p>
                    <a:p>
                      <a:pPr marL="171450" marR="0" lvl="0" indent="-171450" algn="l" defTabSz="914400" rtl="0" eaLnBrk="1" fontAlgn="auto" latinLnBrk="0" hangingPunct="1">
                        <a:lnSpc>
                          <a:spcPct val="150000"/>
                        </a:lnSpc>
                        <a:spcBef>
                          <a:spcPts val="0"/>
                        </a:spcBef>
                        <a:spcAft>
                          <a:spcPts val="0"/>
                        </a:spcAft>
                        <a:buClrTx/>
                        <a:buSzTx/>
                        <a:buFont typeface="Courier New" panose="02070309020205020404" pitchFamily="49" charset="0"/>
                        <a:buChar char="o"/>
                        <a:tabLst/>
                        <a:defRPr/>
                      </a:pPr>
                      <a:r>
                        <a:rPr lang="en-US" sz="1000" b="0" i="0" baseline="0" dirty="0">
                          <a:latin typeface="+mn-lt"/>
                          <a:cs typeface="Courier New" pitchFamily="49" charset="0"/>
                        </a:rPr>
                        <a:t>a resource is set to down by a checker</a:t>
                      </a:r>
                    </a:p>
                  </a:txBody>
                  <a:tcPr marL="121920" marR="121920" marT="60960" marB="60960">
                    <a:lnL w="635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57468056"/>
                  </a:ext>
                </a:extLst>
              </a:tr>
              <a:tr h="86766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err="1">
                          <a:solidFill>
                            <a:schemeClr val="tx1"/>
                          </a:solidFill>
                        </a:rPr>
                        <a:t>wakeup</a:t>
                      </a:r>
                      <a:endParaRPr lang="fr-FR" sz="1200" dirty="0"/>
                    </a:p>
                  </a:txBody>
                  <a:tcPr marL="121920" marR="121920" marT="60960" marB="60960" anchor="ctr">
                    <a:lnL w="12700" cap="flat" cmpd="sng" algn="ctr">
                      <a:no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50000"/>
                        </a:lnSpc>
                        <a:spcBef>
                          <a:spcPts val="0"/>
                        </a:spcBef>
                        <a:spcAft>
                          <a:spcPts val="0"/>
                        </a:spcAft>
                        <a:buClrTx/>
                        <a:buSzTx/>
                        <a:buFont typeface="Arial" panose="020B0604020202020204" pitchFamily="34" charset="0"/>
                        <a:buNone/>
                        <a:tabLst/>
                        <a:defRPr/>
                      </a:pPr>
                      <a:r>
                        <a:rPr lang="en-US" sz="1200" b="0" i="0" baseline="0" dirty="0">
                          <a:latin typeface="+mn-lt"/>
                          <a:cs typeface="Courier New" pitchFamily="49" charset="0"/>
                        </a:rPr>
                        <a:t>wakeup when</a:t>
                      </a:r>
                    </a:p>
                    <a:p>
                      <a:pPr marL="285750" marR="0" lvl="0" indent="-285750" algn="l" defTabSz="914400" rtl="0" eaLnBrk="1" fontAlgn="auto" latinLnBrk="0" hangingPunct="1">
                        <a:lnSpc>
                          <a:spcPct val="150000"/>
                        </a:lnSpc>
                        <a:spcBef>
                          <a:spcPts val="0"/>
                        </a:spcBef>
                        <a:spcAft>
                          <a:spcPts val="0"/>
                        </a:spcAft>
                        <a:buClrTx/>
                        <a:buSzTx/>
                        <a:buFont typeface="Courier New" panose="02070309020205020404" pitchFamily="49" charset="0"/>
                        <a:buChar char="o"/>
                        <a:tabLst/>
                        <a:defRPr/>
                      </a:pPr>
                      <a:r>
                        <a:rPr lang="en-US" sz="1000" dirty="0">
                          <a:latin typeface="+mn-lt"/>
                        </a:rPr>
                        <a:t>the primary is started</a:t>
                      </a:r>
                    </a:p>
                    <a:p>
                      <a:pPr marL="285750" marR="0" lvl="0" indent="-285750" algn="l" defTabSz="914400" rtl="0" eaLnBrk="1" fontAlgn="auto" latinLnBrk="0" hangingPunct="1">
                        <a:lnSpc>
                          <a:spcPct val="150000"/>
                        </a:lnSpc>
                        <a:spcBef>
                          <a:spcPts val="0"/>
                        </a:spcBef>
                        <a:spcAft>
                          <a:spcPts val="0"/>
                        </a:spcAft>
                        <a:buClrTx/>
                        <a:buSzTx/>
                        <a:buFont typeface="Courier New" panose="02070309020205020404" pitchFamily="49" charset="0"/>
                        <a:buChar char="o"/>
                        <a:tabLst/>
                        <a:defRPr/>
                      </a:pPr>
                      <a:r>
                        <a:rPr lang="en-US" sz="1000" b="0" i="0" baseline="0" dirty="0">
                          <a:latin typeface="+mn-lt"/>
                          <a:cs typeface="Courier New" pitchFamily="49" charset="0"/>
                        </a:rPr>
                        <a:t>all pending resources are set to up by the checker(s)</a:t>
                      </a:r>
                    </a:p>
                  </a:txBody>
                  <a:tcPr marL="121920" marR="121920" marT="60960" marB="60960">
                    <a:lnL w="635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54915866"/>
                  </a:ext>
                </a:extLst>
              </a:tr>
            </a:tbl>
          </a:graphicData>
        </a:graphic>
      </p:graphicFrame>
      <p:sp>
        <p:nvSpPr>
          <p:cNvPr id="107" name="ZoneTexte 106">
            <a:extLst>
              <a:ext uri="{FF2B5EF4-FFF2-40B4-BE49-F238E27FC236}">
                <a16:creationId xmlns:a16="http://schemas.microsoft.com/office/drawing/2014/main" id="{691DD674-42B6-45C8-ACDA-6312E3EAF47A}"/>
              </a:ext>
            </a:extLst>
          </p:cNvPr>
          <p:cNvSpPr txBox="1"/>
          <p:nvPr/>
        </p:nvSpPr>
        <p:spPr>
          <a:xfrm>
            <a:off x="4578915" y="1560826"/>
            <a:ext cx="1545616" cy="297454"/>
          </a:xfrm>
          <a:prstGeom prst="rect">
            <a:avLst/>
          </a:prstGeom>
          <a:noFill/>
        </p:spPr>
        <p:txBody>
          <a:bodyPr wrap="none" rtlCol="0">
            <a:spAutoFit/>
          </a:bodyPr>
          <a:lstStyle/>
          <a:p>
            <a:r>
              <a:rPr lang="fr-FR" sz="1333" b="1" dirty="0">
                <a:cs typeface="Courier New" panose="02070309020205020404" pitchFamily="49" charset="0"/>
              </a:rPr>
              <a:t>node1</a:t>
            </a:r>
            <a:r>
              <a:rPr lang="fr-FR" sz="1333" dirty="0">
                <a:cs typeface="Courier New" panose="02070309020205020404" pitchFamily="49" charset="0"/>
              </a:rPr>
              <a:t> (</a:t>
            </a:r>
            <a:r>
              <a:rPr lang="fr-FR" sz="1333" b="1" dirty="0" err="1">
                <a:solidFill>
                  <a:srgbClr val="488214"/>
                </a:solidFill>
              </a:rPr>
              <a:t>uptodate</a:t>
            </a:r>
            <a:r>
              <a:rPr lang="fr-FR" sz="1333" dirty="0">
                <a:cs typeface="Courier New" panose="02070309020205020404" pitchFamily="49" charset="0"/>
              </a:rPr>
              <a:t>) </a:t>
            </a:r>
            <a:endParaRPr lang="fr-FR" sz="1333" b="1" dirty="0">
              <a:solidFill>
                <a:schemeClr val="accent4"/>
              </a:solidFill>
              <a:cs typeface="Courier New" panose="02070309020205020404" pitchFamily="49" charset="0"/>
            </a:endParaRPr>
          </a:p>
        </p:txBody>
      </p:sp>
      <p:cxnSp>
        <p:nvCxnSpPr>
          <p:cNvPr id="108" name="Connecteur droit avec flèche 107">
            <a:extLst>
              <a:ext uri="{FF2B5EF4-FFF2-40B4-BE49-F238E27FC236}">
                <a16:creationId xmlns:a16="http://schemas.microsoft.com/office/drawing/2014/main" id="{ABC7EE98-E86F-4DA1-BD42-2866F625E60C}"/>
              </a:ext>
            </a:extLst>
          </p:cNvPr>
          <p:cNvCxnSpPr>
            <a:cxnSpLocks/>
          </p:cNvCxnSpPr>
          <p:nvPr/>
        </p:nvCxnSpPr>
        <p:spPr>
          <a:xfrm>
            <a:off x="5453575" y="2766747"/>
            <a:ext cx="0" cy="2184000"/>
          </a:xfrm>
          <a:prstGeom prst="straightConnector1">
            <a:avLst/>
          </a:prstGeom>
          <a:ln>
            <a:solidFill>
              <a:schemeClr val="tx1"/>
            </a:solidFill>
            <a:prstDash val="lgDash"/>
            <a:tailEnd type="triangle"/>
          </a:ln>
        </p:spPr>
        <p:style>
          <a:lnRef idx="1">
            <a:schemeClr val="accent1"/>
          </a:lnRef>
          <a:fillRef idx="0">
            <a:schemeClr val="accent1"/>
          </a:fillRef>
          <a:effectRef idx="0">
            <a:schemeClr val="accent1"/>
          </a:effectRef>
          <a:fontRef idx="minor">
            <a:schemeClr val="tx1"/>
          </a:fontRef>
        </p:style>
      </p:cxnSp>
      <p:cxnSp>
        <p:nvCxnSpPr>
          <p:cNvPr id="20" name="Connecteur droit avec flèche 19">
            <a:extLst>
              <a:ext uri="{FF2B5EF4-FFF2-40B4-BE49-F238E27FC236}">
                <a16:creationId xmlns:a16="http://schemas.microsoft.com/office/drawing/2014/main" id="{07C3AAF6-017C-4FAC-B941-AC4BAAE97FFE}"/>
              </a:ext>
            </a:extLst>
          </p:cNvPr>
          <p:cNvCxnSpPr>
            <a:cxnSpLocks/>
          </p:cNvCxnSpPr>
          <p:nvPr/>
        </p:nvCxnSpPr>
        <p:spPr>
          <a:xfrm flipH="1">
            <a:off x="2842212" y="3500852"/>
            <a:ext cx="7920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7" name="Connecteur droit avec flèche 96">
            <a:extLst>
              <a:ext uri="{FF2B5EF4-FFF2-40B4-BE49-F238E27FC236}">
                <a16:creationId xmlns:a16="http://schemas.microsoft.com/office/drawing/2014/main" id="{2DB754B3-E1BA-4570-A52A-0AFC18ADA8F9}"/>
              </a:ext>
            </a:extLst>
          </p:cNvPr>
          <p:cNvCxnSpPr>
            <a:cxnSpLocks/>
          </p:cNvCxnSpPr>
          <p:nvPr/>
        </p:nvCxnSpPr>
        <p:spPr>
          <a:xfrm>
            <a:off x="6567975" y="2777596"/>
            <a:ext cx="718829" cy="0"/>
          </a:xfrm>
          <a:prstGeom prst="straightConnector1">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98" name="Connecteur droit avec flèche 97">
            <a:extLst>
              <a:ext uri="{FF2B5EF4-FFF2-40B4-BE49-F238E27FC236}">
                <a16:creationId xmlns:a16="http://schemas.microsoft.com/office/drawing/2014/main" id="{94334FA5-040E-4FD7-96F1-C15C48EBAC3D}"/>
              </a:ext>
            </a:extLst>
          </p:cNvPr>
          <p:cNvCxnSpPr>
            <a:cxnSpLocks/>
          </p:cNvCxnSpPr>
          <p:nvPr/>
        </p:nvCxnSpPr>
        <p:spPr>
          <a:xfrm>
            <a:off x="6567975" y="3392962"/>
            <a:ext cx="718829" cy="0"/>
          </a:xfrm>
          <a:prstGeom prst="straightConnector1">
            <a:avLst/>
          </a:prstGeom>
          <a:ln>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99" name="Connecteur droit avec flèche 98">
            <a:extLst>
              <a:ext uri="{FF2B5EF4-FFF2-40B4-BE49-F238E27FC236}">
                <a16:creationId xmlns:a16="http://schemas.microsoft.com/office/drawing/2014/main" id="{45BC14B3-F2ED-4673-A049-9F187F3E14B4}"/>
              </a:ext>
            </a:extLst>
          </p:cNvPr>
          <p:cNvCxnSpPr>
            <a:cxnSpLocks/>
          </p:cNvCxnSpPr>
          <p:nvPr/>
        </p:nvCxnSpPr>
        <p:spPr>
          <a:xfrm>
            <a:off x="6567975" y="4165733"/>
            <a:ext cx="718829" cy="0"/>
          </a:xfrm>
          <a:prstGeom prst="straightConnector1">
            <a:avLst/>
          </a:prstGeom>
          <a:ln>
            <a:solidFill>
              <a:schemeClr val="tx1"/>
            </a:solidFill>
            <a:prstDash val="dashDot"/>
            <a:tailEnd type="triangle"/>
          </a:ln>
        </p:spPr>
        <p:style>
          <a:lnRef idx="1">
            <a:schemeClr val="accent1"/>
          </a:lnRef>
          <a:fillRef idx="0">
            <a:schemeClr val="accent1"/>
          </a:fillRef>
          <a:effectRef idx="0">
            <a:schemeClr val="accent1"/>
          </a:effectRef>
          <a:fontRef idx="minor">
            <a:schemeClr val="tx1"/>
          </a:fontRef>
        </p:style>
      </p:cxnSp>
      <p:cxnSp>
        <p:nvCxnSpPr>
          <p:cNvPr id="100" name="Connecteur droit avec flèche 99">
            <a:extLst>
              <a:ext uri="{FF2B5EF4-FFF2-40B4-BE49-F238E27FC236}">
                <a16:creationId xmlns:a16="http://schemas.microsoft.com/office/drawing/2014/main" id="{2CD632F3-3BEE-4DD9-8485-3A41E8D46114}"/>
              </a:ext>
            </a:extLst>
          </p:cNvPr>
          <p:cNvCxnSpPr>
            <a:cxnSpLocks/>
          </p:cNvCxnSpPr>
          <p:nvPr/>
        </p:nvCxnSpPr>
        <p:spPr>
          <a:xfrm>
            <a:off x="6567975" y="4997395"/>
            <a:ext cx="718829" cy="0"/>
          </a:xfrm>
          <a:prstGeom prst="straightConnector1">
            <a:avLst/>
          </a:prstGeom>
          <a:ln>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75" name="Connecteur droit avec flèche 74">
            <a:extLst>
              <a:ext uri="{FF2B5EF4-FFF2-40B4-BE49-F238E27FC236}">
                <a16:creationId xmlns:a16="http://schemas.microsoft.com/office/drawing/2014/main" id="{F8475E71-9740-44E6-B081-3D52E681C7A5}"/>
              </a:ext>
            </a:extLst>
          </p:cNvPr>
          <p:cNvCxnSpPr>
            <a:cxnSpLocks/>
          </p:cNvCxnSpPr>
          <p:nvPr/>
        </p:nvCxnSpPr>
        <p:spPr>
          <a:xfrm>
            <a:off x="6567975" y="2142564"/>
            <a:ext cx="718829" cy="0"/>
          </a:xfrm>
          <a:prstGeom prst="straightConnector1">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76" name="Légende : encadrée 75">
            <a:extLst>
              <a:ext uri="{FF2B5EF4-FFF2-40B4-BE49-F238E27FC236}">
                <a16:creationId xmlns:a16="http://schemas.microsoft.com/office/drawing/2014/main" id="{EEF4F387-DE98-4C9D-AFC3-926FA99D1CE3}"/>
              </a:ext>
            </a:extLst>
          </p:cNvPr>
          <p:cNvSpPr/>
          <p:nvPr/>
        </p:nvSpPr>
        <p:spPr>
          <a:xfrm>
            <a:off x="238125" y="4082524"/>
            <a:ext cx="1551443" cy="928721"/>
          </a:xfrm>
          <a:prstGeom prst="borderCallout1">
            <a:avLst>
              <a:gd name="adj1" fmla="val 43826"/>
              <a:gd name="adj2" fmla="val 103079"/>
              <a:gd name="adj3" fmla="val 37622"/>
              <a:gd name="adj4" fmla="val 124324"/>
            </a:avLst>
          </a:prstGeom>
          <a:noFill/>
          <a:ln w="9525"/>
        </p:spPr>
        <p:style>
          <a:lnRef idx="2">
            <a:schemeClr val="accent1"/>
          </a:lnRef>
          <a:fillRef idx="1">
            <a:schemeClr val="lt1"/>
          </a:fillRef>
          <a:effectRef idx="0">
            <a:schemeClr val="accent1"/>
          </a:effectRef>
          <a:fontRef idx="minor">
            <a:schemeClr val="dk1"/>
          </a:fontRef>
        </p:style>
        <p:txBody>
          <a:bodyPr rtlCol="0" anchor="ctr"/>
          <a:lstStyle/>
          <a:p>
            <a:pPr>
              <a:lnSpc>
                <a:spcPct val="150000"/>
              </a:lnSpc>
            </a:pPr>
            <a:r>
              <a:rPr lang="fr-FR" sz="1100" dirty="0">
                <a:solidFill>
                  <a:schemeClr val="tx1"/>
                </a:solidFill>
                <a:cs typeface="Courier New" panose="02070309020205020404" pitchFamily="49" charset="0"/>
              </a:rPr>
              <a:t>Synchronisation of files </a:t>
            </a:r>
            <a:r>
              <a:rPr lang="fr-FR" sz="1100" dirty="0" err="1">
                <a:solidFill>
                  <a:schemeClr val="tx1"/>
                </a:solidFill>
                <a:cs typeface="Courier New" panose="02070309020205020404" pitchFamily="49" charset="0"/>
              </a:rPr>
              <a:t>from</a:t>
            </a:r>
            <a:r>
              <a:rPr lang="fr-FR" sz="1100" dirty="0">
                <a:solidFill>
                  <a:schemeClr val="tx1"/>
                </a:solidFill>
                <a:cs typeface="Courier New" panose="02070309020205020404" pitchFamily="49" charset="0"/>
              </a:rPr>
              <a:t> </a:t>
            </a:r>
            <a:r>
              <a:rPr lang="fr-FR" sz="1100" dirty="0" err="1">
                <a:solidFill>
                  <a:schemeClr val="tx1"/>
                </a:solidFill>
                <a:cs typeface="Courier New" panose="02070309020205020404" pitchFamily="49" charset="0"/>
              </a:rPr>
              <a:t>primary</a:t>
            </a:r>
            <a:r>
              <a:rPr lang="fr-FR" sz="1100" dirty="0">
                <a:solidFill>
                  <a:schemeClr val="tx1"/>
                </a:solidFill>
                <a:cs typeface="Courier New" panose="02070309020205020404" pitchFamily="49" charset="0"/>
              </a:rPr>
              <a:t> to </a:t>
            </a:r>
            <a:r>
              <a:rPr lang="fr-FR" sz="1100" dirty="0" err="1">
                <a:solidFill>
                  <a:schemeClr val="tx1"/>
                </a:solidFill>
                <a:cs typeface="Courier New" panose="02070309020205020404" pitchFamily="49" charset="0"/>
              </a:rPr>
              <a:t>secondary</a:t>
            </a:r>
            <a:endParaRPr lang="fr-FR" sz="1100" dirty="0">
              <a:solidFill>
                <a:schemeClr val="tx1"/>
              </a:solidFill>
              <a:cs typeface="Courier New" panose="02070309020205020404" pitchFamily="49" charset="0"/>
            </a:endParaRPr>
          </a:p>
        </p:txBody>
      </p:sp>
      <p:sp>
        <p:nvSpPr>
          <p:cNvPr id="77" name="Légende : encadrée 76">
            <a:extLst>
              <a:ext uri="{FF2B5EF4-FFF2-40B4-BE49-F238E27FC236}">
                <a16:creationId xmlns:a16="http://schemas.microsoft.com/office/drawing/2014/main" id="{F2298897-86B6-48E2-9810-09EF749F529B}"/>
              </a:ext>
            </a:extLst>
          </p:cNvPr>
          <p:cNvSpPr/>
          <p:nvPr/>
        </p:nvSpPr>
        <p:spPr>
          <a:xfrm>
            <a:off x="3095632" y="5651220"/>
            <a:ext cx="1361104" cy="814348"/>
          </a:xfrm>
          <a:prstGeom prst="borderCallout1">
            <a:avLst>
              <a:gd name="adj1" fmla="val 25474"/>
              <a:gd name="adj2" fmla="val 500"/>
              <a:gd name="adj3" fmla="val 7285"/>
              <a:gd name="adj4" fmla="val -13724"/>
            </a:avLst>
          </a:prstGeom>
          <a:noFill/>
          <a:ln w="9525"/>
        </p:spPr>
        <p:style>
          <a:lnRef idx="2">
            <a:schemeClr val="accent1"/>
          </a:lnRef>
          <a:fillRef idx="1">
            <a:schemeClr val="lt1"/>
          </a:fillRef>
          <a:effectRef idx="0">
            <a:schemeClr val="accent1"/>
          </a:effectRef>
          <a:fontRef idx="minor">
            <a:schemeClr val="dk1"/>
          </a:fontRef>
        </p:style>
        <p:txBody>
          <a:bodyPr rtlCol="0" anchor="ctr"/>
          <a:lstStyle/>
          <a:p>
            <a:pPr>
              <a:lnSpc>
                <a:spcPct val="150000"/>
              </a:lnSpc>
            </a:pPr>
            <a:r>
              <a:rPr lang="fr-FR" sz="1200" dirty="0" err="1">
                <a:solidFill>
                  <a:schemeClr val="tx1"/>
                </a:solidFill>
                <a:cs typeface="Courier New" panose="02070309020205020404" pitchFamily="49" charset="0"/>
              </a:rPr>
              <a:t>Uptodate</a:t>
            </a:r>
            <a:r>
              <a:rPr lang="fr-FR" sz="1200" dirty="0">
                <a:solidFill>
                  <a:schemeClr val="tx1"/>
                </a:solidFill>
                <a:cs typeface="Courier New" panose="02070309020205020404" pitchFamily="49" charset="0"/>
              </a:rPr>
              <a:t> and </a:t>
            </a:r>
            <a:r>
              <a:rPr lang="fr-FR" sz="1200" dirty="0" err="1">
                <a:solidFill>
                  <a:schemeClr val="tx1"/>
                </a:solidFill>
                <a:cs typeface="Courier New" panose="02070309020205020404" pitchFamily="49" charset="0"/>
              </a:rPr>
              <a:t>mirrored</a:t>
            </a:r>
            <a:r>
              <a:rPr lang="fr-FR" sz="1200" dirty="0">
                <a:solidFill>
                  <a:schemeClr val="tx1"/>
                </a:solidFill>
                <a:cs typeface="Courier New" panose="02070309020205020404" pitchFamily="49" charset="0"/>
              </a:rPr>
              <a:t> files</a:t>
            </a:r>
          </a:p>
        </p:txBody>
      </p:sp>
      <p:sp>
        <p:nvSpPr>
          <p:cNvPr id="35" name="Légende : encadrée 34">
            <a:extLst>
              <a:ext uri="{FF2B5EF4-FFF2-40B4-BE49-F238E27FC236}">
                <a16:creationId xmlns:a16="http://schemas.microsoft.com/office/drawing/2014/main" id="{0732E4D2-C64B-3EEE-5C8C-231FFB0A6861}"/>
              </a:ext>
            </a:extLst>
          </p:cNvPr>
          <p:cNvSpPr/>
          <p:nvPr/>
        </p:nvSpPr>
        <p:spPr>
          <a:xfrm>
            <a:off x="5673893" y="5743424"/>
            <a:ext cx="1788164" cy="535285"/>
          </a:xfrm>
          <a:prstGeom prst="borderCallout1">
            <a:avLst>
              <a:gd name="adj1" fmla="val 50548"/>
              <a:gd name="adj2" fmla="val 484"/>
              <a:gd name="adj3" fmla="val -3501"/>
              <a:gd name="adj4" fmla="val -12743"/>
            </a:avLst>
          </a:prstGeom>
          <a:noFill/>
          <a:ln w="9525"/>
        </p:spPr>
        <p:style>
          <a:lnRef idx="2">
            <a:schemeClr val="accent1"/>
          </a:lnRef>
          <a:fillRef idx="1">
            <a:schemeClr val="lt1"/>
          </a:fillRef>
          <a:effectRef idx="0">
            <a:schemeClr val="accent1"/>
          </a:effectRef>
          <a:fontRef idx="minor">
            <a:schemeClr val="dk1"/>
          </a:fontRef>
        </p:style>
        <p:txBody>
          <a:bodyPr rtlCol="0" anchor="ctr"/>
          <a:lstStyle/>
          <a:p>
            <a:pPr>
              <a:lnSpc>
                <a:spcPct val="150000"/>
              </a:lnSpc>
            </a:pPr>
            <a:r>
              <a:rPr lang="fr-FR" sz="1000" dirty="0">
                <a:solidFill>
                  <a:schemeClr val="tx1"/>
                </a:solidFill>
                <a:cs typeface="Courier New" panose="02070309020205020404" pitchFamily="49" charset="0"/>
              </a:rPr>
              <a:t>Application running on node1 and </a:t>
            </a:r>
            <a:r>
              <a:rPr lang="fr-FR" sz="1000" dirty="0" err="1">
                <a:solidFill>
                  <a:schemeClr val="tx1"/>
                </a:solidFill>
                <a:cs typeface="Courier New" panose="02070309020205020404" pitchFamily="49" charset="0"/>
              </a:rPr>
              <a:t>virtual</a:t>
            </a:r>
            <a:r>
              <a:rPr lang="fr-FR" sz="1000" dirty="0">
                <a:solidFill>
                  <a:schemeClr val="tx1"/>
                </a:solidFill>
                <a:cs typeface="Courier New" panose="02070309020205020404" pitchFamily="49" charset="0"/>
              </a:rPr>
              <a:t> IP set</a:t>
            </a:r>
          </a:p>
        </p:txBody>
      </p:sp>
      <p:cxnSp>
        <p:nvCxnSpPr>
          <p:cNvPr id="37" name="Connecteur droit avec flèche 36">
            <a:extLst>
              <a:ext uri="{FF2B5EF4-FFF2-40B4-BE49-F238E27FC236}">
                <a16:creationId xmlns:a16="http://schemas.microsoft.com/office/drawing/2014/main" id="{5B6ED8E1-6769-EEAF-B6E2-7A7BAF90EDE4}"/>
              </a:ext>
            </a:extLst>
          </p:cNvPr>
          <p:cNvCxnSpPr>
            <a:cxnSpLocks/>
          </p:cNvCxnSpPr>
          <p:nvPr/>
        </p:nvCxnSpPr>
        <p:spPr>
          <a:xfrm rot="10800000">
            <a:off x="2640932" y="5732668"/>
            <a:ext cx="0" cy="277796"/>
          </a:xfrm>
          <a:prstGeom prst="straightConnector1">
            <a:avLst/>
          </a:prstGeom>
          <a:ln>
            <a:solidFill>
              <a:srgbClr val="000000"/>
            </a:solidFill>
            <a:tailEnd type="triangle"/>
          </a:ln>
        </p:spPr>
        <p:style>
          <a:lnRef idx="1">
            <a:schemeClr val="accent1"/>
          </a:lnRef>
          <a:fillRef idx="0">
            <a:schemeClr val="accent1"/>
          </a:fillRef>
          <a:effectRef idx="0">
            <a:schemeClr val="accent1"/>
          </a:effectRef>
          <a:fontRef idx="minor">
            <a:schemeClr val="tx1"/>
          </a:fontRef>
        </p:style>
      </p:cxnSp>
      <p:grpSp>
        <p:nvGrpSpPr>
          <p:cNvPr id="2" name="Groupe 1">
            <a:extLst>
              <a:ext uri="{FF2B5EF4-FFF2-40B4-BE49-F238E27FC236}">
                <a16:creationId xmlns:a16="http://schemas.microsoft.com/office/drawing/2014/main" id="{169022A6-C25B-197A-0C73-DC861B96C023}"/>
              </a:ext>
            </a:extLst>
          </p:cNvPr>
          <p:cNvGrpSpPr/>
          <p:nvPr/>
        </p:nvGrpSpPr>
        <p:grpSpPr>
          <a:xfrm>
            <a:off x="2194877" y="2016386"/>
            <a:ext cx="662576" cy="711834"/>
            <a:chOff x="1346583" y="3245751"/>
            <a:chExt cx="662576" cy="711834"/>
          </a:xfrm>
        </p:grpSpPr>
        <p:grpSp>
          <p:nvGrpSpPr>
            <p:cNvPr id="3" name="Groupe 2">
              <a:extLst>
                <a:ext uri="{FF2B5EF4-FFF2-40B4-BE49-F238E27FC236}">
                  <a16:creationId xmlns:a16="http://schemas.microsoft.com/office/drawing/2014/main" id="{4412BB8C-759C-B686-BD57-8F872C035B1A}"/>
                </a:ext>
              </a:extLst>
            </p:cNvPr>
            <p:cNvGrpSpPr/>
            <p:nvPr/>
          </p:nvGrpSpPr>
          <p:grpSpPr>
            <a:xfrm>
              <a:off x="1346583" y="3245751"/>
              <a:ext cx="662576" cy="711834"/>
              <a:chOff x="3605481" y="1185813"/>
              <a:chExt cx="662576" cy="711834"/>
            </a:xfrm>
          </p:grpSpPr>
          <p:sp>
            <p:nvSpPr>
              <p:cNvPr id="5" name="Rectangle 4">
                <a:extLst>
                  <a:ext uri="{FF2B5EF4-FFF2-40B4-BE49-F238E27FC236}">
                    <a16:creationId xmlns:a16="http://schemas.microsoft.com/office/drawing/2014/main" id="{ED0279A1-D02F-7FAD-E02D-EF410512D360}"/>
                  </a:ext>
                </a:extLst>
              </p:cNvPr>
              <p:cNvSpPr/>
              <p:nvPr/>
            </p:nvSpPr>
            <p:spPr>
              <a:xfrm>
                <a:off x="3605481" y="1185813"/>
                <a:ext cx="662576" cy="711834"/>
              </a:xfrm>
              <a:prstGeom prst="rect">
                <a:avLst/>
              </a:prstGeom>
              <a:noFill/>
              <a:ln w="3175">
                <a:solidFill>
                  <a:schemeClr val="tx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sz="900" dirty="0">
                  <a:latin typeface="Montserrat" panose="00000500000000000000" pitchFamily="2" charset="0"/>
                </a:endParaRPr>
              </a:p>
            </p:txBody>
          </p:sp>
          <p:sp>
            <p:nvSpPr>
              <p:cNvPr id="6" name="Rectangle 5">
                <a:extLst>
                  <a:ext uri="{FF2B5EF4-FFF2-40B4-BE49-F238E27FC236}">
                    <a16:creationId xmlns:a16="http://schemas.microsoft.com/office/drawing/2014/main" id="{EE8078FF-50D1-9200-5A93-EF904643128A}"/>
                  </a:ext>
                </a:extLst>
              </p:cNvPr>
              <p:cNvSpPr>
                <a:spLocks noChangeArrowheads="1"/>
              </p:cNvSpPr>
              <p:nvPr/>
            </p:nvSpPr>
            <p:spPr bwMode="auto">
              <a:xfrm>
                <a:off x="3605483" y="1712981"/>
                <a:ext cx="662574"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1100" b="1" dirty="0">
                    <a:latin typeface="Montserrat" panose="00000500000000000000" pitchFamily="2" charset="0"/>
                  </a:rPr>
                  <a:t>STOP</a:t>
                </a:r>
              </a:p>
            </p:txBody>
          </p:sp>
          <p:sp>
            <p:nvSpPr>
              <p:cNvPr id="7" name="Rectangle 6">
                <a:extLst>
                  <a:ext uri="{FF2B5EF4-FFF2-40B4-BE49-F238E27FC236}">
                    <a16:creationId xmlns:a16="http://schemas.microsoft.com/office/drawing/2014/main" id="{174567FC-BF88-F143-8635-7A606B94FBA5}"/>
                  </a:ext>
                </a:extLst>
              </p:cNvPr>
              <p:cNvSpPr>
                <a:spLocks noChangeArrowheads="1"/>
              </p:cNvSpPr>
              <p:nvPr/>
            </p:nvSpPr>
            <p:spPr bwMode="auto">
              <a:xfrm>
                <a:off x="3609799" y="1207594"/>
                <a:ext cx="65394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900" dirty="0">
                    <a:solidFill>
                      <a:srgbClr val="BB0900"/>
                    </a:solidFill>
                    <a:latin typeface="Montserrat" panose="00000500000000000000" pitchFamily="2" charset="0"/>
                  </a:rPr>
                  <a:t>NotReady</a:t>
                </a:r>
              </a:p>
            </p:txBody>
          </p:sp>
        </p:grpSp>
        <p:pic>
          <p:nvPicPr>
            <p:cNvPr id="4" name="Graphique 3">
              <a:extLst>
                <a:ext uri="{FF2B5EF4-FFF2-40B4-BE49-F238E27FC236}">
                  <a16:creationId xmlns:a16="http://schemas.microsoft.com/office/drawing/2014/main" id="{378BF56B-FFE4-3B32-124B-7B9B191D03A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434347" y="3371085"/>
              <a:ext cx="457200" cy="457200"/>
            </a:xfrm>
            <a:prstGeom prst="rect">
              <a:avLst/>
            </a:prstGeom>
          </p:spPr>
        </p:pic>
      </p:grpSp>
      <p:grpSp>
        <p:nvGrpSpPr>
          <p:cNvPr id="8" name="Groupe 7">
            <a:extLst>
              <a:ext uri="{FF2B5EF4-FFF2-40B4-BE49-F238E27FC236}">
                <a16:creationId xmlns:a16="http://schemas.microsoft.com/office/drawing/2014/main" id="{85A29CC4-1ED7-D36E-5F12-CF124693E00C}"/>
              </a:ext>
            </a:extLst>
          </p:cNvPr>
          <p:cNvGrpSpPr/>
          <p:nvPr/>
        </p:nvGrpSpPr>
        <p:grpSpPr>
          <a:xfrm>
            <a:off x="2183585" y="3022851"/>
            <a:ext cx="666793" cy="711833"/>
            <a:chOff x="369274" y="2278616"/>
            <a:chExt cx="666793" cy="711833"/>
          </a:xfrm>
        </p:grpSpPr>
        <p:grpSp>
          <p:nvGrpSpPr>
            <p:cNvPr id="9" name="Groupe 8">
              <a:extLst>
                <a:ext uri="{FF2B5EF4-FFF2-40B4-BE49-F238E27FC236}">
                  <a16:creationId xmlns:a16="http://schemas.microsoft.com/office/drawing/2014/main" id="{A43F8ECF-7366-D1DC-5F3F-EE737B6A5A9F}"/>
                </a:ext>
              </a:extLst>
            </p:cNvPr>
            <p:cNvGrpSpPr/>
            <p:nvPr/>
          </p:nvGrpSpPr>
          <p:grpSpPr>
            <a:xfrm>
              <a:off x="369274" y="2278616"/>
              <a:ext cx="666793" cy="711833"/>
              <a:chOff x="1690473" y="2789746"/>
              <a:chExt cx="500095" cy="533875"/>
            </a:xfrm>
          </p:grpSpPr>
          <p:sp>
            <p:nvSpPr>
              <p:cNvPr id="14" name="Rectangle 13">
                <a:extLst>
                  <a:ext uri="{FF2B5EF4-FFF2-40B4-BE49-F238E27FC236}">
                    <a16:creationId xmlns:a16="http://schemas.microsoft.com/office/drawing/2014/main" id="{3A1BD607-BAE9-AC19-C4C7-ED6A0EA8DA14}"/>
                  </a:ext>
                </a:extLst>
              </p:cNvPr>
              <p:cNvSpPr/>
              <p:nvPr/>
            </p:nvSpPr>
            <p:spPr>
              <a:xfrm>
                <a:off x="1693636" y="2789746"/>
                <a:ext cx="496932" cy="533875"/>
              </a:xfrm>
              <a:prstGeom prst="rect">
                <a:avLst/>
              </a:prstGeom>
              <a:solidFill>
                <a:schemeClr val="bg1"/>
              </a:solidFill>
              <a:ln w="3175">
                <a:solidFill>
                  <a:schemeClr val="tx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sz="900">
                  <a:latin typeface="Montserrat" panose="00000500000000000000" pitchFamily="2" charset="0"/>
                </a:endParaRPr>
              </a:p>
            </p:txBody>
          </p:sp>
          <p:sp>
            <p:nvSpPr>
              <p:cNvPr id="15" name="Rectangle 14">
                <a:extLst>
                  <a:ext uri="{FF2B5EF4-FFF2-40B4-BE49-F238E27FC236}">
                    <a16:creationId xmlns:a16="http://schemas.microsoft.com/office/drawing/2014/main" id="{28FC8C0F-A569-ECBE-89EE-F4E28A5C3534}"/>
                  </a:ext>
                </a:extLst>
              </p:cNvPr>
              <p:cNvSpPr>
                <a:spLocks noChangeArrowheads="1"/>
              </p:cNvSpPr>
              <p:nvPr/>
            </p:nvSpPr>
            <p:spPr bwMode="auto">
              <a:xfrm>
                <a:off x="1696948" y="2795302"/>
                <a:ext cx="490455" cy="103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900" dirty="0">
                    <a:solidFill>
                      <a:srgbClr val="F58D53"/>
                    </a:solidFill>
                    <a:latin typeface="Montserrat" panose="00000500000000000000" pitchFamily="2" charset="0"/>
                  </a:rPr>
                  <a:t>Transient</a:t>
                </a:r>
              </a:p>
            </p:txBody>
          </p:sp>
          <p:sp>
            <p:nvSpPr>
              <p:cNvPr id="16" name="Rectangle 15">
                <a:extLst>
                  <a:ext uri="{FF2B5EF4-FFF2-40B4-BE49-F238E27FC236}">
                    <a16:creationId xmlns:a16="http://schemas.microsoft.com/office/drawing/2014/main" id="{64701188-8BD0-D948-1788-B0AD1EDE1118}"/>
                  </a:ext>
                </a:extLst>
              </p:cNvPr>
              <p:cNvSpPr>
                <a:spLocks noChangeArrowheads="1"/>
              </p:cNvSpPr>
              <p:nvPr/>
            </p:nvSpPr>
            <p:spPr bwMode="auto">
              <a:xfrm>
                <a:off x="1690473" y="3178141"/>
                <a:ext cx="496931" cy="126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1100" b="1" dirty="0">
                    <a:latin typeface="Montserrat" panose="00000500000000000000" pitchFamily="2" charset="0"/>
                  </a:rPr>
                  <a:t>WAIT</a:t>
                </a:r>
              </a:p>
            </p:txBody>
          </p:sp>
        </p:grpSp>
        <p:pic>
          <p:nvPicPr>
            <p:cNvPr id="10" name="Graphique 9">
              <a:extLst>
                <a:ext uri="{FF2B5EF4-FFF2-40B4-BE49-F238E27FC236}">
                  <a16:creationId xmlns:a16="http://schemas.microsoft.com/office/drawing/2014/main" id="{9B82E192-8385-EF83-F13E-8E383695FF4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64242" y="2378723"/>
              <a:ext cx="457200" cy="457200"/>
            </a:xfrm>
            <a:prstGeom prst="rect">
              <a:avLst/>
            </a:prstGeom>
          </p:spPr>
        </p:pic>
      </p:grpSp>
      <p:grpSp>
        <p:nvGrpSpPr>
          <p:cNvPr id="17" name="Groupe 16">
            <a:extLst>
              <a:ext uri="{FF2B5EF4-FFF2-40B4-BE49-F238E27FC236}">
                <a16:creationId xmlns:a16="http://schemas.microsoft.com/office/drawing/2014/main" id="{9795D970-4D10-378E-37D7-4DEA97DE9A46}"/>
              </a:ext>
            </a:extLst>
          </p:cNvPr>
          <p:cNvGrpSpPr/>
          <p:nvPr/>
        </p:nvGrpSpPr>
        <p:grpSpPr>
          <a:xfrm>
            <a:off x="2223426" y="4019875"/>
            <a:ext cx="666793" cy="711833"/>
            <a:chOff x="369274" y="2278616"/>
            <a:chExt cx="666793" cy="711833"/>
          </a:xfrm>
        </p:grpSpPr>
        <p:grpSp>
          <p:nvGrpSpPr>
            <p:cNvPr id="18" name="Groupe 17">
              <a:extLst>
                <a:ext uri="{FF2B5EF4-FFF2-40B4-BE49-F238E27FC236}">
                  <a16:creationId xmlns:a16="http://schemas.microsoft.com/office/drawing/2014/main" id="{CD9B00C5-E2D0-2C82-974C-E23CDABEA402}"/>
                </a:ext>
              </a:extLst>
            </p:cNvPr>
            <p:cNvGrpSpPr/>
            <p:nvPr/>
          </p:nvGrpSpPr>
          <p:grpSpPr>
            <a:xfrm>
              <a:off x="369274" y="2278616"/>
              <a:ext cx="666793" cy="711833"/>
              <a:chOff x="1690473" y="2789746"/>
              <a:chExt cx="500095" cy="533875"/>
            </a:xfrm>
          </p:grpSpPr>
          <p:sp>
            <p:nvSpPr>
              <p:cNvPr id="21" name="Rectangle 20">
                <a:extLst>
                  <a:ext uri="{FF2B5EF4-FFF2-40B4-BE49-F238E27FC236}">
                    <a16:creationId xmlns:a16="http://schemas.microsoft.com/office/drawing/2014/main" id="{833A969F-2A85-CAE8-3A2A-A12A8D5867B2}"/>
                  </a:ext>
                </a:extLst>
              </p:cNvPr>
              <p:cNvSpPr/>
              <p:nvPr/>
            </p:nvSpPr>
            <p:spPr>
              <a:xfrm>
                <a:off x="1693636" y="2789746"/>
                <a:ext cx="496932" cy="533875"/>
              </a:xfrm>
              <a:prstGeom prst="rect">
                <a:avLst/>
              </a:prstGeom>
              <a:solidFill>
                <a:schemeClr val="bg1"/>
              </a:solidFill>
              <a:ln w="3175">
                <a:solidFill>
                  <a:schemeClr val="tx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sz="900">
                  <a:latin typeface="Montserrat" panose="00000500000000000000" pitchFamily="2" charset="0"/>
                </a:endParaRPr>
              </a:p>
            </p:txBody>
          </p:sp>
          <p:sp>
            <p:nvSpPr>
              <p:cNvPr id="22" name="Rectangle 21">
                <a:extLst>
                  <a:ext uri="{FF2B5EF4-FFF2-40B4-BE49-F238E27FC236}">
                    <a16:creationId xmlns:a16="http://schemas.microsoft.com/office/drawing/2014/main" id="{34D4FA72-0E1D-7E15-0CCB-D817DBE16FAE}"/>
                  </a:ext>
                </a:extLst>
              </p:cNvPr>
              <p:cNvSpPr>
                <a:spLocks noChangeArrowheads="1"/>
              </p:cNvSpPr>
              <p:nvPr/>
            </p:nvSpPr>
            <p:spPr bwMode="auto">
              <a:xfrm>
                <a:off x="1696948" y="2795302"/>
                <a:ext cx="490455" cy="103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900" dirty="0">
                    <a:solidFill>
                      <a:srgbClr val="F58D53"/>
                    </a:solidFill>
                    <a:latin typeface="Montserrat" panose="00000500000000000000" pitchFamily="2" charset="0"/>
                  </a:rPr>
                  <a:t>Transient</a:t>
                </a:r>
              </a:p>
            </p:txBody>
          </p:sp>
          <p:sp>
            <p:nvSpPr>
              <p:cNvPr id="23" name="Rectangle 22">
                <a:extLst>
                  <a:ext uri="{FF2B5EF4-FFF2-40B4-BE49-F238E27FC236}">
                    <a16:creationId xmlns:a16="http://schemas.microsoft.com/office/drawing/2014/main" id="{5FB0FC6E-2FA8-9BBD-F4BA-87E27ED983A1}"/>
                  </a:ext>
                </a:extLst>
              </p:cNvPr>
              <p:cNvSpPr>
                <a:spLocks noChangeArrowheads="1"/>
              </p:cNvSpPr>
              <p:nvPr/>
            </p:nvSpPr>
            <p:spPr bwMode="auto">
              <a:xfrm>
                <a:off x="1690473" y="3178141"/>
                <a:ext cx="496931" cy="126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1100" b="1" dirty="0">
                    <a:latin typeface="Montserrat" panose="00000500000000000000" pitchFamily="2" charset="0"/>
                  </a:rPr>
                  <a:t>SECOND</a:t>
                </a:r>
              </a:p>
            </p:txBody>
          </p:sp>
        </p:grpSp>
        <p:pic>
          <p:nvPicPr>
            <p:cNvPr id="19" name="Graphique 18">
              <a:extLst>
                <a:ext uri="{FF2B5EF4-FFF2-40B4-BE49-F238E27FC236}">
                  <a16:creationId xmlns:a16="http://schemas.microsoft.com/office/drawing/2014/main" id="{328FBFD9-61E4-D4EB-71D3-751EEDEB553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64242" y="2378723"/>
              <a:ext cx="457200" cy="457200"/>
            </a:xfrm>
            <a:prstGeom prst="rect">
              <a:avLst/>
            </a:prstGeom>
          </p:spPr>
        </p:pic>
      </p:grpSp>
      <p:grpSp>
        <p:nvGrpSpPr>
          <p:cNvPr id="24" name="Groupe 23">
            <a:extLst>
              <a:ext uri="{FF2B5EF4-FFF2-40B4-BE49-F238E27FC236}">
                <a16:creationId xmlns:a16="http://schemas.microsoft.com/office/drawing/2014/main" id="{90BC84FA-405D-8CF5-8229-AF3EB6585FDA}"/>
              </a:ext>
            </a:extLst>
          </p:cNvPr>
          <p:cNvGrpSpPr/>
          <p:nvPr/>
        </p:nvGrpSpPr>
        <p:grpSpPr>
          <a:xfrm>
            <a:off x="2222154" y="5017675"/>
            <a:ext cx="662576" cy="711834"/>
            <a:chOff x="382127" y="1134698"/>
            <a:chExt cx="662576" cy="711834"/>
          </a:xfrm>
        </p:grpSpPr>
        <p:grpSp>
          <p:nvGrpSpPr>
            <p:cNvPr id="25" name="Groupe 24">
              <a:extLst>
                <a:ext uri="{FF2B5EF4-FFF2-40B4-BE49-F238E27FC236}">
                  <a16:creationId xmlns:a16="http://schemas.microsoft.com/office/drawing/2014/main" id="{E30A7529-A226-BE26-7A5F-A03EB73A9EA3}"/>
                </a:ext>
              </a:extLst>
            </p:cNvPr>
            <p:cNvGrpSpPr/>
            <p:nvPr/>
          </p:nvGrpSpPr>
          <p:grpSpPr>
            <a:xfrm>
              <a:off x="382127" y="1134698"/>
              <a:ext cx="662576" cy="711834"/>
              <a:chOff x="3605481" y="1185813"/>
              <a:chExt cx="662576" cy="711834"/>
            </a:xfrm>
          </p:grpSpPr>
          <p:sp>
            <p:nvSpPr>
              <p:cNvPr id="28" name="Rectangle 27">
                <a:extLst>
                  <a:ext uri="{FF2B5EF4-FFF2-40B4-BE49-F238E27FC236}">
                    <a16:creationId xmlns:a16="http://schemas.microsoft.com/office/drawing/2014/main" id="{5ABB4B74-0840-4621-08B8-59051A79A278}"/>
                  </a:ext>
                </a:extLst>
              </p:cNvPr>
              <p:cNvSpPr/>
              <p:nvPr/>
            </p:nvSpPr>
            <p:spPr>
              <a:xfrm>
                <a:off x="3605481" y="1185813"/>
                <a:ext cx="662576" cy="711834"/>
              </a:xfrm>
              <a:prstGeom prst="rect">
                <a:avLst/>
              </a:prstGeom>
              <a:noFill/>
              <a:ln w="3175">
                <a:solidFill>
                  <a:schemeClr val="tx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sz="900" dirty="0">
                  <a:latin typeface="Montserrat" panose="00000500000000000000" pitchFamily="2" charset="0"/>
                </a:endParaRPr>
              </a:p>
            </p:txBody>
          </p:sp>
          <p:sp>
            <p:nvSpPr>
              <p:cNvPr id="30" name="Rectangle 29">
                <a:extLst>
                  <a:ext uri="{FF2B5EF4-FFF2-40B4-BE49-F238E27FC236}">
                    <a16:creationId xmlns:a16="http://schemas.microsoft.com/office/drawing/2014/main" id="{86D11E7D-3E10-1734-96FE-047DF9342F43}"/>
                  </a:ext>
                </a:extLst>
              </p:cNvPr>
              <p:cNvSpPr>
                <a:spLocks noChangeArrowheads="1"/>
              </p:cNvSpPr>
              <p:nvPr/>
            </p:nvSpPr>
            <p:spPr bwMode="auto">
              <a:xfrm>
                <a:off x="3605483" y="1712981"/>
                <a:ext cx="662574"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1100" b="1" dirty="0">
                    <a:latin typeface="Montserrat" panose="00000500000000000000" pitchFamily="2" charset="0"/>
                  </a:rPr>
                  <a:t>SECOND</a:t>
                </a:r>
              </a:p>
            </p:txBody>
          </p:sp>
          <p:sp>
            <p:nvSpPr>
              <p:cNvPr id="31" name="Rectangle 30">
                <a:extLst>
                  <a:ext uri="{FF2B5EF4-FFF2-40B4-BE49-F238E27FC236}">
                    <a16:creationId xmlns:a16="http://schemas.microsoft.com/office/drawing/2014/main" id="{64496B6D-DC40-5C59-97C4-E91F4313115A}"/>
                  </a:ext>
                </a:extLst>
              </p:cNvPr>
              <p:cNvSpPr>
                <a:spLocks noChangeArrowheads="1"/>
              </p:cNvSpPr>
              <p:nvPr/>
            </p:nvSpPr>
            <p:spPr bwMode="auto">
              <a:xfrm>
                <a:off x="3609799" y="1207594"/>
                <a:ext cx="65394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900" dirty="0">
                    <a:solidFill>
                      <a:srgbClr val="2E7D48"/>
                    </a:solidFill>
                    <a:latin typeface="Montserrat" panose="00000500000000000000" pitchFamily="2" charset="0"/>
                  </a:rPr>
                  <a:t>Ready</a:t>
                </a:r>
              </a:p>
            </p:txBody>
          </p:sp>
        </p:grpSp>
        <p:pic>
          <p:nvPicPr>
            <p:cNvPr id="26" name="Graphique 25">
              <a:extLst>
                <a:ext uri="{FF2B5EF4-FFF2-40B4-BE49-F238E27FC236}">
                  <a16:creationId xmlns:a16="http://schemas.microsoft.com/office/drawing/2014/main" id="{EDCC6D1F-9334-7D7E-7FE3-B71EEBA47CB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99588" y="1267388"/>
              <a:ext cx="457200" cy="457200"/>
            </a:xfrm>
            <a:prstGeom prst="rect">
              <a:avLst/>
            </a:prstGeom>
          </p:spPr>
        </p:pic>
      </p:grpSp>
      <p:grpSp>
        <p:nvGrpSpPr>
          <p:cNvPr id="32" name="Groupe 31">
            <a:extLst>
              <a:ext uri="{FF2B5EF4-FFF2-40B4-BE49-F238E27FC236}">
                <a16:creationId xmlns:a16="http://schemas.microsoft.com/office/drawing/2014/main" id="{04E85493-7723-A145-2CA4-DD7499655294}"/>
              </a:ext>
            </a:extLst>
          </p:cNvPr>
          <p:cNvGrpSpPr/>
          <p:nvPr/>
        </p:nvGrpSpPr>
        <p:grpSpPr>
          <a:xfrm>
            <a:off x="3647011" y="3044574"/>
            <a:ext cx="662576" cy="711834"/>
            <a:chOff x="4045807" y="1130523"/>
            <a:chExt cx="662576" cy="711834"/>
          </a:xfrm>
        </p:grpSpPr>
        <p:grpSp>
          <p:nvGrpSpPr>
            <p:cNvPr id="33" name="Groupe 32">
              <a:extLst>
                <a:ext uri="{FF2B5EF4-FFF2-40B4-BE49-F238E27FC236}">
                  <a16:creationId xmlns:a16="http://schemas.microsoft.com/office/drawing/2014/main" id="{54EBEDE9-E6AE-C7A3-66EA-4EEC3825CF2D}"/>
                </a:ext>
              </a:extLst>
            </p:cNvPr>
            <p:cNvGrpSpPr/>
            <p:nvPr/>
          </p:nvGrpSpPr>
          <p:grpSpPr>
            <a:xfrm>
              <a:off x="4045807" y="1130523"/>
              <a:ext cx="662576" cy="711834"/>
              <a:chOff x="3605481" y="1185813"/>
              <a:chExt cx="662576" cy="711834"/>
            </a:xfrm>
          </p:grpSpPr>
          <p:sp>
            <p:nvSpPr>
              <p:cNvPr id="36" name="Rectangle 35">
                <a:extLst>
                  <a:ext uri="{FF2B5EF4-FFF2-40B4-BE49-F238E27FC236}">
                    <a16:creationId xmlns:a16="http://schemas.microsoft.com/office/drawing/2014/main" id="{9E06256F-C196-2448-E661-64175D8F7270}"/>
                  </a:ext>
                </a:extLst>
              </p:cNvPr>
              <p:cNvSpPr/>
              <p:nvPr/>
            </p:nvSpPr>
            <p:spPr>
              <a:xfrm>
                <a:off x="3605481" y="1185813"/>
                <a:ext cx="662576" cy="711834"/>
              </a:xfrm>
              <a:prstGeom prst="rect">
                <a:avLst/>
              </a:prstGeom>
              <a:noFill/>
              <a:ln w="3175">
                <a:solidFill>
                  <a:schemeClr val="tx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sz="900" dirty="0">
                  <a:latin typeface="Montserrat" panose="00000500000000000000" pitchFamily="2" charset="0"/>
                </a:endParaRPr>
              </a:p>
            </p:txBody>
          </p:sp>
          <p:sp>
            <p:nvSpPr>
              <p:cNvPr id="38" name="Rectangle 37">
                <a:extLst>
                  <a:ext uri="{FF2B5EF4-FFF2-40B4-BE49-F238E27FC236}">
                    <a16:creationId xmlns:a16="http://schemas.microsoft.com/office/drawing/2014/main" id="{0BDA98D0-06E8-3D27-C3CB-2169AFDD0257}"/>
                  </a:ext>
                </a:extLst>
              </p:cNvPr>
              <p:cNvSpPr>
                <a:spLocks noChangeArrowheads="1"/>
              </p:cNvSpPr>
              <p:nvPr/>
            </p:nvSpPr>
            <p:spPr bwMode="auto">
              <a:xfrm>
                <a:off x="3605483" y="1712981"/>
                <a:ext cx="662574"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1100" b="1" dirty="0">
                    <a:latin typeface="Montserrat" panose="00000500000000000000" pitchFamily="2" charset="0"/>
                  </a:rPr>
                  <a:t>WAIT</a:t>
                </a:r>
              </a:p>
            </p:txBody>
          </p:sp>
          <p:sp>
            <p:nvSpPr>
              <p:cNvPr id="39" name="Rectangle 38">
                <a:extLst>
                  <a:ext uri="{FF2B5EF4-FFF2-40B4-BE49-F238E27FC236}">
                    <a16:creationId xmlns:a16="http://schemas.microsoft.com/office/drawing/2014/main" id="{5CB39B98-6485-969B-B663-B68652BF2BAE}"/>
                  </a:ext>
                </a:extLst>
              </p:cNvPr>
              <p:cNvSpPr>
                <a:spLocks noChangeArrowheads="1"/>
              </p:cNvSpPr>
              <p:nvPr/>
            </p:nvSpPr>
            <p:spPr bwMode="auto">
              <a:xfrm>
                <a:off x="3609799" y="1207594"/>
                <a:ext cx="65394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900" dirty="0">
                    <a:solidFill>
                      <a:srgbClr val="BB0900"/>
                    </a:solidFill>
                    <a:latin typeface="Montserrat" panose="00000500000000000000" pitchFamily="2" charset="0"/>
                  </a:rPr>
                  <a:t>NotReady</a:t>
                </a:r>
              </a:p>
            </p:txBody>
          </p:sp>
        </p:grpSp>
        <p:pic>
          <p:nvPicPr>
            <p:cNvPr id="34" name="Graphique 33">
              <a:extLst>
                <a:ext uri="{FF2B5EF4-FFF2-40B4-BE49-F238E27FC236}">
                  <a16:creationId xmlns:a16="http://schemas.microsoft.com/office/drawing/2014/main" id="{A50D98FF-D2F4-FB4C-BC86-762764DEF138}"/>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162211" y="1263213"/>
              <a:ext cx="429768" cy="429768"/>
            </a:xfrm>
            <a:prstGeom prst="rect">
              <a:avLst/>
            </a:prstGeom>
          </p:spPr>
        </p:pic>
      </p:grpSp>
      <p:grpSp>
        <p:nvGrpSpPr>
          <p:cNvPr id="40" name="Groupe 39">
            <a:extLst>
              <a:ext uri="{FF2B5EF4-FFF2-40B4-BE49-F238E27FC236}">
                <a16:creationId xmlns:a16="http://schemas.microsoft.com/office/drawing/2014/main" id="{124814CC-2B71-793F-4A0E-D762B24195B9}"/>
              </a:ext>
            </a:extLst>
          </p:cNvPr>
          <p:cNvGrpSpPr/>
          <p:nvPr/>
        </p:nvGrpSpPr>
        <p:grpSpPr>
          <a:xfrm>
            <a:off x="5121466" y="2033299"/>
            <a:ext cx="662576" cy="711834"/>
            <a:chOff x="382127" y="1134698"/>
            <a:chExt cx="662576" cy="711834"/>
          </a:xfrm>
        </p:grpSpPr>
        <p:grpSp>
          <p:nvGrpSpPr>
            <p:cNvPr id="41" name="Groupe 40">
              <a:extLst>
                <a:ext uri="{FF2B5EF4-FFF2-40B4-BE49-F238E27FC236}">
                  <a16:creationId xmlns:a16="http://schemas.microsoft.com/office/drawing/2014/main" id="{B219A19C-DEC2-E272-5247-FA75B0A1ACBC}"/>
                </a:ext>
              </a:extLst>
            </p:cNvPr>
            <p:cNvGrpSpPr/>
            <p:nvPr/>
          </p:nvGrpSpPr>
          <p:grpSpPr>
            <a:xfrm>
              <a:off x="382127" y="1134698"/>
              <a:ext cx="662576" cy="711834"/>
              <a:chOff x="3605481" y="1185813"/>
              <a:chExt cx="662576" cy="711834"/>
            </a:xfrm>
          </p:grpSpPr>
          <p:sp>
            <p:nvSpPr>
              <p:cNvPr id="43" name="Rectangle 42">
                <a:extLst>
                  <a:ext uri="{FF2B5EF4-FFF2-40B4-BE49-F238E27FC236}">
                    <a16:creationId xmlns:a16="http://schemas.microsoft.com/office/drawing/2014/main" id="{9B97D4AC-53CE-6616-6807-31335B2A360C}"/>
                  </a:ext>
                </a:extLst>
              </p:cNvPr>
              <p:cNvSpPr/>
              <p:nvPr/>
            </p:nvSpPr>
            <p:spPr>
              <a:xfrm>
                <a:off x="3605481" y="1185813"/>
                <a:ext cx="662576" cy="711834"/>
              </a:xfrm>
              <a:prstGeom prst="rect">
                <a:avLst/>
              </a:prstGeom>
              <a:noFill/>
              <a:ln w="3175">
                <a:solidFill>
                  <a:schemeClr val="tx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sz="900" dirty="0">
                  <a:latin typeface="Montserrat" panose="00000500000000000000" pitchFamily="2" charset="0"/>
                </a:endParaRPr>
              </a:p>
            </p:txBody>
          </p:sp>
          <p:sp>
            <p:nvSpPr>
              <p:cNvPr id="44" name="Rectangle 43">
                <a:extLst>
                  <a:ext uri="{FF2B5EF4-FFF2-40B4-BE49-F238E27FC236}">
                    <a16:creationId xmlns:a16="http://schemas.microsoft.com/office/drawing/2014/main" id="{4F29B8A5-F2CC-AD7B-212D-2B94A1F7CF3F}"/>
                  </a:ext>
                </a:extLst>
              </p:cNvPr>
              <p:cNvSpPr>
                <a:spLocks noChangeArrowheads="1"/>
              </p:cNvSpPr>
              <p:nvPr/>
            </p:nvSpPr>
            <p:spPr bwMode="auto">
              <a:xfrm>
                <a:off x="3605483" y="1712981"/>
                <a:ext cx="662574"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1100" b="1" dirty="0">
                    <a:latin typeface="Montserrat" panose="00000500000000000000" pitchFamily="2" charset="0"/>
                  </a:rPr>
                  <a:t>ALONE</a:t>
                </a:r>
              </a:p>
            </p:txBody>
          </p:sp>
          <p:sp>
            <p:nvSpPr>
              <p:cNvPr id="45" name="Rectangle 44">
                <a:extLst>
                  <a:ext uri="{FF2B5EF4-FFF2-40B4-BE49-F238E27FC236}">
                    <a16:creationId xmlns:a16="http://schemas.microsoft.com/office/drawing/2014/main" id="{0893D1AB-9524-AB92-6113-F8B9D999D9F2}"/>
                  </a:ext>
                </a:extLst>
              </p:cNvPr>
              <p:cNvSpPr>
                <a:spLocks noChangeArrowheads="1"/>
              </p:cNvSpPr>
              <p:nvPr/>
            </p:nvSpPr>
            <p:spPr bwMode="auto">
              <a:xfrm>
                <a:off x="3609799" y="1207594"/>
                <a:ext cx="65394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900" dirty="0">
                    <a:solidFill>
                      <a:srgbClr val="2E7D48"/>
                    </a:solidFill>
                    <a:latin typeface="Montserrat" panose="00000500000000000000" pitchFamily="2" charset="0"/>
                  </a:rPr>
                  <a:t>Ready</a:t>
                </a:r>
              </a:p>
            </p:txBody>
          </p:sp>
        </p:grpSp>
        <p:pic>
          <p:nvPicPr>
            <p:cNvPr id="42" name="Graphique 41">
              <a:extLst>
                <a:ext uri="{FF2B5EF4-FFF2-40B4-BE49-F238E27FC236}">
                  <a16:creationId xmlns:a16="http://schemas.microsoft.com/office/drawing/2014/main" id="{DC5C27BF-0C8D-5898-973E-EF601F0A7EC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99588" y="1267388"/>
              <a:ext cx="457200" cy="457200"/>
            </a:xfrm>
            <a:prstGeom prst="rect">
              <a:avLst/>
            </a:prstGeom>
          </p:spPr>
        </p:pic>
      </p:grpSp>
      <p:grpSp>
        <p:nvGrpSpPr>
          <p:cNvPr id="46" name="Groupe 45">
            <a:extLst>
              <a:ext uri="{FF2B5EF4-FFF2-40B4-BE49-F238E27FC236}">
                <a16:creationId xmlns:a16="http://schemas.microsoft.com/office/drawing/2014/main" id="{AAE8CD0F-354F-A9C1-E44F-CD3496E90F5D}"/>
              </a:ext>
            </a:extLst>
          </p:cNvPr>
          <p:cNvGrpSpPr/>
          <p:nvPr/>
        </p:nvGrpSpPr>
        <p:grpSpPr>
          <a:xfrm>
            <a:off x="5122544" y="4972361"/>
            <a:ext cx="662576" cy="711834"/>
            <a:chOff x="382127" y="1134698"/>
            <a:chExt cx="662576" cy="711834"/>
          </a:xfrm>
        </p:grpSpPr>
        <p:grpSp>
          <p:nvGrpSpPr>
            <p:cNvPr id="47" name="Groupe 46">
              <a:extLst>
                <a:ext uri="{FF2B5EF4-FFF2-40B4-BE49-F238E27FC236}">
                  <a16:creationId xmlns:a16="http://schemas.microsoft.com/office/drawing/2014/main" id="{9A130895-C19D-0DA2-3C41-C80C882DE734}"/>
                </a:ext>
              </a:extLst>
            </p:cNvPr>
            <p:cNvGrpSpPr/>
            <p:nvPr/>
          </p:nvGrpSpPr>
          <p:grpSpPr>
            <a:xfrm>
              <a:off x="382127" y="1134698"/>
              <a:ext cx="662576" cy="711834"/>
              <a:chOff x="3605481" y="1185813"/>
              <a:chExt cx="662576" cy="711834"/>
            </a:xfrm>
          </p:grpSpPr>
          <p:sp>
            <p:nvSpPr>
              <p:cNvPr id="49" name="Rectangle 48">
                <a:extLst>
                  <a:ext uri="{FF2B5EF4-FFF2-40B4-BE49-F238E27FC236}">
                    <a16:creationId xmlns:a16="http://schemas.microsoft.com/office/drawing/2014/main" id="{683CC4DE-FBFD-11A7-5054-F2D90F3E0DF8}"/>
                  </a:ext>
                </a:extLst>
              </p:cNvPr>
              <p:cNvSpPr/>
              <p:nvPr/>
            </p:nvSpPr>
            <p:spPr>
              <a:xfrm>
                <a:off x="3605481" y="1185813"/>
                <a:ext cx="662576" cy="711834"/>
              </a:xfrm>
              <a:prstGeom prst="rect">
                <a:avLst/>
              </a:prstGeom>
              <a:noFill/>
              <a:ln w="3175">
                <a:solidFill>
                  <a:schemeClr val="tx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sz="900" dirty="0">
                  <a:latin typeface="Montserrat" panose="00000500000000000000" pitchFamily="2" charset="0"/>
                </a:endParaRPr>
              </a:p>
            </p:txBody>
          </p:sp>
          <p:sp>
            <p:nvSpPr>
              <p:cNvPr id="50" name="Rectangle 49">
                <a:extLst>
                  <a:ext uri="{FF2B5EF4-FFF2-40B4-BE49-F238E27FC236}">
                    <a16:creationId xmlns:a16="http://schemas.microsoft.com/office/drawing/2014/main" id="{956E346F-30E5-72CD-2E5B-E333193ED154}"/>
                  </a:ext>
                </a:extLst>
              </p:cNvPr>
              <p:cNvSpPr>
                <a:spLocks noChangeArrowheads="1"/>
              </p:cNvSpPr>
              <p:nvPr/>
            </p:nvSpPr>
            <p:spPr bwMode="auto">
              <a:xfrm>
                <a:off x="3605483" y="1712981"/>
                <a:ext cx="662574"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1100" b="1" dirty="0">
                    <a:latin typeface="Montserrat" panose="00000500000000000000" pitchFamily="2" charset="0"/>
                  </a:rPr>
                  <a:t>PRIM</a:t>
                </a:r>
              </a:p>
            </p:txBody>
          </p:sp>
          <p:sp>
            <p:nvSpPr>
              <p:cNvPr id="51" name="Rectangle 50">
                <a:extLst>
                  <a:ext uri="{FF2B5EF4-FFF2-40B4-BE49-F238E27FC236}">
                    <a16:creationId xmlns:a16="http://schemas.microsoft.com/office/drawing/2014/main" id="{5B9A739D-CA5F-5D1A-CA62-13DAB63BAA37}"/>
                  </a:ext>
                </a:extLst>
              </p:cNvPr>
              <p:cNvSpPr>
                <a:spLocks noChangeArrowheads="1"/>
              </p:cNvSpPr>
              <p:nvPr/>
            </p:nvSpPr>
            <p:spPr bwMode="auto">
              <a:xfrm>
                <a:off x="3609799" y="1207594"/>
                <a:ext cx="65394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900" dirty="0">
                    <a:solidFill>
                      <a:srgbClr val="2E7D48"/>
                    </a:solidFill>
                    <a:latin typeface="Montserrat" panose="00000500000000000000" pitchFamily="2" charset="0"/>
                  </a:rPr>
                  <a:t>Ready</a:t>
                </a:r>
              </a:p>
            </p:txBody>
          </p:sp>
        </p:grpSp>
        <p:pic>
          <p:nvPicPr>
            <p:cNvPr id="48" name="Graphique 47">
              <a:extLst>
                <a:ext uri="{FF2B5EF4-FFF2-40B4-BE49-F238E27FC236}">
                  <a16:creationId xmlns:a16="http://schemas.microsoft.com/office/drawing/2014/main" id="{83B81EDA-8223-DCF0-7757-62A755EC1E6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99588" y="1267388"/>
              <a:ext cx="457200" cy="457200"/>
            </a:xfrm>
            <a:prstGeom prst="rect">
              <a:avLst/>
            </a:prstGeom>
          </p:spPr>
        </p:pic>
      </p:grpSp>
      <p:pic>
        <p:nvPicPr>
          <p:cNvPr id="53" name="mirror-29">
            <a:hlinkClick r:id="" action="ppaction://media"/>
            <a:extLst>
              <a:ext uri="{FF2B5EF4-FFF2-40B4-BE49-F238E27FC236}">
                <a16:creationId xmlns:a16="http://schemas.microsoft.com/office/drawing/2014/main" id="{C7C81DED-20A1-E98D-0A12-76ED98F4D328}"/>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2440583" y="6384084"/>
            <a:ext cx="487363" cy="487363"/>
          </a:xfrm>
          <a:prstGeom prst="rect">
            <a:avLst/>
          </a:prstGeom>
        </p:spPr>
      </p:pic>
    </p:spTree>
    <p:extLst>
      <p:ext uri="{BB962C8B-B14F-4D97-AF65-F5344CB8AC3E}">
        <p14:creationId xmlns:p14="http://schemas.microsoft.com/office/powerpoint/2010/main" val="623541367"/>
      </p:ext>
    </p:extLst>
  </p:cSld>
  <p:clrMapOvr>
    <a:masterClrMapping/>
  </p:clrMapOvr>
  <mc:AlternateContent xmlns:mc="http://schemas.openxmlformats.org/markup-compatibility/2006" xmlns:p14="http://schemas.microsoft.com/office/powerpoint/2010/main">
    <mc:Choice Requires="p14">
      <p:transition spd="slow" p14:dur="2000" advClick="0" advTm="61000"/>
    </mc:Choice>
    <mc:Fallback xmlns="">
      <p:transition spd="slow" advClick="0" advTm="6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0900" fill="hold"/>
                                        <p:tgtEl>
                                          <p:spTgt spid="5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53"/>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0C9B7F1-9C99-4CAF-BACE-C9C802EBE7A0}"/>
              </a:ext>
            </a:extLst>
          </p:cNvPr>
          <p:cNvSpPr>
            <a:spLocks noGrp="1"/>
          </p:cNvSpPr>
          <p:nvPr>
            <p:ph type="title"/>
          </p:nvPr>
        </p:nvSpPr>
        <p:spPr/>
        <p:txBody>
          <a:bodyPr/>
          <a:lstStyle/>
          <a:p>
            <a:r>
              <a:rPr lang="fr-FR" dirty="0"/>
              <a:t>Stop or </a:t>
            </a:r>
            <a:r>
              <a:rPr lang="fr-FR" dirty="0" err="1"/>
              <a:t>failure</a:t>
            </a:r>
            <a:r>
              <a:rPr lang="fr-FR" dirty="0"/>
              <a:t> of the PRIM</a:t>
            </a:r>
            <a:endParaRPr lang="en-GB" dirty="0"/>
          </a:p>
        </p:txBody>
      </p:sp>
      <p:sp>
        <p:nvSpPr>
          <p:cNvPr id="3" name="Espace réservé du texte 2">
            <a:extLst>
              <a:ext uri="{FF2B5EF4-FFF2-40B4-BE49-F238E27FC236}">
                <a16:creationId xmlns:a16="http://schemas.microsoft.com/office/drawing/2014/main" id="{2C816E07-35B3-47EA-978C-1E13FA645621}"/>
              </a:ext>
            </a:extLst>
          </p:cNvPr>
          <p:cNvSpPr>
            <a:spLocks noGrp="1"/>
          </p:cNvSpPr>
          <p:nvPr>
            <p:ph type="body" sz="quarter" idx="10"/>
          </p:nvPr>
        </p:nvSpPr>
        <p:spPr>
          <a:xfrm>
            <a:off x="316799" y="830931"/>
            <a:ext cx="11484000" cy="307777"/>
          </a:xfrm>
        </p:spPr>
        <p:txBody>
          <a:bodyPr/>
          <a:lstStyle/>
          <a:p>
            <a:r>
              <a:rPr lang="en-GB" sz="1400" dirty="0"/>
              <a:t>Automatic or manual failover on the SECOND according </a:t>
            </a:r>
            <a:r>
              <a:rPr lang="fr-FR" sz="1400" dirty="0">
                <a:solidFill>
                  <a:srgbClr val="FF6D43"/>
                </a:solidFill>
                <a:latin typeface="+mn-lt"/>
              </a:rPr>
              <a:t>&lt;service</a:t>
            </a:r>
            <a:r>
              <a:rPr lang="fr-FR" sz="1400" b="1" dirty="0">
                <a:solidFill>
                  <a:srgbClr val="FF6D43"/>
                </a:solidFill>
                <a:latin typeface="+mn-lt"/>
              </a:rPr>
              <a:t> </a:t>
            </a:r>
            <a:r>
              <a:rPr lang="en-US" sz="1400" dirty="0">
                <a:solidFill>
                  <a:srgbClr val="FF6D43"/>
                </a:solidFill>
                <a:latin typeface="+mn-lt"/>
              </a:rPr>
              <a:t>failover="on" | "off" </a:t>
            </a:r>
            <a:r>
              <a:rPr lang="fr-FR" sz="1400" dirty="0">
                <a:solidFill>
                  <a:srgbClr val="FF6D43"/>
                </a:solidFill>
                <a:latin typeface="+mn-lt"/>
              </a:rPr>
              <a:t>&gt;</a:t>
            </a:r>
            <a:r>
              <a:rPr lang="fr-FR" sz="1400" dirty="0">
                <a:latin typeface="+mn-lt"/>
              </a:rPr>
              <a:t> in userconfig.xml</a:t>
            </a:r>
          </a:p>
        </p:txBody>
      </p:sp>
      <p:graphicFrame>
        <p:nvGraphicFramePr>
          <p:cNvPr id="5" name="Tableau 13">
            <a:extLst>
              <a:ext uri="{FF2B5EF4-FFF2-40B4-BE49-F238E27FC236}">
                <a16:creationId xmlns:a16="http://schemas.microsoft.com/office/drawing/2014/main" id="{7D4125BF-A6A5-4C11-9041-A642DB9E839B}"/>
              </a:ext>
            </a:extLst>
          </p:cNvPr>
          <p:cNvGraphicFramePr>
            <a:graphicFrameLocks noGrp="1"/>
          </p:cNvGraphicFramePr>
          <p:nvPr/>
        </p:nvGraphicFramePr>
        <p:xfrm>
          <a:off x="2274805" y="1805804"/>
          <a:ext cx="990600" cy="3909712"/>
        </p:xfrm>
        <a:graphic>
          <a:graphicData uri="http://schemas.openxmlformats.org/drawingml/2006/table">
            <a:tbl>
              <a:tblPr firstRow="1" bandRow="1">
                <a:tableStyleId>{5C22544A-7EE6-4342-B048-85BDC9FD1C3A}</a:tableStyleId>
              </a:tblPr>
              <a:tblGrid>
                <a:gridCol w="990600">
                  <a:extLst>
                    <a:ext uri="{9D8B030D-6E8A-4147-A177-3AD203B41FA5}">
                      <a16:colId xmlns:a16="http://schemas.microsoft.com/office/drawing/2014/main" val="806201117"/>
                    </a:ext>
                  </a:extLst>
                </a:gridCol>
              </a:tblGrid>
              <a:tr h="977428">
                <a:tc>
                  <a:txBody>
                    <a:bodyPr/>
                    <a:lstStyle/>
                    <a:p>
                      <a:pPr marL="0" indent="0" algn="ctr">
                        <a:buNone/>
                      </a:pPr>
                      <a:endParaRPr lang="fr-FR" sz="1900" dirty="0">
                        <a:solidFill>
                          <a:srgbClr val="00B050"/>
                        </a:solidFill>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19819936"/>
                  </a:ext>
                </a:extLst>
              </a:tr>
              <a:tr h="977428">
                <a:tc>
                  <a:txBody>
                    <a:bodyPr/>
                    <a:lstStyle/>
                    <a:p>
                      <a:pPr marL="0" indent="0" algn="ctr">
                        <a:buNone/>
                      </a:pPr>
                      <a:endParaRPr lang="fr-FR" sz="1900" dirty="0">
                        <a:solidFill>
                          <a:srgbClr val="00B050"/>
                        </a:solidFill>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08138877"/>
                  </a:ext>
                </a:extLst>
              </a:tr>
              <a:tr h="977428">
                <a:tc>
                  <a:txBody>
                    <a:bodyPr/>
                    <a:lstStyle/>
                    <a:p>
                      <a:pPr marL="0" indent="0" algn="ctr">
                        <a:buNone/>
                      </a:pPr>
                      <a:endParaRPr lang="fr-FR" sz="1900" dirty="0">
                        <a:solidFill>
                          <a:srgbClr val="00B050"/>
                        </a:solidFill>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28040190"/>
                  </a:ext>
                </a:extLst>
              </a:tr>
              <a:tr h="977428">
                <a:tc>
                  <a:txBody>
                    <a:bodyPr/>
                    <a:lstStyle/>
                    <a:p>
                      <a:pPr marL="0" indent="0" algn="ctr">
                        <a:buNone/>
                      </a:pPr>
                      <a:endParaRPr lang="fr-FR" sz="1900" dirty="0">
                        <a:solidFill>
                          <a:srgbClr val="FFC000"/>
                        </a:solidFill>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04901450"/>
                  </a:ext>
                </a:extLst>
              </a:tr>
            </a:tbl>
          </a:graphicData>
        </a:graphic>
      </p:graphicFrame>
      <p:sp>
        <p:nvSpPr>
          <p:cNvPr id="6" name="ZoneTexte 5">
            <a:extLst>
              <a:ext uri="{FF2B5EF4-FFF2-40B4-BE49-F238E27FC236}">
                <a16:creationId xmlns:a16="http://schemas.microsoft.com/office/drawing/2014/main" id="{FBF7F0BF-E9AE-4A66-A155-E3841D5B00B6}"/>
              </a:ext>
            </a:extLst>
          </p:cNvPr>
          <p:cNvSpPr txBox="1"/>
          <p:nvPr/>
        </p:nvSpPr>
        <p:spPr>
          <a:xfrm>
            <a:off x="1355896" y="4578968"/>
            <a:ext cx="1109599" cy="297454"/>
          </a:xfrm>
          <a:prstGeom prst="rect">
            <a:avLst/>
          </a:prstGeom>
          <a:noFill/>
        </p:spPr>
        <p:txBody>
          <a:bodyPr wrap="none" rtlCol="0">
            <a:spAutoFit/>
          </a:bodyPr>
          <a:lstStyle/>
          <a:p>
            <a:r>
              <a:rPr lang="fr-FR" sz="1333" dirty="0" err="1">
                <a:solidFill>
                  <a:schemeClr val="accent1"/>
                </a:solidFill>
                <a:cs typeface="Courier New" panose="02070309020205020404" pitchFamily="49" charset="0"/>
              </a:rPr>
              <a:t>start_prim</a:t>
            </a:r>
            <a:endParaRPr lang="fr-FR" sz="1333" dirty="0">
              <a:solidFill>
                <a:schemeClr val="accent1"/>
              </a:solidFill>
              <a:cs typeface="Courier New" panose="02070309020205020404" pitchFamily="49" charset="0"/>
            </a:endParaRPr>
          </a:p>
        </p:txBody>
      </p:sp>
      <p:graphicFrame>
        <p:nvGraphicFramePr>
          <p:cNvPr id="9" name="Tableau 18">
            <a:extLst>
              <a:ext uri="{FF2B5EF4-FFF2-40B4-BE49-F238E27FC236}">
                <a16:creationId xmlns:a16="http://schemas.microsoft.com/office/drawing/2014/main" id="{43F2D65A-21D8-4F6C-BA96-F7C71BC98229}"/>
              </a:ext>
            </a:extLst>
          </p:cNvPr>
          <p:cNvGraphicFramePr>
            <a:graphicFrameLocks noGrp="1"/>
          </p:cNvGraphicFramePr>
          <p:nvPr/>
        </p:nvGraphicFramePr>
        <p:xfrm>
          <a:off x="6723258" y="1921999"/>
          <a:ext cx="5343262" cy="2220640"/>
        </p:xfrm>
        <a:graphic>
          <a:graphicData uri="http://schemas.openxmlformats.org/drawingml/2006/table">
            <a:tbl>
              <a:tblPr firstRow="1" bandRow="1">
                <a:tableStyleId>{5940675A-B579-460E-94D1-54222C63F5DA}</a:tableStyleId>
              </a:tblPr>
              <a:tblGrid>
                <a:gridCol w="1200462">
                  <a:extLst>
                    <a:ext uri="{9D8B030D-6E8A-4147-A177-3AD203B41FA5}">
                      <a16:colId xmlns:a16="http://schemas.microsoft.com/office/drawing/2014/main" val="3395090101"/>
                    </a:ext>
                  </a:extLst>
                </a:gridCol>
                <a:gridCol w="4142800">
                  <a:extLst>
                    <a:ext uri="{9D8B030D-6E8A-4147-A177-3AD203B41FA5}">
                      <a16:colId xmlns:a16="http://schemas.microsoft.com/office/drawing/2014/main" val="3668701919"/>
                    </a:ext>
                  </a:extLst>
                </a:gridCol>
              </a:tblGrid>
              <a:tr h="983957">
                <a:tc>
                  <a:txBody>
                    <a:bodyPr/>
                    <a:lstStyle/>
                    <a:p>
                      <a:pPr algn="ctr"/>
                      <a:r>
                        <a:rPr lang="fr-FR" sz="1200" dirty="0">
                          <a:solidFill>
                            <a:srgbClr val="000000"/>
                          </a:solidFill>
                          <a:latin typeface="+mn-lt"/>
                        </a:rPr>
                        <a:t>PRIM stops</a:t>
                      </a:r>
                    </a:p>
                  </a:txBody>
                  <a:tcPr marL="121920" marR="121920" marT="60960" marB="60960" anchor="ctr">
                    <a:lnL w="12700" cap="flat" cmpd="sng" algn="ctr">
                      <a:noFill/>
                      <a:prstDash val="solid"/>
                      <a:round/>
                      <a:headEnd type="none" w="med" len="med"/>
                      <a:tailEnd type="none" w="med" len="med"/>
                    </a:lnL>
                    <a:lnR w="6350" cap="flat" cmpd="sng" algn="ctr">
                      <a:solidFill>
                        <a:schemeClr val="accent1"/>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50000"/>
                        </a:lnSpc>
                        <a:spcBef>
                          <a:spcPts val="0"/>
                        </a:spcBef>
                        <a:spcAft>
                          <a:spcPts val="0"/>
                        </a:spcAft>
                        <a:buClrTx/>
                        <a:buSzTx/>
                        <a:buFont typeface="Arial" panose="020B0604020202020204" pitchFamily="34" charset="0"/>
                        <a:buNone/>
                        <a:tabLst/>
                        <a:defRPr/>
                      </a:pPr>
                      <a:r>
                        <a:rPr lang="en-US" sz="1200" dirty="0">
                          <a:solidFill>
                            <a:srgbClr val="000000"/>
                          </a:solidFill>
                          <a:latin typeface="+mn-lt"/>
                        </a:rPr>
                        <a:t>node1 stopped by an administrator or a checker:</a:t>
                      </a:r>
                    </a:p>
                    <a:p>
                      <a:pPr marL="171450" marR="0" lvl="0" indent="-171450" algn="l" defTabSz="914400" rtl="0" eaLnBrk="1" fontAlgn="auto" latinLnBrk="0" hangingPunct="1">
                        <a:lnSpc>
                          <a:spcPct val="150000"/>
                        </a:lnSpc>
                        <a:spcBef>
                          <a:spcPts val="0"/>
                        </a:spcBef>
                        <a:spcAft>
                          <a:spcPts val="0"/>
                        </a:spcAft>
                        <a:buClrTx/>
                        <a:buSzTx/>
                        <a:buFont typeface="Courier New" panose="02070309020205020404" pitchFamily="49" charset="0"/>
                        <a:buChar char="o"/>
                        <a:tabLst/>
                        <a:defRPr/>
                      </a:pPr>
                      <a:r>
                        <a:rPr lang="en-US" sz="1000" dirty="0">
                          <a:solidFill>
                            <a:srgbClr val="FF6D43"/>
                          </a:solidFill>
                          <a:latin typeface="+mn-lt"/>
                        </a:rPr>
                        <a:t>failover="on“</a:t>
                      </a:r>
                      <a:r>
                        <a:rPr lang="en-GB" sz="1000" dirty="0">
                          <a:solidFill>
                            <a:srgbClr val="FF6D43"/>
                          </a:solidFill>
                          <a:latin typeface="+mn-lt"/>
                        </a:rPr>
                        <a:t>: </a:t>
                      </a:r>
                      <a:r>
                        <a:rPr lang="en-US" sz="1000" dirty="0">
                          <a:solidFill>
                            <a:srgbClr val="000000"/>
                          </a:solidFill>
                          <a:latin typeface="+mn-lt"/>
                        </a:rPr>
                        <a:t>node2 </a:t>
                      </a:r>
                      <a:r>
                        <a:rPr lang="fr-FR" sz="1000" dirty="0" err="1">
                          <a:solidFill>
                            <a:srgbClr val="000000"/>
                          </a:solidFill>
                          <a:latin typeface="+mn-lt"/>
                        </a:rPr>
                        <a:t>becomes</a:t>
                      </a:r>
                      <a:r>
                        <a:rPr lang="fr-FR" sz="1000" dirty="0">
                          <a:solidFill>
                            <a:srgbClr val="000000"/>
                          </a:solidFill>
                          <a:latin typeface="+mn-lt"/>
                        </a:rPr>
                        <a:t> ALONE </a:t>
                      </a:r>
                    </a:p>
                    <a:p>
                      <a:pPr marL="171450" marR="0" lvl="0" indent="-171450" algn="l" defTabSz="914400" rtl="0" eaLnBrk="1" fontAlgn="auto" latinLnBrk="0" hangingPunct="1">
                        <a:lnSpc>
                          <a:spcPct val="150000"/>
                        </a:lnSpc>
                        <a:spcBef>
                          <a:spcPts val="0"/>
                        </a:spcBef>
                        <a:spcAft>
                          <a:spcPts val="0"/>
                        </a:spcAft>
                        <a:buClrTx/>
                        <a:buSzTx/>
                        <a:buFont typeface="Courier New" panose="02070309020205020404" pitchFamily="49" charset="0"/>
                        <a:buChar char="o"/>
                        <a:tabLst/>
                        <a:defRPr/>
                      </a:pPr>
                      <a:r>
                        <a:rPr lang="en-US" sz="1000" dirty="0">
                          <a:solidFill>
                            <a:srgbClr val="FF6D43"/>
                          </a:solidFill>
                          <a:latin typeface="+mn-lt"/>
                        </a:rPr>
                        <a:t>failover="off“: </a:t>
                      </a:r>
                      <a:r>
                        <a:rPr lang="en-US" sz="1000" dirty="0">
                          <a:solidFill>
                            <a:srgbClr val="000000"/>
                          </a:solidFill>
                          <a:latin typeface="+mn-lt"/>
                        </a:rPr>
                        <a:t>node2 waits for the primary</a:t>
                      </a:r>
                      <a:endParaRPr lang="en-GB" sz="1000" dirty="0">
                        <a:solidFill>
                          <a:srgbClr val="000000"/>
                        </a:solidFill>
                        <a:latin typeface="+mn-lt"/>
                      </a:endParaRPr>
                    </a:p>
                  </a:txBody>
                  <a:tcPr marL="121920" marR="121920" marT="60960" marB="60960" anchor="ctr">
                    <a:lnL w="635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88794201"/>
                  </a:ext>
                </a:extLst>
              </a:tr>
              <a:tr h="123668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dirty="0">
                          <a:solidFill>
                            <a:srgbClr val="000000"/>
                          </a:solidFill>
                          <a:latin typeface="+mn-lt"/>
                        </a:rPr>
                        <a:t>PRIM fails</a:t>
                      </a:r>
                    </a:p>
                  </a:txBody>
                  <a:tcPr marL="121920" marR="121920" marT="60960" marB="60960" anchor="ctr">
                    <a:lnL w="12700" cap="flat" cmpd="sng" algn="ctr">
                      <a:no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50000"/>
                        </a:lnSpc>
                        <a:spcBef>
                          <a:spcPts val="0"/>
                        </a:spcBef>
                        <a:spcAft>
                          <a:spcPts val="0"/>
                        </a:spcAft>
                        <a:buClrTx/>
                        <a:buSzTx/>
                        <a:buFont typeface="Arial" panose="020B0604020202020204" pitchFamily="34" charset="0"/>
                        <a:buNone/>
                        <a:tabLst/>
                        <a:defRPr/>
                      </a:pPr>
                      <a:r>
                        <a:rPr lang="fr-FR" sz="1200" dirty="0">
                          <a:solidFill>
                            <a:srgbClr val="000000"/>
                          </a:solidFill>
                          <a:latin typeface="+mn-lt"/>
                        </a:rPr>
                        <a:t>node1 crash or network isolation:</a:t>
                      </a:r>
                    </a:p>
                    <a:p>
                      <a:pPr marL="171450" marR="0" lvl="0" indent="-171450" algn="l" defTabSz="914400" rtl="0" eaLnBrk="1" fontAlgn="auto" latinLnBrk="0" hangingPunct="1">
                        <a:lnSpc>
                          <a:spcPct val="150000"/>
                        </a:lnSpc>
                        <a:spcBef>
                          <a:spcPts val="0"/>
                        </a:spcBef>
                        <a:spcAft>
                          <a:spcPts val="0"/>
                        </a:spcAft>
                        <a:buClrTx/>
                        <a:buSzTx/>
                        <a:buFont typeface="Courier New" panose="02070309020205020404" pitchFamily="49" charset="0"/>
                        <a:buChar char="o"/>
                        <a:tabLst/>
                        <a:defRPr/>
                      </a:pPr>
                      <a:r>
                        <a:rPr lang="en-US" sz="1000" dirty="0">
                          <a:solidFill>
                            <a:srgbClr val="FF6D43"/>
                          </a:solidFill>
                          <a:latin typeface="+mn-lt"/>
                        </a:rPr>
                        <a:t>failover="on“</a:t>
                      </a:r>
                      <a:r>
                        <a:rPr lang="en-GB" sz="1000" dirty="0">
                          <a:solidFill>
                            <a:srgbClr val="FF6D43"/>
                          </a:solidFill>
                          <a:latin typeface="+mn-lt"/>
                        </a:rPr>
                        <a:t>: </a:t>
                      </a:r>
                      <a:r>
                        <a:rPr lang="en-US" sz="1000" dirty="0">
                          <a:solidFill>
                            <a:srgbClr val="000000"/>
                          </a:solidFill>
                          <a:latin typeface="+mn-lt"/>
                        </a:rPr>
                        <a:t>node2 </a:t>
                      </a:r>
                      <a:r>
                        <a:rPr lang="fr-FR" sz="1000" dirty="0" err="1">
                          <a:solidFill>
                            <a:srgbClr val="000000"/>
                          </a:solidFill>
                          <a:latin typeface="+mn-lt"/>
                        </a:rPr>
                        <a:t>becomes</a:t>
                      </a:r>
                      <a:r>
                        <a:rPr lang="fr-FR" sz="1000" dirty="0">
                          <a:solidFill>
                            <a:srgbClr val="000000"/>
                          </a:solidFill>
                          <a:latin typeface="+mn-lt"/>
                        </a:rPr>
                        <a:t> ALONE </a:t>
                      </a:r>
                      <a:r>
                        <a:rPr lang="en-US" sz="1000" dirty="0">
                          <a:solidFill>
                            <a:srgbClr val="000000"/>
                          </a:solidFill>
                          <a:latin typeface="+mn-lt"/>
                        </a:rPr>
                        <a:t>because all heartbeats are lost</a:t>
                      </a:r>
                    </a:p>
                    <a:p>
                      <a:pPr marL="171450" marR="0" lvl="0" indent="-171450" algn="l" defTabSz="914400" rtl="0" eaLnBrk="1" fontAlgn="auto" latinLnBrk="0" hangingPunct="1">
                        <a:lnSpc>
                          <a:spcPct val="150000"/>
                        </a:lnSpc>
                        <a:spcBef>
                          <a:spcPts val="0"/>
                        </a:spcBef>
                        <a:spcAft>
                          <a:spcPts val="0"/>
                        </a:spcAft>
                        <a:buClrTx/>
                        <a:buSzTx/>
                        <a:buFont typeface="Courier New" panose="02070309020205020404" pitchFamily="49" charset="0"/>
                        <a:buChar char="o"/>
                        <a:tabLst/>
                        <a:defRPr/>
                      </a:pPr>
                      <a:r>
                        <a:rPr lang="en-US" sz="1000" dirty="0">
                          <a:solidFill>
                            <a:srgbClr val="FF6D43"/>
                          </a:solidFill>
                          <a:latin typeface="+mn-lt"/>
                        </a:rPr>
                        <a:t>failover="off“: </a:t>
                      </a:r>
                      <a:r>
                        <a:rPr lang="en-US" sz="1000" dirty="0">
                          <a:solidFill>
                            <a:srgbClr val="000000"/>
                          </a:solidFill>
                          <a:latin typeface="+mn-lt"/>
                        </a:rPr>
                        <a:t>node2 waits for the primary</a:t>
                      </a:r>
                    </a:p>
                  </a:txBody>
                  <a:tcPr marL="121920" marR="121920" marT="60960" marB="60960" anchor="ctr">
                    <a:lnL w="635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54915866"/>
                  </a:ext>
                </a:extLst>
              </a:tr>
            </a:tbl>
          </a:graphicData>
        </a:graphic>
      </p:graphicFrame>
      <p:cxnSp>
        <p:nvCxnSpPr>
          <p:cNvPr id="10" name="Connecteur droit avec flèche 9">
            <a:extLst>
              <a:ext uri="{FF2B5EF4-FFF2-40B4-BE49-F238E27FC236}">
                <a16:creationId xmlns:a16="http://schemas.microsoft.com/office/drawing/2014/main" id="{F0D1630F-33FF-4CD8-A4E6-A3DA9E15C130}"/>
              </a:ext>
            </a:extLst>
          </p:cNvPr>
          <p:cNvCxnSpPr/>
          <p:nvPr/>
        </p:nvCxnSpPr>
        <p:spPr>
          <a:xfrm>
            <a:off x="2782365" y="2646401"/>
            <a:ext cx="0" cy="27779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Connecteur droit avec flèche 10">
            <a:extLst>
              <a:ext uri="{FF2B5EF4-FFF2-40B4-BE49-F238E27FC236}">
                <a16:creationId xmlns:a16="http://schemas.microsoft.com/office/drawing/2014/main" id="{4DF34557-AA32-45BA-87F0-70311569F2B2}"/>
              </a:ext>
            </a:extLst>
          </p:cNvPr>
          <p:cNvCxnSpPr/>
          <p:nvPr/>
        </p:nvCxnSpPr>
        <p:spPr>
          <a:xfrm>
            <a:off x="2759819" y="3628775"/>
            <a:ext cx="0" cy="27779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Connecteur droit avec flèche 11">
            <a:extLst>
              <a:ext uri="{FF2B5EF4-FFF2-40B4-BE49-F238E27FC236}">
                <a16:creationId xmlns:a16="http://schemas.microsoft.com/office/drawing/2014/main" id="{A336F1D4-6C5C-419B-92BB-6CDEFC538264}"/>
              </a:ext>
            </a:extLst>
          </p:cNvPr>
          <p:cNvCxnSpPr/>
          <p:nvPr/>
        </p:nvCxnSpPr>
        <p:spPr>
          <a:xfrm>
            <a:off x="2762337" y="4609315"/>
            <a:ext cx="0" cy="27779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Légende : encadrée 12">
            <a:extLst>
              <a:ext uri="{FF2B5EF4-FFF2-40B4-BE49-F238E27FC236}">
                <a16:creationId xmlns:a16="http://schemas.microsoft.com/office/drawing/2014/main" id="{56FAC3FC-8888-4EDF-B9D9-9DB7972419BF}"/>
              </a:ext>
            </a:extLst>
          </p:cNvPr>
          <p:cNvSpPr/>
          <p:nvPr/>
        </p:nvSpPr>
        <p:spPr>
          <a:xfrm>
            <a:off x="331672" y="5072165"/>
            <a:ext cx="1579023" cy="991281"/>
          </a:xfrm>
          <a:prstGeom prst="borderCallout1">
            <a:avLst>
              <a:gd name="adj1" fmla="val 37150"/>
              <a:gd name="adj2" fmla="val 101366"/>
              <a:gd name="adj3" fmla="val 14465"/>
              <a:gd name="adj4" fmla="val 133717"/>
            </a:avLst>
          </a:prstGeom>
          <a:noFill/>
          <a:ln w="9525"/>
        </p:spPr>
        <p:style>
          <a:lnRef idx="2">
            <a:schemeClr val="accent1"/>
          </a:lnRef>
          <a:fillRef idx="1">
            <a:schemeClr val="lt1"/>
          </a:fillRef>
          <a:effectRef idx="0">
            <a:schemeClr val="accent1"/>
          </a:effectRef>
          <a:fontRef idx="minor">
            <a:schemeClr val="dk1"/>
          </a:fontRef>
        </p:style>
        <p:txBody>
          <a:bodyPr rtlCol="0" anchor="ctr"/>
          <a:lstStyle/>
          <a:p>
            <a:pPr>
              <a:lnSpc>
                <a:spcPct val="150000"/>
              </a:lnSpc>
            </a:pPr>
            <a:r>
              <a:rPr lang="fr-FR" sz="1200" dirty="0">
                <a:solidFill>
                  <a:schemeClr val="tx1"/>
                </a:solidFill>
                <a:cs typeface="Courier New" panose="02070309020205020404" pitchFamily="49" charset="0"/>
              </a:rPr>
              <a:t>Application running on node2 and </a:t>
            </a:r>
            <a:r>
              <a:rPr lang="fr-FR" sz="1200" dirty="0" err="1">
                <a:solidFill>
                  <a:schemeClr val="tx1"/>
                </a:solidFill>
                <a:cs typeface="Courier New" panose="02070309020205020404" pitchFamily="49" charset="0"/>
              </a:rPr>
              <a:t>virtual</a:t>
            </a:r>
            <a:r>
              <a:rPr lang="fr-FR" sz="1200" dirty="0">
                <a:solidFill>
                  <a:schemeClr val="tx1"/>
                </a:solidFill>
                <a:cs typeface="Courier New" panose="02070309020205020404" pitchFamily="49" charset="0"/>
              </a:rPr>
              <a:t> IP set</a:t>
            </a:r>
          </a:p>
        </p:txBody>
      </p:sp>
      <p:sp>
        <p:nvSpPr>
          <p:cNvPr id="14" name="ZoneTexte 13">
            <a:extLst>
              <a:ext uri="{FF2B5EF4-FFF2-40B4-BE49-F238E27FC236}">
                <a16:creationId xmlns:a16="http://schemas.microsoft.com/office/drawing/2014/main" id="{49FEB1BA-3F7E-485F-8DBF-D700A3FD7409}"/>
              </a:ext>
            </a:extLst>
          </p:cNvPr>
          <p:cNvSpPr txBox="1"/>
          <p:nvPr/>
        </p:nvSpPr>
        <p:spPr>
          <a:xfrm>
            <a:off x="2433627" y="1605648"/>
            <a:ext cx="676788" cy="297454"/>
          </a:xfrm>
          <a:prstGeom prst="rect">
            <a:avLst/>
          </a:prstGeom>
          <a:noFill/>
        </p:spPr>
        <p:txBody>
          <a:bodyPr wrap="none" rtlCol="0">
            <a:spAutoFit/>
          </a:bodyPr>
          <a:lstStyle/>
          <a:p>
            <a:r>
              <a:rPr lang="fr-FR" sz="1333" b="1" dirty="0">
                <a:cs typeface="Courier New" panose="02070309020205020404" pitchFamily="49" charset="0"/>
              </a:rPr>
              <a:t>node2</a:t>
            </a:r>
            <a:endParaRPr lang="fr-FR" sz="1333" b="1" dirty="0">
              <a:solidFill>
                <a:schemeClr val="accent4"/>
              </a:solidFill>
              <a:cs typeface="Courier New" panose="02070309020205020404" pitchFamily="49" charset="0"/>
            </a:endParaRPr>
          </a:p>
        </p:txBody>
      </p:sp>
      <p:sp>
        <p:nvSpPr>
          <p:cNvPr id="39" name="ZoneTexte 38">
            <a:extLst>
              <a:ext uri="{FF2B5EF4-FFF2-40B4-BE49-F238E27FC236}">
                <a16:creationId xmlns:a16="http://schemas.microsoft.com/office/drawing/2014/main" id="{58BD9FB4-39D3-4C9E-A2D7-2D7C47D65BED}"/>
              </a:ext>
            </a:extLst>
          </p:cNvPr>
          <p:cNvSpPr txBox="1"/>
          <p:nvPr/>
        </p:nvSpPr>
        <p:spPr>
          <a:xfrm>
            <a:off x="2055323" y="1344978"/>
            <a:ext cx="1338828" cy="307777"/>
          </a:xfrm>
          <a:prstGeom prst="rect">
            <a:avLst/>
          </a:prstGeom>
          <a:noFill/>
        </p:spPr>
        <p:txBody>
          <a:bodyPr wrap="none" rtlCol="0">
            <a:spAutoFit/>
          </a:bodyPr>
          <a:lstStyle/>
          <a:p>
            <a:pPr algn="l"/>
            <a:r>
              <a:rPr lang="en-US" sz="1400" dirty="0">
                <a:solidFill>
                  <a:srgbClr val="FF6D43"/>
                </a:solidFill>
              </a:rPr>
              <a:t>failover="on"</a:t>
            </a:r>
            <a:endParaRPr lang="en-GB" sz="1400" dirty="0">
              <a:solidFill>
                <a:srgbClr val="FF6D43"/>
              </a:solidFill>
            </a:endParaRPr>
          </a:p>
        </p:txBody>
      </p:sp>
      <p:sp>
        <p:nvSpPr>
          <p:cNvPr id="41" name="ZoneTexte 40">
            <a:extLst>
              <a:ext uri="{FF2B5EF4-FFF2-40B4-BE49-F238E27FC236}">
                <a16:creationId xmlns:a16="http://schemas.microsoft.com/office/drawing/2014/main" id="{995CBA95-14C7-44D3-8017-95E4179C0532}"/>
              </a:ext>
            </a:extLst>
          </p:cNvPr>
          <p:cNvSpPr txBox="1"/>
          <p:nvPr/>
        </p:nvSpPr>
        <p:spPr>
          <a:xfrm>
            <a:off x="4854064" y="1599157"/>
            <a:ext cx="676788" cy="297455"/>
          </a:xfrm>
          <a:prstGeom prst="rect">
            <a:avLst/>
          </a:prstGeom>
          <a:noFill/>
        </p:spPr>
        <p:txBody>
          <a:bodyPr wrap="none" rtlCol="0">
            <a:spAutoFit/>
          </a:bodyPr>
          <a:lstStyle/>
          <a:p>
            <a:r>
              <a:rPr lang="fr-FR" sz="1333" b="1" dirty="0">
                <a:cs typeface="Courier New" panose="02070309020205020404" pitchFamily="49" charset="0"/>
              </a:rPr>
              <a:t>node2</a:t>
            </a:r>
            <a:endParaRPr lang="fr-FR" sz="1333" b="1" dirty="0">
              <a:solidFill>
                <a:schemeClr val="accent4"/>
              </a:solidFill>
              <a:cs typeface="Courier New" panose="02070309020205020404" pitchFamily="49" charset="0"/>
            </a:endParaRPr>
          </a:p>
        </p:txBody>
      </p:sp>
      <p:cxnSp>
        <p:nvCxnSpPr>
          <p:cNvPr id="43" name="Connecteur droit avec flèche 42">
            <a:extLst>
              <a:ext uri="{FF2B5EF4-FFF2-40B4-BE49-F238E27FC236}">
                <a16:creationId xmlns:a16="http://schemas.microsoft.com/office/drawing/2014/main" id="{154EA594-B126-4ED4-999E-5275A9A23B7F}"/>
              </a:ext>
            </a:extLst>
          </p:cNvPr>
          <p:cNvCxnSpPr>
            <a:cxnSpLocks/>
            <a:endCxn id="47" idx="0"/>
          </p:cNvCxnSpPr>
          <p:nvPr/>
        </p:nvCxnSpPr>
        <p:spPr>
          <a:xfrm>
            <a:off x="5174620" y="2658516"/>
            <a:ext cx="1655" cy="1261495"/>
          </a:xfrm>
          <a:prstGeom prst="straightConnector1">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45" name="ZoneTexte 44">
            <a:extLst>
              <a:ext uri="{FF2B5EF4-FFF2-40B4-BE49-F238E27FC236}">
                <a16:creationId xmlns:a16="http://schemas.microsoft.com/office/drawing/2014/main" id="{C3BA6E3A-6771-4C25-82DA-212FAEA4E72A}"/>
              </a:ext>
            </a:extLst>
          </p:cNvPr>
          <p:cNvSpPr txBox="1"/>
          <p:nvPr/>
        </p:nvSpPr>
        <p:spPr>
          <a:xfrm>
            <a:off x="4502969" y="1340829"/>
            <a:ext cx="1361271" cy="307777"/>
          </a:xfrm>
          <a:prstGeom prst="rect">
            <a:avLst/>
          </a:prstGeom>
          <a:noFill/>
        </p:spPr>
        <p:txBody>
          <a:bodyPr wrap="none" rtlCol="0">
            <a:spAutoFit/>
          </a:bodyPr>
          <a:lstStyle/>
          <a:p>
            <a:pPr algn="l"/>
            <a:r>
              <a:rPr lang="en-US" sz="1400" dirty="0">
                <a:solidFill>
                  <a:srgbClr val="FF6D43"/>
                </a:solidFill>
              </a:rPr>
              <a:t>failover="off"</a:t>
            </a:r>
            <a:endParaRPr lang="en-GB" sz="1400" dirty="0">
              <a:solidFill>
                <a:srgbClr val="FF6D43"/>
              </a:solidFill>
            </a:endParaRPr>
          </a:p>
        </p:txBody>
      </p:sp>
      <p:sp>
        <p:nvSpPr>
          <p:cNvPr id="56" name="Légende : encadrée 55">
            <a:extLst>
              <a:ext uri="{FF2B5EF4-FFF2-40B4-BE49-F238E27FC236}">
                <a16:creationId xmlns:a16="http://schemas.microsoft.com/office/drawing/2014/main" id="{092A4101-19F2-455D-AA1E-FCB38A3B0FC6}"/>
              </a:ext>
            </a:extLst>
          </p:cNvPr>
          <p:cNvSpPr/>
          <p:nvPr/>
        </p:nvSpPr>
        <p:spPr>
          <a:xfrm>
            <a:off x="5503245" y="5082452"/>
            <a:ext cx="2088180" cy="1076179"/>
          </a:xfrm>
          <a:prstGeom prst="borderCallout1">
            <a:avLst>
              <a:gd name="adj1" fmla="val -4852"/>
              <a:gd name="adj2" fmla="val 47893"/>
              <a:gd name="adj3" fmla="val -59350"/>
              <a:gd name="adj4" fmla="val 3588"/>
            </a:avLst>
          </a:prstGeom>
          <a:noFill/>
          <a:ln w="9525"/>
        </p:spPr>
        <p:style>
          <a:lnRef idx="2">
            <a:schemeClr val="accent1"/>
          </a:lnRef>
          <a:fillRef idx="1">
            <a:schemeClr val="lt1"/>
          </a:fillRef>
          <a:effectRef idx="0">
            <a:schemeClr val="accent1"/>
          </a:effectRef>
          <a:fontRef idx="minor">
            <a:schemeClr val="dk1"/>
          </a:fontRef>
        </p:style>
        <p:txBody>
          <a:bodyPr rtlCol="0" anchor="ctr"/>
          <a:lstStyle/>
          <a:p>
            <a:pPr>
              <a:lnSpc>
                <a:spcPct val="150000"/>
              </a:lnSpc>
              <a:defRPr/>
            </a:pPr>
            <a:r>
              <a:rPr lang="en-US" sz="1200" dirty="0">
                <a:solidFill>
                  <a:schemeClr val="tx1">
                    <a:lumMod val="75000"/>
                    <a:lumOff val="25000"/>
                  </a:schemeClr>
                </a:solidFill>
              </a:rPr>
              <a:t>Manual failover with</a:t>
            </a:r>
          </a:p>
          <a:p>
            <a:pPr marL="171450" indent="-171450">
              <a:lnSpc>
                <a:spcPct val="150000"/>
              </a:lnSpc>
              <a:buFont typeface="Courier New" panose="02070309020205020404" pitchFamily="49" charset="0"/>
              <a:buChar char="o"/>
              <a:defRPr/>
            </a:pPr>
            <a:r>
              <a:rPr lang="en-US" sz="1200" dirty="0" err="1">
                <a:solidFill>
                  <a:srgbClr val="FF6D43"/>
                </a:solidFill>
                <a:cs typeface="Courier New" panose="02070309020205020404" pitchFamily="49" charset="0"/>
              </a:rPr>
              <a:t>safekit</a:t>
            </a:r>
            <a:r>
              <a:rPr lang="en-US" sz="1200" dirty="0">
                <a:solidFill>
                  <a:srgbClr val="FF6D43"/>
                </a:solidFill>
                <a:cs typeface="Courier New" panose="02070309020205020404" pitchFamily="49" charset="0"/>
              </a:rPr>
              <a:t> stop –m AM</a:t>
            </a:r>
          </a:p>
          <a:p>
            <a:pPr marL="171450" indent="-171450">
              <a:lnSpc>
                <a:spcPct val="150000"/>
              </a:lnSpc>
              <a:buFont typeface="Courier New" panose="02070309020205020404" pitchFamily="49" charset="0"/>
              <a:buChar char="o"/>
              <a:defRPr/>
            </a:pPr>
            <a:r>
              <a:rPr lang="en-US" sz="1200" dirty="0" err="1">
                <a:solidFill>
                  <a:srgbClr val="FF6D43"/>
                </a:solidFill>
                <a:cs typeface="Courier New" panose="02070309020205020404" pitchFamily="49" charset="0"/>
              </a:rPr>
              <a:t>safekit</a:t>
            </a:r>
            <a:r>
              <a:rPr lang="en-US" sz="1200" dirty="0">
                <a:solidFill>
                  <a:srgbClr val="FF6D43"/>
                </a:solidFill>
                <a:cs typeface="Courier New" panose="02070309020205020404" pitchFamily="49" charset="0"/>
              </a:rPr>
              <a:t> prim –m AM</a:t>
            </a:r>
          </a:p>
        </p:txBody>
      </p:sp>
      <p:sp>
        <p:nvSpPr>
          <p:cNvPr id="4" name="Légende : encadrée 3">
            <a:extLst>
              <a:ext uri="{FF2B5EF4-FFF2-40B4-BE49-F238E27FC236}">
                <a16:creationId xmlns:a16="http://schemas.microsoft.com/office/drawing/2014/main" id="{1A3CE9A7-7861-3C07-7291-377834819F37}"/>
              </a:ext>
            </a:extLst>
          </p:cNvPr>
          <p:cNvSpPr/>
          <p:nvPr/>
        </p:nvSpPr>
        <p:spPr>
          <a:xfrm>
            <a:off x="337149" y="1821672"/>
            <a:ext cx="1207699" cy="991281"/>
          </a:xfrm>
          <a:prstGeom prst="borderCallout1">
            <a:avLst>
              <a:gd name="adj1" fmla="val 47897"/>
              <a:gd name="adj2" fmla="val 100242"/>
              <a:gd name="adj3" fmla="val 47602"/>
              <a:gd name="adj4" fmla="val 170082"/>
            </a:avLst>
          </a:prstGeom>
          <a:noFill/>
          <a:ln w="28575">
            <a:headEnd type="none" w="med" len="med"/>
            <a:tailEnd type="triangle" w="med" len="med"/>
          </a:ln>
        </p:spPr>
        <p:style>
          <a:lnRef idx="2">
            <a:schemeClr val="accent1"/>
          </a:lnRef>
          <a:fillRef idx="1">
            <a:schemeClr val="lt1"/>
          </a:fillRef>
          <a:effectRef idx="0">
            <a:schemeClr val="accent1"/>
          </a:effectRef>
          <a:fontRef idx="minor">
            <a:schemeClr val="dk1"/>
          </a:fontRef>
        </p:style>
        <p:txBody>
          <a:bodyPr rtlCol="0" anchor="ctr"/>
          <a:lstStyle/>
          <a:p>
            <a:pPr>
              <a:lnSpc>
                <a:spcPct val="150000"/>
              </a:lnSpc>
            </a:pPr>
            <a:r>
              <a:rPr lang="en-US" sz="1200" dirty="0">
                <a:solidFill>
                  <a:schemeClr val="tx1"/>
                </a:solidFill>
                <a:cs typeface="Courier New" panose="02070309020205020404" pitchFamily="49" charset="0"/>
              </a:rPr>
              <a:t>node1 (PRIM) </a:t>
            </a:r>
          </a:p>
          <a:p>
            <a:pPr>
              <a:lnSpc>
                <a:spcPct val="150000"/>
              </a:lnSpc>
            </a:pPr>
            <a:r>
              <a:rPr lang="en-US" sz="1200" dirty="0">
                <a:solidFill>
                  <a:schemeClr val="tx1"/>
                </a:solidFill>
                <a:cs typeface="Courier New" panose="02070309020205020404" pitchFamily="49" charset="0"/>
              </a:rPr>
              <a:t>stops or fails</a:t>
            </a:r>
          </a:p>
        </p:txBody>
      </p:sp>
      <p:grpSp>
        <p:nvGrpSpPr>
          <p:cNvPr id="7" name="Groupe 6">
            <a:extLst>
              <a:ext uri="{FF2B5EF4-FFF2-40B4-BE49-F238E27FC236}">
                <a16:creationId xmlns:a16="http://schemas.microsoft.com/office/drawing/2014/main" id="{BCFA8B5F-9F9A-1AA0-1E63-8E56C9B6ED64}"/>
              </a:ext>
            </a:extLst>
          </p:cNvPr>
          <p:cNvGrpSpPr/>
          <p:nvPr/>
        </p:nvGrpSpPr>
        <p:grpSpPr>
          <a:xfrm>
            <a:off x="2442261" y="1913456"/>
            <a:ext cx="662576" cy="711834"/>
            <a:chOff x="382127" y="1134698"/>
            <a:chExt cx="662576" cy="711834"/>
          </a:xfrm>
        </p:grpSpPr>
        <p:grpSp>
          <p:nvGrpSpPr>
            <p:cNvPr id="8" name="Groupe 7">
              <a:extLst>
                <a:ext uri="{FF2B5EF4-FFF2-40B4-BE49-F238E27FC236}">
                  <a16:creationId xmlns:a16="http://schemas.microsoft.com/office/drawing/2014/main" id="{A0D090FE-B23D-0A87-AAA5-BBA3F3A4C987}"/>
                </a:ext>
              </a:extLst>
            </p:cNvPr>
            <p:cNvGrpSpPr/>
            <p:nvPr/>
          </p:nvGrpSpPr>
          <p:grpSpPr>
            <a:xfrm>
              <a:off x="382127" y="1134698"/>
              <a:ext cx="662576" cy="711834"/>
              <a:chOff x="3605481" y="1185813"/>
              <a:chExt cx="662576" cy="711834"/>
            </a:xfrm>
          </p:grpSpPr>
          <p:sp>
            <p:nvSpPr>
              <p:cNvPr id="57" name="Rectangle 56">
                <a:extLst>
                  <a:ext uri="{FF2B5EF4-FFF2-40B4-BE49-F238E27FC236}">
                    <a16:creationId xmlns:a16="http://schemas.microsoft.com/office/drawing/2014/main" id="{4690953B-400A-B71C-0A13-90952E7475BE}"/>
                  </a:ext>
                </a:extLst>
              </p:cNvPr>
              <p:cNvSpPr/>
              <p:nvPr/>
            </p:nvSpPr>
            <p:spPr>
              <a:xfrm>
                <a:off x="3605481" y="1185813"/>
                <a:ext cx="662576" cy="711834"/>
              </a:xfrm>
              <a:prstGeom prst="rect">
                <a:avLst/>
              </a:prstGeom>
              <a:noFill/>
              <a:ln w="3175">
                <a:solidFill>
                  <a:schemeClr val="tx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sz="900" dirty="0">
                  <a:latin typeface="Montserrat" panose="00000500000000000000" pitchFamily="2" charset="0"/>
                </a:endParaRPr>
              </a:p>
            </p:txBody>
          </p:sp>
          <p:sp>
            <p:nvSpPr>
              <p:cNvPr id="58" name="Rectangle 57">
                <a:extLst>
                  <a:ext uri="{FF2B5EF4-FFF2-40B4-BE49-F238E27FC236}">
                    <a16:creationId xmlns:a16="http://schemas.microsoft.com/office/drawing/2014/main" id="{14AD9A49-197D-D881-8543-E0D3FB8A1461}"/>
                  </a:ext>
                </a:extLst>
              </p:cNvPr>
              <p:cNvSpPr>
                <a:spLocks noChangeArrowheads="1"/>
              </p:cNvSpPr>
              <p:nvPr/>
            </p:nvSpPr>
            <p:spPr bwMode="auto">
              <a:xfrm>
                <a:off x="3605483" y="1712981"/>
                <a:ext cx="662574"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1100" b="1" dirty="0">
                    <a:latin typeface="Montserrat" panose="00000500000000000000" pitchFamily="2" charset="0"/>
                  </a:rPr>
                  <a:t>SECOND</a:t>
                </a:r>
              </a:p>
            </p:txBody>
          </p:sp>
          <p:sp>
            <p:nvSpPr>
              <p:cNvPr id="59" name="Rectangle 58">
                <a:extLst>
                  <a:ext uri="{FF2B5EF4-FFF2-40B4-BE49-F238E27FC236}">
                    <a16:creationId xmlns:a16="http://schemas.microsoft.com/office/drawing/2014/main" id="{DD1F5D27-F96C-F6DA-6B68-EF918A444EF7}"/>
                  </a:ext>
                </a:extLst>
              </p:cNvPr>
              <p:cNvSpPr>
                <a:spLocks noChangeArrowheads="1"/>
              </p:cNvSpPr>
              <p:nvPr/>
            </p:nvSpPr>
            <p:spPr bwMode="auto">
              <a:xfrm>
                <a:off x="3609799" y="1207594"/>
                <a:ext cx="65394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900" dirty="0">
                    <a:solidFill>
                      <a:srgbClr val="2E7D48"/>
                    </a:solidFill>
                    <a:latin typeface="Montserrat" panose="00000500000000000000" pitchFamily="2" charset="0"/>
                  </a:rPr>
                  <a:t>Ready</a:t>
                </a:r>
              </a:p>
            </p:txBody>
          </p:sp>
        </p:grpSp>
        <p:pic>
          <p:nvPicPr>
            <p:cNvPr id="55" name="Graphique 54">
              <a:extLst>
                <a:ext uri="{FF2B5EF4-FFF2-40B4-BE49-F238E27FC236}">
                  <a16:creationId xmlns:a16="http://schemas.microsoft.com/office/drawing/2014/main" id="{AF322BAE-4B7D-5A9C-E596-E7BE415B9A4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99588" y="1267388"/>
              <a:ext cx="457200" cy="457200"/>
            </a:xfrm>
            <a:prstGeom prst="rect">
              <a:avLst/>
            </a:prstGeom>
          </p:spPr>
        </p:pic>
      </p:grpSp>
      <p:grpSp>
        <p:nvGrpSpPr>
          <p:cNvPr id="60" name="Groupe 59">
            <a:extLst>
              <a:ext uri="{FF2B5EF4-FFF2-40B4-BE49-F238E27FC236}">
                <a16:creationId xmlns:a16="http://schemas.microsoft.com/office/drawing/2014/main" id="{12E34DDD-DBED-220D-14F7-EB3FC9BB52D9}"/>
              </a:ext>
            </a:extLst>
          </p:cNvPr>
          <p:cNvGrpSpPr/>
          <p:nvPr/>
        </p:nvGrpSpPr>
        <p:grpSpPr>
          <a:xfrm>
            <a:off x="2428701" y="2933553"/>
            <a:ext cx="666793" cy="711833"/>
            <a:chOff x="369274" y="2278616"/>
            <a:chExt cx="666793" cy="711833"/>
          </a:xfrm>
        </p:grpSpPr>
        <p:grpSp>
          <p:nvGrpSpPr>
            <p:cNvPr id="61" name="Groupe 60">
              <a:extLst>
                <a:ext uri="{FF2B5EF4-FFF2-40B4-BE49-F238E27FC236}">
                  <a16:creationId xmlns:a16="http://schemas.microsoft.com/office/drawing/2014/main" id="{3B5CD1CE-330F-568D-A51B-E7266243CCEB}"/>
                </a:ext>
              </a:extLst>
            </p:cNvPr>
            <p:cNvGrpSpPr/>
            <p:nvPr/>
          </p:nvGrpSpPr>
          <p:grpSpPr>
            <a:xfrm>
              <a:off x="369274" y="2278616"/>
              <a:ext cx="666793" cy="711833"/>
              <a:chOff x="1690473" y="2789746"/>
              <a:chExt cx="500095" cy="533875"/>
            </a:xfrm>
          </p:grpSpPr>
          <p:sp>
            <p:nvSpPr>
              <p:cNvPr id="63" name="Rectangle 62">
                <a:extLst>
                  <a:ext uri="{FF2B5EF4-FFF2-40B4-BE49-F238E27FC236}">
                    <a16:creationId xmlns:a16="http://schemas.microsoft.com/office/drawing/2014/main" id="{8BD6A36D-FF8D-F600-DEEB-A55EFE957B11}"/>
                  </a:ext>
                </a:extLst>
              </p:cNvPr>
              <p:cNvSpPr/>
              <p:nvPr/>
            </p:nvSpPr>
            <p:spPr>
              <a:xfrm>
                <a:off x="1693636" y="2789746"/>
                <a:ext cx="496932" cy="533875"/>
              </a:xfrm>
              <a:prstGeom prst="rect">
                <a:avLst/>
              </a:prstGeom>
              <a:solidFill>
                <a:schemeClr val="bg1"/>
              </a:solidFill>
              <a:ln w="3175">
                <a:solidFill>
                  <a:schemeClr val="tx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sz="900">
                  <a:latin typeface="Montserrat" panose="00000500000000000000" pitchFamily="2" charset="0"/>
                </a:endParaRPr>
              </a:p>
            </p:txBody>
          </p:sp>
          <p:sp>
            <p:nvSpPr>
              <p:cNvPr id="64" name="Rectangle 63">
                <a:extLst>
                  <a:ext uri="{FF2B5EF4-FFF2-40B4-BE49-F238E27FC236}">
                    <a16:creationId xmlns:a16="http://schemas.microsoft.com/office/drawing/2014/main" id="{DD42200B-E21E-33E5-6A0C-CD90F0B19A9F}"/>
                  </a:ext>
                </a:extLst>
              </p:cNvPr>
              <p:cNvSpPr>
                <a:spLocks noChangeArrowheads="1"/>
              </p:cNvSpPr>
              <p:nvPr/>
            </p:nvSpPr>
            <p:spPr bwMode="auto">
              <a:xfrm>
                <a:off x="1696948" y="2795302"/>
                <a:ext cx="490455" cy="103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900" dirty="0">
                    <a:solidFill>
                      <a:srgbClr val="F58D53"/>
                    </a:solidFill>
                    <a:latin typeface="Montserrat" panose="00000500000000000000" pitchFamily="2" charset="0"/>
                  </a:rPr>
                  <a:t>Transient</a:t>
                </a:r>
              </a:p>
            </p:txBody>
          </p:sp>
          <p:sp>
            <p:nvSpPr>
              <p:cNvPr id="65" name="Rectangle 64">
                <a:extLst>
                  <a:ext uri="{FF2B5EF4-FFF2-40B4-BE49-F238E27FC236}">
                    <a16:creationId xmlns:a16="http://schemas.microsoft.com/office/drawing/2014/main" id="{8E11F3C1-12FE-E661-C93E-3359C8C7C8E4}"/>
                  </a:ext>
                </a:extLst>
              </p:cNvPr>
              <p:cNvSpPr>
                <a:spLocks noChangeArrowheads="1"/>
              </p:cNvSpPr>
              <p:nvPr/>
            </p:nvSpPr>
            <p:spPr bwMode="auto">
              <a:xfrm>
                <a:off x="1690473" y="3178141"/>
                <a:ext cx="496931" cy="126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1100" b="1" dirty="0">
                    <a:latin typeface="Montserrat" panose="00000500000000000000" pitchFamily="2" charset="0"/>
                  </a:rPr>
                  <a:t>SECOND</a:t>
                </a:r>
              </a:p>
            </p:txBody>
          </p:sp>
        </p:grpSp>
        <p:pic>
          <p:nvPicPr>
            <p:cNvPr id="62" name="Graphique 61">
              <a:extLst>
                <a:ext uri="{FF2B5EF4-FFF2-40B4-BE49-F238E27FC236}">
                  <a16:creationId xmlns:a16="http://schemas.microsoft.com/office/drawing/2014/main" id="{7B34ECEC-8F0B-B582-2FB8-0492C254A06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64242" y="2378723"/>
              <a:ext cx="457200" cy="457200"/>
            </a:xfrm>
            <a:prstGeom prst="rect">
              <a:avLst/>
            </a:prstGeom>
          </p:spPr>
        </p:pic>
      </p:grpSp>
      <p:grpSp>
        <p:nvGrpSpPr>
          <p:cNvPr id="66" name="Groupe 65">
            <a:extLst>
              <a:ext uri="{FF2B5EF4-FFF2-40B4-BE49-F238E27FC236}">
                <a16:creationId xmlns:a16="http://schemas.microsoft.com/office/drawing/2014/main" id="{8D1BF916-47B3-6055-9B08-DF42E59EDA40}"/>
              </a:ext>
            </a:extLst>
          </p:cNvPr>
          <p:cNvGrpSpPr/>
          <p:nvPr/>
        </p:nvGrpSpPr>
        <p:grpSpPr>
          <a:xfrm>
            <a:off x="2406598" y="3934493"/>
            <a:ext cx="666793" cy="711833"/>
            <a:chOff x="369274" y="2278616"/>
            <a:chExt cx="666793" cy="711833"/>
          </a:xfrm>
        </p:grpSpPr>
        <p:grpSp>
          <p:nvGrpSpPr>
            <p:cNvPr id="67" name="Groupe 66">
              <a:extLst>
                <a:ext uri="{FF2B5EF4-FFF2-40B4-BE49-F238E27FC236}">
                  <a16:creationId xmlns:a16="http://schemas.microsoft.com/office/drawing/2014/main" id="{8058FBC4-3607-78DF-E8AE-0AB37A3C29ED}"/>
                </a:ext>
              </a:extLst>
            </p:cNvPr>
            <p:cNvGrpSpPr/>
            <p:nvPr/>
          </p:nvGrpSpPr>
          <p:grpSpPr>
            <a:xfrm>
              <a:off x="369274" y="2278616"/>
              <a:ext cx="666793" cy="711833"/>
              <a:chOff x="1690473" y="2789746"/>
              <a:chExt cx="500095" cy="533875"/>
            </a:xfrm>
          </p:grpSpPr>
          <p:sp>
            <p:nvSpPr>
              <p:cNvPr id="69" name="Rectangle 68">
                <a:extLst>
                  <a:ext uri="{FF2B5EF4-FFF2-40B4-BE49-F238E27FC236}">
                    <a16:creationId xmlns:a16="http://schemas.microsoft.com/office/drawing/2014/main" id="{D3C4DD6A-DCFD-47F8-2161-813DA2CB24A0}"/>
                  </a:ext>
                </a:extLst>
              </p:cNvPr>
              <p:cNvSpPr/>
              <p:nvPr/>
            </p:nvSpPr>
            <p:spPr>
              <a:xfrm>
                <a:off x="1693636" y="2789746"/>
                <a:ext cx="496932" cy="533875"/>
              </a:xfrm>
              <a:prstGeom prst="rect">
                <a:avLst/>
              </a:prstGeom>
              <a:solidFill>
                <a:schemeClr val="bg1"/>
              </a:solidFill>
              <a:ln w="3175">
                <a:solidFill>
                  <a:schemeClr val="tx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sz="900">
                  <a:latin typeface="Montserrat" panose="00000500000000000000" pitchFamily="2" charset="0"/>
                </a:endParaRPr>
              </a:p>
            </p:txBody>
          </p:sp>
          <p:sp>
            <p:nvSpPr>
              <p:cNvPr id="70" name="Rectangle 69">
                <a:extLst>
                  <a:ext uri="{FF2B5EF4-FFF2-40B4-BE49-F238E27FC236}">
                    <a16:creationId xmlns:a16="http://schemas.microsoft.com/office/drawing/2014/main" id="{8AF62CFE-6610-DE8F-03C3-BA0965FE38C9}"/>
                  </a:ext>
                </a:extLst>
              </p:cNvPr>
              <p:cNvSpPr>
                <a:spLocks noChangeArrowheads="1"/>
              </p:cNvSpPr>
              <p:nvPr/>
            </p:nvSpPr>
            <p:spPr bwMode="auto">
              <a:xfrm>
                <a:off x="1696948" y="2795302"/>
                <a:ext cx="490455" cy="103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900" dirty="0">
                    <a:solidFill>
                      <a:srgbClr val="F58D53"/>
                    </a:solidFill>
                    <a:latin typeface="Montserrat" panose="00000500000000000000" pitchFamily="2" charset="0"/>
                  </a:rPr>
                  <a:t>Transient</a:t>
                </a:r>
              </a:p>
            </p:txBody>
          </p:sp>
          <p:sp>
            <p:nvSpPr>
              <p:cNvPr id="71" name="Rectangle 70">
                <a:extLst>
                  <a:ext uri="{FF2B5EF4-FFF2-40B4-BE49-F238E27FC236}">
                    <a16:creationId xmlns:a16="http://schemas.microsoft.com/office/drawing/2014/main" id="{BE396481-9F3B-BB78-7046-4EB84374FF96}"/>
                  </a:ext>
                </a:extLst>
              </p:cNvPr>
              <p:cNvSpPr>
                <a:spLocks noChangeArrowheads="1"/>
              </p:cNvSpPr>
              <p:nvPr/>
            </p:nvSpPr>
            <p:spPr bwMode="auto">
              <a:xfrm>
                <a:off x="1690473" y="3178141"/>
                <a:ext cx="496931" cy="126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1100" b="1" dirty="0">
                    <a:latin typeface="Montserrat" panose="00000500000000000000" pitchFamily="2" charset="0"/>
                  </a:rPr>
                  <a:t>ALONE</a:t>
                </a:r>
              </a:p>
            </p:txBody>
          </p:sp>
        </p:grpSp>
        <p:pic>
          <p:nvPicPr>
            <p:cNvPr id="68" name="Graphique 67">
              <a:extLst>
                <a:ext uri="{FF2B5EF4-FFF2-40B4-BE49-F238E27FC236}">
                  <a16:creationId xmlns:a16="http://schemas.microsoft.com/office/drawing/2014/main" id="{000149AC-39AA-C58F-2F7C-0C9F7C080EF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64242" y="2378723"/>
              <a:ext cx="457200" cy="457200"/>
            </a:xfrm>
            <a:prstGeom prst="rect">
              <a:avLst/>
            </a:prstGeom>
          </p:spPr>
        </p:pic>
      </p:grpSp>
      <p:grpSp>
        <p:nvGrpSpPr>
          <p:cNvPr id="72" name="Groupe 71">
            <a:extLst>
              <a:ext uri="{FF2B5EF4-FFF2-40B4-BE49-F238E27FC236}">
                <a16:creationId xmlns:a16="http://schemas.microsoft.com/office/drawing/2014/main" id="{6E80F64B-4528-1EC3-3249-B5B0B253CA7C}"/>
              </a:ext>
            </a:extLst>
          </p:cNvPr>
          <p:cNvGrpSpPr/>
          <p:nvPr/>
        </p:nvGrpSpPr>
        <p:grpSpPr>
          <a:xfrm>
            <a:off x="2421391" y="4907715"/>
            <a:ext cx="662576" cy="711834"/>
            <a:chOff x="382127" y="1134698"/>
            <a:chExt cx="662576" cy="711834"/>
          </a:xfrm>
        </p:grpSpPr>
        <p:grpSp>
          <p:nvGrpSpPr>
            <p:cNvPr id="73" name="Groupe 72">
              <a:extLst>
                <a:ext uri="{FF2B5EF4-FFF2-40B4-BE49-F238E27FC236}">
                  <a16:creationId xmlns:a16="http://schemas.microsoft.com/office/drawing/2014/main" id="{AA2406D4-4A95-7A31-98CC-BBA41AE1E83F}"/>
                </a:ext>
              </a:extLst>
            </p:cNvPr>
            <p:cNvGrpSpPr/>
            <p:nvPr/>
          </p:nvGrpSpPr>
          <p:grpSpPr>
            <a:xfrm>
              <a:off x="382127" y="1134698"/>
              <a:ext cx="662576" cy="711834"/>
              <a:chOff x="3605481" y="1185813"/>
              <a:chExt cx="662576" cy="711834"/>
            </a:xfrm>
          </p:grpSpPr>
          <p:sp>
            <p:nvSpPr>
              <p:cNvPr id="75" name="Rectangle 74">
                <a:extLst>
                  <a:ext uri="{FF2B5EF4-FFF2-40B4-BE49-F238E27FC236}">
                    <a16:creationId xmlns:a16="http://schemas.microsoft.com/office/drawing/2014/main" id="{A5568C3C-EC36-BEE4-BAB6-588D58BB13A2}"/>
                  </a:ext>
                </a:extLst>
              </p:cNvPr>
              <p:cNvSpPr/>
              <p:nvPr/>
            </p:nvSpPr>
            <p:spPr>
              <a:xfrm>
                <a:off x="3605481" y="1185813"/>
                <a:ext cx="662576" cy="711834"/>
              </a:xfrm>
              <a:prstGeom prst="rect">
                <a:avLst/>
              </a:prstGeom>
              <a:noFill/>
              <a:ln w="3175">
                <a:solidFill>
                  <a:schemeClr val="tx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sz="900" dirty="0">
                  <a:latin typeface="Montserrat" panose="00000500000000000000" pitchFamily="2" charset="0"/>
                </a:endParaRPr>
              </a:p>
            </p:txBody>
          </p:sp>
          <p:sp>
            <p:nvSpPr>
              <p:cNvPr id="76" name="Rectangle 75">
                <a:extLst>
                  <a:ext uri="{FF2B5EF4-FFF2-40B4-BE49-F238E27FC236}">
                    <a16:creationId xmlns:a16="http://schemas.microsoft.com/office/drawing/2014/main" id="{3DEF2CC0-D4BA-493A-2DEC-FD480FD589A5}"/>
                  </a:ext>
                </a:extLst>
              </p:cNvPr>
              <p:cNvSpPr>
                <a:spLocks noChangeArrowheads="1"/>
              </p:cNvSpPr>
              <p:nvPr/>
            </p:nvSpPr>
            <p:spPr bwMode="auto">
              <a:xfrm>
                <a:off x="3605483" y="1712981"/>
                <a:ext cx="662574"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1100" b="1" dirty="0">
                    <a:latin typeface="Montserrat" panose="00000500000000000000" pitchFamily="2" charset="0"/>
                  </a:rPr>
                  <a:t>ALONE</a:t>
                </a:r>
              </a:p>
            </p:txBody>
          </p:sp>
          <p:sp>
            <p:nvSpPr>
              <p:cNvPr id="77" name="Rectangle 76">
                <a:extLst>
                  <a:ext uri="{FF2B5EF4-FFF2-40B4-BE49-F238E27FC236}">
                    <a16:creationId xmlns:a16="http://schemas.microsoft.com/office/drawing/2014/main" id="{AD8BCA44-EC75-152A-3FE9-E6D3A075BA79}"/>
                  </a:ext>
                </a:extLst>
              </p:cNvPr>
              <p:cNvSpPr>
                <a:spLocks noChangeArrowheads="1"/>
              </p:cNvSpPr>
              <p:nvPr/>
            </p:nvSpPr>
            <p:spPr bwMode="auto">
              <a:xfrm>
                <a:off x="3609799" y="1207594"/>
                <a:ext cx="65394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900" dirty="0">
                    <a:solidFill>
                      <a:srgbClr val="2E7D48"/>
                    </a:solidFill>
                    <a:latin typeface="Montserrat" panose="00000500000000000000" pitchFamily="2" charset="0"/>
                  </a:rPr>
                  <a:t>Ready</a:t>
                </a:r>
              </a:p>
            </p:txBody>
          </p:sp>
        </p:grpSp>
        <p:pic>
          <p:nvPicPr>
            <p:cNvPr id="74" name="Graphique 73">
              <a:extLst>
                <a:ext uri="{FF2B5EF4-FFF2-40B4-BE49-F238E27FC236}">
                  <a16:creationId xmlns:a16="http://schemas.microsoft.com/office/drawing/2014/main" id="{C504576F-1B75-2E74-6C31-AE812E8D8E2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99588" y="1267388"/>
              <a:ext cx="457200" cy="457200"/>
            </a:xfrm>
            <a:prstGeom prst="rect">
              <a:avLst/>
            </a:prstGeom>
          </p:spPr>
        </p:pic>
      </p:grpSp>
      <p:grpSp>
        <p:nvGrpSpPr>
          <p:cNvPr id="78" name="Groupe 77">
            <a:extLst>
              <a:ext uri="{FF2B5EF4-FFF2-40B4-BE49-F238E27FC236}">
                <a16:creationId xmlns:a16="http://schemas.microsoft.com/office/drawing/2014/main" id="{7B65D014-BE78-49FF-8C0D-19140267A9B7}"/>
              </a:ext>
            </a:extLst>
          </p:cNvPr>
          <p:cNvGrpSpPr/>
          <p:nvPr/>
        </p:nvGrpSpPr>
        <p:grpSpPr>
          <a:xfrm>
            <a:off x="4832291" y="1917311"/>
            <a:ext cx="662576" cy="711834"/>
            <a:chOff x="382127" y="1134698"/>
            <a:chExt cx="662576" cy="711834"/>
          </a:xfrm>
        </p:grpSpPr>
        <p:grpSp>
          <p:nvGrpSpPr>
            <p:cNvPr id="79" name="Groupe 78">
              <a:extLst>
                <a:ext uri="{FF2B5EF4-FFF2-40B4-BE49-F238E27FC236}">
                  <a16:creationId xmlns:a16="http://schemas.microsoft.com/office/drawing/2014/main" id="{0DA35334-5121-D2D9-3FFC-38481D522AD1}"/>
                </a:ext>
              </a:extLst>
            </p:cNvPr>
            <p:cNvGrpSpPr/>
            <p:nvPr/>
          </p:nvGrpSpPr>
          <p:grpSpPr>
            <a:xfrm>
              <a:off x="382127" y="1134698"/>
              <a:ext cx="662576" cy="711834"/>
              <a:chOff x="3605481" y="1185813"/>
              <a:chExt cx="662576" cy="711834"/>
            </a:xfrm>
          </p:grpSpPr>
          <p:sp>
            <p:nvSpPr>
              <p:cNvPr id="81" name="Rectangle 80">
                <a:extLst>
                  <a:ext uri="{FF2B5EF4-FFF2-40B4-BE49-F238E27FC236}">
                    <a16:creationId xmlns:a16="http://schemas.microsoft.com/office/drawing/2014/main" id="{42D45FAD-5456-D1ED-519F-5EA93E266A04}"/>
                  </a:ext>
                </a:extLst>
              </p:cNvPr>
              <p:cNvSpPr/>
              <p:nvPr/>
            </p:nvSpPr>
            <p:spPr>
              <a:xfrm>
                <a:off x="3605481" y="1185813"/>
                <a:ext cx="662576" cy="711834"/>
              </a:xfrm>
              <a:prstGeom prst="rect">
                <a:avLst/>
              </a:prstGeom>
              <a:noFill/>
              <a:ln w="3175">
                <a:solidFill>
                  <a:schemeClr val="tx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sz="900" dirty="0">
                  <a:latin typeface="Montserrat" panose="00000500000000000000" pitchFamily="2" charset="0"/>
                </a:endParaRPr>
              </a:p>
            </p:txBody>
          </p:sp>
          <p:sp>
            <p:nvSpPr>
              <p:cNvPr id="82" name="Rectangle 81">
                <a:extLst>
                  <a:ext uri="{FF2B5EF4-FFF2-40B4-BE49-F238E27FC236}">
                    <a16:creationId xmlns:a16="http://schemas.microsoft.com/office/drawing/2014/main" id="{94CDEEF2-C497-5BE3-EFC7-27E1809385FE}"/>
                  </a:ext>
                </a:extLst>
              </p:cNvPr>
              <p:cNvSpPr>
                <a:spLocks noChangeArrowheads="1"/>
              </p:cNvSpPr>
              <p:nvPr/>
            </p:nvSpPr>
            <p:spPr bwMode="auto">
              <a:xfrm>
                <a:off x="3605483" y="1712981"/>
                <a:ext cx="662574"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1100" b="1" dirty="0">
                    <a:latin typeface="Montserrat" panose="00000500000000000000" pitchFamily="2" charset="0"/>
                  </a:rPr>
                  <a:t>SECOND</a:t>
                </a:r>
              </a:p>
            </p:txBody>
          </p:sp>
          <p:sp>
            <p:nvSpPr>
              <p:cNvPr id="83" name="Rectangle 82">
                <a:extLst>
                  <a:ext uri="{FF2B5EF4-FFF2-40B4-BE49-F238E27FC236}">
                    <a16:creationId xmlns:a16="http://schemas.microsoft.com/office/drawing/2014/main" id="{2CB23045-6CC7-85F7-A63F-D2EEAE5FA5B1}"/>
                  </a:ext>
                </a:extLst>
              </p:cNvPr>
              <p:cNvSpPr>
                <a:spLocks noChangeArrowheads="1"/>
              </p:cNvSpPr>
              <p:nvPr/>
            </p:nvSpPr>
            <p:spPr bwMode="auto">
              <a:xfrm>
                <a:off x="3609799" y="1207594"/>
                <a:ext cx="65394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900" dirty="0">
                    <a:solidFill>
                      <a:srgbClr val="2E7D48"/>
                    </a:solidFill>
                    <a:latin typeface="Montserrat" panose="00000500000000000000" pitchFamily="2" charset="0"/>
                  </a:rPr>
                  <a:t>Ready</a:t>
                </a:r>
              </a:p>
            </p:txBody>
          </p:sp>
        </p:grpSp>
        <p:pic>
          <p:nvPicPr>
            <p:cNvPr id="80" name="Graphique 79">
              <a:extLst>
                <a:ext uri="{FF2B5EF4-FFF2-40B4-BE49-F238E27FC236}">
                  <a16:creationId xmlns:a16="http://schemas.microsoft.com/office/drawing/2014/main" id="{F7D31727-9046-6829-081A-502287A3801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99588" y="1267388"/>
              <a:ext cx="457200" cy="457200"/>
            </a:xfrm>
            <a:prstGeom prst="rect">
              <a:avLst/>
            </a:prstGeom>
          </p:spPr>
        </p:pic>
      </p:grpSp>
      <p:grpSp>
        <p:nvGrpSpPr>
          <p:cNvPr id="84" name="Groupe 83">
            <a:extLst>
              <a:ext uri="{FF2B5EF4-FFF2-40B4-BE49-F238E27FC236}">
                <a16:creationId xmlns:a16="http://schemas.microsoft.com/office/drawing/2014/main" id="{C13409DD-4E79-B328-5B5F-7EC4A4710036}"/>
              </a:ext>
            </a:extLst>
          </p:cNvPr>
          <p:cNvGrpSpPr/>
          <p:nvPr/>
        </p:nvGrpSpPr>
        <p:grpSpPr>
          <a:xfrm>
            <a:off x="4832291" y="3937854"/>
            <a:ext cx="662576" cy="711834"/>
            <a:chOff x="4045807" y="1130523"/>
            <a:chExt cx="662576" cy="711834"/>
          </a:xfrm>
        </p:grpSpPr>
        <p:grpSp>
          <p:nvGrpSpPr>
            <p:cNvPr id="85" name="Groupe 84">
              <a:extLst>
                <a:ext uri="{FF2B5EF4-FFF2-40B4-BE49-F238E27FC236}">
                  <a16:creationId xmlns:a16="http://schemas.microsoft.com/office/drawing/2014/main" id="{56B2A575-A894-76F0-DD4D-B1EA88145019}"/>
                </a:ext>
              </a:extLst>
            </p:cNvPr>
            <p:cNvGrpSpPr/>
            <p:nvPr/>
          </p:nvGrpSpPr>
          <p:grpSpPr>
            <a:xfrm>
              <a:off x="4045807" y="1130523"/>
              <a:ext cx="662576" cy="711834"/>
              <a:chOff x="3605481" y="1185813"/>
              <a:chExt cx="662576" cy="711834"/>
            </a:xfrm>
          </p:grpSpPr>
          <p:sp>
            <p:nvSpPr>
              <p:cNvPr id="87" name="Rectangle 86">
                <a:extLst>
                  <a:ext uri="{FF2B5EF4-FFF2-40B4-BE49-F238E27FC236}">
                    <a16:creationId xmlns:a16="http://schemas.microsoft.com/office/drawing/2014/main" id="{D0ABF8F9-4E59-59F2-44F9-9BFA876761E4}"/>
                  </a:ext>
                </a:extLst>
              </p:cNvPr>
              <p:cNvSpPr/>
              <p:nvPr/>
            </p:nvSpPr>
            <p:spPr>
              <a:xfrm>
                <a:off x="3605481" y="1185813"/>
                <a:ext cx="662576" cy="711834"/>
              </a:xfrm>
              <a:prstGeom prst="rect">
                <a:avLst/>
              </a:prstGeom>
              <a:noFill/>
              <a:ln w="3175">
                <a:solidFill>
                  <a:schemeClr val="tx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sz="900" dirty="0">
                  <a:latin typeface="Montserrat" panose="00000500000000000000" pitchFamily="2" charset="0"/>
                </a:endParaRPr>
              </a:p>
            </p:txBody>
          </p:sp>
          <p:sp>
            <p:nvSpPr>
              <p:cNvPr id="88" name="Rectangle 87">
                <a:extLst>
                  <a:ext uri="{FF2B5EF4-FFF2-40B4-BE49-F238E27FC236}">
                    <a16:creationId xmlns:a16="http://schemas.microsoft.com/office/drawing/2014/main" id="{E443DFBA-86E7-6442-23E3-4EB7B3F8EF22}"/>
                  </a:ext>
                </a:extLst>
              </p:cNvPr>
              <p:cNvSpPr>
                <a:spLocks noChangeArrowheads="1"/>
              </p:cNvSpPr>
              <p:nvPr/>
            </p:nvSpPr>
            <p:spPr bwMode="auto">
              <a:xfrm>
                <a:off x="3605483" y="1712981"/>
                <a:ext cx="662574"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1100" b="1" dirty="0">
                    <a:latin typeface="Montserrat" panose="00000500000000000000" pitchFamily="2" charset="0"/>
                  </a:rPr>
                  <a:t>WAIT</a:t>
                </a:r>
              </a:p>
            </p:txBody>
          </p:sp>
          <p:sp>
            <p:nvSpPr>
              <p:cNvPr id="89" name="Rectangle 88">
                <a:extLst>
                  <a:ext uri="{FF2B5EF4-FFF2-40B4-BE49-F238E27FC236}">
                    <a16:creationId xmlns:a16="http://schemas.microsoft.com/office/drawing/2014/main" id="{D81DC96C-0B58-8394-910D-51D1CEEE7357}"/>
                  </a:ext>
                </a:extLst>
              </p:cNvPr>
              <p:cNvSpPr>
                <a:spLocks noChangeArrowheads="1"/>
              </p:cNvSpPr>
              <p:nvPr/>
            </p:nvSpPr>
            <p:spPr bwMode="auto">
              <a:xfrm>
                <a:off x="3609799" y="1207594"/>
                <a:ext cx="65394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900" dirty="0">
                    <a:solidFill>
                      <a:srgbClr val="BB0900"/>
                    </a:solidFill>
                    <a:latin typeface="Montserrat" panose="00000500000000000000" pitchFamily="2" charset="0"/>
                  </a:rPr>
                  <a:t>NotReady</a:t>
                </a:r>
              </a:p>
            </p:txBody>
          </p:sp>
        </p:grpSp>
        <p:pic>
          <p:nvPicPr>
            <p:cNvPr id="86" name="Graphique 85">
              <a:extLst>
                <a:ext uri="{FF2B5EF4-FFF2-40B4-BE49-F238E27FC236}">
                  <a16:creationId xmlns:a16="http://schemas.microsoft.com/office/drawing/2014/main" id="{09B6E6F6-4976-6E1D-CF15-1A88BBE1E03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162211" y="1263213"/>
              <a:ext cx="429768" cy="429768"/>
            </a:xfrm>
            <a:prstGeom prst="rect">
              <a:avLst/>
            </a:prstGeom>
          </p:spPr>
        </p:pic>
      </p:grpSp>
      <p:pic>
        <p:nvPicPr>
          <p:cNvPr id="15" name="mirror-30">
            <a:hlinkClick r:id="" action="ppaction://media"/>
            <a:extLst>
              <a:ext uri="{FF2B5EF4-FFF2-40B4-BE49-F238E27FC236}">
                <a16:creationId xmlns:a16="http://schemas.microsoft.com/office/drawing/2014/main" id="{A4B650A7-10DA-7831-8FD2-D129E4F4ABF9}"/>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548161" y="6370637"/>
            <a:ext cx="487363" cy="487363"/>
          </a:xfrm>
          <a:prstGeom prst="rect">
            <a:avLst/>
          </a:prstGeom>
        </p:spPr>
      </p:pic>
    </p:spTree>
    <p:extLst>
      <p:ext uri="{BB962C8B-B14F-4D97-AF65-F5344CB8AC3E}">
        <p14:creationId xmlns:p14="http://schemas.microsoft.com/office/powerpoint/2010/main" val="2571087459"/>
      </p:ext>
    </p:extLst>
  </p:cSld>
  <p:clrMapOvr>
    <a:masterClrMapping/>
  </p:clrMapOvr>
  <mc:AlternateContent xmlns:mc="http://schemas.openxmlformats.org/markup-compatibility/2006" xmlns:p14="http://schemas.microsoft.com/office/powerpoint/2010/main">
    <mc:Choice Requires="p14">
      <p:transition spd="slow" p14:dur="2000" advClick="0" advTm="67000"/>
    </mc:Choice>
    <mc:Fallback xmlns="">
      <p:transition spd="slow" advClick="0" advTm="6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5600"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15"/>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re 10">
            <a:extLst>
              <a:ext uri="{FF2B5EF4-FFF2-40B4-BE49-F238E27FC236}">
                <a16:creationId xmlns:a16="http://schemas.microsoft.com/office/drawing/2014/main" id="{3F90B7EC-9FE4-4C88-84C9-A38D71F7F9B2}"/>
              </a:ext>
            </a:extLst>
          </p:cNvPr>
          <p:cNvSpPr>
            <a:spLocks noGrp="1"/>
          </p:cNvSpPr>
          <p:nvPr>
            <p:ph type="title"/>
          </p:nvPr>
        </p:nvSpPr>
        <p:spPr/>
        <p:txBody>
          <a:bodyPr/>
          <a:lstStyle/>
          <a:p>
            <a:r>
              <a:rPr lang="fr-FR" dirty="0"/>
              <a:t>Stop or </a:t>
            </a:r>
            <a:r>
              <a:rPr lang="fr-FR" dirty="0" err="1"/>
              <a:t>failure</a:t>
            </a:r>
            <a:r>
              <a:rPr lang="fr-FR" dirty="0"/>
              <a:t> of the SECOND</a:t>
            </a:r>
          </a:p>
        </p:txBody>
      </p:sp>
      <p:sp>
        <p:nvSpPr>
          <p:cNvPr id="12" name="Espace réservé du texte 11">
            <a:extLst>
              <a:ext uri="{FF2B5EF4-FFF2-40B4-BE49-F238E27FC236}">
                <a16:creationId xmlns:a16="http://schemas.microsoft.com/office/drawing/2014/main" id="{CE8AB66C-E6EC-4A0A-89BE-4CDCC525453D}"/>
              </a:ext>
            </a:extLst>
          </p:cNvPr>
          <p:cNvSpPr>
            <a:spLocks noGrp="1"/>
          </p:cNvSpPr>
          <p:nvPr>
            <p:ph type="body" sz="quarter" idx="10"/>
          </p:nvPr>
        </p:nvSpPr>
        <p:spPr/>
        <p:txBody>
          <a:bodyPr/>
          <a:lstStyle/>
          <a:p>
            <a:r>
              <a:rPr lang="fr-FR" dirty="0"/>
              <a:t>node1 </a:t>
            </a:r>
            <a:r>
              <a:rPr lang="fr-FR" dirty="0" err="1"/>
              <a:t>goes</a:t>
            </a:r>
            <a:r>
              <a:rPr lang="fr-FR" dirty="0"/>
              <a:t> </a:t>
            </a:r>
            <a:r>
              <a:rPr lang="fr-FR" dirty="0" err="1"/>
              <a:t>from</a:t>
            </a:r>
            <a:r>
              <a:rPr lang="fr-FR" dirty="0"/>
              <a:t> PRIM to ALONE</a:t>
            </a:r>
          </a:p>
        </p:txBody>
      </p:sp>
      <p:graphicFrame>
        <p:nvGraphicFramePr>
          <p:cNvPr id="18" name="Tableau 18">
            <a:extLst>
              <a:ext uri="{FF2B5EF4-FFF2-40B4-BE49-F238E27FC236}">
                <a16:creationId xmlns:a16="http://schemas.microsoft.com/office/drawing/2014/main" id="{1C47B3DC-E086-4BCD-A6A5-1974AA39FA47}"/>
              </a:ext>
            </a:extLst>
          </p:cNvPr>
          <p:cNvGraphicFramePr>
            <a:graphicFrameLocks noGrp="1"/>
          </p:cNvGraphicFramePr>
          <p:nvPr/>
        </p:nvGraphicFramePr>
        <p:xfrm>
          <a:off x="4554774" y="1964579"/>
          <a:ext cx="6989525" cy="1819147"/>
        </p:xfrm>
        <a:graphic>
          <a:graphicData uri="http://schemas.openxmlformats.org/drawingml/2006/table">
            <a:tbl>
              <a:tblPr firstRow="1" bandRow="1">
                <a:tableStyleId>{5940675A-B579-460E-94D1-54222C63F5DA}</a:tableStyleId>
              </a:tblPr>
              <a:tblGrid>
                <a:gridCol w="1873563">
                  <a:extLst>
                    <a:ext uri="{9D8B030D-6E8A-4147-A177-3AD203B41FA5}">
                      <a16:colId xmlns:a16="http://schemas.microsoft.com/office/drawing/2014/main" val="3395090101"/>
                    </a:ext>
                  </a:extLst>
                </a:gridCol>
                <a:gridCol w="5115962">
                  <a:extLst>
                    <a:ext uri="{9D8B030D-6E8A-4147-A177-3AD203B41FA5}">
                      <a16:colId xmlns:a16="http://schemas.microsoft.com/office/drawing/2014/main" val="3668701919"/>
                    </a:ext>
                  </a:extLst>
                </a:gridCol>
              </a:tblGrid>
              <a:tr h="839076">
                <a:tc>
                  <a:txBody>
                    <a:bodyPr/>
                    <a:lstStyle/>
                    <a:p>
                      <a:r>
                        <a:rPr lang="fr-FR" sz="1200" dirty="0"/>
                        <a:t>SECOND stops</a:t>
                      </a:r>
                    </a:p>
                  </a:txBody>
                  <a:tcPr marL="121920" marR="121920" marT="60960" marB="60960" anchor="ctr">
                    <a:lnL w="12700" cap="flat" cmpd="sng" algn="ctr">
                      <a:noFill/>
                      <a:prstDash val="solid"/>
                      <a:round/>
                      <a:headEnd type="none" w="med" len="med"/>
                      <a:tailEnd type="none" w="med" len="med"/>
                    </a:lnL>
                    <a:lnR w="6350" cap="flat" cmpd="sng" algn="ctr">
                      <a:solidFill>
                        <a:schemeClr val="accent1"/>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50000"/>
                        </a:lnSpc>
                        <a:spcBef>
                          <a:spcPts val="0"/>
                        </a:spcBef>
                        <a:spcAft>
                          <a:spcPts val="0"/>
                        </a:spcAft>
                        <a:buClrTx/>
                        <a:buSzTx/>
                        <a:buFont typeface="Arial" panose="020B0604020202020204" pitchFamily="34" charset="0"/>
                        <a:buNone/>
                        <a:tabLst/>
                        <a:defRPr/>
                      </a:pPr>
                      <a:r>
                        <a:rPr lang="en-US" sz="1200" dirty="0"/>
                        <a:t>node2 stopped by an administrator or a checker:</a:t>
                      </a:r>
                    </a:p>
                    <a:p>
                      <a:pPr marL="285750" marR="0" lvl="0" indent="-285750" algn="l" defTabSz="914400" rtl="0" eaLnBrk="1" fontAlgn="auto" latinLnBrk="0" hangingPunct="1">
                        <a:lnSpc>
                          <a:spcPct val="150000"/>
                        </a:lnSpc>
                        <a:spcBef>
                          <a:spcPts val="0"/>
                        </a:spcBef>
                        <a:spcAft>
                          <a:spcPts val="0"/>
                        </a:spcAft>
                        <a:buClrTx/>
                        <a:buSzTx/>
                        <a:buFont typeface="Courier New" panose="02070309020205020404" pitchFamily="49" charset="0"/>
                        <a:buChar char="o"/>
                        <a:tabLst/>
                        <a:defRPr/>
                      </a:pPr>
                      <a:r>
                        <a:rPr lang="en-US" sz="1000" dirty="0"/>
                        <a:t>node1 becomes ALONE</a:t>
                      </a:r>
                    </a:p>
                  </a:txBody>
                  <a:tcPr marL="121920" marR="121920" marT="60960" marB="60960" anchor="ctr">
                    <a:lnL w="635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88794201"/>
                  </a:ext>
                </a:extLst>
              </a:tr>
              <a:tr h="98007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t>SECOND fails</a:t>
                      </a:r>
                    </a:p>
                  </a:txBody>
                  <a:tcPr marL="121920" marR="121920" marT="60960" marB="60960" anchor="ctr">
                    <a:lnL w="12700" cap="flat" cmpd="sng" algn="ctr">
                      <a:no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50000"/>
                        </a:lnSpc>
                        <a:spcBef>
                          <a:spcPts val="0"/>
                        </a:spcBef>
                        <a:spcAft>
                          <a:spcPts val="0"/>
                        </a:spcAft>
                        <a:buClrTx/>
                        <a:buSzTx/>
                        <a:buFont typeface="Arial" panose="020B0604020202020204" pitchFamily="34" charset="0"/>
                        <a:buNone/>
                        <a:tabLst/>
                        <a:defRPr/>
                      </a:pPr>
                      <a:r>
                        <a:rPr lang="fr-FR" sz="1200" dirty="0"/>
                        <a:t>node2 crash or network isolation:</a:t>
                      </a:r>
                    </a:p>
                    <a:p>
                      <a:pPr marL="285750" marR="0" lvl="0" indent="-285750" algn="l" defTabSz="914400" rtl="0" eaLnBrk="1" fontAlgn="auto" latinLnBrk="0" hangingPunct="1">
                        <a:lnSpc>
                          <a:spcPct val="150000"/>
                        </a:lnSpc>
                        <a:spcBef>
                          <a:spcPts val="0"/>
                        </a:spcBef>
                        <a:spcAft>
                          <a:spcPts val="0"/>
                        </a:spcAft>
                        <a:buClrTx/>
                        <a:buSzTx/>
                        <a:buFont typeface="Courier New" panose="02070309020205020404" pitchFamily="49" charset="0"/>
                        <a:buChar char="o"/>
                        <a:tabLst/>
                        <a:defRPr/>
                      </a:pPr>
                      <a:r>
                        <a:rPr lang="en-US" sz="1000" dirty="0"/>
                        <a:t>node1 </a:t>
                      </a:r>
                      <a:r>
                        <a:rPr lang="fr-FR" sz="1000" dirty="0" err="1"/>
                        <a:t>becomes</a:t>
                      </a:r>
                      <a:r>
                        <a:rPr lang="fr-FR" sz="1000" dirty="0"/>
                        <a:t> ALONE </a:t>
                      </a:r>
                      <a:r>
                        <a:rPr lang="en-US" sz="1000" dirty="0"/>
                        <a:t>because all heartbeats are lost</a:t>
                      </a:r>
                    </a:p>
                  </a:txBody>
                  <a:tcPr marL="121920" marR="121920" marT="60960" marB="60960" anchor="ctr">
                    <a:lnL w="635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54915866"/>
                  </a:ext>
                </a:extLst>
              </a:tr>
            </a:tbl>
          </a:graphicData>
        </a:graphic>
      </p:graphicFrame>
      <p:sp>
        <p:nvSpPr>
          <p:cNvPr id="75" name="Légende : encadrée 74">
            <a:extLst>
              <a:ext uri="{FF2B5EF4-FFF2-40B4-BE49-F238E27FC236}">
                <a16:creationId xmlns:a16="http://schemas.microsoft.com/office/drawing/2014/main" id="{BD7452C1-D38B-4645-9F14-34201184D08E}"/>
              </a:ext>
            </a:extLst>
          </p:cNvPr>
          <p:cNvSpPr/>
          <p:nvPr/>
        </p:nvSpPr>
        <p:spPr>
          <a:xfrm>
            <a:off x="1381125" y="4462984"/>
            <a:ext cx="2292068" cy="873404"/>
          </a:xfrm>
          <a:prstGeom prst="borderCallout1">
            <a:avLst>
              <a:gd name="adj1" fmla="val -15462"/>
              <a:gd name="adj2" fmla="val 41443"/>
              <a:gd name="adj3" fmla="val -60451"/>
              <a:gd name="adj4" fmla="val 56075"/>
            </a:avLst>
          </a:prstGeom>
          <a:noFill/>
          <a:ln w="9525"/>
        </p:spPr>
        <p:style>
          <a:lnRef idx="2">
            <a:schemeClr val="accent1"/>
          </a:lnRef>
          <a:fillRef idx="1">
            <a:schemeClr val="lt1"/>
          </a:fillRef>
          <a:effectRef idx="0">
            <a:schemeClr val="accent1"/>
          </a:effectRef>
          <a:fontRef idx="minor">
            <a:schemeClr val="dk1"/>
          </a:fontRef>
        </p:style>
        <p:txBody>
          <a:bodyPr rtlCol="0" anchor="ctr"/>
          <a:lstStyle/>
          <a:p>
            <a:pPr>
              <a:lnSpc>
                <a:spcPct val="150000"/>
              </a:lnSpc>
            </a:pPr>
            <a:r>
              <a:rPr lang="fr-FR" sz="1200" dirty="0">
                <a:solidFill>
                  <a:schemeClr val="tx1"/>
                </a:solidFill>
                <a:cs typeface="Courier New" panose="02070309020205020404" pitchFamily="49" charset="0"/>
              </a:rPr>
              <a:t>Application </a:t>
            </a:r>
            <a:r>
              <a:rPr lang="fr-FR" sz="1200" dirty="0" err="1">
                <a:solidFill>
                  <a:schemeClr val="tx1"/>
                </a:solidFill>
                <a:cs typeface="Courier New" panose="02070309020205020404" pitchFamily="49" charset="0"/>
              </a:rPr>
              <a:t>still</a:t>
            </a:r>
            <a:r>
              <a:rPr lang="fr-FR" sz="1200" dirty="0">
                <a:solidFill>
                  <a:schemeClr val="tx1"/>
                </a:solidFill>
                <a:cs typeface="Courier New" panose="02070309020205020404" pitchFamily="49" charset="0"/>
              </a:rPr>
              <a:t> running on node1 and </a:t>
            </a:r>
            <a:r>
              <a:rPr lang="fr-FR" sz="1200" dirty="0" err="1">
                <a:solidFill>
                  <a:schemeClr val="tx1"/>
                </a:solidFill>
                <a:cs typeface="Courier New" panose="02070309020205020404" pitchFamily="49" charset="0"/>
              </a:rPr>
              <a:t>virtual</a:t>
            </a:r>
            <a:r>
              <a:rPr lang="fr-FR" sz="1200" dirty="0">
                <a:solidFill>
                  <a:schemeClr val="tx1"/>
                </a:solidFill>
                <a:cs typeface="Courier New" panose="02070309020205020404" pitchFamily="49" charset="0"/>
              </a:rPr>
              <a:t> IP set</a:t>
            </a:r>
          </a:p>
        </p:txBody>
      </p:sp>
      <p:sp>
        <p:nvSpPr>
          <p:cNvPr id="76" name="ZoneTexte 75">
            <a:extLst>
              <a:ext uri="{FF2B5EF4-FFF2-40B4-BE49-F238E27FC236}">
                <a16:creationId xmlns:a16="http://schemas.microsoft.com/office/drawing/2014/main" id="{4B7216DD-0471-47AB-BE03-6736D33E8579}"/>
              </a:ext>
            </a:extLst>
          </p:cNvPr>
          <p:cNvSpPr txBox="1"/>
          <p:nvPr/>
        </p:nvSpPr>
        <p:spPr>
          <a:xfrm>
            <a:off x="2735200" y="1613259"/>
            <a:ext cx="660758" cy="297454"/>
          </a:xfrm>
          <a:prstGeom prst="rect">
            <a:avLst/>
          </a:prstGeom>
          <a:noFill/>
        </p:spPr>
        <p:txBody>
          <a:bodyPr wrap="none" rtlCol="0">
            <a:spAutoFit/>
          </a:bodyPr>
          <a:lstStyle/>
          <a:p>
            <a:r>
              <a:rPr lang="fr-FR" sz="1333" b="1" dirty="0">
                <a:cs typeface="Courier New" panose="02070309020205020404" pitchFamily="49" charset="0"/>
              </a:rPr>
              <a:t>node1</a:t>
            </a:r>
            <a:endParaRPr lang="fr-FR" sz="1333" b="1" dirty="0">
              <a:solidFill>
                <a:schemeClr val="accent4"/>
              </a:solidFill>
              <a:cs typeface="Courier New" panose="02070309020205020404" pitchFamily="49" charset="0"/>
            </a:endParaRPr>
          </a:p>
        </p:txBody>
      </p:sp>
      <p:cxnSp>
        <p:nvCxnSpPr>
          <p:cNvPr id="31" name="Connecteur droit avec flèche 30">
            <a:extLst>
              <a:ext uri="{FF2B5EF4-FFF2-40B4-BE49-F238E27FC236}">
                <a16:creationId xmlns:a16="http://schemas.microsoft.com/office/drawing/2014/main" id="{0171A915-76C2-4ED9-B490-5C42B03AFE25}"/>
              </a:ext>
            </a:extLst>
          </p:cNvPr>
          <p:cNvCxnSpPr>
            <a:cxnSpLocks/>
          </p:cNvCxnSpPr>
          <p:nvPr/>
        </p:nvCxnSpPr>
        <p:spPr>
          <a:xfrm>
            <a:off x="3077948" y="2651590"/>
            <a:ext cx="0" cy="727733"/>
          </a:xfrm>
          <a:prstGeom prst="straightConnector1">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 name="Légende : encadrée 1">
            <a:extLst>
              <a:ext uri="{FF2B5EF4-FFF2-40B4-BE49-F238E27FC236}">
                <a16:creationId xmlns:a16="http://schemas.microsoft.com/office/drawing/2014/main" id="{C97BD429-47C6-195D-C2D7-ACB906232FB4}"/>
              </a:ext>
            </a:extLst>
          </p:cNvPr>
          <p:cNvSpPr/>
          <p:nvPr/>
        </p:nvSpPr>
        <p:spPr>
          <a:xfrm>
            <a:off x="380750" y="1626596"/>
            <a:ext cx="1527161" cy="1388860"/>
          </a:xfrm>
          <a:prstGeom prst="borderCallout1">
            <a:avLst>
              <a:gd name="adj1" fmla="val 47897"/>
              <a:gd name="adj2" fmla="val 100242"/>
              <a:gd name="adj3" fmla="val 47602"/>
              <a:gd name="adj4" fmla="val 155549"/>
            </a:avLst>
          </a:prstGeom>
          <a:noFill/>
          <a:ln w="28575">
            <a:headEnd type="none" w="med" len="med"/>
            <a:tailEnd type="triangle" w="med" len="med"/>
          </a:ln>
        </p:spPr>
        <p:style>
          <a:lnRef idx="2">
            <a:schemeClr val="accent1"/>
          </a:lnRef>
          <a:fillRef idx="1">
            <a:schemeClr val="lt1"/>
          </a:fillRef>
          <a:effectRef idx="0">
            <a:schemeClr val="accent1"/>
          </a:effectRef>
          <a:fontRef idx="minor">
            <a:schemeClr val="dk1"/>
          </a:fontRef>
        </p:style>
        <p:txBody>
          <a:bodyPr rtlCol="0" anchor="ctr"/>
          <a:lstStyle/>
          <a:p>
            <a:pPr>
              <a:lnSpc>
                <a:spcPct val="150000"/>
              </a:lnSpc>
            </a:pPr>
            <a:r>
              <a:rPr lang="en-US" sz="1200" dirty="0">
                <a:solidFill>
                  <a:schemeClr val="tx1"/>
                </a:solidFill>
                <a:cs typeface="Courier New" panose="02070309020205020404" pitchFamily="49" charset="0"/>
              </a:rPr>
              <a:t>node2 (SECOND) </a:t>
            </a:r>
          </a:p>
          <a:p>
            <a:pPr>
              <a:lnSpc>
                <a:spcPct val="150000"/>
              </a:lnSpc>
            </a:pPr>
            <a:r>
              <a:rPr lang="en-US" sz="1200" dirty="0">
                <a:solidFill>
                  <a:schemeClr val="tx1"/>
                </a:solidFill>
                <a:cs typeface="Courier New" panose="02070309020205020404" pitchFamily="49" charset="0"/>
              </a:rPr>
              <a:t>stops or fails</a:t>
            </a:r>
          </a:p>
        </p:txBody>
      </p:sp>
      <p:grpSp>
        <p:nvGrpSpPr>
          <p:cNvPr id="3" name="Groupe 2">
            <a:extLst>
              <a:ext uri="{FF2B5EF4-FFF2-40B4-BE49-F238E27FC236}">
                <a16:creationId xmlns:a16="http://schemas.microsoft.com/office/drawing/2014/main" id="{5D4B0ADA-3355-09C7-84F0-CD5C917461ED}"/>
              </a:ext>
            </a:extLst>
          </p:cNvPr>
          <p:cNvGrpSpPr/>
          <p:nvPr/>
        </p:nvGrpSpPr>
        <p:grpSpPr>
          <a:xfrm>
            <a:off x="2751383" y="1921637"/>
            <a:ext cx="662576" cy="711834"/>
            <a:chOff x="382127" y="1134698"/>
            <a:chExt cx="662576" cy="711834"/>
          </a:xfrm>
        </p:grpSpPr>
        <p:grpSp>
          <p:nvGrpSpPr>
            <p:cNvPr id="4" name="Groupe 3">
              <a:extLst>
                <a:ext uri="{FF2B5EF4-FFF2-40B4-BE49-F238E27FC236}">
                  <a16:creationId xmlns:a16="http://schemas.microsoft.com/office/drawing/2014/main" id="{58782424-C2D0-4C7F-8233-CE05FBA3A9D4}"/>
                </a:ext>
              </a:extLst>
            </p:cNvPr>
            <p:cNvGrpSpPr/>
            <p:nvPr/>
          </p:nvGrpSpPr>
          <p:grpSpPr>
            <a:xfrm>
              <a:off x="382127" y="1134698"/>
              <a:ext cx="662576" cy="711834"/>
              <a:chOff x="3605481" y="1185813"/>
              <a:chExt cx="662576" cy="711834"/>
            </a:xfrm>
          </p:grpSpPr>
          <p:sp>
            <p:nvSpPr>
              <p:cNvPr id="6" name="Rectangle 5">
                <a:extLst>
                  <a:ext uri="{FF2B5EF4-FFF2-40B4-BE49-F238E27FC236}">
                    <a16:creationId xmlns:a16="http://schemas.microsoft.com/office/drawing/2014/main" id="{3C5BAFBF-D346-0743-89E9-63391C479FD3}"/>
                  </a:ext>
                </a:extLst>
              </p:cNvPr>
              <p:cNvSpPr/>
              <p:nvPr/>
            </p:nvSpPr>
            <p:spPr>
              <a:xfrm>
                <a:off x="3605481" y="1185813"/>
                <a:ext cx="662576" cy="711834"/>
              </a:xfrm>
              <a:prstGeom prst="rect">
                <a:avLst/>
              </a:prstGeom>
              <a:noFill/>
              <a:ln w="3175">
                <a:solidFill>
                  <a:schemeClr val="tx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sz="900" dirty="0">
                  <a:latin typeface="Montserrat" panose="00000500000000000000" pitchFamily="2" charset="0"/>
                </a:endParaRPr>
              </a:p>
            </p:txBody>
          </p:sp>
          <p:sp>
            <p:nvSpPr>
              <p:cNvPr id="7" name="Rectangle 6">
                <a:extLst>
                  <a:ext uri="{FF2B5EF4-FFF2-40B4-BE49-F238E27FC236}">
                    <a16:creationId xmlns:a16="http://schemas.microsoft.com/office/drawing/2014/main" id="{FA7D9D2E-2182-2DF6-E088-BA1945286EF1}"/>
                  </a:ext>
                </a:extLst>
              </p:cNvPr>
              <p:cNvSpPr>
                <a:spLocks noChangeArrowheads="1"/>
              </p:cNvSpPr>
              <p:nvPr/>
            </p:nvSpPr>
            <p:spPr bwMode="auto">
              <a:xfrm>
                <a:off x="3605483" y="1712981"/>
                <a:ext cx="662574"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1100" b="1" dirty="0">
                    <a:latin typeface="Montserrat" panose="00000500000000000000" pitchFamily="2" charset="0"/>
                  </a:rPr>
                  <a:t>PRIM</a:t>
                </a:r>
              </a:p>
            </p:txBody>
          </p:sp>
          <p:sp>
            <p:nvSpPr>
              <p:cNvPr id="8" name="Rectangle 7">
                <a:extLst>
                  <a:ext uri="{FF2B5EF4-FFF2-40B4-BE49-F238E27FC236}">
                    <a16:creationId xmlns:a16="http://schemas.microsoft.com/office/drawing/2014/main" id="{DF1663E5-D862-8C6B-E505-DD84AC92FBDB}"/>
                  </a:ext>
                </a:extLst>
              </p:cNvPr>
              <p:cNvSpPr>
                <a:spLocks noChangeArrowheads="1"/>
              </p:cNvSpPr>
              <p:nvPr/>
            </p:nvSpPr>
            <p:spPr bwMode="auto">
              <a:xfrm>
                <a:off x="3609799" y="1207594"/>
                <a:ext cx="65394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900" dirty="0">
                    <a:solidFill>
                      <a:srgbClr val="2E7D48"/>
                    </a:solidFill>
                    <a:latin typeface="Montserrat" panose="00000500000000000000" pitchFamily="2" charset="0"/>
                  </a:rPr>
                  <a:t>Ready</a:t>
                </a:r>
              </a:p>
            </p:txBody>
          </p:sp>
        </p:grpSp>
        <p:pic>
          <p:nvPicPr>
            <p:cNvPr id="5" name="Graphique 4">
              <a:extLst>
                <a:ext uri="{FF2B5EF4-FFF2-40B4-BE49-F238E27FC236}">
                  <a16:creationId xmlns:a16="http://schemas.microsoft.com/office/drawing/2014/main" id="{1D2A7037-92B4-CF44-D923-046EBC9901A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99588" y="1267388"/>
              <a:ext cx="457200" cy="457200"/>
            </a:xfrm>
            <a:prstGeom prst="rect">
              <a:avLst/>
            </a:prstGeom>
          </p:spPr>
        </p:pic>
      </p:grpSp>
      <p:grpSp>
        <p:nvGrpSpPr>
          <p:cNvPr id="9" name="Groupe 8">
            <a:extLst>
              <a:ext uri="{FF2B5EF4-FFF2-40B4-BE49-F238E27FC236}">
                <a16:creationId xmlns:a16="http://schemas.microsoft.com/office/drawing/2014/main" id="{784331CE-050B-3C0B-F73B-8C2079E34B5E}"/>
              </a:ext>
            </a:extLst>
          </p:cNvPr>
          <p:cNvGrpSpPr/>
          <p:nvPr/>
        </p:nvGrpSpPr>
        <p:grpSpPr>
          <a:xfrm>
            <a:off x="2733382" y="3396429"/>
            <a:ext cx="662576" cy="711834"/>
            <a:chOff x="382127" y="1134698"/>
            <a:chExt cx="662576" cy="711834"/>
          </a:xfrm>
        </p:grpSpPr>
        <p:grpSp>
          <p:nvGrpSpPr>
            <p:cNvPr id="10" name="Groupe 9">
              <a:extLst>
                <a:ext uri="{FF2B5EF4-FFF2-40B4-BE49-F238E27FC236}">
                  <a16:creationId xmlns:a16="http://schemas.microsoft.com/office/drawing/2014/main" id="{CA8C2864-ACC9-5425-B320-840995A7B040}"/>
                </a:ext>
              </a:extLst>
            </p:cNvPr>
            <p:cNvGrpSpPr/>
            <p:nvPr/>
          </p:nvGrpSpPr>
          <p:grpSpPr>
            <a:xfrm>
              <a:off x="382127" y="1134698"/>
              <a:ext cx="662576" cy="711834"/>
              <a:chOff x="3605481" y="1185813"/>
              <a:chExt cx="662576" cy="711834"/>
            </a:xfrm>
          </p:grpSpPr>
          <p:sp>
            <p:nvSpPr>
              <p:cNvPr id="14" name="Rectangle 13">
                <a:extLst>
                  <a:ext uri="{FF2B5EF4-FFF2-40B4-BE49-F238E27FC236}">
                    <a16:creationId xmlns:a16="http://schemas.microsoft.com/office/drawing/2014/main" id="{44B2026C-3C7A-0E6A-A771-016C192B6B87}"/>
                  </a:ext>
                </a:extLst>
              </p:cNvPr>
              <p:cNvSpPr/>
              <p:nvPr/>
            </p:nvSpPr>
            <p:spPr>
              <a:xfrm>
                <a:off x="3605481" y="1185813"/>
                <a:ext cx="662576" cy="711834"/>
              </a:xfrm>
              <a:prstGeom prst="rect">
                <a:avLst/>
              </a:prstGeom>
              <a:noFill/>
              <a:ln w="3175">
                <a:solidFill>
                  <a:schemeClr val="tx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sz="900" dirty="0">
                  <a:latin typeface="Montserrat" panose="00000500000000000000" pitchFamily="2" charset="0"/>
                </a:endParaRPr>
              </a:p>
            </p:txBody>
          </p:sp>
          <p:sp>
            <p:nvSpPr>
              <p:cNvPr id="15" name="Rectangle 14">
                <a:extLst>
                  <a:ext uri="{FF2B5EF4-FFF2-40B4-BE49-F238E27FC236}">
                    <a16:creationId xmlns:a16="http://schemas.microsoft.com/office/drawing/2014/main" id="{8AA242F2-420B-40B5-8C95-3DE4EB5D701B}"/>
                  </a:ext>
                </a:extLst>
              </p:cNvPr>
              <p:cNvSpPr>
                <a:spLocks noChangeArrowheads="1"/>
              </p:cNvSpPr>
              <p:nvPr/>
            </p:nvSpPr>
            <p:spPr bwMode="auto">
              <a:xfrm>
                <a:off x="3605483" y="1712981"/>
                <a:ext cx="662574"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1100" b="1" dirty="0">
                    <a:latin typeface="Montserrat" panose="00000500000000000000" pitchFamily="2" charset="0"/>
                  </a:rPr>
                  <a:t>ALONE</a:t>
                </a:r>
              </a:p>
            </p:txBody>
          </p:sp>
          <p:sp>
            <p:nvSpPr>
              <p:cNvPr id="16" name="Rectangle 15">
                <a:extLst>
                  <a:ext uri="{FF2B5EF4-FFF2-40B4-BE49-F238E27FC236}">
                    <a16:creationId xmlns:a16="http://schemas.microsoft.com/office/drawing/2014/main" id="{8FA474F5-7295-557B-F254-9B70AB264E4E}"/>
                  </a:ext>
                </a:extLst>
              </p:cNvPr>
              <p:cNvSpPr>
                <a:spLocks noChangeArrowheads="1"/>
              </p:cNvSpPr>
              <p:nvPr/>
            </p:nvSpPr>
            <p:spPr bwMode="auto">
              <a:xfrm>
                <a:off x="3609799" y="1207594"/>
                <a:ext cx="65394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900" dirty="0">
                    <a:solidFill>
                      <a:srgbClr val="2E7D48"/>
                    </a:solidFill>
                    <a:latin typeface="Montserrat" panose="00000500000000000000" pitchFamily="2" charset="0"/>
                  </a:rPr>
                  <a:t>Ready</a:t>
                </a:r>
              </a:p>
            </p:txBody>
          </p:sp>
        </p:grpSp>
        <p:pic>
          <p:nvPicPr>
            <p:cNvPr id="13" name="Graphique 12">
              <a:extLst>
                <a:ext uri="{FF2B5EF4-FFF2-40B4-BE49-F238E27FC236}">
                  <a16:creationId xmlns:a16="http://schemas.microsoft.com/office/drawing/2014/main" id="{8D6659DA-B980-31C4-A6F4-093D7469819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99588" y="1267388"/>
              <a:ext cx="457200" cy="457200"/>
            </a:xfrm>
            <a:prstGeom prst="rect">
              <a:avLst/>
            </a:prstGeom>
          </p:spPr>
        </p:pic>
      </p:grpSp>
      <p:pic>
        <p:nvPicPr>
          <p:cNvPr id="17" name="mirror-31">
            <a:hlinkClick r:id="" action="ppaction://media"/>
            <a:extLst>
              <a:ext uri="{FF2B5EF4-FFF2-40B4-BE49-F238E27FC236}">
                <a16:creationId xmlns:a16="http://schemas.microsoft.com/office/drawing/2014/main" id="{754D5CD0-88CD-29DB-631A-5898016D81D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601948" y="6370637"/>
            <a:ext cx="487363" cy="487363"/>
          </a:xfrm>
          <a:prstGeom prst="rect">
            <a:avLst/>
          </a:prstGeom>
        </p:spPr>
      </p:pic>
    </p:spTree>
    <p:extLst>
      <p:ext uri="{BB962C8B-B14F-4D97-AF65-F5344CB8AC3E}">
        <p14:creationId xmlns:p14="http://schemas.microsoft.com/office/powerpoint/2010/main" val="1254201201"/>
      </p:ext>
    </p:extLst>
  </p:cSld>
  <p:clrMapOvr>
    <a:masterClrMapping/>
  </p:clrMapOvr>
  <mc:AlternateContent xmlns:mc="http://schemas.openxmlformats.org/markup-compatibility/2006" xmlns:p14="http://schemas.microsoft.com/office/powerpoint/2010/main">
    <mc:Choice Requires="p14">
      <p:transition spd="slow" p14:dur="2000" advClick="0" advTm="17000"/>
    </mc:Choice>
    <mc:Fallback xmlns="">
      <p:transition spd="slow" advClick="0" advTm="1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787"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17"/>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re 10">
            <a:extLst>
              <a:ext uri="{FF2B5EF4-FFF2-40B4-BE49-F238E27FC236}">
                <a16:creationId xmlns:a16="http://schemas.microsoft.com/office/drawing/2014/main" id="{3F90B7EC-9FE4-4C88-84C9-A38D71F7F9B2}"/>
              </a:ext>
            </a:extLst>
          </p:cNvPr>
          <p:cNvSpPr>
            <a:spLocks noGrp="1"/>
          </p:cNvSpPr>
          <p:nvPr>
            <p:ph type="title"/>
          </p:nvPr>
        </p:nvSpPr>
        <p:spPr/>
        <p:txBody>
          <a:bodyPr/>
          <a:lstStyle/>
          <a:p>
            <a:r>
              <a:rPr lang="fr-FR" dirty="0"/>
              <a:t>Network isolation </a:t>
            </a:r>
            <a:r>
              <a:rPr lang="fr-FR" dirty="0" err="1"/>
              <a:t>between</a:t>
            </a:r>
            <a:r>
              <a:rPr lang="fr-FR" dirty="0"/>
              <a:t> PRIM and SECOND</a:t>
            </a:r>
          </a:p>
        </p:txBody>
      </p:sp>
      <p:sp>
        <p:nvSpPr>
          <p:cNvPr id="12" name="Espace réservé du texte 11">
            <a:extLst>
              <a:ext uri="{FF2B5EF4-FFF2-40B4-BE49-F238E27FC236}">
                <a16:creationId xmlns:a16="http://schemas.microsoft.com/office/drawing/2014/main" id="{CE8AB66C-E6EC-4A0A-89BE-4CDCC525453D}"/>
              </a:ext>
            </a:extLst>
          </p:cNvPr>
          <p:cNvSpPr>
            <a:spLocks noGrp="1"/>
          </p:cNvSpPr>
          <p:nvPr>
            <p:ph type="body" sz="quarter" idx="10"/>
          </p:nvPr>
        </p:nvSpPr>
        <p:spPr/>
        <p:txBody>
          <a:bodyPr/>
          <a:lstStyle/>
          <a:p>
            <a:r>
              <a:rPr lang="fr-FR" dirty="0"/>
              <a:t>On split-</a:t>
            </a:r>
            <a:r>
              <a:rPr lang="fr-FR" dirty="0" err="1"/>
              <a:t>brain</a:t>
            </a:r>
            <a:r>
              <a:rPr lang="fr-FR" dirty="0"/>
              <a:t>, by default PRIM and SECOND </a:t>
            </a:r>
            <a:r>
              <a:rPr lang="fr-FR" dirty="0" err="1"/>
              <a:t>become</a:t>
            </a:r>
            <a:r>
              <a:rPr lang="fr-FR" dirty="0"/>
              <a:t> ALONE</a:t>
            </a:r>
          </a:p>
        </p:txBody>
      </p:sp>
      <p:sp>
        <p:nvSpPr>
          <p:cNvPr id="68" name="ZoneTexte 67">
            <a:extLst>
              <a:ext uri="{FF2B5EF4-FFF2-40B4-BE49-F238E27FC236}">
                <a16:creationId xmlns:a16="http://schemas.microsoft.com/office/drawing/2014/main" id="{FEC0549D-252D-44A5-96A9-1AD704696766}"/>
              </a:ext>
            </a:extLst>
          </p:cNvPr>
          <p:cNvSpPr txBox="1"/>
          <p:nvPr/>
        </p:nvSpPr>
        <p:spPr>
          <a:xfrm>
            <a:off x="1585470" y="2459735"/>
            <a:ext cx="1433406" cy="297454"/>
          </a:xfrm>
          <a:prstGeom prst="rect">
            <a:avLst/>
          </a:prstGeom>
          <a:noFill/>
        </p:spPr>
        <p:txBody>
          <a:bodyPr wrap="none" rtlCol="0">
            <a:spAutoFit/>
          </a:bodyPr>
          <a:lstStyle/>
          <a:p>
            <a:r>
              <a:rPr lang="fr-FR" sz="1333" dirty="0" err="1">
                <a:cs typeface="Courier New" panose="02070309020205020404" pitchFamily="49" charset="0"/>
              </a:rPr>
              <a:t>heartbeats</a:t>
            </a:r>
            <a:r>
              <a:rPr lang="fr-FR" sz="1333" dirty="0">
                <a:cs typeface="Courier New" panose="02070309020205020404" pitchFamily="49" charset="0"/>
              </a:rPr>
              <a:t> KO</a:t>
            </a:r>
          </a:p>
        </p:txBody>
      </p:sp>
      <p:cxnSp>
        <p:nvCxnSpPr>
          <p:cNvPr id="74" name="Connecteur droit avec flèche 73">
            <a:extLst>
              <a:ext uri="{FF2B5EF4-FFF2-40B4-BE49-F238E27FC236}">
                <a16:creationId xmlns:a16="http://schemas.microsoft.com/office/drawing/2014/main" id="{7B26C4B2-8E9F-4010-AEEF-AA1A90A050AD}"/>
              </a:ext>
            </a:extLst>
          </p:cNvPr>
          <p:cNvCxnSpPr/>
          <p:nvPr/>
        </p:nvCxnSpPr>
        <p:spPr>
          <a:xfrm>
            <a:off x="1215819" y="2601012"/>
            <a:ext cx="0" cy="277796"/>
          </a:xfrm>
          <a:prstGeom prst="straightConnector1">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76" name="ZoneTexte 75">
            <a:extLst>
              <a:ext uri="{FF2B5EF4-FFF2-40B4-BE49-F238E27FC236}">
                <a16:creationId xmlns:a16="http://schemas.microsoft.com/office/drawing/2014/main" id="{4B7216DD-0471-47AB-BE03-6736D33E8579}"/>
              </a:ext>
            </a:extLst>
          </p:cNvPr>
          <p:cNvSpPr txBox="1"/>
          <p:nvPr/>
        </p:nvSpPr>
        <p:spPr>
          <a:xfrm>
            <a:off x="879592" y="1555400"/>
            <a:ext cx="660758" cy="297453"/>
          </a:xfrm>
          <a:prstGeom prst="rect">
            <a:avLst/>
          </a:prstGeom>
          <a:noFill/>
        </p:spPr>
        <p:txBody>
          <a:bodyPr wrap="none" rtlCol="0">
            <a:spAutoFit/>
          </a:bodyPr>
          <a:lstStyle/>
          <a:p>
            <a:r>
              <a:rPr lang="fr-FR" sz="1333" b="1" dirty="0">
                <a:cs typeface="Courier New" panose="02070309020205020404" pitchFamily="49" charset="0"/>
              </a:rPr>
              <a:t>node1</a:t>
            </a:r>
            <a:endParaRPr lang="fr-FR" sz="1333" b="1" dirty="0">
              <a:solidFill>
                <a:schemeClr val="accent4"/>
              </a:solidFill>
              <a:cs typeface="Courier New" panose="02070309020205020404" pitchFamily="49" charset="0"/>
            </a:endParaRPr>
          </a:p>
        </p:txBody>
      </p:sp>
      <p:cxnSp>
        <p:nvCxnSpPr>
          <p:cNvPr id="46" name="Connecteur droit avec flèche 45">
            <a:extLst>
              <a:ext uri="{FF2B5EF4-FFF2-40B4-BE49-F238E27FC236}">
                <a16:creationId xmlns:a16="http://schemas.microsoft.com/office/drawing/2014/main" id="{D45CFA8A-EE3A-4192-8500-B25A392A8E67}"/>
              </a:ext>
            </a:extLst>
          </p:cNvPr>
          <p:cNvCxnSpPr/>
          <p:nvPr/>
        </p:nvCxnSpPr>
        <p:spPr>
          <a:xfrm>
            <a:off x="3359236" y="2614449"/>
            <a:ext cx="0" cy="277796"/>
          </a:xfrm>
          <a:prstGeom prst="straightConnector1">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47" name="ZoneTexte 46">
            <a:extLst>
              <a:ext uri="{FF2B5EF4-FFF2-40B4-BE49-F238E27FC236}">
                <a16:creationId xmlns:a16="http://schemas.microsoft.com/office/drawing/2014/main" id="{7E38D7CE-700D-4D20-9108-22090E50E6E1}"/>
              </a:ext>
            </a:extLst>
          </p:cNvPr>
          <p:cNvSpPr txBox="1"/>
          <p:nvPr/>
        </p:nvSpPr>
        <p:spPr>
          <a:xfrm>
            <a:off x="3023009" y="1568837"/>
            <a:ext cx="676788" cy="297453"/>
          </a:xfrm>
          <a:prstGeom prst="rect">
            <a:avLst/>
          </a:prstGeom>
          <a:noFill/>
        </p:spPr>
        <p:txBody>
          <a:bodyPr wrap="none" rtlCol="0">
            <a:spAutoFit/>
          </a:bodyPr>
          <a:lstStyle/>
          <a:p>
            <a:r>
              <a:rPr lang="fr-FR" sz="1333" b="1" dirty="0">
                <a:cs typeface="Courier New" panose="02070309020205020404" pitchFamily="49" charset="0"/>
              </a:rPr>
              <a:t>node2</a:t>
            </a:r>
            <a:endParaRPr lang="fr-FR" sz="1333" b="1" dirty="0">
              <a:solidFill>
                <a:schemeClr val="accent4"/>
              </a:solidFill>
              <a:cs typeface="Courier New" panose="02070309020205020404" pitchFamily="49" charset="0"/>
            </a:endParaRPr>
          </a:p>
        </p:txBody>
      </p:sp>
      <p:cxnSp>
        <p:nvCxnSpPr>
          <p:cNvPr id="4" name="Connecteur droit avec flèche 3">
            <a:extLst>
              <a:ext uri="{FF2B5EF4-FFF2-40B4-BE49-F238E27FC236}">
                <a16:creationId xmlns:a16="http://schemas.microsoft.com/office/drawing/2014/main" id="{0C826341-FF8A-4D67-9A98-78234FD12D24}"/>
              </a:ext>
            </a:extLst>
          </p:cNvPr>
          <p:cNvCxnSpPr>
            <a:cxnSpLocks/>
          </p:cNvCxnSpPr>
          <p:nvPr/>
        </p:nvCxnSpPr>
        <p:spPr>
          <a:xfrm flipV="1">
            <a:off x="1597825" y="2783984"/>
            <a:ext cx="1392671" cy="1"/>
          </a:xfrm>
          <a:prstGeom prst="straightConnector1">
            <a:avLst/>
          </a:prstGeom>
          <a:ln>
            <a:solidFill>
              <a:schemeClr val="tx1"/>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0" name="Connecteur droit avec flèche 59">
            <a:extLst>
              <a:ext uri="{FF2B5EF4-FFF2-40B4-BE49-F238E27FC236}">
                <a16:creationId xmlns:a16="http://schemas.microsoft.com/office/drawing/2014/main" id="{3638E94E-7D3A-42FD-A9E7-FD38DE6B2847}"/>
              </a:ext>
            </a:extLst>
          </p:cNvPr>
          <p:cNvCxnSpPr>
            <a:cxnSpLocks/>
          </p:cNvCxnSpPr>
          <p:nvPr/>
        </p:nvCxnSpPr>
        <p:spPr>
          <a:xfrm flipV="1">
            <a:off x="1597825" y="3846320"/>
            <a:ext cx="1392671" cy="1"/>
          </a:xfrm>
          <a:prstGeom prst="straightConnector1">
            <a:avLst/>
          </a:prstGeom>
          <a:ln>
            <a:solidFill>
              <a:schemeClr val="tx1"/>
            </a:solidFill>
            <a:prstDash val="solid"/>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1" name="Connecteur droit avec flèche 60">
            <a:extLst>
              <a:ext uri="{FF2B5EF4-FFF2-40B4-BE49-F238E27FC236}">
                <a16:creationId xmlns:a16="http://schemas.microsoft.com/office/drawing/2014/main" id="{96DBDC65-CF69-4AC7-9D95-62C401A14A65}"/>
              </a:ext>
            </a:extLst>
          </p:cNvPr>
          <p:cNvCxnSpPr>
            <a:cxnSpLocks/>
          </p:cNvCxnSpPr>
          <p:nvPr/>
        </p:nvCxnSpPr>
        <p:spPr>
          <a:xfrm>
            <a:off x="1205900" y="3641046"/>
            <a:ext cx="0" cy="277796"/>
          </a:xfrm>
          <a:prstGeom prst="straightConnector1">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62" name="Connecteur droit avec flèche 61">
            <a:extLst>
              <a:ext uri="{FF2B5EF4-FFF2-40B4-BE49-F238E27FC236}">
                <a16:creationId xmlns:a16="http://schemas.microsoft.com/office/drawing/2014/main" id="{A82EC7D9-BBCB-4AF3-BE41-3449FA9EDD37}"/>
              </a:ext>
            </a:extLst>
          </p:cNvPr>
          <p:cNvCxnSpPr/>
          <p:nvPr/>
        </p:nvCxnSpPr>
        <p:spPr>
          <a:xfrm>
            <a:off x="3367768" y="3641954"/>
            <a:ext cx="0" cy="277796"/>
          </a:xfrm>
          <a:prstGeom prst="straightConnector1">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81" name="ZoneTexte 80">
            <a:extLst>
              <a:ext uri="{FF2B5EF4-FFF2-40B4-BE49-F238E27FC236}">
                <a16:creationId xmlns:a16="http://schemas.microsoft.com/office/drawing/2014/main" id="{15FFC7F5-7C25-4248-9EA3-DFEC07D94494}"/>
              </a:ext>
            </a:extLst>
          </p:cNvPr>
          <p:cNvSpPr txBox="1"/>
          <p:nvPr/>
        </p:nvSpPr>
        <p:spPr>
          <a:xfrm>
            <a:off x="1607286" y="3512748"/>
            <a:ext cx="1433406" cy="297454"/>
          </a:xfrm>
          <a:prstGeom prst="rect">
            <a:avLst/>
          </a:prstGeom>
          <a:noFill/>
        </p:spPr>
        <p:txBody>
          <a:bodyPr wrap="none" rtlCol="0">
            <a:spAutoFit/>
          </a:bodyPr>
          <a:lstStyle/>
          <a:p>
            <a:r>
              <a:rPr lang="fr-FR" sz="1333" dirty="0" err="1">
                <a:cs typeface="Courier New" panose="02070309020205020404" pitchFamily="49" charset="0"/>
              </a:rPr>
              <a:t>heartbeats</a:t>
            </a:r>
            <a:r>
              <a:rPr lang="fr-FR" sz="1333" dirty="0">
                <a:cs typeface="Courier New" panose="02070309020205020404" pitchFamily="49" charset="0"/>
              </a:rPr>
              <a:t> OK</a:t>
            </a:r>
          </a:p>
        </p:txBody>
      </p:sp>
      <p:sp>
        <p:nvSpPr>
          <p:cNvPr id="130" name="Légende : encadrée 129">
            <a:extLst>
              <a:ext uri="{FF2B5EF4-FFF2-40B4-BE49-F238E27FC236}">
                <a16:creationId xmlns:a16="http://schemas.microsoft.com/office/drawing/2014/main" id="{58047121-CD20-4658-B484-A6BC99C1AB8D}"/>
              </a:ext>
            </a:extLst>
          </p:cNvPr>
          <p:cNvSpPr/>
          <p:nvPr/>
        </p:nvSpPr>
        <p:spPr>
          <a:xfrm>
            <a:off x="4885464" y="1704513"/>
            <a:ext cx="5306101" cy="2091386"/>
          </a:xfrm>
          <a:prstGeom prst="borderCallout1">
            <a:avLst>
              <a:gd name="adj1" fmla="val 50879"/>
              <a:gd name="adj2" fmla="val -894"/>
              <a:gd name="adj3" fmla="val 77248"/>
              <a:gd name="adj4" fmla="val -16959"/>
            </a:avLst>
          </a:prstGeom>
          <a:noFill/>
          <a:ln w="9525"/>
        </p:spPr>
        <p:style>
          <a:lnRef idx="2">
            <a:schemeClr val="accent1"/>
          </a:lnRef>
          <a:fillRef idx="1">
            <a:schemeClr val="lt1"/>
          </a:fillRef>
          <a:effectRef idx="0">
            <a:schemeClr val="accent1"/>
          </a:effectRef>
          <a:fontRef idx="minor">
            <a:schemeClr val="dk1"/>
          </a:fontRef>
        </p:style>
        <p:txBody>
          <a:bodyPr rtlCol="0" anchor="ctr"/>
          <a:lstStyle/>
          <a:p>
            <a:pPr>
              <a:lnSpc>
                <a:spcPct val="150000"/>
              </a:lnSpc>
              <a:defRPr/>
            </a:pPr>
            <a:r>
              <a:rPr lang="en-US" sz="1200" dirty="0">
                <a:solidFill>
                  <a:schemeClr val="tx1"/>
                </a:solidFill>
                <a:cs typeface="Courier New" panose="02070309020205020404" pitchFamily="49" charset="0"/>
              </a:rPr>
              <a:t>On network isolation, by default:</a:t>
            </a:r>
          </a:p>
          <a:p>
            <a:pPr marL="171450" indent="-171450">
              <a:lnSpc>
                <a:spcPct val="150000"/>
              </a:lnSpc>
              <a:buFont typeface="Courier New" panose="02070309020205020404" pitchFamily="49" charset="0"/>
              <a:buChar char="o"/>
              <a:defRPr/>
            </a:pPr>
            <a:r>
              <a:rPr lang="en-US" sz="1000" dirty="0">
                <a:solidFill>
                  <a:schemeClr val="tx1"/>
                </a:solidFill>
                <a:cs typeface="Courier New" panose="02070309020205020404" pitchFamily="49" charset="0"/>
              </a:rPr>
              <a:t>The application runs on both nodes and the virtual IP is set on both nodes
Data are locally modified on each node</a:t>
            </a:r>
          </a:p>
          <a:p>
            <a:pPr marL="171450" indent="-171450">
              <a:lnSpc>
                <a:spcPct val="150000"/>
              </a:lnSpc>
              <a:buFont typeface="Courier New" panose="02070309020205020404" pitchFamily="49" charset="0"/>
              <a:buChar char="o"/>
              <a:defRPr/>
            </a:pPr>
            <a:endParaRPr lang="en-US" sz="1200" dirty="0">
              <a:solidFill>
                <a:schemeClr val="tx1"/>
              </a:solidFill>
              <a:cs typeface="Courier New" panose="02070309020205020404" pitchFamily="49" charset="0"/>
            </a:endParaRPr>
          </a:p>
          <a:p>
            <a:pPr>
              <a:lnSpc>
                <a:spcPct val="150000"/>
              </a:lnSpc>
              <a:defRPr/>
            </a:pPr>
            <a:r>
              <a:rPr lang="en-US" sz="1200" dirty="0">
                <a:solidFill>
                  <a:schemeClr val="tx1"/>
                </a:solidFill>
                <a:cs typeface="Courier New" panose="02070309020205020404" pitchFamily="49" charset="0"/>
              </a:rPr>
              <a:t>To avoid the double ALONE case, configure</a:t>
            </a:r>
          </a:p>
          <a:p>
            <a:pPr marL="171450" marR="0" lvl="0" indent="-171450" algn="l" defTabSz="1219170" rtl="0" eaLnBrk="1" fontAlgn="auto" latinLnBrk="0" hangingPunct="1">
              <a:lnSpc>
                <a:spcPct val="150000"/>
              </a:lnSpc>
              <a:spcBef>
                <a:spcPts val="0"/>
              </a:spcBef>
              <a:spcAft>
                <a:spcPts val="0"/>
              </a:spcAft>
              <a:buClr>
                <a:schemeClr val="tx1"/>
              </a:buClr>
              <a:buSzTx/>
              <a:buFont typeface="Courier New" panose="02070309020205020404" pitchFamily="49" charset="0"/>
              <a:buChar char="o"/>
              <a:tabLst/>
              <a:defRPr/>
            </a:pPr>
            <a:r>
              <a:rPr lang="en-US" sz="1000" dirty="0">
                <a:solidFill>
                  <a:schemeClr val="tx1"/>
                </a:solidFill>
                <a:cs typeface="Courier New" panose="02070309020205020404" pitchFamily="49" charset="0"/>
              </a:rPr>
              <a:t>a </a:t>
            </a:r>
            <a:r>
              <a:rPr lang="en-US" sz="1000" dirty="0" err="1">
                <a:solidFill>
                  <a:schemeClr val="tx1"/>
                </a:solidFill>
                <a:cs typeface="Courier New" panose="02070309020205020404" pitchFamily="49" charset="0"/>
              </a:rPr>
              <a:t>splitbrain</a:t>
            </a:r>
            <a:r>
              <a:rPr lang="en-US" sz="1000" dirty="0">
                <a:solidFill>
                  <a:schemeClr val="tx1"/>
                </a:solidFill>
                <a:cs typeface="Courier New" panose="02070309020205020404" pitchFamily="49" charset="0"/>
              </a:rPr>
              <a:t> checker; see "</a:t>
            </a:r>
            <a:r>
              <a:rPr lang="en-US" sz="1000" dirty="0">
                <a:solidFill>
                  <a:schemeClr val="tx1"/>
                </a:solidFill>
                <a:cs typeface="Courier New" panose="02070309020205020404" pitchFamily="49" charset="0"/>
                <a:hlinkClick r:id="rId5"/>
              </a:rPr>
              <a:t>Checkers</a:t>
            </a:r>
            <a:r>
              <a:rPr lang="en-US" sz="1000" dirty="0">
                <a:solidFill>
                  <a:schemeClr val="tx1"/>
                </a:solidFill>
                <a:cs typeface="Courier New" panose="02070309020205020404" pitchFamily="49" charset="0"/>
              </a:rPr>
              <a:t>" slides</a:t>
            </a:r>
          </a:p>
          <a:p>
            <a:pPr marL="171450" marR="0" lvl="0" indent="-171450" algn="l" defTabSz="1219170" rtl="0" eaLnBrk="1" fontAlgn="auto" latinLnBrk="0" hangingPunct="1">
              <a:lnSpc>
                <a:spcPct val="150000"/>
              </a:lnSpc>
              <a:spcBef>
                <a:spcPts val="0"/>
              </a:spcBef>
              <a:spcAft>
                <a:spcPts val="0"/>
              </a:spcAft>
              <a:buClr>
                <a:schemeClr val="tx1"/>
              </a:buClr>
              <a:buSzTx/>
              <a:buFont typeface="Courier New" panose="02070309020205020404" pitchFamily="49" charset="0"/>
              <a:buChar char="o"/>
              <a:tabLst/>
              <a:defRPr/>
            </a:pPr>
            <a:r>
              <a:rPr lang="en-US" sz="1000" dirty="0">
                <a:solidFill>
                  <a:schemeClr val="tx1"/>
                </a:solidFill>
                <a:cs typeface="Courier New" panose="02070309020205020404" pitchFamily="49" charset="0"/>
              </a:rPr>
              <a:t>or heartbeats on several networks</a:t>
            </a:r>
            <a:endParaRPr lang="fr-FR" sz="1000" dirty="0"/>
          </a:p>
        </p:txBody>
      </p:sp>
      <p:sp>
        <p:nvSpPr>
          <p:cNvPr id="35" name="Légende : encadrée 34">
            <a:extLst>
              <a:ext uri="{FF2B5EF4-FFF2-40B4-BE49-F238E27FC236}">
                <a16:creationId xmlns:a16="http://schemas.microsoft.com/office/drawing/2014/main" id="{0D31A6BD-1D85-7C04-4697-838FE0F65420}"/>
              </a:ext>
            </a:extLst>
          </p:cNvPr>
          <p:cNvSpPr/>
          <p:nvPr/>
        </p:nvSpPr>
        <p:spPr>
          <a:xfrm>
            <a:off x="4885464" y="4471583"/>
            <a:ext cx="5306102" cy="1343291"/>
          </a:xfrm>
          <a:prstGeom prst="borderCallout1">
            <a:avLst>
              <a:gd name="adj1" fmla="val 47118"/>
              <a:gd name="adj2" fmla="val -1145"/>
              <a:gd name="adj3" fmla="val 13944"/>
              <a:gd name="adj4" fmla="val -17336"/>
            </a:avLst>
          </a:prstGeom>
          <a:noFill/>
          <a:ln w="9525"/>
        </p:spPr>
        <p:style>
          <a:lnRef idx="2">
            <a:schemeClr val="accent1"/>
          </a:lnRef>
          <a:fillRef idx="1">
            <a:schemeClr val="lt1"/>
          </a:fillRef>
          <a:effectRef idx="0">
            <a:schemeClr val="accent1"/>
          </a:effectRef>
          <a:fontRef idx="minor">
            <a:schemeClr val="dk1"/>
          </a:fontRef>
        </p:style>
        <p:txBody>
          <a:bodyPr rtlCol="0" anchor="ctr"/>
          <a:lstStyle/>
          <a:p>
            <a:pPr>
              <a:lnSpc>
                <a:spcPct val="150000"/>
              </a:lnSpc>
              <a:defRPr/>
            </a:pPr>
            <a:r>
              <a:rPr lang="en-US" sz="1200" dirty="0">
                <a:solidFill>
                  <a:schemeClr val="tx1"/>
                </a:solidFill>
                <a:cs typeface="Courier New" panose="02070309020205020404" pitchFamily="49" charset="0"/>
              </a:rPr>
              <a:t>Exit from ALONE – ALONE state:</a:t>
            </a:r>
          </a:p>
          <a:p>
            <a:pPr marL="171450" indent="-171450">
              <a:lnSpc>
                <a:spcPct val="150000"/>
              </a:lnSpc>
              <a:buFont typeface="Courier New" panose="02070309020205020404" pitchFamily="49" charset="0"/>
              <a:buChar char="o"/>
              <a:defRPr/>
            </a:pPr>
            <a:r>
              <a:rPr lang="fr-FR" sz="1000" dirty="0"/>
              <a:t>One </a:t>
            </a:r>
            <a:r>
              <a:rPr lang="fr-FR" sz="1000" dirty="0" err="1"/>
              <a:t>node</a:t>
            </a:r>
            <a:r>
              <a:rPr lang="fr-FR" sz="1000" dirty="0"/>
              <a:t> </a:t>
            </a:r>
            <a:r>
              <a:rPr lang="fr-FR" sz="1000" dirty="0" err="1"/>
              <a:t>becomes</a:t>
            </a:r>
            <a:r>
              <a:rPr lang="fr-FR" sz="1000" dirty="0"/>
              <a:t> the </a:t>
            </a:r>
            <a:r>
              <a:rPr lang="fr-FR" sz="1000" dirty="0" err="1"/>
              <a:t>primary</a:t>
            </a:r>
            <a:endParaRPr lang="fr-FR" sz="1000" dirty="0"/>
          </a:p>
          <a:p>
            <a:pPr marL="171450" indent="-171450">
              <a:lnSpc>
                <a:spcPct val="150000"/>
              </a:lnSpc>
              <a:buFont typeface="Courier New" panose="02070309020205020404" pitchFamily="49" charset="0"/>
              <a:buChar char="o"/>
              <a:defRPr/>
            </a:pPr>
            <a:r>
              <a:rPr lang="fr-FR" sz="1000" dirty="0"/>
              <a:t>The </a:t>
            </a:r>
            <a:r>
              <a:rPr lang="fr-FR" sz="1000" dirty="0" err="1"/>
              <a:t>other</a:t>
            </a:r>
            <a:r>
              <a:rPr lang="fr-FR" sz="1000" dirty="0"/>
              <a:t> </a:t>
            </a:r>
            <a:r>
              <a:rPr lang="fr-FR" sz="1000" dirty="0" err="1"/>
              <a:t>node</a:t>
            </a:r>
            <a:r>
              <a:rPr lang="fr-FR" sz="1000" dirty="0"/>
              <a:t> </a:t>
            </a:r>
            <a:r>
              <a:rPr lang="fr-FR" sz="1000" dirty="0" err="1"/>
              <a:t>resynchronizes</a:t>
            </a:r>
            <a:r>
              <a:rPr lang="fr-FR" sz="1000" dirty="0"/>
              <a:t> </a:t>
            </a:r>
            <a:r>
              <a:rPr lang="fr-FR" sz="1000" dirty="0" err="1"/>
              <a:t>its</a:t>
            </a:r>
            <a:r>
              <a:rPr lang="fr-FR" sz="1000" dirty="0"/>
              <a:t> data and </a:t>
            </a:r>
            <a:r>
              <a:rPr lang="fr-FR" sz="1000" dirty="0" err="1"/>
              <a:t>becomes</a:t>
            </a:r>
            <a:r>
              <a:rPr lang="fr-FR" sz="1000" dirty="0"/>
              <a:t> SECOND</a:t>
            </a:r>
          </a:p>
          <a:p>
            <a:pPr marL="171450" indent="-171450">
              <a:lnSpc>
                <a:spcPct val="150000"/>
              </a:lnSpc>
              <a:buFont typeface="Courier New" panose="02070309020205020404" pitchFamily="49" charset="0"/>
              <a:buChar char="o"/>
              <a:defRPr/>
            </a:pPr>
            <a:r>
              <a:rPr lang="fr-FR" sz="1000" dirty="0"/>
              <a:t>Final </a:t>
            </a:r>
            <a:r>
              <a:rPr lang="fr-FR" sz="1000" dirty="0" err="1"/>
              <a:t>status</a:t>
            </a:r>
            <a:r>
              <a:rPr lang="fr-FR" sz="1000" dirty="0"/>
              <a:t> can </a:t>
            </a:r>
            <a:r>
              <a:rPr lang="fr-FR" sz="1000" dirty="0" err="1"/>
              <a:t>be</a:t>
            </a:r>
            <a:r>
              <a:rPr lang="fr-FR" sz="1000" dirty="0"/>
              <a:t> PRIM/SECOND or SECOND/PRIM </a:t>
            </a:r>
            <a:r>
              <a:rPr lang="fr-FR" sz="1000" dirty="0" err="1"/>
              <a:t>according</a:t>
            </a:r>
            <a:r>
              <a:rPr lang="fr-FR" sz="1000" dirty="0"/>
              <a:t> the duplicate IP </a:t>
            </a:r>
            <a:r>
              <a:rPr lang="fr-FR" sz="1000" dirty="0" err="1"/>
              <a:t>address</a:t>
            </a:r>
            <a:r>
              <a:rPr lang="fr-FR" sz="1000" dirty="0"/>
              <a:t> checker</a:t>
            </a:r>
          </a:p>
        </p:txBody>
      </p:sp>
      <p:grpSp>
        <p:nvGrpSpPr>
          <p:cNvPr id="3" name="Groupe 2">
            <a:extLst>
              <a:ext uri="{FF2B5EF4-FFF2-40B4-BE49-F238E27FC236}">
                <a16:creationId xmlns:a16="http://schemas.microsoft.com/office/drawing/2014/main" id="{DEBF33DD-1BD3-43E2-09E9-FA5EC015F198}"/>
              </a:ext>
            </a:extLst>
          </p:cNvPr>
          <p:cNvGrpSpPr/>
          <p:nvPr/>
        </p:nvGrpSpPr>
        <p:grpSpPr>
          <a:xfrm>
            <a:off x="897843" y="1874296"/>
            <a:ext cx="662576" cy="711834"/>
            <a:chOff x="382127" y="1134698"/>
            <a:chExt cx="662576" cy="711834"/>
          </a:xfrm>
        </p:grpSpPr>
        <p:grpSp>
          <p:nvGrpSpPr>
            <p:cNvPr id="5" name="Groupe 4">
              <a:extLst>
                <a:ext uri="{FF2B5EF4-FFF2-40B4-BE49-F238E27FC236}">
                  <a16:creationId xmlns:a16="http://schemas.microsoft.com/office/drawing/2014/main" id="{609A8312-2558-24A4-0C9C-BE3095DDB250}"/>
                </a:ext>
              </a:extLst>
            </p:cNvPr>
            <p:cNvGrpSpPr/>
            <p:nvPr/>
          </p:nvGrpSpPr>
          <p:grpSpPr>
            <a:xfrm>
              <a:off x="382127" y="1134698"/>
              <a:ext cx="662576" cy="711834"/>
              <a:chOff x="3605481" y="1185813"/>
              <a:chExt cx="662576" cy="711834"/>
            </a:xfrm>
          </p:grpSpPr>
          <p:sp>
            <p:nvSpPr>
              <p:cNvPr id="7" name="Rectangle 6">
                <a:extLst>
                  <a:ext uri="{FF2B5EF4-FFF2-40B4-BE49-F238E27FC236}">
                    <a16:creationId xmlns:a16="http://schemas.microsoft.com/office/drawing/2014/main" id="{5803C739-58B0-B6BB-FC1E-246ED1A84834}"/>
                  </a:ext>
                </a:extLst>
              </p:cNvPr>
              <p:cNvSpPr/>
              <p:nvPr/>
            </p:nvSpPr>
            <p:spPr>
              <a:xfrm>
                <a:off x="3605481" y="1185813"/>
                <a:ext cx="662576" cy="711834"/>
              </a:xfrm>
              <a:prstGeom prst="rect">
                <a:avLst/>
              </a:prstGeom>
              <a:noFill/>
              <a:ln w="3175">
                <a:solidFill>
                  <a:schemeClr val="tx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sz="900" dirty="0">
                  <a:latin typeface="Montserrat" panose="00000500000000000000" pitchFamily="2" charset="0"/>
                </a:endParaRPr>
              </a:p>
            </p:txBody>
          </p:sp>
          <p:sp>
            <p:nvSpPr>
              <p:cNvPr id="8" name="Rectangle 7">
                <a:extLst>
                  <a:ext uri="{FF2B5EF4-FFF2-40B4-BE49-F238E27FC236}">
                    <a16:creationId xmlns:a16="http://schemas.microsoft.com/office/drawing/2014/main" id="{16A5276A-7457-8353-7B49-5AB5EC74854D}"/>
                  </a:ext>
                </a:extLst>
              </p:cNvPr>
              <p:cNvSpPr>
                <a:spLocks noChangeArrowheads="1"/>
              </p:cNvSpPr>
              <p:nvPr/>
            </p:nvSpPr>
            <p:spPr bwMode="auto">
              <a:xfrm>
                <a:off x="3605483" y="1712981"/>
                <a:ext cx="662574"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1100" b="1" dirty="0">
                    <a:latin typeface="Montserrat" panose="00000500000000000000" pitchFamily="2" charset="0"/>
                  </a:rPr>
                  <a:t>PRIM</a:t>
                </a:r>
              </a:p>
            </p:txBody>
          </p:sp>
          <p:sp>
            <p:nvSpPr>
              <p:cNvPr id="9" name="Rectangle 8">
                <a:extLst>
                  <a:ext uri="{FF2B5EF4-FFF2-40B4-BE49-F238E27FC236}">
                    <a16:creationId xmlns:a16="http://schemas.microsoft.com/office/drawing/2014/main" id="{C551D3ED-E534-52C8-C50C-82E4349DF29C}"/>
                  </a:ext>
                </a:extLst>
              </p:cNvPr>
              <p:cNvSpPr>
                <a:spLocks noChangeArrowheads="1"/>
              </p:cNvSpPr>
              <p:nvPr/>
            </p:nvSpPr>
            <p:spPr bwMode="auto">
              <a:xfrm>
                <a:off x="3609799" y="1207594"/>
                <a:ext cx="65394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900" dirty="0">
                    <a:solidFill>
                      <a:srgbClr val="2E7D48"/>
                    </a:solidFill>
                    <a:latin typeface="Montserrat" panose="00000500000000000000" pitchFamily="2" charset="0"/>
                  </a:rPr>
                  <a:t>Ready</a:t>
                </a:r>
              </a:p>
            </p:txBody>
          </p:sp>
        </p:grpSp>
        <p:pic>
          <p:nvPicPr>
            <p:cNvPr id="6" name="Graphique 5">
              <a:extLst>
                <a:ext uri="{FF2B5EF4-FFF2-40B4-BE49-F238E27FC236}">
                  <a16:creationId xmlns:a16="http://schemas.microsoft.com/office/drawing/2014/main" id="{F4F33E03-5ABB-C739-A283-C4D0557135E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99588" y="1267388"/>
              <a:ext cx="457200" cy="457200"/>
            </a:xfrm>
            <a:prstGeom prst="rect">
              <a:avLst/>
            </a:prstGeom>
          </p:spPr>
        </p:pic>
      </p:grpSp>
      <p:grpSp>
        <p:nvGrpSpPr>
          <p:cNvPr id="10" name="Groupe 9">
            <a:extLst>
              <a:ext uri="{FF2B5EF4-FFF2-40B4-BE49-F238E27FC236}">
                <a16:creationId xmlns:a16="http://schemas.microsoft.com/office/drawing/2014/main" id="{1D99598C-01BB-7C85-DBFE-E93F3053162A}"/>
              </a:ext>
            </a:extLst>
          </p:cNvPr>
          <p:cNvGrpSpPr/>
          <p:nvPr/>
        </p:nvGrpSpPr>
        <p:grpSpPr>
          <a:xfrm>
            <a:off x="874612" y="3928170"/>
            <a:ext cx="662576" cy="711834"/>
            <a:chOff x="382127" y="1134698"/>
            <a:chExt cx="662576" cy="711834"/>
          </a:xfrm>
        </p:grpSpPr>
        <p:grpSp>
          <p:nvGrpSpPr>
            <p:cNvPr id="13" name="Groupe 12">
              <a:extLst>
                <a:ext uri="{FF2B5EF4-FFF2-40B4-BE49-F238E27FC236}">
                  <a16:creationId xmlns:a16="http://schemas.microsoft.com/office/drawing/2014/main" id="{77E7BB0B-5B08-63A4-CFC6-DBEEB6F0DB53}"/>
                </a:ext>
              </a:extLst>
            </p:cNvPr>
            <p:cNvGrpSpPr/>
            <p:nvPr/>
          </p:nvGrpSpPr>
          <p:grpSpPr>
            <a:xfrm>
              <a:off x="382127" y="1134698"/>
              <a:ext cx="662576" cy="711834"/>
              <a:chOff x="3605481" y="1185813"/>
              <a:chExt cx="662576" cy="711834"/>
            </a:xfrm>
          </p:grpSpPr>
          <p:sp>
            <p:nvSpPr>
              <p:cNvPr id="15" name="Rectangle 14">
                <a:extLst>
                  <a:ext uri="{FF2B5EF4-FFF2-40B4-BE49-F238E27FC236}">
                    <a16:creationId xmlns:a16="http://schemas.microsoft.com/office/drawing/2014/main" id="{F5B0EE7E-0E78-641F-F0F2-C521CE079CF3}"/>
                  </a:ext>
                </a:extLst>
              </p:cNvPr>
              <p:cNvSpPr/>
              <p:nvPr/>
            </p:nvSpPr>
            <p:spPr>
              <a:xfrm>
                <a:off x="3605481" y="1185813"/>
                <a:ext cx="662576" cy="711834"/>
              </a:xfrm>
              <a:prstGeom prst="rect">
                <a:avLst/>
              </a:prstGeom>
              <a:noFill/>
              <a:ln w="3175">
                <a:solidFill>
                  <a:schemeClr val="tx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sz="900" dirty="0">
                  <a:latin typeface="Montserrat" panose="00000500000000000000" pitchFamily="2" charset="0"/>
                </a:endParaRPr>
              </a:p>
            </p:txBody>
          </p:sp>
          <p:sp>
            <p:nvSpPr>
              <p:cNvPr id="16" name="Rectangle 15">
                <a:extLst>
                  <a:ext uri="{FF2B5EF4-FFF2-40B4-BE49-F238E27FC236}">
                    <a16:creationId xmlns:a16="http://schemas.microsoft.com/office/drawing/2014/main" id="{85EF5510-F5E0-CA88-987F-4ED34D09AC68}"/>
                  </a:ext>
                </a:extLst>
              </p:cNvPr>
              <p:cNvSpPr>
                <a:spLocks noChangeArrowheads="1"/>
              </p:cNvSpPr>
              <p:nvPr/>
            </p:nvSpPr>
            <p:spPr bwMode="auto">
              <a:xfrm>
                <a:off x="3605483" y="1712981"/>
                <a:ext cx="662574"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1100" b="1" dirty="0">
                    <a:latin typeface="Montserrat" panose="00000500000000000000" pitchFamily="2" charset="0"/>
                  </a:rPr>
                  <a:t>PRIM</a:t>
                </a:r>
              </a:p>
            </p:txBody>
          </p:sp>
          <p:sp>
            <p:nvSpPr>
              <p:cNvPr id="17" name="Rectangle 16">
                <a:extLst>
                  <a:ext uri="{FF2B5EF4-FFF2-40B4-BE49-F238E27FC236}">
                    <a16:creationId xmlns:a16="http://schemas.microsoft.com/office/drawing/2014/main" id="{008124D5-3659-3736-DE45-E0A09D757D92}"/>
                  </a:ext>
                </a:extLst>
              </p:cNvPr>
              <p:cNvSpPr>
                <a:spLocks noChangeArrowheads="1"/>
              </p:cNvSpPr>
              <p:nvPr/>
            </p:nvSpPr>
            <p:spPr bwMode="auto">
              <a:xfrm>
                <a:off x="3609799" y="1207594"/>
                <a:ext cx="65394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900" dirty="0">
                    <a:solidFill>
                      <a:srgbClr val="2E7D48"/>
                    </a:solidFill>
                    <a:latin typeface="Montserrat" panose="00000500000000000000" pitchFamily="2" charset="0"/>
                  </a:rPr>
                  <a:t>Ready</a:t>
                </a:r>
              </a:p>
            </p:txBody>
          </p:sp>
        </p:grpSp>
        <p:pic>
          <p:nvPicPr>
            <p:cNvPr id="14" name="Graphique 13">
              <a:extLst>
                <a:ext uri="{FF2B5EF4-FFF2-40B4-BE49-F238E27FC236}">
                  <a16:creationId xmlns:a16="http://schemas.microsoft.com/office/drawing/2014/main" id="{5335401B-5FB7-3A52-8459-898C21961BF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99588" y="1267388"/>
              <a:ext cx="457200" cy="457200"/>
            </a:xfrm>
            <a:prstGeom prst="rect">
              <a:avLst/>
            </a:prstGeom>
          </p:spPr>
        </p:pic>
      </p:grpSp>
      <p:grpSp>
        <p:nvGrpSpPr>
          <p:cNvPr id="18" name="Groupe 17">
            <a:extLst>
              <a:ext uri="{FF2B5EF4-FFF2-40B4-BE49-F238E27FC236}">
                <a16:creationId xmlns:a16="http://schemas.microsoft.com/office/drawing/2014/main" id="{49B292EC-F17C-D564-ECC0-143B46770D45}"/>
              </a:ext>
            </a:extLst>
          </p:cNvPr>
          <p:cNvGrpSpPr/>
          <p:nvPr/>
        </p:nvGrpSpPr>
        <p:grpSpPr>
          <a:xfrm>
            <a:off x="870294" y="2906570"/>
            <a:ext cx="662576" cy="711834"/>
            <a:chOff x="382127" y="1134698"/>
            <a:chExt cx="662576" cy="711834"/>
          </a:xfrm>
        </p:grpSpPr>
        <p:grpSp>
          <p:nvGrpSpPr>
            <p:cNvPr id="31" name="Groupe 30">
              <a:extLst>
                <a:ext uri="{FF2B5EF4-FFF2-40B4-BE49-F238E27FC236}">
                  <a16:creationId xmlns:a16="http://schemas.microsoft.com/office/drawing/2014/main" id="{C39E42EC-C082-514A-0260-916A9FE95882}"/>
                </a:ext>
              </a:extLst>
            </p:cNvPr>
            <p:cNvGrpSpPr/>
            <p:nvPr/>
          </p:nvGrpSpPr>
          <p:grpSpPr>
            <a:xfrm>
              <a:off x="382127" y="1134698"/>
              <a:ext cx="662576" cy="711834"/>
              <a:chOff x="3605481" y="1185813"/>
              <a:chExt cx="662576" cy="711834"/>
            </a:xfrm>
          </p:grpSpPr>
          <p:sp>
            <p:nvSpPr>
              <p:cNvPr id="33" name="Rectangle 32">
                <a:extLst>
                  <a:ext uri="{FF2B5EF4-FFF2-40B4-BE49-F238E27FC236}">
                    <a16:creationId xmlns:a16="http://schemas.microsoft.com/office/drawing/2014/main" id="{1182FBA7-7792-AA21-74D5-1DCE304BE954}"/>
                  </a:ext>
                </a:extLst>
              </p:cNvPr>
              <p:cNvSpPr/>
              <p:nvPr/>
            </p:nvSpPr>
            <p:spPr>
              <a:xfrm>
                <a:off x="3605481" y="1185813"/>
                <a:ext cx="662576" cy="711834"/>
              </a:xfrm>
              <a:prstGeom prst="rect">
                <a:avLst/>
              </a:prstGeom>
              <a:noFill/>
              <a:ln w="3175">
                <a:solidFill>
                  <a:schemeClr val="tx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sz="900" dirty="0">
                  <a:latin typeface="Montserrat" panose="00000500000000000000" pitchFamily="2" charset="0"/>
                </a:endParaRPr>
              </a:p>
            </p:txBody>
          </p:sp>
          <p:sp>
            <p:nvSpPr>
              <p:cNvPr id="34" name="Rectangle 33">
                <a:extLst>
                  <a:ext uri="{FF2B5EF4-FFF2-40B4-BE49-F238E27FC236}">
                    <a16:creationId xmlns:a16="http://schemas.microsoft.com/office/drawing/2014/main" id="{6B9C65BC-E6CA-8BDB-3660-BB2D35DFD99C}"/>
                  </a:ext>
                </a:extLst>
              </p:cNvPr>
              <p:cNvSpPr>
                <a:spLocks noChangeArrowheads="1"/>
              </p:cNvSpPr>
              <p:nvPr/>
            </p:nvSpPr>
            <p:spPr bwMode="auto">
              <a:xfrm>
                <a:off x="3605483" y="1712981"/>
                <a:ext cx="662574"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1100" b="1" dirty="0">
                    <a:latin typeface="Montserrat" panose="00000500000000000000" pitchFamily="2" charset="0"/>
                  </a:rPr>
                  <a:t>ALONE</a:t>
                </a:r>
              </a:p>
            </p:txBody>
          </p:sp>
          <p:sp>
            <p:nvSpPr>
              <p:cNvPr id="36" name="Rectangle 35">
                <a:extLst>
                  <a:ext uri="{FF2B5EF4-FFF2-40B4-BE49-F238E27FC236}">
                    <a16:creationId xmlns:a16="http://schemas.microsoft.com/office/drawing/2014/main" id="{5B696845-6857-7563-699E-E18754FEAF0B}"/>
                  </a:ext>
                </a:extLst>
              </p:cNvPr>
              <p:cNvSpPr>
                <a:spLocks noChangeArrowheads="1"/>
              </p:cNvSpPr>
              <p:nvPr/>
            </p:nvSpPr>
            <p:spPr bwMode="auto">
              <a:xfrm>
                <a:off x="3609799" y="1207594"/>
                <a:ext cx="65394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900" dirty="0">
                    <a:solidFill>
                      <a:srgbClr val="2E7D48"/>
                    </a:solidFill>
                    <a:latin typeface="Montserrat" panose="00000500000000000000" pitchFamily="2" charset="0"/>
                  </a:rPr>
                  <a:t>Ready</a:t>
                </a:r>
              </a:p>
            </p:txBody>
          </p:sp>
        </p:grpSp>
        <p:pic>
          <p:nvPicPr>
            <p:cNvPr id="32" name="Graphique 31">
              <a:extLst>
                <a:ext uri="{FF2B5EF4-FFF2-40B4-BE49-F238E27FC236}">
                  <a16:creationId xmlns:a16="http://schemas.microsoft.com/office/drawing/2014/main" id="{CC2069F5-6754-F7DD-0863-85AAA80AEE6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99588" y="1267388"/>
              <a:ext cx="457200" cy="457200"/>
            </a:xfrm>
            <a:prstGeom prst="rect">
              <a:avLst/>
            </a:prstGeom>
          </p:spPr>
        </p:pic>
      </p:grpSp>
      <p:grpSp>
        <p:nvGrpSpPr>
          <p:cNvPr id="37" name="Groupe 36">
            <a:extLst>
              <a:ext uri="{FF2B5EF4-FFF2-40B4-BE49-F238E27FC236}">
                <a16:creationId xmlns:a16="http://schemas.microsoft.com/office/drawing/2014/main" id="{325AB034-155D-5CEE-755E-F4B1922D32B0}"/>
              </a:ext>
            </a:extLst>
          </p:cNvPr>
          <p:cNvGrpSpPr/>
          <p:nvPr/>
        </p:nvGrpSpPr>
        <p:grpSpPr>
          <a:xfrm>
            <a:off x="3023773" y="2921656"/>
            <a:ext cx="662576" cy="711834"/>
            <a:chOff x="382127" y="1134698"/>
            <a:chExt cx="662576" cy="711834"/>
          </a:xfrm>
        </p:grpSpPr>
        <p:grpSp>
          <p:nvGrpSpPr>
            <p:cNvPr id="38" name="Groupe 37">
              <a:extLst>
                <a:ext uri="{FF2B5EF4-FFF2-40B4-BE49-F238E27FC236}">
                  <a16:creationId xmlns:a16="http://schemas.microsoft.com/office/drawing/2014/main" id="{AF997AD1-0507-A543-7BED-1229B6339083}"/>
                </a:ext>
              </a:extLst>
            </p:cNvPr>
            <p:cNvGrpSpPr/>
            <p:nvPr/>
          </p:nvGrpSpPr>
          <p:grpSpPr>
            <a:xfrm>
              <a:off x="382127" y="1134698"/>
              <a:ext cx="662576" cy="711834"/>
              <a:chOff x="3605481" y="1185813"/>
              <a:chExt cx="662576" cy="711834"/>
            </a:xfrm>
          </p:grpSpPr>
          <p:sp>
            <p:nvSpPr>
              <p:cNvPr id="40" name="Rectangle 39">
                <a:extLst>
                  <a:ext uri="{FF2B5EF4-FFF2-40B4-BE49-F238E27FC236}">
                    <a16:creationId xmlns:a16="http://schemas.microsoft.com/office/drawing/2014/main" id="{919FE354-6617-FA50-E83C-8F157AE3CB1D}"/>
                  </a:ext>
                </a:extLst>
              </p:cNvPr>
              <p:cNvSpPr/>
              <p:nvPr/>
            </p:nvSpPr>
            <p:spPr>
              <a:xfrm>
                <a:off x="3605481" y="1185813"/>
                <a:ext cx="662576" cy="711834"/>
              </a:xfrm>
              <a:prstGeom prst="rect">
                <a:avLst/>
              </a:prstGeom>
              <a:noFill/>
              <a:ln w="3175">
                <a:solidFill>
                  <a:schemeClr val="tx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sz="900" dirty="0">
                  <a:latin typeface="Montserrat" panose="00000500000000000000" pitchFamily="2" charset="0"/>
                </a:endParaRPr>
              </a:p>
            </p:txBody>
          </p:sp>
          <p:sp>
            <p:nvSpPr>
              <p:cNvPr id="41" name="Rectangle 40">
                <a:extLst>
                  <a:ext uri="{FF2B5EF4-FFF2-40B4-BE49-F238E27FC236}">
                    <a16:creationId xmlns:a16="http://schemas.microsoft.com/office/drawing/2014/main" id="{654BF2A0-A7A4-F841-9BAC-4D7065C628C3}"/>
                  </a:ext>
                </a:extLst>
              </p:cNvPr>
              <p:cNvSpPr>
                <a:spLocks noChangeArrowheads="1"/>
              </p:cNvSpPr>
              <p:nvPr/>
            </p:nvSpPr>
            <p:spPr bwMode="auto">
              <a:xfrm>
                <a:off x="3605483" y="1712981"/>
                <a:ext cx="662574"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1100" b="1" dirty="0">
                    <a:latin typeface="Montserrat" panose="00000500000000000000" pitchFamily="2" charset="0"/>
                  </a:rPr>
                  <a:t>ALONE</a:t>
                </a:r>
              </a:p>
            </p:txBody>
          </p:sp>
          <p:sp>
            <p:nvSpPr>
              <p:cNvPr id="42" name="Rectangle 41">
                <a:extLst>
                  <a:ext uri="{FF2B5EF4-FFF2-40B4-BE49-F238E27FC236}">
                    <a16:creationId xmlns:a16="http://schemas.microsoft.com/office/drawing/2014/main" id="{AC9569A0-9849-0B4E-A973-783D2A07A3C1}"/>
                  </a:ext>
                </a:extLst>
              </p:cNvPr>
              <p:cNvSpPr>
                <a:spLocks noChangeArrowheads="1"/>
              </p:cNvSpPr>
              <p:nvPr/>
            </p:nvSpPr>
            <p:spPr bwMode="auto">
              <a:xfrm>
                <a:off x="3609799" y="1207594"/>
                <a:ext cx="65394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900" dirty="0">
                    <a:solidFill>
                      <a:srgbClr val="2E7D48"/>
                    </a:solidFill>
                    <a:latin typeface="Montserrat" panose="00000500000000000000" pitchFamily="2" charset="0"/>
                  </a:rPr>
                  <a:t>Ready</a:t>
                </a:r>
              </a:p>
            </p:txBody>
          </p:sp>
        </p:grpSp>
        <p:pic>
          <p:nvPicPr>
            <p:cNvPr id="39" name="Graphique 38">
              <a:extLst>
                <a:ext uri="{FF2B5EF4-FFF2-40B4-BE49-F238E27FC236}">
                  <a16:creationId xmlns:a16="http://schemas.microsoft.com/office/drawing/2014/main" id="{9B315118-6810-2031-CD5E-1AEE087C2F0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99588" y="1267388"/>
              <a:ext cx="457200" cy="457200"/>
            </a:xfrm>
            <a:prstGeom prst="rect">
              <a:avLst/>
            </a:prstGeom>
          </p:spPr>
        </p:pic>
      </p:grpSp>
      <p:grpSp>
        <p:nvGrpSpPr>
          <p:cNvPr id="43" name="Groupe 42">
            <a:extLst>
              <a:ext uri="{FF2B5EF4-FFF2-40B4-BE49-F238E27FC236}">
                <a16:creationId xmlns:a16="http://schemas.microsoft.com/office/drawing/2014/main" id="{00D5D966-775E-DC80-F626-DC598F75119D}"/>
              </a:ext>
            </a:extLst>
          </p:cNvPr>
          <p:cNvGrpSpPr/>
          <p:nvPr/>
        </p:nvGrpSpPr>
        <p:grpSpPr>
          <a:xfrm>
            <a:off x="3023773" y="1877261"/>
            <a:ext cx="662576" cy="711834"/>
            <a:chOff x="382127" y="1134698"/>
            <a:chExt cx="662576" cy="711834"/>
          </a:xfrm>
        </p:grpSpPr>
        <p:grpSp>
          <p:nvGrpSpPr>
            <p:cNvPr id="44" name="Groupe 43">
              <a:extLst>
                <a:ext uri="{FF2B5EF4-FFF2-40B4-BE49-F238E27FC236}">
                  <a16:creationId xmlns:a16="http://schemas.microsoft.com/office/drawing/2014/main" id="{9A1E8363-66F5-C737-A20B-7AD66B66B46D}"/>
                </a:ext>
              </a:extLst>
            </p:cNvPr>
            <p:cNvGrpSpPr/>
            <p:nvPr/>
          </p:nvGrpSpPr>
          <p:grpSpPr>
            <a:xfrm>
              <a:off x="382127" y="1134698"/>
              <a:ext cx="662576" cy="711834"/>
              <a:chOff x="3605481" y="1185813"/>
              <a:chExt cx="662576" cy="711834"/>
            </a:xfrm>
          </p:grpSpPr>
          <p:sp>
            <p:nvSpPr>
              <p:cNvPr id="70" name="Rectangle 69">
                <a:extLst>
                  <a:ext uri="{FF2B5EF4-FFF2-40B4-BE49-F238E27FC236}">
                    <a16:creationId xmlns:a16="http://schemas.microsoft.com/office/drawing/2014/main" id="{5865A27F-2FA9-F6CE-05FD-E0BCD26737DA}"/>
                  </a:ext>
                </a:extLst>
              </p:cNvPr>
              <p:cNvSpPr/>
              <p:nvPr/>
            </p:nvSpPr>
            <p:spPr>
              <a:xfrm>
                <a:off x="3605481" y="1185813"/>
                <a:ext cx="662576" cy="711834"/>
              </a:xfrm>
              <a:prstGeom prst="rect">
                <a:avLst/>
              </a:prstGeom>
              <a:noFill/>
              <a:ln w="3175">
                <a:solidFill>
                  <a:schemeClr val="tx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sz="900" dirty="0">
                  <a:latin typeface="Montserrat" panose="00000500000000000000" pitchFamily="2" charset="0"/>
                </a:endParaRPr>
              </a:p>
            </p:txBody>
          </p:sp>
          <p:sp>
            <p:nvSpPr>
              <p:cNvPr id="75" name="Rectangle 74">
                <a:extLst>
                  <a:ext uri="{FF2B5EF4-FFF2-40B4-BE49-F238E27FC236}">
                    <a16:creationId xmlns:a16="http://schemas.microsoft.com/office/drawing/2014/main" id="{FD9DE0E4-B8BB-5479-5E92-0A36D2C19434}"/>
                  </a:ext>
                </a:extLst>
              </p:cNvPr>
              <p:cNvSpPr>
                <a:spLocks noChangeArrowheads="1"/>
              </p:cNvSpPr>
              <p:nvPr/>
            </p:nvSpPr>
            <p:spPr bwMode="auto">
              <a:xfrm>
                <a:off x="3605483" y="1712981"/>
                <a:ext cx="662574"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1100" b="1" dirty="0">
                    <a:latin typeface="Montserrat" panose="00000500000000000000" pitchFamily="2" charset="0"/>
                  </a:rPr>
                  <a:t>SECOND</a:t>
                </a:r>
              </a:p>
            </p:txBody>
          </p:sp>
          <p:sp>
            <p:nvSpPr>
              <p:cNvPr id="82" name="Rectangle 81">
                <a:extLst>
                  <a:ext uri="{FF2B5EF4-FFF2-40B4-BE49-F238E27FC236}">
                    <a16:creationId xmlns:a16="http://schemas.microsoft.com/office/drawing/2014/main" id="{E48467E1-ED18-4A06-FE27-735259F0B80E}"/>
                  </a:ext>
                </a:extLst>
              </p:cNvPr>
              <p:cNvSpPr>
                <a:spLocks noChangeArrowheads="1"/>
              </p:cNvSpPr>
              <p:nvPr/>
            </p:nvSpPr>
            <p:spPr bwMode="auto">
              <a:xfrm>
                <a:off x="3609799" y="1207594"/>
                <a:ext cx="65394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900" dirty="0">
                    <a:solidFill>
                      <a:srgbClr val="2E7D48"/>
                    </a:solidFill>
                    <a:latin typeface="Montserrat" panose="00000500000000000000" pitchFamily="2" charset="0"/>
                  </a:rPr>
                  <a:t>Ready</a:t>
                </a:r>
              </a:p>
            </p:txBody>
          </p:sp>
        </p:grpSp>
        <p:pic>
          <p:nvPicPr>
            <p:cNvPr id="63" name="Graphique 62">
              <a:extLst>
                <a:ext uri="{FF2B5EF4-FFF2-40B4-BE49-F238E27FC236}">
                  <a16:creationId xmlns:a16="http://schemas.microsoft.com/office/drawing/2014/main" id="{81613F76-4A86-1E2C-12C5-721BE12B8A7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99588" y="1267388"/>
              <a:ext cx="457200" cy="457200"/>
            </a:xfrm>
            <a:prstGeom prst="rect">
              <a:avLst/>
            </a:prstGeom>
          </p:spPr>
        </p:pic>
      </p:grpSp>
      <p:grpSp>
        <p:nvGrpSpPr>
          <p:cNvPr id="83" name="Groupe 82">
            <a:extLst>
              <a:ext uri="{FF2B5EF4-FFF2-40B4-BE49-F238E27FC236}">
                <a16:creationId xmlns:a16="http://schemas.microsoft.com/office/drawing/2014/main" id="{EA781A07-ED22-3132-A987-B6168231A539}"/>
              </a:ext>
            </a:extLst>
          </p:cNvPr>
          <p:cNvGrpSpPr/>
          <p:nvPr/>
        </p:nvGrpSpPr>
        <p:grpSpPr>
          <a:xfrm>
            <a:off x="3036480" y="3942465"/>
            <a:ext cx="662576" cy="711834"/>
            <a:chOff x="382127" y="1134698"/>
            <a:chExt cx="662576" cy="711834"/>
          </a:xfrm>
        </p:grpSpPr>
        <p:grpSp>
          <p:nvGrpSpPr>
            <p:cNvPr id="84" name="Groupe 83">
              <a:extLst>
                <a:ext uri="{FF2B5EF4-FFF2-40B4-BE49-F238E27FC236}">
                  <a16:creationId xmlns:a16="http://schemas.microsoft.com/office/drawing/2014/main" id="{5958BDFB-526B-84E2-2929-305A328C545B}"/>
                </a:ext>
              </a:extLst>
            </p:cNvPr>
            <p:cNvGrpSpPr/>
            <p:nvPr/>
          </p:nvGrpSpPr>
          <p:grpSpPr>
            <a:xfrm>
              <a:off x="382127" y="1134698"/>
              <a:ext cx="662576" cy="711834"/>
              <a:chOff x="3605481" y="1185813"/>
              <a:chExt cx="662576" cy="711834"/>
            </a:xfrm>
          </p:grpSpPr>
          <p:sp>
            <p:nvSpPr>
              <p:cNvPr id="86" name="Rectangle 85">
                <a:extLst>
                  <a:ext uri="{FF2B5EF4-FFF2-40B4-BE49-F238E27FC236}">
                    <a16:creationId xmlns:a16="http://schemas.microsoft.com/office/drawing/2014/main" id="{18C9BAC6-45BF-A652-DC09-453439F55E9D}"/>
                  </a:ext>
                </a:extLst>
              </p:cNvPr>
              <p:cNvSpPr/>
              <p:nvPr/>
            </p:nvSpPr>
            <p:spPr>
              <a:xfrm>
                <a:off x="3605481" y="1185813"/>
                <a:ext cx="662576" cy="711834"/>
              </a:xfrm>
              <a:prstGeom prst="rect">
                <a:avLst/>
              </a:prstGeom>
              <a:noFill/>
              <a:ln w="3175">
                <a:solidFill>
                  <a:schemeClr val="tx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sz="900" dirty="0">
                  <a:latin typeface="Montserrat" panose="00000500000000000000" pitchFamily="2" charset="0"/>
                </a:endParaRPr>
              </a:p>
            </p:txBody>
          </p:sp>
          <p:sp>
            <p:nvSpPr>
              <p:cNvPr id="87" name="Rectangle 86">
                <a:extLst>
                  <a:ext uri="{FF2B5EF4-FFF2-40B4-BE49-F238E27FC236}">
                    <a16:creationId xmlns:a16="http://schemas.microsoft.com/office/drawing/2014/main" id="{5D54AEC8-0AFE-3588-0FB7-FC0BA90EB69C}"/>
                  </a:ext>
                </a:extLst>
              </p:cNvPr>
              <p:cNvSpPr>
                <a:spLocks noChangeArrowheads="1"/>
              </p:cNvSpPr>
              <p:nvPr/>
            </p:nvSpPr>
            <p:spPr bwMode="auto">
              <a:xfrm>
                <a:off x="3605483" y="1712981"/>
                <a:ext cx="662574"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1100" b="1" dirty="0">
                    <a:latin typeface="Montserrat" panose="00000500000000000000" pitchFamily="2" charset="0"/>
                  </a:rPr>
                  <a:t>SECOND</a:t>
                </a:r>
              </a:p>
            </p:txBody>
          </p:sp>
          <p:sp>
            <p:nvSpPr>
              <p:cNvPr id="88" name="Rectangle 87">
                <a:extLst>
                  <a:ext uri="{FF2B5EF4-FFF2-40B4-BE49-F238E27FC236}">
                    <a16:creationId xmlns:a16="http://schemas.microsoft.com/office/drawing/2014/main" id="{2AC7EDA2-2D50-FBCB-AC20-1624E0687405}"/>
                  </a:ext>
                </a:extLst>
              </p:cNvPr>
              <p:cNvSpPr>
                <a:spLocks noChangeArrowheads="1"/>
              </p:cNvSpPr>
              <p:nvPr/>
            </p:nvSpPr>
            <p:spPr bwMode="auto">
              <a:xfrm>
                <a:off x="3609799" y="1207594"/>
                <a:ext cx="65394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900" dirty="0">
                    <a:solidFill>
                      <a:srgbClr val="2E7D48"/>
                    </a:solidFill>
                    <a:latin typeface="Montserrat" panose="00000500000000000000" pitchFamily="2" charset="0"/>
                  </a:rPr>
                  <a:t>Ready</a:t>
                </a:r>
              </a:p>
            </p:txBody>
          </p:sp>
        </p:grpSp>
        <p:pic>
          <p:nvPicPr>
            <p:cNvPr id="85" name="Graphique 84">
              <a:extLst>
                <a:ext uri="{FF2B5EF4-FFF2-40B4-BE49-F238E27FC236}">
                  <a16:creationId xmlns:a16="http://schemas.microsoft.com/office/drawing/2014/main" id="{3B6C5BD5-1DCC-93D8-ED96-241FC98611B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99588" y="1267388"/>
              <a:ext cx="457200" cy="457200"/>
            </a:xfrm>
            <a:prstGeom prst="rect">
              <a:avLst/>
            </a:prstGeom>
          </p:spPr>
        </p:pic>
      </p:grpSp>
      <p:pic>
        <p:nvPicPr>
          <p:cNvPr id="2" name="mirror-32">
            <a:hlinkClick r:id="" action="ppaction://media"/>
            <a:extLst>
              <a:ext uri="{FF2B5EF4-FFF2-40B4-BE49-F238E27FC236}">
                <a16:creationId xmlns:a16="http://schemas.microsoft.com/office/drawing/2014/main" id="{872B5C33-A297-25A2-733D-7E3D7057779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413690" y="6370637"/>
            <a:ext cx="487363" cy="487363"/>
          </a:xfrm>
          <a:prstGeom prst="rect">
            <a:avLst/>
          </a:prstGeom>
        </p:spPr>
      </p:pic>
    </p:spTree>
    <p:extLst>
      <p:ext uri="{BB962C8B-B14F-4D97-AF65-F5344CB8AC3E}">
        <p14:creationId xmlns:p14="http://schemas.microsoft.com/office/powerpoint/2010/main" val="3862249397"/>
      </p:ext>
    </p:extLst>
  </p:cSld>
  <p:clrMapOvr>
    <a:masterClrMapping/>
  </p:clrMapOvr>
  <mc:AlternateContent xmlns:mc="http://schemas.openxmlformats.org/markup-compatibility/2006" xmlns:p14="http://schemas.microsoft.com/office/powerpoint/2010/main">
    <mc:Choice Requires="p14">
      <p:transition spd="slow" p14:dur="2000" advClick="0" advTm="68000"/>
    </mc:Choice>
    <mc:Fallback xmlns="">
      <p:transition spd="slow" advClick="0" advTm="6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693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re 10">
            <a:extLst>
              <a:ext uri="{FF2B5EF4-FFF2-40B4-BE49-F238E27FC236}">
                <a16:creationId xmlns:a16="http://schemas.microsoft.com/office/drawing/2014/main" id="{3F90B7EC-9FE4-4C88-84C9-A38D71F7F9B2}"/>
              </a:ext>
            </a:extLst>
          </p:cNvPr>
          <p:cNvSpPr>
            <a:spLocks noGrp="1"/>
          </p:cNvSpPr>
          <p:nvPr>
            <p:ph type="title"/>
          </p:nvPr>
        </p:nvSpPr>
        <p:spPr/>
        <p:txBody>
          <a:bodyPr/>
          <a:lstStyle/>
          <a:p>
            <a:r>
              <a:rPr lang="fr-FR" dirty="0"/>
              <a:t>Restart on PRIM/ALONE</a:t>
            </a:r>
          </a:p>
        </p:txBody>
      </p:sp>
      <p:sp>
        <p:nvSpPr>
          <p:cNvPr id="12" name="Espace réservé du texte 11">
            <a:extLst>
              <a:ext uri="{FF2B5EF4-FFF2-40B4-BE49-F238E27FC236}">
                <a16:creationId xmlns:a16="http://schemas.microsoft.com/office/drawing/2014/main" id="{CE8AB66C-E6EC-4A0A-89BE-4CDCC525453D}"/>
              </a:ext>
            </a:extLst>
          </p:cNvPr>
          <p:cNvSpPr>
            <a:spLocks noGrp="1"/>
          </p:cNvSpPr>
          <p:nvPr>
            <p:ph type="body" sz="quarter" idx="10"/>
          </p:nvPr>
        </p:nvSpPr>
        <p:spPr/>
        <p:txBody>
          <a:bodyPr/>
          <a:lstStyle/>
          <a:p>
            <a:r>
              <a:rPr lang="fr-FR" dirty="0"/>
              <a:t>Application </a:t>
            </a:r>
            <a:r>
              <a:rPr lang="fr-FR" dirty="0" err="1"/>
              <a:t>is</a:t>
            </a:r>
            <a:r>
              <a:rPr lang="fr-FR" dirty="0"/>
              <a:t> </a:t>
            </a:r>
            <a:r>
              <a:rPr lang="fr-FR" dirty="0" err="1"/>
              <a:t>stopped</a:t>
            </a:r>
            <a:r>
              <a:rPr lang="fr-FR" dirty="0"/>
              <a:t> </a:t>
            </a:r>
            <a:r>
              <a:rPr lang="fr-FR" dirty="0" err="1"/>
              <a:t>then</a:t>
            </a:r>
            <a:r>
              <a:rPr lang="fr-FR" dirty="0"/>
              <a:t> </a:t>
            </a:r>
            <a:r>
              <a:rPr lang="fr-FR" dirty="0" err="1"/>
              <a:t>started</a:t>
            </a:r>
            <a:r>
              <a:rPr lang="fr-FR" dirty="0"/>
              <a:t> on the </a:t>
            </a:r>
            <a:r>
              <a:rPr lang="fr-FR" dirty="0" err="1"/>
              <a:t>same</a:t>
            </a:r>
            <a:r>
              <a:rPr lang="fr-FR" dirty="0"/>
              <a:t> </a:t>
            </a:r>
            <a:r>
              <a:rPr lang="fr-FR" dirty="0" err="1"/>
              <a:t>node</a:t>
            </a:r>
            <a:r>
              <a:rPr lang="fr-FR" dirty="0"/>
              <a:t> </a:t>
            </a:r>
            <a:r>
              <a:rPr lang="fr-FR" dirty="0" err="1"/>
              <a:t>with</a:t>
            </a:r>
            <a:r>
              <a:rPr lang="fr-FR" dirty="0"/>
              <a:t> scripts</a:t>
            </a:r>
          </a:p>
        </p:txBody>
      </p:sp>
      <p:graphicFrame>
        <p:nvGraphicFramePr>
          <p:cNvPr id="18" name="Tableau 18">
            <a:extLst>
              <a:ext uri="{FF2B5EF4-FFF2-40B4-BE49-F238E27FC236}">
                <a16:creationId xmlns:a16="http://schemas.microsoft.com/office/drawing/2014/main" id="{1C47B3DC-E086-4BCD-A6A5-1974AA39FA47}"/>
              </a:ext>
            </a:extLst>
          </p:cNvPr>
          <p:cNvGraphicFramePr>
            <a:graphicFrameLocks noGrp="1"/>
          </p:cNvGraphicFramePr>
          <p:nvPr/>
        </p:nvGraphicFramePr>
        <p:xfrm>
          <a:off x="6125572" y="2576464"/>
          <a:ext cx="5897095" cy="1305221"/>
        </p:xfrm>
        <a:graphic>
          <a:graphicData uri="http://schemas.openxmlformats.org/drawingml/2006/table">
            <a:tbl>
              <a:tblPr firstRow="1" bandRow="1">
                <a:tableStyleId>{5940675A-B579-460E-94D1-54222C63F5DA}</a:tableStyleId>
              </a:tblPr>
              <a:tblGrid>
                <a:gridCol w="1138828">
                  <a:extLst>
                    <a:ext uri="{9D8B030D-6E8A-4147-A177-3AD203B41FA5}">
                      <a16:colId xmlns:a16="http://schemas.microsoft.com/office/drawing/2014/main" val="3395090101"/>
                    </a:ext>
                  </a:extLst>
                </a:gridCol>
                <a:gridCol w="4758267">
                  <a:extLst>
                    <a:ext uri="{9D8B030D-6E8A-4147-A177-3AD203B41FA5}">
                      <a16:colId xmlns:a16="http://schemas.microsoft.com/office/drawing/2014/main" val="3668701919"/>
                    </a:ext>
                  </a:extLst>
                </a:gridCol>
              </a:tblGrid>
              <a:tr h="1305221">
                <a:tc>
                  <a:txBody>
                    <a:bodyPr/>
                    <a:lstStyle/>
                    <a:p>
                      <a:r>
                        <a:rPr lang="fr-FR" sz="1200" dirty="0">
                          <a:solidFill>
                            <a:schemeClr val="accent4"/>
                          </a:solidFill>
                          <a:latin typeface="+mn-lt"/>
                        </a:rPr>
                        <a:t>restart</a:t>
                      </a:r>
                    </a:p>
                  </a:txBody>
                  <a:tcPr marL="121920" marR="121920" marT="60960" marB="60960" anchor="ctr">
                    <a:lnL w="12700" cap="flat" cmpd="sng" algn="ctr">
                      <a:noFill/>
                      <a:prstDash val="solid"/>
                      <a:round/>
                      <a:headEnd type="none" w="med" len="med"/>
                      <a:tailEnd type="none" w="med" len="med"/>
                    </a:lnL>
                    <a:lnR w="6350" cap="flat" cmpd="sng" algn="ctr">
                      <a:solidFill>
                        <a:schemeClr val="accent1"/>
                      </a:solidFill>
                      <a:prstDash val="solid"/>
                      <a:round/>
                      <a:headEnd type="none" w="med" len="med"/>
                      <a:tailEnd type="none" w="med" len="med"/>
                    </a:lnR>
                    <a:lnT w="127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1527175" rtl="0" eaLnBrk="0" fontAlgn="auto" latinLnBrk="0" hangingPunct="0">
                        <a:lnSpc>
                          <a:spcPct val="150000"/>
                        </a:lnSpc>
                        <a:spcBef>
                          <a:spcPts val="0"/>
                        </a:spcBef>
                        <a:spcAft>
                          <a:spcPts val="0"/>
                        </a:spcAft>
                        <a:buClrTx/>
                        <a:buSzTx/>
                        <a:buFont typeface="Arial" panose="020B0604020202020204" pitchFamily="34" charset="0"/>
                        <a:buNone/>
                        <a:tabLst>
                          <a:tab pos="1081088" algn="l"/>
                        </a:tabLst>
                        <a:defRPr/>
                      </a:pPr>
                      <a:r>
                        <a:rPr lang="en-US" sz="1200" b="0" i="0" baseline="0" dirty="0">
                          <a:latin typeface="+mn-lt"/>
                          <a:cs typeface="Courier New" pitchFamily="49" charset="0"/>
                        </a:rPr>
                        <a:t>Restart by an administrator with </a:t>
                      </a:r>
                      <a:r>
                        <a:rPr lang="en-US" sz="1200" b="0" i="0" baseline="0" dirty="0" err="1">
                          <a:latin typeface="+mn-lt"/>
                          <a:cs typeface="Courier New" panose="02070309020205020404" pitchFamily="49" charset="0"/>
                        </a:rPr>
                        <a:t>safekit</a:t>
                      </a:r>
                      <a:r>
                        <a:rPr lang="en-US" sz="1200" b="0" i="0" baseline="0" dirty="0">
                          <a:latin typeface="+mn-lt"/>
                          <a:cs typeface="Courier New" panose="02070309020205020404" pitchFamily="49" charset="0"/>
                        </a:rPr>
                        <a:t> restart –m AM</a:t>
                      </a:r>
                    </a:p>
                    <a:p>
                      <a:pPr marL="0" marR="0" indent="0" algn="l" defTabSz="1527175" rtl="0" eaLnBrk="0" fontAlgn="auto" latinLnBrk="0" hangingPunct="0">
                        <a:lnSpc>
                          <a:spcPct val="150000"/>
                        </a:lnSpc>
                        <a:spcBef>
                          <a:spcPts val="0"/>
                        </a:spcBef>
                        <a:spcAft>
                          <a:spcPts val="0"/>
                        </a:spcAft>
                        <a:buClrTx/>
                        <a:buSzTx/>
                        <a:buFont typeface="Arial" panose="020B0604020202020204" pitchFamily="34" charset="0"/>
                        <a:buNone/>
                        <a:tabLst>
                          <a:tab pos="1081088" algn="l"/>
                        </a:tabLst>
                        <a:defRPr/>
                      </a:pPr>
                      <a:r>
                        <a:rPr lang="en-US" sz="1200" b="0" i="0" baseline="0" dirty="0">
                          <a:latin typeface="+mn-lt"/>
                          <a:cs typeface="Courier New" panose="02070309020205020404" pitchFamily="49" charset="0"/>
                        </a:rPr>
                        <a:t>Restart by a checker</a:t>
                      </a:r>
                    </a:p>
                  </a:txBody>
                  <a:tcPr marL="121920" marR="121920" marT="60960" marB="60960" anchor="ctr">
                    <a:lnL w="635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88794201"/>
                  </a:ext>
                </a:extLst>
              </a:tr>
            </a:tbl>
          </a:graphicData>
        </a:graphic>
      </p:graphicFrame>
      <p:sp>
        <p:nvSpPr>
          <p:cNvPr id="68" name="ZoneTexte 67">
            <a:extLst>
              <a:ext uri="{FF2B5EF4-FFF2-40B4-BE49-F238E27FC236}">
                <a16:creationId xmlns:a16="http://schemas.microsoft.com/office/drawing/2014/main" id="{FEC0549D-252D-44A5-96A9-1AD704696766}"/>
              </a:ext>
            </a:extLst>
          </p:cNvPr>
          <p:cNvSpPr txBox="1"/>
          <p:nvPr/>
        </p:nvSpPr>
        <p:spPr>
          <a:xfrm>
            <a:off x="590550" y="2208730"/>
            <a:ext cx="836852" cy="297454"/>
          </a:xfrm>
          <a:prstGeom prst="rect">
            <a:avLst/>
          </a:prstGeom>
          <a:noFill/>
        </p:spPr>
        <p:txBody>
          <a:bodyPr wrap="square" rtlCol="0">
            <a:spAutoFit/>
          </a:bodyPr>
          <a:lstStyle/>
          <a:p>
            <a:r>
              <a:rPr lang="fr-FR" sz="1333" dirty="0">
                <a:solidFill>
                  <a:schemeClr val="accent4"/>
                </a:solidFill>
                <a:cs typeface="Courier New" panose="02070309020205020404" pitchFamily="49" charset="0"/>
              </a:rPr>
              <a:t>restart</a:t>
            </a:r>
          </a:p>
        </p:txBody>
      </p:sp>
      <p:sp>
        <p:nvSpPr>
          <p:cNvPr id="42" name="ZoneTexte 41">
            <a:extLst>
              <a:ext uri="{FF2B5EF4-FFF2-40B4-BE49-F238E27FC236}">
                <a16:creationId xmlns:a16="http://schemas.microsoft.com/office/drawing/2014/main" id="{6B20A5E3-32F6-41F0-95F1-EBD41243D6CE}"/>
              </a:ext>
            </a:extLst>
          </p:cNvPr>
          <p:cNvSpPr txBox="1"/>
          <p:nvPr/>
        </p:nvSpPr>
        <p:spPr>
          <a:xfrm>
            <a:off x="351678" y="2918317"/>
            <a:ext cx="1107996" cy="297454"/>
          </a:xfrm>
          <a:prstGeom prst="rect">
            <a:avLst/>
          </a:prstGeom>
          <a:noFill/>
        </p:spPr>
        <p:txBody>
          <a:bodyPr wrap="none" rtlCol="0">
            <a:spAutoFit/>
          </a:bodyPr>
          <a:lstStyle/>
          <a:p>
            <a:r>
              <a:rPr lang="fr-FR" sz="1333" dirty="0" err="1">
                <a:solidFill>
                  <a:srgbClr val="FF6D43"/>
                </a:solidFill>
                <a:cs typeface="Courier New" panose="02070309020205020404" pitchFamily="49" charset="0"/>
              </a:rPr>
              <a:t>stop_prim</a:t>
            </a:r>
            <a:endParaRPr lang="fr-FR" sz="1333" dirty="0">
              <a:solidFill>
                <a:srgbClr val="FF6D43"/>
              </a:solidFill>
              <a:cs typeface="Courier New" panose="02070309020205020404" pitchFamily="49" charset="0"/>
            </a:endParaRPr>
          </a:p>
        </p:txBody>
      </p:sp>
      <p:sp>
        <p:nvSpPr>
          <p:cNvPr id="43" name="ZoneTexte 42">
            <a:extLst>
              <a:ext uri="{FF2B5EF4-FFF2-40B4-BE49-F238E27FC236}">
                <a16:creationId xmlns:a16="http://schemas.microsoft.com/office/drawing/2014/main" id="{FFF2E830-4F51-467F-8942-D3B696F2900A}"/>
              </a:ext>
            </a:extLst>
          </p:cNvPr>
          <p:cNvSpPr txBox="1"/>
          <p:nvPr/>
        </p:nvSpPr>
        <p:spPr>
          <a:xfrm>
            <a:off x="366954" y="3918798"/>
            <a:ext cx="1109599" cy="297454"/>
          </a:xfrm>
          <a:prstGeom prst="rect">
            <a:avLst/>
          </a:prstGeom>
          <a:noFill/>
        </p:spPr>
        <p:txBody>
          <a:bodyPr wrap="none" rtlCol="0">
            <a:spAutoFit/>
          </a:bodyPr>
          <a:lstStyle/>
          <a:p>
            <a:r>
              <a:rPr lang="fr-FR" sz="1333" dirty="0" err="1">
                <a:solidFill>
                  <a:srgbClr val="FF6D43"/>
                </a:solidFill>
                <a:cs typeface="Courier New" panose="02070309020205020404" pitchFamily="49" charset="0"/>
              </a:rPr>
              <a:t>start_prim</a:t>
            </a:r>
            <a:endParaRPr lang="fr-FR" sz="1333" dirty="0">
              <a:solidFill>
                <a:srgbClr val="FF6D43"/>
              </a:solidFill>
              <a:cs typeface="Courier New" panose="02070309020205020404" pitchFamily="49" charset="0"/>
            </a:endParaRPr>
          </a:p>
        </p:txBody>
      </p:sp>
      <p:sp>
        <p:nvSpPr>
          <p:cNvPr id="44" name="Légende : encadrée 43">
            <a:extLst>
              <a:ext uri="{FF2B5EF4-FFF2-40B4-BE49-F238E27FC236}">
                <a16:creationId xmlns:a16="http://schemas.microsoft.com/office/drawing/2014/main" id="{05A39F72-1DD5-46BB-9B52-20385C02E7AF}"/>
              </a:ext>
            </a:extLst>
          </p:cNvPr>
          <p:cNvSpPr/>
          <p:nvPr/>
        </p:nvSpPr>
        <p:spPr>
          <a:xfrm>
            <a:off x="1295403" y="5148319"/>
            <a:ext cx="3737295" cy="455936"/>
          </a:xfrm>
          <a:prstGeom prst="borderCallout1">
            <a:avLst>
              <a:gd name="adj1" fmla="val -12440"/>
              <a:gd name="adj2" fmla="val 48154"/>
              <a:gd name="adj3" fmla="val -126499"/>
              <a:gd name="adj4" fmla="val 21089"/>
            </a:avLst>
          </a:prstGeom>
          <a:noFill/>
          <a:ln w="9525"/>
        </p:spPr>
        <p:style>
          <a:lnRef idx="2">
            <a:schemeClr val="accent1"/>
          </a:lnRef>
          <a:fillRef idx="1">
            <a:schemeClr val="lt1"/>
          </a:fillRef>
          <a:effectRef idx="0">
            <a:schemeClr val="accent1"/>
          </a:effectRef>
          <a:fontRef idx="minor">
            <a:schemeClr val="dk1"/>
          </a:fontRef>
        </p:style>
        <p:txBody>
          <a:bodyPr rtlCol="0" anchor="ctr"/>
          <a:lstStyle/>
          <a:p>
            <a:pPr algn="ctr"/>
            <a:r>
              <a:rPr lang="fr-FR" sz="1200" dirty="0">
                <a:solidFill>
                  <a:schemeClr val="tx1"/>
                </a:solidFill>
                <a:cs typeface="Courier New" panose="02070309020205020404" pitchFamily="49" charset="0"/>
              </a:rPr>
              <a:t>Application </a:t>
            </a:r>
            <a:r>
              <a:rPr lang="fr-FR" sz="1200" dirty="0" err="1">
                <a:solidFill>
                  <a:schemeClr val="tx1"/>
                </a:solidFill>
                <a:cs typeface="Courier New" panose="02070309020205020404" pitchFamily="49" charset="0"/>
              </a:rPr>
              <a:t>is</a:t>
            </a:r>
            <a:r>
              <a:rPr lang="fr-FR" sz="1200" dirty="0">
                <a:solidFill>
                  <a:schemeClr val="tx1"/>
                </a:solidFill>
                <a:cs typeface="Courier New" panose="02070309020205020404" pitchFamily="49" charset="0"/>
              </a:rPr>
              <a:t> </a:t>
            </a:r>
            <a:r>
              <a:rPr lang="fr-FR" sz="1200" dirty="0" err="1">
                <a:solidFill>
                  <a:schemeClr val="tx1"/>
                </a:solidFill>
                <a:cs typeface="Courier New" panose="02070309020205020404" pitchFamily="49" charset="0"/>
              </a:rPr>
              <a:t>restarted</a:t>
            </a:r>
            <a:r>
              <a:rPr lang="fr-FR" sz="1200" dirty="0">
                <a:solidFill>
                  <a:schemeClr val="tx1"/>
                </a:solidFill>
                <a:cs typeface="Courier New" panose="02070309020205020404" pitchFamily="49" charset="0"/>
              </a:rPr>
              <a:t> </a:t>
            </a:r>
            <a:r>
              <a:rPr lang="fr-FR" sz="1200" dirty="0" err="1">
                <a:solidFill>
                  <a:schemeClr val="tx1"/>
                </a:solidFill>
                <a:cs typeface="Courier New" panose="02070309020205020404" pitchFamily="49" charset="0"/>
              </a:rPr>
              <a:t>locally</a:t>
            </a:r>
            <a:r>
              <a:rPr lang="fr-FR" sz="1200" dirty="0">
                <a:solidFill>
                  <a:schemeClr val="tx1"/>
                </a:solidFill>
                <a:cs typeface="Courier New" panose="02070309020205020404" pitchFamily="49" charset="0"/>
              </a:rPr>
              <a:t> on the </a:t>
            </a:r>
            <a:r>
              <a:rPr lang="fr-FR" sz="1200" dirty="0" err="1">
                <a:solidFill>
                  <a:schemeClr val="tx1"/>
                </a:solidFill>
                <a:cs typeface="Courier New" panose="02070309020205020404" pitchFamily="49" charset="0"/>
              </a:rPr>
              <a:t>node</a:t>
            </a:r>
            <a:endParaRPr lang="fr-FR" sz="1200" dirty="0">
              <a:solidFill>
                <a:schemeClr val="tx1"/>
              </a:solidFill>
              <a:cs typeface="Courier New" panose="02070309020205020404" pitchFamily="49" charset="0"/>
            </a:endParaRPr>
          </a:p>
        </p:txBody>
      </p:sp>
      <p:sp>
        <p:nvSpPr>
          <p:cNvPr id="99" name="ZoneTexte 98">
            <a:extLst>
              <a:ext uri="{FF2B5EF4-FFF2-40B4-BE49-F238E27FC236}">
                <a16:creationId xmlns:a16="http://schemas.microsoft.com/office/drawing/2014/main" id="{AD6F7535-F956-49D9-A0BA-E5872D23CE69}"/>
              </a:ext>
            </a:extLst>
          </p:cNvPr>
          <p:cNvSpPr txBox="1"/>
          <p:nvPr/>
        </p:nvSpPr>
        <p:spPr>
          <a:xfrm>
            <a:off x="4824835" y="2178782"/>
            <a:ext cx="836852" cy="297454"/>
          </a:xfrm>
          <a:prstGeom prst="rect">
            <a:avLst/>
          </a:prstGeom>
          <a:noFill/>
        </p:spPr>
        <p:txBody>
          <a:bodyPr wrap="square" rtlCol="0">
            <a:spAutoFit/>
          </a:bodyPr>
          <a:lstStyle/>
          <a:p>
            <a:r>
              <a:rPr lang="fr-FR" sz="1333" dirty="0">
                <a:solidFill>
                  <a:schemeClr val="accent4"/>
                </a:solidFill>
                <a:cs typeface="Courier New" panose="02070309020205020404" pitchFamily="49" charset="0"/>
              </a:rPr>
              <a:t>restart</a:t>
            </a:r>
          </a:p>
        </p:txBody>
      </p:sp>
      <p:cxnSp>
        <p:nvCxnSpPr>
          <p:cNvPr id="102" name="Connecteur droit 101">
            <a:extLst>
              <a:ext uri="{FF2B5EF4-FFF2-40B4-BE49-F238E27FC236}">
                <a16:creationId xmlns:a16="http://schemas.microsoft.com/office/drawing/2014/main" id="{EF3DB8ED-8898-4034-A7F4-F3432E742DE1}"/>
              </a:ext>
            </a:extLst>
          </p:cNvPr>
          <p:cNvCxnSpPr>
            <a:cxnSpLocks/>
            <a:endCxn id="97" idx="1"/>
          </p:cNvCxnSpPr>
          <p:nvPr/>
        </p:nvCxnSpPr>
        <p:spPr>
          <a:xfrm flipV="1">
            <a:off x="3174532" y="4550099"/>
            <a:ext cx="911523" cy="538386"/>
          </a:xfrm>
          <a:prstGeom prst="line">
            <a:avLst/>
          </a:prstGeom>
          <a:ln w="9525"/>
        </p:spPr>
        <p:style>
          <a:lnRef idx="1">
            <a:schemeClr val="accent1"/>
          </a:lnRef>
          <a:fillRef idx="0">
            <a:schemeClr val="accent1"/>
          </a:fillRef>
          <a:effectRef idx="0">
            <a:schemeClr val="accent1"/>
          </a:effectRef>
          <a:fontRef idx="minor">
            <a:schemeClr val="tx1"/>
          </a:fontRef>
        </p:style>
      </p:cxnSp>
      <p:cxnSp>
        <p:nvCxnSpPr>
          <p:cNvPr id="109" name="Connecteur droit avec flèche 108">
            <a:extLst>
              <a:ext uri="{FF2B5EF4-FFF2-40B4-BE49-F238E27FC236}">
                <a16:creationId xmlns:a16="http://schemas.microsoft.com/office/drawing/2014/main" id="{B1DDC18C-B1E3-4C89-B156-AA3EDBA2CE29}"/>
              </a:ext>
            </a:extLst>
          </p:cNvPr>
          <p:cNvCxnSpPr/>
          <p:nvPr/>
        </p:nvCxnSpPr>
        <p:spPr>
          <a:xfrm>
            <a:off x="6262705" y="3405180"/>
            <a:ext cx="752015" cy="0"/>
          </a:xfrm>
          <a:prstGeom prst="straightConnector1">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110" name="Connecteur droit avec flèche 109">
            <a:extLst>
              <a:ext uri="{FF2B5EF4-FFF2-40B4-BE49-F238E27FC236}">
                <a16:creationId xmlns:a16="http://schemas.microsoft.com/office/drawing/2014/main" id="{F1482282-F142-4D51-9E6E-9A72C59B310D}"/>
              </a:ext>
            </a:extLst>
          </p:cNvPr>
          <p:cNvCxnSpPr/>
          <p:nvPr/>
        </p:nvCxnSpPr>
        <p:spPr>
          <a:xfrm>
            <a:off x="697339" y="2534612"/>
            <a:ext cx="720000" cy="0"/>
          </a:xfrm>
          <a:prstGeom prst="straightConnector1">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112" name="ZoneTexte 111">
            <a:extLst>
              <a:ext uri="{FF2B5EF4-FFF2-40B4-BE49-F238E27FC236}">
                <a16:creationId xmlns:a16="http://schemas.microsoft.com/office/drawing/2014/main" id="{DE033C81-9ED3-4E63-A187-8B0D5BAEA2D9}"/>
              </a:ext>
            </a:extLst>
          </p:cNvPr>
          <p:cNvSpPr txBox="1"/>
          <p:nvPr/>
        </p:nvSpPr>
        <p:spPr>
          <a:xfrm>
            <a:off x="4079977" y="1891418"/>
            <a:ext cx="660758" cy="297454"/>
          </a:xfrm>
          <a:prstGeom prst="rect">
            <a:avLst/>
          </a:prstGeom>
          <a:noFill/>
        </p:spPr>
        <p:txBody>
          <a:bodyPr wrap="none" rtlCol="0">
            <a:spAutoFit/>
          </a:bodyPr>
          <a:lstStyle/>
          <a:p>
            <a:r>
              <a:rPr lang="fr-FR" sz="1333" b="1" dirty="0">
                <a:cs typeface="Courier New" panose="02070309020205020404" pitchFamily="49" charset="0"/>
              </a:rPr>
              <a:t>node1</a:t>
            </a:r>
            <a:endParaRPr lang="fr-FR" sz="1333" b="1" dirty="0">
              <a:solidFill>
                <a:schemeClr val="accent4"/>
              </a:solidFill>
              <a:cs typeface="Courier New" panose="02070309020205020404" pitchFamily="49" charset="0"/>
            </a:endParaRPr>
          </a:p>
        </p:txBody>
      </p:sp>
      <p:sp>
        <p:nvSpPr>
          <p:cNvPr id="113" name="ZoneTexte 112">
            <a:extLst>
              <a:ext uri="{FF2B5EF4-FFF2-40B4-BE49-F238E27FC236}">
                <a16:creationId xmlns:a16="http://schemas.microsoft.com/office/drawing/2014/main" id="{DE1F59E0-B91A-4EEF-8EF8-835BAD990331}"/>
              </a:ext>
            </a:extLst>
          </p:cNvPr>
          <p:cNvSpPr txBox="1"/>
          <p:nvPr/>
        </p:nvSpPr>
        <p:spPr>
          <a:xfrm>
            <a:off x="1420695" y="1908089"/>
            <a:ext cx="740908" cy="297454"/>
          </a:xfrm>
          <a:prstGeom prst="rect">
            <a:avLst/>
          </a:prstGeom>
          <a:noFill/>
        </p:spPr>
        <p:txBody>
          <a:bodyPr wrap="none" rtlCol="0">
            <a:spAutoFit/>
          </a:bodyPr>
          <a:lstStyle/>
          <a:p>
            <a:r>
              <a:rPr lang="fr-FR" sz="1333" b="1" dirty="0">
                <a:cs typeface="Courier New" panose="02070309020205020404" pitchFamily="49" charset="0"/>
              </a:rPr>
              <a:t>node1 </a:t>
            </a:r>
            <a:endParaRPr lang="fr-FR" sz="1333" b="1" dirty="0">
              <a:solidFill>
                <a:schemeClr val="accent4"/>
              </a:solidFill>
              <a:cs typeface="Courier New" panose="02070309020205020404" pitchFamily="49" charset="0"/>
            </a:endParaRPr>
          </a:p>
        </p:txBody>
      </p:sp>
      <p:sp>
        <p:nvSpPr>
          <p:cNvPr id="4" name="ZoneTexte 3">
            <a:extLst>
              <a:ext uri="{FF2B5EF4-FFF2-40B4-BE49-F238E27FC236}">
                <a16:creationId xmlns:a16="http://schemas.microsoft.com/office/drawing/2014/main" id="{16239DD1-ADA8-6CB7-3FD0-68ED78CFA02D}"/>
              </a:ext>
            </a:extLst>
          </p:cNvPr>
          <p:cNvSpPr txBox="1"/>
          <p:nvPr/>
        </p:nvSpPr>
        <p:spPr>
          <a:xfrm>
            <a:off x="1224327" y="1527433"/>
            <a:ext cx="1133644" cy="297454"/>
          </a:xfrm>
          <a:prstGeom prst="rect">
            <a:avLst/>
          </a:prstGeom>
          <a:noFill/>
        </p:spPr>
        <p:txBody>
          <a:bodyPr wrap="none" rtlCol="0">
            <a:spAutoFit/>
          </a:bodyPr>
          <a:lstStyle/>
          <a:p>
            <a:r>
              <a:rPr lang="fr-FR" sz="1333" b="1" dirty="0">
                <a:solidFill>
                  <a:srgbClr val="FF6D43"/>
                </a:solidFill>
                <a:cs typeface="Courier New" panose="02070309020205020404" pitchFamily="49" charset="0"/>
              </a:rPr>
              <a:t>PRIM case </a:t>
            </a:r>
          </a:p>
        </p:txBody>
      </p:sp>
      <p:sp>
        <p:nvSpPr>
          <p:cNvPr id="5" name="ZoneTexte 4">
            <a:extLst>
              <a:ext uri="{FF2B5EF4-FFF2-40B4-BE49-F238E27FC236}">
                <a16:creationId xmlns:a16="http://schemas.microsoft.com/office/drawing/2014/main" id="{B9D78DC1-4F44-801B-C3DE-3228BF23E109}"/>
              </a:ext>
            </a:extLst>
          </p:cNvPr>
          <p:cNvSpPr txBox="1"/>
          <p:nvPr/>
        </p:nvSpPr>
        <p:spPr>
          <a:xfrm>
            <a:off x="3823004" y="1527433"/>
            <a:ext cx="1292341" cy="297454"/>
          </a:xfrm>
          <a:prstGeom prst="rect">
            <a:avLst/>
          </a:prstGeom>
          <a:noFill/>
        </p:spPr>
        <p:txBody>
          <a:bodyPr wrap="none" rtlCol="0">
            <a:spAutoFit/>
          </a:bodyPr>
          <a:lstStyle/>
          <a:p>
            <a:r>
              <a:rPr lang="fr-FR" sz="1333" b="1" dirty="0">
                <a:solidFill>
                  <a:srgbClr val="FF6D43"/>
                </a:solidFill>
                <a:cs typeface="Courier New" panose="02070309020205020404" pitchFamily="49" charset="0"/>
              </a:rPr>
              <a:t>ALONE case </a:t>
            </a:r>
          </a:p>
        </p:txBody>
      </p:sp>
      <p:sp>
        <p:nvSpPr>
          <p:cNvPr id="13" name="ZoneTexte 12">
            <a:extLst>
              <a:ext uri="{FF2B5EF4-FFF2-40B4-BE49-F238E27FC236}">
                <a16:creationId xmlns:a16="http://schemas.microsoft.com/office/drawing/2014/main" id="{A9B567CF-FB96-252E-8797-3514DB7C1BDA}"/>
              </a:ext>
            </a:extLst>
          </p:cNvPr>
          <p:cNvSpPr txBox="1"/>
          <p:nvPr/>
        </p:nvSpPr>
        <p:spPr>
          <a:xfrm>
            <a:off x="3017670" y="2918317"/>
            <a:ext cx="1107996" cy="297454"/>
          </a:xfrm>
          <a:prstGeom prst="rect">
            <a:avLst/>
          </a:prstGeom>
          <a:noFill/>
        </p:spPr>
        <p:txBody>
          <a:bodyPr wrap="none" rtlCol="0">
            <a:spAutoFit/>
          </a:bodyPr>
          <a:lstStyle/>
          <a:p>
            <a:r>
              <a:rPr lang="fr-FR" sz="1333" dirty="0" err="1">
                <a:solidFill>
                  <a:srgbClr val="FF6D43"/>
                </a:solidFill>
                <a:cs typeface="Courier New" panose="02070309020205020404" pitchFamily="49" charset="0"/>
              </a:rPr>
              <a:t>stop_prim</a:t>
            </a:r>
            <a:endParaRPr lang="fr-FR" sz="1333" dirty="0">
              <a:solidFill>
                <a:srgbClr val="FF6D43"/>
              </a:solidFill>
              <a:cs typeface="Courier New" panose="02070309020205020404" pitchFamily="49" charset="0"/>
            </a:endParaRPr>
          </a:p>
        </p:txBody>
      </p:sp>
      <p:sp>
        <p:nvSpPr>
          <p:cNvPr id="14" name="ZoneTexte 13">
            <a:extLst>
              <a:ext uri="{FF2B5EF4-FFF2-40B4-BE49-F238E27FC236}">
                <a16:creationId xmlns:a16="http://schemas.microsoft.com/office/drawing/2014/main" id="{502D04C6-547D-98AF-0065-7C31F8906746}"/>
              </a:ext>
            </a:extLst>
          </p:cNvPr>
          <p:cNvSpPr txBox="1"/>
          <p:nvPr/>
        </p:nvSpPr>
        <p:spPr>
          <a:xfrm>
            <a:off x="3032946" y="3918798"/>
            <a:ext cx="1109599" cy="297454"/>
          </a:xfrm>
          <a:prstGeom prst="rect">
            <a:avLst/>
          </a:prstGeom>
          <a:noFill/>
        </p:spPr>
        <p:txBody>
          <a:bodyPr wrap="none" rtlCol="0">
            <a:spAutoFit/>
          </a:bodyPr>
          <a:lstStyle/>
          <a:p>
            <a:r>
              <a:rPr lang="fr-FR" sz="1333" dirty="0" err="1">
                <a:solidFill>
                  <a:srgbClr val="FF6D43"/>
                </a:solidFill>
                <a:cs typeface="Courier New" panose="02070309020205020404" pitchFamily="49" charset="0"/>
              </a:rPr>
              <a:t>start_prim</a:t>
            </a:r>
            <a:endParaRPr lang="fr-FR" sz="1333" dirty="0">
              <a:solidFill>
                <a:srgbClr val="FF6D43"/>
              </a:solidFill>
              <a:cs typeface="Courier New" panose="02070309020205020404" pitchFamily="49" charset="0"/>
            </a:endParaRPr>
          </a:p>
        </p:txBody>
      </p:sp>
      <p:grpSp>
        <p:nvGrpSpPr>
          <p:cNvPr id="28" name="Groupe 27">
            <a:extLst>
              <a:ext uri="{FF2B5EF4-FFF2-40B4-BE49-F238E27FC236}">
                <a16:creationId xmlns:a16="http://schemas.microsoft.com/office/drawing/2014/main" id="{F0094F18-B7CA-DE2C-90B4-EC837241EB3F}"/>
              </a:ext>
            </a:extLst>
          </p:cNvPr>
          <p:cNvGrpSpPr/>
          <p:nvPr/>
        </p:nvGrpSpPr>
        <p:grpSpPr>
          <a:xfrm>
            <a:off x="1423572" y="2218645"/>
            <a:ext cx="672581" cy="2700344"/>
            <a:chOff x="1423572" y="2218645"/>
            <a:chExt cx="672581" cy="2700344"/>
          </a:xfrm>
        </p:grpSpPr>
        <p:cxnSp>
          <p:nvCxnSpPr>
            <p:cNvPr id="74" name="Connecteur droit avec flèche 73">
              <a:extLst>
                <a:ext uri="{FF2B5EF4-FFF2-40B4-BE49-F238E27FC236}">
                  <a16:creationId xmlns:a16="http://schemas.microsoft.com/office/drawing/2014/main" id="{7B26C4B2-8E9F-4010-AEEF-AA1A90A050AD}"/>
                </a:ext>
              </a:extLst>
            </p:cNvPr>
            <p:cNvCxnSpPr/>
            <p:nvPr/>
          </p:nvCxnSpPr>
          <p:spPr>
            <a:xfrm>
              <a:off x="1737989" y="2934682"/>
              <a:ext cx="0" cy="27779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Connecteur droit avec flèche 29">
              <a:extLst>
                <a:ext uri="{FF2B5EF4-FFF2-40B4-BE49-F238E27FC236}">
                  <a16:creationId xmlns:a16="http://schemas.microsoft.com/office/drawing/2014/main" id="{46A91E21-69AC-4E89-B9A8-CE15AB431C68}"/>
                </a:ext>
              </a:extLst>
            </p:cNvPr>
            <p:cNvCxnSpPr/>
            <p:nvPr/>
          </p:nvCxnSpPr>
          <p:spPr>
            <a:xfrm>
              <a:off x="1745666" y="3919452"/>
              <a:ext cx="0" cy="27779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3" name="Groupe 2">
              <a:extLst>
                <a:ext uri="{FF2B5EF4-FFF2-40B4-BE49-F238E27FC236}">
                  <a16:creationId xmlns:a16="http://schemas.microsoft.com/office/drawing/2014/main" id="{3F4070F2-384B-EADE-008D-834D3D4717DA}"/>
                </a:ext>
              </a:extLst>
            </p:cNvPr>
            <p:cNvGrpSpPr/>
            <p:nvPr/>
          </p:nvGrpSpPr>
          <p:grpSpPr>
            <a:xfrm>
              <a:off x="1433577" y="2218645"/>
              <a:ext cx="662576" cy="711834"/>
              <a:chOff x="382127" y="1134698"/>
              <a:chExt cx="662576" cy="711834"/>
            </a:xfrm>
          </p:grpSpPr>
          <p:grpSp>
            <p:nvGrpSpPr>
              <p:cNvPr id="6" name="Groupe 5">
                <a:extLst>
                  <a:ext uri="{FF2B5EF4-FFF2-40B4-BE49-F238E27FC236}">
                    <a16:creationId xmlns:a16="http://schemas.microsoft.com/office/drawing/2014/main" id="{903A06FD-A688-46CB-89FB-A5BCDF969CAB}"/>
                  </a:ext>
                </a:extLst>
              </p:cNvPr>
              <p:cNvGrpSpPr/>
              <p:nvPr/>
            </p:nvGrpSpPr>
            <p:grpSpPr>
              <a:xfrm>
                <a:off x="382127" y="1134698"/>
                <a:ext cx="662576" cy="711834"/>
                <a:chOff x="3605481" y="1185813"/>
                <a:chExt cx="662576" cy="711834"/>
              </a:xfrm>
            </p:grpSpPr>
            <p:sp>
              <p:nvSpPr>
                <p:cNvPr id="8" name="Rectangle 7">
                  <a:extLst>
                    <a:ext uri="{FF2B5EF4-FFF2-40B4-BE49-F238E27FC236}">
                      <a16:creationId xmlns:a16="http://schemas.microsoft.com/office/drawing/2014/main" id="{2FCAE6C6-328B-AF20-DB77-721F695E41DF}"/>
                    </a:ext>
                  </a:extLst>
                </p:cNvPr>
                <p:cNvSpPr/>
                <p:nvPr/>
              </p:nvSpPr>
              <p:spPr>
                <a:xfrm>
                  <a:off x="3605481" y="1185813"/>
                  <a:ext cx="662576" cy="711834"/>
                </a:xfrm>
                <a:prstGeom prst="rect">
                  <a:avLst/>
                </a:prstGeom>
                <a:noFill/>
                <a:ln w="3175">
                  <a:solidFill>
                    <a:schemeClr val="tx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sz="900" dirty="0">
                    <a:latin typeface="Montserrat" panose="00000500000000000000" pitchFamily="2" charset="0"/>
                  </a:endParaRPr>
                </a:p>
              </p:txBody>
            </p:sp>
            <p:sp>
              <p:nvSpPr>
                <p:cNvPr id="9" name="Rectangle 8">
                  <a:extLst>
                    <a:ext uri="{FF2B5EF4-FFF2-40B4-BE49-F238E27FC236}">
                      <a16:creationId xmlns:a16="http://schemas.microsoft.com/office/drawing/2014/main" id="{98D10F62-7023-199E-6174-BF136ABF03B5}"/>
                    </a:ext>
                  </a:extLst>
                </p:cNvPr>
                <p:cNvSpPr>
                  <a:spLocks noChangeArrowheads="1"/>
                </p:cNvSpPr>
                <p:nvPr/>
              </p:nvSpPr>
              <p:spPr bwMode="auto">
                <a:xfrm>
                  <a:off x="3605483" y="1712981"/>
                  <a:ext cx="662574"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1100" b="1" dirty="0">
                      <a:latin typeface="Montserrat" panose="00000500000000000000" pitchFamily="2" charset="0"/>
                    </a:rPr>
                    <a:t>PRIM</a:t>
                  </a:r>
                </a:p>
              </p:txBody>
            </p:sp>
            <p:sp>
              <p:nvSpPr>
                <p:cNvPr id="10" name="Rectangle 9">
                  <a:extLst>
                    <a:ext uri="{FF2B5EF4-FFF2-40B4-BE49-F238E27FC236}">
                      <a16:creationId xmlns:a16="http://schemas.microsoft.com/office/drawing/2014/main" id="{0EB97768-C22A-1D99-2756-418822C97909}"/>
                    </a:ext>
                  </a:extLst>
                </p:cNvPr>
                <p:cNvSpPr>
                  <a:spLocks noChangeArrowheads="1"/>
                </p:cNvSpPr>
                <p:nvPr/>
              </p:nvSpPr>
              <p:spPr bwMode="auto">
                <a:xfrm>
                  <a:off x="3609799" y="1207594"/>
                  <a:ext cx="65394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900" dirty="0">
                      <a:solidFill>
                        <a:srgbClr val="2E7D48"/>
                      </a:solidFill>
                      <a:latin typeface="Montserrat" panose="00000500000000000000" pitchFamily="2" charset="0"/>
                    </a:rPr>
                    <a:t>Ready</a:t>
                  </a:r>
                </a:p>
              </p:txBody>
            </p:sp>
          </p:grpSp>
          <p:pic>
            <p:nvPicPr>
              <p:cNvPr id="7" name="Graphique 6">
                <a:extLst>
                  <a:ext uri="{FF2B5EF4-FFF2-40B4-BE49-F238E27FC236}">
                    <a16:creationId xmlns:a16="http://schemas.microsoft.com/office/drawing/2014/main" id="{D432E9E6-1179-5F88-8011-0458C0D6916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99588" y="1267388"/>
                <a:ext cx="457200" cy="457200"/>
              </a:xfrm>
              <a:prstGeom prst="rect">
                <a:avLst/>
              </a:prstGeom>
            </p:spPr>
          </p:pic>
        </p:grpSp>
        <p:grpSp>
          <p:nvGrpSpPr>
            <p:cNvPr id="15" name="Groupe 14">
              <a:extLst>
                <a:ext uri="{FF2B5EF4-FFF2-40B4-BE49-F238E27FC236}">
                  <a16:creationId xmlns:a16="http://schemas.microsoft.com/office/drawing/2014/main" id="{CF6DD80B-66C1-A8E3-3E88-75F960F9C016}"/>
                </a:ext>
              </a:extLst>
            </p:cNvPr>
            <p:cNvGrpSpPr/>
            <p:nvPr/>
          </p:nvGrpSpPr>
          <p:grpSpPr>
            <a:xfrm>
              <a:off x="1423572" y="4207155"/>
              <a:ext cx="662576" cy="711834"/>
              <a:chOff x="382127" y="1134698"/>
              <a:chExt cx="662576" cy="711834"/>
            </a:xfrm>
          </p:grpSpPr>
          <p:grpSp>
            <p:nvGrpSpPr>
              <p:cNvPr id="16" name="Groupe 15">
                <a:extLst>
                  <a:ext uri="{FF2B5EF4-FFF2-40B4-BE49-F238E27FC236}">
                    <a16:creationId xmlns:a16="http://schemas.microsoft.com/office/drawing/2014/main" id="{8BDEA07C-476F-9179-1901-0054A4B45D75}"/>
                  </a:ext>
                </a:extLst>
              </p:cNvPr>
              <p:cNvGrpSpPr/>
              <p:nvPr/>
            </p:nvGrpSpPr>
            <p:grpSpPr>
              <a:xfrm>
                <a:off x="382127" y="1134698"/>
                <a:ext cx="662576" cy="711834"/>
                <a:chOff x="3605481" y="1185813"/>
                <a:chExt cx="662576" cy="711834"/>
              </a:xfrm>
            </p:grpSpPr>
            <p:sp>
              <p:nvSpPr>
                <p:cNvPr id="19" name="Rectangle 18">
                  <a:extLst>
                    <a:ext uri="{FF2B5EF4-FFF2-40B4-BE49-F238E27FC236}">
                      <a16:creationId xmlns:a16="http://schemas.microsoft.com/office/drawing/2014/main" id="{F4BBD81E-1828-8710-1EDA-B82B0EB293E5}"/>
                    </a:ext>
                  </a:extLst>
                </p:cNvPr>
                <p:cNvSpPr/>
                <p:nvPr/>
              </p:nvSpPr>
              <p:spPr>
                <a:xfrm>
                  <a:off x="3605481" y="1185813"/>
                  <a:ext cx="662576" cy="711834"/>
                </a:xfrm>
                <a:prstGeom prst="rect">
                  <a:avLst/>
                </a:prstGeom>
                <a:noFill/>
                <a:ln w="3175">
                  <a:solidFill>
                    <a:schemeClr val="tx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sz="900" dirty="0">
                    <a:latin typeface="Montserrat" panose="00000500000000000000" pitchFamily="2" charset="0"/>
                  </a:endParaRPr>
                </a:p>
              </p:txBody>
            </p:sp>
            <p:sp>
              <p:nvSpPr>
                <p:cNvPr id="20" name="Rectangle 19">
                  <a:extLst>
                    <a:ext uri="{FF2B5EF4-FFF2-40B4-BE49-F238E27FC236}">
                      <a16:creationId xmlns:a16="http://schemas.microsoft.com/office/drawing/2014/main" id="{E4C877FC-9488-FBCA-F8CA-8576FB10B116}"/>
                    </a:ext>
                  </a:extLst>
                </p:cNvPr>
                <p:cNvSpPr>
                  <a:spLocks noChangeArrowheads="1"/>
                </p:cNvSpPr>
                <p:nvPr/>
              </p:nvSpPr>
              <p:spPr bwMode="auto">
                <a:xfrm>
                  <a:off x="3605483" y="1712981"/>
                  <a:ext cx="662574"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1100" b="1" dirty="0">
                      <a:latin typeface="Montserrat" panose="00000500000000000000" pitchFamily="2" charset="0"/>
                    </a:rPr>
                    <a:t>PRIM</a:t>
                  </a:r>
                </a:p>
              </p:txBody>
            </p:sp>
            <p:sp>
              <p:nvSpPr>
                <p:cNvPr id="21" name="Rectangle 20">
                  <a:extLst>
                    <a:ext uri="{FF2B5EF4-FFF2-40B4-BE49-F238E27FC236}">
                      <a16:creationId xmlns:a16="http://schemas.microsoft.com/office/drawing/2014/main" id="{D0A8337A-C7C0-3E4D-ED1E-2DC3508D19E1}"/>
                    </a:ext>
                  </a:extLst>
                </p:cNvPr>
                <p:cNvSpPr>
                  <a:spLocks noChangeArrowheads="1"/>
                </p:cNvSpPr>
                <p:nvPr/>
              </p:nvSpPr>
              <p:spPr bwMode="auto">
                <a:xfrm>
                  <a:off x="3609799" y="1207594"/>
                  <a:ext cx="65394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900" dirty="0">
                      <a:solidFill>
                        <a:srgbClr val="2E7D48"/>
                      </a:solidFill>
                      <a:latin typeface="Montserrat" panose="00000500000000000000" pitchFamily="2" charset="0"/>
                    </a:rPr>
                    <a:t>Ready</a:t>
                  </a:r>
                </a:p>
              </p:txBody>
            </p:sp>
          </p:grpSp>
          <p:pic>
            <p:nvPicPr>
              <p:cNvPr id="17" name="Graphique 16">
                <a:extLst>
                  <a:ext uri="{FF2B5EF4-FFF2-40B4-BE49-F238E27FC236}">
                    <a16:creationId xmlns:a16="http://schemas.microsoft.com/office/drawing/2014/main" id="{BB8E46E6-C925-6E09-C2C5-CA9A7F81C44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99588" y="1267388"/>
                <a:ext cx="457200" cy="457200"/>
              </a:xfrm>
              <a:prstGeom prst="rect">
                <a:avLst/>
              </a:prstGeom>
            </p:spPr>
          </p:pic>
        </p:grpSp>
        <p:grpSp>
          <p:nvGrpSpPr>
            <p:cNvPr id="22" name="Groupe 21">
              <a:extLst>
                <a:ext uri="{FF2B5EF4-FFF2-40B4-BE49-F238E27FC236}">
                  <a16:creationId xmlns:a16="http://schemas.microsoft.com/office/drawing/2014/main" id="{668AD46A-22CD-4721-4A47-0D2AEB473831}"/>
                </a:ext>
              </a:extLst>
            </p:cNvPr>
            <p:cNvGrpSpPr/>
            <p:nvPr/>
          </p:nvGrpSpPr>
          <p:grpSpPr>
            <a:xfrm>
              <a:off x="1425042" y="3229693"/>
              <a:ext cx="666793" cy="711833"/>
              <a:chOff x="369274" y="2278616"/>
              <a:chExt cx="666793" cy="711833"/>
            </a:xfrm>
          </p:grpSpPr>
          <p:grpSp>
            <p:nvGrpSpPr>
              <p:cNvPr id="23" name="Groupe 22">
                <a:extLst>
                  <a:ext uri="{FF2B5EF4-FFF2-40B4-BE49-F238E27FC236}">
                    <a16:creationId xmlns:a16="http://schemas.microsoft.com/office/drawing/2014/main" id="{390CEB72-C088-66D7-916C-F7832E9DE55E}"/>
                  </a:ext>
                </a:extLst>
              </p:cNvPr>
              <p:cNvGrpSpPr/>
              <p:nvPr/>
            </p:nvGrpSpPr>
            <p:grpSpPr>
              <a:xfrm>
                <a:off x="369274" y="2278616"/>
                <a:ext cx="666793" cy="711833"/>
                <a:chOff x="1690473" y="2789746"/>
                <a:chExt cx="500095" cy="533875"/>
              </a:xfrm>
            </p:grpSpPr>
            <p:sp>
              <p:nvSpPr>
                <p:cNvPr id="25" name="Rectangle 24">
                  <a:extLst>
                    <a:ext uri="{FF2B5EF4-FFF2-40B4-BE49-F238E27FC236}">
                      <a16:creationId xmlns:a16="http://schemas.microsoft.com/office/drawing/2014/main" id="{FA04FD2A-9C27-5525-06CA-03269C6B1684}"/>
                    </a:ext>
                  </a:extLst>
                </p:cNvPr>
                <p:cNvSpPr/>
                <p:nvPr/>
              </p:nvSpPr>
              <p:spPr>
                <a:xfrm>
                  <a:off x="1693636" y="2789746"/>
                  <a:ext cx="496932" cy="533875"/>
                </a:xfrm>
                <a:prstGeom prst="rect">
                  <a:avLst/>
                </a:prstGeom>
                <a:solidFill>
                  <a:schemeClr val="bg1"/>
                </a:solidFill>
                <a:ln w="3175">
                  <a:solidFill>
                    <a:schemeClr val="tx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sz="900">
                    <a:latin typeface="Montserrat" panose="00000500000000000000" pitchFamily="2" charset="0"/>
                  </a:endParaRPr>
                </a:p>
              </p:txBody>
            </p:sp>
            <p:sp>
              <p:nvSpPr>
                <p:cNvPr id="26" name="Rectangle 25">
                  <a:extLst>
                    <a:ext uri="{FF2B5EF4-FFF2-40B4-BE49-F238E27FC236}">
                      <a16:creationId xmlns:a16="http://schemas.microsoft.com/office/drawing/2014/main" id="{AB07974D-A1B0-F49E-2192-41585B5B88F6}"/>
                    </a:ext>
                  </a:extLst>
                </p:cNvPr>
                <p:cNvSpPr>
                  <a:spLocks noChangeArrowheads="1"/>
                </p:cNvSpPr>
                <p:nvPr/>
              </p:nvSpPr>
              <p:spPr bwMode="auto">
                <a:xfrm>
                  <a:off x="1696948" y="2795302"/>
                  <a:ext cx="490455" cy="103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900" dirty="0">
                      <a:solidFill>
                        <a:srgbClr val="F58D53"/>
                      </a:solidFill>
                      <a:latin typeface="Montserrat" panose="00000500000000000000" pitchFamily="2" charset="0"/>
                    </a:rPr>
                    <a:t>Transient</a:t>
                  </a:r>
                </a:p>
              </p:txBody>
            </p:sp>
            <p:sp>
              <p:nvSpPr>
                <p:cNvPr id="27" name="Rectangle 26">
                  <a:extLst>
                    <a:ext uri="{FF2B5EF4-FFF2-40B4-BE49-F238E27FC236}">
                      <a16:creationId xmlns:a16="http://schemas.microsoft.com/office/drawing/2014/main" id="{85FE0343-EFE9-E5F2-FDE4-54FE9D07A678}"/>
                    </a:ext>
                  </a:extLst>
                </p:cNvPr>
                <p:cNvSpPr>
                  <a:spLocks noChangeArrowheads="1"/>
                </p:cNvSpPr>
                <p:nvPr/>
              </p:nvSpPr>
              <p:spPr bwMode="auto">
                <a:xfrm>
                  <a:off x="1690473" y="3178141"/>
                  <a:ext cx="496931" cy="126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1100" b="1" dirty="0">
                      <a:latin typeface="Montserrat" panose="00000500000000000000" pitchFamily="2" charset="0"/>
                    </a:rPr>
                    <a:t>PRIM</a:t>
                  </a:r>
                </a:p>
              </p:txBody>
            </p:sp>
          </p:grpSp>
          <p:pic>
            <p:nvPicPr>
              <p:cNvPr id="24" name="Graphique 23">
                <a:extLst>
                  <a:ext uri="{FF2B5EF4-FFF2-40B4-BE49-F238E27FC236}">
                    <a16:creationId xmlns:a16="http://schemas.microsoft.com/office/drawing/2014/main" id="{AC558195-C326-AB8F-8EE5-E3954AF022A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64242" y="2378723"/>
                <a:ext cx="457200" cy="457200"/>
              </a:xfrm>
              <a:prstGeom prst="rect">
                <a:avLst/>
              </a:prstGeom>
            </p:spPr>
          </p:pic>
        </p:grpSp>
      </p:grpSp>
      <p:grpSp>
        <p:nvGrpSpPr>
          <p:cNvPr id="29" name="Groupe 28">
            <a:extLst>
              <a:ext uri="{FF2B5EF4-FFF2-40B4-BE49-F238E27FC236}">
                <a16:creationId xmlns:a16="http://schemas.microsoft.com/office/drawing/2014/main" id="{A3A2EA55-BB47-CBA7-8EA2-B99283EA8152}"/>
              </a:ext>
            </a:extLst>
          </p:cNvPr>
          <p:cNvGrpSpPr/>
          <p:nvPr/>
        </p:nvGrpSpPr>
        <p:grpSpPr>
          <a:xfrm>
            <a:off x="4078819" y="2208228"/>
            <a:ext cx="672581" cy="2700344"/>
            <a:chOff x="1423572" y="2218645"/>
            <a:chExt cx="672581" cy="2700344"/>
          </a:xfrm>
        </p:grpSpPr>
        <p:cxnSp>
          <p:nvCxnSpPr>
            <p:cNvPr id="31" name="Connecteur droit avec flèche 30">
              <a:extLst>
                <a:ext uri="{FF2B5EF4-FFF2-40B4-BE49-F238E27FC236}">
                  <a16:creationId xmlns:a16="http://schemas.microsoft.com/office/drawing/2014/main" id="{02EC014A-E3AB-0899-476E-45036273ED7C}"/>
                </a:ext>
              </a:extLst>
            </p:cNvPr>
            <p:cNvCxnSpPr/>
            <p:nvPr/>
          </p:nvCxnSpPr>
          <p:spPr>
            <a:xfrm>
              <a:off x="1737989" y="2934682"/>
              <a:ext cx="0" cy="27779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Connecteur droit avec flèche 31">
              <a:extLst>
                <a:ext uri="{FF2B5EF4-FFF2-40B4-BE49-F238E27FC236}">
                  <a16:creationId xmlns:a16="http://schemas.microsoft.com/office/drawing/2014/main" id="{7DD3281F-199B-818C-0F4C-0E03F61A5B97}"/>
                </a:ext>
              </a:extLst>
            </p:cNvPr>
            <p:cNvCxnSpPr/>
            <p:nvPr/>
          </p:nvCxnSpPr>
          <p:spPr>
            <a:xfrm>
              <a:off x="1745666" y="3919452"/>
              <a:ext cx="0" cy="27779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33" name="Groupe 32">
              <a:extLst>
                <a:ext uri="{FF2B5EF4-FFF2-40B4-BE49-F238E27FC236}">
                  <a16:creationId xmlns:a16="http://schemas.microsoft.com/office/drawing/2014/main" id="{C567AA91-07EB-C23A-E210-0E2B6B2750B2}"/>
                </a:ext>
              </a:extLst>
            </p:cNvPr>
            <p:cNvGrpSpPr/>
            <p:nvPr/>
          </p:nvGrpSpPr>
          <p:grpSpPr>
            <a:xfrm>
              <a:off x="1433577" y="2218645"/>
              <a:ext cx="662576" cy="711834"/>
              <a:chOff x="382127" y="1134698"/>
              <a:chExt cx="662576" cy="711834"/>
            </a:xfrm>
          </p:grpSpPr>
          <p:grpSp>
            <p:nvGrpSpPr>
              <p:cNvPr id="49" name="Groupe 48">
                <a:extLst>
                  <a:ext uri="{FF2B5EF4-FFF2-40B4-BE49-F238E27FC236}">
                    <a16:creationId xmlns:a16="http://schemas.microsoft.com/office/drawing/2014/main" id="{0826E040-AE50-D6A5-9585-724C79CE7FB4}"/>
                  </a:ext>
                </a:extLst>
              </p:cNvPr>
              <p:cNvGrpSpPr/>
              <p:nvPr/>
            </p:nvGrpSpPr>
            <p:grpSpPr>
              <a:xfrm>
                <a:off x="382127" y="1134698"/>
                <a:ext cx="662576" cy="711834"/>
                <a:chOff x="3605481" y="1185813"/>
                <a:chExt cx="662576" cy="711834"/>
              </a:xfrm>
            </p:grpSpPr>
            <p:sp>
              <p:nvSpPr>
                <p:cNvPr id="60" name="Rectangle 59">
                  <a:extLst>
                    <a:ext uri="{FF2B5EF4-FFF2-40B4-BE49-F238E27FC236}">
                      <a16:creationId xmlns:a16="http://schemas.microsoft.com/office/drawing/2014/main" id="{CE690E61-6881-4624-FB24-6EA7F8F91D5D}"/>
                    </a:ext>
                  </a:extLst>
                </p:cNvPr>
                <p:cNvSpPr/>
                <p:nvPr/>
              </p:nvSpPr>
              <p:spPr>
                <a:xfrm>
                  <a:off x="3605481" y="1185813"/>
                  <a:ext cx="662576" cy="711834"/>
                </a:xfrm>
                <a:prstGeom prst="rect">
                  <a:avLst/>
                </a:prstGeom>
                <a:noFill/>
                <a:ln w="3175">
                  <a:solidFill>
                    <a:schemeClr val="tx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sz="900" dirty="0">
                    <a:latin typeface="Montserrat" panose="00000500000000000000" pitchFamily="2" charset="0"/>
                  </a:endParaRPr>
                </a:p>
              </p:txBody>
            </p:sp>
            <p:sp>
              <p:nvSpPr>
                <p:cNvPr id="61" name="Rectangle 60">
                  <a:extLst>
                    <a:ext uri="{FF2B5EF4-FFF2-40B4-BE49-F238E27FC236}">
                      <a16:creationId xmlns:a16="http://schemas.microsoft.com/office/drawing/2014/main" id="{A65907A7-0B80-C646-3AE7-D16CF1796932}"/>
                    </a:ext>
                  </a:extLst>
                </p:cNvPr>
                <p:cNvSpPr>
                  <a:spLocks noChangeArrowheads="1"/>
                </p:cNvSpPr>
                <p:nvPr/>
              </p:nvSpPr>
              <p:spPr bwMode="auto">
                <a:xfrm>
                  <a:off x="3605483" y="1712981"/>
                  <a:ext cx="662574"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1100" b="1" dirty="0">
                      <a:latin typeface="Montserrat" panose="00000500000000000000" pitchFamily="2" charset="0"/>
                    </a:rPr>
                    <a:t>ALONE</a:t>
                  </a:r>
                </a:p>
              </p:txBody>
            </p:sp>
            <p:sp>
              <p:nvSpPr>
                <p:cNvPr id="72" name="Rectangle 71">
                  <a:extLst>
                    <a:ext uri="{FF2B5EF4-FFF2-40B4-BE49-F238E27FC236}">
                      <a16:creationId xmlns:a16="http://schemas.microsoft.com/office/drawing/2014/main" id="{3C65E178-BF7A-2CCD-5216-0330F833D4BC}"/>
                    </a:ext>
                  </a:extLst>
                </p:cNvPr>
                <p:cNvSpPr>
                  <a:spLocks noChangeArrowheads="1"/>
                </p:cNvSpPr>
                <p:nvPr/>
              </p:nvSpPr>
              <p:spPr bwMode="auto">
                <a:xfrm>
                  <a:off x="3609799" y="1207594"/>
                  <a:ext cx="65394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900" dirty="0">
                      <a:solidFill>
                        <a:srgbClr val="2E7D48"/>
                      </a:solidFill>
                      <a:latin typeface="Montserrat" panose="00000500000000000000" pitchFamily="2" charset="0"/>
                    </a:rPr>
                    <a:t>Ready</a:t>
                  </a:r>
                </a:p>
              </p:txBody>
            </p:sp>
          </p:grpSp>
          <p:pic>
            <p:nvPicPr>
              <p:cNvPr id="50" name="Graphique 49">
                <a:extLst>
                  <a:ext uri="{FF2B5EF4-FFF2-40B4-BE49-F238E27FC236}">
                    <a16:creationId xmlns:a16="http://schemas.microsoft.com/office/drawing/2014/main" id="{E7E38DA9-72DA-A9F6-F600-41159C38CDB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99588" y="1267388"/>
                <a:ext cx="457200" cy="457200"/>
              </a:xfrm>
              <a:prstGeom prst="rect">
                <a:avLst/>
              </a:prstGeom>
            </p:spPr>
          </p:pic>
        </p:grpSp>
        <p:grpSp>
          <p:nvGrpSpPr>
            <p:cNvPr id="34" name="Groupe 33">
              <a:extLst>
                <a:ext uri="{FF2B5EF4-FFF2-40B4-BE49-F238E27FC236}">
                  <a16:creationId xmlns:a16="http://schemas.microsoft.com/office/drawing/2014/main" id="{BDA81836-7489-6ABD-E793-9BE7CBA58EF7}"/>
                </a:ext>
              </a:extLst>
            </p:cNvPr>
            <p:cNvGrpSpPr/>
            <p:nvPr/>
          </p:nvGrpSpPr>
          <p:grpSpPr>
            <a:xfrm>
              <a:off x="1423572" y="4207155"/>
              <a:ext cx="662576" cy="711834"/>
              <a:chOff x="382127" y="1134698"/>
              <a:chExt cx="662576" cy="711834"/>
            </a:xfrm>
          </p:grpSpPr>
          <p:grpSp>
            <p:nvGrpSpPr>
              <p:cNvPr id="41" name="Groupe 40">
                <a:extLst>
                  <a:ext uri="{FF2B5EF4-FFF2-40B4-BE49-F238E27FC236}">
                    <a16:creationId xmlns:a16="http://schemas.microsoft.com/office/drawing/2014/main" id="{3892C19F-23DE-0F72-6D0A-F77B109191E1}"/>
                  </a:ext>
                </a:extLst>
              </p:cNvPr>
              <p:cNvGrpSpPr/>
              <p:nvPr/>
            </p:nvGrpSpPr>
            <p:grpSpPr>
              <a:xfrm>
                <a:off x="382127" y="1134698"/>
                <a:ext cx="662576" cy="711834"/>
                <a:chOff x="3605481" y="1185813"/>
                <a:chExt cx="662576" cy="711834"/>
              </a:xfrm>
            </p:grpSpPr>
            <p:sp>
              <p:nvSpPr>
                <p:cNvPr id="46" name="Rectangle 45">
                  <a:extLst>
                    <a:ext uri="{FF2B5EF4-FFF2-40B4-BE49-F238E27FC236}">
                      <a16:creationId xmlns:a16="http://schemas.microsoft.com/office/drawing/2014/main" id="{410D9C61-9B2C-899A-63AC-21ECD7CAB1FC}"/>
                    </a:ext>
                  </a:extLst>
                </p:cNvPr>
                <p:cNvSpPr/>
                <p:nvPr/>
              </p:nvSpPr>
              <p:spPr>
                <a:xfrm>
                  <a:off x="3605481" y="1185813"/>
                  <a:ext cx="662576" cy="711834"/>
                </a:xfrm>
                <a:prstGeom prst="rect">
                  <a:avLst/>
                </a:prstGeom>
                <a:noFill/>
                <a:ln w="3175">
                  <a:solidFill>
                    <a:schemeClr val="tx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sz="900" dirty="0">
                    <a:latin typeface="Montserrat" panose="00000500000000000000" pitchFamily="2" charset="0"/>
                  </a:endParaRPr>
                </a:p>
              </p:txBody>
            </p:sp>
            <p:sp>
              <p:nvSpPr>
                <p:cNvPr id="47" name="Rectangle 46">
                  <a:extLst>
                    <a:ext uri="{FF2B5EF4-FFF2-40B4-BE49-F238E27FC236}">
                      <a16:creationId xmlns:a16="http://schemas.microsoft.com/office/drawing/2014/main" id="{AC5D76B7-1739-FFD3-877D-26E825D1DD33}"/>
                    </a:ext>
                  </a:extLst>
                </p:cNvPr>
                <p:cNvSpPr>
                  <a:spLocks noChangeArrowheads="1"/>
                </p:cNvSpPr>
                <p:nvPr/>
              </p:nvSpPr>
              <p:spPr bwMode="auto">
                <a:xfrm>
                  <a:off x="3605483" y="1712981"/>
                  <a:ext cx="662574"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1100" b="1" dirty="0">
                      <a:latin typeface="Montserrat" panose="00000500000000000000" pitchFamily="2" charset="0"/>
                    </a:rPr>
                    <a:t>ALONE</a:t>
                  </a:r>
                </a:p>
              </p:txBody>
            </p:sp>
            <p:sp>
              <p:nvSpPr>
                <p:cNvPr id="48" name="Rectangle 47">
                  <a:extLst>
                    <a:ext uri="{FF2B5EF4-FFF2-40B4-BE49-F238E27FC236}">
                      <a16:creationId xmlns:a16="http://schemas.microsoft.com/office/drawing/2014/main" id="{AD13ED5E-D072-77F2-27E6-12D31DE53349}"/>
                    </a:ext>
                  </a:extLst>
                </p:cNvPr>
                <p:cNvSpPr>
                  <a:spLocks noChangeArrowheads="1"/>
                </p:cNvSpPr>
                <p:nvPr/>
              </p:nvSpPr>
              <p:spPr bwMode="auto">
                <a:xfrm>
                  <a:off x="3609799" y="1207594"/>
                  <a:ext cx="65394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900" dirty="0">
                      <a:solidFill>
                        <a:srgbClr val="2E7D48"/>
                      </a:solidFill>
                      <a:latin typeface="Montserrat" panose="00000500000000000000" pitchFamily="2" charset="0"/>
                    </a:rPr>
                    <a:t>Ready</a:t>
                  </a:r>
                </a:p>
              </p:txBody>
            </p:sp>
          </p:grpSp>
          <p:pic>
            <p:nvPicPr>
              <p:cNvPr id="45" name="Graphique 44">
                <a:extLst>
                  <a:ext uri="{FF2B5EF4-FFF2-40B4-BE49-F238E27FC236}">
                    <a16:creationId xmlns:a16="http://schemas.microsoft.com/office/drawing/2014/main" id="{AAB69D19-A6C2-F12D-79C5-43CB33F384C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99588" y="1267388"/>
                <a:ext cx="457200" cy="457200"/>
              </a:xfrm>
              <a:prstGeom prst="rect">
                <a:avLst/>
              </a:prstGeom>
            </p:spPr>
          </p:pic>
        </p:grpSp>
        <p:grpSp>
          <p:nvGrpSpPr>
            <p:cNvPr id="35" name="Groupe 34">
              <a:extLst>
                <a:ext uri="{FF2B5EF4-FFF2-40B4-BE49-F238E27FC236}">
                  <a16:creationId xmlns:a16="http://schemas.microsoft.com/office/drawing/2014/main" id="{4073BC5F-31AA-4009-43CB-E7B172F08E7D}"/>
                </a:ext>
              </a:extLst>
            </p:cNvPr>
            <p:cNvGrpSpPr/>
            <p:nvPr/>
          </p:nvGrpSpPr>
          <p:grpSpPr>
            <a:xfrm>
              <a:off x="1425042" y="3229693"/>
              <a:ext cx="666793" cy="711833"/>
              <a:chOff x="369274" y="2278616"/>
              <a:chExt cx="666793" cy="711833"/>
            </a:xfrm>
          </p:grpSpPr>
          <p:grpSp>
            <p:nvGrpSpPr>
              <p:cNvPr id="36" name="Groupe 35">
                <a:extLst>
                  <a:ext uri="{FF2B5EF4-FFF2-40B4-BE49-F238E27FC236}">
                    <a16:creationId xmlns:a16="http://schemas.microsoft.com/office/drawing/2014/main" id="{4DA25170-8167-C34A-2B9D-885FDE48B305}"/>
                  </a:ext>
                </a:extLst>
              </p:cNvPr>
              <p:cNvGrpSpPr/>
              <p:nvPr/>
            </p:nvGrpSpPr>
            <p:grpSpPr>
              <a:xfrm>
                <a:off x="369274" y="2278616"/>
                <a:ext cx="666793" cy="711833"/>
                <a:chOff x="1690473" y="2789746"/>
                <a:chExt cx="500095" cy="533875"/>
              </a:xfrm>
            </p:grpSpPr>
            <p:sp>
              <p:nvSpPr>
                <p:cNvPr id="38" name="Rectangle 37">
                  <a:extLst>
                    <a:ext uri="{FF2B5EF4-FFF2-40B4-BE49-F238E27FC236}">
                      <a16:creationId xmlns:a16="http://schemas.microsoft.com/office/drawing/2014/main" id="{42B9E7F0-9B78-B4B8-09BB-93A610F0A11E}"/>
                    </a:ext>
                  </a:extLst>
                </p:cNvPr>
                <p:cNvSpPr/>
                <p:nvPr/>
              </p:nvSpPr>
              <p:spPr>
                <a:xfrm>
                  <a:off x="1693636" y="2789746"/>
                  <a:ext cx="496932" cy="533875"/>
                </a:xfrm>
                <a:prstGeom prst="rect">
                  <a:avLst/>
                </a:prstGeom>
                <a:solidFill>
                  <a:schemeClr val="bg1"/>
                </a:solidFill>
                <a:ln w="3175">
                  <a:solidFill>
                    <a:schemeClr val="tx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sz="900">
                    <a:latin typeface="Montserrat" panose="00000500000000000000" pitchFamily="2" charset="0"/>
                  </a:endParaRPr>
                </a:p>
              </p:txBody>
            </p:sp>
            <p:sp>
              <p:nvSpPr>
                <p:cNvPr id="39" name="Rectangle 38">
                  <a:extLst>
                    <a:ext uri="{FF2B5EF4-FFF2-40B4-BE49-F238E27FC236}">
                      <a16:creationId xmlns:a16="http://schemas.microsoft.com/office/drawing/2014/main" id="{FF17249C-138A-C2CB-3833-55F263E8756A}"/>
                    </a:ext>
                  </a:extLst>
                </p:cNvPr>
                <p:cNvSpPr>
                  <a:spLocks noChangeArrowheads="1"/>
                </p:cNvSpPr>
                <p:nvPr/>
              </p:nvSpPr>
              <p:spPr bwMode="auto">
                <a:xfrm>
                  <a:off x="1696948" y="2795302"/>
                  <a:ext cx="490455" cy="103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900" dirty="0">
                      <a:solidFill>
                        <a:srgbClr val="F58D53"/>
                      </a:solidFill>
                      <a:latin typeface="Montserrat" panose="00000500000000000000" pitchFamily="2" charset="0"/>
                    </a:rPr>
                    <a:t>Transient</a:t>
                  </a:r>
                </a:p>
              </p:txBody>
            </p:sp>
            <p:sp>
              <p:nvSpPr>
                <p:cNvPr id="40" name="Rectangle 39">
                  <a:extLst>
                    <a:ext uri="{FF2B5EF4-FFF2-40B4-BE49-F238E27FC236}">
                      <a16:creationId xmlns:a16="http://schemas.microsoft.com/office/drawing/2014/main" id="{E1CACEA3-EEAE-9C6F-A343-F244B030CD60}"/>
                    </a:ext>
                  </a:extLst>
                </p:cNvPr>
                <p:cNvSpPr>
                  <a:spLocks noChangeArrowheads="1"/>
                </p:cNvSpPr>
                <p:nvPr/>
              </p:nvSpPr>
              <p:spPr bwMode="auto">
                <a:xfrm>
                  <a:off x="1690473" y="3178141"/>
                  <a:ext cx="496931" cy="126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1100" b="1" dirty="0">
                      <a:latin typeface="Montserrat" panose="00000500000000000000" pitchFamily="2" charset="0"/>
                    </a:rPr>
                    <a:t>ALONE</a:t>
                  </a:r>
                </a:p>
              </p:txBody>
            </p:sp>
          </p:grpSp>
          <p:pic>
            <p:nvPicPr>
              <p:cNvPr id="37" name="Graphique 36">
                <a:extLst>
                  <a:ext uri="{FF2B5EF4-FFF2-40B4-BE49-F238E27FC236}">
                    <a16:creationId xmlns:a16="http://schemas.microsoft.com/office/drawing/2014/main" id="{87D4DFEA-1BAE-DE2B-F67F-1C1F989D72B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64242" y="2378723"/>
                <a:ext cx="457200" cy="457200"/>
              </a:xfrm>
              <a:prstGeom prst="rect">
                <a:avLst/>
              </a:prstGeom>
            </p:spPr>
          </p:pic>
        </p:grpSp>
      </p:grpSp>
      <p:cxnSp>
        <p:nvCxnSpPr>
          <p:cNvPr id="111" name="Connecteur droit avec flèche 110">
            <a:extLst>
              <a:ext uri="{FF2B5EF4-FFF2-40B4-BE49-F238E27FC236}">
                <a16:creationId xmlns:a16="http://schemas.microsoft.com/office/drawing/2014/main" id="{C199EFA3-906C-4440-B1CB-FA2B38392CF5}"/>
              </a:ext>
            </a:extLst>
          </p:cNvPr>
          <p:cNvCxnSpPr>
            <a:cxnSpLocks/>
          </p:cNvCxnSpPr>
          <p:nvPr/>
        </p:nvCxnSpPr>
        <p:spPr>
          <a:xfrm rot="10800000">
            <a:off x="4739884" y="2534816"/>
            <a:ext cx="720000" cy="0"/>
          </a:xfrm>
          <a:prstGeom prst="straightConnector1">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pic>
        <p:nvPicPr>
          <p:cNvPr id="51" name="mirror-33">
            <a:hlinkClick r:id="" action="ppaction://media"/>
            <a:extLst>
              <a:ext uri="{FF2B5EF4-FFF2-40B4-BE49-F238E27FC236}">
                <a16:creationId xmlns:a16="http://schemas.microsoft.com/office/drawing/2014/main" id="{857EF4E8-E3B2-827F-BD29-96F7A70EB3D9}"/>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548160" y="6263902"/>
            <a:ext cx="487363" cy="487363"/>
          </a:xfrm>
          <a:prstGeom prst="rect">
            <a:avLst/>
          </a:prstGeom>
        </p:spPr>
      </p:pic>
    </p:spTree>
    <p:extLst>
      <p:ext uri="{BB962C8B-B14F-4D97-AF65-F5344CB8AC3E}">
        <p14:creationId xmlns:p14="http://schemas.microsoft.com/office/powerpoint/2010/main" val="967082170"/>
      </p:ext>
    </p:extLst>
  </p:cSld>
  <p:clrMapOvr>
    <a:masterClrMapping/>
  </p:clrMapOvr>
  <mc:AlternateContent xmlns:mc="http://schemas.openxmlformats.org/markup-compatibility/2006" xmlns:p14="http://schemas.microsoft.com/office/powerpoint/2010/main">
    <mc:Choice Requires="p14">
      <p:transition spd="slow" p14:dur="2000" advClick="0" advTm="32000"/>
    </mc:Choice>
    <mc:Fallback xmlns="">
      <p:transition spd="slow" advClick="0" advTm="3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012" fill="hold"/>
                                        <p:tgtEl>
                                          <p:spTgt spid="5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51"/>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9" name="Connecteur droit avec flèche 78">
            <a:extLst>
              <a:ext uri="{FF2B5EF4-FFF2-40B4-BE49-F238E27FC236}">
                <a16:creationId xmlns:a16="http://schemas.microsoft.com/office/drawing/2014/main" id="{E0FE3F60-B361-4811-9B44-E53DC04D574E}"/>
              </a:ext>
            </a:extLst>
          </p:cNvPr>
          <p:cNvCxnSpPr/>
          <p:nvPr/>
        </p:nvCxnSpPr>
        <p:spPr>
          <a:xfrm>
            <a:off x="2609966" y="4760219"/>
            <a:ext cx="0" cy="27779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4" name="Tableau 18">
            <a:extLst>
              <a:ext uri="{FF2B5EF4-FFF2-40B4-BE49-F238E27FC236}">
                <a16:creationId xmlns:a16="http://schemas.microsoft.com/office/drawing/2014/main" id="{CB4E703B-4FA6-0C70-F026-5A2B7C5E57E0}"/>
              </a:ext>
            </a:extLst>
          </p:cNvPr>
          <p:cNvGraphicFramePr>
            <a:graphicFrameLocks noGrp="1"/>
          </p:cNvGraphicFramePr>
          <p:nvPr/>
        </p:nvGraphicFramePr>
        <p:xfrm>
          <a:off x="5909733" y="1894150"/>
          <a:ext cx="6036734" cy="3425806"/>
        </p:xfrm>
        <a:graphic>
          <a:graphicData uri="http://schemas.openxmlformats.org/drawingml/2006/table">
            <a:tbl>
              <a:tblPr firstRow="1" bandRow="1">
                <a:tableStyleId>{5940675A-B579-460E-94D1-54222C63F5DA}</a:tableStyleId>
              </a:tblPr>
              <a:tblGrid>
                <a:gridCol w="1397000">
                  <a:extLst>
                    <a:ext uri="{9D8B030D-6E8A-4147-A177-3AD203B41FA5}">
                      <a16:colId xmlns:a16="http://schemas.microsoft.com/office/drawing/2014/main" val="3395090101"/>
                    </a:ext>
                  </a:extLst>
                </a:gridCol>
                <a:gridCol w="4639734">
                  <a:extLst>
                    <a:ext uri="{9D8B030D-6E8A-4147-A177-3AD203B41FA5}">
                      <a16:colId xmlns:a16="http://schemas.microsoft.com/office/drawing/2014/main" val="3668701919"/>
                    </a:ext>
                  </a:extLst>
                </a:gridCol>
              </a:tblGrid>
              <a:tr h="718117">
                <a:tc>
                  <a:txBody>
                    <a:bodyPr/>
                    <a:lstStyle/>
                    <a:p>
                      <a:pPr algn="ctr">
                        <a:lnSpc>
                          <a:spcPct val="150000"/>
                        </a:lnSpc>
                      </a:pPr>
                      <a:r>
                        <a:rPr lang="fr-FR" sz="1200" dirty="0">
                          <a:solidFill>
                            <a:srgbClr val="000000"/>
                          </a:solidFill>
                          <a:latin typeface="+mn-lt"/>
                        </a:rPr>
                        <a:t>swap</a:t>
                      </a:r>
                    </a:p>
                  </a:txBody>
                  <a:tcPr marL="121920" marR="121920" marT="60960" marB="60960" anchor="ctr">
                    <a:lnL w="12700" cap="flat" cmpd="sng" algn="ctr">
                      <a:noFill/>
                      <a:prstDash val="solid"/>
                      <a:round/>
                      <a:headEnd type="none" w="med" len="med"/>
                      <a:tailEnd type="none" w="med" len="med"/>
                    </a:lnL>
                    <a:lnR w="6350" cap="flat" cmpd="sng" algn="ctr">
                      <a:solidFill>
                        <a:schemeClr val="accent1"/>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1527175" rtl="0" eaLnBrk="0" fontAlgn="auto" latinLnBrk="0" hangingPunct="0">
                        <a:lnSpc>
                          <a:spcPct val="150000"/>
                        </a:lnSpc>
                        <a:spcBef>
                          <a:spcPts val="0"/>
                        </a:spcBef>
                        <a:spcAft>
                          <a:spcPts val="0"/>
                        </a:spcAft>
                        <a:buClrTx/>
                        <a:buSzTx/>
                        <a:buFontTx/>
                        <a:buNone/>
                        <a:tabLst>
                          <a:tab pos="1081088" algn="l"/>
                        </a:tabLst>
                        <a:defRPr/>
                      </a:pPr>
                      <a:r>
                        <a:rPr lang="en-US" sz="1200" b="0" i="0" baseline="0" dirty="0">
                          <a:latin typeface="+mn-lt"/>
                          <a:cs typeface="Courier New" pitchFamily="49" charset="0"/>
                        </a:rPr>
                        <a:t>swap by an administrator for reversing PRIM-SECOND roles with </a:t>
                      </a:r>
                      <a:r>
                        <a:rPr lang="en-US" sz="1200" b="0" i="0" baseline="0" dirty="0" err="1">
                          <a:latin typeface="+mn-lt"/>
                          <a:cs typeface="Courier New" pitchFamily="49" charset="0"/>
                        </a:rPr>
                        <a:t>safekit</a:t>
                      </a:r>
                      <a:r>
                        <a:rPr lang="en-US" sz="1200" b="0" i="0" baseline="0" dirty="0">
                          <a:latin typeface="+mn-lt"/>
                          <a:cs typeface="Courier New" pitchFamily="49" charset="0"/>
                        </a:rPr>
                        <a:t> swap –m AM</a:t>
                      </a:r>
                    </a:p>
                  </a:txBody>
                  <a:tcPr marL="121920" marR="121920" marT="60960" marB="60960" anchor="ctr">
                    <a:lnL w="635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88794201"/>
                  </a:ext>
                </a:extLst>
              </a:tr>
              <a:tr h="902563">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fr-FR" sz="1200" dirty="0" err="1">
                          <a:solidFill>
                            <a:srgbClr val="000000"/>
                          </a:solidFill>
                          <a:latin typeface="+mn-lt"/>
                        </a:rPr>
                        <a:t>stopstart</a:t>
                      </a:r>
                      <a:r>
                        <a:rPr lang="fr-FR" sz="1200" dirty="0">
                          <a:solidFill>
                            <a:srgbClr val="000000"/>
                          </a:solidFill>
                          <a:latin typeface="+mn-lt"/>
                        </a:rPr>
                        <a:t> on PRIM</a:t>
                      </a:r>
                    </a:p>
                  </a:txBody>
                  <a:tcPr marL="121920" marR="121920" marT="60960" marB="60960" anchor="ctr">
                    <a:lnL w="12700" cap="flat" cmpd="sng" algn="ctr">
                      <a:no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50000"/>
                        </a:lnSpc>
                        <a:spcBef>
                          <a:spcPts val="0"/>
                        </a:spcBef>
                        <a:spcAft>
                          <a:spcPts val="0"/>
                        </a:spcAft>
                        <a:buClrTx/>
                        <a:buSzTx/>
                        <a:buFont typeface="Arial" panose="020B0604020202020204" pitchFamily="34" charset="0"/>
                        <a:buNone/>
                        <a:tabLst/>
                        <a:defRPr/>
                      </a:pPr>
                      <a:r>
                        <a:rPr lang="fr-FR" sz="1200" dirty="0" err="1">
                          <a:solidFill>
                            <a:srgbClr val="000000"/>
                          </a:solidFill>
                          <a:latin typeface="+mn-lt"/>
                        </a:rPr>
                        <a:t>stopstart</a:t>
                      </a:r>
                      <a:r>
                        <a:rPr lang="fr-FR" sz="1200" dirty="0">
                          <a:solidFill>
                            <a:srgbClr val="000000"/>
                          </a:solidFill>
                          <a:latin typeface="+mn-lt"/>
                        </a:rPr>
                        <a:t> by an </a:t>
                      </a:r>
                      <a:r>
                        <a:rPr lang="fr-FR" sz="1200" dirty="0" err="1">
                          <a:solidFill>
                            <a:srgbClr val="000000"/>
                          </a:solidFill>
                          <a:latin typeface="+mn-lt"/>
                        </a:rPr>
                        <a:t>administrator</a:t>
                      </a:r>
                      <a:r>
                        <a:rPr lang="fr-FR" sz="1200" dirty="0">
                          <a:solidFill>
                            <a:srgbClr val="000000"/>
                          </a:solidFill>
                          <a:latin typeface="+mn-lt"/>
                        </a:rPr>
                        <a:t> or by a checker.</a:t>
                      </a:r>
                    </a:p>
                    <a:p>
                      <a:pPr marL="0" marR="0" lvl="0" indent="0" algn="l" defTabSz="914400" rtl="0" eaLnBrk="1" fontAlgn="auto" latinLnBrk="0" hangingPunct="1">
                        <a:lnSpc>
                          <a:spcPct val="150000"/>
                        </a:lnSpc>
                        <a:spcBef>
                          <a:spcPts val="0"/>
                        </a:spcBef>
                        <a:spcAft>
                          <a:spcPts val="0"/>
                        </a:spcAft>
                        <a:buClrTx/>
                        <a:buSzTx/>
                        <a:buFont typeface="Arial" panose="020B0604020202020204" pitchFamily="34" charset="0"/>
                        <a:buNone/>
                        <a:tabLst/>
                        <a:defRPr/>
                      </a:pPr>
                      <a:r>
                        <a:rPr lang="fr-FR" sz="1200" dirty="0">
                          <a:solidFill>
                            <a:srgbClr val="000000"/>
                          </a:solidFill>
                          <a:latin typeface="+mn-lt"/>
                        </a:rPr>
                        <a:t>Failover on the SECOND </a:t>
                      </a:r>
                      <a:r>
                        <a:rPr lang="fr-FR" sz="1200" dirty="0" err="1">
                          <a:solidFill>
                            <a:srgbClr val="000000"/>
                          </a:solidFill>
                          <a:latin typeface="+mn-lt"/>
                        </a:rPr>
                        <a:t>which</a:t>
                      </a:r>
                      <a:r>
                        <a:rPr lang="fr-FR" sz="1200" dirty="0">
                          <a:solidFill>
                            <a:srgbClr val="000000"/>
                          </a:solidFill>
                          <a:latin typeface="+mn-lt"/>
                        </a:rPr>
                        <a:t> </a:t>
                      </a:r>
                      <a:r>
                        <a:rPr lang="fr-FR" sz="1200" dirty="0" err="1">
                          <a:solidFill>
                            <a:srgbClr val="000000"/>
                          </a:solidFill>
                          <a:latin typeface="+mn-lt"/>
                        </a:rPr>
                        <a:t>becomes</a:t>
                      </a:r>
                      <a:r>
                        <a:rPr lang="fr-FR" sz="1200" dirty="0">
                          <a:solidFill>
                            <a:srgbClr val="000000"/>
                          </a:solidFill>
                          <a:latin typeface="+mn-lt"/>
                        </a:rPr>
                        <a:t> PRIM (=swap)</a:t>
                      </a:r>
                    </a:p>
                  </a:txBody>
                  <a:tcPr marL="121920" marR="121920" marT="60960" marB="60960" anchor="ctr">
                    <a:lnL w="635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54915866"/>
                  </a:ext>
                </a:extLst>
              </a:tr>
              <a:tr h="902563">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fr-FR" sz="1200" dirty="0" err="1">
                          <a:solidFill>
                            <a:srgbClr val="000000"/>
                          </a:solidFill>
                          <a:latin typeface="+mn-lt"/>
                        </a:rPr>
                        <a:t>stopstart</a:t>
                      </a:r>
                      <a:r>
                        <a:rPr lang="fr-FR" sz="1200" dirty="0">
                          <a:solidFill>
                            <a:srgbClr val="000000"/>
                          </a:solidFill>
                          <a:latin typeface="+mn-lt"/>
                        </a:rPr>
                        <a:t> on ALONE</a:t>
                      </a:r>
                    </a:p>
                  </a:txBody>
                  <a:tcPr marL="121920" marR="121920" marT="60960" marB="60960" anchor="ctr">
                    <a:lnL w="12700" cap="flat" cmpd="sng" algn="ctr">
                      <a:no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50000"/>
                        </a:lnSpc>
                        <a:spcBef>
                          <a:spcPts val="0"/>
                        </a:spcBef>
                        <a:spcAft>
                          <a:spcPts val="0"/>
                        </a:spcAft>
                        <a:buClrTx/>
                        <a:buSzTx/>
                        <a:buFont typeface="Arial" panose="020B0604020202020204" pitchFamily="34" charset="0"/>
                        <a:buNone/>
                        <a:tabLst/>
                        <a:defRPr/>
                      </a:pPr>
                      <a:r>
                        <a:rPr lang="fr-FR" sz="1200" dirty="0" err="1">
                          <a:solidFill>
                            <a:srgbClr val="000000"/>
                          </a:solidFill>
                          <a:latin typeface="+mn-lt"/>
                        </a:rPr>
                        <a:t>Fully</a:t>
                      </a:r>
                      <a:r>
                        <a:rPr lang="fr-FR" sz="1200" dirty="0">
                          <a:solidFill>
                            <a:srgbClr val="000000"/>
                          </a:solidFill>
                          <a:latin typeface="+mn-lt"/>
                        </a:rPr>
                        <a:t> stop and start the module on the </a:t>
                      </a:r>
                      <a:r>
                        <a:rPr lang="fr-FR" sz="1200" dirty="0" err="1">
                          <a:solidFill>
                            <a:srgbClr val="000000"/>
                          </a:solidFill>
                          <a:latin typeface="+mn-lt"/>
                        </a:rPr>
                        <a:t>node</a:t>
                      </a:r>
                      <a:r>
                        <a:rPr lang="fr-FR" sz="1200" dirty="0">
                          <a:solidFill>
                            <a:srgbClr val="000000"/>
                          </a:solidFill>
                          <a:latin typeface="+mn-lt"/>
                        </a:rPr>
                        <a:t> </a:t>
                      </a:r>
                      <a:r>
                        <a:rPr lang="fr-FR" sz="1200" dirty="0" err="1">
                          <a:solidFill>
                            <a:srgbClr val="000000"/>
                          </a:solidFill>
                          <a:latin typeface="+mn-lt"/>
                        </a:rPr>
                        <a:t>which</a:t>
                      </a:r>
                      <a:r>
                        <a:rPr lang="fr-FR" sz="1200" dirty="0">
                          <a:solidFill>
                            <a:srgbClr val="000000"/>
                          </a:solidFill>
                          <a:latin typeface="+mn-lt"/>
                        </a:rPr>
                        <a:t> </a:t>
                      </a:r>
                      <a:r>
                        <a:rPr lang="fr-FR" sz="1200" dirty="0" err="1">
                          <a:solidFill>
                            <a:srgbClr val="000000"/>
                          </a:solidFill>
                          <a:latin typeface="+mn-lt"/>
                        </a:rPr>
                        <a:t>restarts</a:t>
                      </a:r>
                      <a:r>
                        <a:rPr lang="fr-FR" sz="1200" dirty="0">
                          <a:solidFill>
                            <a:srgbClr val="000000"/>
                          </a:solidFill>
                          <a:latin typeface="+mn-lt"/>
                        </a:rPr>
                        <a:t> as ALONE (</a:t>
                      </a:r>
                      <a:r>
                        <a:rPr lang="fr-FR" sz="1200" dirty="0" err="1">
                          <a:solidFill>
                            <a:srgbClr val="000000"/>
                          </a:solidFill>
                          <a:latin typeface="+mn-lt"/>
                        </a:rPr>
                        <a:t>restarts</a:t>
                      </a:r>
                      <a:r>
                        <a:rPr lang="fr-FR" sz="1200" dirty="0">
                          <a:solidFill>
                            <a:srgbClr val="000000"/>
                          </a:solidFill>
                          <a:latin typeface="+mn-lt"/>
                        </a:rPr>
                        <a:t> </a:t>
                      </a:r>
                      <a:r>
                        <a:rPr lang="fr-FR" sz="1200" dirty="0" err="1">
                          <a:solidFill>
                            <a:srgbClr val="000000"/>
                          </a:solidFill>
                          <a:latin typeface="+mn-lt"/>
                        </a:rPr>
                        <a:t>locally</a:t>
                      </a:r>
                      <a:r>
                        <a:rPr lang="fr-FR" sz="1200" dirty="0">
                          <a:solidFill>
                            <a:srgbClr val="000000"/>
                          </a:solidFill>
                          <a:latin typeface="+mn-lt"/>
                        </a:rPr>
                        <a:t> the application)</a:t>
                      </a:r>
                    </a:p>
                  </a:txBody>
                  <a:tcPr marL="121920" marR="121920" marT="60960" marB="60960" anchor="ctr">
                    <a:lnL w="635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5385673"/>
                  </a:ext>
                </a:extLst>
              </a:tr>
              <a:tr h="902563">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fr-FR" sz="1200" dirty="0" err="1">
                          <a:solidFill>
                            <a:srgbClr val="000000"/>
                          </a:solidFill>
                          <a:latin typeface="+mn-lt"/>
                        </a:rPr>
                        <a:t>stopstart</a:t>
                      </a:r>
                      <a:r>
                        <a:rPr lang="fr-FR" sz="1200" dirty="0">
                          <a:solidFill>
                            <a:srgbClr val="000000"/>
                          </a:solidFill>
                          <a:latin typeface="+mn-lt"/>
                        </a:rPr>
                        <a:t> on SECOND</a:t>
                      </a:r>
                    </a:p>
                  </a:txBody>
                  <a:tcPr marL="121920" marR="121920" marT="60960" marB="60960" anchor="ctr">
                    <a:lnL w="12700" cap="flat" cmpd="sng" algn="ctr">
                      <a:no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50000"/>
                        </a:lnSpc>
                        <a:spcBef>
                          <a:spcPts val="0"/>
                        </a:spcBef>
                        <a:spcAft>
                          <a:spcPts val="0"/>
                        </a:spcAft>
                        <a:buClrTx/>
                        <a:buSzTx/>
                        <a:buFont typeface="Arial" panose="020B0604020202020204" pitchFamily="34" charset="0"/>
                        <a:buNone/>
                        <a:tabLst/>
                        <a:defRPr/>
                      </a:pPr>
                      <a:r>
                        <a:rPr lang="fr-FR" sz="1200" dirty="0" err="1">
                          <a:solidFill>
                            <a:srgbClr val="000000"/>
                          </a:solidFill>
                          <a:latin typeface="+mn-lt"/>
                        </a:rPr>
                        <a:t>Fully</a:t>
                      </a:r>
                      <a:r>
                        <a:rPr lang="fr-FR" sz="1200" dirty="0">
                          <a:solidFill>
                            <a:srgbClr val="000000"/>
                          </a:solidFill>
                          <a:latin typeface="+mn-lt"/>
                        </a:rPr>
                        <a:t> stop and start the module on the </a:t>
                      </a:r>
                      <a:r>
                        <a:rPr lang="fr-FR" sz="1200" dirty="0" err="1">
                          <a:solidFill>
                            <a:srgbClr val="000000"/>
                          </a:solidFill>
                          <a:latin typeface="+mn-lt"/>
                        </a:rPr>
                        <a:t>node</a:t>
                      </a:r>
                      <a:r>
                        <a:rPr lang="fr-FR" sz="1200" dirty="0">
                          <a:solidFill>
                            <a:srgbClr val="000000"/>
                          </a:solidFill>
                          <a:latin typeface="+mn-lt"/>
                        </a:rPr>
                        <a:t> </a:t>
                      </a:r>
                      <a:r>
                        <a:rPr lang="fr-FR" sz="1200" dirty="0" err="1">
                          <a:solidFill>
                            <a:srgbClr val="000000"/>
                          </a:solidFill>
                          <a:latin typeface="+mn-lt"/>
                        </a:rPr>
                        <a:t>which</a:t>
                      </a:r>
                      <a:r>
                        <a:rPr lang="fr-FR" sz="1200" dirty="0">
                          <a:solidFill>
                            <a:srgbClr val="000000"/>
                          </a:solidFill>
                          <a:latin typeface="+mn-lt"/>
                        </a:rPr>
                        <a:t> </a:t>
                      </a:r>
                      <a:r>
                        <a:rPr lang="fr-FR" sz="1200" dirty="0" err="1">
                          <a:solidFill>
                            <a:srgbClr val="000000"/>
                          </a:solidFill>
                          <a:latin typeface="+mn-lt"/>
                        </a:rPr>
                        <a:t>restarts</a:t>
                      </a:r>
                      <a:r>
                        <a:rPr lang="fr-FR" sz="1200" dirty="0">
                          <a:solidFill>
                            <a:srgbClr val="000000"/>
                          </a:solidFill>
                          <a:latin typeface="+mn-lt"/>
                        </a:rPr>
                        <a:t> as SECOND  (</a:t>
                      </a:r>
                      <a:r>
                        <a:rPr lang="fr-FR" sz="1200" dirty="0" err="1">
                          <a:solidFill>
                            <a:srgbClr val="000000"/>
                          </a:solidFill>
                          <a:latin typeface="+mn-lt"/>
                        </a:rPr>
                        <a:t>after</a:t>
                      </a:r>
                      <a:r>
                        <a:rPr lang="fr-FR" sz="1200" dirty="0">
                          <a:solidFill>
                            <a:srgbClr val="000000"/>
                          </a:solidFill>
                          <a:latin typeface="+mn-lt"/>
                        </a:rPr>
                        <a:t> </a:t>
                      </a:r>
                      <a:r>
                        <a:rPr lang="fr-FR" sz="1200" dirty="0" err="1">
                          <a:solidFill>
                            <a:srgbClr val="000000"/>
                          </a:solidFill>
                          <a:latin typeface="+mn-lt"/>
                        </a:rPr>
                        <a:t>resynchronization</a:t>
                      </a:r>
                      <a:r>
                        <a:rPr lang="fr-FR" sz="1200" dirty="0">
                          <a:solidFill>
                            <a:srgbClr val="000000"/>
                          </a:solidFill>
                          <a:latin typeface="+mn-lt"/>
                        </a:rPr>
                        <a:t> of data)</a:t>
                      </a:r>
                    </a:p>
                  </a:txBody>
                  <a:tcPr marL="121920" marR="121920" marT="60960" marB="60960" anchor="ctr">
                    <a:lnL w="635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37147218"/>
                  </a:ext>
                </a:extLst>
              </a:tr>
            </a:tbl>
          </a:graphicData>
        </a:graphic>
      </p:graphicFrame>
      <p:sp>
        <p:nvSpPr>
          <p:cNvPr id="11" name="Titre 10">
            <a:extLst>
              <a:ext uri="{FF2B5EF4-FFF2-40B4-BE49-F238E27FC236}">
                <a16:creationId xmlns:a16="http://schemas.microsoft.com/office/drawing/2014/main" id="{3F90B7EC-9FE4-4C88-84C9-A38D71F7F9B2}"/>
              </a:ext>
            </a:extLst>
          </p:cNvPr>
          <p:cNvSpPr>
            <a:spLocks noGrp="1"/>
          </p:cNvSpPr>
          <p:nvPr>
            <p:ph type="title"/>
          </p:nvPr>
        </p:nvSpPr>
        <p:spPr/>
        <p:txBody>
          <a:bodyPr/>
          <a:lstStyle/>
          <a:p>
            <a:r>
              <a:rPr lang="fr-FR" dirty="0"/>
              <a:t>Swap or </a:t>
            </a:r>
            <a:r>
              <a:rPr lang="fr-FR" dirty="0" err="1"/>
              <a:t>stopstart</a:t>
            </a:r>
            <a:r>
              <a:rPr lang="fr-FR" dirty="0"/>
              <a:t> on PRIM</a:t>
            </a:r>
          </a:p>
        </p:txBody>
      </p:sp>
      <p:sp>
        <p:nvSpPr>
          <p:cNvPr id="12" name="Espace réservé du texte 11">
            <a:extLst>
              <a:ext uri="{FF2B5EF4-FFF2-40B4-BE49-F238E27FC236}">
                <a16:creationId xmlns:a16="http://schemas.microsoft.com/office/drawing/2014/main" id="{CE8AB66C-E6EC-4A0A-89BE-4CDCC525453D}"/>
              </a:ext>
            </a:extLst>
          </p:cNvPr>
          <p:cNvSpPr>
            <a:spLocks noGrp="1"/>
          </p:cNvSpPr>
          <p:nvPr>
            <p:ph type="body" sz="quarter" idx="10"/>
          </p:nvPr>
        </p:nvSpPr>
        <p:spPr/>
        <p:txBody>
          <a:bodyPr/>
          <a:lstStyle/>
          <a:p>
            <a:r>
              <a:rPr lang="fr-FR" dirty="0"/>
              <a:t>Reverse </a:t>
            </a:r>
            <a:r>
              <a:rPr lang="fr-FR" dirty="0" err="1"/>
              <a:t>roles</a:t>
            </a:r>
            <a:r>
              <a:rPr lang="fr-FR" dirty="0"/>
              <a:t> of PRIM and SECOND </a:t>
            </a:r>
            <a:r>
              <a:rPr lang="fr-FR" dirty="0" err="1"/>
              <a:t>between</a:t>
            </a:r>
            <a:r>
              <a:rPr lang="fr-FR" dirty="0"/>
              <a:t> node1 and node2</a:t>
            </a:r>
          </a:p>
        </p:txBody>
      </p:sp>
      <p:graphicFrame>
        <p:nvGraphicFramePr>
          <p:cNvPr id="13" name="Tableau 13">
            <a:extLst>
              <a:ext uri="{FF2B5EF4-FFF2-40B4-BE49-F238E27FC236}">
                <a16:creationId xmlns:a16="http://schemas.microsoft.com/office/drawing/2014/main" id="{7221B9B5-17C1-43D7-B2FD-883DABBA7AD9}"/>
              </a:ext>
            </a:extLst>
          </p:cNvPr>
          <p:cNvGraphicFramePr>
            <a:graphicFrameLocks noGrp="1"/>
          </p:cNvGraphicFramePr>
          <p:nvPr/>
        </p:nvGraphicFramePr>
        <p:xfrm>
          <a:off x="2888097" y="1940860"/>
          <a:ext cx="990600" cy="3909712"/>
        </p:xfrm>
        <a:graphic>
          <a:graphicData uri="http://schemas.openxmlformats.org/drawingml/2006/table">
            <a:tbl>
              <a:tblPr firstRow="1" bandRow="1">
                <a:tableStyleId>{5C22544A-7EE6-4342-B048-85BDC9FD1C3A}</a:tableStyleId>
              </a:tblPr>
              <a:tblGrid>
                <a:gridCol w="990600">
                  <a:extLst>
                    <a:ext uri="{9D8B030D-6E8A-4147-A177-3AD203B41FA5}">
                      <a16:colId xmlns:a16="http://schemas.microsoft.com/office/drawing/2014/main" val="806201117"/>
                    </a:ext>
                  </a:extLst>
                </a:gridCol>
              </a:tblGrid>
              <a:tr h="977428">
                <a:tc>
                  <a:txBody>
                    <a:bodyPr/>
                    <a:lstStyle/>
                    <a:p>
                      <a:pPr marL="0" indent="0" algn="ctr">
                        <a:buNone/>
                      </a:pPr>
                      <a:endParaRPr lang="fr-FR" sz="1900" dirty="0">
                        <a:solidFill>
                          <a:srgbClr val="00B050"/>
                        </a:solidFill>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19819936"/>
                  </a:ext>
                </a:extLst>
              </a:tr>
              <a:tr h="977428">
                <a:tc>
                  <a:txBody>
                    <a:bodyPr/>
                    <a:lstStyle/>
                    <a:p>
                      <a:pPr marL="0" indent="0" algn="ctr">
                        <a:buNone/>
                      </a:pPr>
                      <a:endParaRPr lang="fr-FR" sz="1900" dirty="0">
                        <a:solidFill>
                          <a:srgbClr val="00B050"/>
                        </a:solidFill>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08138877"/>
                  </a:ext>
                </a:extLst>
              </a:tr>
              <a:tr h="977428">
                <a:tc>
                  <a:txBody>
                    <a:bodyPr/>
                    <a:lstStyle/>
                    <a:p>
                      <a:pPr marL="0" indent="0" algn="ctr">
                        <a:buNone/>
                      </a:pPr>
                      <a:endParaRPr lang="fr-FR" sz="1900" dirty="0">
                        <a:solidFill>
                          <a:srgbClr val="00B050"/>
                        </a:solidFill>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28040190"/>
                  </a:ext>
                </a:extLst>
              </a:tr>
              <a:tr h="977428">
                <a:tc>
                  <a:txBody>
                    <a:bodyPr/>
                    <a:lstStyle/>
                    <a:p>
                      <a:pPr marL="0" indent="0" algn="ctr">
                        <a:buNone/>
                      </a:pPr>
                      <a:endParaRPr lang="fr-FR" sz="1900" dirty="0">
                        <a:solidFill>
                          <a:srgbClr val="FFC000"/>
                        </a:solidFill>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04901450"/>
                  </a:ext>
                </a:extLst>
              </a:tr>
            </a:tbl>
          </a:graphicData>
        </a:graphic>
      </p:graphicFrame>
      <p:sp>
        <p:nvSpPr>
          <p:cNvPr id="8" name="ZoneTexte 7">
            <a:extLst>
              <a:ext uri="{FF2B5EF4-FFF2-40B4-BE49-F238E27FC236}">
                <a16:creationId xmlns:a16="http://schemas.microsoft.com/office/drawing/2014/main" id="{C1F5839B-470F-445D-9B6B-B2F76441679F}"/>
              </a:ext>
            </a:extLst>
          </p:cNvPr>
          <p:cNvSpPr txBox="1"/>
          <p:nvPr/>
        </p:nvSpPr>
        <p:spPr>
          <a:xfrm>
            <a:off x="3542887" y="3741443"/>
            <a:ext cx="1305165" cy="297454"/>
          </a:xfrm>
          <a:prstGeom prst="rect">
            <a:avLst/>
          </a:prstGeom>
          <a:noFill/>
        </p:spPr>
        <p:txBody>
          <a:bodyPr wrap="none" rtlCol="0">
            <a:spAutoFit/>
          </a:bodyPr>
          <a:lstStyle/>
          <a:p>
            <a:r>
              <a:rPr lang="fr-FR" sz="1333" dirty="0">
                <a:solidFill>
                  <a:schemeClr val="accent1"/>
                </a:solidFill>
                <a:cs typeface="Courier New" panose="02070309020205020404" pitchFamily="49" charset="0"/>
              </a:rPr>
              <a:t>2. </a:t>
            </a:r>
            <a:r>
              <a:rPr lang="fr-FR" sz="1333" dirty="0" err="1">
                <a:solidFill>
                  <a:schemeClr val="accent1"/>
                </a:solidFill>
                <a:cs typeface="Courier New" panose="02070309020205020404" pitchFamily="49" charset="0"/>
              </a:rPr>
              <a:t>start_prim</a:t>
            </a:r>
            <a:endParaRPr lang="fr-FR" sz="1333" dirty="0">
              <a:solidFill>
                <a:schemeClr val="accent1"/>
              </a:solidFill>
              <a:cs typeface="Courier New" panose="02070309020205020404" pitchFamily="49" charset="0"/>
            </a:endParaRPr>
          </a:p>
        </p:txBody>
      </p:sp>
      <p:sp>
        <p:nvSpPr>
          <p:cNvPr id="57" name="ZoneTexte 56">
            <a:extLst>
              <a:ext uri="{FF2B5EF4-FFF2-40B4-BE49-F238E27FC236}">
                <a16:creationId xmlns:a16="http://schemas.microsoft.com/office/drawing/2014/main" id="{04405F21-DF29-4A1C-949A-235A6A7C2849}"/>
              </a:ext>
            </a:extLst>
          </p:cNvPr>
          <p:cNvSpPr txBox="1"/>
          <p:nvPr/>
        </p:nvSpPr>
        <p:spPr>
          <a:xfrm>
            <a:off x="1238628" y="1604293"/>
            <a:ext cx="970137" cy="673133"/>
          </a:xfrm>
          <a:prstGeom prst="rect">
            <a:avLst/>
          </a:prstGeom>
          <a:noFill/>
        </p:spPr>
        <p:txBody>
          <a:bodyPr wrap="none" rtlCol="0">
            <a:spAutoFit/>
          </a:bodyPr>
          <a:lstStyle/>
          <a:p>
            <a:pPr>
              <a:lnSpc>
                <a:spcPct val="150000"/>
              </a:lnSpc>
            </a:pPr>
            <a:r>
              <a:rPr lang="fr-FR" sz="1333" dirty="0">
                <a:solidFill>
                  <a:schemeClr val="accent4"/>
                </a:solidFill>
                <a:cs typeface="Courier New" panose="02070309020205020404" pitchFamily="49" charset="0"/>
              </a:rPr>
              <a:t>swap</a:t>
            </a:r>
          </a:p>
          <a:p>
            <a:pPr>
              <a:lnSpc>
                <a:spcPct val="150000"/>
              </a:lnSpc>
            </a:pPr>
            <a:r>
              <a:rPr lang="fr-FR" sz="1333" dirty="0" err="1">
                <a:solidFill>
                  <a:schemeClr val="accent4"/>
                </a:solidFill>
                <a:cs typeface="Courier New" panose="02070309020205020404" pitchFamily="49" charset="0"/>
              </a:rPr>
              <a:t>stopstart</a:t>
            </a:r>
            <a:endParaRPr lang="fr-FR" sz="1333" dirty="0">
              <a:solidFill>
                <a:schemeClr val="accent4"/>
              </a:solidFill>
              <a:cs typeface="Courier New" panose="02070309020205020404" pitchFamily="49" charset="0"/>
            </a:endParaRPr>
          </a:p>
        </p:txBody>
      </p:sp>
      <p:cxnSp>
        <p:nvCxnSpPr>
          <p:cNvPr id="60" name="Connecteur droit avec flèche 59">
            <a:extLst>
              <a:ext uri="{FF2B5EF4-FFF2-40B4-BE49-F238E27FC236}">
                <a16:creationId xmlns:a16="http://schemas.microsoft.com/office/drawing/2014/main" id="{CE380BAC-EB5B-4412-853D-EA236E40CAE8}"/>
              </a:ext>
            </a:extLst>
          </p:cNvPr>
          <p:cNvCxnSpPr/>
          <p:nvPr/>
        </p:nvCxnSpPr>
        <p:spPr>
          <a:xfrm>
            <a:off x="3409849" y="2774445"/>
            <a:ext cx="0" cy="27779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1" name="Connecteur droit avec flèche 60">
            <a:extLst>
              <a:ext uri="{FF2B5EF4-FFF2-40B4-BE49-F238E27FC236}">
                <a16:creationId xmlns:a16="http://schemas.microsoft.com/office/drawing/2014/main" id="{EA22340D-892A-4771-8E61-34CC9633D958}"/>
              </a:ext>
            </a:extLst>
          </p:cNvPr>
          <p:cNvCxnSpPr/>
          <p:nvPr/>
        </p:nvCxnSpPr>
        <p:spPr>
          <a:xfrm>
            <a:off x="3387304" y="3756819"/>
            <a:ext cx="0" cy="27779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2" name="Connecteur droit avec flèche 61">
            <a:extLst>
              <a:ext uri="{FF2B5EF4-FFF2-40B4-BE49-F238E27FC236}">
                <a16:creationId xmlns:a16="http://schemas.microsoft.com/office/drawing/2014/main" id="{D5442EC0-86F9-40DB-BB90-0F675ABFB157}"/>
              </a:ext>
            </a:extLst>
          </p:cNvPr>
          <p:cNvCxnSpPr/>
          <p:nvPr/>
        </p:nvCxnSpPr>
        <p:spPr>
          <a:xfrm>
            <a:off x="3389821" y="4760219"/>
            <a:ext cx="0" cy="27779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3" name="Légende : encadrée 62">
            <a:extLst>
              <a:ext uri="{FF2B5EF4-FFF2-40B4-BE49-F238E27FC236}">
                <a16:creationId xmlns:a16="http://schemas.microsoft.com/office/drawing/2014/main" id="{9279E843-5CB9-4280-BAE2-63FB08A2D0A8}"/>
              </a:ext>
            </a:extLst>
          </p:cNvPr>
          <p:cNvSpPr/>
          <p:nvPr/>
        </p:nvSpPr>
        <p:spPr>
          <a:xfrm>
            <a:off x="308816" y="4378195"/>
            <a:ext cx="1693908" cy="1043067"/>
          </a:xfrm>
          <a:prstGeom prst="borderCallout1">
            <a:avLst>
              <a:gd name="adj1" fmla="val -5774"/>
              <a:gd name="adj2" fmla="val 69661"/>
              <a:gd name="adj3" fmla="val -26964"/>
              <a:gd name="adj4" fmla="val 75428"/>
            </a:avLst>
          </a:prstGeom>
          <a:noFill/>
          <a:ln w="9525"/>
        </p:spPr>
        <p:style>
          <a:lnRef idx="2">
            <a:schemeClr val="accent1"/>
          </a:lnRef>
          <a:fillRef idx="1">
            <a:schemeClr val="lt1"/>
          </a:fillRef>
          <a:effectRef idx="0">
            <a:schemeClr val="accent1"/>
          </a:effectRef>
          <a:fontRef idx="minor">
            <a:schemeClr val="dk1"/>
          </a:fontRef>
        </p:style>
        <p:txBody>
          <a:bodyPr rtlCol="0" anchor="ctr"/>
          <a:lstStyle/>
          <a:p>
            <a:pPr>
              <a:lnSpc>
                <a:spcPct val="150000"/>
              </a:lnSpc>
            </a:pPr>
            <a:r>
              <a:rPr lang="fr-FR" sz="1200" dirty="0">
                <a:solidFill>
                  <a:schemeClr val="tx1"/>
                </a:solidFill>
                <a:cs typeface="Courier New" panose="02070309020205020404" pitchFamily="49" charset="0"/>
              </a:rPr>
              <a:t>1. Application </a:t>
            </a:r>
            <a:r>
              <a:rPr lang="fr-FR" sz="1200" dirty="0" err="1">
                <a:solidFill>
                  <a:schemeClr val="tx1"/>
                </a:solidFill>
                <a:cs typeface="Courier New" panose="02070309020205020404" pitchFamily="49" charset="0"/>
              </a:rPr>
              <a:t>is</a:t>
            </a:r>
            <a:r>
              <a:rPr lang="fr-FR" sz="1200" dirty="0">
                <a:solidFill>
                  <a:schemeClr val="tx1"/>
                </a:solidFill>
                <a:cs typeface="Courier New" panose="02070309020205020404" pitchFamily="49" charset="0"/>
              </a:rPr>
              <a:t> </a:t>
            </a:r>
            <a:r>
              <a:rPr lang="fr-FR" sz="1200" dirty="0" err="1">
                <a:solidFill>
                  <a:schemeClr val="tx1"/>
                </a:solidFill>
                <a:cs typeface="Courier New" panose="02070309020205020404" pitchFamily="49" charset="0"/>
              </a:rPr>
              <a:t>stopped</a:t>
            </a:r>
            <a:r>
              <a:rPr lang="fr-FR" sz="1200" dirty="0">
                <a:solidFill>
                  <a:schemeClr val="tx1"/>
                </a:solidFill>
                <a:cs typeface="Courier New" panose="02070309020205020404" pitchFamily="49" charset="0"/>
              </a:rPr>
              <a:t> on node1 (</a:t>
            </a:r>
            <a:r>
              <a:rPr lang="fr-FR" sz="1200" dirty="0" err="1">
                <a:solidFill>
                  <a:schemeClr val="tx1"/>
                </a:solidFill>
                <a:cs typeface="Courier New" panose="02070309020205020404" pitchFamily="49" charset="0"/>
              </a:rPr>
              <a:t>virtual</a:t>
            </a:r>
            <a:r>
              <a:rPr lang="fr-FR" sz="1200" dirty="0">
                <a:solidFill>
                  <a:schemeClr val="tx1"/>
                </a:solidFill>
                <a:cs typeface="Courier New" panose="02070309020205020404" pitchFamily="49" charset="0"/>
              </a:rPr>
              <a:t> IP </a:t>
            </a:r>
            <a:r>
              <a:rPr lang="fr-FR" sz="1200" dirty="0" err="1">
                <a:solidFill>
                  <a:schemeClr val="tx1"/>
                </a:solidFill>
                <a:cs typeface="Courier New" panose="02070309020205020404" pitchFamily="49" charset="0"/>
              </a:rPr>
              <a:t>unset</a:t>
            </a:r>
            <a:r>
              <a:rPr lang="fr-FR" sz="1200" dirty="0">
                <a:solidFill>
                  <a:schemeClr val="tx1"/>
                </a:solidFill>
                <a:cs typeface="Courier New" panose="02070309020205020404" pitchFamily="49" charset="0"/>
              </a:rPr>
              <a:t>)</a:t>
            </a:r>
          </a:p>
        </p:txBody>
      </p:sp>
      <p:cxnSp>
        <p:nvCxnSpPr>
          <p:cNvPr id="77" name="Connecteur droit avec flèche 76">
            <a:extLst>
              <a:ext uri="{FF2B5EF4-FFF2-40B4-BE49-F238E27FC236}">
                <a16:creationId xmlns:a16="http://schemas.microsoft.com/office/drawing/2014/main" id="{BFB7694E-0C53-4895-A2F7-8A9876265ABA}"/>
              </a:ext>
            </a:extLst>
          </p:cNvPr>
          <p:cNvCxnSpPr/>
          <p:nvPr/>
        </p:nvCxnSpPr>
        <p:spPr>
          <a:xfrm>
            <a:off x="2629994" y="2774445"/>
            <a:ext cx="0" cy="27779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8" name="Connecteur droit avec flèche 77">
            <a:extLst>
              <a:ext uri="{FF2B5EF4-FFF2-40B4-BE49-F238E27FC236}">
                <a16:creationId xmlns:a16="http://schemas.microsoft.com/office/drawing/2014/main" id="{C75F3E3E-DFEA-40FE-A736-FA21E0469833}"/>
              </a:ext>
            </a:extLst>
          </p:cNvPr>
          <p:cNvCxnSpPr/>
          <p:nvPr/>
        </p:nvCxnSpPr>
        <p:spPr>
          <a:xfrm>
            <a:off x="2607449" y="3756819"/>
            <a:ext cx="0" cy="27779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5" name="ZoneTexte 84">
            <a:extLst>
              <a:ext uri="{FF2B5EF4-FFF2-40B4-BE49-F238E27FC236}">
                <a16:creationId xmlns:a16="http://schemas.microsoft.com/office/drawing/2014/main" id="{45B91210-3AE4-4935-B90E-AECAB8992D0B}"/>
              </a:ext>
            </a:extLst>
          </p:cNvPr>
          <p:cNvSpPr txBox="1"/>
          <p:nvPr/>
        </p:nvSpPr>
        <p:spPr>
          <a:xfrm>
            <a:off x="1151397" y="3733595"/>
            <a:ext cx="1257075" cy="297454"/>
          </a:xfrm>
          <a:prstGeom prst="rect">
            <a:avLst/>
          </a:prstGeom>
          <a:noFill/>
        </p:spPr>
        <p:txBody>
          <a:bodyPr wrap="none" rtlCol="0">
            <a:spAutoFit/>
          </a:bodyPr>
          <a:lstStyle/>
          <a:p>
            <a:r>
              <a:rPr lang="fr-FR" sz="1333" dirty="0">
                <a:solidFill>
                  <a:srgbClr val="FF6D43"/>
                </a:solidFill>
                <a:cs typeface="Courier New" panose="02070309020205020404" pitchFamily="49" charset="0"/>
              </a:rPr>
              <a:t>1. </a:t>
            </a:r>
            <a:r>
              <a:rPr lang="fr-FR" sz="1333" dirty="0" err="1">
                <a:solidFill>
                  <a:srgbClr val="FF6D43"/>
                </a:solidFill>
                <a:cs typeface="Courier New" panose="02070309020205020404" pitchFamily="49" charset="0"/>
              </a:rPr>
              <a:t>stop_prim</a:t>
            </a:r>
            <a:endParaRPr lang="fr-FR" sz="1333" dirty="0">
              <a:solidFill>
                <a:srgbClr val="FF6D43"/>
              </a:solidFill>
              <a:cs typeface="Courier New" panose="02070309020205020404" pitchFamily="49" charset="0"/>
            </a:endParaRPr>
          </a:p>
        </p:txBody>
      </p:sp>
      <p:cxnSp>
        <p:nvCxnSpPr>
          <p:cNvPr id="96" name="Connecteur droit avec flèche 95">
            <a:extLst>
              <a:ext uri="{FF2B5EF4-FFF2-40B4-BE49-F238E27FC236}">
                <a16:creationId xmlns:a16="http://schemas.microsoft.com/office/drawing/2014/main" id="{ACC27217-420F-4520-AD76-B23E76A94994}"/>
              </a:ext>
            </a:extLst>
          </p:cNvPr>
          <p:cNvCxnSpPr/>
          <p:nvPr/>
        </p:nvCxnSpPr>
        <p:spPr>
          <a:xfrm>
            <a:off x="1512295" y="2330149"/>
            <a:ext cx="720000" cy="0"/>
          </a:xfrm>
          <a:prstGeom prst="straightConnector1">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97" name="ZoneTexte 96">
            <a:extLst>
              <a:ext uri="{FF2B5EF4-FFF2-40B4-BE49-F238E27FC236}">
                <a16:creationId xmlns:a16="http://schemas.microsoft.com/office/drawing/2014/main" id="{B6A66D7E-76D1-4A67-B788-D65F548F60A1}"/>
              </a:ext>
            </a:extLst>
          </p:cNvPr>
          <p:cNvSpPr txBox="1"/>
          <p:nvPr/>
        </p:nvSpPr>
        <p:spPr>
          <a:xfrm>
            <a:off x="2186548" y="1697836"/>
            <a:ext cx="660758" cy="297454"/>
          </a:xfrm>
          <a:prstGeom prst="rect">
            <a:avLst/>
          </a:prstGeom>
          <a:noFill/>
        </p:spPr>
        <p:txBody>
          <a:bodyPr wrap="none" rtlCol="0">
            <a:spAutoFit/>
          </a:bodyPr>
          <a:lstStyle/>
          <a:p>
            <a:r>
              <a:rPr lang="fr-FR" sz="1333" b="1" dirty="0">
                <a:cs typeface="Courier New" panose="02070309020205020404" pitchFamily="49" charset="0"/>
              </a:rPr>
              <a:t>node1</a:t>
            </a:r>
            <a:endParaRPr lang="fr-FR" sz="1333" b="1" dirty="0">
              <a:solidFill>
                <a:schemeClr val="accent4"/>
              </a:solidFill>
              <a:cs typeface="Courier New" panose="02070309020205020404" pitchFamily="49" charset="0"/>
            </a:endParaRPr>
          </a:p>
        </p:txBody>
      </p:sp>
      <p:sp>
        <p:nvSpPr>
          <p:cNvPr id="98" name="ZoneTexte 97">
            <a:extLst>
              <a:ext uri="{FF2B5EF4-FFF2-40B4-BE49-F238E27FC236}">
                <a16:creationId xmlns:a16="http://schemas.microsoft.com/office/drawing/2014/main" id="{2B545222-664D-4C6B-83E0-35D4871FA993}"/>
              </a:ext>
            </a:extLst>
          </p:cNvPr>
          <p:cNvSpPr txBox="1"/>
          <p:nvPr/>
        </p:nvSpPr>
        <p:spPr>
          <a:xfrm>
            <a:off x="3047637" y="1707148"/>
            <a:ext cx="676788" cy="297454"/>
          </a:xfrm>
          <a:prstGeom prst="rect">
            <a:avLst/>
          </a:prstGeom>
          <a:noFill/>
        </p:spPr>
        <p:txBody>
          <a:bodyPr wrap="none" rtlCol="0">
            <a:spAutoFit/>
          </a:bodyPr>
          <a:lstStyle/>
          <a:p>
            <a:r>
              <a:rPr lang="fr-FR" sz="1333" b="1" dirty="0">
                <a:cs typeface="Courier New" panose="02070309020205020404" pitchFamily="49" charset="0"/>
              </a:rPr>
              <a:t>node2</a:t>
            </a:r>
            <a:endParaRPr lang="fr-FR" sz="1333" b="1" dirty="0">
              <a:solidFill>
                <a:schemeClr val="accent4"/>
              </a:solidFill>
              <a:cs typeface="Courier New" panose="02070309020205020404" pitchFamily="49" charset="0"/>
            </a:endParaRPr>
          </a:p>
        </p:txBody>
      </p:sp>
      <p:sp>
        <p:nvSpPr>
          <p:cNvPr id="70" name="Légende : encadrée 69">
            <a:extLst>
              <a:ext uri="{FF2B5EF4-FFF2-40B4-BE49-F238E27FC236}">
                <a16:creationId xmlns:a16="http://schemas.microsoft.com/office/drawing/2014/main" id="{0D6A45EA-2319-46DE-B21B-D6DD540A594A}"/>
              </a:ext>
            </a:extLst>
          </p:cNvPr>
          <p:cNvSpPr/>
          <p:nvPr/>
        </p:nvSpPr>
        <p:spPr>
          <a:xfrm>
            <a:off x="4075685" y="4660777"/>
            <a:ext cx="1605444" cy="968789"/>
          </a:xfrm>
          <a:prstGeom prst="borderCallout1">
            <a:avLst>
              <a:gd name="adj1" fmla="val -8326"/>
              <a:gd name="adj2" fmla="val 13029"/>
              <a:gd name="adj3" fmla="val -56514"/>
              <a:gd name="adj4" fmla="val 996"/>
            </a:avLst>
          </a:prstGeom>
          <a:noFill/>
          <a:ln w="9525"/>
        </p:spPr>
        <p:style>
          <a:lnRef idx="2">
            <a:schemeClr val="accent1"/>
          </a:lnRef>
          <a:fillRef idx="1">
            <a:schemeClr val="lt1"/>
          </a:fillRef>
          <a:effectRef idx="0">
            <a:schemeClr val="accent1"/>
          </a:effectRef>
          <a:fontRef idx="minor">
            <a:schemeClr val="dk1"/>
          </a:fontRef>
        </p:style>
        <p:txBody>
          <a:bodyPr rtlCol="0" anchor="ctr"/>
          <a:lstStyle/>
          <a:p>
            <a:pPr>
              <a:lnSpc>
                <a:spcPct val="150000"/>
              </a:lnSpc>
            </a:pPr>
            <a:r>
              <a:rPr lang="fr-FR" sz="1200" dirty="0">
                <a:solidFill>
                  <a:schemeClr val="tx1"/>
                </a:solidFill>
                <a:cs typeface="Courier New" panose="02070309020205020404" pitchFamily="49" charset="0"/>
              </a:rPr>
              <a:t>2. Application </a:t>
            </a:r>
            <a:r>
              <a:rPr lang="fr-FR" sz="1200" dirty="0" err="1">
                <a:solidFill>
                  <a:schemeClr val="tx1"/>
                </a:solidFill>
                <a:cs typeface="Courier New" panose="02070309020205020404" pitchFamily="49" charset="0"/>
              </a:rPr>
              <a:t>is</a:t>
            </a:r>
            <a:r>
              <a:rPr lang="fr-FR" sz="1200" dirty="0">
                <a:solidFill>
                  <a:schemeClr val="tx1"/>
                </a:solidFill>
                <a:cs typeface="Courier New" panose="02070309020205020404" pitchFamily="49" charset="0"/>
              </a:rPr>
              <a:t> </a:t>
            </a:r>
            <a:r>
              <a:rPr lang="fr-FR" sz="1200" dirty="0" err="1">
                <a:solidFill>
                  <a:schemeClr val="tx1"/>
                </a:solidFill>
                <a:cs typeface="Courier New" panose="02070309020205020404" pitchFamily="49" charset="0"/>
              </a:rPr>
              <a:t>started</a:t>
            </a:r>
            <a:r>
              <a:rPr lang="fr-FR" sz="1200" dirty="0">
                <a:solidFill>
                  <a:schemeClr val="tx1"/>
                </a:solidFill>
                <a:cs typeface="Courier New" panose="02070309020205020404" pitchFamily="49" charset="0"/>
              </a:rPr>
              <a:t> on node2 (</a:t>
            </a:r>
            <a:r>
              <a:rPr lang="fr-FR" sz="1200" dirty="0" err="1">
                <a:solidFill>
                  <a:schemeClr val="tx1"/>
                </a:solidFill>
                <a:cs typeface="Courier New" panose="02070309020205020404" pitchFamily="49" charset="0"/>
              </a:rPr>
              <a:t>virtual</a:t>
            </a:r>
            <a:r>
              <a:rPr lang="fr-FR" sz="1200" dirty="0">
                <a:solidFill>
                  <a:schemeClr val="tx1"/>
                </a:solidFill>
                <a:cs typeface="Courier New" panose="02070309020205020404" pitchFamily="49" charset="0"/>
              </a:rPr>
              <a:t> IP set)</a:t>
            </a:r>
          </a:p>
        </p:txBody>
      </p:sp>
      <p:cxnSp>
        <p:nvCxnSpPr>
          <p:cNvPr id="3" name="Connecteur droit avec flèche 2">
            <a:extLst>
              <a:ext uri="{FF2B5EF4-FFF2-40B4-BE49-F238E27FC236}">
                <a16:creationId xmlns:a16="http://schemas.microsoft.com/office/drawing/2014/main" id="{8FF8222C-865D-A322-A594-4F1024BD6448}"/>
              </a:ext>
            </a:extLst>
          </p:cNvPr>
          <p:cNvCxnSpPr>
            <a:cxnSpLocks/>
          </p:cNvCxnSpPr>
          <p:nvPr/>
        </p:nvCxnSpPr>
        <p:spPr>
          <a:xfrm>
            <a:off x="6205280" y="2466292"/>
            <a:ext cx="721541" cy="0"/>
          </a:xfrm>
          <a:prstGeom prst="straightConnector1">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5" name="Connecteur droit avec flèche 4">
            <a:extLst>
              <a:ext uri="{FF2B5EF4-FFF2-40B4-BE49-F238E27FC236}">
                <a16:creationId xmlns:a16="http://schemas.microsoft.com/office/drawing/2014/main" id="{47F747C5-7DD6-7A68-996B-EDBD1B4E5877}"/>
              </a:ext>
            </a:extLst>
          </p:cNvPr>
          <p:cNvCxnSpPr>
            <a:cxnSpLocks/>
          </p:cNvCxnSpPr>
          <p:nvPr/>
        </p:nvCxnSpPr>
        <p:spPr>
          <a:xfrm>
            <a:off x="6205280" y="3407279"/>
            <a:ext cx="721541" cy="0"/>
          </a:xfrm>
          <a:prstGeom prst="straightConnector1">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6" name="Connecteur droit avec flèche 5">
            <a:extLst>
              <a:ext uri="{FF2B5EF4-FFF2-40B4-BE49-F238E27FC236}">
                <a16:creationId xmlns:a16="http://schemas.microsoft.com/office/drawing/2014/main" id="{137F137F-CEC2-90A3-F7AC-9EAB279426F2}"/>
              </a:ext>
            </a:extLst>
          </p:cNvPr>
          <p:cNvCxnSpPr>
            <a:cxnSpLocks/>
          </p:cNvCxnSpPr>
          <p:nvPr/>
        </p:nvCxnSpPr>
        <p:spPr>
          <a:xfrm>
            <a:off x="6205280" y="4313212"/>
            <a:ext cx="721541" cy="0"/>
          </a:xfrm>
          <a:prstGeom prst="straightConnector1">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7" name="Connecteur droit avec flèche 6">
            <a:extLst>
              <a:ext uri="{FF2B5EF4-FFF2-40B4-BE49-F238E27FC236}">
                <a16:creationId xmlns:a16="http://schemas.microsoft.com/office/drawing/2014/main" id="{49179CCD-0673-3A8A-855F-14E48DE0ED75}"/>
              </a:ext>
            </a:extLst>
          </p:cNvPr>
          <p:cNvCxnSpPr>
            <a:cxnSpLocks/>
          </p:cNvCxnSpPr>
          <p:nvPr/>
        </p:nvCxnSpPr>
        <p:spPr>
          <a:xfrm>
            <a:off x="6205280" y="5236079"/>
            <a:ext cx="721541" cy="0"/>
          </a:xfrm>
          <a:prstGeom prst="straightConnector1">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grpSp>
        <p:nvGrpSpPr>
          <p:cNvPr id="2" name="Groupe 1">
            <a:extLst>
              <a:ext uri="{FF2B5EF4-FFF2-40B4-BE49-F238E27FC236}">
                <a16:creationId xmlns:a16="http://schemas.microsoft.com/office/drawing/2014/main" id="{23AAE6CA-FFF4-15E6-5BF4-6EE7AC326D77}"/>
              </a:ext>
            </a:extLst>
          </p:cNvPr>
          <p:cNvGrpSpPr/>
          <p:nvPr/>
        </p:nvGrpSpPr>
        <p:grpSpPr>
          <a:xfrm>
            <a:off x="2271079" y="2059572"/>
            <a:ext cx="662576" cy="711834"/>
            <a:chOff x="382127" y="1134698"/>
            <a:chExt cx="662576" cy="711834"/>
          </a:xfrm>
        </p:grpSpPr>
        <p:grpSp>
          <p:nvGrpSpPr>
            <p:cNvPr id="9" name="Groupe 8">
              <a:extLst>
                <a:ext uri="{FF2B5EF4-FFF2-40B4-BE49-F238E27FC236}">
                  <a16:creationId xmlns:a16="http://schemas.microsoft.com/office/drawing/2014/main" id="{5CD18363-6197-9EF9-5AF5-FBE42145586C}"/>
                </a:ext>
              </a:extLst>
            </p:cNvPr>
            <p:cNvGrpSpPr/>
            <p:nvPr/>
          </p:nvGrpSpPr>
          <p:grpSpPr>
            <a:xfrm>
              <a:off x="382127" y="1134698"/>
              <a:ext cx="662576" cy="711834"/>
              <a:chOff x="3605481" y="1185813"/>
              <a:chExt cx="662576" cy="711834"/>
            </a:xfrm>
          </p:grpSpPr>
          <p:sp>
            <p:nvSpPr>
              <p:cNvPr id="14" name="Rectangle 13">
                <a:extLst>
                  <a:ext uri="{FF2B5EF4-FFF2-40B4-BE49-F238E27FC236}">
                    <a16:creationId xmlns:a16="http://schemas.microsoft.com/office/drawing/2014/main" id="{1EF10994-9BB3-A3FB-78F6-CE5E61825993}"/>
                  </a:ext>
                </a:extLst>
              </p:cNvPr>
              <p:cNvSpPr/>
              <p:nvPr/>
            </p:nvSpPr>
            <p:spPr>
              <a:xfrm>
                <a:off x="3605481" y="1185813"/>
                <a:ext cx="662576" cy="711834"/>
              </a:xfrm>
              <a:prstGeom prst="rect">
                <a:avLst/>
              </a:prstGeom>
              <a:noFill/>
              <a:ln w="3175">
                <a:solidFill>
                  <a:schemeClr val="tx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sz="900" dirty="0">
                  <a:latin typeface="Montserrat" panose="00000500000000000000" pitchFamily="2" charset="0"/>
                </a:endParaRPr>
              </a:p>
            </p:txBody>
          </p:sp>
          <p:sp>
            <p:nvSpPr>
              <p:cNvPr id="15" name="Rectangle 14">
                <a:extLst>
                  <a:ext uri="{FF2B5EF4-FFF2-40B4-BE49-F238E27FC236}">
                    <a16:creationId xmlns:a16="http://schemas.microsoft.com/office/drawing/2014/main" id="{6AD52C2C-BC5F-F4FF-5DB2-3BF33CA33CC4}"/>
                  </a:ext>
                </a:extLst>
              </p:cNvPr>
              <p:cNvSpPr>
                <a:spLocks noChangeArrowheads="1"/>
              </p:cNvSpPr>
              <p:nvPr/>
            </p:nvSpPr>
            <p:spPr bwMode="auto">
              <a:xfrm>
                <a:off x="3605483" y="1712981"/>
                <a:ext cx="662574"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1100" b="1" dirty="0">
                    <a:latin typeface="Montserrat" panose="00000500000000000000" pitchFamily="2" charset="0"/>
                  </a:rPr>
                  <a:t>PRIM</a:t>
                </a:r>
              </a:p>
            </p:txBody>
          </p:sp>
          <p:sp>
            <p:nvSpPr>
              <p:cNvPr id="16" name="Rectangle 15">
                <a:extLst>
                  <a:ext uri="{FF2B5EF4-FFF2-40B4-BE49-F238E27FC236}">
                    <a16:creationId xmlns:a16="http://schemas.microsoft.com/office/drawing/2014/main" id="{C22F6CCF-6ADE-49D2-C5CD-7DB24210086D}"/>
                  </a:ext>
                </a:extLst>
              </p:cNvPr>
              <p:cNvSpPr>
                <a:spLocks noChangeArrowheads="1"/>
              </p:cNvSpPr>
              <p:nvPr/>
            </p:nvSpPr>
            <p:spPr bwMode="auto">
              <a:xfrm>
                <a:off x="3609799" y="1207594"/>
                <a:ext cx="65394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900" dirty="0">
                    <a:solidFill>
                      <a:srgbClr val="2E7D48"/>
                    </a:solidFill>
                    <a:latin typeface="Montserrat" panose="00000500000000000000" pitchFamily="2" charset="0"/>
                  </a:rPr>
                  <a:t>Ready</a:t>
                </a:r>
              </a:p>
            </p:txBody>
          </p:sp>
        </p:grpSp>
        <p:pic>
          <p:nvPicPr>
            <p:cNvPr id="10" name="Graphique 9">
              <a:extLst>
                <a:ext uri="{FF2B5EF4-FFF2-40B4-BE49-F238E27FC236}">
                  <a16:creationId xmlns:a16="http://schemas.microsoft.com/office/drawing/2014/main" id="{DF0988E5-4586-065B-6C54-782F4480EAD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99588" y="1267388"/>
              <a:ext cx="457200" cy="457200"/>
            </a:xfrm>
            <a:prstGeom prst="rect">
              <a:avLst/>
            </a:prstGeom>
          </p:spPr>
        </p:pic>
      </p:grpSp>
      <p:grpSp>
        <p:nvGrpSpPr>
          <p:cNvPr id="17" name="Groupe 16">
            <a:extLst>
              <a:ext uri="{FF2B5EF4-FFF2-40B4-BE49-F238E27FC236}">
                <a16:creationId xmlns:a16="http://schemas.microsoft.com/office/drawing/2014/main" id="{51591729-9E5B-DE94-3022-62FB582ED3C9}"/>
              </a:ext>
            </a:extLst>
          </p:cNvPr>
          <p:cNvGrpSpPr/>
          <p:nvPr/>
        </p:nvGrpSpPr>
        <p:grpSpPr>
          <a:xfrm>
            <a:off x="2270803" y="3070937"/>
            <a:ext cx="666793" cy="711833"/>
            <a:chOff x="369274" y="2278616"/>
            <a:chExt cx="666793" cy="711833"/>
          </a:xfrm>
        </p:grpSpPr>
        <p:grpSp>
          <p:nvGrpSpPr>
            <p:cNvPr id="18" name="Groupe 17">
              <a:extLst>
                <a:ext uri="{FF2B5EF4-FFF2-40B4-BE49-F238E27FC236}">
                  <a16:creationId xmlns:a16="http://schemas.microsoft.com/office/drawing/2014/main" id="{7CC4EE85-CD28-5D0B-9B0E-C025596ABBA4}"/>
                </a:ext>
              </a:extLst>
            </p:cNvPr>
            <p:cNvGrpSpPr/>
            <p:nvPr/>
          </p:nvGrpSpPr>
          <p:grpSpPr>
            <a:xfrm>
              <a:off x="369274" y="2278616"/>
              <a:ext cx="666793" cy="711833"/>
              <a:chOff x="1690473" y="2789746"/>
              <a:chExt cx="500095" cy="533875"/>
            </a:xfrm>
          </p:grpSpPr>
          <p:sp>
            <p:nvSpPr>
              <p:cNvPr id="20" name="Rectangle 19">
                <a:extLst>
                  <a:ext uri="{FF2B5EF4-FFF2-40B4-BE49-F238E27FC236}">
                    <a16:creationId xmlns:a16="http://schemas.microsoft.com/office/drawing/2014/main" id="{A608CD0B-8B5B-6E83-10EB-BF430F8EF0EA}"/>
                  </a:ext>
                </a:extLst>
              </p:cNvPr>
              <p:cNvSpPr/>
              <p:nvPr/>
            </p:nvSpPr>
            <p:spPr>
              <a:xfrm>
                <a:off x="1693636" y="2789746"/>
                <a:ext cx="496932" cy="533875"/>
              </a:xfrm>
              <a:prstGeom prst="rect">
                <a:avLst/>
              </a:prstGeom>
              <a:solidFill>
                <a:schemeClr val="bg1"/>
              </a:solidFill>
              <a:ln w="3175">
                <a:solidFill>
                  <a:schemeClr val="tx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sz="900">
                  <a:latin typeface="Montserrat" panose="00000500000000000000" pitchFamily="2" charset="0"/>
                </a:endParaRPr>
              </a:p>
            </p:txBody>
          </p:sp>
          <p:sp>
            <p:nvSpPr>
              <p:cNvPr id="21" name="Rectangle 20">
                <a:extLst>
                  <a:ext uri="{FF2B5EF4-FFF2-40B4-BE49-F238E27FC236}">
                    <a16:creationId xmlns:a16="http://schemas.microsoft.com/office/drawing/2014/main" id="{6283F7FD-D3EF-C0B6-5C6A-3318B92F21C3}"/>
                  </a:ext>
                </a:extLst>
              </p:cNvPr>
              <p:cNvSpPr>
                <a:spLocks noChangeArrowheads="1"/>
              </p:cNvSpPr>
              <p:nvPr/>
            </p:nvSpPr>
            <p:spPr bwMode="auto">
              <a:xfrm>
                <a:off x="1696948" y="2795302"/>
                <a:ext cx="490455" cy="103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900" dirty="0">
                    <a:solidFill>
                      <a:srgbClr val="F58D53"/>
                    </a:solidFill>
                    <a:latin typeface="Montserrat" panose="00000500000000000000" pitchFamily="2" charset="0"/>
                  </a:rPr>
                  <a:t>Transient</a:t>
                </a:r>
              </a:p>
            </p:txBody>
          </p:sp>
          <p:sp>
            <p:nvSpPr>
              <p:cNvPr id="22" name="Rectangle 21">
                <a:extLst>
                  <a:ext uri="{FF2B5EF4-FFF2-40B4-BE49-F238E27FC236}">
                    <a16:creationId xmlns:a16="http://schemas.microsoft.com/office/drawing/2014/main" id="{53DABF96-90B9-D2DC-7357-577761F00E24}"/>
                  </a:ext>
                </a:extLst>
              </p:cNvPr>
              <p:cNvSpPr>
                <a:spLocks noChangeArrowheads="1"/>
              </p:cNvSpPr>
              <p:nvPr/>
            </p:nvSpPr>
            <p:spPr bwMode="auto">
              <a:xfrm>
                <a:off x="1690473" y="3178141"/>
                <a:ext cx="496931" cy="126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1100" b="1" dirty="0">
                    <a:latin typeface="Montserrat" panose="00000500000000000000" pitchFamily="2" charset="0"/>
                  </a:rPr>
                  <a:t>PRIM</a:t>
                </a:r>
              </a:p>
            </p:txBody>
          </p:sp>
        </p:grpSp>
        <p:pic>
          <p:nvPicPr>
            <p:cNvPr id="19" name="Graphique 18">
              <a:extLst>
                <a:ext uri="{FF2B5EF4-FFF2-40B4-BE49-F238E27FC236}">
                  <a16:creationId xmlns:a16="http://schemas.microsoft.com/office/drawing/2014/main" id="{54474439-77AA-FAC2-ECD8-13528D821A3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64242" y="2378723"/>
              <a:ext cx="457200" cy="457200"/>
            </a:xfrm>
            <a:prstGeom prst="rect">
              <a:avLst/>
            </a:prstGeom>
          </p:spPr>
        </p:pic>
      </p:grpSp>
      <p:grpSp>
        <p:nvGrpSpPr>
          <p:cNvPr id="29" name="Groupe 28">
            <a:extLst>
              <a:ext uri="{FF2B5EF4-FFF2-40B4-BE49-F238E27FC236}">
                <a16:creationId xmlns:a16="http://schemas.microsoft.com/office/drawing/2014/main" id="{F2E24E53-AC76-C395-2BB0-749114A8A335}"/>
              </a:ext>
            </a:extLst>
          </p:cNvPr>
          <p:cNvGrpSpPr/>
          <p:nvPr/>
        </p:nvGrpSpPr>
        <p:grpSpPr>
          <a:xfrm>
            <a:off x="2275020" y="4040241"/>
            <a:ext cx="662576" cy="711834"/>
            <a:chOff x="1346583" y="3245751"/>
            <a:chExt cx="662576" cy="711834"/>
          </a:xfrm>
        </p:grpSpPr>
        <p:grpSp>
          <p:nvGrpSpPr>
            <p:cNvPr id="30" name="Groupe 29">
              <a:extLst>
                <a:ext uri="{FF2B5EF4-FFF2-40B4-BE49-F238E27FC236}">
                  <a16:creationId xmlns:a16="http://schemas.microsoft.com/office/drawing/2014/main" id="{F7167C0E-716F-33AB-CB1C-7AA3D875ACC3}"/>
                </a:ext>
              </a:extLst>
            </p:cNvPr>
            <p:cNvGrpSpPr/>
            <p:nvPr/>
          </p:nvGrpSpPr>
          <p:grpSpPr>
            <a:xfrm>
              <a:off x="1346583" y="3245751"/>
              <a:ext cx="662576" cy="711834"/>
              <a:chOff x="3605481" y="1185813"/>
              <a:chExt cx="662576" cy="711834"/>
            </a:xfrm>
          </p:grpSpPr>
          <p:sp>
            <p:nvSpPr>
              <p:cNvPr id="32" name="Rectangle 31">
                <a:extLst>
                  <a:ext uri="{FF2B5EF4-FFF2-40B4-BE49-F238E27FC236}">
                    <a16:creationId xmlns:a16="http://schemas.microsoft.com/office/drawing/2014/main" id="{CFA0B83A-BC3B-6BD4-849C-0CABEDB85418}"/>
                  </a:ext>
                </a:extLst>
              </p:cNvPr>
              <p:cNvSpPr/>
              <p:nvPr/>
            </p:nvSpPr>
            <p:spPr>
              <a:xfrm>
                <a:off x="3605481" y="1185813"/>
                <a:ext cx="662576" cy="711834"/>
              </a:xfrm>
              <a:prstGeom prst="rect">
                <a:avLst/>
              </a:prstGeom>
              <a:noFill/>
              <a:ln w="3175">
                <a:solidFill>
                  <a:schemeClr val="tx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sz="900" dirty="0">
                  <a:latin typeface="Montserrat" panose="00000500000000000000" pitchFamily="2" charset="0"/>
                </a:endParaRPr>
              </a:p>
            </p:txBody>
          </p:sp>
          <p:sp>
            <p:nvSpPr>
              <p:cNvPr id="33" name="Rectangle 32">
                <a:extLst>
                  <a:ext uri="{FF2B5EF4-FFF2-40B4-BE49-F238E27FC236}">
                    <a16:creationId xmlns:a16="http://schemas.microsoft.com/office/drawing/2014/main" id="{A753BF2E-6391-62DA-1ACE-72F9239A6EB7}"/>
                  </a:ext>
                </a:extLst>
              </p:cNvPr>
              <p:cNvSpPr>
                <a:spLocks noChangeArrowheads="1"/>
              </p:cNvSpPr>
              <p:nvPr/>
            </p:nvSpPr>
            <p:spPr bwMode="auto">
              <a:xfrm>
                <a:off x="3605483" y="1712981"/>
                <a:ext cx="662574"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1100" b="1" dirty="0">
                    <a:latin typeface="Montserrat" panose="00000500000000000000" pitchFamily="2" charset="0"/>
                  </a:rPr>
                  <a:t>STOP</a:t>
                </a:r>
              </a:p>
            </p:txBody>
          </p:sp>
          <p:sp>
            <p:nvSpPr>
              <p:cNvPr id="34" name="Rectangle 33">
                <a:extLst>
                  <a:ext uri="{FF2B5EF4-FFF2-40B4-BE49-F238E27FC236}">
                    <a16:creationId xmlns:a16="http://schemas.microsoft.com/office/drawing/2014/main" id="{AB60C7B0-236E-2D39-7F46-9D1F7782928D}"/>
                  </a:ext>
                </a:extLst>
              </p:cNvPr>
              <p:cNvSpPr>
                <a:spLocks noChangeArrowheads="1"/>
              </p:cNvSpPr>
              <p:nvPr/>
            </p:nvSpPr>
            <p:spPr bwMode="auto">
              <a:xfrm>
                <a:off x="3609799" y="1207594"/>
                <a:ext cx="65394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900" dirty="0">
                    <a:solidFill>
                      <a:srgbClr val="BB0900"/>
                    </a:solidFill>
                    <a:latin typeface="Montserrat" panose="00000500000000000000" pitchFamily="2" charset="0"/>
                  </a:rPr>
                  <a:t>NotReady</a:t>
                </a:r>
              </a:p>
            </p:txBody>
          </p:sp>
        </p:grpSp>
        <p:pic>
          <p:nvPicPr>
            <p:cNvPr id="31" name="Graphique 30">
              <a:extLst>
                <a:ext uri="{FF2B5EF4-FFF2-40B4-BE49-F238E27FC236}">
                  <a16:creationId xmlns:a16="http://schemas.microsoft.com/office/drawing/2014/main" id="{D22B8F19-7C72-10F3-5A75-28A562685B6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434347" y="3371085"/>
              <a:ext cx="457200" cy="457200"/>
            </a:xfrm>
            <a:prstGeom prst="rect">
              <a:avLst/>
            </a:prstGeom>
          </p:spPr>
        </p:pic>
      </p:grpSp>
      <p:grpSp>
        <p:nvGrpSpPr>
          <p:cNvPr id="35" name="Groupe 34">
            <a:extLst>
              <a:ext uri="{FF2B5EF4-FFF2-40B4-BE49-F238E27FC236}">
                <a16:creationId xmlns:a16="http://schemas.microsoft.com/office/drawing/2014/main" id="{1FE85671-AD21-DCBD-5E1A-6D96E7E03F36}"/>
              </a:ext>
            </a:extLst>
          </p:cNvPr>
          <p:cNvGrpSpPr/>
          <p:nvPr/>
        </p:nvGrpSpPr>
        <p:grpSpPr>
          <a:xfrm>
            <a:off x="2279338" y="5047215"/>
            <a:ext cx="662576" cy="711834"/>
            <a:chOff x="382127" y="1134698"/>
            <a:chExt cx="662576" cy="711834"/>
          </a:xfrm>
        </p:grpSpPr>
        <p:grpSp>
          <p:nvGrpSpPr>
            <p:cNvPr id="36" name="Groupe 35">
              <a:extLst>
                <a:ext uri="{FF2B5EF4-FFF2-40B4-BE49-F238E27FC236}">
                  <a16:creationId xmlns:a16="http://schemas.microsoft.com/office/drawing/2014/main" id="{A34446AC-33F9-42E5-350B-2E03204B478E}"/>
                </a:ext>
              </a:extLst>
            </p:cNvPr>
            <p:cNvGrpSpPr/>
            <p:nvPr/>
          </p:nvGrpSpPr>
          <p:grpSpPr>
            <a:xfrm>
              <a:off x="382127" y="1134698"/>
              <a:ext cx="662576" cy="711834"/>
              <a:chOff x="3605481" y="1185813"/>
              <a:chExt cx="662576" cy="711834"/>
            </a:xfrm>
          </p:grpSpPr>
          <p:sp>
            <p:nvSpPr>
              <p:cNvPr id="38" name="Rectangle 37">
                <a:extLst>
                  <a:ext uri="{FF2B5EF4-FFF2-40B4-BE49-F238E27FC236}">
                    <a16:creationId xmlns:a16="http://schemas.microsoft.com/office/drawing/2014/main" id="{6B9CB3EB-EB33-CF5B-F661-920D4C6F8164}"/>
                  </a:ext>
                </a:extLst>
              </p:cNvPr>
              <p:cNvSpPr/>
              <p:nvPr/>
            </p:nvSpPr>
            <p:spPr>
              <a:xfrm>
                <a:off x="3605481" y="1185813"/>
                <a:ext cx="662576" cy="711834"/>
              </a:xfrm>
              <a:prstGeom prst="rect">
                <a:avLst/>
              </a:prstGeom>
              <a:noFill/>
              <a:ln w="3175">
                <a:solidFill>
                  <a:schemeClr val="tx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sz="900" dirty="0">
                  <a:latin typeface="Montserrat" panose="00000500000000000000" pitchFamily="2" charset="0"/>
                </a:endParaRPr>
              </a:p>
            </p:txBody>
          </p:sp>
          <p:sp>
            <p:nvSpPr>
              <p:cNvPr id="39" name="Rectangle 38">
                <a:extLst>
                  <a:ext uri="{FF2B5EF4-FFF2-40B4-BE49-F238E27FC236}">
                    <a16:creationId xmlns:a16="http://schemas.microsoft.com/office/drawing/2014/main" id="{FC42D818-8B71-44C2-6D58-D91BEA1C91F9}"/>
                  </a:ext>
                </a:extLst>
              </p:cNvPr>
              <p:cNvSpPr>
                <a:spLocks noChangeArrowheads="1"/>
              </p:cNvSpPr>
              <p:nvPr/>
            </p:nvSpPr>
            <p:spPr bwMode="auto">
              <a:xfrm>
                <a:off x="3605483" y="1712981"/>
                <a:ext cx="662574"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1100" b="1" dirty="0">
                    <a:latin typeface="Montserrat" panose="00000500000000000000" pitchFamily="2" charset="0"/>
                  </a:rPr>
                  <a:t>SECOND</a:t>
                </a:r>
              </a:p>
            </p:txBody>
          </p:sp>
          <p:sp>
            <p:nvSpPr>
              <p:cNvPr id="40" name="Rectangle 39">
                <a:extLst>
                  <a:ext uri="{FF2B5EF4-FFF2-40B4-BE49-F238E27FC236}">
                    <a16:creationId xmlns:a16="http://schemas.microsoft.com/office/drawing/2014/main" id="{C2A61CD9-8D99-5321-2405-85A262F20E8C}"/>
                  </a:ext>
                </a:extLst>
              </p:cNvPr>
              <p:cNvSpPr>
                <a:spLocks noChangeArrowheads="1"/>
              </p:cNvSpPr>
              <p:nvPr/>
            </p:nvSpPr>
            <p:spPr bwMode="auto">
              <a:xfrm>
                <a:off x="3609799" y="1207594"/>
                <a:ext cx="65394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900" dirty="0">
                    <a:solidFill>
                      <a:srgbClr val="2E7D48"/>
                    </a:solidFill>
                    <a:latin typeface="Montserrat" panose="00000500000000000000" pitchFamily="2" charset="0"/>
                  </a:rPr>
                  <a:t>Ready</a:t>
                </a:r>
              </a:p>
            </p:txBody>
          </p:sp>
        </p:grpSp>
        <p:pic>
          <p:nvPicPr>
            <p:cNvPr id="37" name="Graphique 36">
              <a:extLst>
                <a:ext uri="{FF2B5EF4-FFF2-40B4-BE49-F238E27FC236}">
                  <a16:creationId xmlns:a16="http://schemas.microsoft.com/office/drawing/2014/main" id="{027127FA-6DB5-C1D2-E973-306AA49458B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99588" y="1267388"/>
              <a:ext cx="457200" cy="457200"/>
            </a:xfrm>
            <a:prstGeom prst="rect">
              <a:avLst/>
            </a:prstGeom>
          </p:spPr>
        </p:pic>
      </p:grpSp>
      <p:grpSp>
        <p:nvGrpSpPr>
          <p:cNvPr id="41" name="Groupe 40">
            <a:extLst>
              <a:ext uri="{FF2B5EF4-FFF2-40B4-BE49-F238E27FC236}">
                <a16:creationId xmlns:a16="http://schemas.microsoft.com/office/drawing/2014/main" id="{E7C9184F-7AC4-72A2-2019-3F07FADD7B86}"/>
              </a:ext>
            </a:extLst>
          </p:cNvPr>
          <p:cNvGrpSpPr/>
          <p:nvPr/>
        </p:nvGrpSpPr>
        <p:grpSpPr>
          <a:xfrm>
            <a:off x="3077674" y="2050397"/>
            <a:ext cx="662576" cy="711834"/>
            <a:chOff x="382127" y="1134698"/>
            <a:chExt cx="662576" cy="711834"/>
          </a:xfrm>
        </p:grpSpPr>
        <p:grpSp>
          <p:nvGrpSpPr>
            <p:cNvPr id="42" name="Groupe 41">
              <a:extLst>
                <a:ext uri="{FF2B5EF4-FFF2-40B4-BE49-F238E27FC236}">
                  <a16:creationId xmlns:a16="http://schemas.microsoft.com/office/drawing/2014/main" id="{C3AD23A4-FDBD-889E-0297-BC904F4FDB48}"/>
                </a:ext>
              </a:extLst>
            </p:cNvPr>
            <p:cNvGrpSpPr/>
            <p:nvPr/>
          </p:nvGrpSpPr>
          <p:grpSpPr>
            <a:xfrm>
              <a:off x="382127" y="1134698"/>
              <a:ext cx="662576" cy="711834"/>
              <a:chOff x="3605481" y="1185813"/>
              <a:chExt cx="662576" cy="711834"/>
            </a:xfrm>
          </p:grpSpPr>
          <p:sp>
            <p:nvSpPr>
              <p:cNvPr id="44" name="Rectangle 43">
                <a:extLst>
                  <a:ext uri="{FF2B5EF4-FFF2-40B4-BE49-F238E27FC236}">
                    <a16:creationId xmlns:a16="http://schemas.microsoft.com/office/drawing/2014/main" id="{9DB3294A-01CF-78F8-CE3F-ACDF88CBB655}"/>
                  </a:ext>
                </a:extLst>
              </p:cNvPr>
              <p:cNvSpPr/>
              <p:nvPr/>
            </p:nvSpPr>
            <p:spPr>
              <a:xfrm>
                <a:off x="3605481" y="1185813"/>
                <a:ext cx="662576" cy="711834"/>
              </a:xfrm>
              <a:prstGeom prst="rect">
                <a:avLst/>
              </a:prstGeom>
              <a:noFill/>
              <a:ln w="3175">
                <a:solidFill>
                  <a:schemeClr val="tx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sz="900" dirty="0">
                  <a:latin typeface="Montserrat" panose="00000500000000000000" pitchFamily="2" charset="0"/>
                </a:endParaRPr>
              </a:p>
            </p:txBody>
          </p:sp>
          <p:sp>
            <p:nvSpPr>
              <p:cNvPr id="45" name="Rectangle 44">
                <a:extLst>
                  <a:ext uri="{FF2B5EF4-FFF2-40B4-BE49-F238E27FC236}">
                    <a16:creationId xmlns:a16="http://schemas.microsoft.com/office/drawing/2014/main" id="{0D01C703-0406-6C99-6549-997BB79C792B}"/>
                  </a:ext>
                </a:extLst>
              </p:cNvPr>
              <p:cNvSpPr>
                <a:spLocks noChangeArrowheads="1"/>
              </p:cNvSpPr>
              <p:nvPr/>
            </p:nvSpPr>
            <p:spPr bwMode="auto">
              <a:xfrm>
                <a:off x="3605483" y="1712981"/>
                <a:ext cx="662574"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1100" b="1" dirty="0">
                    <a:latin typeface="Montserrat" panose="00000500000000000000" pitchFamily="2" charset="0"/>
                  </a:rPr>
                  <a:t>SECOND</a:t>
                </a:r>
              </a:p>
            </p:txBody>
          </p:sp>
          <p:sp>
            <p:nvSpPr>
              <p:cNvPr id="46" name="Rectangle 45">
                <a:extLst>
                  <a:ext uri="{FF2B5EF4-FFF2-40B4-BE49-F238E27FC236}">
                    <a16:creationId xmlns:a16="http://schemas.microsoft.com/office/drawing/2014/main" id="{D5C87051-2670-2B76-7244-F904AD6214CF}"/>
                  </a:ext>
                </a:extLst>
              </p:cNvPr>
              <p:cNvSpPr>
                <a:spLocks noChangeArrowheads="1"/>
              </p:cNvSpPr>
              <p:nvPr/>
            </p:nvSpPr>
            <p:spPr bwMode="auto">
              <a:xfrm>
                <a:off x="3609799" y="1207594"/>
                <a:ext cx="65394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900" dirty="0">
                    <a:solidFill>
                      <a:srgbClr val="2E7D48"/>
                    </a:solidFill>
                    <a:latin typeface="Montserrat" panose="00000500000000000000" pitchFamily="2" charset="0"/>
                  </a:rPr>
                  <a:t>Ready</a:t>
                </a:r>
              </a:p>
            </p:txBody>
          </p:sp>
        </p:grpSp>
        <p:pic>
          <p:nvPicPr>
            <p:cNvPr id="43" name="Graphique 42">
              <a:extLst>
                <a:ext uri="{FF2B5EF4-FFF2-40B4-BE49-F238E27FC236}">
                  <a16:creationId xmlns:a16="http://schemas.microsoft.com/office/drawing/2014/main" id="{ED3044C0-5AE6-3481-CE26-8457B8B017D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99588" y="1267388"/>
              <a:ext cx="457200" cy="457200"/>
            </a:xfrm>
            <a:prstGeom prst="rect">
              <a:avLst/>
            </a:prstGeom>
          </p:spPr>
        </p:pic>
      </p:grpSp>
      <p:grpSp>
        <p:nvGrpSpPr>
          <p:cNvPr id="47" name="Groupe 46">
            <a:extLst>
              <a:ext uri="{FF2B5EF4-FFF2-40B4-BE49-F238E27FC236}">
                <a16:creationId xmlns:a16="http://schemas.microsoft.com/office/drawing/2014/main" id="{3AD95F47-CE52-6CA2-B1CC-6598EAD0B810}"/>
              </a:ext>
            </a:extLst>
          </p:cNvPr>
          <p:cNvGrpSpPr/>
          <p:nvPr/>
        </p:nvGrpSpPr>
        <p:grpSpPr>
          <a:xfrm>
            <a:off x="3076581" y="3078403"/>
            <a:ext cx="666793" cy="711833"/>
            <a:chOff x="369274" y="2278616"/>
            <a:chExt cx="666793" cy="711833"/>
          </a:xfrm>
        </p:grpSpPr>
        <p:grpSp>
          <p:nvGrpSpPr>
            <p:cNvPr id="48" name="Groupe 47">
              <a:extLst>
                <a:ext uri="{FF2B5EF4-FFF2-40B4-BE49-F238E27FC236}">
                  <a16:creationId xmlns:a16="http://schemas.microsoft.com/office/drawing/2014/main" id="{C1661655-004E-A69B-B5D7-B269D760DBB0}"/>
                </a:ext>
              </a:extLst>
            </p:cNvPr>
            <p:cNvGrpSpPr/>
            <p:nvPr/>
          </p:nvGrpSpPr>
          <p:grpSpPr>
            <a:xfrm>
              <a:off x="369274" y="2278616"/>
              <a:ext cx="666793" cy="711833"/>
              <a:chOff x="1690473" y="2789746"/>
              <a:chExt cx="500095" cy="533875"/>
            </a:xfrm>
          </p:grpSpPr>
          <p:sp>
            <p:nvSpPr>
              <p:cNvPr id="50" name="Rectangle 49">
                <a:extLst>
                  <a:ext uri="{FF2B5EF4-FFF2-40B4-BE49-F238E27FC236}">
                    <a16:creationId xmlns:a16="http://schemas.microsoft.com/office/drawing/2014/main" id="{5EE09DC2-2C74-98DD-DE95-20DD61F36789}"/>
                  </a:ext>
                </a:extLst>
              </p:cNvPr>
              <p:cNvSpPr/>
              <p:nvPr/>
            </p:nvSpPr>
            <p:spPr>
              <a:xfrm>
                <a:off x="1693636" y="2789746"/>
                <a:ext cx="496932" cy="533875"/>
              </a:xfrm>
              <a:prstGeom prst="rect">
                <a:avLst/>
              </a:prstGeom>
              <a:solidFill>
                <a:schemeClr val="bg1"/>
              </a:solidFill>
              <a:ln w="3175">
                <a:solidFill>
                  <a:schemeClr val="tx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sz="900">
                  <a:latin typeface="Montserrat" panose="00000500000000000000" pitchFamily="2" charset="0"/>
                </a:endParaRPr>
              </a:p>
            </p:txBody>
          </p:sp>
          <p:sp>
            <p:nvSpPr>
              <p:cNvPr id="51" name="Rectangle 50">
                <a:extLst>
                  <a:ext uri="{FF2B5EF4-FFF2-40B4-BE49-F238E27FC236}">
                    <a16:creationId xmlns:a16="http://schemas.microsoft.com/office/drawing/2014/main" id="{6E7EBF47-D652-2DD2-700D-7F91202B8407}"/>
                  </a:ext>
                </a:extLst>
              </p:cNvPr>
              <p:cNvSpPr>
                <a:spLocks noChangeArrowheads="1"/>
              </p:cNvSpPr>
              <p:nvPr/>
            </p:nvSpPr>
            <p:spPr bwMode="auto">
              <a:xfrm>
                <a:off x="1696948" y="2795302"/>
                <a:ext cx="490455" cy="103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900" dirty="0">
                    <a:solidFill>
                      <a:srgbClr val="F58D53"/>
                    </a:solidFill>
                    <a:latin typeface="Montserrat" panose="00000500000000000000" pitchFamily="2" charset="0"/>
                  </a:rPr>
                  <a:t>Transient</a:t>
                </a:r>
              </a:p>
            </p:txBody>
          </p:sp>
          <p:sp>
            <p:nvSpPr>
              <p:cNvPr id="52" name="Rectangle 51">
                <a:extLst>
                  <a:ext uri="{FF2B5EF4-FFF2-40B4-BE49-F238E27FC236}">
                    <a16:creationId xmlns:a16="http://schemas.microsoft.com/office/drawing/2014/main" id="{73D7E287-28C9-2C15-7264-A63E83872AAC}"/>
                  </a:ext>
                </a:extLst>
              </p:cNvPr>
              <p:cNvSpPr>
                <a:spLocks noChangeArrowheads="1"/>
              </p:cNvSpPr>
              <p:nvPr/>
            </p:nvSpPr>
            <p:spPr bwMode="auto">
              <a:xfrm>
                <a:off x="1690473" y="3178141"/>
                <a:ext cx="496931" cy="126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1100" b="1" dirty="0">
                    <a:latin typeface="Montserrat" panose="00000500000000000000" pitchFamily="2" charset="0"/>
                  </a:rPr>
                  <a:t>ALONE</a:t>
                </a:r>
              </a:p>
            </p:txBody>
          </p:sp>
        </p:grpSp>
        <p:pic>
          <p:nvPicPr>
            <p:cNvPr id="49" name="Graphique 48">
              <a:extLst>
                <a:ext uri="{FF2B5EF4-FFF2-40B4-BE49-F238E27FC236}">
                  <a16:creationId xmlns:a16="http://schemas.microsoft.com/office/drawing/2014/main" id="{53D75D9B-9AAB-5413-ED77-0375C346D82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64242" y="2378723"/>
              <a:ext cx="457200" cy="457200"/>
            </a:xfrm>
            <a:prstGeom prst="rect">
              <a:avLst/>
            </a:prstGeom>
          </p:spPr>
        </p:pic>
      </p:grpSp>
      <p:grpSp>
        <p:nvGrpSpPr>
          <p:cNvPr id="65" name="Groupe 64">
            <a:extLst>
              <a:ext uri="{FF2B5EF4-FFF2-40B4-BE49-F238E27FC236}">
                <a16:creationId xmlns:a16="http://schemas.microsoft.com/office/drawing/2014/main" id="{8CF2C3D5-F3C1-DFA5-034B-2C55BB169BF5}"/>
              </a:ext>
            </a:extLst>
          </p:cNvPr>
          <p:cNvGrpSpPr/>
          <p:nvPr/>
        </p:nvGrpSpPr>
        <p:grpSpPr>
          <a:xfrm>
            <a:off x="3092944" y="4025873"/>
            <a:ext cx="662576" cy="711834"/>
            <a:chOff x="382127" y="1134698"/>
            <a:chExt cx="662576" cy="711834"/>
          </a:xfrm>
        </p:grpSpPr>
        <p:grpSp>
          <p:nvGrpSpPr>
            <p:cNvPr id="66" name="Groupe 65">
              <a:extLst>
                <a:ext uri="{FF2B5EF4-FFF2-40B4-BE49-F238E27FC236}">
                  <a16:creationId xmlns:a16="http://schemas.microsoft.com/office/drawing/2014/main" id="{EBE55195-159D-E56F-221A-41D9DF494E6C}"/>
                </a:ext>
              </a:extLst>
            </p:cNvPr>
            <p:cNvGrpSpPr/>
            <p:nvPr/>
          </p:nvGrpSpPr>
          <p:grpSpPr>
            <a:xfrm>
              <a:off x="382127" y="1134698"/>
              <a:ext cx="662576" cy="711834"/>
              <a:chOff x="3605481" y="1185813"/>
              <a:chExt cx="662576" cy="711834"/>
            </a:xfrm>
          </p:grpSpPr>
          <p:sp>
            <p:nvSpPr>
              <p:cNvPr id="68" name="Rectangle 67">
                <a:extLst>
                  <a:ext uri="{FF2B5EF4-FFF2-40B4-BE49-F238E27FC236}">
                    <a16:creationId xmlns:a16="http://schemas.microsoft.com/office/drawing/2014/main" id="{D8A0CA08-0AC5-DFFE-286D-FE0EE3DFB917}"/>
                  </a:ext>
                </a:extLst>
              </p:cNvPr>
              <p:cNvSpPr/>
              <p:nvPr/>
            </p:nvSpPr>
            <p:spPr>
              <a:xfrm>
                <a:off x="3605481" y="1185813"/>
                <a:ext cx="662576" cy="711834"/>
              </a:xfrm>
              <a:prstGeom prst="rect">
                <a:avLst/>
              </a:prstGeom>
              <a:noFill/>
              <a:ln w="3175">
                <a:solidFill>
                  <a:schemeClr val="tx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sz="900" dirty="0">
                  <a:latin typeface="Montserrat" panose="00000500000000000000" pitchFamily="2" charset="0"/>
                </a:endParaRPr>
              </a:p>
            </p:txBody>
          </p:sp>
          <p:sp>
            <p:nvSpPr>
              <p:cNvPr id="69" name="Rectangle 68">
                <a:extLst>
                  <a:ext uri="{FF2B5EF4-FFF2-40B4-BE49-F238E27FC236}">
                    <a16:creationId xmlns:a16="http://schemas.microsoft.com/office/drawing/2014/main" id="{9B756555-84F6-C4C6-08AE-B29096C250F8}"/>
                  </a:ext>
                </a:extLst>
              </p:cNvPr>
              <p:cNvSpPr>
                <a:spLocks noChangeArrowheads="1"/>
              </p:cNvSpPr>
              <p:nvPr/>
            </p:nvSpPr>
            <p:spPr bwMode="auto">
              <a:xfrm>
                <a:off x="3605483" y="1712981"/>
                <a:ext cx="662574"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1100" b="1" dirty="0">
                    <a:latin typeface="Montserrat" panose="00000500000000000000" pitchFamily="2" charset="0"/>
                  </a:rPr>
                  <a:t>ALONE</a:t>
                </a:r>
              </a:p>
            </p:txBody>
          </p:sp>
          <p:sp>
            <p:nvSpPr>
              <p:cNvPr id="71" name="Rectangle 70">
                <a:extLst>
                  <a:ext uri="{FF2B5EF4-FFF2-40B4-BE49-F238E27FC236}">
                    <a16:creationId xmlns:a16="http://schemas.microsoft.com/office/drawing/2014/main" id="{BC49A2BB-479D-2F77-D19A-D25320EEABA6}"/>
                  </a:ext>
                </a:extLst>
              </p:cNvPr>
              <p:cNvSpPr>
                <a:spLocks noChangeArrowheads="1"/>
              </p:cNvSpPr>
              <p:nvPr/>
            </p:nvSpPr>
            <p:spPr bwMode="auto">
              <a:xfrm>
                <a:off x="3609799" y="1207594"/>
                <a:ext cx="65394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900" dirty="0">
                    <a:solidFill>
                      <a:srgbClr val="2E7D48"/>
                    </a:solidFill>
                    <a:latin typeface="Montserrat" panose="00000500000000000000" pitchFamily="2" charset="0"/>
                  </a:rPr>
                  <a:t>Ready</a:t>
                </a:r>
              </a:p>
            </p:txBody>
          </p:sp>
        </p:grpSp>
        <p:pic>
          <p:nvPicPr>
            <p:cNvPr id="67" name="Graphique 66">
              <a:extLst>
                <a:ext uri="{FF2B5EF4-FFF2-40B4-BE49-F238E27FC236}">
                  <a16:creationId xmlns:a16="http://schemas.microsoft.com/office/drawing/2014/main" id="{C932B491-FC4B-1647-2F02-E1C2EFE8E52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99588" y="1267388"/>
              <a:ext cx="457200" cy="457200"/>
            </a:xfrm>
            <a:prstGeom prst="rect">
              <a:avLst/>
            </a:prstGeom>
          </p:spPr>
        </p:pic>
      </p:grpSp>
      <p:grpSp>
        <p:nvGrpSpPr>
          <p:cNvPr id="72" name="Groupe 71">
            <a:extLst>
              <a:ext uri="{FF2B5EF4-FFF2-40B4-BE49-F238E27FC236}">
                <a16:creationId xmlns:a16="http://schemas.microsoft.com/office/drawing/2014/main" id="{A60E1FD7-867B-25CD-BCDE-602F04281EFD}"/>
              </a:ext>
            </a:extLst>
          </p:cNvPr>
          <p:cNvGrpSpPr/>
          <p:nvPr/>
        </p:nvGrpSpPr>
        <p:grpSpPr>
          <a:xfrm>
            <a:off x="3092944" y="5047215"/>
            <a:ext cx="662576" cy="711834"/>
            <a:chOff x="382127" y="1134698"/>
            <a:chExt cx="662576" cy="711834"/>
          </a:xfrm>
        </p:grpSpPr>
        <p:grpSp>
          <p:nvGrpSpPr>
            <p:cNvPr id="73" name="Groupe 72">
              <a:extLst>
                <a:ext uri="{FF2B5EF4-FFF2-40B4-BE49-F238E27FC236}">
                  <a16:creationId xmlns:a16="http://schemas.microsoft.com/office/drawing/2014/main" id="{71B5F521-62A9-5A4C-A6B0-CC1AE9D15342}"/>
                </a:ext>
              </a:extLst>
            </p:cNvPr>
            <p:cNvGrpSpPr/>
            <p:nvPr/>
          </p:nvGrpSpPr>
          <p:grpSpPr>
            <a:xfrm>
              <a:off x="382127" y="1134698"/>
              <a:ext cx="662576" cy="711834"/>
              <a:chOff x="3605481" y="1185813"/>
              <a:chExt cx="662576" cy="711834"/>
            </a:xfrm>
          </p:grpSpPr>
          <p:sp>
            <p:nvSpPr>
              <p:cNvPr id="75" name="Rectangle 74">
                <a:extLst>
                  <a:ext uri="{FF2B5EF4-FFF2-40B4-BE49-F238E27FC236}">
                    <a16:creationId xmlns:a16="http://schemas.microsoft.com/office/drawing/2014/main" id="{BF23DB4D-6306-4790-BB94-76A3E7C6CDB2}"/>
                  </a:ext>
                </a:extLst>
              </p:cNvPr>
              <p:cNvSpPr/>
              <p:nvPr/>
            </p:nvSpPr>
            <p:spPr>
              <a:xfrm>
                <a:off x="3605481" y="1185813"/>
                <a:ext cx="662576" cy="711834"/>
              </a:xfrm>
              <a:prstGeom prst="rect">
                <a:avLst/>
              </a:prstGeom>
              <a:noFill/>
              <a:ln w="3175">
                <a:solidFill>
                  <a:schemeClr val="tx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sz="900" dirty="0">
                  <a:latin typeface="Montserrat" panose="00000500000000000000" pitchFamily="2" charset="0"/>
                </a:endParaRPr>
              </a:p>
            </p:txBody>
          </p:sp>
          <p:sp>
            <p:nvSpPr>
              <p:cNvPr id="76" name="Rectangle 75">
                <a:extLst>
                  <a:ext uri="{FF2B5EF4-FFF2-40B4-BE49-F238E27FC236}">
                    <a16:creationId xmlns:a16="http://schemas.microsoft.com/office/drawing/2014/main" id="{5F090695-36C4-E401-0ACF-B187A7D1C545}"/>
                  </a:ext>
                </a:extLst>
              </p:cNvPr>
              <p:cNvSpPr>
                <a:spLocks noChangeArrowheads="1"/>
              </p:cNvSpPr>
              <p:nvPr/>
            </p:nvSpPr>
            <p:spPr bwMode="auto">
              <a:xfrm>
                <a:off x="3605483" y="1712981"/>
                <a:ext cx="662574"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1100" b="1" dirty="0">
                    <a:latin typeface="Montserrat" panose="00000500000000000000" pitchFamily="2" charset="0"/>
                  </a:rPr>
                  <a:t>PRIM</a:t>
                </a:r>
              </a:p>
            </p:txBody>
          </p:sp>
          <p:sp>
            <p:nvSpPr>
              <p:cNvPr id="80" name="Rectangle 79">
                <a:extLst>
                  <a:ext uri="{FF2B5EF4-FFF2-40B4-BE49-F238E27FC236}">
                    <a16:creationId xmlns:a16="http://schemas.microsoft.com/office/drawing/2014/main" id="{7E33CEF9-77E6-96CF-D51C-191D38255F80}"/>
                  </a:ext>
                </a:extLst>
              </p:cNvPr>
              <p:cNvSpPr>
                <a:spLocks noChangeArrowheads="1"/>
              </p:cNvSpPr>
              <p:nvPr/>
            </p:nvSpPr>
            <p:spPr bwMode="auto">
              <a:xfrm>
                <a:off x="3609799" y="1207594"/>
                <a:ext cx="65394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900" dirty="0">
                    <a:solidFill>
                      <a:srgbClr val="2E7D48"/>
                    </a:solidFill>
                    <a:latin typeface="Montserrat" panose="00000500000000000000" pitchFamily="2" charset="0"/>
                  </a:rPr>
                  <a:t>Ready</a:t>
                </a:r>
              </a:p>
            </p:txBody>
          </p:sp>
        </p:grpSp>
        <p:pic>
          <p:nvPicPr>
            <p:cNvPr id="74" name="Graphique 73">
              <a:extLst>
                <a:ext uri="{FF2B5EF4-FFF2-40B4-BE49-F238E27FC236}">
                  <a16:creationId xmlns:a16="http://schemas.microsoft.com/office/drawing/2014/main" id="{639A7E46-D43F-69AE-717D-3E2EFA5DE8A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99588" y="1267388"/>
              <a:ext cx="457200" cy="457200"/>
            </a:xfrm>
            <a:prstGeom prst="rect">
              <a:avLst/>
            </a:prstGeom>
          </p:spPr>
        </p:pic>
      </p:grpSp>
      <p:pic>
        <p:nvPicPr>
          <p:cNvPr id="24" name="mirror-34">
            <a:hlinkClick r:id="" action="ppaction://media"/>
            <a:extLst>
              <a:ext uri="{FF2B5EF4-FFF2-40B4-BE49-F238E27FC236}">
                <a16:creationId xmlns:a16="http://schemas.microsoft.com/office/drawing/2014/main" id="{3368CDDE-DDBB-A2BD-38B3-2C5A82226259}"/>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480925" y="6370637"/>
            <a:ext cx="487363" cy="487363"/>
          </a:xfrm>
          <a:prstGeom prst="rect">
            <a:avLst/>
          </a:prstGeom>
        </p:spPr>
      </p:pic>
    </p:spTree>
    <p:extLst>
      <p:ext uri="{BB962C8B-B14F-4D97-AF65-F5344CB8AC3E}">
        <p14:creationId xmlns:p14="http://schemas.microsoft.com/office/powerpoint/2010/main" val="830115657"/>
      </p:ext>
    </p:extLst>
  </p:cSld>
  <p:clrMapOvr>
    <a:masterClrMapping/>
  </p:clrMapOvr>
  <mc:AlternateContent xmlns:mc="http://schemas.openxmlformats.org/markup-compatibility/2006" xmlns:p14="http://schemas.microsoft.com/office/powerpoint/2010/main">
    <mc:Choice Requires="p14">
      <p:transition spd="slow" p14:dur="2000" advClick="0" advTm="68000"/>
    </mc:Choice>
    <mc:Fallback xmlns="">
      <p:transition spd="slow" advClick="0" advTm="6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6387"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24"/>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0" descr="Une image contenant Appareils électroniques, léger&#10;&#10;Description générée automatiquement">
            <a:extLst>
              <a:ext uri="{FF2B5EF4-FFF2-40B4-BE49-F238E27FC236}">
                <a16:creationId xmlns:a16="http://schemas.microsoft.com/office/drawing/2014/main" id="{7AD8DCC5-82B6-A3C4-5F67-967FCD4645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A9BB5BC-EFAC-C696-3075-446E33FCB600}"/>
              </a:ext>
            </a:extLst>
          </p:cNvPr>
          <p:cNvSpPr>
            <a:spLocks noGrp="1"/>
          </p:cNvSpPr>
          <p:nvPr>
            <p:ph type="ctrTitle"/>
          </p:nvPr>
        </p:nvSpPr>
        <p:spPr>
          <a:xfrm>
            <a:off x="1318366" y="4872841"/>
            <a:ext cx="3591339" cy="682140"/>
          </a:xfrm>
        </p:spPr>
        <p:txBody>
          <a:bodyPr/>
          <a:lstStyle/>
          <a:p>
            <a:r>
              <a:rPr lang="nl-NL" dirty="0" err="1"/>
              <a:t>Thank</a:t>
            </a:r>
            <a:r>
              <a:rPr lang="nl-NL" dirty="0"/>
              <a:t> </a:t>
            </a:r>
            <a:r>
              <a:rPr lang="nl-NL" dirty="0" err="1"/>
              <a:t>you</a:t>
            </a:r>
            <a:r>
              <a:rPr lang="nl-NL" dirty="0"/>
              <a:t> !</a:t>
            </a:r>
          </a:p>
        </p:txBody>
      </p:sp>
      <p:sp>
        <p:nvSpPr>
          <p:cNvPr id="3" name="Subtitle 2">
            <a:extLst>
              <a:ext uri="{FF2B5EF4-FFF2-40B4-BE49-F238E27FC236}">
                <a16:creationId xmlns:a16="http://schemas.microsoft.com/office/drawing/2014/main" id="{B91E408F-D1CA-E0D6-DC68-3A8E2165495A}"/>
              </a:ext>
            </a:extLst>
          </p:cNvPr>
          <p:cNvSpPr>
            <a:spLocks noGrp="1"/>
          </p:cNvSpPr>
          <p:nvPr>
            <p:ph type="subTitle" idx="1"/>
          </p:nvPr>
        </p:nvSpPr>
        <p:spPr>
          <a:xfrm>
            <a:off x="1318365" y="5616345"/>
            <a:ext cx="4418434" cy="682140"/>
          </a:xfrm>
        </p:spPr>
        <p:txBody>
          <a:bodyPr/>
          <a:lstStyle/>
          <a:p>
            <a:r>
              <a:rPr lang="nl-NL" dirty="0">
                <a:hlinkClick r:id="rId6">
                  <a:extLst>
                    <a:ext uri="{A12FA001-AC4F-418D-AE19-62706E023703}">
                      <ahyp:hlinkClr xmlns:ahyp="http://schemas.microsoft.com/office/drawing/2018/hyperlinkcolor" val="tx"/>
                    </a:ext>
                  </a:extLst>
                </a:hlinkClick>
              </a:rPr>
              <a:t>Contact </a:t>
            </a:r>
            <a:r>
              <a:rPr lang="nl-NL" dirty="0" err="1">
                <a:hlinkClick r:id="rId6">
                  <a:extLst>
                    <a:ext uri="{A12FA001-AC4F-418D-AE19-62706E023703}">
                      <ahyp:hlinkClr xmlns:ahyp="http://schemas.microsoft.com/office/drawing/2018/hyperlinkcolor" val="tx"/>
                    </a:ext>
                  </a:extLst>
                </a:hlinkClick>
              </a:rPr>
              <a:t>us</a:t>
            </a:r>
            <a:r>
              <a:rPr lang="nl-NL" dirty="0">
                <a:hlinkClick r:id="rId6">
                  <a:extLst>
                    <a:ext uri="{A12FA001-AC4F-418D-AE19-62706E023703}">
                      <ahyp:hlinkClr xmlns:ahyp="http://schemas.microsoft.com/office/drawing/2018/hyperlinkcolor" val="tx"/>
                    </a:ext>
                  </a:extLst>
                </a:hlinkClick>
              </a:rPr>
              <a:t> here</a:t>
            </a:r>
            <a:endParaRPr lang="nl-NL" dirty="0"/>
          </a:p>
        </p:txBody>
      </p:sp>
      <p:pic>
        <p:nvPicPr>
          <p:cNvPr id="5" name="mirror-35">
            <a:hlinkClick r:id="" action="ppaction://media"/>
            <a:extLst>
              <a:ext uri="{FF2B5EF4-FFF2-40B4-BE49-F238E27FC236}">
                <a16:creationId xmlns:a16="http://schemas.microsoft.com/office/drawing/2014/main" id="{1C4F90C9-3B97-D511-74A6-BAB27A3A086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400915" y="6298485"/>
            <a:ext cx="487363" cy="487363"/>
          </a:xfrm>
          <a:prstGeom prst="rect">
            <a:avLst/>
          </a:prstGeom>
        </p:spPr>
      </p:pic>
    </p:spTree>
    <p:extLst>
      <p:ext uri="{BB962C8B-B14F-4D97-AF65-F5344CB8AC3E}">
        <p14:creationId xmlns:p14="http://schemas.microsoft.com/office/powerpoint/2010/main" val="608248080"/>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7000" fill="hold"/>
                                        <p:tgtEl>
                                          <p:spTgt spid="4"/>
                                        </p:tgtEl>
                                      </p:cBhvr>
                                      <p:by x="150000" y="150000"/>
                                    </p:animScale>
                                  </p:childTnLst>
                                </p:cTn>
                              </p:par>
                              <p:par>
                                <p:cTn id="7" presetID="1" presetClass="mediacall" presetSubtype="0" fill="hold" nodeType="withEffect">
                                  <p:stCondLst>
                                    <p:cond delay="0"/>
                                  </p:stCondLst>
                                  <p:childTnLst>
                                    <p:cmd type="call" cmd="playFrom(0.0)">
                                      <p:cBhvr>
                                        <p:cTn id="8" dur="658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9"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Espace réservé du texte 26">
            <a:extLst>
              <a:ext uri="{FF2B5EF4-FFF2-40B4-BE49-F238E27FC236}">
                <a16:creationId xmlns:a16="http://schemas.microsoft.com/office/drawing/2014/main" id="{D92928EA-4A74-416A-81BD-2946A3275CD9}"/>
              </a:ext>
            </a:extLst>
          </p:cNvPr>
          <p:cNvSpPr>
            <a:spLocks noGrp="1"/>
          </p:cNvSpPr>
          <p:nvPr>
            <p:ph type="body" sz="quarter" idx="13"/>
          </p:nvPr>
        </p:nvSpPr>
        <p:spPr/>
        <p:txBody>
          <a:bodyPr/>
          <a:lstStyle/>
          <a:p>
            <a:pPr marL="0" indent="0">
              <a:buNone/>
            </a:pPr>
            <a:r>
              <a:rPr lang="en-US" sz="1400" dirty="0">
                <a:solidFill>
                  <a:srgbClr val="FF6D43"/>
                </a:solidFill>
              </a:rPr>
              <a:t>For a new application</a:t>
            </a:r>
            <a:endParaRPr lang="en-GB" sz="1400" dirty="0">
              <a:solidFill>
                <a:srgbClr val="FF6D43"/>
              </a:solidFill>
            </a:endParaRPr>
          </a:p>
          <a:p>
            <a:pPr>
              <a:lnSpc>
                <a:spcPct val="150000"/>
              </a:lnSpc>
              <a:buFont typeface="Courier New" panose="02070309020205020404" pitchFamily="49" charset="0"/>
              <a:buChar char="o"/>
            </a:pPr>
            <a:r>
              <a:rPr lang="en-US" sz="1200" dirty="0">
                <a:hlinkClick r:id="rId5"/>
              </a:rPr>
              <a:t>mirror.safe</a:t>
            </a:r>
            <a:r>
              <a:rPr lang="en-US" sz="1200" dirty="0"/>
              <a:t> for a new Windows application</a:t>
            </a:r>
          </a:p>
          <a:p>
            <a:pPr>
              <a:lnSpc>
                <a:spcPct val="150000"/>
              </a:lnSpc>
              <a:buFont typeface="Courier New" panose="02070309020205020404" pitchFamily="49" charset="0"/>
              <a:buChar char="o"/>
            </a:pPr>
            <a:r>
              <a:rPr lang="en-US" sz="1200" dirty="0">
                <a:hlinkClick r:id="rId6"/>
              </a:rPr>
              <a:t>mirror.safe </a:t>
            </a:r>
            <a:r>
              <a:rPr lang="en-US" sz="1200" dirty="0"/>
              <a:t>for a new Linux application</a:t>
            </a:r>
          </a:p>
          <a:p>
            <a:pPr marL="0" indent="0">
              <a:lnSpc>
                <a:spcPct val="150000"/>
              </a:lnSpc>
              <a:buNone/>
            </a:pPr>
            <a:r>
              <a:rPr lang="fr-FR" sz="1400" dirty="0">
                <a:solidFill>
                  <a:srgbClr val="FF6D43"/>
                </a:solidFill>
              </a:rPr>
              <a:t>List of all SafeKit solutions</a:t>
            </a:r>
          </a:p>
          <a:p>
            <a:pPr>
              <a:lnSpc>
                <a:spcPct val="150000"/>
              </a:lnSpc>
              <a:buFont typeface="Courier New" panose="02070309020205020404" pitchFamily="49" charset="0"/>
              <a:buChar char="o"/>
            </a:pPr>
            <a:r>
              <a:rPr lang="en-US" sz="1200" dirty="0">
                <a:hlinkClick r:id="rId7">
                  <a:extLst>
                    <a:ext uri="{A12FA001-AC4F-418D-AE19-62706E023703}">
                      <ahyp:hlinkClr xmlns:ahyp="http://schemas.microsoft.com/office/drawing/2018/hyperlinkcolor" val="tx"/>
                    </a:ext>
                  </a:extLst>
                </a:hlinkClick>
              </a:rPr>
              <a:t>With a free trial here</a:t>
            </a:r>
            <a:r>
              <a:rPr lang="en-US" sz="1200" dirty="0"/>
              <a:t> and quick installation guides</a:t>
            </a:r>
          </a:p>
          <a:p>
            <a:pPr marL="0" indent="0">
              <a:lnSpc>
                <a:spcPct val="150000"/>
              </a:lnSpc>
              <a:buNone/>
            </a:pPr>
            <a:endParaRPr lang="en-US" sz="1400" dirty="0"/>
          </a:p>
          <a:p>
            <a:pPr marL="0" indent="0">
              <a:lnSpc>
                <a:spcPct val="150000"/>
              </a:lnSpc>
              <a:buNone/>
            </a:pPr>
            <a:endParaRPr lang="en-US" sz="1200" dirty="0"/>
          </a:p>
        </p:txBody>
      </p:sp>
      <p:sp>
        <p:nvSpPr>
          <p:cNvPr id="29" name="Espace réservé du texte 28">
            <a:extLst>
              <a:ext uri="{FF2B5EF4-FFF2-40B4-BE49-F238E27FC236}">
                <a16:creationId xmlns:a16="http://schemas.microsoft.com/office/drawing/2014/main" id="{6AC8620B-AFD4-4686-B05B-BE400A3093B3}"/>
              </a:ext>
            </a:extLst>
          </p:cNvPr>
          <p:cNvSpPr>
            <a:spLocks noGrp="1"/>
          </p:cNvSpPr>
          <p:nvPr>
            <p:ph type="body" sz="quarter" idx="26"/>
          </p:nvPr>
        </p:nvSpPr>
        <p:spPr/>
        <p:txBody>
          <a:bodyPr/>
          <a:lstStyle/>
          <a:p>
            <a:pPr marL="0" indent="0">
              <a:lnSpc>
                <a:spcPct val="150000"/>
              </a:lnSpc>
              <a:buNone/>
            </a:pPr>
            <a:r>
              <a:rPr lang="en-US" sz="1400" dirty="0">
                <a:solidFill>
                  <a:schemeClr val="bg1">
                    <a:lumMod val="50000"/>
                  </a:schemeClr>
                </a:solidFill>
              </a:rPr>
              <a:t>Preconfigured for Linux</a:t>
            </a:r>
          </a:p>
          <a:p>
            <a:pPr>
              <a:buFont typeface="Courier New" panose="02070309020205020404" pitchFamily="49" charset="0"/>
              <a:buChar char="o"/>
            </a:pPr>
            <a:r>
              <a:rPr lang="en-US" sz="1200" dirty="0" err="1">
                <a:hlinkClick r:id="rId8"/>
              </a:rPr>
              <a:t>oracle.safe</a:t>
            </a:r>
            <a:r>
              <a:rPr lang="en-US" sz="1200" dirty="0"/>
              <a:t> for Oracle</a:t>
            </a:r>
          </a:p>
          <a:p>
            <a:pPr>
              <a:buFont typeface="Courier New" panose="02070309020205020404" pitchFamily="49" charset="0"/>
              <a:buChar char="o"/>
            </a:pPr>
            <a:r>
              <a:rPr lang="en-GB" sz="1200" dirty="0">
                <a:hlinkClick r:id="rId9"/>
              </a:rPr>
              <a:t>postgresql.safe</a:t>
            </a:r>
            <a:r>
              <a:rPr lang="en-GB" sz="1200" dirty="0"/>
              <a:t> for PostgreSQL</a:t>
            </a:r>
          </a:p>
          <a:p>
            <a:pPr>
              <a:buFont typeface="Courier New" panose="02070309020205020404" pitchFamily="49" charset="0"/>
              <a:buChar char="o"/>
            </a:pPr>
            <a:r>
              <a:rPr lang="en-GB" sz="1200" dirty="0">
                <a:hlinkClick r:id="rId10"/>
              </a:rPr>
              <a:t>mysql.safe</a:t>
            </a:r>
            <a:r>
              <a:rPr lang="en-GB" sz="1200" dirty="0"/>
              <a:t> for MySQL</a:t>
            </a:r>
            <a:r>
              <a:rPr lang="en-GB" sz="1200" dirty="0">
                <a:hlinkClick r:id="rId10"/>
              </a:rPr>
              <a:t> </a:t>
            </a:r>
            <a:endParaRPr lang="en-GB" sz="1200" dirty="0"/>
          </a:p>
          <a:p>
            <a:pPr>
              <a:buFont typeface="Courier New" panose="02070309020205020404" pitchFamily="49" charset="0"/>
              <a:buChar char="o"/>
            </a:pPr>
            <a:r>
              <a:rPr lang="en-US" sz="1200" dirty="0" err="1">
                <a:hlinkClick r:id="rId11"/>
              </a:rPr>
              <a:t>kvm.safe</a:t>
            </a:r>
            <a:r>
              <a:rPr lang="en-US" sz="1200" dirty="0"/>
              <a:t> for KVM</a:t>
            </a:r>
          </a:p>
          <a:p>
            <a:pPr>
              <a:buFont typeface="Courier New" panose="02070309020205020404" pitchFamily="49" charset="0"/>
              <a:buChar char="o"/>
            </a:pPr>
            <a:r>
              <a:rPr lang="en-US" sz="1200" dirty="0"/>
              <a:t>…</a:t>
            </a:r>
          </a:p>
        </p:txBody>
      </p:sp>
      <p:sp>
        <p:nvSpPr>
          <p:cNvPr id="30" name="Espace réservé du texte 29">
            <a:extLst>
              <a:ext uri="{FF2B5EF4-FFF2-40B4-BE49-F238E27FC236}">
                <a16:creationId xmlns:a16="http://schemas.microsoft.com/office/drawing/2014/main" id="{9DA8996C-F96A-4AD5-8D81-1F10DBB1667B}"/>
              </a:ext>
            </a:extLst>
          </p:cNvPr>
          <p:cNvSpPr>
            <a:spLocks noGrp="1"/>
          </p:cNvSpPr>
          <p:nvPr>
            <p:ph type="body" sz="quarter" idx="32"/>
          </p:nvPr>
        </p:nvSpPr>
        <p:spPr/>
        <p:txBody>
          <a:bodyPr/>
          <a:lstStyle/>
          <a:p>
            <a:pPr marL="0" indent="0">
              <a:lnSpc>
                <a:spcPct val="150000"/>
              </a:lnSpc>
              <a:buNone/>
            </a:pPr>
            <a:r>
              <a:rPr lang="en-GB" sz="1400" dirty="0"/>
              <a:t>Preconfigured for Windows </a:t>
            </a:r>
          </a:p>
          <a:p>
            <a:pPr>
              <a:buFont typeface="Courier New" panose="02070309020205020404" pitchFamily="49" charset="0"/>
              <a:buChar char="o"/>
            </a:pPr>
            <a:r>
              <a:rPr lang="en-GB" sz="1200" dirty="0">
                <a:hlinkClick r:id="rId12"/>
              </a:rPr>
              <a:t>slqserver.safe</a:t>
            </a:r>
            <a:r>
              <a:rPr lang="en-GB" sz="1200" dirty="0"/>
              <a:t> for Microsoft SQL server</a:t>
            </a:r>
          </a:p>
          <a:p>
            <a:pPr>
              <a:buFont typeface="Courier New" panose="02070309020205020404" pitchFamily="49" charset="0"/>
              <a:buChar char="o"/>
            </a:pPr>
            <a:r>
              <a:rPr lang="en-GB" sz="1200" dirty="0">
                <a:hlinkClick r:id="rId9"/>
              </a:rPr>
              <a:t>postgresql.safe</a:t>
            </a:r>
            <a:r>
              <a:rPr lang="en-GB" sz="1200" dirty="0"/>
              <a:t> for PostgreSQL</a:t>
            </a:r>
          </a:p>
          <a:p>
            <a:pPr>
              <a:buFont typeface="Courier New" panose="02070309020205020404" pitchFamily="49" charset="0"/>
              <a:buChar char="o"/>
            </a:pPr>
            <a:r>
              <a:rPr lang="en-GB" sz="1200" dirty="0">
                <a:hlinkClick r:id="rId10"/>
              </a:rPr>
              <a:t>mysql.safe</a:t>
            </a:r>
            <a:r>
              <a:rPr lang="en-GB" sz="1200" dirty="0"/>
              <a:t> for MySQL</a:t>
            </a:r>
          </a:p>
          <a:p>
            <a:pPr>
              <a:buFont typeface="Courier New" panose="02070309020205020404" pitchFamily="49" charset="0"/>
              <a:buChar char="o"/>
            </a:pPr>
            <a:r>
              <a:rPr lang="en-GB" sz="1200" dirty="0" err="1">
                <a:hlinkClick r:id="rId13"/>
              </a:rPr>
              <a:t>hyperv.safe</a:t>
            </a:r>
            <a:r>
              <a:rPr lang="en-GB" sz="1200" dirty="0"/>
              <a:t> for Hyper-V</a:t>
            </a:r>
          </a:p>
          <a:p>
            <a:pPr>
              <a:buFont typeface="Courier New" panose="02070309020205020404" pitchFamily="49" charset="0"/>
              <a:buChar char="o"/>
            </a:pPr>
            <a:r>
              <a:rPr lang="en-GB" sz="1200" dirty="0"/>
              <a:t>…</a:t>
            </a:r>
          </a:p>
        </p:txBody>
      </p:sp>
      <p:sp>
        <p:nvSpPr>
          <p:cNvPr id="31" name="Espace réservé du texte 30">
            <a:extLst>
              <a:ext uri="{FF2B5EF4-FFF2-40B4-BE49-F238E27FC236}">
                <a16:creationId xmlns:a16="http://schemas.microsoft.com/office/drawing/2014/main" id="{145C703C-8250-4549-933D-232819DD5C6E}"/>
              </a:ext>
            </a:extLst>
          </p:cNvPr>
          <p:cNvSpPr>
            <a:spLocks noGrp="1"/>
          </p:cNvSpPr>
          <p:nvPr>
            <p:ph type="body" sz="quarter" idx="33"/>
          </p:nvPr>
        </p:nvSpPr>
        <p:spPr/>
        <p:txBody>
          <a:bodyPr/>
          <a:lstStyle/>
          <a:p>
            <a:pPr marL="0" indent="0">
              <a:buNone/>
            </a:pPr>
            <a:r>
              <a:rPr lang="fr-FR" sz="1400" dirty="0"/>
              <a:t>Configuration files of a module </a:t>
            </a:r>
            <a:r>
              <a:rPr lang="fr-FR" sz="1400" dirty="0" err="1"/>
              <a:t>named</a:t>
            </a:r>
            <a:r>
              <a:rPr lang="fr-FR" sz="1400" dirty="0"/>
              <a:t> </a:t>
            </a:r>
            <a:r>
              <a:rPr lang="fr-FR" sz="1400" i="1" dirty="0"/>
              <a:t>AM</a:t>
            </a:r>
          </a:p>
        </p:txBody>
      </p:sp>
      <p:sp>
        <p:nvSpPr>
          <p:cNvPr id="12" name="Espace réservé du texte 11">
            <a:extLst>
              <a:ext uri="{FF2B5EF4-FFF2-40B4-BE49-F238E27FC236}">
                <a16:creationId xmlns:a16="http://schemas.microsoft.com/office/drawing/2014/main" id="{17B04A85-DE6D-6520-1DB9-78664960F59A}"/>
              </a:ext>
            </a:extLst>
          </p:cNvPr>
          <p:cNvSpPr>
            <a:spLocks noGrp="1"/>
          </p:cNvSpPr>
          <p:nvPr>
            <p:ph type="body" sz="quarter" idx="35"/>
          </p:nvPr>
        </p:nvSpPr>
        <p:spPr>
          <a:xfrm>
            <a:off x="961866" y="1614686"/>
            <a:ext cx="182742" cy="574453"/>
          </a:xfrm>
        </p:spPr>
        <p:txBody>
          <a:bodyPr/>
          <a:lstStyle/>
          <a:p>
            <a:r>
              <a:rPr lang="fr-FR" dirty="0"/>
              <a:t>1</a:t>
            </a:r>
          </a:p>
        </p:txBody>
      </p:sp>
      <p:sp>
        <p:nvSpPr>
          <p:cNvPr id="13" name="Espace réservé du texte 12">
            <a:extLst>
              <a:ext uri="{FF2B5EF4-FFF2-40B4-BE49-F238E27FC236}">
                <a16:creationId xmlns:a16="http://schemas.microsoft.com/office/drawing/2014/main" id="{C77758BC-5A1E-546B-9316-5A4830CC5089}"/>
              </a:ext>
            </a:extLst>
          </p:cNvPr>
          <p:cNvSpPr>
            <a:spLocks noGrp="1"/>
          </p:cNvSpPr>
          <p:nvPr>
            <p:ph type="body" sz="quarter" idx="36"/>
          </p:nvPr>
        </p:nvSpPr>
        <p:spPr>
          <a:xfrm>
            <a:off x="912173" y="4083140"/>
            <a:ext cx="282130" cy="574453"/>
          </a:xfrm>
        </p:spPr>
        <p:txBody>
          <a:bodyPr/>
          <a:lstStyle/>
          <a:p>
            <a:r>
              <a:rPr lang="fr-FR" dirty="0"/>
              <a:t>2</a:t>
            </a:r>
          </a:p>
        </p:txBody>
      </p:sp>
      <p:sp>
        <p:nvSpPr>
          <p:cNvPr id="14" name="Espace réservé du texte 13">
            <a:extLst>
              <a:ext uri="{FF2B5EF4-FFF2-40B4-BE49-F238E27FC236}">
                <a16:creationId xmlns:a16="http://schemas.microsoft.com/office/drawing/2014/main" id="{4775C650-142A-B4C5-4869-7E650ABEB33E}"/>
              </a:ext>
            </a:extLst>
          </p:cNvPr>
          <p:cNvSpPr>
            <a:spLocks noGrp="1"/>
          </p:cNvSpPr>
          <p:nvPr>
            <p:ph type="body" sz="quarter" idx="37"/>
          </p:nvPr>
        </p:nvSpPr>
        <p:spPr>
          <a:xfrm>
            <a:off x="6679146" y="1614686"/>
            <a:ext cx="277320" cy="574453"/>
          </a:xfrm>
        </p:spPr>
        <p:txBody>
          <a:bodyPr/>
          <a:lstStyle/>
          <a:p>
            <a:r>
              <a:rPr lang="fr-FR" dirty="0"/>
              <a:t>3</a:t>
            </a:r>
          </a:p>
        </p:txBody>
      </p:sp>
      <p:sp>
        <p:nvSpPr>
          <p:cNvPr id="15" name="Espace réservé du texte 14">
            <a:extLst>
              <a:ext uri="{FF2B5EF4-FFF2-40B4-BE49-F238E27FC236}">
                <a16:creationId xmlns:a16="http://schemas.microsoft.com/office/drawing/2014/main" id="{CE014ADF-5CFB-B8A7-CA91-2268D545DA2D}"/>
              </a:ext>
            </a:extLst>
          </p:cNvPr>
          <p:cNvSpPr>
            <a:spLocks noGrp="1"/>
          </p:cNvSpPr>
          <p:nvPr>
            <p:ph type="body" sz="quarter" idx="38"/>
          </p:nvPr>
        </p:nvSpPr>
        <p:spPr>
          <a:xfrm>
            <a:off x="6680750" y="4083140"/>
            <a:ext cx="274114" cy="574453"/>
          </a:xfrm>
        </p:spPr>
        <p:txBody>
          <a:bodyPr/>
          <a:lstStyle/>
          <a:p>
            <a:r>
              <a:rPr lang="fr-FR" dirty="0"/>
              <a:t>4</a:t>
            </a:r>
          </a:p>
        </p:txBody>
      </p:sp>
      <p:sp>
        <p:nvSpPr>
          <p:cNvPr id="26" name="Titre 25">
            <a:extLst>
              <a:ext uri="{FF2B5EF4-FFF2-40B4-BE49-F238E27FC236}">
                <a16:creationId xmlns:a16="http://schemas.microsoft.com/office/drawing/2014/main" id="{A39CBAFF-C4F3-4ECC-A86D-7B3C7A22C397}"/>
              </a:ext>
            </a:extLst>
          </p:cNvPr>
          <p:cNvSpPr>
            <a:spLocks noGrp="1"/>
          </p:cNvSpPr>
          <p:nvPr>
            <p:ph type="title"/>
          </p:nvPr>
        </p:nvSpPr>
        <p:spPr/>
        <p:txBody>
          <a:bodyPr/>
          <a:lstStyle/>
          <a:p>
            <a:r>
              <a:rPr lang="fr-FR" dirty="0"/>
              <a:t>Mirror modules</a:t>
            </a:r>
            <a:endParaRPr lang="en-GB" dirty="0"/>
          </a:p>
        </p:txBody>
      </p:sp>
      <p:sp>
        <p:nvSpPr>
          <p:cNvPr id="28" name="Espace réservé du texte 27">
            <a:extLst>
              <a:ext uri="{FF2B5EF4-FFF2-40B4-BE49-F238E27FC236}">
                <a16:creationId xmlns:a16="http://schemas.microsoft.com/office/drawing/2014/main" id="{DCD3DB32-612C-4A12-8426-83270C843EEE}"/>
              </a:ext>
            </a:extLst>
          </p:cNvPr>
          <p:cNvSpPr>
            <a:spLocks noGrp="1"/>
          </p:cNvSpPr>
          <p:nvPr>
            <p:ph type="body" sz="quarter" idx="10"/>
          </p:nvPr>
        </p:nvSpPr>
        <p:spPr/>
        <p:txBody>
          <a:bodyPr/>
          <a:lstStyle/>
          <a:p>
            <a:r>
              <a:rPr lang="fr-FR" b="1" i="0" u="none" strike="noStrike" dirty="0">
                <a:solidFill>
                  <a:srgbClr val="000000"/>
                </a:solidFill>
                <a:effectLst/>
                <a:latin typeface="Montserrat" panose="00000500000000000000" pitchFamily="2" charset="0"/>
              </a:rPr>
              <a:t>Real-time </a:t>
            </a:r>
            <a:r>
              <a:rPr lang="fr-FR" b="1" i="0" u="none" strike="noStrike" dirty="0" err="1">
                <a:solidFill>
                  <a:srgbClr val="000000"/>
                </a:solidFill>
                <a:effectLst/>
                <a:latin typeface="Montserrat" panose="00000500000000000000" pitchFamily="2" charset="0"/>
              </a:rPr>
              <a:t>replication</a:t>
            </a:r>
            <a:r>
              <a:rPr lang="fr-FR" b="1" i="0" u="none" strike="noStrike" dirty="0">
                <a:solidFill>
                  <a:srgbClr val="000000"/>
                </a:solidFill>
                <a:effectLst/>
                <a:latin typeface="Montserrat" panose="00000500000000000000" pitchFamily="2" charset="0"/>
              </a:rPr>
              <a:t> and failover</a:t>
            </a:r>
          </a:p>
        </p:txBody>
      </p:sp>
      <p:graphicFrame>
        <p:nvGraphicFramePr>
          <p:cNvPr id="3" name="Tableau 2">
            <a:extLst>
              <a:ext uri="{FF2B5EF4-FFF2-40B4-BE49-F238E27FC236}">
                <a16:creationId xmlns:a16="http://schemas.microsoft.com/office/drawing/2014/main" id="{3F9E4D09-A0F6-8011-2956-08632276F60E}"/>
              </a:ext>
            </a:extLst>
          </p:cNvPr>
          <p:cNvGraphicFramePr>
            <a:graphicFrameLocks noGrp="1"/>
          </p:cNvGraphicFramePr>
          <p:nvPr>
            <p:extLst>
              <p:ext uri="{D42A27DB-BD31-4B8C-83A1-F6EECF244321}">
                <p14:modId xmlns:p14="http://schemas.microsoft.com/office/powerpoint/2010/main" val="2335590099"/>
              </p:ext>
            </p:extLst>
          </p:nvPr>
        </p:nvGraphicFramePr>
        <p:xfrm>
          <a:off x="7590038" y="4348335"/>
          <a:ext cx="4109629" cy="1870127"/>
        </p:xfrm>
        <a:graphic>
          <a:graphicData uri="http://schemas.openxmlformats.org/drawingml/2006/table">
            <a:tbl>
              <a:tblPr firstRow="1" bandRow="1">
                <a:tableStyleId>{2D5ABB26-0587-4C30-8999-92F81FD0307C}</a:tableStyleId>
              </a:tblPr>
              <a:tblGrid>
                <a:gridCol w="1838047">
                  <a:extLst>
                    <a:ext uri="{9D8B030D-6E8A-4147-A177-3AD203B41FA5}">
                      <a16:colId xmlns:a16="http://schemas.microsoft.com/office/drawing/2014/main" val="214548950"/>
                    </a:ext>
                  </a:extLst>
                </a:gridCol>
                <a:gridCol w="2271582">
                  <a:extLst>
                    <a:ext uri="{9D8B030D-6E8A-4147-A177-3AD203B41FA5}">
                      <a16:colId xmlns:a16="http://schemas.microsoft.com/office/drawing/2014/main" val="3552310927"/>
                    </a:ext>
                  </a:extLst>
                </a:gridCol>
              </a:tblGrid>
              <a:tr h="637362">
                <a:tc gridSpan="2">
                  <a:txBody>
                    <a:bodyPr/>
                    <a:lstStyle/>
                    <a:p>
                      <a:pPr>
                        <a:lnSpc>
                          <a:spcPct val="150000"/>
                        </a:lnSpc>
                      </a:pPr>
                      <a:r>
                        <a:rPr lang="en-US" sz="1200" dirty="0">
                          <a:solidFill>
                            <a:schemeClr val="tx1"/>
                          </a:solidFill>
                          <a:latin typeface="+mn-lt"/>
                          <a:cs typeface="Courier New" panose="02070309020205020404" pitchFamily="49" charset="0"/>
                        </a:rPr>
                        <a:t>C:/safekit/modules/</a:t>
                      </a:r>
                      <a:r>
                        <a:rPr lang="en-US" sz="1200" i="1" dirty="0">
                          <a:solidFill>
                            <a:schemeClr val="tx1"/>
                          </a:solidFill>
                          <a:latin typeface="+mn-lt"/>
                          <a:cs typeface="Courier New" panose="02070309020205020404" pitchFamily="49" charset="0"/>
                        </a:rPr>
                        <a:t>AM</a:t>
                      </a:r>
                      <a:r>
                        <a:rPr lang="en-US" sz="1200" dirty="0">
                          <a:solidFill>
                            <a:schemeClr val="tx1"/>
                          </a:solidFill>
                          <a:latin typeface="+mn-lt"/>
                          <a:cs typeface="Courier New" panose="02070309020205020404" pitchFamily="49" charset="0"/>
                        </a:rPr>
                        <a:t>/</a:t>
                      </a:r>
                    </a:p>
                    <a:p>
                      <a:pPr marL="0" marR="0" lvl="0" indent="0" algn="l" defTabSz="914400" rtl="0" eaLnBrk="1" fontAlgn="auto" latinLnBrk="0" hangingPunct="1">
                        <a:lnSpc>
                          <a:spcPct val="150000"/>
                        </a:lnSpc>
                        <a:spcBef>
                          <a:spcPts val="0"/>
                        </a:spcBef>
                        <a:spcAft>
                          <a:spcPts val="0"/>
                        </a:spcAft>
                        <a:buClrTx/>
                        <a:buSzTx/>
                        <a:buFontTx/>
                        <a:buNone/>
                        <a:tabLst/>
                        <a:defRPr/>
                      </a:pPr>
                      <a:r>
                        <a:rPr lang="en-US" sz="1200" dirty="0">
                          <a:solidFill>
                            <a:schemeClr val="tx1"/>
                          </a:solidFill>
                          <a:latin typeface="+mn-lt"/>
                          <a:cs typeface="Courier New" panose="02070309020205020404" pitchFamily="49" charset="0"/>
                        </a:rPr>
                        <a:t>/opt/</a:t>
                      </a:r>
                      <a:r>
                        <a:rPr lang="en-US" sz="1200" dirty="0" err="1">
                          <a:solidFill>
                            <a:schemeClr val="tx1"/>
                          </a:solidFill>
                          <a:latin typeface="+mn-lt"/>
                          <a:cs typeface="Courier New" panose="02070309020205020404" pitchFamily="49" charset="0"/>
                        </a:rPr>
                        <a:t>safekit</a:t>
                      </a:r>
                      <a:r>
                        <a:rPr lang="en-US" sz="1200" dirty="0">
                          <a:solidFill>
                            <a:schemeClr val="tx1"/>
                          </a:solidFill>
                          <a:latin typeface="+mn-lt"/>
                          <a:cs typeface="Courier New" panose="02070309020205020404" pitchFamily="49" charset="0"/>
                        </a:rPr>
                        <a:t>/modules/</a:t>
                      </a:r>
                      <a:r>
                        <a:rPr lang="en-US" sz="1200" i="1" dirty="0">
                          <a:solidFill>
                            <a:schemeClr val="tx1"/>
                          </a:solidFill>
                          <a:latin typeface="+mn-lt"/>
                          <a:cs typeface="Courier New" panose="02070309020205020404" pitchFamily="49" charset="0"/>
                        </a:rPr>
                        <a:t>AM</a:t>
                      </a:r>
                      <a:r>
                        <a:rPr lang="en-US" sz="1200" dirty="0">
                          <a:solidFill>
                            <a:schemeClr val="tx1"/>
                          </a:solidFill>
                          <a:latin typeface="+mn-lt"/>
                          <a:cs typeface="Courier New" panose="02070309020205020404" pitchFamily="49" charset="0"/>
                        </a:rPr>
                        <a:t>/</a:t>
                      </a:r>
                    </a:p>
                  </a:txBody>
                  <a:tcPr marL="121920" marR="121920" marT="60960" marB="60960" anchor="ctr">
                    <a:lnL w="12700" cap="flat" cmpd="sng" algn="ctr">
                      <a:solidFill>
                        <a:srgbClr val="FF6D43"/>
                      </a:solidFill>
                      <a:prstDash val="solid"/>
                      <a:round/>
                      <a:headEnd type="none" w="med" len="med"/>
                      <a:tailEnd type="none" w="med" len="med"/>
                    </a:lnL>
                    <a:lnR w="12700" cap="flat" cmpd="sng" algn="ctr">
                      <a:solidFill>
                        <a:srgbClr val="FF6D43"/>
                      </a:solidFill>
                      <a:prstDash val="solid"/>
                      <a:round/>
                      <a:headEnd type="none" w="med" len="med"/>
                      <a:tailEnd type="none" w="med" len="med"/>
                    </a:lnR>
                    <a:lnT w="12700" cap="flat" cmpd="sng" algn="ctr">
                      <a:solidFill>
                        <a:srgbClr val="FF6D43"/>
                      </a:solidFill>
                      <a:prstDash val="solid"/>
                      <a:round/>
                      <a:headEnd type="none" w="med" len="med"/>
                      <a:tailEnd type="none" w="med" len="med"/>
                    </a:lnT>
                    <a:lnB w="12700" cap="flat" cmpd="sng" algn="ctr">
                      <a:solidFill>
                        <a:srgbClr val="FF6D43"/>
                      </a:solidFill>
                      <a:prstDash val="solid"/>
                      <a:round/>
                      <a:headEnd type="none" w="med" len="med"/>
                      <a:tailEnd type="none" w="med" len="med"/>
                    </a:lnB>
                  </a:tcPr>
                </a:tc>
                <a:tc hMerge="1">
                  <a:txBody>
                    <a:bodyPr/>
                    <a:lstStyle/>
                    <a:p>
                      <a:pPr>
                        <a:lnSpc>
                          <a:spcPct val="150000"/>
                        </a:lnSpc>
                      </a:pPr>
                      <a:endParaRPr lang="en-US" sz="1200" dirty="0">
                        <a:solidFill>
                          <a:schemeClr val="tx1"/>
                        </a:solidFill>
                        <a:latin typeface="+mn-lt"/>
                      </a:endParaRPr>
                    </a:p>
                  </a:txBody>
                  <a:tcPr marL="121920" marR="121920" marT="60960" marB="60960" anchor="ctr">
                    <a:lnL w="12700" cap="flat" cmpd="sng" algn="ctr">
                      <a:solidFill>
                        <a:srgbClr val="FF6D43"/>
                      </a:solidFill>
                      <a:prstDash val="solid"/>
                      <a:round/>
                      <a:headEnd type="none" w="med" len="med"/>
                      <a:tailEnd type="none" w="med" len="med"/>
                    </a:lnL>
                    <a:lnR w="12700" cap="flat" cmpd="sng" algn="ctr">
                      <a:solidFill>
                        <a:srgbClr val="FF6D43"/>
                      </a:solidFill>
                      <a:prstDash val="solid"/>
                      <a:round/>
                      <a:headEnd type="none" w="med" len="med"/>
                      <a:tailEnd type="none" w="med" len="med"/>
                    </a:lnR>
                    <a:lnT w="12700" cap="flat" cmpd="sng" algn="ctr">
                      <a:solidFill>
                        <a:srgbClr val="FF6D43"/>
                      </a:solidFill>
                      <a:prstDash val="solid"/>
                      <a:round/>
                      <a:headEnd type="none" w="med" len="med"/>
                      <a:tailEnd type="none" w="med" len="med"/>
                    </a:lnT>
                    <a:lnB w="12700" cap="flat" cmpd="sng" algn="ctr">
                      <a:solidFill>
                        <a:srgbClr val="FF6D43"/>
                      </a:solidFill>
                      <a:prstDash val="solid"/>
                      <a:round/>
                      <a:headEnd type="none" w="med" len="med"/>
                      <a:tailEnd type="none" w="med" len="med"/>
                    </a:lnB>
                  </a:tcPr>
                </a:tc>
                <a:extLst>
                  <a:ext uri="{0D108BD9-81ED-4DB2-BD59-A6C34878D82A}">
                    <a16:rowId xmlns:a16="http://schemas.microsoft.com/office/drawing/2014/main" val="3188646070"/>
                  </a:ext>
                </a:extLst>
              </a:tr>
              <a:tr h="637362">
                <a:tc>
                  <a:txBody>
                    <a:bodyPr/>
                    <a:lstStyle/>
                    <a:p>
                      <a:pPr>
                        <a:lnSpc>
                          <a:spcPct val="150000"/>
                        </a:lnSpc>
                      </a:pPr>
                      <a:r>
                        <a:rPr lang="fr-FR" sz="1200" dirty="0">
                          <a:solidFill>
                            <a:schemeClr val="tx1"/>
                          </a:solidFill>
                          <a:latin typeface="+mn-lt"/>
                          <a:cs typeface="Courier New" panose="02070309020205020404" pitchFamily="49" charset="0"/>
                        </a:rPr>
                        <a:t>bin/</a:t>
                      </a:r>
                      <a:r>
                        <a:rPr lang="fr-FR" sz="1200" dirty="0" err="1">
                          <a:solidFill>
                            <a:srgbClr val="FF6D43"/>
                          </a:solidFill>
                          <a:latin typeface="+mn-lt"/>
                          <a:cs typeface="Courier New" panose="02070309020205020404" pitchFamily="49" charset="0"/>
                        </a:rPr>
                        <a:t>start_prim</a:t>
                      </a:r>
                      <a:endParaRPr lang="fr-FR" sz="1200" dirty="0">
                        <a:solidFill>
                          <a:srgbClr val="FF6D43"/>
                        </a:solidFill>
                        <a:latin typeface="+mn-lt"/>
                        <a:cs typeface="Courier New" panose="02070309020205020404" pitchFamily="49" charset="0"/>
                      </a:endParaRPr>
                    </a:p>
                    <a:p>
                      <a:pPr>
                        <a:lnSpc>
                          <a:spcPct val="150000"/>
                        </a:lnSpc>
                      </a:pPr>
                      <a:r>
                        <a:rPr lang="fr-FR" sz="1200" dirty="0">
                          <a:solidFill>
                            <a:schemeClr val="tx1"/>
                          </a:solidFill>
                          <a:latin typeface="+mn-lt"/>
                          <a:cs typeface="Courier New" panose="02070309020205020404" pitchFamily="49" charset="0"/>
                        </a:rPr>
                        <a:t>bin/</a:t>
                      </a:r>
                      <a:r>
                        <a:rPr lang="fr-FR" sz="1200" dirty="0" err="1">
                          <a:solidFill>
                            <a:srgbClr val="FF6D43"/>
                          </a:solidFill>
                          <a:latin typeface="+mn-lt"/>
                          <a:cs typeface="Courier New" panose="02070309020205020404" pitchFamily="49" charset="0"/>
                        </a:rPr>
                        <a:t>stop_prim</a:t>
                      </a:r>
                      <a:endParaRPr lang="fr-FR" sz="1200" dirty="0">
                        <a:solidFill>
                          <a:srgbClr val="FF6D43"/>
                        </a:solidFill>
                        <a:latin typeface="+mn-lt"/>
                        <a:cs typeface="Courier New" panose="02070309020205020404" pitchFamily="49" charset="0"/>
                      </a:endParaRPr>
                    </a:p>
                  </a:txBody>
                  <a:tcPr marL="121920" marR="121920" marT="60960" marB="60960" anchor="ctr">
                    <a:lnL w="12700" cap="flat" cmpd="sng" algn="ctr">
                      <a:solidFill>
                        <a:srgbClr val="FF6D43"/>
                      </a:solidFill>
                      <a:prstDash val="solid"/>
                      <a:round/>
                      <a:headEnd type="none" w="med" len="med"/>
                      <a:tailEnd type="none" w="med" len="med"/>
                    </a:lnL>
                    <a:lnR w="12700" cap="flat" cmpd="sng" algn="ctr">
                      <a:solidFill>
                        <a:srgbClr val="FF6D43"/>
                      </a:solidFill>
                      <a:prstDash val="solid"/>
                      <a:round/>
                      <a:headEnd type="none" w="med" len="med"/>
                      <a:tailEnd type="none" w="med" len="med"/>
                    </a:lnR>
                    <a:lnT w="12700" cap="flat" cmpd="sng" algn="ctr">
                      <a:solidFill>
                        <a:srgbClr val="FF6D43"/>
                      </a:solidFill>
                      <a:prstDash val="solid"/>
                      <a:round/>
                      <a:headEnd type="none" w="med" len="med"/>
                      <a:tailEnd type="none" w="med" len="med"/>
                    </a:lnT>
                    <a:lnB w="12700" cap="flat" cmpd="sng" algn="ctr">
                      <a:solidFill>
                        <a:srgbClr val="FF6D43"/>
                      </a:solidFill>
                      <a:prstDash val="solid"/>
                      <a:round/>
                      <a:headEnd type="none" w="med" len="med"/>
                      <a:tailEnd type="none" w="med" len="med"/>
                    </a:lnB>
                  </a:tcPr>
                </a:tc>
                <a:tc>
                  <a:txBody>
                    <a:bodyPr/>
                    <a:lstStyle/>
                    <a:p>
                      <a:pPr>
                        <a:lnSpc>
                          <a:spcPct val="150000"/>
                        </a:lnSpc>
                      </a:pPr>
                      <a:r>
                        <a:rPr lang="en-US" sz="1200" dirty="0">
                          <a:solidFill>
                            <a:schemeClr val="tx1"/>
                          </a:solidFill>
                          <a:latin typeface="+mn-lt"/>
                          <a:cs typeface="Courier New" panose="02070309020205020404" pitchFamily="49" charset="0"/>
                        </a:rPr>
                        <a:t>Module scripts</a:t>
                      </a:r>
                      <a:endParaRPr lang="en-US" sz="1200" dirty="0">
                        <a:solidFill>
                          <a:schemeClr val="tx1"/>
                        </a:solidFill>
                        <a:latin typeface="+mn-lt"/>
                      </a:endParaRPr>
                    </a:p>
                  </a:txBody>
                  <a:tcPr marL="121920" marR="121920" marT="60960" marB="60960" anchor="ctr">
                    <a:lnL w="12700" cap="flat" cmpd="sng" algn="ctr">
                      <a:solidFill>
                        <a:srgbClr val="FF6D43"/>
                      </a:solidFill>
                      <a:prstDash val="solid"/>
                      <a:round/>
                      <a:headEnd type="none" w="med" len="med"/>
                      <a:tailEnd type="none" w="med" len="med"/>
                    </a:lnL>
                    <a:lnR w="12700" cap="flat" cmpd="sng" algn="ctr">
                      <a:solidFill>
                        <a:srgbClr val="FF6D43"/>
                      </a:solidFill>
                      <a:prstDash val="solid"/>
                      <a:round/>
                      <a:headEnd type="none" w="med" len="med"/>
                      <a:tailEnd type="none" w="med" len="med"/>
                    </a:lnR>
                    <a:lnT w="12700" cap="flat" cmpd="sng" algn="ctr">
                      <a:solidFill>
                        <a:srgbClr val="FF6D43"/>
                      </a:solidFill>
                      <a:prstDash val="solid"/>
                      <a:round/>
                      <a:headEnd type="none" w="med" len="med"/>
                      <a:tailEnd type="none" w="med" len="med"/>
                    </a:lnT>
                    <a:lnB w="12700" cap="flat" cmpd="sng" algn="ctr">
                      <a:solidFill>
                        <a:srgbClr val="FF6D43"/>
                      </a:solidFill>
                      <a:prstDash val="solid"/>
                      <a:round/>
                      <a:headEnd type="none" w="med" len="med"/>
                      <a:tailEnd type="none" w="med" len="med"/>
                    </a:lnB>
                  </a:tcPr>
                </a:tc>
                <a:extLst>
                  <a:ext uri="{0D108BD9-81ED-4DB2-BD59-A6C34878D82A}">
                    <a16:rowId xmlns:a16="http://schemas.microsoft.com/office/drawing/2014/main" val="4121540783"/>
                  </a:ext>
                </a:extLst>
              </a:tr>
              <a:tr h="590855">
                <a:tc>
                  <a:txBody>
                    <a:bodyPr/>
                    <a:lstStyle/>
                    <a:p>
                      <a:pPr>
                        <a:lnSpc>
                          <a:spcPct val="150000"/>
                        </a:lnSpc>
                      </a:pPr>
                      <a:r>
                        <a:rPr lang="fr-FR" sz="1200" dirty="0">
                          <a:solidFill>
                            <a:schemeClr val="tx1"/>
                          </a:solidFill>
                          <a:latin typeface="+mn-lt"/>
                          <a:cs typeface="Courier New" panose="02070309020205020404" pitchFamily="49" charset="0"/>
                        </a:rPr>
                        <a:t>conf/</a:t>
                      </a:r>
                      <a:r>
                        <a:rPr lang="fr-FR" sz="1200" dirty="0">
                          <a:solidFill>
                            <a:srgbClr val="FF6D43"/>
                          </a:solidFill>
                          <a:latin typeface="+mn-lt"/>
                          <a:cs typeface="Courier New" panose="02070309020205020404" pitchFamily="49" charset="0"/>
                        </a:rPr>
                        <a:t>userconfig.xml</a:t>
                      </a:r>
                    </a:p>
                  </a:txBody>
                  <a:tcPr marL="121920" marR="121920" marT="60960" marB="60960" anchor="ctr">
                    <a:lnL w="12700" cap="flat" cmpd="sng" algn="ctr">
                      <a:solidFill>
                        <a:srgbClr val="FF6D43"/>
                      </a:solidFill>
                      <a:prstDash val="solid"/>
                      <a:round/>
                      <a:headEnd type="none" w="med" len="med"/>
                      <a:tailEnd type="none" w="med" len="med"/>
                    </a:lnL>
                    <a:lnR w="12700" cap="flat" cmpd="sng" algn="ctr">
                      <a:solidFill>
                        <a:srgbClr val="FF6D43"/>
                      </a:solidFill>
                      <a:prstDash val="solid"/>
                      <a:round/>
                      <a:headEnd type="none" w="med" len="med"/>
                      <a:tailEnd type="none" w="med" len="med"/>
                    </a:lnR>
                    <a:lnT w="12700" cap="flat" cmpd="sng" algn="ctr">
                      <a:solidFill>
                        <a:srgbClr val="FF6D43"/>
                      </a:solidFill>
                      <a:prstDash val="solid"/>
                      <a:round/>
                      <a:headEnd type="none" w="med" len="med"/>
                      <a:tailEnd type="none" w="med" len="med"/>
                    </a:lnT>
                    <a:lnB w="12700" cap="flat" cmpd="sng" algn="ctr">
                      <a:solidFill>
                        <a:srgbClr val="FF6D43"/>
                      </a:solidFill>
                      <a:prstDash val="solid"/>
                      <a:round/>
                      <a:headEnd type="none" w="med" len="med"/>
                      <a:tailEnd type="none" w="med" len="med"/>
                    </a:lnB>
                  </a:tcPr>
                </a:tc>
                <a:tc>
                  <a:txBody>
                    <a:bodyPr/>
                    <a:lstStyle/>
                    <a:p>
                      <a:pPr>
                        <a:lnSpc>
                          <a:spcPct val="150000"/>
                        </a:lnSpc>
                      </a:pPr>
                      <a:r>
                        <a:rPr lang="en-US" sz="1200" dirty="0">
                          <a:solidFill>
                            <a:schemeClr val="tx1"/>
                          </a:solidFill>
                          <a:latin typeface="+mn-lt"/>
                        </a:rPr>
                        <a:t>XML configuration file</a:t>
                      </a:r>
                      <a:endParaRPr lang="fr-FR" sz="1200" dirty="0">
                        <a:latin typeface="+mn-lt"/>
                      </a:endParaRPr>
                    </a:p>
                  </a:txBody>
                  <a:tcPr marL="121920" marR="121920" marT="60960" marB="60960" anchor="ctr">
                    <a:lnL w="12700" cap="flat" cmpd="sng" algn="ctr">
                      <a:solidFill>
                        <a:srgbClr val="FF6D43"/>
                      </a:solidFill>
                      <a:prstDash val="solid"/>
                      <a:round/>
                      <a:headEnd type="none" w="med" len="med"/>
                      <a:tailEnd type="none" w="med" len="med"/>
                    </a:lnL>
                    <a:lnR w="12700" cap="flat" cmpd="sng" algn="ctr">
                      <a:solidFill>
                        <a:srgbClr val="FF6D43"/>
                      </a:solidFill>
                      <a:prstDash val="solid"/>
                      <a:round/>
                      <a:headEnd type="none" w="med" len="med"/>
                      <a:tailEnd type="none" w="med" len="med"/>
                    </a:lnR>
                    <a:lnT w="12700" cap="flat" cmpd="sng" algn="ctr">
                      <a:solidFill>
                        <a:srgbClr val="FF6D43"/>
                      </a:solidFill>
                      <a:prstDash val="solid"/>
                      <a:round/>
                      <a:headEnd type="none" w="med" len="med"/>
                      <a:tailEnd type="none" w="med" len="med"/>
                    </a:lnT>
                    <a:lnB w="12700" cap="flat" cmpd="sng" algn="ctr">
                      <a:solidFill>
                        <a:srgbClr val="FF6D43"/>
                      </a:solidFill>
                      <a:prstDash val="solid"/>
                      <a:round/>
                      <a:headEnd type="none" w="med" len="med"/>
                      <a:tailEnd type="none" w="med" len="med"/>
                    </a:lnB>
                  </a:tcPr>
                </a:tc>
                <a:extLst>
                  <a:ext uri="{0D108BD9-81ED-4DB2-BD59-A6C34878D82A}">
                    <a16:rowId xmlns:a16="http://schemas.microsoft.com/office/drawing/2014/main" val="3019618057"/>
                  </a:ext>
                </a:extLst>
              </a:tr>
            </a:tbl>
          </a:graphicData>
        </a:graphic>
      </p:graphicFrame>
      <p:pic>
        <p:nvPicPr>
          <p:cNvPr id="2" name="mirror-4-1">
            <a:hlinkClick r:id="" action="ppaction://media"/>
            <a:extLst>
              <a:ext uri="{FF2B5EF4-FFF2-40B4-BE49-F238E27FC236}">
                <a16:creationId xmlns:a16="http://schemas.microsoft.com/office/drawing/2014/main" id="{38ACF55A-A162-96ED-A8D8-285346C0BA07}"/>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2525041" y="6350584"/>
            <a:ext cx="487363" cy="487363"/>
          </a:xfrm>
          <a:prstGeom prst="rect">
            <a:avLst/>
          </a:prstGeom>
        </p:spPr>
      </p:pic>
    </p:spTree>
    <p:extLst>
      <p:ext uri="{BB962C8B-B14F-4D97-AF65-F5344CB8AC3E}">
        <p14:creationId xmlns:p14="http://schemas.microsoft.com/office/powerpoint/2010/main" val="3282252329"/>
      </p:ext>
    </p:extLst>
  </p:cSld>
  <p:clrMapOvr>
    <a:masterClrMapping/>
  </p:clrMapOvr>
  <mc:AlternateContent xmlns:mc="http://schemas.openxmlformats.org/markup-compatibility/2006" xmlns:p14="http://schemas.microsoft.com/office/powerpoint/2010/main">
    <mc:Choice Requires="p14">
      <p:transition spd="slow" p14:dur="2000" advClick="0" advTm="71000"/>
    </mc:Choice>
    <mc:Fallback xmlns="">
      <p:transition spd="slow" advClick="0" advTm="7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185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C50BD1AA-AF14-CB83-3969-BCD96381739A}"/>
              </a:ext>
            </a:extLst>
          </p:cNvPr>
          <p:cNvSpPr>
            <a:spLocks noGrp="1"/>
          </p:cNvSpPr>
          <p:nvPr>
            <p:ph type="body" sz="quarter" idx="10"/>
          </p:nvPr>
        </p:nvSpPr>
        <p:spPr/>
        <p:txBody>
          <a:bodyPr/>
          <a:lstStyle/>
          <a:p>
            <a:r>
              <a:rPr lang="fr-FR" dirty="0"/>
              <a:t>userconfig.xml</a:t>
            </a:r>
          </a:p>
        </p:txBody>
      </p:sp>
      <p:sp>
        <p:nvSpPr>
          <p:cNvPr id="3" name="Espace réservé du texte 2">
            <a:extLst>
              <a:ext uri="{FF2B5EF4-FFF2-40B4-BE49-F238E27FC236}">
                <a16:creationId xmlns:a16="http://schemas.microsoft.com/office/drawing/2014/main" id="{B8A90699-F516-CC65-F316-364283B9F843}"/>
              </a:ext>
            </a:extLst>
          </p:cNvPr>
          <p:cNvSpPr>
            <a:spLocks noGrp="1"/>
          </p:cNvSpPr>
          <p:nvPr>
            <p:ph type="body" sz="quarter" idx="16"/>
          </p:nvPr>
        </p:nvSpPr>
        <p:spPr/>
        <p:txBody>
          <a:bodyPr/>
          <a:lstStyle/>
          <a:p>
            <a:endParaRPr lang="fr-FR"/>
          </a:p>
        </p:txBody>
      </p:sp>
      <p:pic>
        <p:nvPicPr>
          <p:cNvPr id="4" name="mirror-8">
            <a:hlinkClick r:id="" action="ppaction://media"/>
            <a:extLst>
              <a:ext uri="{FF2B5EF4-FFF2-40B4-BE49-F238E27FC236}">
                <a16:creationId xmlns:a16="http://schemas.microsoft.com/office/drawing/2014/main" id="{F8A2DDD2-1D91-80C3-E217-8772F50AFB8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618085" y="6224905"/>
            <a:ext cx="487363" cy="487363"/>
          </a:xfrm>
          <a:prstGeom prst="rect">
            <a:avLst/>
          </a:prstGeom>
        </p:spPr>
      </p:pic>
    </p:spTree>
    <p:extLst>
      <p:ext uri="{BB962C8B-B14F-4D97-AF65-F5344CB8AC3E}">
        <p14:creationId xmlns:p14="http://schemas.microsoft.com/office/powerpoint/2010/main" val="162235198"/>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66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re 18">
            <a:extLst>
              <a:ext uri="{FF2B5EF4-FFF2-40B4-BE49-F238E27FC236}">
                <a16:creationId xmlns:a16="http://schemas.microsoft.com/office/drawing/2014/main" id="{9CEB0340-E551-4C74-98C0-4E239CAC6B0F}"/>
              </a:ext>
            </a:extLst>
          </p:cNvPr>
          <p:cNvSpPr>
            <a:spLocks noGrp="1"/>
          </p:cNvSpPr>
          <p:nvPr>
            <p:ph type="title"/>
          </p:nvPr>
        </p:nvSpPr>
        <p:spPr/>
        <p:txBody>
          <a:bodyPr/>
          <a:lstStyle/>
          <a:p>
            <a:r>
              <a:rPr lang="fr-FR" dirty="0" err="1"/>
              <a:t>Overview</a:t>
            </a:r>
            <a:r>
              <a:rPr lang="fr-FR" dirty="0"/>
              <a:t> of userconfig.xml</a:t>
            </a:r>
          </a:p>
        </p:txBody>
      </p:sp>
      <p:sp>
        <p:nvSpPr>
          <p:cNvPr id="20" name="Espace réservé du contenu 19">
            <a:extLst>
              <a:ext uri="{FF2B5EF4-FFF2-40B4-BE49-F238E27FC236}">
                <a16:creationId xmlns:a16="http://schemas.microsoft.com/office/drawing/2014/main" id="{74538C64-3671-442A-BDAB-4EB9C2FC6592}"/>
              </a:ext>
            </a:extLst>
          </p:cNvPr>
          <p:cNvSpPr>
            <a:spLocks noGrp="1"/>
          </p:cNvSpPr>
          <p:nvPr>
            <p:ph type="body" sz="quarter" idx="10"/>
          </p:nvPr>
        </p:nvSpPr>
        <p:spPr>
          <a:xfrm>
            <a:off x="3826276" y="1182873"/>
            <a:ext cx="7974522" cy="4637087"/>
          </a:xfrm>
          <a:solidFill>
            <a:schemeClr val="bg1"/>
          </a:solidFill>
        </p:spPr>
        <p:txBody>
          <a:bodyPr/>
          <a:lstStyle/>
          <a:p>
            <a:pPr>
              <a:spcAft>
                <a:spcPts val="267"/>
              </a:spcAft>
              <a:buNone/>
              <a:tabLst>
                <a:tab pos="11359867" algn="r"/>
              </a:tabLst>
              <a:defRPr/>
            </a:pPr>
            <a:r>
              <a:rPr lang="fr-FR" sz="1100" dirty="0">
                <a:solidFill>
                  <a:schemeClr val="tx1"/>
                </a:solidFill>
                <a:latin typeface="+mn-lt"/>
              </a:rPr>
              <a:t>&lt;!DOCTYPE </a:t>
            </a:r>
            <a:r>
              <a:rPr lang="fr-FR" sz="1100" dirty="0" err="1">
                <a:solidFill>
                  <a:schemeClr val="tx1"/>
                </a:solidFill>
                <a:latin typeface="+mn-lt"/>
              </a:rPr>
              <a:t>safe</a:t>
            </a:r>
            <a:r>
              <a:rPr lang="fr-FR" sz="1100" dirty="0">
                <a:solidFill>
                  <a:schemeClr val="tx1"/>
                </a:solidFill>
                <a:latin typeface="+mn-lt"/>
              </a:rPr>
              <a:t>&gt; </a:t>
            </a:r>
          </a:p>
          <a:p>
            <a:pPr>
              <a:spcAft>
                <a:spcPts val="267"/>
              </a:spcAft>
              <a:buNone/>
              <a:tabLst>
                <a:tab pos="11359867" algn="r"/>
              </a:tabLst>
              <a:defRPr/>
            </a:pPr>
            <a:r>
              <a:rPr lang="fr-FR" sz="1100" dirty="0">
                <a:solidFill>
                  <a:schemeClr val="tx1"/>
                </a:solidFill>
                <a:latin typeface="+mn-lt"/>
              </a:rPr>
              <a:t>&lt;</a:t>
            </a:r>
            <a:r>
              <a:rPr lang="fr-FR" sz="1100" dirty="0" err="1">
                <a:solidFill>
                  <a:schemeClr val="tx1"/>
                </a:solidFill>
                <a:latin typeface="+mn-lt"/>
              </a:rPr>
              <a:t>safe</a:t>
            </a:r>
            <a:r>
              <a:rPr lang="fr-FR" sz="1100" dirty="0">
                <a:solidFill>
                  <a:schemeClr val="tx1"/>
                </a:solidFill>
                <a:latin typeface="+mn-lt"/>
              </a:rPr>
              <a:t>&gt;</a:t>
            </a:r>
          </a:p>
          <a:p>
            <a:pPr>
              <a:spcAft>
                <a:spcPts val="267"/>
              </a:spcAft>
              <a:buNone/>
              <a:tabLst>
                <a:tab pos="11359867" algn="r"/>
              </a:tabLst>
              <a:defRPr/>
            </a:pPr>
            <a:r>
              <a:rPr lang="fr-FR" sz="1100" dirty="0">
                <a:solidFill>
                  <a:schemeClr val="tx1"/>
                </a:solidFill>
                <a:latin typeface="+mn-lt"/>
              </a:rPr>
              <a:t>  &lt;service mode="</a:t>
            </a:r>
            <a:r>
              <a:rPr lang="fr-FR" sz="1100" dirty="0" err="1">
                <a:solidFill>
                  <a:schemeClr val="tx1"/>
                </a:solidFill>
                <a:latin typeface="+mn-lt"/>
              </a:rPr>
              <a:t>mirror</a:t>
            </a:r>
            <a:r>
              <a:rPr lang="fr-FR" sz="1100" dirty="0">
                <a:solidFill>
                  <a:schemeClr val="tx1"/>
                </a:solidFill>
                <a:latin typeface="+mn-lt"/>
              </a:rPr>
              <a:t>"&gt;</a:t>
            </a:r>
          </a:p>
          <a:p>
            <a:pPr>
              <a:spcAft>
                <a:spcPts val="267"/>
              </a:spcAft>
              <a:buNone/>
              <a:tabLst>
                <a:tab pos="11359867" algn="r"/>
              </a:tabLst>
              <a:defRPr/>
            </a:pPr>
            <a:r>
              <a:rPr lang="fr-FR" sz="1100" dirty="0">
                <a:solidFill>
                  <a:schemeClr val="tx1"/>
                </a:solidFill>
                <a:latin typeface="+mn-lt"/>
              </a:rPr>
              <a:t>    &lt;</a:t>
            </a:r>
            <a:r>
              <a:rPr lang="fr-FR" sz="1100" dirty="0" err="1">
                <a:solidFill>
                  <a:schemeClr val="tx1"/>
                </a:solidFill>
                <a:latin typeface="+mn-lt"/>
              </a:rPr>
              <a:t>heart</a:t>
            </a:r>
            <a:r>
              <a:rPr lang="fr-FR" sz="1100" dirty="0">
                <a:solidFill>
                  <a:schemeClr val="tx1"/>
                </a:solidFill>
                <a:latin typeface="+mn-lt"/>
              </a:rPr>
              <a:t>&gt;</a:t>
            </a:r>
            <a:endParaRPr lang="fr-FR" sz="1100" dirty="0">
              <a:solidFill>
                <a:schemeClr val="accent1"/>
              </a:solidFill>
              <a:latin typeface="+mn-lt"/>
            </a:endParaRPr>
          </a:p>
          <a:p>
            <a:pPr>
              <a:spcAft>
                <a:spcPts val="267"/>
              </a:spcAft>
              <a:buNone/>
              <a:tabLst>
                <a:tab pos="11359867" algn="r"/>
              </a:tabLst>
              <a:defRPr/>
            </a:pPr>
            <a:r>
              <a:rPr lang="fr-FR" sz="1100" dirty="0">
                <a:solidFill>
                  <a:schemeClr val="tx1"/>
                </a:solidFill>
                <a:latin typeface="+mn-lt"/>
              </a:rPr>
              <a:t>      &lt;heartbeat </a:t>
            </a:r>
            <a:r>
              <a:rPr lang="fr-FR" sz="1100" dirty="0" err="1">
                <a:solidFill>
                  <a:schemeClr val="tx1"/>
                </a:solidFill>
                <a:latin typeface="+mn-lt"/>
              </a:rPr>
              <a:t>name</a:t>
            </a:r>
            <a:r>
              <a:rPr lang="fr-FR" sz="1100" dirty="0">
                <a:solidFill>
                  <a:schemeClr val="tx1"/>
                </a:solidFill>
                <a:latin typeface="+mn-lt"/>
              </a:rPr>
              <a:t>="</a:t>
            </a:r>
            <a:r>
              <a:rPr lang="fr-FR" sz="1100" dirty="0">
                <a:solidFill>
                  <a:schemeClr val="accent1"/>
                </a:solidFill>
                <a:latin typeface="+mn-lt"/>
              </a:rPr>
              <a:t>default</a:t>
            </a:r>
            <a:r>
              <a:rPr lang="fr-FR" sz="1100" dirty="0">
                <a:solidFill>
                  <a:schemeClr val="tx1"/>
                </a:solidFill>
                <a:latin typeface="+mn-lt"/>
              </a:rPr>
              <a:t>" /&gt; </a:t>
            </a:r>
          </a:p>
          <a:p>
            <a:pPr>
              <a:spcAft>
                <a:spcPts val="267"/>
              </a:spcAft>
              <a:buNone/>
              <a:tabLst>
                <a:tab pos="11359867" algn="r"/>
              </a:tabLst>
              <a:defRPr/>
            </a:pPr>
            <a:r>
              <a:rPr lang="fr-FR" sz="1100" dirty="0">
                <a:solidFill>
                  <a:schemeClr val="tx1"/>
                </a:solidFill>
                <a:latin typeface="+mn-lt"/>
              </a:rPr>
              <a:t>    &lt;/</a:t>
            </a:r>
            <a:r>
              <a:rPr lang="fr-FR" sz="1100" dirty="0" err="1">
                <a:solidFill>
                  <a:schemeClr val="tx1"/>
                </a:solidFill>
                <a:latin typeface="+mn-lt"/>
              </a:rPr>
              <a:t>heart</a:t>
            </a:r>
            <a:r>
              <a:rPr lang="fr-FR" sz="1100" dirty="0">
                <a:solidFill>
                  <a:schemeClr val="tx1"/>
                </a:solidFill>
                <a:latin typeface="+mn-lt"/>
              </a:rPr>
              <a:t>&gt; </a:t>
            </a:r>
          </a:p>
          <a:p>
            <a:pPr>
              <a:spcAft>
                <a:spcPts val="267"/>
              </a:spcAft>
              <a:buNone/>
              <a:tabLst>
                <a:tab pos="11359867" algn="r"/>
              </a:tabLst>
              <a:defRPr/>
            </a:pPr>
            <a:r>
              <a:rPr lang="en-US" sz="1100" dirty="0">
                <a:solidFill>
                  <a:schemeClr val="tx1"/>
                </a:solidFill>
                <a:latin typeface="+mn-lt"/>
              </a:rPr>
              <a:t>    &lt;</a:t>
            </a:r>
            <a:r>
              <a:rPr lang="en-US" sz="1100" dirty="0" err="1">
                <a:solidFill>
                  <a:schemeClr val="tx1"/>
                </a:solidFill>
                <a:latin typeface="+mn-lt"/>
              </a:rPr>
              <a:t>vip</a:t>
            </a:r>
            <a:r>
              <a:rPr lang="en-US" sz="1100" dirty="0">
                <a:solidFill>
                  <a:schemeClr val="tx1"/>
                </a:solidFill>
                <a:latin typeface="+mn-lt"/>
              </a:rPr>
              <a:t>&gt;</a:t>
            </a:r>
            <a:endParaRPr lang="en-US" sz="1100" dirty="0">
              <a:solidFill>
                <a:schemeClr val="accent1"/>
              </a:solidFill>
              <a:latin typeface="+mn-lt"/>
            </a:endParaRPr>
          </a:p>
          <a:p>
            <a:pPr>
              <a:spcAft>
                <a:spcPts val="267"/>
              </a:spcAft>
              <a:buNone/>
              <a:tabLst>
                <a:tab pos="11359867" algn="r"/>
              </a:tabLst>
              <a:defRPr/>
            </a:pPr>
            <a:r>
              <a:rPr lang="en-US" sz="1100" dirty="0">
                <a:solidFill>
                  <a:schemeClr val="tx1"/>
                </a:solidFill>
                <a:latin typeface="+mn-lt"/>
              </a:rPr>
              <a:t>      &lt;</a:t>
            </a:r>
            <a:r>
              <a:rPr lang="en-US" sz="1100" dirty="0" err="1">
                <a:solidFill>
                  <a:schemeClr val="tx1"/>
                </a:solidFill>
                <a:latin typeface="+mn-lt"/>
              </a:rPr>
              <a:t>interface_list</a:t>
            </a:r>
            <a:r>
              <a:rPr lang="en-US" sz="1100" dirty="0">
                <a:solidFill>
                  <a:schemeClr val="tx1"/>
                </a:solidFill>
                <a:latin typeface="+mn-lt"/>
              </a:rPr>
              <a:t>&gt;</a:t>
            </a:r>
          </a:p>
          <a:p>
            <a:pPr>
              <a:spcAft>
                <a:spcPts val="267"/>
              </a:spcAft>
              <a:buNone/>
              <a:tabLst>
                <a:tab pos="11359867" algn="r"/>
              </a:tabLst>
              <a:defRPr/>
            </a:pPr>
            <a:r>
              <a:rPr lang="en-US" sz="1100" dirty="0">
                <a:solidFill>
                  <a:schemeClr val="tx1"/>
                </a:solidFill>
                <a:latin typeface="+mn-lt"/>
              </a:rPr>
              <a:t>        &lt;interface check="on"&gt;</a:t>
            </a:r>
          </a:p>
          <a:p>
            <a:pPr>
              <a:spcAft>
                <a:spcPts val="267"/>
              </a:spcAft>
              <a:buNone/>
              <a:tabLst>
                <a:tab pos="11359867" algn="r"/>
              </a:tabLst>
              <a:defRPr/>
            </a:pPr>
            <a:r>
              <a:rPr lang="en-US" sz="1100" dirty="0">
                <a:solidFill>
                  <a:schemeClr val="tx1"/>
                </a:solidFill>
                <a:latin typeface="+mn-lt"/>
              </a:rPr>
              <a:t>          &lt;</a:t>
            </a:r>
            <a:r>
              <a:rPr lang="en-US" sz="1100" dirty="0" err="1">
                <a:solidFill>
                  <a:schemeClr val="tx1"/>
                </a:solidFill>
                <a:latin typeface="+mn-lt"/>
              </a:rPr>
              <a:t>real_interface</a:t>
            </a:r>
            <a:r>
              <a:rPr lang="en-US" sz="1100" dirty="0">
                <a:solidFill>
                  <a:schemeClr val="tx1"/>
                </a:solidFill>
                <a:latin typeface="+mn-lt"/>
              </a:rPr>
              <a:t>&gt;</a:t>
            </a:r>
          </a:p>
          <a:p>
            <a:pPr>
              <a:spcAft>
                <a:spcPts val="267"/>
              </a:spcAft>
              <a:buNone/>
              <a:tabLst>
                <a:tab pos="11359867" algn="r"/>
              </a:tabLst>
              <a:defRPr/>
            </a:pPr>
            <a:r>
              <a:rPr lang="en-US" sz="1100" dirty="0">
                <a:solidFill>
                  <a:schemeClr val="tx1"/>
                </a:solidFill>
                <a:latin typeface="+mn-lt"/>
              </a:rPr>
              <a:t>            &lt;</a:t>
            </a:r>
            <a:r>
              <a:rPr lang="en-US" sz="1100" dirty="0" err="1">
                <a:solidFill>
                  <a:schemeClr val="tx1"/>
                </a:solidFill>
                <a:latin typeface="+mn-lt"/>
              </a:rPr>
              <a:t>virtual_addr</a:t>
            </a:r>
            <a:r>
              <a:rPr lang="en-US" sz="1100" dirty="0">
                <a:solidFill>
                  <a:schemeClr val="tx1"/>
                </a:solidFill>
                <a:latin typeface="+mn-lt"/>
              </a:rPr>
              <a:t> </a:t>
            </a:r>
            <a:r>
              <a:rPr lang="en-US" sz="1100" dirty="0" err="1">
                <a:solidFill>
                  <a:schemeClr val="tx1"/>
                </a:solidFill>
                <a:latin typeface="+mn-lt"/>
              </a:rPr>
              <a:t>addr</a:t>
            </a:r>
            <a:r>
              <a:rPr lang="en-US" sz="1100" dirty="0">
                <a:solidFill>
                  <a:schemeClr val="tx1"/>
                </a:solidFill>
                <a:latin typeface="+mn-lt"/>
              </a:rPr>
              <a:t>=</a:t>
            </a:r>
            <a:r>
              <a:rPr lang="fr-FR" sz="1100" dirty="0">
                <a:solidFill>
                  <a:schemeClr val="tx1"/>
                </a:solidFill>
                <a:latin typeface="+mn-lt"/>
              </a:rPr>
              <a:t>"</a:t>
            </a:r>
            <a:r>
              <a:rPr lang="en-US" sz="1100" kern="0" dirty="0">
                <a:solidFill>
                  <a:schemeClr val="accent1"/>
                </a:solidFill>
                <a:latin typeface="+mn-lt"/>
                <a:cs typeface="Courier New" pitchFamily="49" charset="0"/>
              </a:rPr>
              <a:t>172.24.199.100</a:t>
            </a:r>
            <a:r>
              <a:rPr lang="fr-FR" sz="1100" dirty="0">
                <a:solidFill>
                  <a:schemeClr val="tx1"/>
                </a:solidFill>
                <a:latin typeface="+mn-lt"/>
              </a:rPr>
              <a:t>"</a:t>
            </a:r>
            <a:r>
              <a:rPr lang="en-US" sz="1100" dirty="0">
                <a:solidFill>
                  <a:schemeClr val="tx1"/>
                </a:solidFill>
                <a:latin typeface="+mn-lt"/>
              </a:rPr>
              <a:t> where=</a:t>
            </a:r>
            <a:r>
              <a:rPr lang="fr-FR" sz="1100" dirty="0">
                <a:solidFill>
                  <a:schemeClr val="tx1"/>
                </a:solidFill>
                <a:latin typeface="+mn-lt"/>
              </a:rPr>
              <a:t>"</a:t>
            </a:r>
            <a:r>
              <a:rPr lang="en-US" sz="1100" dirty="0" err="1">
                <a:solidFill>
                  <a:schemeClr val="tx1"/>
                </a:solidFill>
                <a:latin typeface="+mn-lt"/>
              </a:rPr>
              <a:t>one_side_alias</a:t>
            </a:r>
            <a:r>
              <a:rPr lang="fr-FR" sz="1100" dirty="0">
                <a:solidFill>
                  <a:schemeClr val="tx1"/>
                </a:solidFill>
                <a:latin typeface="+mn-lt"/>
              </a:rPr>
              <a:t>"</a:t>
            </a:r>
            <a:r>
              <a:rPr lang="en-US" sz="1100" dirty="0">
                <a:solidFill>
                  <a:schemeClr val="tx1"/>
                </a:solidFill>
                <a:latin typeface="+mn-lt"/>
              </a:rPr>
              <a:t> check="on"/&gt;</a:t>
            </a:r>
          </a:p>
          <a:p>
            <a:pPr>
              <a:spcAft>
                <a:spcPts val="267"/>
              </a:spcAft>
              <a:buNone/>
              <a:tabLst>
                <a:tab pos="11359867" algn="r"/>
              </a:tabLst>
              <a:defRPr/>
            </a:pPr>
            <a:r>
              <a:rPr lang="en-US" sz="1100" dirty="0">
                <a:solidFill>
                  <a:schemeClr val="tx1"/>
                </a:solidFill>
                <a:latin typeface="+mn-lt"/>
              </a:rPr>
              <a:t>          &lt;/</a:t>
            </a:r>
            <a:r>
              <a:rPr lang="en-US" sz="1100" dirty="0" err="1">
                <a:solidFill>
                  <a:schemeClr val="tx1"/>
                </a:solidFill>
                <a:latin typeface="+mn-lt"/>
              </a:rPr>
              <a:t>real_interface</a:t>
            </a:r>
            <a:r>
              <a:rPr lang="en-US" sz="1100" dirty="0">
                <a:solidFill>
                  <a:schemeClr val="tx1"/>
                </a:solidFill>
                <a:latin typeface="+mn-lt"/>
              </a:rPr>
              <a:t>&gt;</a:t>
            </a:r>
          </a:p>
          <a:p>
            <a:pPr>
              <a:spcAft>
                <a:spcPts val="267"/>
              </a:spcAft>
              <a:buNone/>
              <a:tabLst>
                <a:tab pos="11359867" algn="r"/>
              </a:tabLst>
              <a:defRPr/>
            </a:pPr>
            <a:r>
              <a:rPr lang="en-US" sz="1100" dirty="0">
                <a:solidFill>
                  <a:schemeClr val="tx1"/>
                </a:solidFill>
                <a:latin typeface="+mn-lt"/>
              </a:rPr>
              <a:t>        &lt;/interface&gt;</a:t>
            </a:r>
          </a:p>
          <a:p>
            <a:pPr>
              <a:spcAft>
                <a:spcPts val="267"/>
              </a:spcAft>
              <a:buNone/>
              <a:tabLst>
                <a:tab pos="11359867" algn="r"/>
              </a:tabLst>
              <a:defRPr/>
            </a:pPr>
            <a:r>
              <a:rPr lang="en-US" sz="1100" dirty="0">
                <a:solidFill>
                  <a:schemeClr val="tx1"/>
                </a:solidFill>
                <a:latin typeface="+mn-lt"/>
              </a:rPr>
              <a:t>      &lt;/</a:t>
            </a:r>
            <a:r>
              <a:rPr lang="en-US" sz="1100" dirty="0" err="1">
                <a:solidFill>
                  <a:schemeClr val="tx1"/>
                </a:solidFill>
                <a:latin typeface="+mn-lt"/>
              </a:rPr>
              <a:t>interface_list</a:t>
            </a:r>
            <a:r>
              <a:rPr lang="en-US" sz="1100" dirty="0">
                <a:solidFill>
                  <a:schemeClr val="tx1"/>
                </a:solidFill>
                <a:latin typeface="+mn-lt"/>
              </a:rPr>
              <a:t>&gt; </a:t>
            </a:r>
          </a:p>
          <a:p>
            <a:pPr>
              <a:spcAft>
                <a:spcPts val="267"/>
              </a:spcAft>
              <a:buNone/>
              <a:tabLst>
                <a:tab pos="11359867" algn="r"/>
              </a:tabLst>
              <a:defRPr/>
            </a:pPr>
            <a:r>
              <a:rPr lang="en-US" sz="1100" dirty="0">
                <a:solidFill>
                  <a:schemeClr val="tx1"/>
                </a:solidFill>
                <a:latin typeface="+mn-lt"/>
              </a:rPr>
              <a:t>    &lt;/</a:t>
            </a:r>
            <a:r>
              <a:rPr lang="en-US" sz="1100" dirty="0" err="1">
                <a:solidFill>
                  <a:schemeClr val="tx1"/>
                </a:solidFill>
                <a:latin typeface="+mn-lt"/>
              </a:rPr>
              <a:t>vip</a:t>
            </a:r>
            <a:r>
              <a:rPr lang="en-US" sz="1100" dirty="0">
                <a:solidFill>
                  <a:schemeClr val="tx1"/>
                </a:solidFill>
                <a:latin typeface="+mn-lt"/>
              </a:rPr>
              <a:t>&gt;</a:t>
            </a:r>
          </a:p>
          <a:p>
            <a:pPr>
              <a:spcAft>
                <a:spcPts val="267"/>
              </a:spcAft>
              <a:buNone/>
              <a:tabLst>
                <a:tab pos="11359867" algn="r"/>
              </a:tabLst>
              <a:defRPr/>
            </a:pPr>
            <a:r>
              <a:rPr lang="fr-FR" sz="1100" dirty="0">
                <a:solidFill>
                  <a:schemeClr val="tx1"/>
                </a:solidFill>
                <a:latin typeface="+mn-lt"/>
              </a:rPr>
              <a:t>    &lt;</a:t>
            </a:r>
            <a:r>
              <a:rPr lang="fr-FR" sz="1100" dirty="0" err="1">
                <a:solidFill>
                  <a:schemeClr val="tx1"/>
                </a:solidFill>
                <a:latin typeface="+mn-lt"/>
              </a:rPr>
              <a:t>rfs</a:t>
            </a:r>
            <a:r>
              <a:rPr lang="fr-FR" sz="1100" dirty="0">
                <a:solidFill>
                  <a:schemeClr val="tx1"/>
                </a:solidFill>
                <a:latin typeface="+mn-lt"/>
              </a:rPr>
              <a:t>&gt;</a:t>
            </a:r>
            <a:endParaRPr lang="fr-FR" sz="1100" dirty="0">
              <a:solidFill>
                <a:schemeClr val="accent1"/>
              </a:solidFill>
              <a:latin typeface="+mn-lt"/>
            </a:endParaRPr>
          </a:p>
          <a:p>
            <a:pPr>
              <a:spcAft>
                <a:spcPts val="267"/>
              </a:spcAft>
              <a:buNone/>
              <a:tabLst>
                <a:tab pos="11359867" algn="r"/>
              </a:tabLst>
              <a:defRPr/>
            </a:pPr>
            <a:r>
              <a:rPr lang="fr-FR" sz="1100" dirty="0">
                <a:solidFill>
                  <a:schemeClr val="tx1"/>
                </a:solidFill>
                <a:latin typeface="+mn-lt"/>
              </a:rPr>
              <a:t>      &lt;</a:t>
            </a:r>
            <a:r>
              <a:rPr lang="fr-FR" sz="1100" dirty="0" err="1">
                <a:solidFill>
                  <a:schemeClr val="tx1"/>
                </a:solidFill>
                <a:latin typeface="+mn-lt"/>
              </a:rPr>
              <a:t>replicated</a:t>
            </a:r>
            <a:r>
              <a:rPr lang="fr-FR" sz="1100" dirty="0">
                <a:solidFill>
                  <a:schemeClr val="tx1"/>
                </a:solidFill>
                <a:latin typeface="+mn-lt"/>
              </a:rPr>
              <a:t> </a:t>
            </a:r>
            <a:r>
              <a:rPr lang="fr-FR" sz="1100" dirty="0" err="1">
                <a:solidFill>
                  <a:schemeClr val="tx1"/>
                </a:solidFill>
                <a:latin typeface="+mn-lt"/>
              </a:rPr>
              <a:t>dir</a:t>
            </a:r>
            <a:r>
              <a:rPr lang="fr-FR" sz="1100" dirty="0">
                <a:solidFill>
                  <a:schemeClr val="tx1"/>
                </a:solidFill>
                <a:latin typeface="+mn-lt"/>
              </a:rPr>
              <a:t>="</a:t>
            </a:r>
            <a:r>
              <a:rPr lang="fr-FR" sz="1100" dirty="0">
                <a:solidFill>
                  <a:schemeClr val="accent1"/>
                </a:solidFill>
                <a:latin typeface="+mn-lt"/>
              </a:rPr>
              <a:t>c:\test1replicated</a:t>
            </a:r>
            <a:r>
              <a:rPr lang="fr-FR" sz="1100" dirty="0">
                <a:solidFill>
                  <a:schemeClr val="tx1"/>
                </a:solidFill>
                <a:latin typeface="+mn-lt"/>
              </a:rPr>
              <a:t>" /&gt;</a:t>
            </a:r>
          </a:p>
          <a:p>
            <a:pPr>
              <a:spcAft>
                <a:spcPts val="267"/>
              </a:spcAft>
              <a:buNone/>
              <a:tabLst>
                <a:tab pos="11359867" algn="r"/>
              </a:tabLst>
              <a:defRPr/>
            </a:pPr>
            <a:r>
              <a:rPr lang="fr-FR" sz="1100" dirty="0">
                <a:solidFill>
                  <a:schemeClr val="tx1"/>
                </a:solidFill>
                <a:latin typeface="+mn-lt"/>
              </a:rPr>
              <a:t>    &lt;/</a:t>
            </a:r>
            <a:r>
              <a:rPr lang="fr-FR" sz="1100" dirty="0" err="1">
                <a:solidFill>
                  <a:schemeClr val="tx1"/>
                </a:solidFill>
                <a:latin typeface="+mn-lt"/>
              </a:rPr>
              <a:t>rfs</a:t>
            </a:r>
            <a:r>
              <a:rPr lang="fr-FR" sz="1100" dirty="0">
                <a:solidFill>
                  <a:schemeClr val="tx1"/>
                </a:solidFill>
                <a:latin typeface="+mn-lt"/>
              </a:rPr>
              <a:t>&gt; </a:t>
            </a:r>
          </a:p>
          <a:p>
            <a:pPr>
              <a:spcAft>
                <a:spcPts val="267"/>
              </a:spcAft>
              <a:buNone/>
              <a:tabLst>
                <a:tab pos="11359867" algn="r"/>
              </a:tabLst>
              <a:defRPr/>
            </a:pPr>
            <a:r>
              <a:rPr lang="fr-FR" sz="1100" dirty="0">
                <a:solidFill>
                  <a:schemeClr val="tx1"/>
                </a:solidFill>
                <a:latin typeface="+mn-lt"/>
              </a:rPr>
              <a:t>    &lt;user/&gt; </a:t>
            </a:r>
          </a:p>
          <a:p>
            <a:pPr>
              <a:spcAft>
                <a:spcPts val="267"/>
              </a:spcAft>
              <a:buNone/>
              <a:tabLst>
                <a:tab pos="11359867" algn="r"/>
              </a:tabLst>
              <a:defRPr/>
            </a:pPr>
            <a:r>
              <a:rPr lang="fr-FR" sz="1100" dirty="0">
                <a:solidFill>
                  <a:schemeClr val="tx1"/>
                </a:solidFill>
                <a:latin typeface="+mn-lt"/>
              </a:rPr>
              <a:t>&lt;/service&gt;</a:t>
            </a:r>
          </a:p>
          <a:p>
            <a:pPr>
              <a:spcAft>
                <a:spcPts val="267"/>
              </a:spcAft>
              <a:buNone/>
              <a:tabLst>
                <a:tab pos="11359867" algn="r"/>
              </a:tabLst>
              <a:defRPr/>
            </a:pPr>
            <a:r>
              <a:rPr lang="fr-FR" sz="1100" dirty="0">
                <a:solidFill>
                  <a:schemeClr val="tx1"/>
                </a:solidFill>
                <a:latin typeface="+mn-lt"/>
              </a:rPr>
              <a:t>&lt;/</a:t>
            </a:r>
            <a:r>
              <a:rPr lang="fr-FR" sz="1100" dirty="0" err="1">
                <a:solidFill>
                  <a:schemeClr val="tx1"/>
                </a:solidFill>
                <a:latin typeface="+mn-lt"/>
              </a:rPr>
              <a:t>safe</a:t>
            </a:r>
            <a:r>
              <a:rPr lang="fr-FR" sz="1100" dirty="0">
                <a:solidFill>
                  <a:schemeClr val="tx1"/>
                </a:solidFill>
                <a:latin typeface="+mn-lt"/>
              </a:rPr>
              <a:t>&gt;</a:t>
            </a:r>
          </a:p>
        </p:txBody>
      </p:sp>
      <p:sp>
        <p:nvSpPr>
          <p:cNvPr id="2" name="Légende : encadrée 1">
            <a:extLst>
              <a:ext uri="{FF2B5EF4-FFF2-40B4-BE49-F238E27FC236}">
                <a16:creationId xmlns:a16="http://schemas.microsoft.com/office/drawing/2014/main" id="{2397942B-078E-3B9F-DBCB-E335CBBD5733}"/>
              </a:ext>
            </a:extLst>
          </p:cNvPr>
          <p:cNvSpPr/>
          <p:nvPr/>
        </p:nvSpPr>
        <p:spPr>
          <a:xfrm>
            <a:off x="657225" y="1669128"/>
            <a:ext cx="2334549" cy="538780"/>
          </a:xfrm>
          <a:prstGeom prst="borderCallout1">
            <a:avLst>
              <a:gd name="adj1" fmla="val 52919"/>
              <a:gd name="adj2" fmla="val 103037"/>
              <a:gd name="adj3" fmla="val 72288"/>
              <a:gd name="adj4" fmla="val 133876"/>
            </a:avLst>
          </a:prstGeom>
          <a:noFill/>
          <a:ln w="9525"/>
        </p:spPr>
        <p:style>
          <a:lnRef idx="2">
            <a:schemeClr val="accent1"/>
          </a:lnRef>
          <a:fillRef idx="1">
            <a:schemeClr val="lt1"/>
          </a:fillRef>
          <a:effectRef idx="0">
            <a:schemeClr val="accent1"/>
          </a:effectRef>
          <a:fontRef idx="minor">
            <a:schemeClr val="dk1"/>
          </a:fontRef>
        </p:style>
        <p:txBody>
          <a:bodyPr rtlCol="0" anchor="ctr"/>
          <a:lstStyle/>
          <a:p>
            <a:r>
              <a:rPr lang="fr-FR" sz="1600" dirty="0">
                <a:solidFill>
                  <a:schemeClr val="accent1"/>
                </a:solidFill>
              </a:rPr>
              <a:t> </a:t>
            </a:r>
            <a:r>
              <a:rPr lang="fr-FR" sz="1200" dirty="0" err="1">
                <a:solidFill>
                  <a:schemeClr val="accent1"/>
                </a:solidFill>
              </a:rPr>
              <a:t>heartbeat</a:t>
            </a:r>
            <a:r>
              <a:rPr lang="fr-FR" sz="1200" dirty="0">
                <a:solidFill>
                  <a:schemeClr val="accent1"/>
                </a:solidFill>
              </a:rPr>
              <a:t> configuration</a:t>
            </a:r>
            <a:endParaRPr lang="fr-FR" sz="1200" dirty="0">
              <a:solidFill>
                <a:schemeClr val="accent1"/>
              </a:solidFill>
              <a:latin typeface="Courier New" pitchFamily="49" charset="0"/>
              <a:cs typeface="Courier New" pitchFamily="49" charset="0"/>
            </a:endParaRPr>
          </a:p>
        </p:txBody>
      </p:sp>
      <p:sp>
        <p:nvSpPr>
          <p:cNvPr id="3" name="Légende : encadrée 2">
            <a:extLst>
              <a:ext uri="{FF2B5EF4-FFF2-40B4-BE49-F238E27FC236}">
                <a16:creationId xmlns:a16="http://schemas.microsoft.com/office/drawing/2014/main" id="{D7DCD626-BAFF-CF98-C015-A4AB5A179F4A}"/>
              </a:ext>
            </a:extLst>
          </p:cNvPr>
          <p:cNvSpPr/>
          <p:nvPr/>
        </p:nvSpPr>
        <p:spPr>
          <a:xfrm>
            <a:off x="657225" y="2957847"/>
            <a:ext cx="2334549" cy="538780"/>
          </a:xfrm>
          <a:prstGeom prst="borderCallout1">
            <a:avLst>
              <a:gd name="adj1" fmla="val 52919"/>
              <a:gd name="adj2" fmla="val 103037"/>
              <a:gd name="adj3" fmla="val 72288"/>
              <a:gd name="adj4" fmla="val 133876"/>
            </a:avLst>
          </a:prstGeom>
          <a:noFill/>
          <a:ln w="9525"/>
        </p:spPr>
        <p:style>
          <a:lnRef idx="2">
            <a:schemeClr val="accent1"/>
          </a:lnRef>
          <a:fillRef idx="1">
            <a:schemeClr val="lt1"/>
          </a:fillRef>
          <a:effectRef idx="0">
            <a:schemeClr val="accent1"/>
          </a:effectRef>
          <a:fontRef idx="minor">
            <a:schemeClr val="dk1"/>
          </a:fontRef>
        </p:style>
        <p:txBody>
          <a:bodyPr rtlCol="0" anchor="ctr"/>
          <a:lstStyle/>
          <a:p>
            <a:r>
              <a:rPr lang="fr-FR" sz="1600" dirty="0">
                <a:solidFill>
                  <a:schemeClr val="accent1"/>
                </a:solidFill>
              </a:rPr>
              <a:t> </a:t>
            </a:r>
            <a:r>
              <a:rPr lang="fr-FR" sz="1200" dirty="0" err="1">
                <a:solidFill>
                  <a:schemeClr val="accent1"/>
                </a:solidFill>
              </a:rPr>
              <a:t>virtual</a:t>
            </a:r>
            <a:r>
              <a:rPr lang="fr-FR" sz="1200" dirty="0">
                <a:solidFill>
                  <a:schemeClr val="accent1"/>
                </a:solidFill>
              </a:rPr>
              <a:t> IP configuration</a:t>
            </a:r>
            <a:endParaRPr lang="fr-FR" sz="1200" dirty="0">
              <a:solidFill>
                <a:schemeClr val="accent1"/>
              </a:solidFill>
              <a:latin typeface="Courier New" pitchFamily="49" charset="0"/>
              <a:cs typeface="Courier New" pitchFamily="49" charset="0"/>
            </a:endParaRPr>
          </a:p>
        </p:txBody>
      </p:sp>
      <p:sp>
        <p:nvSpPr>
          <p:cNvPr id="4" name="Légende : encadrée 3">
            <a:extLst>
              <a:ext uri="{FF2B5EF4-FFF2-40B4-BE49-F238E27FC236}">
                <a16:creationId xmlns:a16="http://schemas.microsoft.com/office/drawing/2014/main" id="{E33ED6AC-777B-6A2B-FD03-CA283FD7A2A1}"/>
              </a:ext>
            </a:extLst>
          </p:cNvPr>
          <p:cNvSpPr/>
          <p:nvPr/>
        </p:nvSpPr>
        <p:spPr>
          <a:xfrm>
            <a:off x="657226" y="3977176"/>
            <a:ext cx="2334548" cy="538780"/>
          </a:xfrm>
          <a:prstGeom prst="borderCallout1">
            <a:avLst>
              <a:gd name="adj1" fmla="val 52919"/>
              <a:gd name="adj2" fmla="val 103037"/>
              <a:gd name="adj3" fmla="val 105243"/>
              <a:gd name="adj4" fmla="val 135164"/>
            </a:avLst>
          </a:prstGeom>
          <a:noFill/>
          <a:ln w="9525"/>
        </p:spPr>
        <p:style>
          <a:lnRef idx="2">
            <a:schemeClr val="accent1"/>
          </a:lnRef>
          <a:fillRef idx="1">
            <a:schemeClr val="lt1"/>
          </a:fillRef>
          <a:effectRef idx="0">
            <a:schemeClr val="accent1"/>
          </a:effectRef>
          <a:fontRef idx="minor">
            <a:schemeClr val="dk1"/>
          </a:fontRef>
        </p:style>
        <p:txBody>
          <a:bodyPr rtlCol="0" anchor="ctr"/>
          <a:lstStyle/>
          <a:p>
            <a:r>
              <a:rPr lang="fr-FR" sz="1600" dirty="0">
                <a:solidFill>
                  <a:schemeClr val="accent1"/>
                </a:solidFill>
              </a:rPr>
              <a:t> </a:t>
            </a:r>
            <a:r>
              <a:rPr lang="fr-FR" sz="1200" dirty="0">
                <a:solidFill>
                  <a:schemeClr val="accent1"/>
                </a:solidFill>
              </a:rPr>
              <a:t>real-time </a:t>
            </a:r>
            <a:r>
              <a:rPr lang="fr-FR" sz="1200" dirty="0" err="1">
                <a:solidFill>
                  <a:schemeClr val="accent1"/>
                </a:solidFill>
              </a:rPr>
              <a:t>replication</a:t>
            </a:r>
            <a:endParaRPr lang="fr-FR" sz="1200" dirty="0">
              <a:solidFill>
                <a:schemeClr val="accent1"/>
              </a:solidFill>
              <a:latin typeface="Courier New" pitchFamily="49" charset="0"/>
              <a:cs typeface="Courier New" pitchFamily="49" charset="0"/>
            </a:endParaRPr>
          </a:p>
        </p:txBody>
      </p:sp>
      <p:sp>
        <p:nvSpPr>
          <p:cNvPr id="6" name="Légende : encadrée 5">
            <a:extLst>
              <a:ext uri="{FF2B5EF4-FFF2-40B4-BE49-F238E27FC236}">
                <a16:creationId xmlns:a16="http://schemas.microsoft.com/office/drawing/2014/main" id="{2A9BB57A-E157-325F-E702-7A53ED2048C8}"/>
              </a:ext>
            </a:extLst>
          </p:cNvPr>
          <p:cNvSpPr/>
          <p:nvPr/>
        </p:nvSpPr>
        <p:spPr>
          <a:xfrm>
            <a:off x="657225" y="4839319"/>
            <a:ext cx="2334547" cy="538780"/>
          </a:xfrm>
          <a:prstGeom prst="borderCallout1">
            <a:avLst>
              <a:gd name="adj1" fmla="val 52919"/>
              <a:gd name="adj2" fmla="val 103037"/>
              <a:gd name="adj3" fmla="val 37685"/>
              <a:gd name="adj4" fmla="val 135163"/>
            </a:avLst>
          </a:prstGeom>
          <a:noFill/>
          <a:ln w="9525"/>
        </p:spPr>
        <p:style>
          <a:lnRef idx="2">
            <a:schemeClr val="accent1"/>
          </a:lnRef>
          <a:fillRef idx="1">
            <a:schemeClr val="lt1"/>
          </a:fillRef>
          <a:effectRef idx="0">
            <a:schemeClr val="accent1"/>
          </a:effectRef>
          <a:fontRef idx="minor">
            <a:schemeClr val="dk1"/>
          </a:fontRef>
        </p:style>
        <p:txBody>
          <a:bodyPr rtlCol="0" anchor="ctr"/>
          <a:lstStyle/>
          <a:p>
            <a:r>
              <a:rPr lang="fr-FR" sz="1600" dirty="0">
                <a:solidFill>
                  <a:schemeClr val="accent1"/>
                </a:solidFill>
              </a:rPr>
              <a:t> </a:t>
            </a:r>
            <a:r>
              <a:rPr lang="fr-FR" sz="1200" dirty="0">
                <a:solidFill>
                  <a:schemeClr val="accent1"/>
                </a:solidFill>
              </a:rPr>
              <a:t>module scripts activation</a:t>
            </a:r>
            <a:endParaRPr lang="fr-FR" sz="1200" dirty="0">
              <a:solidFill>
                <a:schemeClr val="accent1"/>
              </a:solidFill>
              <a:latin typeface="Courier New" pitchFamily="49" charset="0"/>
              <a:cs typeface="Courier New" pitchFamily="49" charset="0"/>
            </a:endParaRPr>
          </a:p>
        </p:txBody>
      </p:sp>
      <p:sp>
        <p:nvSpPr>
          <p:cNvPr id="7" name="Accolade ouvrante 6">
            <a:extLst>
              <a:ext uri="{FF2B5EF4-FFF2-40B4-BE49-F238E27FC236}">
                <a16:creationId xmlns:a16="http://schemas.microsoft.com/office/drawing/2014/main" id="{A0873D7D-DA3B-BA69-3CE2-C18AAC2F07EA}"/>
              </a:ext>
            </a:extLst>
          </p:cNvPr>
          <p:cNvSpPr/>
          <p:nvPr/>
        </p:nvSpPr>
        <p:spPr>
          <a:xfrm>
            <a:off x="3826274" y="1827111"/>
            <a:ext cx="195308" cy="538780"/>
          </a:xfrm>
          <a:prstGeom prst="leftBrace">
            <a:avLst/>
          </a:prstGeom>
          <a:ln w="9525"/>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8" name="Accolade ouvrante 7">
            <a:extLst>
              <a:ext uri="{FF2B5EF4-FFF2-40B4-BE49-F238E27FC236}">
                <a16:creationId xmlns:a16="http://schemas.microsoft.com/office/drawing/2014/main" id="{D2EF4A97-0291-3B5A-F9D6-5D9E1E898683}"/>
              </a:ext>
            </a:extLst>
          </p:cNvPr>
          <p:cNvSpPr/>
          <p:nvPr/>
        </p:nvSpPr>
        <p:spPr>
          <a:xfrm>
            <a:off x="3826274" y="2464222"/>
            <a:ext cx="195309" cy="1788182"/>
          </a:xfrm>
          <a:prstGeom prst="leftBrace">
            <a:avLst/>
          </a:prstGeom>
          <a:ln w="9525"/>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9" name="Accolade ouvrante 8">
            <a:extLst>
              <a:ext uri="{FF2B5EF4-FFF2-40B4-BE49-F238E27FC236}">
                <a16:creationId xmlns:a16="http://schemas.microsoft.com/office/drawing/2014/main" id="{4BBC1553-3CD0-9A1D-B08D-63D6A04F5EF8}"/>
              </a:ext>
            </a:extLst>
          </p:cNvPr>
          <p:cNvSpPr/>
          <p:nvPr/>
        </p:nvSpPr>
        <p:spPr>
          <a:xfrm>
            <a:off x="3826274" y="4328533"/>
            <a:ext cx="195308" cy="538780"/>
          </a:xfrm>
          <a:prstGeom prst="leftBrace">
            <a:avLst/>
          </a:prstGeom>
          <a:ln w="9525"/>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0" name="Accolade ouvrante 9">
            <a:extLst>
              <a:ext uri="{FF2B5EF4-FFF2-40B4-BE49-F238E27FC236}">
                <a16:creationId xmlns:a16="http://schemas.microsoft.com/office/drawing/2014/main" id="{3F3F5AD3-E8A4-A847-F0CA-6A9830BC195F}"/>
              </a:ext>
            </a:extLst>
          </p:cNvPr>
          <p:cNvSpPr/>
          <p:nvPr/>
        </p:nvSpPr>
        <p:spPr>
          <a:xfrm>
            <a:off x="3826274" y="4943442"/>
            <a:ext cx="195308" cy="143463"/>
          </a:xfrm>
          <a:prstGeom prst="leftBrace">
            <a:avLst/>
          </a:prstGeom>
          <a:ln w="9525"/>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1" name="Légende : encadrée 10">
            <a:extLst>
              <a:ext uri="{FF2B5EF4-FFF2-40B4-BE49-F238E27FC236}">
                <a16:creationId xmlns:a16="http://schemas.microsoft.com/office/drawing/2014/main" id="{497D79A9-0123-7125-5D0F-67343DC51625}"/>
              </a:ext>
            </a:extLst>
          </p:cNvPr>
          <p:cNvSpPr/>
          <p:nvPr/>
        </p:nvSpPr>
        <p:spPr>
          <a:xfrm>
            <a:off x="7743825" y="4400550"/>
            <a:ext cx="3790950" cy="1419410"/>
          </a:xfrm>
          <a:prstGeom prst="borderCallout1">
            <a:avLst>
              <a:gd name="adj1" fmla="val 47615"/>
              <a:gd name="adj2" fmla="val -2595"/>
              <a:gd name="adj3" fmla="val 41331"/>
              <a:gd name="adj4" fmla="val -18564"/>
            </a:avLst>
          </a:prstGeom>
          <a:noFill/>
          <a:ln w="9525"/>
        </p:spPr>
        <p:style>
          <a:lnRef idx="2">
            <a:schemeClr val="accent1"/>
          </a:lnRef>
          <a:fillRef idx="1">
            <a:schemeClr val="lt1"/>
          </a:fillRef>
          <a:effectRef idx="0">
            <a:schemeClr val="accent1"/>
          </a:effectRef>
          <a:fontRef idx="minor">
            <a:schemeClr val="dk1"/>
          </a:fontRef>
        </p:style>
        <p:txBody>
          <a:bodyPr rtlCol="0" anchor="ctr"/>
          <a:lstStyle/>
          <a:p>
            <a:pPr>
              <a:lnSpc>
                <a:spcPct val="150000"/>
              </a:lnSpc>
            </a:pPr>
            <a:r>
              <a:rPr lang="fr-FR" sz="1200" dirty="0"/>
              <a:t>Slides "</a:t>
            </a:r>
            <a:r>
              <a:rPr lang="fr-FR" sz="1200" dirty="0">
                <a:hlinkClick r:id="rId5"/>
              </a:rPr>
              <a:t>Checkers</a:t>
            </a:r>
            <a:r>
              <a:rPr lang="fr-FR" sz="1200" dirty="0"/>
              <a:t>": </a:t>
            </a:r>
            <a:endParaRPr lang="fr-FR" sz="1200" dirty="0">
              <a:solidFill>
                <a:schemeClr val="accent1"/>
              </a:solidFill>
            </a:endParaRPr>
          </a:p>
          <a:p>
            <a:pPr marL="171450" indent="-171450">
              <a:lnSpc>
                <a:spcPct val="150000"/>
              </a:lnSpc>
              <a:buFont typeface="Courier New" panose="02070309020205020404" pitchFamily="49" charset="0"/>
              <a:buChar char="o"/>
            </a:pPr>
            <a:r>
              <a:rPr lang="fr-FR" sz="1200" dirty="0">
                <a:solidFill>
                  <a:schemeClr val="accent1"/>
                </a:solidFill>
              </a:rPr>
              <a:t>&lt;</a:t>
            </a:r>
            <a:r>
              <a:rPr lang="fr-FR" sz="1200" dirty="0" err="1">
                <a:solidFill>
                  <a:schemeClr val="accent1"/>
                </a:solidFill>
              </a:rPr>
              <a:t>errd</a:t>
            </a:r>
            <a:r>
              <a:rPr lang="fr-FR" sz="1200" dirty="0">
                <a:solidFill>
                  <a:schemeClr val="accent1"/>
                </a:solidFill>
              </a:rPr>
              <a:t>&gt; </a:t>
            </a:r>
            <a:r>
              <a:rPr lang="fr-FR" sz="1200" dirty="0">
                <a:solidFill>
                  <a:schemeClr val="tx1"/>
                </a:solidFill>
              </a:rPr>
              <a:t>        p</a:t>
            </a:r>
            <a:r>
              <a:rPr lang="fr-FR" sz="1200" dirty="0"/>
              <a:t>rocess or service monitoring</a:t>
            </a:r>
            <a:endParaRPr lang="fr-FR" sz="1200" dirty="0">
              <a:solidFill>
                <a:schemeClr val="accent1"/>
              </a:solidFill>
            </a:endParaRPr>
          </a:p>
          <a:p>
            <a:pPr marL="171450" indent="-171450">
              <a:lnSpc>
                <a:spcPct val="150000"/>
              </a:lnSpc>
              <a:buFont typeface="Courier New" panose="02070309020205020404" pitchFamily="49" charset="0"/>
              <a:buChar char="o"/>
            </a:pPr>
            <a:r>
              <a:rPr lang="fr-FR" sz="1200" dirty="0">
                <a:solidFill>
                  <a:schemeClr val="accent1"/>
                </a:solidFill>
              </a:rPr>
              <a:t>&lt;checker&gt;</a:t>
            </a:r>
            <a:r>
              <a:rPr lang="fr-FR" sz="1200" dirty="0">
                <a:solidFill>
                  <a:schemeClr val="tx1"/>
                </a:solidFill>
              </a:rPr>
              <a:t>  c</a:t>
            </a:r>
            <a:r>
              <a:rPr lang="fr-FR" sz="1200" dirty="0"/>
              <a:t>heckers</a:t>
            </a:r>
            <a:endParaRPr lang="fr-FR" sz="1200" dirty="0">
              <a:solidFill>
                <a:schemeClr val="accent1"/>
              </a:solidFill>
            </a:endParaRPr>
          </a:p>
          <a:p>
            <a:pPr marL="171450" indent="-171450">
              <a:lnSpc>
                <a:spcPct val="150000"/>
              </a:lnSpc>
              <a:buFont typeface="Courier New" panose="02070309020205020404" pitchFamily="49" charset="0"/>
              <a:buChar char="o"/>
            </a:pPr>
            <a:r>
              <a:rPr lang="fr-FR" sz="1200" dirty="0">
                <a:solidFill>
                  <a:schemeClr val="accent1"/>
                </a:solidFill>
              </a:rPr>
              <a:t>&lt;failover&gt;</a:t>
            </a:r>
            <a:r>
              <a:rPr lang="fr-FR" sz="1200" dirty="0">
                <a:solidFill>
                  <a:schemeClr val="tx1"/>
                </a:solidFill>
              </a:rPr>
              <a:t>   f</a:t>
            </a:r>
            <a:r>
              <a:rPr lang="fr-FR" sz="1200" dirty="0"/>
              <a:t>ailover </a:t>
            </a:r>
            <a:r>
              <a:rPr lang="fr-FR" sz="1200" dirty="0" err="1"/>
              <a:t>rules</a:t>
            </a:r>
            <a:endParaRPr lang="fr-FR" sz="1200" dirty="0"/>
          </a:p>
          <a:p>
            <a:endParaRPr lang="fr-FR" sz="1200" dirty="0">
              <a:solidFill>
                <a:schemeClr val="accent1"/>
              </a:solidFill>
              <a:latin typeface="Courier New" pitchFamily="49" charset="0"/>
              <a:cs typeface="Courier New" pitchFamily="49" charset="0"/>
            </a:endParaRPr>
          </a:p>
        </p:txBody>
      </p:sp>
      <p:pic>
        <p:nvPicPr>
          <p:cNvPr id="5" name="mirror-9">
            <a:hlinkClick r:id="" action="ppaction://media"/>
            <a:extLst>
              <a:ext uri="{FF2B5EF4-FFF2-40B4-BE49-F238E27FC236}">
                <a16:creationId xmlns:a16="http://schemas.microsoft.com/office/drawing/2014/main" id="{7DADBFE4-BE64-7B1A-B627-A6B574CBD65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480925" y="6224905"/>
            <a:ext cx="487363" cy="487363"/>
          </a:xfrm>
          <a:prstGeom prst="rect">
            <a:avLst/>
          </a:prstGeom>
        </p:spPr>
      </p:pic>
    </p:spTree>
    <p:extLst>
      <p:ext uri="{BB962C8B-B14F-4D97-AF65-F5344CB8AC3E}">
        <p14:creationId xmlns:p14="http://schemas.microsoft.com/office/powerpoint/2010/main" val="3213676958"/>
      </p:ext>
    </p:extLst>
  </p:cSld>
  <p:clrMapOvr>
    <a:masterClrMapping/>
  </p:clrMapOvr>
  <mc:AlternateContent xmlns:mc="http://schemas.openxmlformats.org/markup-compatibility/2006" xmlns:p14="http://schemas.microsoft.com/office/powerpoint/2010/main">
    <mc:Choice Requires="p14">
      <p:transition spd="slow" p14:dur="2000" advClick="0" advTm="31000"/>
    </mc:Choice>
    <mc:Fallback xmlns="">
      <p:transition spd="slow" advClick="0" advTm="3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13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FD4EC343-233B-90F7-5C7E-E4EA093D7C91}"/>
              </a:ext>
            </a:extLst>
          </p:cNvPr>
          <p:cNvSpPr>
            <a:spLocks noGrp="1"/>
          </p:cNvSpPr>
          <p:nvPr>
            <p:ph type="body" sz="quarter" idx="10"/>
          </p:nvPr>
        </p:nvSpPr>
        <p:spPr/>
        <p:txBody>
          <a:bodyPr/>
          <a:lstStyle/>
          <a:p>
            <a:r>
              <a:rPr lang="fr-FR" dirty="0" err="1"/>
              <a:t>Heartbeats</a:t>
            </a:r>
            <a:endParaRPr lang="fr-FR" dirty="0"/>
          </a:p>
        </p:txBody>
      </p:sp>
      <p:sp>
        <p:nvSpPr>
          <p:cNvPr id="3" name="Espace réservé du texte 2">
            <a:extLst>
              <a:ext uri="{FF2B5EF4-FFF2-40B4-BE49-F238E27FC236}">
                <a16:creationId xmlns:a16="http://schemas.microsoft.com/office/drawing/2014/main" id="{0D287B00-8869-301A-A7E4-5906A1D7F611}"/>
              </a:ext>
            </a:extLst>
          </p:cNvPr>
          <p:cNvSpPr>
            <a:spLocks noGrp="1"/>
          </p:cNvSpPr>
          <p:nvPr>
            <p:ph type="body" sz="quarter" idx="16"/>
          </p:nvPr>
        </p:nvSpPr>
        <p:spPr/>
        <p:txBody>
          <a:bodyPr/>
          <a:lstStyle/>
          <a:p>
            <a:endParaRPr lang="fr-FR"/>
          </a:p>
        </p:txBody>
      </p:sp>
      <p:pic>
        <p:nvPicPr>
          <p:cNvPr id="4" name="mirror-10">
            <a:hlinkClick r:id="" action="ppaction://media"/>
            <a:extLst>
              <a:ext uri="{FF2B5EF4-FFF2-40B4-BE49-F238E27FC236}">
                <a16:creationId xmlns:a16="http://schemas.microsoft.com/office/drawing/2014/main" id="{A0EC4EEF-9A42-DF06-B39D-E9F3027F466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458065" y="6236335"/>
            <a:ext cx="487363" cy="487363"/>
          </a:xfrm>
          <a:prstGeom prst="rect">
            <a:avLst/>
          </a:prstGeom>
        </p:spPr>
      </p:pic>
    </p:spTree>
    <p:extLst>
      <p:ext uri="{BB962C8B-B14F-4D97-AF65-F5344CB8AC3E}">
        <p14:creationId xmlns:p14="http://schemas.microsoft.com/office/powerpoint/2010/main" val="124391772"/>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75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 coins arrondis 1">
            <a:extLst>
              <a:ext uri="{FF2B5EF4-FFF2-40B4-BE49-F238E27FC236}">
                <a16:creationId xmlns:a16="http://schemas.microsoft.com/office/drawing/2014/main" id="{5E34DA99-A798-0EA7-2095-BE9AD0E6E29F}"/>
              </a:ext>
            </a:extLst>
          </p:cNvPr>
          <p:cNvSpPr/>
          <p:nvPr/>
        </p:nvSpPr>
        <p:spPr>
          <a:xfrm>
            <a:off x="477610" y="1190625"/>
            <a:ext cx="7048500" cy="1271442"/>
          </a:xfrm>
          <a:prstGeom prst="roundRect">
            <a:avLst/>
          </a:prstGeom>
          <a:solidFill>
            <a:srgbClr val="ECEC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Titre 18">
            <a:extLst>
              <a:ext uri="{FF2B5EF4-FFF2-40B4-BE49-F238E27FC236}">
                <a16:creationId xmlns:a16="http://schemas.microsoft.com/office/drawing/2014/main" id="{9CEB0340-E551-4C74-98C0-4E239CAC6B0F}"/>
              </a:ext>
            </a:extLst>
          </p:cNvPr>
          <p:cNvSpPr>
            <a:spLocks noGrp="1"/>
          </p:cNvSpPr>
          <p:nvPr>
            <p:ph type="title"/>
          </p:nvPr>
        </p:nvSpPr>
        <p:spPr/>
        <p:txBody>
          <a:bodyPr/>
          <a:lstStyle/>
          <a:p>
            <a:r>
              <a:rPr lang="fr-FR" dirty="0"/>
              <a:t>&lt;</a:t>
            </a:r>
            <a:r>
              <a:rPr lang="fr-FR" dirty="0" err="1"/>
              <a:t>heartbeat</a:t>
            </a:r>
            <a:r>
              <a:rPr lang="fr-FR" dirty="0"/>
              <a:t>&gt; in userconfig.xml</a:t>
            </a:r>
          </a:p>
        </p:txBody>
      </p:sp>
      <p:sp>
        <p:nvSpPr>
          <p:cNvPr id="21" name="Espace réservé du texte 20">
            <a:extLst>
              <a:ext uri="{FF2B5EF4-FFF2-40B4-BE49-F238E27FC236}">
                <a16:creationId xmlns:a16="http://schemas.microsoft.com/office/drawing/2014/main" id="{70C85AE5-1AEA-495B-B876-7599FD8E6B03}"/>
              </a:ext>
            </a:extLst>
          </p:cNvPr>
          <p:cNvSpPr>
            <a:spLocks noGrp="1"/>
          </p:cNvSpPr>
          <p:nvPr>
            <p:ph type="body" sz="quarter" idx="10"/>
          </p:nvPr>
        </p:nvSpPr>
        <p:spPr>
          <a:xfrm>
            <a:off x="316799" y="830931"/>
            <a:ext cx="11484000" cy="276999"/>
          </a:xfrm>
        </p:spPr>
        <p:txBody>
          <a:bodyPr/>
          <a:lstStyle/>
          <a:p>
            <a:endParaRPr lang="fr-FR" sz="1200" dirty="0"/>
          </a:p>
        </p:txBody>
      </p:sp>
      <p:sp>
        <p:nvSpPr>
          <p:cNvPr id="4" name="Espace réservé du contenu 33">
            <a:extLst>
              <a:ext uri="{FF2B5EF4-FFF2-40B4-BE49-F238E27FC236}">
                <a16:creationId xmlns:a16="http://schemas.microsoft.com/office/drawing/2014/main" id="{6971ACEC-13A9-045D-A47C-1536515CC6B3}"/>
              </a:ext>
            </a:extLst>
          </p:cNvPr>
          <p:cNvSpPr txBox="1">
            <a:spLocks/>
          </p:cNvSpPr>
          <p:nvPr/>
        </p:nvSpPr>
        <p:spPr>
          <a:xfrm>
            <a:off x="617538" y="3648610"/>
            <a:ext cx="11574462" cy="1819275"/>
          </a:xfrm>
          <a:prstGeom prst="rect">
            <a:avLst/>
          </a:prstGeom>
        </p:spPr>
        <p:txBody>
          <a:bodyPr vert="horz" lIns="91440" tIns="45720" rIns="91440" bIns="45720" rtlCol="0">
            <a:noAutofit/>
          </a:bodyPr>
          <a:lstStyle>
            <a:lvl1pPr marL="216000" indent="-216000" algn="l" defTabSz="914400" rtl="0" eaLnBrk="1" latinLnBrk="0" hangingPunct="1">
              <a:lnSpc>
                <a:spcPct val="100000"/>
              </a:lnSpc>
              <a:spcBef>
                <a:spcPts val="0"/>
              </a:spcBef>
              <a:spcAft>
                <a:spcPts val="400"/>
              </a:spcAft>
              <a:buFont typeface="Arial" panose="020B0604020202020204" pitchFamily="34" charset="0"/>
              <a:buChar char="•"/>
              <a:defRPr sz="1600" kern="1200">
                <a:solidFill>
                  <a:srgbClr val="000000"/>
                </a:solidFill>
                <a:latin typeface="Montserrat" panose="00000500000000000000" pitchFamily="2" charset="0"/>
                <a:ea typeface="+mn-ea"/>
                <a:cs typeface="+mn-cs"/>
              </a:defRPr>
            </a:lvl1pPr>
            <a:lvl2pPr marL="432000" indent="-216000" algn="l" defTabSz="914400" rtl="0" eaLnBrk="1" latinLnBrk="0" hangingPunct="1">
              <a:lnSpc>
                <a:spcPct val="100000"/>
              </a:lnSpc>
              <a:spcBef>
                <a:spcPts val="0"/>
              </a:spcBef>
              <a:spcAft>
                <a:spcPts val="400"/>
              </a:spcAft>
              <a:buFont typeface="Arial" panose="020B0604020202020204" pitchFamily="34" charset="0"/>
              <a:buChar char="•"/>
              <a:defRPr sz="1600" kern="1200">
                <a:solidFill>
                  <a:srgbClr val="000000"/>
                </a:solidFill>
                <a:latin typeface="Montserrat" panose="00000500000000000000" pitchFamily="2" charset="0"/>
                <a:ea typeface="+mn-ea"/>
                <a:cs typeface="+mn-cs"/>
              </a:defRPr>
            </a:lvl2pPr>
            <a:lvl3pPr marL="648000" indent="-216000" algn="l" defTabSz="914400" rtl="0" eaLnBrk="1" latinLnBrk="0" hangingPunct="1">
              <a:lnSpc>
                <a:spcPct val="100000"/>
              </a:lnSpc>
              <a:spcBef>
                <a:spcPts val="0"/>
              </a:spcBef>
              <a:spcAft>
                <a:spcPts val="400"/>
              </a:spcAft>
              <a:buFont typeface="Arial" panose="020B0604020202020204" pitchFamily="34" charset="0"/>
              <a:buChar char="•"/>
              <a:defRPr sz="1600" kern="1200">
                <a:solidFill>
                  <a:srgbClr val="000000"/>
                </a:solidFill>
                <a:latin typeface="Montserrat" panose="00000500000000000000" pitchFamily="2" charset="0"/>
                <a:ea typeface="+mn-ea"/>
                <a:cs typeface="+mn-cs"/>
              </a:defRPr>
            </a:lvl3pPr>
            <a:lvl4pPr marL="864000" indent="-216000"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Montserrat" panose="00000500000000000000" pitchFamily="2" charset="0"/>
                <a:ea typeface="+mn-ea"/>
                <a:cs typeface="+mn-cs"/>
              </a:defRPr>
            </a:lvl4pPr>
            <a:lvl5pPr marL="2057400" indent="-228600"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Montserrat"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200" dirty="0">
                <a:solidFill>
                  <a:schemeClr val="tx1">
                    <a:lumMod val="75000"/>
                    <a:lumOff val="25000"/>
                  </a:schemeClr>
                </a:solidFill>
                <a:latin typeface="+mn-lt"/>
              </a:rPr>
              <a:t>&lt;heart [pulse="</a:t>
            </a:r>
            <a:r>
              <a:rPr lang="en-US" sz="1200" dirty="0">
                <a:solidFill>
                  <a:srgbClr val="FF6D43"/>
                </a:solidFill>
                <a:latin typeface="+mn-lt"/>
              </a:rPr>
              <a:t>700</a:t>
            </a:r>
            <a:r>
              <a:rPr lang="en-US" sz="1200" dirty="0">
                <a:solidFill>
                  <a:schemeClr val="tx1">
                    <a:lumMod val="75000"/>
                    <a:lumOff val="25000"/>
                  </a:schemeClr>
                </a:solidFill>
                <a:latin typeface="+mn-lt"/>
              </a:rPr>
              <a:t>"] [timeout="</a:t>
            </a:r>
            <a:r>
              <a:rPr lang="en-US" sz="1200" dirty="0">
                <a:solidFill>
                  <a:srgbClr val="FF6D43"/>
                </a:solidFill>
                <a:latin typeface="+mn-lt"/>
              </a:rPr>
              <a:t>30000</a:t>
            </a:r>
            <a:r>
              <a:rPr lang="en-US" sz="1200" dirty="0">
                <a:solidFill>
                  <a:schemeClr val="tx1">
                    <a:lumMod val="75000"/>
                    <a:lumOff val="25000"/>
                  </a:schemeClr>
                </a:solidFill>
                <a:latin typeface="+mn-lt"/>
              </a:rPr>
              <a:t>"]&gt; </a:t>
            </a:r>
          </a:p>
          <a:p>
            <a:pPr marL="0" indent="0">
              <a:buFont typeface="Arial" panose="020B0604020202020204" pitchFamily="34" charset="0"/>
              <a:buNone/>
            </a:pPr>
            <a:r>
              <a:rPr lang="en-US" sz="1200" dirty="0">
                <a:solidFill>
                  <a:schemeClr val="tx1">
                    <a:lumMod val="75000"/>
                    <a:lumOff val="25000"/>
                  </a:schemeClr>
                </a:solidFill>
                <a:latin typeface="+mn-lt"/>
              </a:rPr>
              <a:t>  &lt;heartbeat name="</a:t>
            </a:r>
            <a:r>
              <a:rPr lang="en-US" sz="1200" dirty="0">
                <a:solidFill>
                  <a:srgbClr val="FF6D43"/>
                </a:solidFill>
                <a:latin typeface="+mn-lt"/>
              </a:rPr>
              <a:t>default</a:t>
            </a:r>
            <a:r>
              <a:rPr lang="en-US" sz="1200" dirty="0">
                <a:solidFill>
                  <a:schemeClr val="tx1">
                    <a:lumMod val="75000"/>
                    <a:lumOff val="25000"/>
                  </a:schemeClr>
                </a:solidFill>
                <a:latin typeface="+mn-lt"/>
              </a:rPr>
              <a:t>" [ident="</a:t>
            </a:r>
            <a:r>
              <a:rPr lang="en-US" sz="1200" dirty="0">
                <a:solidFill>
                  <a:srgbClr val="FF6D43"/>
                </a:solidFill>
                <a:latin typeface="+mn-lt"/>
              </a:rPr>
              <a:t>default</a:t>
            </a:r>
            <a:r>
              <a:rPr lang="en-US" sz="1200" dirty="0">
                <a:solidFill>
                  <a:schemeClr val="tx1">
                    <a:lumMod val="75000"/>
                    <a:lumOff val="25000"/>
                  </a:schemeClr>
                </a:solidFill>
                <a:latin typeface="+mn-lt"/>
              </a:rPr>
              <a:t>"]/&gt;</a:t>
            </a:r>
          </a:p>
          <a:p>
            <a:pPr marL="0" indent="0">
              <a:buFont typeface="Arial" panose="020B0604020202020204" pitchFamily="34" charset="0"/>
              <a:buNone/>
            </a:pPr>
            <a:r>
              <a:rPr lang="en-US" sz="1200" dirty="0">
                <a:solidFill>
                  <a:schemeClr val="tx1">
                    <a:lumMod val="75000"/>
                    <a:lumOff val="25000"/>
                  </a:schemeClr>
                </a:solidFill>
                <a:latin typeface="+mn-lt"/>
              </a:rPr>
              <a:t>  &lt;heartbeat name="</a:t>
            </a:r>
            <a:r>
              <a:rPr lang="en-US" sz="1200" dirty="0">
                <a:solidFill>
                  <a:srgbClr val="FF6D43"/>
                </a:solidFill>
                <a:latin typeface="+mn-lt"/>
              </a:rPr>
              <a:t>private</a:t>
            </a:r>
            <a:r>
              <a:rPr lang="en-US" sz="1200" dirty="0">
                <a:solidFill>
                  <a:schemeClr val="tx1">
                    <a:lumMod val="75000"/>
                    <a:lumOff val="25000"/>
                  </a:schemeClr>
                </a:solidFill>
                <a:latin typeface="+mn-lt"/>
              </a:rPr>
              <a:t>" ident=“</a:t>
            </a:r>
            <a:r>
              <a:rPr lang="en-US" sz="1200" dirty="0">
                <a:solidFill>
                  <a:srgbClr val="FF6D43"/>
                </a:solidFill>
                <a:latin typeface="+mn-lt"/>
              </a:rPr>
              <a:t>flow</a:t>
            </a:r>
            <a:r>
              <a:rPr lang="en-US" sz="1200" dirty="0">
                <a:solidFill>
                  <a:schemeClr val="tx1">
                    <a:lumMod val="75000"/>
                    <a:lumOff val="25000"/>
                  </a:schemeClr>
                </a:solidFill>
                <a:latin typeface="+mn-lt"/>
              </a:rPr>
              <a:t>"/&gt;</a:t>
            </a:r>
          </a:p>
          <a:p>
            <a:pPr marL="0" indent="0">
              <a:buFont typeface="Arial" panose="020B0604020202020204" pitchFamily="34" charset="0"/>
              <a:buNone/>
            </a:pPr>
            <a:r>
              <a:rPr lang="en-US" sz="1200" dirty="0">
                <a:solidFill>
                  <a:schemeClr val="accent1">
                    <a:lumMod val="60000"/>
                    <a:lumOff val="40000"/>
                  </a:schemeClr>
                </a:solidFill>
                <a:latin typeface="+mn-lt"/>
                <a:cs typeface="Courier New" panose="02070309020205020404" pitchFamily="49" charset="0"/>
              </a:rPr>
              <a:t>  </a:t>
            </a:r>
            <a:r>
              <a:rPr lang="en-US" sz="1200" dirty="0">
                <a:solidFill>
                  <a:srgbClr val="FF6D43"/>
                </a:solidFill>
                <a:latin typeface="+mn-lt"/>
                <a:cs typeface="Courier New" panose="02070309020205020404" pitchFamily="49" charset="0"/>
              </a:rPr>
              <a:t>&lt;!-- As many &lt;heartbeat&gt; as desired network connections --&gt;</a:t>
            </a:r>
          </a:p>
          <a:p>
            <a:pPr marL="0" indent="0">
              <a:buFont typeface="Arial" panose="020B0604020202020204" pitchFamily="34" charset="0"/>
              <a:buNone/>
            </a:pPr>
            <a:r>
              <a:rPr lang="en-US" sz="1200" dirty="0">
                <a:solidFill>
                  <a:schemeClr val="tx1">
                    <a:lumMod val="75000"/>
                    <a:lumOff val="25000"/>
                  </a:schemeClr>
                </a:solidFill>
                <a:latin typeface="+mn-lt"/>
              </a:rPr>
              <a:t>&lt;/heart&gt;</a:t>
            </a:r>
            <a:endParaRPr lang="fr-FR" sz="1200" dirty="0">
              <a:solidFill>
                <a:schemeClr val="tx1">
                  <a:lumMod val="75000"/>
                  <a:lumOff val="25000"/>
                </a:schemeClr>
              </a:solidFill>
              <a:latin typeface="+mn-lt"/>
            </a:endParaRPr>
          </a:p>
        </p:txBody>
      </p:sp>
      <p:sp>
        <p:nvSpPr>
          <p:cNvPr id="5" name="Espace réservé du contenu 35">
            <a:extLst>
              <a:ext uri="{FF2B5EF4-FFF2-40B4-BE49-F238E27FC236}">
                <a16:creationId xmlns:a16="http://schemas.microsoft.com/office/drawing/2014/main" id="{5EF86708-0C67-56E0-B2A6-64ABAA9B047F}"/>
              </a:ext>
            </a:extLst>
          </p:cNvPr>
          <p:cNvSpPr txBox="1">
            <a:spLocks/>
          </p:cNvSpPr>
          <p:nvPr/>
        </p:nvSpPr>
        <p:spPr>
          <a:xfrm>
            <a:off x="617538" y="1436660"/>
            <a:ext cx="6813344" cy="857813"/>
          </a:xfrm>
          <a:prstGeom prst="rect">
            <a:avLst/>
          </a:prstGeom>
        </p:spPr>
        <p:txBody>
          <a:bodyPr vert="horz" lIns="91440" tIns="45720" rIns="91440" bIns="45720" rtlCol="0">
            <a:noAutofit/>
          </a:bodyPr>
          <a:lstStyle>
            <a:lvl1pPr marL="216000" indent="-216000" algn="l" defTabSz="914400" rtl="0" eaLnBrk="1" latinLnBrk="0" hangingPunct="1">
              <a:lnSpc>
                <a:spcPct val="100000"/>
              </a:lnSpc>
              <a:spcBef>
                <a:spcPts val="0"/>
              </a:spcBef>
              <a:spcAft>
                <a:spcPts val="400"/>
              </a:spcAft>
              <a:buFont typeface="Arial" panose="020B0604020202020204" pitchFamily="34" charset="0"/>
              <a:buChar char="•"/>
              <a:defRPr sz="1600" kern="1200">
                <a:solidFill>
                  <a:srgbClr val="000000"/>
                </a:solidFill>
                <a:latin typeface="Montserrat" panose="00000500000000000000" pitchFamily="2" charset="0"/>
                <a:ea typeface="+mn-ea"/>
                <a:cs typeface="+mn-cs"/>
              </a:defRPr>
            </a:lvl1pPr>
            <a:lvl2pPr marL="432000" indent="-216000" algn="l" defTabSz="914400" rtl="0" eaLnBrk="1" latinLnBrk="0" hangingPunct="1">
              <a:lnSpc>
                <a:spcPct val="100000"/>
              </a:lnSpc>
              <a:spcBef>
                <a:spcPts val="0"/>
              </a:spcBef>
              <a:spcAft>
                <a:spcPts val="400"/>
              </a:spcAft>
              <a:buFont typeface="Arial" panose="020B0604020202020204" pitchFamily="34" charset="0"/>
              <a:buChar char="•"/>
              <a:defRPr sz="1600" kern="1200">
                <a:solidFill>
                  <a:srgbClr val="000000"/>
                </a:solidFill>
                <a:latin typeface="Montserrat" panose="00000500000000000000" pitchFamily="2" charset="0"/>
                <a:ea typeface="+mn-ea"/>
                <a:cs typeface="+mn-cs"/>
              </a:defRPr>
            </a:lvl2pPr>
            <a:lvl3pPr marL="648000" indent="-216000" algn="l" defTabSz="914400" rtl="0" eaLnBrk="1" latinLnBrk="0" hangingPunct="1">
              <a:lnSpc>
                <a:spcPct val="100000"/>
              </a:lnSpc>
              <a:spcBef>
                <a:spcPts val="0"/>
              </a:spcBef>
              <a:spcAft>
                <a:spcPts val="400"/>
              </a:spcAft>
              <a:buFont typeface="Arial" panose="020B0604020202020204" pitchFamily="34" charset="0"/>
              <a:buChar char="•"/>
              <a:defRPr sz="1600" kern="1200">
                <a:solidFill>
                  <a:srgbClr val="000000"/>
                </a:solidFill>
                <a:latin typeface="Montserrat" panose="00000500000000000000" pitchFamily="2" charset="0"/>
                <a:ea typeface="+mn-ea"/>
                <a:cs typeface="+mn-cs"/>
              </a:defRPr>
            </a:lvl3pPr>
            <a:lvl4pPr marL="864000" indent="-216000"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Montserrat" panose="00000500000000000000" pitchFamily="2" charset="0"/>
                <a:ea typeface="+mn-ea"/>
                <a:cs typeface="+mn-cs"/>
              </a:defRPr>
            </a:lvl4pPr>
            <a:lvl5pPr marL="2057400" indent="-228600"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Montserrat"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ctr">
              <a:lnSpc>
                <a:spcPct val="150000"/>
              </a:lnSpc>
              <a:spcAft>
                <a:spcPts val="0"/>
              </a:spcAft>
              <a:buSzPts val="1600"/>
              <a:buFont typeface="Courier New" panose="02070309020205020404" pitchFamily="49" charset="0"/>
              <a:buChar char="o"/>
            </a:pPr>
            <a:r>
              <a:rPr lang="fr-FR" sz="1200" dirty="0" err="1">
                <a:latin typeface="+mn-lt"/>
              </a:rPr>
              <a:t>Heartbeats</a:t>
            </a:r>
            <a:r>
              <a:rPr lang="fr-FR" sz="1200" dirty="0">
                <a:latin typeface="+mn-lt"/>
              </a:rPr>
              <a:t> </a:t>
            </a:r>
            <a:r>
              <a:rPr lang="fr-FR" sz="1200" dirty="0" err="1">
                <a:latin typeface="+mn-lt"/>
              </a:rPr>
              <a:t>synchronize</a:t>
            </a:r>
            <a:r>
              <a:rPr lang="fr-FR" sz="1200" dirty="0">
                <a:latin typeface="+mn-lt"/>
              </a:rPr>
              <a:t> states and actions </a:t>
            </a:r>
            <a:r>
              <a:rPr lang="fr-FR" sz="1200" dirty="0" err="1">
                <a:latin typeface="+mn-lt"/>
              </a:rPr>
              <a:t>between</a:t>
            </a:r>
            <a:r>
              <a:rPr lang="fr-FR" sz="1200" dirty="0">
                <a:latin typeface="+mn-lt"/>
              </a:rPr>
              <a:t> 2 </a:t>
            </a:r>
            <a:r>
              <a:rPr lang="fr-FR" sz="1200" dirty="0" err="1">
                <a:latin typeface="+mn-lt"/>
              </a:rPr>
              <a:t>nodes</a:t>
            </a:r>
            <a:r>
              <a:rPr lang="fr-FR" sz="1200" dirty="0">
                <a:latin typeface="+mn-lt"/>
              </a:rPr>
              <a:t> </a:t>
            </a:r>
            <a:r>
              <a:rPr lang="fr-FR" sz="1200" dirty="0" err="1">
                <a:latin typeface="+mn-lt"/>
              </a:rPr>
              <a:t>through</a:t>
            </a:r>
            <a:r>
              <a:rPr lang="fr-FR" sz="1200" dirty="0">
                <a:latin typeface="+mn-lt"/>
              </a:rPr>
              <a:t> the network</a:t>
            </a:r>
          </a:p>
          <a:p>
            <a:pPr fontAlgn="ctr">
              <a:lnSpc>
                <a:spcPct val="150000"/>
              </a:lnSpc>
              <a:spcAft>
                <a:spcPts val="0"/>
              </a:spcAft>
              <a:buSzPts val="1600"/>
              <a:buFont typeface="Courier New" panose="02070309020205020404" pitchFamily="49" charset="0"/>
              <a:buChar char="o"/>
            </a:pPr>
            <a:r>
              <a:rPr lang="fr-FR" sz="1200" dirty="0">
                <a:latin typeface="+mn-lt"/>
              </a:rPr>
              <a:t>There </a:t>
            </a:r>
            <a:r>
              <a:rPr lang="fr-FR" sz="1200" dirty="0" err="1">
                <a:latin typeface="+mn-lt"/>
              </a:rPr>
              <a:t>is</a:t>
            </a:r>
            <a:r>
              <a:rPr lang="fr-FR" sz="1200" dirty="0">
                <a:latin typeface="+mn-lt"/>
              </a:rPr>
              <a:t> an </a:t>
            </a:r>
            <a:r>
              <a:rPr lang="fr-FR" sz="1200" dirty="0" err="1">
                <a:latin typeface="+mn-lt"/>
              </a:rPr>
              <a:t>automatic</a:t>
            </a:r>
            <a:r>
              <a:rPr lang="fr-FR" sz="1200" dirty="0">
                <a:latin typeface="+mn-lt"/>
              </a:rPr>
              <a:t> failover </a:t>
            </a:r>
            <a:r>
              <a:rPr lang="fr-FR" sz="1200" dirty="0" err="1">
                <a:latin typeface="+mn-lt"/>
              </a:rPr>
              <a:t>when</a:t>
            </a:r>
            <a:r>
              <a:rPr lang="fr-FR" sz="1200" dirty="0">
                <a:latin typeface="+mn-lt"/>
              </a:rPr>
              <a:t> all </a:t>
            </a:r>
            <a:r>
              <a:rPr lang="fr-FR" sz="1200" dirty="0" err="1">
                <a:latin typeface="+mn-lt"/>
              </a:rPr>
              <a:t>heartbeats</a:t>
            </a:r>
            <a:r>
              <a:rPr lang="fr-FR" sz="1200" dirty="0">
                <a:latin typeface="+mn-lt"/>
              </a:rPr>
              <a:t> are </a:t>
            </a:r>
            <a:r>
              <a:rPr lang="fr-FR" sz="1200" dirty="0" err="1">
                <a:latin typeface="+mn-lt"/>
              </a:rPr>
              <a:t>lost</a:t>
            </a:r>
            <a:endParaRPr lang="en-US" dirty="0">
              <a:cs typeface="Arial" charset="0"/>
            </a:endParaRPr>
          </a:p>
        </p:txBody>
      </p:sp>
      <p:sp>
        <p:nvSpPr>
          <p:cNvPr id="6" name="Légende : encadrée 5">
            <a:extLst>
              <a:ext uri="{FF2B5EF4-FFF2-40B4-BE49-F238E27FC236}">
                <a16:creationId xmlns:a16="http://schemas.microsoft.com/office/drawing/2014/main" id="{EAB33A35-4A5B-1828-6FC9-F0D1D0132B35}"/>
              </a:ext>
            </a:extLst>
          </p:cNvPr>
          <p:cNvSpPr/>
          <p:nvPr/>
        </p:nvSpPr>
        <p:spPr>
          <a:xfrm>
            <a:off x="426606" y="2843070"/>
            <a:ext cx="3688194" cy="538780"/>
          </a:xfrm>
          <a:prstGeom prst="borderCallout1">
            <a:avLst>
              <a:gd name="adj1" fmla="val 102351"/>
              <a:gd name="adj2" fmla="val 36943"/>
              <a:gd name="adj3" fmla="val 139845"/>
              <a:gd name="adj4" fmla="val 40743"/>
            </a:avLst>
          </a:prstGeom>
          <a:noFill/>
          <a:ln w="9525"/>
        </p:spPr>
        <p:style>
          <a:lnRef idx="2">
            <a:schemeClr val="accent1"/>
          </a:lnRef>
          <a:fillRef idx="1">
            <a:schemeClr val="lt1"/>
          </a:fillRef>
          <a:effectRef idx="0">
            <a:schemeClr val="accent1"/>
          </a:effectRef>
          <a:fontRef idx="minor">
            <a:schemeClr val="dk1"/>
          </a:fontRef>
        </p:style>
        <p:txBody>
          <a:bodyPr rtlCol="0" anchor="ctr"/>
          <a:lstStyle/>
          <a:p>
            <a:r>
              <a:rPr lang="fr-FR" sz="1600" dirty="0">
                <a:solidFill>
                  <a:schemeClr val="tx1"/>
                </a:solidFill>
              </a:rPr>
              <a:t> </a:t>
            </a:r>
            <a:r>
              <a:rPr lang="fr-FR" sz="1200" dirty="0">
                <a:solidFill>
                  <a:schemeClr val="tx1"/>
                </a:solidFill>
              </a:rPr>
              <a:t>Delay, in ms, </a:t>
            </a:r>
            <a:r>
              <a:rPr lang="fr-FR" sz="1200" dirty="0" err="1">
                <a:solidFill>
                  <a:schemeClr val="tx1"/>
                </a:solidFill>
              </a:rPr>
              <a:t>between</a:t>
            </a:r>
            <a:r>
              <a:rPr lang="fr-FR" sz="1200" dirty="0">
                <a:solidFill>
                  <a:schemeClr val="tx1"/>
                </a:solidFill>
              </a:rPr>
              <a:t> 2 heartbeat </a:t>
            </a:r>
            <a:r>
              <a:rPr lang="fr-FR" sz="1200" dirty="0" err="1">
                <a:solidFill>
                  <a:schemeClr val="tx1"/>
                </a:solidFill>
              </a:rPr>
              <a:t>sendings</a:t>
            </a:r>
            <a:endParaRPr lang="fr-FR" sz="1200" dirty="0">
              <a:solidFill>
                <a:schemeClr val="tx1"/>
              </a:solidFill>
              <a:latin typeface="Courier New" pitchFamily="49" charset="0"/>
              <a:cs typeface="Courier New" pitchFamily="49" charset="0"/>
            </a:endParaRPr>
          </a:p>
        </p:txBody>
      </p:sp>
      <p:sp>
        <p:nvSpPr>
          <p:cNvPr id="7" name="Légende : encadrée 6">
            <a:extLst>
              <a:ext uri="{FF2B5EF4-FFF2-40B4-BE49-F238E27FC236}">
                <a16:creationId xmlns:a16="http://schemas.microsoft.com/office/drawing/2014/main" id="{859678B4-C6BF-059A-5D02-A1DFB0A8A140}"/>
              </a:ext>
            </a:extLst>
          </p:cNvPr>
          <p:cNvSpPr/>
          <p:nvPr/>
        </p:nvSpPr>
        <p:spPr>
          <a:xfrm>
            <a:off x="426607" y="5220940"/>
            <a:ext cx="2849994" cy="538780"/>
          </a:xfrm>
          <a:prstGeom prst="borderCallout1">
            <a:avLst>
              <a:gd name="adj1" fmla="val -3716"/>
              <a:gd name="adj2" fmla="val 38184"/>
              <a:gd name="adj3" fmla="val -162732"/>
              <a:gd name="adj4" fmla="val 49113"/>
            </a:avLst>
          </a:prstGeom>
          <a:noFill/>
          <a:ln w="9525"/>
        </p:spPr>
        <p:style>
          <a:lnRef idx="2">
            <a:schemeClr val="accent1"/>
          </a:lnRef>
          <a:fillRef idx="1">
            <a:schemeClr val="lt1"/>
          </a:fillRef>
          <a:effectRef idx="0">
            <a:schemeClr val="accent1"/>
          </a:effectRef>
          <a:fontRef idx="minor">
            <a:schemeClr val="dk1"/>
          </a:fontRef>
        </p:style>
        <p:txBody>
          <a:bodyPr rtlCol="0" anchor="ctr"/>
          <a:lstStyle/>
          <a:p>
            <a:pPr>
              <a:lnSpc>
                <a:spcPct val="150000"/>
              </a:lnSpc>
            </a:pPr>
            <a:r>
              <a:rPr lang="en-US" sz="1200" dirty="0">
                <a:solidFill>
                  <a:schemeClr val="tx1"/>
                </a:solidFill>
              </a:rPr>
              <a:t>Name as defined in cluster.xml </a:t>
            </a:r>
          </a:p>
        </p:txBody>
      </p:sp>
      <p:sp>
        <p:nvSpPr>
          <p:cNvPr id="8" name="Légende : encadrée 7">
            <a:extLst>
              <a:ext uri="{FF2B5EF4-FFF2-40B4-BE49-F238E27FC236}">
                <a16:creationId xmlns:a16="http://schemas.microsoft.com/office/drawing/2014/main" id="{74952555-D59E-2A7D-1A39-7332F4F79187}"/>
              </a:ext>
            </a:extLst>
          </p:cNvPr>
          <p:cNvSpPr/>
          <p:nvPr/>
        </p:nvSpPr>
        <p:spPr>
          <a:xfrm>
            <a:off x="6317109" y="5220940"/>
            <a:ext cx="5448285" cy="710494"/>
          </a:xfrm>
          <a:prstGeom prst="borderCallout1">
            <a:avLst>
              <a:gd name="adj1" fmla="val 40314"/>
              <a:gd name="adj2" fmla="val -415"/>
              <a:gd name="adj3" fmla="val -132567"/>
              <a:gd name="adj4" fmla="val -40005"/>
            </a:avLst>
          </a:prstGeom>
          <a:noFill/>
          <a:ln w="9525"/>
        </p:spPr>
        <p:style>
          <a:lnRef idx="2">
            <a:schemeClr val="accent1"/>
          </a:lnRef>
          <a:fillRef idx="1">
            <a:schemeClr val="lt1"/>
          </a:fillRef>
          <a:effectRef idx="0">
            <a:schemeClr val="accent1"/>
          </a:effectRef>
          <a:fontRef idx="minor">
            <a:schemeClr val="dk1"/>
          </a:fontRef>
        </p:style>
        <p:txBody>
          <a:bodyPr rtlCol="0" anchor="ctr"/>
          <a:lstStyle/>
          <a:p>
            <a:pPr marL="228594" indent="-228594">
              <a:lnSpc>
                <a:spcPct val="150000"/>
              </a:lnSpc>
              <a:buFont typeface="Courier New" panose="02070309020205020404" pitchFamily="49" charset="0"/>
              <a:buChar char="o"/>
            </a:pPr>
            <a:r>
              <a:rPr lang="en-US" sz="1200" dirty="0">
                <a:solidFill>
                  <a:srgbClr val="000000"/>
                </a:solidFill>
              </a:rPr>
              <a:t>For a dedicated replication network, assign ident to "</a:t>
            </a:r>
            <a:r>
              <a:rPr lang="en-US" sz="1200" dirty="0">
                <a:solidFill>
                  <a:schemeClr val="accent1"/>
                </a:solidFill>
              </a:rPr>
              <a:t>flow</a:t>
            </a:r>
            <a:r>
              <a:rPr lang="en-US" sz="1200" dirty="0">
                <a:solidFill>
                  <a:srgbClr val="000000"/>
                </a:solidFill>
              </a:rPr>
              <a:t>“</a:t>
            </a:r>
          </a:p>
          <a:p>
            <a:pPr marL="228594" indent="-228594">
              <a:lnSpc>
                <a:spcPct val="150000"/>
              </a:lnSpc>
              <a:buFont typeface="Courier New" panose="02070309020205020404" pitchFamily="49" charset="0"/>
              <a:buChar char="o"/>
            </a:pPr>
            <a:r>
              <a:rPr lang="en-US" sz="1200" dirty="0"/>
              <a:t>Else </a:t>
            </a:r>
            <a:r>
              <a:rPr lang="en-US" sz="1200" dirty="0">
                <a:solidFill>
                  <a:srgbClr val="000000"/>
                </a:solidFill>
              </a:rPr>
              <a:t>replication network is </a:t>
            </a:r>
            <a:r>
              <a:rPr lang="en-US" sz="1200" dirty="0"/>
              <a:t>assigned to the </a:t>
            </a:r>
            <a:r>
              <a:rPr lang="en-US" sz="1200" dirty="0">
                <a:solidFill>
                  <a:srgbClr val="FF6D43"/>
                </a:solidFill>
              </a:rPr>
              <a:t>1st heartbeat</a:t>
            </a:r>
            <a:endParaRPr lang="en-US" sz="1200" dirty="0">
              <a:solidFill>
                <a:srgbClr val="000000"/>
              </a:solidFill>
            </a:endParaRPr>
          </a:p>
        </p:txBody>
      </p:sp>
      <p:sp>
        <p:nvSpPr>
          <p:cNvPr id="9" name="Légende : encadrée 8">
            <a:extLst>
              <a:ext uri="{FF2B5EF4-FFF2-40B4-BE49-F238E27FC236}">
                <a16:creationId xmlns:a16="http://schemas.microsoft.com/office/drawing/2014/main" id="{DB606886-9E94-A4EA-A32F-54868C132C50}"/>
              </a:ext>
            </a:extLst>
          </p:cNvPr>
          <p:cNvSpPr/>
          <p:nvPr/>
        </p:nvSpPr>
        <p:spPr>
          <a:xfrm>
            <a:off x="4528589" y="2843070"/>
            <a:ext cx="4348592" cy="538780"/>
          </a:xfrm>
          <a:prstGeom prst="borderCallout1">
            <a:avLst>
              <a:gd name="adj1" fmla="val 68565"/>
              <a:gd name="adj2" fmla="val -678"/>
              <a:gd name="adj3" fmla="val 144142"/>
              <a:gd name="adj4" fmla="val -13348"/>
            </a:avLst>
          </a:prstGeom>
          <a:noFill/>
          <a:ln w="9525"/>
        </p:spPr>
        <p:style>
          <a:lnRef idx="2">
            <a:schemeClr val="accent1"/>
          </a:lnRef>
          <a:fillRef idx="1">
            <a:schemeClr val="lt1"/>
          </a:fillRef>
          <a:effectRef idx="0">
            <a:schemeClr val="accent1"/>
          </a:effectRef>
          <a:fontRef idx="minor">
            <a:schemeClr val="dk1"/>
          </a:fontRef>
        </p:style>
        <p:txBody>
          <a:bodyPr rtlCol="0" anchor="ctr"/>
          <a:lstStyle/>
          <a:p>
            <a:r>
              <a:rPr lang="en-GB" sz="1200" dirty="0">
                <a:solidFill>
                  <a:schemeClr val="tx1"/>
                </a:solidFill>
              </a:rPr>
              <a:t>Timeout, in </a:t>
            </a:r>
            <a:r>
              <a:rPr lang="en-GB" sz="1200" dirty="0" err="1">
                <a:solidFill>
                  <a:schemeClr val="tx1"/>
                </a:solidFill>
              </a:rPr>
              <a:t>ms</a:t>
            </a:r>
            <a:r>
              <a:rPr lang="en-GB" sz="1200" dirty="0">
                <a:solidFill>
                  <a:schemeClr val="tx1"/>
                </a:solidFill>
              </a:rPr>
              <a:t>, for heartbeat loss detection</a:t>
            </a:r>
            <a:endParaRPr lang="en-GB" sz="1200" dirty="0">
              <a:solidFill>
                <a:schemeClr val="tx1"/>
              </a:solidFill>
              <a:latin typeface="Courier New" pitchFamily="49" charset="0"/>
              <a:cs typeface="Courier New" pitchFamily="49" charset="0"/>
            </a:endParaRPr>
          </a:p>
        </p:txBody>
      </p:sp>
      <p:sp>
        <p:nvSpPr>
          <p:cNvPr id="3" name="Légende : encadrée 2">
            <a:extLst>
              <a:ext uri="{FF2B5EF4-FFF2-40B4-BE49-F238E27FC236}">
                <a16:creationId xmlns:a16="http://schemas.microsoft.com/office/drawing/2014/main" id="{72725446-DCE2-6182-C067-360D1E9E5357}"/>
              </a:ext>
            </a:extLst>
          </p:cNvPr>
          <p:cNvSpPr/>
          <p:nvPr/>
        </p:nvSpPr>
        <p:spPr>
          <a:xfrm>
            <a:off x="6531653" y="3585252"/>
            <a:ext cx="4348593" cy="710494"/>
          </a:xfrm>
          <a:prstGeom prst="borderCallout1">
            <a:avLst>
              <a:gd name="adj1" fmla="val 40314"/>
              <a:gd name="adj2" fmla="val -415"/>
              <a:gd name="adj3" fmla="val 61107"/>
              <a:gd name="adj4" fmla="val -37886"/>
            </a:avLst>
          </a:prstGeom>
          <a:noFill/>
          <a:ln w="9525"/>
        </p:spPr>
        <p:style>
          <a:lnRef idx="2">
            <a:schemeClr val="accent1"/>
          </a:lnRef>
          <a:fillRef idx="1">
            <a:schemeClr val="lt1"/>
          </a:fillRef>
          <a:effectRef idx="0">
            <a:schemeClr val="accent1"/>
          </a:effectRef>
          <a:fontRef idx="minor">
            <a:schemeClr val="dk1"/>
          </a:fontRef>
        </p:style>
        <p:txBody>
          <a:bodyPr rtlCol="0" anchor="ctr"/>
          <a:lstStyle/>
          <a:p>
            <a:pPr>
              <a:lnSpc>
                <a:spcPct val="150000"/>
              </a:lnSpc>
            </a:pPr>
            <a:r>
              <a:rPr lang="en-US" sz="1200" dirty="0">
                <a:solidFill>
                  <a:srgbClr val="000000"/>
                </a:solidFill>
              </a:rPr>
              <a:t>Resources: </a:t>
            </a:r>
            <a:r>
              <a:rPr lang="en-US" sz="1200" dirty="0" err="1">
                <a:solidFill>
                  <a:srgbClr val="000000"/>
                </a:solidFill>
                <a:cs typeface="Courier New" panose="02070309020205020404" pitchFamily="49" charset="0"/>
              </a:rPr>
              <a:t>heartbeat.</a:t>
            </a:r>
            <a:r>
              <a:rPr lang="en-US" sz="1200" dirty="0" err="1">
                <a:solidFill>
                  <a:schemeClr val="accent1"/>
                </a:solidFill>
                <a:cs typeface="Courier New" panose="02070309020205020404" pitchFamily="49" charset="0"/>
              </a:rPr>
              <a:t>default</a:t>
            </a:r>
            <a:r>
              <a:rPr lang="en-US" sz="1200" dirty="0">
                <a:solidFill>
                  <a:srgbClr val="000000"/>
                </a:solidFill>
                <a:cs typeface="Courier New" panose="02070309020205020404" pitchFamily="49" charset="0"/>
              </a:rPr>
              <a:t>, </a:t>
            </a:r>
            <a:r>
              <a:rPr lang="en-US" sz="1200" dirty="0" err="1">
                <a:solidFill>
                  <a:srgbClr val="000000"/>
                </a:solidFill>
                <a:cs typeface="Courier New" panose="02070309020205020404" pitchFamily="49" charset="0"/>
              </a:rPr>
              <a:t>heartbeat.</a:t>
            </a:r>
            <a:r>
              <a:rPr lang="en-US" sz="1200" dirty="0" err="1">
                <a:solidFill>
                  <a:schemeClr val="accent1"/>
                </a:solidFill>
                <a:cs typeface="Courier New" panose="02070309020205020404" pitchFamily="49" charset="0"/>
              </a:rPr>
              <a:t>flow</a:t>
            </a:r>
            <a:endParaRPr lang="en-US" sz="1200" dirty="0">
              <a:solidFill>
                <a:schemeClr val="accent1"/>
              </a:solidFill>
              <a:cs typeface="Courier New" panose="02070309020205020404" pitchFamily="49" charset="0"/>
            </a:endParaRPr>
          </a:p>
          <a:p>
            <a:pPr>
              <a:lnSpc>
                <a:spcPct val="150000"/>
              </a:lnSpc>
            </a:pPr>
            <a:r>
              <a:rPr lang="en-US" sz="1200" dirty="0">
                <a:solidFill>
                  <a:schemeClr val="tx1"/>
                </a:solidFill>
                <a:cs typeface="Courier New" panose="02070309020205020404" pitchFamily="49" charset="0"/>
              </a:rPr>
              <a:t>Action:  failover on all heartbeats lost</a:t>
            </a:r>
          </a:p>
        </p:txBody>
      </p:sp>
      <p:pic>
        <p:nvPicPr>
          <p:cNvPr id="11" name="mirror-11">
            <a:hlinkClick r:id="" action="ppaction://media"/>
            <a:extLst>
              <a:ext uri="{FF2B5EF4-FFF2-40B4-BE49-F238E27FC236}">
                <a16:creationId xmlns:a16="http://schemas.microsoft.com/office/drawing/2014/main" id="{E7EF09D2-320F-11AA-8248-D14B7DD4C94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548160" y="6370637"/>
            <a:ext cx="487363" cy="487363"/>
          </a:xfrm>
          <a:prstGeom prst="rect">
            <a:avLst/>
          </a:prstGeom>
        </p:spPr>
      </p:pic>
    </p:spTree>
    <p:extLst>
      <p:ext uri="{BB962C8B-B14F-4D97-AF65-F5344CB8AC3E}">
        <p14:creationId xmlns:p14="http://schemas.microsoft.com/office/powerpoint/2010/main" val="3537001639"/>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1737"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11"/>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FD4EC343-233B-90F7-5C7E-E4EA093D7C91}"/>
              </a:ext>
            </a:extLst>
          </p:cNvPr>
          <p:cNvSpPr>
            <a:spLocks noGrp="1"/>
          </p:cNvSpPr>
          <p:nvPr>
            <p:ph type="body" sz="quarter" idx="10"/>
          </p:nvPr>
        </p:nvSpPr>
        <p:spPr/>
        <p:txBody>
          <a:bodyPr/>
          <a:lstStyle/>
          <a:p>
            <a:r>
              <a:rPr lang="fr-FR" dirty="0"/>
              <a:t>Virtual IP </a:t>
            </a:r>
            <a:r>
              <a:rPr lang="fr-FR" dirty="0" err="1"/>
              <a:t>address</a:t>
            </a:r>
            <a:endParaRPr lang="fr-FR" dirty="0"/>
          </a:p>
        </p:txBody>
      </p:sp>
      <p:sp>
        <p:nvSpPr>
          <p:cNvPr id="3" name="Espace réservé du texte 2">
            <a:extLst>
              <a:ext uri="{FF2B5EF4-FFF2-40B4-BE49-F238E27FC236}">
                <a16:creationId xmlns:a16="http://schemas.microsoft.com/office/drawing/2014/main" id="{0D287B00-8869-301A-A7E4-5906A1D7F611}"/>
              </a:ext>
            </a:extLst>
          </p:cNvPr>
          <p:cNvSpPr>
            <a:spLocks noGrp="1"/>
          </p:cNvSpPr>
          <p:nvPr>
            <p:ph type="body" sz="quarter" idx="16"/>
          </p:nvPr>
        </p:nvSpPr>
        <p:spPr/>
        <p:txBody>
          <a:bodyPr/>
          <a:lstStyle/>
          <a:p>
            <a:endParaRPr lang="fr-FR"/>
          </a:p>
        </p:txBody>
      </p:sp>
      <p:pic>
        <p:nvPicPr>
          <p:cNvPr id="5" name="mirror-12">
            <a:hlinkClick r:id="" action="ppaction://media"/>
            <a:extLst>
              <a:ext uri="{FF2B5EF4-FFF2-40B4-BE49-F238E27FC236}">
                <a16:creationId xmlns:a16="http://schemas.microsoft.com/office/drawing/2014/main" id="{D7EF65F5-3E26-B793-020A-06410A8A58C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561607" y="6237007"/>
            <a:ext cx="487363" cy="487363"/>
          </a:xfrm>
          <a:prstGeom prst="rect">
            <a:avLst/>
          </a:prstGeom>
        </p:spPr>
      </p:pic>
    </p:spTree>
    <p:extLst>
      <p:ext uri="{BB962C8B-B14F-4D97-AF65-F5344CB8AC3E}">
        <p14:creationId xmlns:p14="http://schemas.microsoft.com/office/powerpoint/2010/main" val="3035158677"/>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27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2_Thème Office">
  <a:themeElements>
    <a:clrScheme name="SpinCo">
      <a:dk1>
        <a:srgbClr val="000000"/>
      </a:dk1>
      <a:lt1>
        <a:srgbClr val="FFFFFF"/>
      </a:lt1>
      <a:dk2>
        <a:srgbClr val="000000"/>
      </a:dk2>
      <a:lt2>
        <a:srgbClr val="FFFFFF"/>
      </a:lt2>
      <a:accent1>
        <a:srgbClr val="FF6D43"/>
      </a:accent1>
      <a:accent2>
        <a:srgbClr val="002D3C"/>
      </a:accent2>
      <a:accent3>
        <a:srgbClr val="ECECED"/>
      </a:accent3>
      <a:accent4>
        <a:srgbClr val="000000"/>
      </a:accent4>
      <a:accent5>
        <a:srgbClr val="FFFFFF"/>
      </a:accent5>
      <a:accent6>
        <a:srgbClr val="000000"/>
      </a:accent6>
      <a:hlink>
        <a:srgbClr val="0563C1"/>
      </a:hlink>
      <a:folHlink>
        <a:srgbClr val="954F72"/>
      </a:folHlink>
    </a:clrScheme>
    <a:fontScheme name="Eviden">
      <a:majorFont>
        <a:latin typeface="Montserrat Bold"/>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Eviden Orange">
      <a:srgbClr val="FF6D43"/>
    </a:custClr>
    <a:custClr name="Deep Blue">
      <a:srgbClr val="002D3C"/>
    </a:custClr>
    <a:custClr name="Light Gray">
      <a:srgbClr val="ECECED"/>
    </a:custClr>
    <a:custClr name="Black">
      <a:srgbClr val="000000"/>
    </a:custClr>
    <a:custClr name="White">
      <a:srgbClr val="FFFFFF"/>
    </a:custClr>
  </a:custClrLst>
  <a:extLst>
    <a:ext uri="{05A4C25C-085E-4340-85A3-A5531E510DB2}">
      <thm15:themeFamily xmlns:thm15="http://schemas.microsoft.com/office/thememl/2012/main" name="Eviden PPT Template - Confidential - Commercial in confidence.pptx" id="{D0B75E49-04E0-4432-9198-20DE9378E999}" vid="{02E04783-2CC5-4F8E-B8FD-DAD998004F7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74569EBC540484F871D8E098B962764" ma:contentTypeVersion="23" ma:contentTypeDescription="Create a new document." ma:contentTypeScope="" ma:versionID="566171932f38694e3e8f7a8536eaa326">
  <xsd:schema xmlns:xsd="http://www.w3.org/2001/XMLSchema" xmlns:xs="http://www.w3.org/2001/XMLSchema" xmlns:p="http://schemas.microsoft.com/office/2006/metadata/properties" xmlns:ns2="7a825772-c0df-4f28-96c7-11aa352723ad" xmlns:ns3="fb7e38a5-168d-48f1-9560-d9b8c8c618c0" xmlns:ns4="http://schemas.microsoft.com/sharepoint/v4" xmlns:ns5="e9aa198f-3527-4b2d-be02-f86f9b700563" targetNamespace="http://schemas.microsoft.com/office/2006/metadata/properties" ma:root="true" ma:fieldsID="631cb06cc783516741486533b2abddc5" ns2:_="" ns3:_="" ns4:_="" ns5:_="">
    <xsd:import namespace="7a825772-c0df-4f28-96c7-11aa352723ad"/>
    <xsd:import namespace="fb7e38a5-168d-48f1-9560-d9b8c8c618c0"/>
    <xsd:import namespace="http://schemas.microsoft.com/sharepoint/v4"/>
    <xsd:import namespace="e9aa198f-3527-4b2d-be02-f86f9b700563"/>
    <xsd:element name="properties">
      <xsd:complexType>
        <xsd:sequence>
          <xsd:element name="documentManagement">
            <xsd:complexType>
              <xsd:all>
                <xsd:element ref="ns2:_dlc_DocId" minOccurs="0"/>
                <xsd:element ref="ns2:_dlc_DocIdUrl" minOccurs="0"/>
                <xsd:element ref="ns2:_dlc_DocIdPersistId" minOccurs="0"/>
                <xsd:element ref="ns3:AdvancedVersioningLimit" minOccurs="0"/>
                <xsd:element ref="ns3:LockedVersions" minOccurs="0"/>
                <xsd:element ref="ns4:IconOverlay" minOccurs="0"/>
                <xsd:element ref="ns3:MediaServiceMetadata" minOccurs="0"/>
                <xsd:element ref="ns3:MediaServiceFastMetadata" minOccurs="0"/>
                <xsd:element ref="ns3:MediaServiceAutoKeyPoints" minOccurs="0"/>
                <xsd:element ref="ns3:MediaServiceKeyPoints" minOccurs="0"/>
                <xsd:element ref="ns2:SharedWithUsers" minOccurs="0"/>
                <xsd:element ref="ns2:SharedWithDetails" minOccurs="0"/>
                <xsd:element ref="ns3:MediaServiceDateTaken" minOccurs="0"/>
                <xsd:element ref="ns3:MediaLengthInSeconds" minOccurs="0"/>
                <xsd:element ref="ns3:Dur_x00e9_edevalidit_x00e9_dudocument" minOccurs="0"/>
                <xsd:element ref="ns3:MediaServiceObjectDetectorVersions" minOccurs="0"/>
                <xsd:element ref="ns3:lcf76f155ced4ddcb4097134ff3c332f" minOccurs="0"/>
                <xsd:element ref="ns5:TaxCatchAll" minOccurs="0"/>
                <xsd:element ref="ns3:MediaServiceOCR"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a825772-c0df-4f28-96c7-11aa352723ad"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b7e38a5-168d-48f1-9560-d9b8c8c618c0" elementFormDefault="qualified">
    <xsd:import namespace="http://schemas.microsoft.com/office/2006/documentManagement/types"/>
    <xsd:import namespace="http://schemas.microsoft.com/office/infopath/2007/PartnerControls"/>
    <xsd:element name="AdvancedVersioningLimit" ma:index="11" nillable="true" ma:displayName="AdvancedVersioningLimit" ma:hidden="true" ma:internalName="AdvancedVersioningLimit">
      <xsd:simpleType>
        <xsd:restriction base="dms:Text"/>
      </xsd:simpleType>
    </xsd:element>
    <xsd:element name="LockedVersions" ma:index="12" nillable="true" ma:displayName="LockedVersions" ma:hidden="true" ma:internalName="LockedVersions">
      <xsd:simpleType>
        <xsd:restriction base="dms:Text"/>
      </xsd:simpleType>
    </xsd:element>
    <xsd:element name="MediaServiceMetadata" ma:index="14" nillable="true" ma:displayName="MediaServiceMetadata" ma:hidden="true" ma:internalName="MediaServiceMetadata" ma:readOnly="true">
      <xsd:simpleType>
        <xsd:restriction base="dms:Note"/>
      </xsd:simpleType>
    </xsd:element>
    <xsd:element name="MediaServiceFastMetadata" ma:index="15" nillable="true" ma:displayName="MediaServiceFastMetadata" ma:hidden="true" ma:internalName="MediaServiceFastMetadata" ma:readOnly="true">
      <xsd:simpleType>
        <xsd:restriction base="dms:Note"/>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DateTaken" ma:index="20" nillable="true" ma:displayName="MediaServiceDateTaken" ma:hidden="true" ma:internalName="MediaServiceDateTake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Dur_x00e9_edevalidit_x00e9_dudocument" ma:index="22" nillable="true" ma:displayName="Durée de validité du document" ma:format="Dropdown" ma:internalName="Dur_x00e9_edevalidit_x00e9_dudocument">
      <xsd:simpleType>
        <xsd:restriction base="dms:Text">
          <xsd:maxLength value="255"/>
        </xsd:restriction>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59967681-caf4-44cd-948e-90f571439626" ma:termSetId="09814cd3-568e-fe90-9814-8d621ff8fb84" ma:anchorId="fba54fb3-c3e1-fe81-a776-ca4b69148c4d" ma:open="true" ma:isKeyword="false">
      <xsd:complexType>
        <xsd:sequence>
          <xsd:element ref="pc:Terms" minOccurs="0" maxOccurs="1"/>
        </xsd:sequence>
      </xsd:complexType>
    </xsd:element>
    <xsd:element name="MediaServiceOCR" ma:index="27" nillable="true" ma:displayName="Extracted Text" ma:internalName="MediaServiceOCR" ma:readOnly="true">
      <xsd:simpleType>
        <xsd:restriction base="dms:Note">
          <xsd:maxLength value="255"/>
        </xsd:restriction>
      </xsd:simpleType>
    </xsd:element>
    <xsd:element name="MediaServiceGenerationTime" ma:index="28" nillable="true" ma:displayName="MediaServiceGenerationTime" ma:hidden="true" ma:internalName="MediaServiceGenerationTime" ma:readOnly="true">
      <xsd:simpleType>
        <xsd:restriction base="dms:Text"/>
      </xsd:simpleType>
    </xsd:element>
    <xsd:element name="MediaServiceEventHashCode" ma:index="29"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13" nillable="true" ma:displayName="IconOverlay" ma:hidden="true" ma:internalName="IconOverlay">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9aa198f-3527-4b2d-be02-f86f9b700563" elementFormDefault="qualified">
    <xsd:import namespace="http://schemas.microsoft.com/office/2006/documentManagement/types"/>
    <xsd:import namespace="http://schemas.microsoft.com/office/infopath/2007/PartnerControls"/>
    <xsd:element name="TaxCatchAll" ma:index="26" nillable="true" ma:displayName="Taxonomy Catch All Column" ma:hidden="true" ma:list="{02b2085b-1106-466a-b7ab-3b36d55f233a}" ma:internalName="TaxCatchAll" ma:showField="CatchAllData" ma:web="7a825772-c0df-4f28-96c7-11aa352723a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IconOverlay xmlns="http://schemas.microsoft.com/sharepoint/v4" xsi:nil="true"/>
    <_dlc_DocId xmlns="7a825772-c0df-4f28-96c7-11aa352723ad">WQFQ6ZJDNA6F-890339570-1269</_dlc_DocId>
    <_dlc_DocIdUrl xmlns="7a825772-c0df-4f28-96c7-11aa352723ad">
      <Url>https://atos365.sharepoint.com/sites/190009768/_layouts/15/DocIdRedir.aspx?ID=WQFQ6ZJDNA6F-890339570-1269</Url>
      <Description>WQFQ6ZJDNA6F-890339570-1269</Description>
    </_dlc_DocIdUrl>
    <TaxCatchAll xmlns="e9aa198f-3527-4b2d-be02-f86f9b700563" xsi:nil="true"/>
    <LockedVersions xmlns="fb7e38a5-168d-48f1-9560-d9b8c8c618c0" xsi:nil="true"/>
    <AdvancedVersioningLimit xmlns="fb7e38a5-168d-48f1-9560-d9b8c8c618c0" xsi:nil="true"/>
    <lcf76f155ced4ddcb4097134ff3c332f xmlns="fb7e38a5-168d-48f1-9560-d9b8c8c618c0">
      <Terms xmlns="http://schemas.microsoft.com/office/infopath/2007/PartnerControls"/>
    </lcf76f155ced4ddcb4097134ff3c332f>
    <Dur_x00e9_edevalidit_x00e9_dudocument xmlns="fb7e38a5-168d-48f1-9560-d9b8c8c618c0" xsi:nil="true"/>
  </documentManagement>
</p:properties>
</file>

<file path=customXml/item4.xml><?xml version="1.0" encoding="utf-8"?>
<?mso-contentType ?>
<spe:Receivers xmlns:spe="http://schemas.microsoft.com/sharepoint/events">
  <Receiver xmlns="">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xmlns="">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xmlns="">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xmlns="">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247D96D9-9072-44B8-839E-AE46372A8EA9}">
  <ds:schemaRefs>
    <ds:schemaRef ds:uri="http://schemas.microsoft.com/sharepoint/v3/contenttype/forms"/>
  </ds:schemaRefs>
</ds:datastoreItem>
</file>

<file path=customXml/itemProps2.xml><?xml version="1.0" encoding="utf-8"?>
<ds:datastoreItem xmlns:ds="http://schemas.openxmlformats.org/officeDocument/2006/customXml" ds:itemID="{DBDE121B-8272-4527-A136-77BFE849EC7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a825772-c0df-4f28-96c7-11aa352723ad"/>
    <ds:schemaRef ds:uri="fb7e38a5-168d-48f1-9560-d9b8c8c618c0"/>
    <ds:schemaRef ds:uri="http://schemas.microsoft.com/sharepoint/v4"/>
    <ds:schemaRef ds:uri="e9aa198f-3527-4b2d-be02-f86f9b70056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2EB0297-762E-42E9-B86E-6C0F96E2C62B}">
  <ds:schemaRefs>
    <ds:schemaRef ds:uri="http://www.w3.org/XML/1998/namespace"/>
    <ds:schemaRef ds:uri="http://schemas.microsoft.com/office/2006/documentManagement/types"/>
    <ds:schemaRef ds:uri="http://schemas.microsoft.com/office/2006/metadata/properties"/>
    <ds:schemaRef ds:uri="http://schemas.openxmlformats.org/package/2006/metadata/core-properties"/>
    <ds:schemaRef ds:uri="http://purl.org/dc/dcmitype/"/>
    <ds:schemaRef ds:uri="7a825772-c0df-4f28-96c7-11aa352723ad"/>
    <ds:schemaRef ds:uri="http://schemas.microsoft.com/office/infopath/2007/PartnerControls"/>
    <ds:schemaRef ds:uri="e9aa198f-3527-4b2d-be02-f86f9b700563"/>
    <ds:schemaRef ds:uri="http://schemas.microsoft.com/sharepoint/v4"/>
    <ds:schemaRef ds:uri="fb7e38a5-168d-48f1-9560-d9b8c8c618c0"/>
    <ds:schemaRef ds:uri="http://purl.org/dc/terms/"/>
    <ds:schemaRef ds:uri="http://purl.org/dc/elements/1.1/"/>
  </ds:schemaRefs>
</ds:datastoreItem>
</file>

<file path=customXml/itemProps4.xml><?xml version="1.0" encoding="utf-8"?>
<ds:datastoreItem xmlns:ds="http://schemas.openxmlformats.org/officeDocument/2006/customXml" ds:itemID="{F3D063DE-CC69-40F0-BBB2-E6ED4F3C6E4B}">
  <ds:schemaRefs>
    <ds:schemaRef ds:uri="http://schemas.microsoft.com/sharepoint/events"/>
    <ds:schemaRef ds:uri=""/>
  </ds:schemaRefs>
</ds:datastoreItem>
</file>

<file path=docProps/app.xml><?xml version="1.0" encoding="utf-8"?>
<Properties xmlns="http://schemas.openxmlformats.org/officeDocument/2006/extended-properties" xmlns:vt="http://schemas.openxmlformats.org/officeDocument/2006/docPropsVTypes">
  <Template/>
  <TotalTime>26520</TotalTime>
  <Words>7860</Words>
  <Application>Microsoft Office PowerPoint</Application>
  <PresentationFormat>Grand écran</PresentationFormat>
  <Paragraphs>827</Paragraphs>
  <Slides>36</Slides>
  <Notes>36</Notes>
  <HiddenSlides>0</HiddenSlides>
  <MMClips>36</MMClips>
  <ScaleCrop>false</ScaleCrop>
  <HeadingPairs>
    <vt:vector size="6" baseType="variant">
      <vt:variant>
        <vt:lpstr>Polices utilisées</vt:lpstr>
      </vt:variant>
      <vt:variant>
        <vt:i4>12</vt:i4>
      </vt:variant>
      <vt:variant>
        <vt:lpstr>Thème</vt:lpstr>
      </vt:variant>
      <vt:variant>
        <vt:i4>1</vt:i4>
      </vt:variant>
      <vt:variant>
        <vt:lpstr>Titres des diapositives</vt:lpstr>
      </vt:variant>
      <vt:variant>
        <vt:i4>36</vt:i4>
      </vt:variant>
    </vt:vector>
  </HeadingPairs>
  <TitlesOfParts>
    <vt:vector size="49" baseType="lpstr">
      <vt:lpstr>Arial</vt:lpstr>
      <vt:lpstr>Calibri</vt:lpstr>
      <vt:lpstr>Courier New</vt:lpstr>
      <vt:lpstr>Lucida Sans Unicode</vt:lpstr>
      <vt:lpstr>Montserrat</vt:lpstr>
      <vt:lpstr>Montserrat Bold</vt:lpstr>
      <vt:lpstr>Montserrat Medium</vt:lpstr>
      <vt:lpstr>Montserrat Regular</vt:lpstr>
      <vt:lpstr>Montserrat SemiBold</vt:lpstr>
      <vt:lpstr>Raleway Light</vt:lpstr>
      <vt:lpstr>Segoe UI</vt:lpstr>
      <vt:lpstr>Verdana</vt:lpstr>
      <vt:lpstr>2_Thème Office</vt:lpstr>
      <vt:lpstr>SafeKit Mirror</vt:lpstr>
      <vt:lpstr>Présentation PowerPoint</vt:lpstr>
      <vt:lpstr>How a mirror module works?</vt:lpstr>
      <vt:lpstr>Mirror modules</vt:lpstr>
      <vt:lpstr>Présentation PowerPoint</vt:lpstr>
      <vt:lpstr>Overview of userconfig.xml</vt:lpstr>
      <vt:lpstr>Présentation PowerPoint</vt:lpstr>
      <vt:lpstr>&lt;heartbeat&gt; in userconfig.xml</vt:lpstr>
      <vt:lpstr>Présentation PowerPoint</vt:lpstr>
      <vt:lpstr>Virtual IP address in the same subnet</vt:lpstr>
      <vt:lpstr>&lt;vip&gt; in userconfig.xml</vt:lpstr>
      <vt:lpstr>Virtual IP address in different subnets</vt:lpstr>
      <vt:lpstr>Présentation PowerPoint</vt:lpstr>
      <vt:lpstr>Prerequisites</vt:lpstr>
      <vt:lpstr>&lt;rfs&gt; in userconfig.xml</vt:lpstr>
      <vt:lpstr>&lt;rfs&gt; in userconfig.xml</vt:lpstr>
      <vt:lpstr>Présentation PowerPoint</vt:lpstr>
      <vt:lpstr>Interception of write access to replicated files</vt:lpstr>
      <vt:lpstr>Synchronous replication</vt:lpstr>
      <vt:lpstr>Semi-synchronous replication</vt:lpstr>
      <vt:lpstr>Bitmaps when ALONE</vt:lpstr>
      <vt:lpstr>Resynchronization of the SECOND</vt:lpstr>
      <vt:lpstr>Présentation PowerPoint</vt:lpstr>
      <vt:lpstr>start_prim/stop_prim scripts</vt:lpstr>
      <vt:lpstr>Generic scripts</vt:lpstr>
      <vt:lpstr>Example on Windows </vt:lpstr>
      <vt:lpstr>Présentation PowerPoint</vt:lpstr>
      <vt:lpstr>Mirror module state</vt:lpstr>
      <vt:lpstr>Start the uptodate node1</vt:lpstr>
      <vt:lpstr>Start the not uptodate node2</vt:lpstr>
      <vt:lpstr>Stop or failure of the PRIM</vt:lpstr>
      <vt:lpstr>Stop or failure of the SECOND</vt:lpstr>
      <vt:lpstr>Network isolation between PRIM and SECOND</vt:lpstr>
      <vt:lpstr>Restart on PRIM/ALONE</vt:lpstr>
      <vt:lpstr>Swap or stopstart on PRIM</vt:lpstr>
      <vt:lpstr>Thank you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Evidian SafeKit Mirror</dc:title>
  <dc:creator>Bruno Rochat</dc:creator>
  <cp:lastModifiedBy>Bruno Rochat</cp:lastModifiedBy>
  <cp:revision>150</cp:revision>
  <dcterms:created xsi:type="dcterms:W3CDTF">2023-04-06T08:47:21Z</dcterms:created>
  <dcterms:modified xsi:type="dcterms:W3CDTF">2026-03-01T07:33:03Z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e463cba9-5f6c-478d-9329-7b2295e4e8ed_Enabled">
    <vt:lpwstr>true</vt:lpwstr>
  </property>
  <property fmtid="{D5CDD505-2E9C-101B-9397-08002B2CF9AE}" pid="3" name="MSIP_Label_e463cba9-5f6c-478d-9329-7b2295e4e8ed_SetDate">
    <vt:lpwstr>2022-12-06T15:10:26Z</vt:lpwstr>
  </property>
  <property fmtid="{D5CDD505-2E9C-101B-9397-08002B2CF9AE}" pid="4" name="MSIP_Label_e463cba9-5f6c-478d-9329-7b2295e4e8ed_Method">
    <vt:lpwstr>Standard</vt:lpwstr>
  </property>
  <property fmtid="{D5CDD505-2E9C-101B-9397-08002B2CF9AE}" pid="5" name="MSIP_Label_e463cba9-5f6c-478d-9329-7b2295e4e8ed_Name">
    <vt:lpwstr>All Employees_2</vt:lpwstr>
  </property>
  <property fmtid="{D5CDD505-2E9C-101B-9397-08002B2CF9AE}" pid="6" name="MSIP_Label_e463cba9-5f6c-478d-9329-7b2295e4e8ed_SiteId">
    <vt:lpwstr>33440fc6-b7c7-412c-bb73-0e70b0198d5a</vt:lpwstr>
  </property>
  <property fmtid="{D5CDD505-2E9C-101B-9397-08002B2CF9AE}" pid="7" name="MSIP_Label_e463cba9-5f6c-478d-9329-7b2295e4e8ed_ActionId">
    <vt:lpwstr>591c6078-1e6e-47cf-9dcd-c9f0b244fce3</vt:lpwstr>
  </property>
  <property fmtid="{D5CDD505-2E9C-101B-9397-08002B2CF9AE}" pid="8" name="MSIP_Label_e463cba9-5f6c-478d-9329-7b2295e4e8ed_ContentBits">
    <vt:lpwstr>0</vt:lpwstr>
  </property>
  <property fmtid="{D5CDD505-2E9C-101B-9397-08002B2CF9AE}" pid="9" name="ContentTypeId">
    <vt:lpwstr>0x010100174569EBC540484F871D8E098B962764</vt:lpwstr>
  </property>
  <property fmtid="{D5CDD505-2E9C-101B-9397-08002B2CF9AE}" pid="10" name="_dlc_DocIdItemGuid">
    <vt:lpwstr>2b3852eb-cd53-4231-92e7-6b9c4ecae6c8</vt:lpwstr>
  </property>
  <property fmtid="{D5CDD505-2E9C-101B-9397-08002B2CF9AE}" pid="11" name="Tags">
    <vt:lpwstr>11;#Sales|e0b4f822-6f61-4b9c-8525-9c24e8cdf694</vt:lpwstr>
  </property>
  <property fmtid="{D5CDD505-2E9C-101B-9397-08002B2CF9AE}" pid="12" name="MediaServiceImageTags">
    <vt:lpwstr/>
  </property>
  <property fmtid="{D5CDD505-2E9C-101B-9397-08002B2CF9AE}" pid="13" name="ef8a35a9ba4a41528205b07b233a83c0">
    <vt:lpwstr>Sales|e0b4f822-6f61-4b9c-8525-9c24e8cdf694</vt:lpwstr>
  </property>
  <property fmtid="{D5CDD505-2E9C-101B-9397-08002B2CF9AE}" pid="14" name="MSIP_Label_ecb69475-382c-4c7a-b21d-8ca64eeef1bd_Enabled">
    <vt:lpwstr>true</vt:lpwstr>
  </property>
  <property fmtid="{D5CDD505-2E9C-101B-9397-08002B2CF9AE}" pid="15" name="MSIP_Label_ecb69475-382c-4c7a-b21d-8ca64eeef1bd_SetDate">
    <vt:lpwstr>2023-11-03T06:03:12Z</vt:lpwstr>
  </property>
  <property fmtid="{D5CDD505-2E9C-101B-9397-08002B2CF9AE}" pid="16" name="MSIP_Label_ecb69475-382c-4c7a-b21d-8ca64eeef1bd_Method">
    <vt:lpwstr>Standard</vt:lpwstr>
  </property>
  <property fmtid="{D5CDD505-2E9C-101B-9397-08002B2CF9AE}" pid="17" name="MSIP_Label_ecb69475-382c-4c7a-b21d-8ca64eeef1bd_Name">
    <vt:lpwstr>Eviden For Internal Use - All Employees</vt:lpwstr>
  </property>
  <property fmtid="{D5CDD505-2E9C-101B-9397-08002B2CF9AE}" pid="18" name="MSIP_Label_ecb69475-382c-4c7a-b21d-8ca64eeef1bd_SiteId">
    <vt:lpwstr>7d1c7785-2d8a-437d-b842-1ed5d8fbe00a</vt:lpwstr>
  </property>
  <property fmtid="{D5CDD505-2E9C-101B-9397-08002B2CF9AE}" pid="19" name="MSIP_Label_ecb69475-382c-4c7a-b21d-8ca64eeef1bd_ActionId">
    <vt:lpwstr>56f16665-c5da-4aaa-8a5e-75ed20c6a857</vt:lpwstr>
  </property>
  <property fmtid="{D5CDD505-2E9C-101B-9397-08002B2CF9AE}" pid="20" name="MSIP_Label_ecb69475-382c-4c7a-b21d-8ca64eeef1bd_ContentBits">
    <vt:lpwstr>0</vt:lpwstr>
  </property>
</Properties>
</file>