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7" r:id="rId5"/>
  </p:sldMasterIdLst>
  <p:notesMasterIdLst>
    <p:notesMasterId r:id="rId31"/>
  </p:notesMasterIdLst>
  <p:handoutMasterIdLst>
    <p:handoutMasterId r:id="rId32"/>
  </p:handoutMasterIdLst>
  <p:sldIdLst>
    <p:sldId id="2147469775" r:id="rId6"/>
    <p:sldId id="2147469782" r:id="rId7"/>
    <p:sldId id="5989" r:id="rId8"/>
    <p:sldId id="2147469830" r:id="rId9"/>
    <p:sldId id="2147469808" r:id="rId10"/>
    <p:sldId id="2147469833" r:id="rId11"/>
    <p:sldId id="2147469821" r:id="rId12"/>
    <p:sldId id="2147469822" r:id="rId13"/>
    <p:sldId id="2147469823" r:id="rId14"/>
    <p:sldId id="2147469834" r:id="rId15"/>
    <p:sldId id="5943" r:id="rId16"/>
    <p:sldId id="5992" r:id="rId17"/>
    <p:sldId id="2147469835" r:id="rId18"/>
    <p:sldId id="2147469818" r:id="rId19"/>
    <p:sldId id="2147469838" r:id="rId20"/>
    <p:sldId id="2147469839" r:id="rId21"/>
    <p:sldId id="2147469832" r:id="rId22"/>
    <p:sldId id="2147469820" r:id="rId23"/>
    <p:sldId id="5957" r:id="rId24"/>
    <p:sldId id="5931" r:id="rId25"/>
    <p:sldId id="2147469828" r:id="rId26"/>
    <p:sldId id="5936" r:id="rId27"/>
    <p:sldId id="5997" r:id="rId28"/>
    <p:sldId id="5935" r:id="rId29"/>
    <p:sldId id="292" r:id="rId3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1D1D1"/>
    <a:srgbClr val="0596FF"/>
    <a:srgbClr val="ECECED"/>
    <a:srgbClr val="E55C3C"/>
    <a:srgbClr val="E4E4E4"/>
    <a:srgbClr val="1B4859"/>
    <a:srgbClr val="173B49"/>
    <a:srgbClr val="E84C35"/>
    <a:srgbClr val="F67E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FF5A95-5115-4115-9CD6-05B35A3E5D44}" v="17" dt="2026-03-02T05:48:14.581"/>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8603FDC-E32A-4AB5-989C-0864C3EAD2B8}" styleName="Style à thème 2 - Accentuation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9336" autoAdjust="0"/>
  </p:normalViewPr>
  <p:slideViewPr>
    <p:cSldViewPr snapToGrid="0">
      <p:cViewPr varScale="1">
        <p:scale>
          <a:sx n="57" d="100"/>
          <a:sy n="57" d="100"/>
        </p:scale>
        <p:origin x="979" y="274"/>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62" d="100"/>
          <a:sy n="62" d="100"/>
        </p:scale>
        <p:origin x="2405"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37" Type="http://schemas.microsoft.com/office/2016/11/relationships/changesInfo" Target="changesInfos/changesInfo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uno Rochat" userId="4cb15ecb-167b-4f1f-8a8f-7cfb5f308cae" providerId="ADAL" clId="{80A7E78F-9404-4532-BC61-EA0E30EF31C3}"/>
    <pc:docChg chg="custSel modSld modMainMaster modNotesMaster modHandout">
      <pc:chgData name="Bruno Rochat" userId="4cb15ecb-167b-4f1f-8a8f-7cfb5f308cae" providerId="ADAL" clId="{80A7E78F-9404-4532-BC61-EA0E30EF31C3}" dt="2026-03-02T05:49:50.984" v="63" actId="478"/>
      <pc:docMkLst>
        <pc:docMk/>
      </pc:docMkLst>
      <pc:sldChg chg="addSp delSp modSp mod">
        <pc:chgData name="Bruno Rochat" userId="4cb15ecb-167b-4f1f-8a8f-7cfb5f308cae" providerId="ADAL" clId="{80A7E78F-9404-4532-BC61-EA0E30EF31C3}" dt="2026-03-02T05:49:50.984" v="63" actId="478"/>
        <pc:sldMkLst>
          <pc:docMk/>
          <pc:sldMk cId="608248080" sldId="292"/>
        </pc:sldMkLst>
        <pc:spChg chg="del">
          <ac:chgData name="Bruno Rochat" userId="4cb15ecb-167b-4f1f-8a8f-7cfb5f308cae" providerId="ADAL" clId="{80A7E78F-9404-4532-BC61-EA0E30EF31C3}" dt="2026-03-02T05:49:50.984" v="63" actId="478"/>
          <ac:spMkLst>
            <pc:docMk/>
            <pc:sldMk cId="608248080" sldId="292"/>
            <ac:spMk id="3" creationId="{B91E408F-D1CA-E0D6-DC68-3A8E2165495A}"/>
          </ac:spMkLst>
        </pc:spChg>
        <pc:spChg chg="add mod">
          <ac:chgData name="Bruno Rochat" userId="4cb15ecb-167b-4f1f-8a8f-7cfb5f308cae" providerId="ADAL" clId="{80A7E78F-9404-4532-BC61-EA0E30EF31C3}" dt="2026-03-02T05:49:50.984" v="63" actId="478"/>
          <ac:spMkLst>
            <pc:docMk/>
            <pc:sldMk cId="608248080" sldId="292"/>
            <ac:spMk id="7" creationId="{0FA69200-F9B9-F5FD-E435-5718D616713B}"/>
          </ac:spMkLst>
        </pc:spChg>
      </pc:sldChg>
      <pc:sldChg chg="addSp delSp modSp mod delAnim modAnim modNotesTx">
        <pc:chgData name="Bruno Rochat" userId="4cb15ecb-167b-4f1f-8a8f-7cfb5f308cae" providerId="ADAL" clId="{80A7E78F-9404-4532-BC61-EA0E30EF31C3}" dt="2026-03-02T05:47:20.740" v="47"/>
        <pc:sldMkLst>
          <pc:docMk/>
          <pc:sldMk cId="2835442692" sldId="2147469775"/>
        </pc:sldMkLst>
        <pc:spChg chg="mod">
          <ac:chgData name="Bruno Rochat" userId="4cb15ecb-167b-4f1f-8a8f-7cfb5f308cae" providerId="ADAL" clId="{80A7E78F-9404-4532-BC61-EA0E30EF31C3}" dt="2026-03-02T05:39:21.322" v="0" actId="6549"/>
          <ac:spMkLst>
            <pc:docMk/>
            <pc:sldMk cId="2835442692" sldId="2147469775"/>
            <ac:spMk id="2" creationId="{8A2B485C-767D-BC72-B21A-6B73ACA54F2F}"/>
          </ac:spMkLst>
        </pc:spChg>
        <pc:picChg chg="del">
          <ac:chgData name="Bruno Rochat" userId="4cb15ecb-167b-4f1f-8a8f-7cfb5f308cae" providerId="ADAL" clId="{80A7E78F-9404-4532-BC61-EA0E30EF31C3}" dt="2026-03-02T05:46:33.639" v="43" actId="478"/>
          <ac:picMkLst>
            <pc:docMk/>
            <pc:sldMk cId="2835442692" sldId="2147469775"/>
            <ac:picMk id="6" creationId="{68F475B1-4767-41DA-CDF5-23F8CAD1C172}"/>
          </ac:picMkLst>
        </pc:picChg>
        <pc:picChg chg="add mod">
          <ac:chgData name="Bruno Rochat" userId="4cb15ecb-167b-4f1f-8a8f-7cfb5f308cae" providerId="ADAL" clId="{80A7E78F-9404-4532-BC61-EA0E30EF31C3}" dt="2026-03-02T05:47:05.500" v="45" actId="1076"/>
          <ac:picMkLst>
            <pc:docMk/>
            <pc:sldMk cId="2835442692" sldId="2147469775"/>
            <ac:picMk id="7" creationId="{B506A398-E015-E1FD-44E3-92B4E6030889}"/>
          </ac:picMkLst>
        </pc:picChg>
      </pc:sldChg>
      <pc:sldChg chg="addSp delSp modSp mod delAnim modAnim modNotesTx">
        <pc:chgData name="Bruno Rochat" userId="4cb15ecb-167b-4f1f-8a8f-7cfb5f308cae" providerId="ADAL" clId="{80A7E78F-9404-4532-BC61-EA0E30EF31C3}" dt="2026-03-02T05:48:14.581" v="52"/>
        <pc:sldMkLst>
          <pc:docMk/>
          <pc:sldMk cId="717441161" sldId="2147469830"/>
        </pc:sldMkLst>
        <pc:picChg chg="del">
          <ac:chgData name="Bruno Rochat" userId="4cb15ecb-167b-4f1f-8a8f-7cfb5f308cae" providerId="ADAL" clId="{80A7E78F-9404-4532-BC61-EA0E30EF31C3}" dt="2026-03-02T05:47:30.365" v="48" actId="478"/>
          <ac:picMkLst>
            <pc:docMk/>
            <pc:sldMk cId="717441161" sldId="2147469830"/>
            <ac:picMk id="4" creationId="{21B661CC-5A10-B190-C98F-E0913FEEC44D}"/>
          </ac:picMkLst>
        </pc:picChg>
        <pc:picChg chg="add mod">
          <ac:chgData name="Bruno Rochat" userId="4cb15ecb-167b-4f1f-8a8f-7cfb5f308cae" providerId="ADAL" clId="{80A7E78F-9404-4532-BC61-EA0E30EF31C3}" dt="2026-03-02T05:47:51.057" v="50" actId="1076"/>
          <ac:picMkLst>
            <pc:docMk/>
            <pc:sldMk cId="717441161" sldId="2147469830"/>
            <ac:picMk id="5" creationId="{0D55CF85-F682-512C-C801-D5A0F75A019C}"/>
          </ac:picMkLst>
        </pc:picChg>
      </pc:sldChg>
      <pc:sldMasterChg chg="modSp mod modSldLayout">
        <pc:chgData name="Bruno Rochat" userId="4cb15ecb-167b-4f1f-8a8f-7cfb5f308cae" providerId="ADAL" clId="{80A7E78F-9404-4532-BC61-EA0E30EF31C3}" dt="2026-03-02T05:48:55.838" v="62" actId="1036"/>
        <pc:sldMasterMkLst>
          <pc:docMk/>
          <pc:sldMasterMk cId="4078379886" sldId="2147483737"/>
        </pc:sldMasterMkLst>
        <pc:spChg chg="mod">
          <ac:chgData name="Bruno Rochat" userId="4cb15ecb-167b-4f1f-8a8f-7cfb5f308cae" providerId="ADAL" clId="{80A7E78F-9404-4532-BC61-EA0E30EF31C3}" dt="2026-03-02T05:40:43.650" v="11" actId="1036"/>
          <ac:spMkLst>
            <pc:docMk/>
            <pc:sldMasterMk cId="4078379886" sldId="2147483737"/>
            <ac:spMk id="2" creationId="{A4CC9EA1-36F7-9E11-71BE-BA17FA614B91}"/>
          </ac:spMkLst>
        </pc:spChg>
        <pc:spChg chg="mod">
          <ac:chgData name="Bruno Rochat" userId="4cb15ecb-167b-4f1f-8a8f-7cfb5f308cae" providerId="ADAL" clId="{80A7E78F-9404-4532-BC61-EA0E30EF31C3}" dt="2026-03-02T05:48:55.838" v="62" actId="1036"/>
          <ac:spMkLst>
            <pc:docMk/>
            <pc:sldMasterMk cId="4078379886" sldId="2147483737"/>
            <ac:spMk id="28" creationId="{45ED4079-4E3E-0F43-541E-94FDA6BFDAF0}"/>
          </ac:spMkLst>
        </pc:spChg>
        <pc:picChg chg="mod">
          <ac:chgData name="Bruno Rochat" userId="4cb15ecb-167b-4f1f-8a8f-7cfb5f308cae" providerId="ADAL" clId="{80A7E78F-9404-4532-BC61-EA0E30EF31C3}" dt="2026-03-02T05:40:43.650" v="11" actId="1036"/>
          <ac:picMkLst>
            <pc:docMk/>
            <pc:sldMasterMk cId="4078379886" sldId="2147483737"/>
            <ac:picMk id="7" creationId="{52B91234-E3E0-5B4E-33D1-E6FA66C38D58}"/>
          </ac:picMkLst>
        </pc:picChg>
        <pc:sldLayoutChg chg="delSp mod">
          <pc:chgData name="Bruno Rochat" userId="4cb15ecb-167b-4f1f-8a8f-7cfb5f308cae" providerId="ADAL" clId="{80A7E78F-9404-4532-BC61-EA0E30EF31C3}" dt="2026-03-02T05:42:54.730" v="42" actId="478"/>
          <pc:sldLayoutMkLst>
            <pc:docMk/>
            <pc:sldMasterMk cId="4078379886" sldId="2147483737"/>
            <pc:sldLayoutMk cId="2968469189" sldId="2147483689"/>
          </pc:sldLayoutMkLst>
          <pc:spChg chg="del">
            <ac:chgData name="Bruno Rochat" userId="4cb15ecb-167b-4f1f-8a8f-7cfb5f308cae" providerId="ADAL" clId="{80A7E78F-9404-4532-BC61-EA0E30EF31C3}" dt="2026-03-02T05:42:54.730" v="42" actId="478"/>
            <ac:spMkLst>
              <pc:docMk/>
              <pc:sldMasterMk cId="4078379886" sldId="2147483737"/>
              <pc:sldLayoutMk cId="2968469189" sldId="2147483689"/>
              <ac:spMk id="6" creationId="{6523DCEE-0520-74FC-2CD6-08812A8B9955}"/>
            </ac:spMkLst>
          </pc:spChg>
        </pc:sldLayoutChg>
        <pc:sldLayoutChg chg="delSp mod">
          <pc:chgData name="Bruno Rochat" userId="4cb15ecb-167b-4f1f-8a8f-7cfb5f308cae" providerId="ADAL" clId="{80A7E78F-9404-4532-BC61-EA0E30EF31C3}" dt="2026-03-02T05:42:37.312" v="38" actId="478"/>
          <pc:sldLayoutMkLst>
            <pc:docMk/>
            <pc:sldMasterMk cId="4078379886" sldId="2147483737"/>
            <pc:sldLayoutMk cId="647892659" sldId="2147483691"/>
          </pc:sldLayoutMkLst>
          <pc:spChg chg="del">
            <ac:chgData name="Bruno Rochat" userId="4cb15ecb-167b-4f1f-8a8f-7cfb5f308cae" providerId="ADAL" clId="{80A7E78F-9404-4532-BC61-EA0E30EF31C3}" dt="2026-03-02T05:42:37.312" v="38" actId="478"/>
            <ac:spMkLst>
              <pc:docMk/>
              <pc:sldMasterMk cId="4078379886" sldId="2147483737"/>
              <pc:sldLayoutMk cId="647892659" sldId="2147483691"/>
              <ac:spMk id="7" creationId="{C06D46CF-8691-F3FA-BDB9-F212D56DCF49}"/>
            </ac:spMkLst>
          </pc:spChg>
        </pc:sldLayoutChg>
        <pc:sldLayoutChg chg="delSp mod">
          <pc:chgData name="Bruno Rochat" userId="4cb15ecb-167b-4f1f-8a8f-7cfb5f308cae" providerId="ADAL" clId="{80A7E78F-9404-4532-BC61-EA0E30EF31C3}" dt="2026-03-02T05:41:15.553" v="23" actId="478"/>
          <pc:sldLayoutMkLst>
            <pc:docMk/>
            <pc:sldMasterMk cId="4078379886" sldId="2147483737"/>
            <pc:sldLayoutMk cId="2046654591" sldId="2147483738"/>
          </pc:sldLayoutMkLst>
          <pc:spChg chg="del">
            <ac:chgData name="Bruno Rochat" userId="4cb15ecb-167b-4f1f-8a8f-7cfb5f308cae" providerId="ADAL" clId="{80A7E78F-9404-4532-BC61-EA0E30EF31C3}" dt="2026-03-02T05:41:15.553" v="23" actId="478"/>
            <ac:spMkLst>
              <pc:docMk/>
              <pc:sldMasterMk cId="4078379886" sldId="2147483737"/>
              <pc:sldLayoutMk cId="2046654591" sldId="2147483738"/>
              <ac:spMk id="7" creationId="{C06D46CF-8691-F3FA-BDB9-F212D56DCF49}"/>
            </ac:spMkLst>
          </pc:spChg>
        </pc:sldLayoutChg>
        <pc:sldLayoutChg chg="delSp mod">
          <pc:chgData name="Bruno Rochat" userId="4cb15ecb-167b-4f1f-8a8f-7cfb5f308cae" providerId="ADAL" clId="{80A7E78F-9404-4532-BC61-EA0E30EF31C3}" dt="2026-03-02T05:40:57.441" v="12" actId="478"/>
          <pc:sldLayoutMkLst>
            <pc:docMk/>
            <pc:sldMasterMk cId="4078379886" sldId="2147483737"/>
            <pc:sldLayoutMk cId="1138960344" sldId="2147483767"/>
          </pc:sldLayoutMkLst>
          <pc:spChg chg="del">
            <ac:chgData name="Bruno Rochat" userId="4cb15ecb-167b-4f1f-8a8f-7cfb5f308cae" providerId="ADAL" clId="{80A7E78F-9404-4532-BC61-EA0E30EF31C3}" dt="2026-03-02T05:40:57.441" v="12" actId="478"/>
            <ac:spMkLst>
              <pc:docMk/>
              <pc:sldMasterMk cId="4078379886" sldId="2147483737"/>
              <pc:sldLayoutMk cId="1138960344" sldId="2147483767"/>
              <ac:spMk id="6" creationId="{6523DCEE-0520-74FC-2CD6-08812A8B9955}"/>
            </ac:spMkLst>
          </pc:spChg>
        </pc:sldLayoutChg>
        <pc:sldLayoutChg chg="delSp mod">
          <pc:chgData name="Bruno Rochat" userId="4cb15ecb-167b-4f1f-8a8f-7cfb5f308cae" providerId="ADAL" clId="{80A7E78F-9404-4532-BC61-EA0E30EF31C3}" dt="2026-03-02T05:42:17.752" v="35" actId="478"/>
          <pc:sldLayoutMkLst>
            <pc:docMk/>
            <pc:sldMasterMk cId="4078379886" sldId="2147483737"/>
            <pc:sldLayoutMk cId="3781227685" sldId="2147483772"/>
          </pc:sldLayoutMkLst>
          <pc:spChg chg="del">
            <ac:chgData name="Bruno Rochat" userId="4cb15ecb-167b-4f1f-8a8f-7cfb5f308cae" providerId="ADAL" clId="{80A7E78F-9404-4532-BC61-EA0E30EF31C3}" dt="2026-03-02T05:42:17.752" v="35" actId="478"/>
            <ac:spMkLst>
              <pc:docMk/>
              <pc:sldMasterMk cId="4078379886" sldId="2147483737"/>
              <pc:sldLayoutMk cId="3781227685" sldId="2147483772"/>
              <ac:spMk id="7" creationId="{C06D46CF-8691-F3FA-BDB9-F212D56DCF49}"/>
            </ac:spMkLst>
          </pc:spChg>
        </pc:sldLayoutChg>
        <pc:sldLayoutChg chg="delSp mod">
          <pc:chgData name="Bruno Rochat" userId="4cb15ecb-167b-4f1f-8a8f-7cfb5f308cae" providerId="ADAL" clId="{80A7E78F-9404-4532-BC61-EA0E30EF31C3}" dt="2026-03-02T05:42:41.243" v="39" actId="478"/>
          <pc:sldLayoutMkLst>
            <pc:docMk/>
            <pc:sldMasterMk cId="4078379886" sldId="2147483737"/>
            <pc:sldLayoutMk cId="2258676350" sldId="2147483782"/>
          </pc:sldLayoutMkLst>
          <pc:spChg chg="del">
            <ac:chgData name="Bruno Rochat" userId="4cb15ecb-167b-4f1f-8a8f-7cfb5f308cae" providerId="ADAL" clId="{80A7E78F-9404-4532-BC61-EA0E30EF31C3}" dt="2026-03-02T05:42:41.243" v="39" actId="478"/>
            <ac:spMkLst>
              <pc:docMk/>
              <pc:sldMasterMk cId="4078379886" sldId="2147483737"/>
              <pc:sldLayoutMk cId="2258676350" sldId="2147483782"/>
              <ac:spMk id="6" creationId="{6523DCEE-0520-74FC-2CD6-08812A8B9955}"/>
            </ac:spMkLst>
          </pc:spChg>
        </pc:sldLayoutChg>
        <pc:sldLayoutChg chg="delSp mod">
          <pc:chgData name="Bruno Rochat" userId="4cb15ecb-167b-4f1f-8a8f-7cfb5f308cae" providerId="ADAL" clId="{80A7E78F-9404-4532-BC61-EA0E30EF31C3}" dt="2026-03-02T05:42:28.972" v="36" actId="478"/>
          <pc:sldLayoutMkLst>
            <pc:docMk/>
            <pc:sldMasterMk cId="4078379886" sldId="2147483737"/>
            <pc:sldLayoutMk cId="4284696184" sldId="2147483790"/>
          </pc:sldLayoutMkLst>
          <pc:spChg chg="del">
            <ac:chgData name="Bruno Rochat" userId="4cb15ecb-167b-4f1f-8a8f-7cfb5f308cae" providerId="ADAL" clId="{80A7E78F-9404-4532-BC61-EA0E30EF31C3}" dt="2026-03-02T05:42:28.972" v="36" actId="478"/>
            <ac:spMkLst>
              <pc:docMk/>
              <pc:sldMasterMk cId="4078379886" sldId="2147483737"/>
              <pc:sldLayoutMk cId="4284696184" sldId="2147483790"/>
              <ac:spMk id="7" creationId="{C06D46CF-8691-F3FA-BDB9-F212D56DCF49}"/>
            </ac:spMkLst>
          </pc:spChg>
        </pc:sldLayoutChg>
        <pc:sldLayoutChg chg="delSp mod">
          <pc:chgData name="Bruno Rochat" userId="4cb15ecb-167b-4f1f-8a8f-7cfb5f308cae" providerId="ADAL" clId="{80A7E78F-9404-4532-BC61-EA0E30EF31C3}" dt="2026-03-02T05:42:49.723" v="41" actId="478"/>
          <pc:sldLayoutMkLst>
            <pc:docMk/>
            <pc:sldMasterMk cId="4078379886" sldId="2147483737"/>
            <pc:sldLayoutMk cId="2730974683" sldId="2147483819"/>
          </pc:sldLayoutMkLst>
          <pc:spChg chg="del">
            <ac:chgData name="Bruno Rochat" userId="4cb15ecb-167b-4f1f-8a8f-7cfb5f308cae" providerId="ADAL" clId="{80A7E78F-9404-4532-BC61-EA0E30EF31C3}" dt="2026-03-02T05:42:49.723" v="41" actId="478"/>
            <ac:spMkLst>
              <pc:docMk/>
              <pc:sldMasterMk cId="4078379886" sldId="2147483737"/>
              <pc:sldLayoutMk cId="2730974683" sldId="2147483819"/>
              <ac:spMk id="6" creationId="{6523DCEE-0520-74FC-2CD6-08812A8B9955}"/>
            </ac:spMkLst>
          </pc:spChg>
        </pc:sldLayoutChg>
        <pc:sldLayoutChg chg="delSp mod">
          <pc:chgData name="Bruno Rochat" userId="4cb15ecb-167b-4f1f-8a8f-7cfb5f308cae" providerId="ADAL" clId="{80A7E78F-9404-4532-BC61-EA0E30EF31C3}" dt="2026-03-02T05:42:33.316" v="37" actId="478"/>
          <pc:sldLayoutMkLst>
            <pc:docMk/>
            <pc:sldMasterMk cId="4078379886" sldId="2147483737"/>
            <pc:sldLayoutMk cId="3268969926" sldId="2147483822"/>
          </pc:sldLayoutMkLst>
          <pc:spChg chg="del">
            <ac:chgData name="Bruno Rochat" userId="4cb15ecb-167b-4f1f-8a8f-7cfb5f308cae" providerId="ADAL" clId="{80A7E78F-9404-4532-BC61-EA0E30EF31C3}" dt="2026-03-02T05:42:33.316" v="37" actId="478"/>
            <ac:spMkLst>
              <pc:docMk/>
              <pc:sldMasterMk cId="4078379886" sldId="2147483737"/>
              <pc:sldLayoutMk cId="3268969926" sldId="2147483822"/>
              <ac:spMk id="7" creationId="{C06D46CF-8691-F3FA-BDB9-F212D56DCF49}"/>
            </ac:spMkLst>
          </pc:spChg>
        </pc:sldLayoutChg>
        <pc:sldLayoutChg chg="delSp mod">
          <pc:chgData name="Bruno Rochat" userId="4cb15ecb-167b-4f1f-8a8f-7cfb5f308cae" providerId="ADAL" clId="{80A7E78F-9404-4532-BC61-EA0E30EF31C3}" dt="2026-03-02T05:42:45.189" v="40" actId="478"/>
          <pc:sldLayoutMkLst>
            <pc:docMk/>
            <pc:sldMasterMk cId="4078379886" sldId="2147483737"/>
            <pc:sldLayoutMk cId="537070899" sldId="2147483851"/>
          </pc:sldLayoutMkLst>
          <pc:spChg chg="del">
            <ac:chgData name="Bruno Rochat" userId="4cb15ecb-167b-4f1f-8a8f-7cfb5f308cae" providerId="ADAL" clId="{80A7E78F-9404-4532-BC61-EA0E30EF31C3}" dt="2026-03-02T05:42:45.189" v="40" actId="478"/>
            <ac:spMkLst>
              <pc:docMk/>
              <pc:sldMasterMk cId="4078379886" sldId="2147483737"/>
              <pc:sldLayoutMk cId="537070899" sldId="2147483851"/>
              <ac:spMk id="6" creationId="{6523DCEE-0520-74FC-2CD6-08812A8B9955}"/>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E29495D-F2D5-B692-35FC-B89DCC18CC6F}"/>
              </a:ext>
            </a:extLst>
          </p:cNvPr>
          <p:cNvSpPr txBox="1"/>
          <p:nvPr/>
        </p:nvSpPr>
        <p:spPr>
          <a:xfrm>
            <a:off x="418918" y="8258352"/>
            <a:ext cx="4320350" cy="192360"/>
          </a:xfrm>
          <a:prstGeom prst="rect">
            <a:avLst/>
          </a:prstGeom>
          <a:noFill/>
        </p:spPr>
        <p:txBody>
          <a:bodyPr wrap="square">
            <a:spAutoFit/>
          </a:bodyPr>
          <a:lstStyle/>
          <a:p>
            <a:r>
              <a:rPr lang="en-US" sz="650" dirty="0" err="1">
                <a:latin typeface="Montserrat" panose="00000500000000000000" pitchFamily="2" charset="0"/>
                <a:ea typeface="Calibri" panose="020F0502020204030204" pitchFamily="34" charset="0"/>
              </a:rPr>
              <a:t>SafeKit</a:t>
            </a:r>
            <a:endParaRPr lang="en-US" sz="650" i="0" dirty="0">
              <a:effectLst/>
              <a:latin typeface="Montserrat" panose="00000500000000000000" pitchFamily="2" charset="0"/>
              <a:ea typeface="Calibri" panose="020F0502020204030204" pitchFamily="34" charset="0"/>
            </a:endParaRPr>
          </a:p>
        </p:txBody>
      </p:sp>
      <p:sp>
        <p:nvSpPr>
          <p:cNvPr id="9" name="Slide Number Placeholder 4">
            <a:extLst>
              <a:ext uri="{FF2B5EF4-FFF2-40B4-BE49-F238E27FC236}">
                <a16:creationId xmlns:a16="http://schemas.microsoft.com/office/drawing/2014/main" id="{F93AED14-2CC8-C973-4EE7-BC26F4692B4B}"/>
              </a:ext>
            </a:extLst>
          </p:cNvPr>
          <p:cNvSpPr>
            <a:spLocks noGrp="1"/>
          </p:cNvSpPr>
          <p:nvPr>
            <p:ph type="sldNum" sz="quarter" idx="3"/>
          </p:nvPr>
        </p:nvSpPr>
        <p:spPr>
          <a:xfrm>
            <a:off x="5814915" y="8258352"/>
            <a:ext cx="624167" cy="371986"/>
          </a:xfrm>
          <a:prstGeom prst="rect">
            <a:avLst/>
          </a:prstGeom>
        </p:spPr>
        <p:txBody>
          <a:bodyPr vert="horz" lIns="91440" tIns="45720" rIns="91440" bIns="45720" rtlCol="0" anchor="t"/>
          <a:lstStyle>
            <a:lvl1pPr algn="r">
              <a:defRPr sz="1200"/>
            </a:lvl1pPr>
          </a:lstStyle>
          <a:p>
            <a:fld id="{AD910B12-E528-4D59-95AD-82AFC587F8BD}" type="slidenum">
              <a:rPr lang="nl-NL" sz="1050" smtClean="0">
                <a:latin typeface="Montserrat" panose="00000500000000000000" pitchFamily="2" charset="0"/>
                <a:ea typeface="Verdana" pitchFamily="34" charset="0"/>
                <a:cs typeface="Verdana" pitchFamily="34" charset="0"/>
              </a:rPr>
              <a:pPr/>
              <a:t>‹N°›</a:t>
            </a:fld>
            <a:endParaRPr lang="nl-NL" sz="1050" dirty="0">
              <a:latin typeface="Montserrat" panose="00000500000000000000" pitchFamily="2" charset="0"/>
              <a:ea typeface="Verdana" pitchFamily="34" charset="0"/>
              <a:cs typeface="Verdana" pitchFamily="34" charset="0"/>
            </a:endParaRPr>
          </a:p>
        </p:txBody>
      </p:sp>
    </p:spTree>
    <p:extLst>
      <p:ext uri="{BB962C8B-B14F-4D97-AF65-F5344CB8AC3E}">
        <p14:creationId xmlns:p14="http://schemas.microsoft.com/office/powerpoint/2010/main" val="65082209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9" name="TextBox 8">
            <a:extLst>
              <a:ext uri="{FF2B5EF4-FFF2-40B4-BE49-F238E27FC236}">
                <a16:creationId xmlns:a16="http://schemas.microsoft.com/office/drawing/2014/main" id="{454C07BC-4739-FBBD-414B-6112D64F695F}"/>
              </a:ext>
            </a:extLst>
          </p:cNvPr>
          <p:cNvSpPr txBox="1"/>
          <p:nvPr/>
        </p:nvSpPr>
        <p:spPr>
          <a:xfrm>
            <a:off x="630045" y="8258352"/>
            <a:ext cx="4320350" cy="192360"/>
          </a:xfrm>
          <a:prstGeom prst="rect">
            <a:avLst/>
          </a:prstGeom>
          <a:noFill/>
        </p:spPr>
        <p:txBody>
          <a:bodyPr wrap="square">
            <a:spAutoFit/>
          </a:bodyPr>
          <a:lstStyle/>
          <a:p>
            <a:r>
              <a:rPr lang="en-US" sz="650" i="0" dirty="0" err="1">
                <a:effectLst/>
                <a:latin typeface="Montserrat" panose="00000500000000000000" pitchFamily="2" charset="0"/>
                <a:ea typeface="Calibri" panose="020F0502020204030204" pitchFamily="34" charset="0"/>
              </a:rPr>
              <a:t>SafeKit</a:t>
            </a:r>
            <a:endParaRPr lang="en-US" sz="650" i="0" dirty="0">
              <a:effectLst/>
              <a:latin typeface="Montserrat" panose="00000500000000000000" pitchFamily="2" charset="0"/>
              <a:ea typeface="Calibri" panose="020F0502020204030204" pitchFamily="34" charset="0"/>
            </a:endParaRPr>
          </a:p>
        </p:txBody>
      </p:sp>
      <p:sp>
        <p:nvSpPr>
          <p:cNvPr id="10" name="Slide Number Placeholder 4">
            <a:extLst>
              <a:ext uri="{FF2B5EF4-FFF2-40B4-BE49-F238E27FC236}">
                <a16:creationId xmlns:a16="http://schemas.microsoft.com/office/drawing/2014/main" id="{0F86524C-258E-2CCB-930F-6FF33FB4FE73}"/>
              </a:ext>
            </a:extLst>
          </p:cNvPr>
          <p:cNvSpPr txBox="1">
            <a:spLocks/>
          </p:cNvSpPr>
          <p:nvPr/>
        </p:nvSpPr>
        <p:spPr>
          <a:xfrm>
            <a:off x="5670694" y="8258352"/>
            <a:ext cx="624167" cy="371986"/>
          </a:xfrm>
          <a:prstGeom prst="rect">
            <a:avLst/>
          </a:prstGeom>
        </p:spPr>
        <p:txBody>
          <a:bodyPr vert="horz" lIns="91440" tIns="45720" rIns="91440" bIns="45720" rtlCol="0" anchor="t"/>
          <a:lstStyle>
            <a:defPPr>
              <a:defRPr lang="nl-NL"/>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910B12-E528-4D59-95AD-82AFC587F8BD}" type="slidenum">
              <a:rPr lang="nl-NL" sz="1050" smtClean="0">
                <a:latin typeface="Montserrat" panose="00000500000000000000" pitchFamily="2" charset="0"/>
                <a:ea typeface="Verdana" pitchFamily="34" charset="0"/>
                <a:cs typeface="Verdana" pitchFamily="34" charset="0"/>
              </a:rPr>
              <a:pPr/>
              <a:t>‹N°›</a:t>
            </a:fld>
            <a:endParaRPr lang="nl-NL" sz="1050" dirty="0">
              <a:latin typeface="Montserrat" panose="00000500000000000000" pitchFamily="2" charset="0"/>
              <a:ea typeface="Verdana" pitchFamily="34" charset="0"/>
              <a:cs typeface="Verdana" pitchFamily="34" charset="0"/>
            </a:endParaRPr>
          </a:p>
        </p:txBody>
      </p:sp>
    </p:spTree>
    <p:extLst>
      <p:ext uri="{BB962C8B-B14F-4D97-AF65-F5344CB8AC3E}">
        <p14:creationId xmlns:p14="http://schemas.microsoft.com/office/powerpoint/2010/main" val="398191364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242424"/>
                </a:solidFill>
                <a:effectLst/>
                <a:latin typeface="+mn-lt"/>
              </a:rPr>
              <a:t>These slides are timed and automatically move from one to the next after a delay. To remove this automation: Go to 'Slide Show' and uncheck 'Use Timings’.</a:t>
            </a:r>
          </a:p>
          <a:p>
            <a:r>
              <a:rPr lang="en-US" sz="1200" dirty="0">
                <a:effectLst/>
                <a:latin typeface="+mn-lt"/>
              </a:rPr>
              <a:t>The slides have a soundtrack represented by an audio icon on the right side of each slide. To remove the soundtrack, click on each audio icon and lower the volume to the minimum.</a:t>
            </a:r>
          </a:p>
          <a:p>
            <a:endParaRPr lang="en-US" sz="1200" dirty="0">
              <a:effectLst/>
              <a:latin typeface="+mn-lt"/>
            </a:endParaRPr>
          </a:p>
          <a:p>
            <a:r>
              <a:rPr lang="en-US" b="0" i="0" u="none" strike="noStrike" dirty="0">
                <a:solidFill>
                  <a:srgbClr val="6A6A6A"/>
                </a:solidFill>
                <a:effectLst/>
                <a:latin typeface="Segoe UI" panose="020B0502040204020203" pitchFamily="34" charset="0"/>
              </a:rPr>
              <a:t>I’m going to present in detail the farm module of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with its network load balancing and failover features, including how to configure the restart scripts, the internal parameters in userconfig.xml, and its operation with various state transitions according to failures.</a:t>
            </a:r>
            <a:endParaRPr lang="en-US" dirty="0">
              <a:latin typeface="+mn-lt"/>
            </a:endParaRPr>
          </a:p>
        </p:txBody>
      </p:sp>
    </p:spTree>
    <p:extLst>
      <p:ext uri="{BB962C8B-B14F-4D97-AF65-F5344CB8AC3E}">
        <p14:creationId xmlns:p14="http://schemas.microsoft.com/office/powerpoint/2010/main" val="751372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A virtual IP address, also named VIP in the figure on the right, is a third IP address coming in addition to the two physical IP addresses of the two nodes. In a farm module, the virtual IP address is set as an alias on the network interface of both nodes, which run the application.</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Both nodes must be in the same subnet to be able to make the network load balancing and to switch transparently the MAC Ethernet address from one node to the other on failures (at level 2 in the network layers). </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Clients, as presented in the example, are connected to the VIP. When the main node is node 1, the VIP is associated with the Ethernet MAC address 1 of node 1. This mapping can be viewed in the ARP cache of clients. </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The VIP driver is handling load balancing by either accepting or forwarding incoming packets to node 2. Only one VIP driver will accept a packet based on a hash function. The hash tables in all VIP drivers are synchronized to ensure this process runs smoothly.</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When node 1 fails, the ARP cache of clients is updated with the mapping of the VIP to the Ethernet MAC address 2 of node 2. In this case, all clients are reconnected to the application on node 2.</a:t>
            </a:r>
            <a:endParaRPr lang="en-US" b="0" i="0" dirty="0">
              <a:solidFill>
                <a:srgbClr val="171717"/>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000" smtClean="0">
                <a:latin typeface="Verdana" pitchFamily="34" charset="0"/>
                <a:ea typeface="Verdana" pitchFamily="34" charset="0"/>
                <a:cs typeface="Verdana" pitchFamily="34" charset="0"/>
              </a:rPr>
              <a:pPr/>
              <a:t>10</a:t>
            </a:fld>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175577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Virtual IP addresses are configured in the `</a:t>
            </a:r>
            <a:r>
              <a:rPr lang="en-US" b="0" i="0" u="none" strike="noStrike" dirty="0" err="1">
                <a:solidFill>
                  <a:srgbClr val="6A6A6A"/>
                </a:solidFill>
                <a:effectLst/>
                <a:latin typeface="Segoe UI" panose="020B0502040204020203" pitchFamily="34" charset="0"/>
              </a:rPr>
              <a:t>vip</a:t>
            </a:r>
            <a:r>
              <a:rPr lang="en-US" b="0" i="0" u="none" strike="noStrike" dirty="0">
                <a:solidFill>
                  <a:srgbClr val="6A6A6A"/>
                </a:solidFill>
                <a:effectLst/>
                <a:latin typeface="Segoe UI" panose="020B0502040204020203" pitchFamily="34" charset="0"/>
              </a:rPr>
              <a:t>` tag of `userconfig.xml` as presented in the slide. </a:t>
            </a:r>
          </a:p>
          <a:p>
            <a:pPr algn="l"/>
            <a:r>
              <a:rPr lang="en-US" b="0" i="0" u="none" strike="noStrike" dirty="0">
                <a:solidFill>
                  <a:srgbClr val="6A6A6A"/>
                </a:solidFill>
                <a:effectLst/>
                <a:latin typeface="Segoe UI" panose="020B0502040204020203" pitchFamily="34" charset="0"/>
              </a:rPr>
              <a:t>First, in the `interface` tag , the `check` attribute set to `on` means that a checker will detect interface failures. As shown in the text box of the slide, a resource is associated with this checker, and the action taken on interface failure is to put the module in the WAIT state.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Then, `virtual ADDR`, is the tag where the address or DNS name of the virtual IP is set. It is preferable to configure an IP address to be resilient to DNS failures. You can set here an IPv4 or IPv6 address for the virtual IP.</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alias means that the virtual IP address will be set as an alias of the physical IP address on the network interface of each node.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The `check` attribute set to `on` in the `virtual ADDR` tag means that a checker will detect duplicate VIP address conflicts or removals. As shown in the text box of the slide,  a resource is associated with this checker, and the action taken on error is to stop and then start the module.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Finally, you can set several virtual IP addresses on the same network interface by replicating the `virtual ADDR` tag. And, you can also replicate the `interface` tag to set virtual IP addresses on several network interfaces.</a:t>
            </a:r>
            <a:endParaRPr lang="en-US" b="0" i="0" dirty="0">
              <a:solidFill>
                <a:srgbClr val="171717"/>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000" smtClean="0">
                <a:latin typeface="Verdana" pitchFamily="34" charset="0"/>
                <a:ea typeface="Verdana" pitchFamily="34" charset="0"/>
                <a:cs typeface="Verdana" pitchFamily="34" charset="0"/>
              </a:rPr>
              <a:pPr/>
              <a:t>11</a:t>
            </a:fld>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6960657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The load balancing rules are configured in the `</a:t>
            </a:r>
            <a:r>
              <a:rPr lang="en-US" b="0" i="0" u="none" strike="noStrike" dirty="0" err="1">
                <a:solidFill>
                  <a:srgbClr val="6A6A6A"/>
                </a:solidFill>
                <a:effectLst/>
                <a:latin typeface="Segoe UI" panose="020B0502040204020203" pitchFamily="34" charset="0"/>
              </a:rPr>
              <a:t>loadbalancing</a:t>
            </a:r>
            <a:r>
              <a:rPr lang="en-US" b="0" i="0" u="none" strike="noStrike" dirty="0">
                <a:solidFill>
                  <a:srgbClr val="6A6A6A"/>
                </a:solidFill>
                <a:effectLst/>
                <a:latin typeface="Segoe UI" panose="020B0502040204020203" pitchFamily="34" charset="0"/>
              </a:rPr>
              <a:t> list` tag of `userconfig.xml`.</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First, as shown in the text box, a resource is associated with the name of the load balancing group. This resource returns the load, in percentage, taken by a node.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Then the load balancing rules are defined.</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For example, a load balancing rule is set on the TCP port 9010.</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This means that when clients initiate TCP connections to the port 9010, their connections will be load balanced between nodes. </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The filter ‘on port’ means that the filtering will be made on the client TCP port.</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In this case, the TCP sessions coming from a same client, can be load balanced between nodes. We are in the case of a stateless application with no TCP session affinity.</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On the contrary, for the TCP port 80, the filter is ‘on ADDR’, which means a filtering on the client IP address.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In this case, the TCP sessions coming from a same client, are not load balanced between nodes. They all go to the same node. We are in the case of a stateful application with TCP session affinity. Of course, TCP sessions coming from different clients can be load balanced between different nodes.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Note that in the rule tag, you can define a specific virtual IP address, on which you want the load balancing rule to be applied. By default, the rule is applied to all virtual IP addresses defined in the </a:t>
            </a:r>
            <a:r>
              <a:rPr lang="en-US" b="0" i="0" u="none" strike="noStrike" dirty="0" err="1">
                <a:solidFill>
                  <a:srgbClr val="6A6A6A"/>
                </a:solidFill>
                <a:effectLst/>
                <a:latin typeface="Segoe UI" panose="020B0502040204020203" pitchFamily="34" charset="0"/>
              </a:rPr>
              <a:t>vip</a:t>
            </a:r>
            <a:r>
              <a:rPr lang="en-US" b="0" i="0" u="none" strike="noStrike" dirty="0">
                <a:solidFill>
                  <a:srgbClr val="6A6A6A"/>
                </a:solidFill>
                <a:effectLst/>
                <a:latin typeface="Segoe UI" panose="020B0502040204020203" pitchFamily="34" charset="0"/>
              </a:rPr>
              <a:t> tag. Finally, you can replicate the rule tag to define new load balancing rules.</a:t>
            </a:r>
            <a:endParaRPr lang="en-US" b="0" i="0" dirty="0">
              <a:solidFill>
                <a:srgbClr val="171717"/>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000" smtClean="0">
                <a:latin typeface="Verdana" pitchFamily="34" charset="0"/>
                <a:ea typeface="Verdana" pitchFamily="34" charset="0"/>
                <a:cs typeface="Verdana" pitchFamily="34" charset="0"/>
              </a:rPr>
              <a:pPr/>
              <a:t>12</a:t>
            </a:fld>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1416233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We consider now two nodes that are in two different subnets. This is particularly the case when implementing a high availability solution in public cloud infrastructure like Azure, AWS, or GCP.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nodes are put in two different high availability zones, which are in two different subnets.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In this case, the </a:t>
            </a:r>
            <a:r>
              <a:rPr lang="en-US" b="0" i="0" u="none" strike="noStrike" dirty="0" err="1">
                <a:solidFill>
                  <a:srgbClr val="6A6A6A"/>
                </a:solidFill>
                <a:effectLst/>
                <a:latin typeface="Segoe UI" panose="020B0502040204020203" pitchFamily="34" charset="0"/>
              </a:rPr>
              <a:t>vip</a:t>
            </a:r>
            <a:r>
              <a:rPr lang="en-US" b="0" i="0" u="none" strike="noStrike" dirty="0">
                <a:solidFill>
                  <a:srgbClr val="6A6A6A"/>
                </a:solidFill>
                <a:effectLst/>
                <a:latin typeface="Segoe UI" panose="020B0502040204020203" pitchFamily="34" charset="0"/>
              </a:rPr>
              <a:t> tag must be removed from userconfig.xml, as the network load balancing at the MAC address level is no longer possible. Instead, the virtual IP must be defined at a load balancer level. The load balancer must be configured with the physical IP addresses of the two nodes, and with a health check to route the traffic to available nodes.</a:t>
            </a:r>
            <a:endParaRPr lang="en-US" b="0" i="0" dirty="0">
              <a:solidFill>
                <a:srgbClr val="171717"/>
              </a:solidFill>
              <a:effectLst/>
              <a:latin typeface="Segoe UI" panose="020B0502040204020203" pitchFamily="34" charset="0"/>
            </a:endParaRPr>
          </a:p>
          <a:p>
            <a:pPr algn="l"/>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offers such a health check per module, by answering to a URL with the ready.txt file. If the module is UP, the URL returns OK. If not, the URL returns NOT FOUND. Thus, the load balancer routes the traffic to the nodes where the application runs. In the text box of the slide, you have to replace ‘AM’ in the URL, by the name of the module.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Note that the application must support this configuration with clients connected on the VIP of the load balancer and with the application receiving connections from the load balancer on the physical IP address of its node.</a:t>
            </a:r>
            <a:endParaRPr lang="en-GB" b="0" i="0" u="none" strike="noStrike" dirty="0">
              <a:solidFill>
                <a:srgbClr val="6A6A6A"/>
              </a:solidFill>
              <a:effectLst/>
              <a:latin typeface="Segoe UI" panose="020B0502040204020203" pitchFamily="34" charset="0"/>
            </a:endParaRPr>
          </a:p>
          <a:p>
            <a:pPr algn="l"/>
            <a:r>
              <a:rPr lang="en-US" b="0" i="0" dirty="0">
                <a:solidFill>
                  <a:srgbClr val="242424"/>
                </a:solidFill>
                <a:effectLst/>
                <a:latin typeface="Segoe UI" panose="020B0502040204020203" pitchFamily="34" charset="0"/>
              </a:rPr>
              <a:t>There is another solution not explained in these slides, which consists of performing load balancing at the DNS level. However, if a node goes down, clients that have resolved the IP address of this node will not be rerouted. They are dependent on a new DNS lookup and also on the DNS cache expiration, which can take several hours.</a:t>
            </a:r>
            <a:endParaRPr lang="en-US" b="0" i="0" dirty="0">
              <a:solidFill>
                <a:srgbClr val="171717"/>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100" smtClean="0">
                <a:latin typeface="Verdana" pitchFamily="34" charset="0"/>
                <a:ea typeface="Verdana" pitchFamily="34" charset="0"/>
                <a:cs typeface="Verdana" pitchFamily="34" charset="0"/>
              </a:rPr>
              <a:pPr/>
              <a:t>13</a:t>
            </a:fld>
            <a:endParaRPr lang="nl-NL" sz="11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815854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24242"/>
                </a:solidFill>
                <a:effectLst/>
                <a:latin typeface="Segoe Sans"/>
              </a:rPr>
              <a:t>Let's now explain the </a:t>
            </a:r>
            <a:r>
              <a:rPr lang="en-US" dirty="0" err="1"/>
              <a:t>startboth</a:t>
            </a:r>
            <a:r>
              <a:rPr lang="en-US" b="0" i="0" dirty="0">
                <a:solidFill>
                  <a:srgbClr val="424242"/>
                </a:solidFill>
                <a:effectLst/>
                <a:latin typeface="Segoe Sans"/>
              </a:rPr>
              <a:t> and </a:t>
            </a:r>
            <a:r>
              <a:rPr lang="en-US" dirty="0" err="1"/>
              <a:t>stopboth</a:t>
            </a:r>
            <a:r>
              <a:rPr lang="en-US" b="0" i="0" dirty="0">
                <a:solidFill>
                  <a:srgbClr val="424242"/>
                </a:solidFill>
                <a:effectLst/>
                <a:latin typeface="Segoe Sans"/>
              </a:rPr>
              <a:t> scripts.</a:t>
            </a:r>
            <a:endParaRPr lang="en-US" dirty="0"/>
          </a:p>
        </p:txBody>
      </p:sp>
    </p:spTree>
    <p:extLst>
      <p:ext uri="{BB962C8B-B14F-4D97-AF65-F5344CB8AC3E}">
        <p14:creationId xmlns:p14="http://schemas.microsoft.com/office/powerpoint/2010/main" val="3377069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The </a:t>
            </a:r>
            <a:r>
              <a:rPr lang="en-US" b="0" i="0" u="none" strike="noStrike" dirty="0" err="1">
                <a:solidFill>
                  <a:srgbClr val="6A6A6A"/>
                </a:solidFill>
                <a:effectLst/>
                <a:latin typeface="Segoe UI" panose="020B0502040204020203" pitchFamily="34" charset="0"/>
              </a:rPr>
              <a:t>startboth</a:t>
            </a:r>
            <a:r>
              <a:rPr lang="en-US" b="0" i="0" u="none" strike="noStrike" dirty="0">
                <a:solidFill>
                  <a:srgbClr val="6A6A6A"/>
                </a:solidFill>
                <a:effectLst/>
                <a:latin typeface="Segoe UI" panose="020B0502040204020203" pitchFamily="34" charset="0"/>
              </a:rPr>
              <a:t> and </a:t>
            </a:r>
            <a:r>
              <a:rPr lang="en-US" b="0" i="0" u="none" strike="noStrike" dirty="0" err="1">
                <a:solidFill>
                  <a:srgbClr val="6A6A6A"/>
                </a:solidFill>
                <a:effectLst/>
                <a:latin typeface="Segoe UI" panose="020B0502040204020203" pitchFamily="34" charset="0"/>
              </a:rPr>
              <a:t>stopboth</a:t>
            </a:r>
            <a:r>
              <a:rPr lang="en-US" b="0" i="0" u="none" strike="noStrike" dirty="0">
                <a:solidFill>
                  <a:srgbClr val="6A6A6A"/>
                </a:solidFill>
                <a:effectLst/>
                <a:latin typeface="Segoe UI" panose="020B0502040204020203" pitchFamily="34" charset="0"/>
              </a:rPr>
              <a:t> scripts are used to start and stop an application. In this solution, you need to install the application with the same settings on two nodes or more. Additionally, you need to configure the clients to connect to the virtual IP address, which will allow the network load balancing of their TCP sessions as well as a failover in case of a node failure.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Now, let's talk about automatic boot. Remove the automatic start at boot of the application. This start will be managed by the automatic start of the module at boot. To do this, configure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module to start at boot by adding boot=on in the service tag of the userconfig.xml file, or by using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boot command.</a:t>
            </a:r>
            <a:endParaRPr lang="en-US" b="0" i="0" dirty="0">
              <a:solidFill>
                <a:srgbClr val="171717"/>
              </a:solidFill>
              <a:effectLst/>
              <a:latin typeface="Segoe UI" panose="020B0502040204020203" pitchFamily="34" charset="0"/>
            </a:endParaRPr>
          </a:p>
        </p:txBody>
      </p:sp>
    </p:spTree>
    <p:extLst>
      <p:ext uri="{BB962C8B-B14F-4D97-AF65-F5344CB8AC3E}">
        <p14:creationId xmlns:p14="http://schemas.microsoft.com/office/powerpoint/2010/main" val="16486782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Generic scripts are included in the </a:t>
            </a:r>
            <a:r>
              <a:rPr lang="en-US" b="0" i="0" u="none" strike="noStrike" dirty="0" err="1">
                <a:solidFill>
                  <a:srgbClr val="6A6A6A"/>
                </a:solidFill>
                <a:effectLst/>
                <a:latin typeface="Segoe UI" panose="020B0502040204020203" pitchFamily="34" charset="0"/>
              </a:rPr>
              <a:t>farm.safe</a:t>
            </a:r>
            <a:r>
              <a:rPr lang="en-US" b="0" i="0" u="none" strike="noStrike" dirty="0">
                <a:solidFill>
                  <a:srgbClr val="6A6A6A"/>
                </a:solidFill>
                <a:effectLst/>
                <a:latin typeface="Segoe UI" panose="020B0502040204020203" pitchFamily="34" charset="0"/>
              </a:rPr>
              <a:t> module, as well as other modules, to eliminate the need for custom script creation. This approach significantly simplifies the integration of new applications, making the process more efficient and user-friendly. You only need to define a list of services in the macro named SERVICES in userconfig.xml. This list is then passed as an environment variable to the </a:t>
            </a:r>
            <a:r>
              <a:rPr lang="en-US" b="0" i="0" u="none" strike="noStrike" dirty="0" err="1">
                <a:solidFill>
                  <a:srgbClr val="6A6A6A"/>
                </a:solidFill>
                <a:effectLst/>
                <a:latin typeface="Segoe UI" panose="020B0502040204020203" pitchFamily="34" charset="0"/>
              </a:rPr>
              <a:t>startboth</a:t>
            </a:r>
            <a:r>
              <a:rPr lang="en-US" b="0" i="0" u="none" strike="noStrike" dirty="0">
                <a:solidFill>
                  <a:srgbClr val="6A6A6A"/>
                </a:solidFill>
                <a:effectLst/>
                <a:latin typeface="Segoe UI" panose="020B0502040204020203" pitchFamily="34" charset="0"/>
              </a:rPr>
              <a:t> and </a:t>
            </a:r>
            <a:r>
              <a:rPr lang="en-US" b="0" i="0" u="none" strike="noStrike" dirty="0" err="1">
                <a:solidFill>
                  <a:srgbClr val="6A6A6A"/>
                </a:solidFill>
                <a:effectLst/>
                <a:latin typeface="Segoe UI" panose="020B0502040204020203" pitchFamily="34" charset="0"/>
              </a:rPr>
              <a:t>stopboth</a:t>
            </a:r>
            <a:r>
              <a:rPr lang="en-US" b="0" i="0" u="none" strike="noStrike" dirty="0">
                <a:solidFill>
                  <a:srgbClr val="6A6A6A"/>
                </a:solidFill>
                <a:effectLst/>
                <a:latin typeface="Segoe UI" panose="020B0502040204020203" pitchFamily="34" charset="0"/>
              </a:rPr>
              <a:t> scripts.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The </a:t>
            </a:r>
            <a:r>
              <a:rPr lang="en-US" b="0" i="0" u="none" strike="noStrike" dirty="0" err="1">
                <a:solidFill>
                  <a:srgbClr val="6A6A6A"/>
                </a:solidFill>
                <a:effectLst/>
                <a:latin typeface="Segoe UI" panose="020B0502040204020203" pitchFamily="34" charset="0"/>
              </a:rPr>
              <a:t>startboth</a:t>
            </a:r>
            <a:r>
              <a:rPr lang="en-US" b="0" i="0" u="none" strike="noStrike" dirty="0">
                <a:solidFill>
                  <a:srgbClr val="6A6A6A"/>
                </a:solidFill>
                <a:effectLst/>
                <a:latin typeface="Segoe UI" panose="020B0502040204020203" pitchFamily="34" charset="0"/>
              </a:rPr>
              <a:t> script starts all services in the order specified in the list, while the </a:t>
            </a:r>
            <a:r>
              <a:rPr lang="en-US" b="0" i="0" u="none" strike="noStrike" dirty="0" err="1">
                <a:solidFill>
                  <a:srgbClr val="6A6A6A"/>
                </a:solidFill>
                <a:effectLst/>
                <a:latin typeface="Segoe UI" panose="020B0502040204020203" pitchFamily="34" charset="0"/>
              </a:rPr>
              <a:t>stopboth</a:t>
            </a:r>
            <a:r>
              <a:rPr lang="en-US" b="0" i="0" u="none" strike="noStrike" dirty="0">
                <a:solidFill>
                  <a:srgbClr val="6A6A6A"/>
                </a:solidFill>
                <a:effectLst/>
                <a:latin typeface="Segoe UI" panose="020B0502040204020203" pitchFamily="34" charset="0"/>
              </a:rPr>
              <a:t> script stops all services in the reverse order. Additionally, </a:t>
            </a:r>
            <a:r>
              <a:rPr lang="en-US" b="0" i="0" u="none" strike="noStrike" dirty="0" err="1">
                <a:solidFill>
                  <a:srgbClr val="6A6A6A"/>
                </a:solidFill>
                <a:effectLst/>
                <a:latin typeface="Segoe UI" panose="020B0502040204020203" pitchFamily="34" charset="0"/>
              </a:rPr>
              <a:t>startboth</a:t>
            </a:r>
            <a:r>
              <a:rPr lang="en-US" b="0" i="0" u="none" strike="noStrike" dirty="0">
                <a:solidFill>
                  <a:srgbClr val="6A6A6A"/>
                </a:solidFill>
                <a:effectLst/>
                <a:latin typeface="Segoe UI" panose="020B0502040204020203" pitchFamily="34" charset="0"/>
              </a:rPr>
              <a:t> checks the startup of each service and stops the module if any service fails to start correctly. During module configuration, the boot startup of services will automatically be set to ‘Manual’. </a:t>
            </a:r>
            <a:r>
              <a:rPr lang="en-US" b="0" i="0" u="none" strike="noStrike">
                <a:solidFill>
                  <a:srgbClr val="6A6A6A"/>
                </a:solidFill>
                <a:effectLst/>
                <a:latin typeface="Segoe UI" panose="020B0502040204020203" pitchFamily="34" charset="0"/>
              </a:rPr>
              <a:t>This ensures that services do not start automatically upon system boot, but instead, they will be initiated only when the module itself is started.</a:t>
            </a:r>
            <a:endParaRPr lang="en-US" b="0" i="0">
              <a:solidFill>
                <a:srgbClr val="171717"/>
              </a:solidFill>
              <a:effectLst/>
              <a:latin typeface="Segoe UI" panose="020B0502040204020203" pitchFamily="34" charset="0"/>
            </a:endParaRPr>
          </a:p>
        </p:txBody>
      </p:sp>
    </p:spTree>
    <p:extLst>
      <p:ext uri="{BB962C8B-B14F-4D97-AF65-F5344CB8AC3E}">
        <p14:creationId xmlns:p14="http://schemas.microsoft.com/office/powerpoint/2010/main" val="9184496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now explain how to log messages from a restart script, either in the script log or in the module log. </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As shown in points 1 and 2 on the slide, all output messages of </a:t>
            </a:r>
            <a:r>
              <a:rPr lang="en-US" b="0" i="0" u="none" strike="noStrike" dirty="0" err="1">
                <a:solidFill>
                  <a:srgbClr val="6A6A6A"/>
                </a:solidFill>
                <a:effectLst/>
                <a:latin typeface="Segoe UI" panose="020B0502040204020203" pitchFamily="34" charset="0"/>
              </a:rPr>
              <a:t>startboth</a:t>
            </a:r>
            <a:r>
              <a:rPr lang="en-US" b="0" i="0" u="none" strike="noStrike" dirty="0">
                <a:solidFill>
                  <a:srgbClr val="6A6A6A"/>
                </a:solidFill>
                <a:effectLst/>
                <a:latin typeface="Segoe UI" panose="020B0502040204020203" pitchFamily="34" charset="0"/>
              </a:rPr>
              <a:t> go into the script log. </a:t>
            </a:r>
            <a:r>
              <a:rPr lang="en-US" dirty="0"/>
              <a:t>Thus, for debugging purposes, you can write specific messages in the script log just with the echo command. More generally, you will find the outputs of service startups and stops in the script log, along with any potential error messages that can help with debugging.</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As shown in point 3 on the slide, by using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print e command, you can log a message in the module log. </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A shown in point 4, when executing a command like the stop one with the dash i </a:t>
            </a:r>
            <a:r>
              <a:rPr lang="en-US" b="0" i="0" u="none" strike="noStrike" dirty="0" err="1">
                <a:solidFill>
                  <a:srgbClr val="6A6A6A"/>
                </a:solidFill>
                <a:effectLst/>
                <a:latin typeface="Segoe UI" panose="020B0502040204020203" pitchFamily="34" charset="0"/>
              </a:rPr>
              <a:t>startboth</a:t>
            </a:r>
            <a:r>
              <a:rPr lang="en-US" b="0" i="0" u="none" strike="noStrike" dirty="0">
                <a:solidFill>
                  <a:srgbClr val="6A6A6A"/>
                </a:solidFill>
                <a:effectLst/>
                <a:latin typeface="Segoe UI" panose="020B0502040204020203" pitchFamily="34" charset="0"/>
              </a:rPr>
              <a:t> option, you will have a stop message in the log, indicating that the stop action was initiated by </a:t>
            </a:r>
            <a:r>
              <a:rPr lang="en-US" b="0" i="0" u="none" strike="noStrike" dirty="0" err="1">
                <a:solidFill>
                  <a:srgbClr val="6A6A6A"/>
                </a:solidFill>
                <a:effectLst/>
                <a:latin typeface="Segoe UI" panose="020B0502040204020203" pitchFamily="34" charset="0"/>
              </a:rPr>
              <a:t>startboth</a:t>
            </a:r>
            <a:r>
              <a:rPr lang="en-US" b="0" i="0" u="none" strike="noStrike" dirty="0">
                <a:solidFill>
                  <a:srgbClr val="6A6A6A"/>
                </a:solidFill>
                <a:effectLst/>
                <a:latin typeface="Segoe UI" panose="020B0502040204020203" pitchFamily="34" charset="0"/>
              </a:rPr>
              <a:t>.</a:t>
            </a:r>
            <a:endParaRPr lang="en-US" b="0" i="0" dirty="0">
              <a:solidFill>
                <a:srgbClr val="171717"/>
              </a:solidFill>
              <a:effectLst/>
              <a:latin typeface="Segoe UI" panose="020B0502040204020203" pitchFamily="34" charset="0"/>
            </a:endParaRPr>
          </a:p>
        </p:txBody>
      </p:sp>
    </p:spTree>
    <p:extLst>
      <p:ext uri="{BB962C8B-B14F-4D97-AF65-F5344CB8AC3E}">
        <p14:creationId xmlns:p14="http://schemas.microsoft.com/office/powerpoint/2010/main" val="35523639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Let’s</a:t>
            </a:r>
            <a:r>
              <a:rPr lang="fr-FR" dirty="0"/>
              <a:t> </a:t>
            </a:r>
            <a:r>
              <a:rPr lang="fr-FR" dirty="0" err="1"/>
              <a:t>now</a:t>
            </a:r>
            <a:r>
              <a:rPr lang="fr-FR" dirty="0"/>
              <a:t> examine the </a:t>
            </a:r>
            <a:r>
              <a:rPr lang="fr-FR" dirty="0" err="1"/>
              <a:t>different</a:t>
            </a:r>
            <a:r>
              <a:rPr lang="fr-FR" dirty="0"/>
              <a:t> state transitions </a:t>
            </a:r>
            <a:r>
              <a:rPr lang="fr-FR" dirty="0" err="1"/>
              <a:t>inside</a:t>
            </a:r>
            <a:r>
              <a:rPr lang="fr-FR" dirty="0"/>
              <a:t> a </a:t>
            </a:r>
            <a:r>
              <a:rPr lang="fr-FR" dirty="0" err="1"/>
              <a:t>farm</a:t>
            </a:r>
            <a:r>
              <a:rPr lang="fr-FR" dirty="0"/>
              <a:t> module.</a:t>
            </a:r>
            <a:endParaRPr lang="en-US" dirty="0"/>
          </a:p>
        </p:txBody>
      </p:sp>
    </p:spTree>
    <p:extLst>
      <p:ext uri="{BB962C8B-B14F-4D97-AF65-F5344CB8AC3E}">
        <p14:creationId xmlns:p14="http://schemas.microsoft.com/office/powerpoint/2010/main" val="3852975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Here are the main states of a farm module.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When the state is UP and the color is green on a node with 100% of the traffic, it means that it is the only node running the farm module. The failover is not possible in this case.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6A6A6A"/>
                </a:solidFill>
                <a:effectLst/>
                <a:latin typeface="Segoe UI" panose="020B0502040204020203" pitchFamily="34" charset="0"/>
              </a:rPr>
              <a:t>When the state is UP and the color is green on a node with 50% of the traffic, it indicates that two nodes are running the farm module. The failover is possible in this case.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The STOP state means that the module is not running on the node. </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When a state is in transition, it is indicated by an orange color.</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If the state is WAIT, the color is red, and the message is a failover rule name, it means that the node is waiting for a mandatory resource controlled by a checker before starting.</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Finally, if the state is ERROR, it means that the console cannot connect to the node because either the node has crashed, or there is a communication issue between the console and the node, such as a firewall issue or the web service not running on the node side.</a:t>
            </a:r>
            <a:endParaRPr lang="en-US" b="0" i="0" dirty="0">
              <a:solidFill>
                <a:srgbClr val="171717"/>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000" smtClean="0">
                <a:latin typeface="Verdana" pitchFamily="34" charset="0"/>
                <a:ea typeface="Verdana" pitchFamily="34" charset="0"/>
                <a:cs typeface="Verdana" pitchFamily="34" charset="0"/>
              </a:rPr>
              <a:pPr/>
              <a:t>19</a:t>
            </a:fld>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270836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Let’s</a:t>
            </a:r>
            <a:r>
              <a:rPr lang="fr-FR" dirty="0"/>
              <a:t> start </a:t>
            </a:r>
            <a:r>
              <a:rPr lang="fr-FR" dirty="0" err="1"/>
              <a:t>with</a:t>
            </a:r>
            <a:r>
              <a:rPr lang="fr-FR" dirty="0"/>
              <a:t> an </a:t>
            </a:r>
            <a:r>
              <a:rPr lang="fr-FR" dirty="0" err="1"/>
              <a:t>overview</a:t>
            </a:r>
            <a:r>
              <a:rPr lang="fr-FR" dirty="0"/>
              <a:t>.</a:t>
            </a:r>
            <a:endParaRPr lang="en-US" dirty="0"/>
          </a:p>
        </p:txBody>
      </p:sp>
    </p:spTree>
    <p:extLst>
      <p:ext uri="{BB962C8B-B14F-4D97-AF65-F5344CB8AC3E}">
        <p14:creationId xmlns:p14="http://schemas.microsoft.com/office/powerpoint/2010/main" val="18845698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consider the start of node 1, which goes from the STOP to UP state.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In the figure on the left, when the start command is executed on node 1, the prestart script is first executed. Normally, the application integrated in the module should not run on the node, but if it is the case, the prestart script makes a preventive stop of the application before installing the virtual IP address.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Then, the start both script is executed to start the application, and the state is UP orange.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After the execution of the start both script, the module is in the stable UP green state taking 100% of the traffic, meaning that the virtual IP is set, and the application is running.</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The module can be put in the WAIT red state, if a resource is set to down by a checker.</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Now let's consider the stop of the module by an administrator or a checker. In this case, it transitions from the UP state to the STOP state after executing the stop both and </a:t>
            </a:r>
            <a:r>
              <a:rPr lang="en-US" b="0" i="0" u="none" strike="noStrike" dirty="0" err="1">
                <a:solidFill>
                  <a:srgbClr val="6A6A6A"/>
                </a:solidFill>
                <a:effectLst/>
                <a:latin typeface="Segoe UI" panose="020B0502040204020203" pitchFamily="34" charset="0"/>
              </a:rPr>
              <a:t>poststop</a:t>
            </a:r>
            <a:r>
              <a:rPr lang="en-US" b="0" i="0" u="none" strike="noStrike" dirty="0">
                <a:solidFill>
                  <a:srgbClr val="6A6A6A"/>
                </a:solidFill>
                <a:effectLst/>
                <a:latin typeface="Segoe UI" panose="020B0502040204020203" pitchFamily="34" charset="0"/>
              </a:rPr>
              <a:t> scripts.</a:t>
            </a:r>
            <a:endParaRPr lang="en-US" b="0" i="0" dirty="0">
              <a:solidFill>
                <a:srgbClr val="171717"/>
              </a:solidFill>
              <a:effectLst/>
              <a:latin typeface="Segoe UI" panose="020B0502040204020203"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AD910B12-E528-4D59-95AD-82AFC587F8BD}" type="slidenum">
              <a:rPr lang="nl-NL" sz="1000" smtClean="0">
                <a:latin typeface="Verdana" pitchFamily="34" charset="0"/>
                <a:ea typeface="Verdana" pitchFamily="34" charset="0"/>
                <a:cs typeface="Verdana" pitchFamily="34" charset="0"/>
              </a:rPr>
              <a:pPr/>
              <a:t>20</a:t>
            </a:fld>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7604813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In this slide, we continue the presentation with the start of node 2.</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In the figure on the left, when the start command is executed on node 2, the prestart script is first executed. Normally, the application integrated in the module should not run on the node, but if it is the case, the prestart script makes a preventive stop of the application before installing the virtual address. </a:t>
            </a:r>
          </a:p>
          <a:p>
            <a:pPr algn="l"/>
            <a:r>
              <a:rPr lang="en-US" b="0" i="0" u="none" strike="noStrike" dirty="0">
                <a:solidFill>
                  <a:srgbClr val="6A6A6A"/>
                </a:solidFill>
                <a:effectLst/>
                <a:latin typeface="Segoe UI" panose="020B0502040204020203" pitchFamily="34" charset="0"/>
              </a:rPr>
              <a:t>Then, the start both script is executed to start the application, and the state is UP orange.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After the execution of the start both script, the module is in the stable UP green state taking 50% of the traffic, meaning that the virtual IP is set, and the application is running.</a:t>
            </a:r>
            <a:endParaRPr lang="en-US" b="0" i="0" dirty="0">
              <a:solidFill>
                <a:srgbClr val="171717"/>
              </a:solidFill>
              <a:effectLst/>
              <a:latin typeface="Segoe UI" panose="020B0502040204020203" pitchFamily="34" charset="0"/>
            </a:endParaRPr>
          </a:p>
          <a:p>
            <a:pPr algn="l"/>
            <a:r>
              <a:rPr lang="en-US" b="0" i="0" dirty="0">
                <a:solidFill>
                  <a:srgbClr val="242424"/>
                </a:solidFill>
                <a:effectLst/>
                <a:latin typeface="Segoe UI" panose="020B0502040204020203" pitchFamily="34" charset="0"/>
              </a:rPr>
              <a:t>As shown in the figure in the middle, on node 1, the module transitions to the UP green state, taking the other 50% of the traffic.</a:t>
            </a:r>
            <a:endParaRPr lang="en-US" b="0" i="0" u="none" strike="noStrike" dirty="0">
              <a:solidFill>
                <a:srgbClr val="6A6A6A"/>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000" smtClean="0">
                <a:latin typeface="Verdana" pitchFamily="34" charset="0"/>
                <a:ea typeface="Verdana" pitchFamily="34" charset="0"/>
                <a:cs typeface="Verdana" pitchFamily="34" charset="0"/>
              </a:rPr>
              <a:pPr/>
              <a:t>21</a:t>
            </a:fld>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9366058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there is a stop or a failure of node 2, node 1 stays in the UP green state but takes 100% of the traffic. Then, the application, which continues its execution on node 1, manages all TCP connections from clients on the virtual IP address.</a:t>
            </a:r>
            <a:endParaRPr lang="fr-FR" dirty="0"/>
          </a:p>
        </p:txBody>
      </p:sp>
      <p:sp>
        <p:nvSpPr>
          <p:cNvPr id="4" name="Espace réservé du numéro de diapositive 3"/>
          <p:cNvSpPr>
            <a:spLocks noGrp="1"/>
          </p:cNvSpPr>
          <p:nvPr>
            <p:ph type="sldNum" sz="quarter" idx="5"/>
          </p:nvPr>
        </p:nvSpPr>
        <p:spPr/>
        <p:txBody>
          <a:bodyPr/>
          <a:lstStyle/>
          <a:p>
            <a:fld id="{AD910B12-E528-4D59-95AD-82AFC587F8BD}" type="slidenum">
              <a:rPr lang="nl-NL" sz="1000" smtClean="0">
                <a:latin typeface="Verdana" pitchFamily="34" charset="0"/>
                <a:ea typeface="Verdana" pitchFamily="34" charset="0"/>
                <a:cs typeface="Verdana" pitchFamily="34" charset="0"/>
              </a:rPr>
              <a:pPr/>
              <a:t>22</a:t>
            </a:fld>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7831498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Let’s now explain the implications of network isolation between both nodes.</a:t>
            </a:r>
          </a:p>
          <a:p>
            <a:r>
              <a:rPr lang="en-US" dirty="0"/>
              <a:t>When both nodes are isolated, each node takes 100% of the traffic as all heartbeats are lost.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42424"/>
                </a:solidFill>
                <a:effectLst/>
                <a:latin typeface="Segoe UI" panose="020B0502040204020203" pitchFamily="34" charset="0"/>
              </a:rPr>
              <a:t>The system remains coherent if both nodes are in two datacenters: each datacenter is connected on the virtual IP address of its local node.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the isolation is repaired, each node takes 50% of the traffic.</a:t>
            </a:r>
          </a:p>
          <a:p>
            <a:r>
              <a:rPr lang="en-US" dirty="0"/>
              <a:t>Network isolation occurs when all heartbeats between node 1 and node 2 are lost. </a:t>
            </a:r>
          </a:p>
          <a:p>
            <a:r>
              <a:rPr lang="en-US" dirty="0"/>
              <a:t>As long as there is a live heartbeat on a network, the network isolation cannot occur. </a:t>
            </a:r>
          </a:p>
          <a:p>
            <a:r>
              <a:rPr lang="en-US" dirty="0"/>
              <a:t>Therefore, implementing an unbreakable private network, such as a direct Ethernet link between both nodes, can avoid this situation.</a:t>
            </a:r>
          </a:p>
        </p:txBody>
      </p:sp>
      <p:sp>
        <p:nvSpPr>
          <p:cNvPr id="4" name="Espace réservé du numéro de diapositive 3"/>
          <p:cNvSpPr>
            <a:spLocks noGrp="1"/>
          </p:cNvSpPr>
          <p:nvPr>
            <p:ph type="sldNum" sz="quarter" idx="5"/>
          </p:nvPr>
        </p:nvSpPr>
        <p:spPr/>
        <p:txBody>
          <a:bodyPr/>
          <a:lstStyle/>
          <a:p>
            <a:fld id="{AD910B12-E528-4D59-95AD-82AFC587F8BD}" type="slidenum">
              <a:rPr lang="nl-NL" sz="1000" smtClean="0">
                <a:latin typeface="Verdana" pitchFamily="34" charset="0"/>
                <a:ea typeface="Verdana" pitchFamily="34" charset="0"/>
                <a:cs typeface="Verdana" pitchFamily="34" charset="0"/>
              </a:rPr>
              <a:pPr/>
              <a:t>23</a:t>
            </a:fld>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9667762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now explain the restart action initiated by an administrator or a checker</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The restart action consists of executing the stop both and start both scripts on a node to restart the application locally, without changing the percentage of traffic and without triggering a failover.</a:t>
            </a:r>
            <a:endParaRPr lang="en-US" b="0" i="0" dirty="0">
              <a:solidFill>
                <a:srgbClr val="171717"/>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000" smtClean="0">
                <a:latin typeface="Verdana" pitchFamily="34" charset="0"/>
                <a:ea typeface="Verdana" pitchFamily="34" charset="0"/>
                <a:cs typeface="Verdana" pitchFamily="34" charset="0"/>
              </a:rPr>
              <a:pPr/>
              <a:t>24</a:t>
            </a:fld>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6886605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for your attention. If you have any questions or need further clarification, please feel free to ask.</a:t>
            </a:r>
          </a:p>
        </p:txBody>
      </p:sp>
    </p:spTree>
    <p:extLst>
      <p:ext uri="{BB962C8B-B14F-4D97-AF65-F5344CB8AC3E}">
        <p14:creationId xmlns:p14="http://schemas.microsoft.com/office/powerpoint/2010/main" val="2318308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examine how a farm module works and the associated states and colors in the console.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At step 1, the farm module is running in the UP-UP state. The application operates on both servers, and the virtual IP is set on the network interface of both nodes as an alias IP. A kernel module named </a:t>
            </a:r>
            <a:r>
              <a:rPr lang="en-US" b="0" i="0" u="none" strike="noStrike" dirty="0" err="1">
                <a:solidFill>
                  <a:srgbClr val="6A6A6A"/>
                </a:solidFill>
                <a:effectLst/>
                <a:latin typeface="Segoe UI" panose="020B0502040204020203" pitchFamily="34" charset="0"/>
              </a:rPr>
              <a:t>vip</a:t>
            </a:r>
            <a:r>
              <a:rPr lang="en-US" b="0" i="0" u="none" strike="noStrike" dirty="0">
                <a:solidFill>
                  <a:srgbClr val="6A6A6A"/>
                </a:solidFill>
                <a:effectLst/>
                <a:latin typeface="Segoe UI" panose="020B0502040204020203" pitchFamily="34" charset="0"/>
              </a:rPr>
              <a:t> handles the load balancing of client TCP sessions between both nodes.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At step 2, the farm module has either been stopped on node 1 or node 1 has experienced a failure. As a result, all client TCP sessions are now managed by node 2.</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At step 3, the farm module is restarted on node 1, and the load balancing is restored across both nodes.</a:t>
            </a:r>
            <a:endParaRPr lang="en-US" b="0" i="0" dirty="0">
              <a:solidFill>
                <a:srgbClr val="171717"/>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000" smtClean="0">
                <a:latin typeface="Verdana" pitchFamily="34" charset="0"/>
                <a:ea typeface="Verdana" pitchFamily="34" charset="0"/>
                <a:cs typeface="Verdana" pitchFamily="34" charset="0"/>
              </a:rPr>
              <a:pPr/>
              <a:t>3</a:t>
            </a:fld>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01144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present to you the various solutions that you can implement with a farm module. Firstly, for a new application on Windows or Linux, you can utilize the </a:t>
            </a:r>
            <a:r>
              <a:rPr lang="en-US" b="0" i="0" u="none" strike="noStrike" dirty="0" err="1">
                <a:solidFill>
                  <a:srgbClr val="6A6A6A"/>
                </a:solidFill>
                <a:effectLst/>
                <a:latin typeface="Segoe UI" panose="020B0502040204020203" pitchFamily="34" charset="0"/>
              </a:rPr>
              <a:t>farm.safe</a:t>
            </a:r>
            <a:r>
              <a:rPr lang="en-US" b="0" i="0" u="none" strike="noStrike" dirty="0">
                <a:solidFill>
                  <a:srgbClr val="6A6A6A"/>
                </a:solidFill>
                <a:effectLst/>
                <a:latin typeface="Segoe UI" panose="020B0502040204020203" pitchFamily="34" charset="0"/>
              </a:rPr>
              <a:t> module. We offer a comprehensive list of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solutions, all available with a free trial and a quick installation guide.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Secondly, our preconfigured solutions for Windows include </a:t>
            </a:r>
            <a:r>
              <a:rPr lang="en-US" b="0" i="0" u="none" strike="noStrike" dirty="0" err="1">
                <a:solidFill>
                  <a:srgbClr val="6A6A6A"/>
                </a:solidFill>
                <a:effectLst/>
                <a:latin typeface="Segoe UI" panose="020B0502040204020203" pitchFamily="34" charset="0"/>
              </a:rPr>
              <a:t>iis</a:t>
            </a:r>
            <a:r>
              <a:rPr lang="en-US" b="0" i="0" u="none" strike="noStrike" dirty="0">
                <a:solidFill>
                  <a:srgbClr val="6A6A6A"/>
                </a:solidFill>
                <a:effectLst/>
                <a:latin typeface="Segoe UI" panose="020B0502040204020203" pitchFamily="34" charset="0"/>
              </a:rPr>
              <a:t> </a:t>
            </a:r>
            <a:r>
              <a:rPr lang="en-US" b="0" i="0" u="none" strike="noStrike" dirty="0" err="1">
                <a:solidFill>
                  <a:srgbClr val="6A6A6A"/>
                </a:solidFill>
                <a:effectLst/>
                <a:latin typeface="Segoe UI" panose="020B0502040204020203" pitchFamily="34" charset="0"/>
              </a:rPr>
              <a:t>farm.safe</a:t>
            </a:r>
            <a:r>
              <a:rPr lang="en-US" b="0" i="0" u="none" strike="noStrike" dirty="0">
                <a:solidFill>
                  <a:srgbClr val="6A6A6A"/>
                </a:solidFill>
                <a:effectLst/>
                <a:latin typeface="Segoe UI" panose="020B0502040204020203" pitchFamily="34" charset="0"/>
              </a:rPr>
              <a:t> for Microsoft IIS web service and </a:t>
            </a:r>
            <a:r>
              <a:rPr lang="en-US" b="0" i="0" u="none" strike="noStrike" dirty="0" err="1">
                <a:solidFill>
                  <a:srgbClr val="6A6A6A"/>
                </a:solidFill>
                <a:effectLst/>
                <a:latin typeface="Segoe UI" panose="020B0502040204020203" pitchFamily="34" charset="0"/>
              </a:rPr>
              <a:t>apache</a:t>
            </a:r>
            <a:r>
              <a:rPr lang="en-US" b="0" i="0" u="none" strike="noStrike" dirty="0">
                <a:solidFill>
                  <a:srgbClr val="6A6A6A"/>
                </a:solidFill>
                <a:effectLst/>
                <a:latin typeface="Segoe UI" panose="020B0502040204020203" pitchFamily="34" charset="0"/>
              </a:rPr>
              <a:t> </a:t>
            </a:r>
            <a:r>
              <a:rPr lang="en-US" b="0" i="0" u="none" strike="noStrike" dirty="0" err="1">
                <a:solidFill>
                  <a:srgbClr val="6A6A6A"/>
                </a:solidFill>
                <a:effectLst/>
                <a:latin typeface="Segoe UI" panose="020B0502040204020203" pitchFamily="34" charset="0"/>
              </a:rPr>
              <a:t>farm.safe</a:t>
            </a:r>
            <a:r>
              <a:rPr lang="en-US" b="0" i="0" u="none" strike="noStrike" dirty="0">
                <a:solidFill>
                  <a:srgbClr val="6A6A6A"/>
                </a:solidFill>
                <a:effectLst/>
                <a:latin typeface="Segoe UI" panose="020B0502040204020203" pitchFamily="34" charset="0"/>
              </a:rPr>
              <a:t> for Apache web service and more.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Thirdly, our preconfigured solutions for Linux include </a:t>
            </a:r>
            <a:r>
              <a:rPr lang="en-US" b="0" i="0" u="none" strike="noStrike" dirty="0" err="1">
                <a:solidFill>
                  <a:srgbClr val="6A6A6A"/>
                </a:solidFill>
                <a:effectLst/>
                <a:latin typeface="Segoe UI" panose="020B0502040204020203" pitchFamily="34" charset="0"/>
              </a:rPr>
              <a:t>apache</a:t>
            </a:r>
            <a:r>
              <a:rPr lang="en-US" b="0" i="0" u="none" strike="noStrike" dirty="0">
                <a:solidFill>
                  <a:srgbClr val="6A6A6A"/>
                </a:solidFill>
                <a:effectLst/>
                <a:latin typeface="Segoe UI" panose="020B0502040204020203" pitchFamily="34" charset="0"/>
              </a:rPr>
              <a:t> </a:t>
            </a:r>
            <a:r>
              <a:rPr lang="en-US" b="0" i="0" u="none" strike="noStrike" dirty="0" err="1">
                <a:solidFill>
                  <a:srgbClr val="6A6A6A"/>
                </a:solidFill>
                <a:effectLst/>
                <a:latin typeface="Segoe UI" panose="020B0502040204020203" pitchFamily="34" charset="0"/>
              </a:rPr>
              <a:t>farm.safe</a:t>
            </a:r>
            <a:r>
              <a:rPr lang="en-US" b="0" i="0" u="none" strike="noStrike" dirty="0">
                <a:solidFill>
                  <a:srgbClr val="6A6A6A"/>
                </a:solidFill>
                <a:effectLst/>
                <a:latin typeface="Segoe UI" panose="020B0502040204020203" pitchFamily="34" charset="0"/>
              </a:rPr>
              <a:t> for Apache web service and more.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Fourthly, once deployed, the configuration files are available in the modules directory of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If the module has been deployed with the name AM, then you will find an AM subdirectory. Inside AM/bin, you will find the restart scripts named </a:t>
            </a:r>
            <a:r>
              <a:rPr lang="en-US" b="0" i="0" u="none" strike="noStrike" dirty="0" err="1">
                <a:solidFill>
                  <a:srgbClr val="6A6A6A"/>
                </a:solidFill>
                <a:effectLst/>
                <a:latin typeface="Segoe UI" panose="020B0502040204020203" pitchFamily="34" charset="0"/>
              </a:rPr>
              <a:t>startprim</a:t>
            </a:r>
            <a:r>
              <a:rPr lang="en-US" b="0" i="0" u="none" strike="noStrike" dirty="0">
                <a:solidFill>
                  <a:srgbClr val="6A6A6A"/>
                </a:solidFill>
                <a:effectLst/>
                <a:latin typeface="Segoe UI" panose="020B0502040204020203" pitchFamily="34" charset="0"/>
              </a:rPr>
              <a:t> and </a:t>
            </a:r>
            <a:r>
              <a:rPr lang="en-US" b="0" i="0" u="none" strike="noStrike" dirty="0" err="1">
                <a:solidFill>
                  <a:srgbClr val="6A6A6A"/>
                </a:solidFill>
                <a:effectLst/>
                <a:latin typeface="Segoe UI" panose="020B0502040204020203" pitchFamily="34" charset="0"/>
              </a:rPr>
              <a:t>stopprim</a:t>
            </a:r>
            <a:r>
              <a:rPr lang="en-US" b="0" i="0" u="none" strike="noStrike" dirty="0">
                <a:solidFill>
                  <a:srgbClr val="6A6A6A"/>
                </a:solidFill>
                <a:effectLst/>
                <a:latin typeface="Segoe UI" panose="020B0502040204020203" pitchFamily="34" charset="0"/>
              </a:rPr>
              <a:t>. And inside AM/CONF, you will find the userconfig.xml file.</a:t>
            </a:r>
            <a:endParaRPr lang="en-US" b="0" i="0" dirty="0">
              <a:solidFill>
                <a:srgbClr val="171717"/>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000" smtClean="0">
                <a:latin typeface="Verdana" pitchFamily="34" charset="0"/>
                <a:ea typeface="Verdana" pitchFamily="34" charset="0"/>
                <a:cs typeface="Verdana" pitchFamily="34" charset="0"/>
              </a:rPr>
              <a:pPr/>
              <a:t>4</a:t>
            </a:fld>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846518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42424"/>
                </a:solidFill>
                <a:effectLst/>
                <a:latin typeface="Segoe UI" panose="020B0502040204020203" pitchFamily="34" charset="0"/>
              </a:rPr>
              <a:t>Let's now examine in detail the userconfig.xml parameters that can be configured for a farm module.</a:t>
            </a:r>
            <a:endParaRPr lang="en-US" dirty="0"/>
          </a:p>
        </p:txBody>
      </p:sp>
    </p:spTree>
    <p:extLst>
      <p:ext uri="{BB962C8B-B14F-4D97-AF65-F5344CB8AC3E}">
        <p14:creationId xmlns:p14="http://schemas.microsoft.com/office/powerpoint/2010/main" val="4261084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 typeface="Arial" panose="020B0604020202020204" pitchFamily="34" charset="0"/>
              <a:buNone/>
            </a:pPr>
            <a:r>
              <a:rPr lang="en-US" b="0" i="0" dirty="0">
                <a:solidFill>
                  <a:srgbClr val="242424"/>
                </a:solidFill>
                <a:effectLst/>
                <a:latin typeface="Segoe UI" panose="020B0502040204020203" pitchFamily="34" charset="0"/>
              </a:rPr>
              <a:t>Here is an overview of the userconfig.xml file for a farm module. </a:t>
            </a:r>
          </a:p>
          <a:p>
            <a:pPr marL="0" indent="0">
              <a:buFont typeface="Arial" panose="020B0604020202020204" pitchFamily="34" charset="0"/>
              <a:buNone/>
            </a:pPr>
            <a:r>
              <a:rPr lang="en-US" b="0" i="0" dirty="0">
                <a:solidFill>
                  <a:srgbClr val="242424"/>
                </a:solidFill>
                <a:effectLst/>
                <a:latin typeface="Segoe UI" panose="020B0502040204020203" pitchFamily="34" charset="0"/>
              </a:rPr>
              <a:t>First, you have the heartbeat section defining the networks through which heartbeats must pass. </a:t>
            </a:r>
          </a:p>
          <a:p>
            <a:pPr marL="0" indent="0">
              <a:buFont typeface="Arial" panose="020B0604020202020204" pitchFamily="34" charset="0"/>
              <a:buNone/>
            </a:pPr>
            <a:r>
              <a:rPr lang="en-US" b="0" i="0" dirty="0">
                <a:solidFill>
                  <a:srgbClr val="242424"/>
                </a:solidFill>
                <a:effectLst/>
                <a:latin typeface="Segoe UI" panose="020B0502040204020203" pitchFamily="34" charset="0"/>
              </a:rPr>
              <a:t>Then, you have the virtual IP configuration. </a:t>
            </a:r>
          </a:p>
          <a:p>
            <a:pPr marL="0" indent="0">
              <a:buFont typeface="Arial" panose="020B0604020202020204" pitchFamily="34" charset="0"/>
              <a:buNone/>
            </a:pPr>
            <a:r>
              <a:rPr lang="en-US" b="0" i="0" dirty="0">
                <a:solidFill>
                  <a:srgbClr val="242424"/>
                </a:solidFill>
                <a:effectLst/>
                <a:latin typeface="Segoe UI" panose="020B0502040204020203" pitchFamily="34" charset="0"/>
              </a:rPr>
              <a:t>Next, you see the definition of load balancing rules. </a:t>
            </a:r>
          </a:p>
          <a:p>
            <a:pPr marL="0" indent="0">
              <a:buFont typeface="Arial" panose="020B0604020202020204" pitchFamily="34" charset="0"/>
              <a:buNone/>
            </a:pPr>
            <a:r>
              <a:rPr lang="en-US" b="0" i="0" dirty="0">
                <a:solidFill>
                  <a:srgbClr val="242424"/>
                </a:solidFill>
                <a:effectLst/>
                <a:latin typeface="Segoe UI" panose="020B0502040204020203" pitchFamily="34" charset="0"/>
              </a:rPr>
              <a:t>Following that, you have the user tag, which enables the execution of restart scripts. </a:t>
            </a:r>
          </a:p>
          <a:p>
            <a:pPr marL="0" indent="0">
              <a:buFont typeface="Arial" panose="020B0604020202020204" pitchFamily="34" charset="0"/>
              <a:buNone/>
            </a:pPr>
            <a:r>
              <a:rPr lang="en-US" b="0" i="0" dirty="0">
                <a:solidFill>
                  <a:srgbClr val="242424"/>
                </a:solidFill>
                <a:effectLst/>
                <a:latin typeface="Segoe UI" panose="020B0502040204020203" pitchFamily="34" charset="0"/>
              </a:rPr>
              <a:t>The three other tags on the right of the slide concern checkers and are explained in the checkers slides.</a:t>
            </a:r>
            <a:endParaRPr lang="en-US" sz="1200" dirty="0"/>
          </a:p>
        </p:txBody>
      </p:sp>
      <p:sp>
        <p:nvSpPr>
          <p:cNvPr id="4" name="Espace réservé du numéro de diapositive 3"/>
          <p:cNvSpPr>
            <a:spLocks noGrp="1"/>
          </p:cNvSpPr>
          <p:nvPr>
            <p:ph type="sldNum" sz="quarter" idx="5"/>
          </p:nvPr>
        </p:nvSpPr>
        <p:spPr/>
        <p:txBody>
          <a:bodyPr/>
          <a:lstStyle/>
          <a:p>
            <a:fld id="{AD910B12-E528-4D59-95AD-82AFC587F8BD}" type="slidenum">
              <a:rPr lang="nl-NL" sz="1100">
                <a:latin typeface="Verdana" pitchFamily="34" charset="0"/>
                <a:ea typeface="Verdana" pitchFamily="34" charset="0"/>
                <a:cs typeface="Verdana" pitchFamily="34" charset="0"/>
              </a:rPr>
              <a:pPr/>
              <a:t>6</a:t>
            </a:fld>
            <a:endParaRPr lang="nl-NL" sz="11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956256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Let’s</a:t>
            </a:r>
            <a:r>
              <a:rPr lang="fr-FR" dirty="0"/>
              <a:t> </a:t>
            </a:r>
            <a:r>
              <a:rPr lang="fr-FR" dirty="0" err="1"/>
              <a:t>detail</a:t>
            </a:r>
            <a:r>
              <a:rPr lang="fr-FR" dirty="0"/>
              <a:t> the </a:t>
            </a:r>
            <a:r>
              <a:rPr lang="fr-FR" dirty="0" err="1"/>
              <a:t>heartbeats</a:t>
            </a:r>
            <a:r>
              <a:rPr lang="fr-FR" dirty="0"/>
              <a:t> configuration.</a:t>
            </a:r>
            <a:endParaRPr lang="en-US" dirty="0"/>
          </a:p>
        </p:txBody>
      </p:sp>
    </p:spTree>
    <p:extLst>
      <p:ext uri="{BB962C8B-B14F-4D97-AF65-F5344CB8AC3E}">
        <p14:creationId xmlns:p14="http://schemas.microsoft.com/office/powerpoint/2010/main" val="890410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 typeface="Arial" panose="020B0604020202020204" pitchFamily="34" charset="0"/>
              <a:buNone/>
            </a:pPr>
            <a:r>
              <a:rPr lang="en-US" b="0" i="0" dirty="0">
                <a:solidFill>
                  <a:srgbClr val="242424"/>
                </a:solidFill>
                <a:effectLst/>
                <a:latin typeface="Segoe UI" panose="020B0502040204020203" pitchFamily="34" charset="0"/>
              </a:rPr>
              <a:t>Heartbeats synchronize actions among all nodes to distribute network traffic from clients according to load balancing rules.</a:t>
            </a:r>
          </a:p>
          <a:p>
            <a:pPr marL="0" indent="0">
              <a:buFont typeface="Arial" panose="020B0604020202020204" pitchFamily="34" charset="0"/>
              <a:buNone/>
            </a:pPr>
            <a:r>
              <a:rPr lang="en-US" b="0" i="0" u="none" strike="noStrike" dirty="0">
                <a:solidFill>
                  <a:srgbClr val="6A6A6A"/>
                </a:solidFill>
                <a:effectLst/>
                <a:latin typeface="Segoe UI" panose="020B0502040204020203" pitchFamily="34" charset="0"/>
              </a:rPr>
              <a:t>The farm tag allows the configuration of heartbeats in userconfig.xml. </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In the farm tag, the name attribute is the name of a LAN defined in the cluster.xml file. Here, two heartbeats are defined on the default and private LANs. </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Finally, you can set as many LAN tags as you have network connections between both nodes.</a:t>
            </a:r>
            <a:endParaRPr lang="en-US" b="0" i="0" dirty="0">
              <a:solidFill>
                <a:srgbClr val="171717"/>
              </a:solidFill>
              <a:effectLst/>
              <a:latin typeface="Segoe UI" panose="020B0502040204020203" pitchFamily="34" charset="0"/>
            </a:endParaRPr>
          </a:p>
          <a:p>
            <a:pPr algn="l"/>
            <a:endParaRPr lang="en-US" sz="1200" dirty="0"/>
          </a:p>
        </p:txBody>
      </p:sp>
      <p:sp>
        <p:nvSpPr>
          <p:cNvPr id="4" name="Espace réservé du numéro de diapositive 3"/>
          <p:cNvSpPr>
            <a:spLocks noGrp="1"/>
          </p:cNvSpPr>
          <p:nvPr>
            <p:ph type="sldNum" sz="quarter" idx="5"/>
          </p:nvPr>
        </p:nvSpPr>
        <p:spPr/>
        <p:txBody>
          <a:bodyPr/>
          <a:lstStyle/>
          <a:p>
            <a:fld id="{AD910B12-E528-4D59-95AD-82AFC587F8BD}" type="slidenum">
              <a:rPr lang="nl-NL" sz="1100">
                <a:latin typeface="Verdana" pitchFamily="34" charset="0"/>
                <a:ea typeface="Verdana" pitchFamily="34" charset="0"/>
                <a:cs typeface="Verdana" pitchFamily="34" charset="0"/>
              </a:rPr>
              <a:pPr/>
              <a:t>8</a:t>
            </a:fld>
            <a:endParaRPr lang="nl-NL" sz="11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914849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Let’s</a:t>
            </a:r>
            <a:r>
              <a:rPr lang="fr-FR" dirty="0"/>
              <a:t> </a:t>
            </a:r>
            <a:r>
              <a:rPr lang="fr-FR" dirty="0" err="1"/>
              <a:t>now</a:t>
            </a:r>
            <a:r>
              <a:rPr lang="fr-FR" dirty="0"/>
              <a:t> </a:t>
            </a:r>
            <a:r>
              <a:rPr lang="fr-FR" dirty="0" err="1"/>
              <a:t>detail</a:t>
            </a:r>
            <a:r>
              <a:rPr lang="fr-FR" dirty="0"/>
              <a:t> the </a:t>
            </a:r>
            <a:r>
              <a:rPr lang="fr-FR" dirty="0" err="1"/>
              <a:t>virtual</a:t>
            </a:r>
            <a:r>
              <a:rPr lang="fr-FR" dirty="0"/>
              <a:t> IP configuration and the </a:t>
            </a:r>
            <a:r>
              <a:rPr lang="fr-FR" dirty="0" err="1"/>
              <a:t>load</a:t>
            </a:r>
            <a:r>
              <a:rPr lang="fr-FR" dirty="0"/>
              <a:t> balancing </a:t>
            </a:r>
            <a:r>
              <a:rPr lang="fr-FR" dirty="0" err="1"/>
              <a:t>rules</a:t>
            </a:r>
            <a:r>
              <a:rPr lang="fr-FR" dirty="0"/>
              <a:t>.</a:t>
            </a:r>
            <a:endParaRPr lang="en-US" dirty="0"/>
          </a:p>
        </p:txBody>
      </p:sp>
    </p:spTree>
    <p:extLst>
      <p:ext uri="{BB962C8B-B14F-4D97-AF65-F5344CB8AC3E}">
        <p14:creationId xmlns:p14="http://schemas.microsoft.com/office/powerpoint/2010/main" val="4283671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Deep blue">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BF6968EE-29E2-08A4-4B9F-6B9725253E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077BA4E-0064-451B-B04F-30179C0144FC}"/>
              </a:ext>
            </a:extLst>
          </p:cNvPr>
          <p:cNvSpPr>
            <a:spLocks noGrp="1"/>
          </p:cNvSpPr>
          <p:nvPr>
            <p:ph type="ctrTitle" hasCustomPrompt="1"/>
          </p:nvPr>
        </p:nvSpPr>
        <p:spPr>
          <a:xfrm>
            <a:off x="804016" y="2853868"/>
            <a:ext cx="9144000" cy="1137797"/>
          </a:xfrm>
          <a:prstGeom prst="rect">
            <a:avLst/>
          </a:prstGeom>
        </p:spPr>
        <p:txBody>
          <a:bodyPr anchor="b">
            <a:noAutofit/>
          </a:bodyPr>
          <a:lstStyle>
            <a:lvl1pPr algn="l">
              <a:lnSpc>
                <a:spcPct val="100000"/>
              </a:lnSpc>
              <a:defRPr sz="3800" spc="0">
                <a:solidFill>
                  <a:schemeClr val="bg1"/>
                </a:solidFill>
                <a:latin typeface="Montserrat SemiBold" pitchFamily="2" charset="0"/>
              </a:defRPr>
            </a:lvl1pPr>
          </a:lstStyle>
          <a:p>
            <a:r>
              <a:rPr lang="en-NL" dirty="0"/>
              <a:t>Title of the presentation</a:t>
            </a:r>
            <a:br>
              <a:rPr lang="en-NL" dirty="0"/>
            </a:br>
            <a:r>
              <a:rPr lang="en-NL" dirty="0"/>
              <a:t>Montserrat Semibold 38 pt</a:t>
            </a:r>
            <a:endParaRPr lang="nl-NL" dirty="0"/>
          </a:p>
        </p:txBody>
      </p:sp>
      <p:sp>
        <p:nvSpPr>
          <p:cNvPr id="3" name="Subtitle 2">
            <a:extLst>
              <a:ext uri="{FF2B5EF4-FFF2-40B4-BE49-F238E27FC236}">
                <a16:creationId xmlns:a16="http://schemas.microsoft.com/office/drawing/2014/main" id="{5B733730-E338-44D3-B4DD-6CA6D568E317}"/>
              </a:ext>
            </a:extLst>
          </p:cNvPr>
          <p:cNvSpPr>
            <a:spLocks noGrp="1"/>
          </p:cNvSpPr>
          <p:nvPr>
            <p:ph type="subTitle" idx="1" hasCustomPrompt="1"/>
          </p:nvPr>
        </p:nvSpPr>
        <p:spPr>
          <a:xfrm>
            <a:off x="797609" y="4015145"/>
            <a:ext cx="9144000" cy="551218"/>
          </a:xfrm>
          <a:prstGeom prst="rect">
            <a:avLst/>
          </a:prstGeom>
        </p:spPr>
        <p:txBody>
          <a:bodyPr anchor="t" anchorCtr="0">
            <a:noAutofit/>
          </a:bodyPr>
          <a:lstStyle>
            <a:lvl1pPr marL="0" indent="0" algn="l">
              <a:buNone/>
              <a:defRPr sz="2100">
                <a:solidFill>
                  <a:schemeClr val="bg1"/>
                </a:solidFill>
                <a:latin typeface="Montserrat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of the presentation Montserrat Medium 21pt</a:t>
            </a:r>
          </a:p>
        </p:txBody>
      </p:sp>
      <p:sp>
        <p:nvSpPr>
          <p:cNvPr id="14" name="Text Placeholder 16">
            <a:extLst>
              <a:ext uri="{FF2B5EF4-FFF2-40B4-BE49-F238E27FC236}">
                <a16:creationId xmlns:a16="http://schemas.microsoft.com/office/drawing/2014/main" id="{813D7097-1C5E-47D8-B397-E0B82109BDA0}"/>
              </a:ext>
            </a:extLst>
          </p:cNvPr>
          <p:cNvSpPr>
            <a:spLocks noGrp="1"/>
          </p:cNvSpPr>
          <p:nvPr>
            <p:ph type="body" sz="quarter" idx="13" hasCustomPrompt="1"/>
          </p:nvPr>
        </p:nvSpPr>
        <p:spPr bwMode="invGray">
          <a:xfrm>
            <a:off x="893590" y="5866179"/>
            <a:ext cx="3201843" cy="624251"/>
          </a:xfrm>
          <a:prstGeom prst="rect">
            <a:avLst/>
          </a:prstGeom>
        </p:spPr>
        <p:txBody>
          <a:bodyPr wrap="none" lIns="0" tIns="0" rIns="0" bIns="0" anchor="b">
            <a:noAutofit/>
          </a:bodyPr>
          <a:lstStyle>
            <a:lvl1pPr marL="0" indent="0" algn="l" defTabSz="914400" rtl="0" eaLnBrk="1" latinLnBrk="0" hangingPunct="1">
              <a:lnSpc>
                <a:spcPct val="100000"/>
              </a:lnSpc>
              <a:spcBef>
                <a:spcPts val="0"/>
              </a:spcBef>
              <a:spcAft>
                <a:spcPts val="0"/>
              </a:spcAft>
              <a:buClr>
                <a:srgbClr val="0588E8"/>
              </a:buClr>
              <a:buSzPct val="85000"/>
              <a:buFont typeface="Lucida Sans Unicode" pitchFamily="34" charset="0"/>
              <a:buNone/>
              <a:defRPr lang="en-US" sz="1200" kern="1200" baseline="0" dirty="0" smtClean="0">
                <a:solidFill>
                  <a:schemeClr val="bg1"/>
                </a:solidFill>
                <a:latin typeface="Montserrat Medium" pitchFamily="2" charset="0"/>
                <a:ea typeface="Verdana" pitchFamily="34" charset="0"/>
                <a:cs typeface="Montserrat Medium" pitchFamily="2" charset="0"/>
              </a:defRPr>
            </a:lvl1pPr>
            <a:lvl2pPr marL="0" indent="0" algn="l" defTabSz="914400" rtl="0" eaLnBrk="1" latinLnBrk="0" hangingPunct="1">
              <a:lnSpc>
                <a:spcPct val="100000"/>
              </a:lnSpc>
              <a:spcBef>
                <a:spcPts val="0"/>
              </a:spcBef>
              <a:spcAft>
                <a:spcPts val="0"/>
              </a:spcAft>
              <a:buClr>
                <a:srgbClr val="0588E8"/>
              </a:buClr>
              <a:buSzPct val="85000"/>
              <a:buFont typeface="Lucida Sans Unicode" pitchFamily="34" charset="0"/>
              <a:buNone/>
              <a:defRPr lang="en-US" sz="1200" kern="1200" baseline="0" dirty="0" smtClean="0">
                <a:solidFill>
                  <a:schemeClr val="bg1"/>
                </a:solidFill>
                <a:latin typeface="Montserrat Medium" pitchFamily="2" charset="0"/>
                <a:ea typeface="Verdana" pitchFamily="34" charset="0"/>
                <a:cs typeface="Montserrat Medium" pitchFamily="2" charset="0"/>
              </a:defRPr>
            </a:lvl2pPr>
            <a:lvl3pPr marL="0" indent="0" algn="l" defTabSz="914400" rtl="0" eaLnBrk="1" latinLnBrk="0" hangingPunct="1">
              <a:spcBef>
                <a:spcPts val="0"/>
              </a:spcBef>
              <a:spcAft>
                <a:spcPts val="0"/>
              </a:spcAft>
              <a:buClr>
                <a:srgbClr val="0588E8"/>
              </a:buClr>
              <a:buSzPct val="85000"/>
              <a:buFont typeface="Lucida Sans Unicode" pitchFamily="34" charset="0"/>
              <a:buNone/>
              <a:defRPr lang="en-US" sz="1200" kern="1200" baseline="0" dirty="0" smtClean="0">
                <a:solidFill>
                  <a:srgbClr val="808080"/>
                </a:solidFill>
                <a:latin typeface="Raleway Light" pitchFamily="2" charset="0"/>
                <a:ea typeface="Verdana" pitchFamily="34" charset="0"/>
                <a:cs typeface="Verdana" pitchFamily="34" charset="0"/>
              </a:defRPr>
            </a:lvl3pPr>
          </a:lstStyle>
          <a:p>
            <a:pPr marL="0" marR="0" lvl="0" indent="0" algn="l" defTabSz="914400" rtl="0" eaLnBrk="1" fontAlgn="auto" latinLnBrk="0" hangingPunct="1">
              <a:lnSpc>
                <a:spcPct val="100000"/>
              </a:lnSpc>
              <a:spcBef>
                <a:spcPts val="0"/>
              </a:spcBef>
              <a:spcAft>
                <a:spcPts val="0"/>
              </a:spcAft>
              <a:buClr>
                <a:srgbClr val="0588E8"/>
              </a:buClr>
              <a:buSzPct val="85000"/>
              <a:buFont typeface="Lucida Sans Unicode" pitchFamily="34" charset="0"/>
              <a:buNone/>
              <a:tabLst/>
              <a:defRPr/>
            </a:pPr>
            <a:r>
              <a:rPr lang="en-US" dirty="0"/>
              <a:t>Presenter Name</a:t>
            </a:r>
            <a:br>
              <a:rPr lang="en-NL" dirty="0"/>
            </a:br>
            <a:r>
              <a:rPr lang="en-US" dirty="0"/>
              <a:t>Job Title</a:t>
            </a:r>
            <a:br>
              <a:rPr lang="en-NL" dirty="0"/>
            </a:br>
            <a:r>
              <a:rPr lang="en-NL" dirty="0"/>
              <a:t>DD/MM/YYYY</a:t>
            </a:r>
            <a:endParaRPr lang="en-US" dirty="0"/>
          </a:p>
        </p:txBody>
      </p:sp>
    </p:spTree>
    <p:extLst>
      <p:ext uri="{BB962C8B-B14F-4D97-AF65-F5344CB8AC3E}">
        <p14:creationId xmlns:p14="http://schemas.microsoft.com/office/powerpoint/2010/main" val="2046654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96816-C8D8-4D33-ADC6-A0DDE3C6E31E}"/>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5" name="Text Placeholder 4">
            <a:extLst>
              <a:ext uri="{FF2B5EF4-FFF2-40B4-BE49-F238E27FC236}">
                <a16:creationId xmlns:a16="http://schemas.microsoft.com/office/drawing/2014/main" id="{EA2E3C4D-A53B-49B6-90E2-150065B8751E}"/>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11" name="Text Placeholder 5">
            <a:extLst>
              <a:ext uri="{FF2B5EF4-FFF2-40B4-BE49-F238E27FC236}">
                <a16:creationId xmlns:a16="http://schemas.microsoft.com/office/drawing/2014/main" id="{0F61FD8B-EBAC-431F-8905-95E0C7426B9E}"/>
              </a:ext>
            </a:extLst>
          </p:cNvPr>
          <p:cNvSpPr>
            <a:spLocks noGrp="1"/>
          </p:cNvSpPr>
          <p:nvPr>
            <p:ph type="body" sz="quarter" idx="11"/>
          </p:nvPr>
        </p:nvSpPr>
        <p:spPr>
          <a:xfrm>
            <a:off x="316800" y="1316038"/>
            <a:ext cx="5542569" cy="4637087"/>
          </a:xfrm>
          <a:prstGeom prst="rect">
            <a:avLst/>
          </a:prstGeom>
        </p:spPr>
        <p:txBody>
          <a:bodyPr vert="horz" lIns="91440" tIns="45720" rIns="91440" bIns="45720" rtlCol="0">
            <a:normAutofit/>
          </a:bodyPr>
          <a:lstStyle>
            <a:lvl1pPr>
              <a:defRPr lang="nl-NL" dirty="0"/>
            </a:lvl1pPr>
          </a:lstStyle>
          <a:p>
            <a:pPr lvl="0"/>
            <a:r>
              <a:rPr lang="fr-FR"/>
              <a:t>Cliquez pour modifier les styles du texte du masque</a:t>
            </a:r>
          </a:p>
        </p:txBody>
      </p:sp>
      <p:sp>
        <p:nvSpPr>
          <p:cNvPr id="13" name="Text Placeholder 5">
            <a:extLst>
              <a:ext uri="{FF2B5EF4-FFF2-40B4-BE49-F238E27FC236}">
                <a16:creationId xmlns:a16="http://schemas.microsoft.com/office/drawing/2014/main" id="{74A7F2C9-5B52-4373-9742-E65FC6C6DD35}"/>
              </a:ext>
            </a:extLst>
          </p:cNvPr>
          <p:cNvSpPr>
            <a:spLocks noGrp="1"/>
          </p:cNvSpPr>
          <p:nvPr>
            <p:ph type="body" sz="quarter" idx="13"/>
          </p:nvPr>
        </p:nvSpPr>
        <p:spPr>
          <a:xfrm>
            <a:off x="6258231" y="1316037"/>
            <a:ext cx="5542569" cy="4637087"/>
          </a:xfrm>
          <a:prstGeom prst="rect">
            <a:avLst/>
          </a:prstGeom>
        </p:spPr>
        <p:txBody>
          <a:bodyPr vert="horz" lIns="91440" tIns="45720" rIns="91440" bIns="45720" rtlCol="0">
            <a:normAutofit/>
          </a:bodyPr>
          <a:lstStyle>
            <a:lvl1pPr>
              <a:defRPr lang="nl-NL" dirty="0"/>
            </a:lvl1pPr>
          </a:lstStyle>
          <a:p>
            <a:pPr lvl="0"/>
            <a:r>
              <a:rPr lang="fr-FR"/>
              <a:t>Cliquez pour modifier les styles du texte du masque</a:t>
            </a:r>
          </a:p>
        </p:txBody>
      </p:sp>
    </p:spTree>
    <p:extLst>
      <p:ext uri="{BB962C8B-B14F-4D97-AF65-F5344CB8AC3E}">
        <p14:creationId xmlns:p14="http://schemas.microsoft.com/office/powerpoint/2010/main" val="313371689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Four images + four text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10" name="Picture Placeholder 5">
            <a:extLst>
              <a:ext uri="{FF2B5EF4-FFF2-40B4-BE49-F238E27FC236}">
                <a16:creationId xmlns:a16="http://schemas.microsoft.com/office/drawing/2014/main" id="{4DA07A1E-7E43-40F2-95A9-1DAE8473B2B8}"/>
              </a:ext>
            </a:extLst>
          </p:cNvPr>
          <p:cNvSpPr>
            <a:spLocks noGrp="1"/>
          </p:cNvSpPr>
          <p:nvPr>
            <p:ph type="pic" sz="quarter" idx="14" hasCustomPrompt="1"/>
          </p:nvPr>
        </p:nvSpPr>
        <p:spPr>
          <a:xfrm>
            <a:off x="414338" y="1429965"/>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20" name="Picture Placeholder 5">
            <a:extLst>
              <a:ext uri="{FF2B5EF4-FFF2-40B4-BE49-F238E27FC236}">
                <a16:creationId xmlns:a16="http://schemas.microsoft.com/office/drawing/2014/main" id="{BA3582E0-15F7-4939-B5EE-0DCB1F5EB669}"/>
              </a:ext>
            </a:extLst>
          </p:cNvPr>
          <p:cNvSpPr>
            <a:spLocks noGrp="1"/>
          </p:cNvSpPr>
          <p:nvPr>
            <p:ph type="pic" sz="quarter" idx="20" hasCustomPrompt="1"/>
          </p:nvPr>
        </p:nvSpPr>
        <p:spPr>
          <a:xfrm>
            <a:off x="6292518" y="1429965"/>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24" name="Picture Placeholder 5">
            <a:extLst>
              <a:ext uri="{FF2B5EF4-FFF2-40B4-BE49-F238E27FC236}">
                <a16:creationId xmlns:a16="http://schemas.microsoft.com/office/drawing/2014/main" id="{B75F2EC0-3A73-4ED4-A42B-B55C74D832F1}"/>
              </a:ext>
            </a:extLst>
          </p:cNvPr>
          <p:cNvSpPr>
            <a:spLocks noGrp="1"/>
          </p:cNvSpPr>
          <p:nvPr>
            <p:ph type="pic" sz="quarter" idx="22" hasCustomPrompt="1"/>
          </p:nvPr>
        </p:nvSpPr>
        <p:spPr>
          <a:xfrm>
            <a:off x="414338" y="3826923"/>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26" name="Picture Placeholder 5">
            <a:extLst>
              <a:ext uri="{FF2B5EF4-FFF2-40B4-BE49-F238E27FC236}">
                <a16:creationId xmlns:a16="http://schemas.microsoft.com/office/drawing/2014/main" id="{5AF3F779-9DC3-4AAF-AE3B-9FE0C5FA02B0}"/>
              </a:ext>
            </a:extLst>
          </p:cNvPr>
          <p:cNvSpPr>
            <a:spLocks noGrp="1"/>
          </p:cNvSpPr>
          <p:nvPr>
            <p:ph type="pic" sz="quarter" idx="24" hasCustomPrompt="1"/>
          </p:nvPr>
        </p:nvSpPr>
        <p:spPr>
          <a:xfrm>
            <a:off x="6292518" y="3826923"/>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14" name="Text Placeholder 4">
            <a:extLst>
              <a:ext uri="{FF2B5EF4-FFF2-40B4-BE49-F238E27FC236}">
                <a16:creationId xmlns:a16="http://schemas.microsoft.com/office/drawing/2014/main" id="{033AC978-A238-4386-8624-0CCD5A155122}"/>
              </a:ext>
            </a:extLst>
          </p:cNvPr>
          <p:cNvSpPr>
            <a:spLocks noGrp="1"/>
          </p:cNvSpPr>
          <p:nvPr>
            <p:ph type="body" sz="quarter" idx="38"/>
          </p:nvPr>
        </p:nvSpPr>
        <p:spPr bwMode="invGray">
          <a:xfrm>
            <a:off x="2805716"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17" name="Text Placeholder 4">
            <a:extLst>
              <a:ext uri="{FF2B5EF4-FFF2-40B4-BE49-F238E27FC236}">
                <a16:creationId xmlns:a16="http://schemas.microsoft.com/office/drawing/2014/main" id="{47AFCE78-5C36-44C8-91C8-92D9BA8B2A07}"/>
              </a:ext>
            </a:extLst>
          </p:cNvPr>
          <p:cNvSpPr>
            <a:spLocks noGrp="1"/>
          </p:cNvSpPr>
          <p:nvPr>
            <p:ph type="body" sz="quarter" idx="39"/>
          </p:nvPr>
        </p:nvSpPr>
        <p:spPr bwMode="invGray">
          <a:xfrm>
            <a:off x="2805716"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18" name="Text Placeholder 4">
            <a:extLst>
              <a:ext uri="{FF2B5EF4-FFF2-40B4-BE49-F238E27FC236}">
                <a16:creationId xmlns:a16="http://schemas.microsoft.com/office/drawing/2014/main" id="{B1908094-B0A8-4A77-A781-2F7092A350B6}"/>
              </a:ext>
            </a:extLst>
          </p:cNvPr>
          <p:cNvSpPr>
            <a:spLocks noGrp="1"/>
          </p:cNvSpPr>
          <p:nvPr>
            <p:ph type="body" sz="quarter" idx="40"/>
          </p:nvPr>
        </p:nvSpPr>
        <p:spPr bwMode="invGray">
          <a:xfrm>
            <a:off x="8668800" y="1429965"/>
            <a:ext cx="3132000" cy="2130358"/>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1" name="Text Placeholder 4">
            <a:extLst>
              <a:ext uri="{FF2B5EF4-FFF2-40B4-BE49-F238E27FC236}">
                <a16:creationId xmlns:a16="http://schemas.microsoft.com/office/drawing/2014/main" id="{FBDCD943-E55C-4177-BFF5-0964EED39798}"/>
              </a:ext>
            </a:extLst>
          </p:cNvPr>
          <p:cNvSpPr>
            <a:spLocks noGrp="1"/>
          </p:cNvSpPr>
          <p:nvPr>
            <p:ph type="body" sz="quarter" idx="41"/>
          </p:nvPr>
        </p:nvSpPr>
        <p:spPr bwMode="invGray">
          <a:xfrm>
            <a:off x="8668800"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425483414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_Four highlight blocks + four text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14" name="Rectangle: Rounded Corners 13">
            <a:extLst>
              <a:ext uri="{FF2B5EF4-FFF2-40B4-BE49-F238E27FC236}">
                <a16:creationId xmlns:a16="http://schemas.microsoft.com/office/drawing/2014/main" id="{E3CA8B58-D28A-433A-8884-CEC98561B5DF}"/>
              </a:ext>
            </a:extLst>
          </p:cNvPr>
          <p:cNvSpPr/>
          <p:nvPr userDrawn="1"/>
        </p:nvSpPr>
        <p:spPr>
          <a:xfrm>
            <a:off x="422777" y="1429965"/>
            <a:ext cx="2070313" cy="2130357"/>
          </a:xfrm>
          <a:prstGeom prst="roundRect">
            <a:avLst>
              <a:gd name="adj" fmla="val 5789"/>
            </a:avLst>
          </a:prstGeom>
          <a:solidFill>
            <a:srgbClr val="2D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Rectangle: Rounded Corners 16">
            <a:extLst>
              <a:ext uri="{FF2B5EF4-FFF2-40B4-BE49-F238E27FC236}">
                <a16:creationId xmlns:a16="http://schemas.microsoft.com/office/drawing/2014/main" id="{F759717C-E81C-4C70-9235-FF3D6ED69F8A}"/>
              </a:ext>
            </a:extLst>
          </p:cNvPr>
          <p:cNvSpPr/>
          <p:nvPr userDrawn="1"/>
        </p:nvSpPr>
        <p:spPr>
          <a:xfrm>
            <a:off x="422777" y="3826922"/>
            <a:ext cx="2070313" cy="2130357"/>
          </a:xfrm>
          <a:prstGeom prst="roundRect">
            <a:avLst>
              <a:gd name="adj" fmla="val 5789"/>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Text Placeholder 4">
            <a:extLst>
              <a:ext uri="{FF2B5EF4-FFF2-40B4-BE49-F238E27FC236}">
                <a16:creationId xmlns:a16="http://schemas.microsoft.com/office/drawing/2014/main" id="{074D446E-B224-472C-980C-5E05C0359A01}"/>
              </a:ext>
            </a:extLst>
          </p:cNvPr>
          <p:cNvSpPr>
            <a:spLocks noGrp="1"/>
          </p:cNvSpPr>
          <p:nvPr>
            <p:ph type="body" sz="quarter" idx="34"/>
          </p:nvPr>
        </p:nvSpPr>
        <p:spPr bwMode="invGray">
          <a:xfrm>
            <a:off x="617775" y="1631004"/>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21" name="Text Placeholder 4">
            <a:extLst>
              <a:ext uri="{FF2B5EF4-FFF2-40B4-BE49-F238E27FC236}">
                <a16:creationId xmlns:a16="http://schemas.microsoft.com/office/drawing/2014/main" id="{74E93D42-A67E-465A-839D-8F565E7FAE97}"/>
              </a:ext>
            </a:extLst>
          </p:cNvPr>
          <p:cNvSpPr>
            <a:spLocks noGrp="1"/>
          </p:cNvSpPr>
          <p:nvPr>
            <p:ph type="body" sz="quarter" idx="36"/>
          </p:nvPr>
        </p:nvSpPr>
        <p:spPr bwMode="invGray">
          <a:xfrm>
            <a:off x="617775" y="4033913"/>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7" name="Rectangle: Rounded Corners 26">
            <a:extLst>
              <a:ext uri="{FF2B5EF4-FFF2-40B4-BE49-F238E27FC236}">
                <a16:creationId xmlns:a16="http://schemas.microsoft.com/office/drawing/2014/main" id="{1047352F-5E4B-4E67-95C0-019B5ECC2AB2}"/>
              </a:ext>
            </a:extLst>
          </p:cNvPr>
          <p:cNvSpPr/>
          <p:nvPr userDrawn="1"/>
        </p:nvSpPr>
        <p:spPr>
          <a:xfrm>
            <a:off x="6287693" y="1429965"/>
            <a:ext cx="2070313" cy="2130357"/>
          </a:xfrm>
          <a:prstGeom prst="roundRect">
            <a:avLst>
              <a:gd name="adj" fmla="val 5789"/>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8" name="Rectangle: Rounded Corners 27">
            <a:extLst>
              <a:ext uri="{FF2B5EF4-FFF2-40B4-BE49-F238E27FC236}">
                <a16:creationId xmlns:a16="http://schemas.microsoft.com/office/drawing/2014/main" id="{998C8F63-546B-4516-BC2C-7FFA8AFABDB8}"/>
              </a:ext>
            </a:extLst>
          </p:cNvPr>
          <p:cNvSpPr/>
          <p:nvPr userDrawn="1"/>
        </p:nvSpPr>
        <p:spPr>
          <a:xfrm>
            <a:off x="6287691" y="3831255"/>
            <a:ext cx="2070313" cy="2130357"/>
          </a:xfrm>
          <a:prstGeom prst="roundRect">
            <a:avLst>
              <a:gd name="adj" fmla="val 5789"/>
            </a:avLst>
          </a:prstGeom>
          <a:solidFill>
            <a:srgbClr val="00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9" name="Text Placeholder 4">
            <a:extLst>
              <a:ext uri="{FF2B5EF4-FFF2-40B4-BE49-F238E27FC236}">
                <a16:creationId xmlns:a16="http://schemas.microsoft.com/office/drawing/2014/main" id="{B0E0D8AF-49E6-49E0-9F50-362332B8B924}"/>
              </a:ext>
            </a:extLst>
          </p:cNvPr>
          <p:cNvSpPr>
            <a:spLocks noGrp="1"/>
          </p:cNvSpPr>
          <p:nvPr>
            <p:ph type="body" sz="quarter" idx="35"/>
          </p:nvPr>
        </p:nvSpPr>
        <p:spPr bwMode="invGray">
          <a:xfrm>
            <a:off x="6482691" y="1631004"/>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0" name="Text Placeholder 4">
            <a:extLst>
              <a:ext uri="{FF2B5EF4-FFF2-40B4-BE49-F238E27FC236}">
                <a16:creationId xmlns:a16="http://schemas.microsoft.com/office/drawing/2014/main" id="{73A7A69C-7DE5-4E67-A136-A50A826334EF}"/>
              </a:ext>
            </a:extLst>
          </p:cNvPr>
          <p:cNvSpPr>
            <a:spLocks noGrp="1"/>
          </p:cNvSpPr>
          <p:nvPr>
            <p:ph type="body" sz="quarter" idx="37"/>
          </p:nvPr>
        </p:nvSpPr>
        <p:spPr bwMode="invGray">
          <a:xfrm>
            <a:off x="6482691" y="4033913"/>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31" name="Text Placeholder 4">
            <a:extLst>
              <a:ext uri="{FF2B5EF4-FFF2-40B4-BE49-F238E27FC236}">
                <a16:creationId xmlns:a16="http://schemas.microsoft.com/office/drawing/2014/main" id="{40198DF7-CEAE-47CF-94B7-60626AC3CAA4}"/>
              </a:ext>
            </a:extLst>
          </p:cNvPr>
          <p:cNvSpPr>
            <a:spLocks noGrp="1"/>
          </p:cNvSpPr>
          <p:nvPr>
            <p:ph type="body" sz="quarter" idx="38"/>
          </p:nvPr>
        </p:nvSpPr>
        <p:spPr bwMode="invGray">
          <a:xfrm>
            <a:off x="2784434"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2" name="Text Placeholder 4">
            <a:extLst>
              <a:ext uri="{FF2B5EF4-FFF2-40B4-BE49-F238E27FC236}">
                <a16:creationId xmlns:a16="http://schemas.microsoft.com/office/drawing/2014/main" id="{2E71C253-CB2E-4933-98E4-5EE04CF92642}"/>
              </a:ext>
            </a:extLst>
          </p:cNvPr>
          <p:cNvSpPr>
            <a:spLocks noGrp="1"/>
          </p:cNvSpPr>
          <p:nvPr>
            <p:ph type="body" sz="quarter" idx="39"/>
          </p:nvPr>
        </p:nvSpPr>
        <p:spPr bwMode="invGray">
          <a:xfrm>
            <a:off x="2784434" y="3826923"/>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3" name="Text Placeholder 4">
            <a:extLst>
              <a:ext uri="{FF2B5EF4-FFF2-40B4-BE49-F238E27FC236}">
                <a16:creationId xmlns:a16="http://schemas.microsoft.com/office/drawing/2014/main" id="{43C3C0BE-76A9-4AEB-B881-463AEFD97AD2}"/>
              </a:ext>
            </a:extLst>
          </p:cNvPr>
          <p:cNvSpPr>
            <a:spLocks noGrp="1"/>
          </p:cNvSpPr>
          <p:nvPr>
            <p:ph type="body" sz="quarter" idx="40"/>
          </p:nvPr>
        </p:nvSpPr>
        <p:spPr bwMode="invGray">
          <a:xfrm>
            <a:off x="8668799"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4" name="Text Placeholder 4">
            <a:extLst>
              <a:ext uri="{FF2B5EF4-FFF2-40B4-BE49-F238E27FC236}">
                <a16:creationId xmlns:a16="http://schemas.microsoft.com/office/drawing/2014/main" id="{0848F375-61FF-4AC2-BA7D-635E975C5F95}"/>
              </a:ext>
            </a:extLst>
          </p:cNvPr>
          <p:cNvSpPr>
            <a:spLocks noGrp="1"/>
          </p:cNvSpPr>
          <p:nvPr>
            <p:ph type="body" sz="quarter" idx="41"/>
          </p:nvPr>
        </p:nvSpPr>
        <p:spPr bwMode="invGray">
          <a:xfrm>
            <a:off x="8668799"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406985433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Four highlight blocks centered + four text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14" name="Rectangle: Rounded Corners 13">
            <a:extLst>
              <a:ext uri="{FF2B5EF4-FFF2-40B4-BE49-F238E27FC236}">
                <a16:creationId xmlns:a16="http://schemas.microsoft.com/office/drawing/2014/main" id="{E3CA8B58-D28A-433A-8884-CEC98561B5DF}"/>
              </a:ext>
            </a:extLst>
          </p:cNvPr>
          <p:cNvSpPr/>
          <p:nvPr userDrawn="1"/>
        </p:nvSpPr>
        <p:spPr>
          <a:xfrm>
            <a:off x="3869489" y="1429965"/>
            <a:ext cx="2070313" cy="2130357"/>
          </a:xfrm>
          <a:prstGeom prst="roundRect">
            <a:avLst>
              <a:gd name="adj" fmla="val 5789"/>
            </a:avLst>
          </a:prstGeom>
          <a:solidFill>
            <a:srgbClr val="2D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Rectangle: Rounded Corners 16">
            <a:extLst>
              <a:ext uri="{FF2B5EF4-FFF2-40B4-BE49-F238E27FC236}">
                <a16:creationId xmlns:a16="http://schemas.microsoft.com/office/drawing/2014/main" id="{F759717C-E81C-4C70-9235-FF3D6ED69F8A}"/>
              </a:ext>
            </a:extLst>
          </p:cNvPr>
          <p:cNvSpPr/>
          <p:nvPr userDrawn="1"/>
        </p:nvSpPr>
        <p:spPr>
          <a:xfrm>
            <a:off x="3833087" y="3847180"/>
            <a:ext cx="2070313" cy="2130357"/>
          </a:xfrm>
          <a:prstGeom prst="roundRect">
            <a:avLst>
              <a:gd name="adj" fmla="val 5789"/>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Text Placeholder 4">
            <a:extLst>
              <a:ext uri="{FF2B5EF4-FFF2-40B4-BE49-F238E27FC236}">
                <a16:creationId xmlns:a16="http://schemas.microsoft.com/office/drawing/2014/main" id="{074D446E-B224-472C-980C-5E05C0359A01}"/>
              </a:ext>
            </a:extLst>
          </p:cNvPr>
          <p:cNvSpPr>
            <a:spLocks noGrp="1"/>
          </p:cNvSpPr>
          <p:nvPr>
            <p:ph type="body" sz="quarter" idx="34"/>
          </p:nvPr>
        </p:nvSpPr>
        <p:spPr bwMode="invGray">
          <a:xfrm>
            <a:off x="4064487" y="1631004"/>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21" name="Text Placeholder 4">
            <a:extLst>
              <a:ext uri="{FF2B5EF4-FFF2-40B4-BE49-F238E27FC236}">
                <a16:creationId xmlns:a16="http://schemas.microsoft.com/office/drawing/2014/main" id="{74E93D42-A67E-465A-839D-8F565E7FAE97}"/>
              </a:ext>
            </a:extLst>
          </p:cNvPr>
          <p:cNvSpPr>
            <a:spLocks noGrp="1"/>
          </p:cNvSpPr>
          <p:nvPr>
            <p:ph type="body" sz="quarter" idx="36"/>
          </p:nvPr>
        </p:nvSpPr>
        <p:spPr bwMode="invGray">
          <a:xfrm>
            <a:off x="4064487" y="4049837"/>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7" name="Rectangle: Rounded Corners 26">
            <a:extLst>
              <a:ext uri="{FF2B5EF4-FFF2-40B4-BE49-F238E27FC236}">
                <a16:creationId xmlns:a16="http://schemas.microsoft.com/office/drawing/2014/main" id="{1047352F-5E4B-4E67-95C0-019B5ECC2AB2}"/>
              </a:ext>
            </a:extLst>
          </p:cNvPr>
          <p:cNvSpPr/>
          <p:nvPr userDrawn="1"/>
        </p:nvSpPr>
        <p:spPr>
          <a:xfrm>
            <a:off x="6214195" y="1429965"/>
            <a:ext cx="2070313" cy="2130357"/>
          </a:xfrm>
          <a:prstGeom prst="roundRect">
            <a:avLst>
              <a:gd name="adj" fmla="val 5789"/>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8" name="Rectangle: Rounded Corners 27">
            <a:extLst>
              <a:ext uri="{FF2B5EF4-FFF2-40B4-BE49-F238E27FC236}">
                <a16:creationId xmlns:a16="http://schemas.microsoft.com/office/drawing/2014/main" id="{998C8F63-546B-4516-BC2C-7FFA8AFABDB8}"/>
              </a:ext>
            </a:extLst>
          </p:cNvPr>
          <p:cNvSpPr/>
          <p:nvPr userDrawn="1"/>
        </p:nvSpPr>
        <p:spPr>
          <a:xfrm>
            <a:off x="6214195" y="3831255"/>
            <a:ext cx="2070313" cy="2130357"/>
          </a:xfrm>
          <a:prstGeom prst="roundRect">
            <a:avLst>
              <a:gd name="adj" fmla="val 5789"/>
            </a:avLst>
          </a:prstGeom>
          <a:solidFill>
            <a:srgbClr val="00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9" name="Text Placeholder 4">
            <a:extLst>
              <a:ext uri="{FF2B5EF4-FFF2-40B4-BE49-F238E27FC236}">
                <a16:creationId xmlns:a16="http://schemas.microsoft.com/office/drawing/2014/main" id="{B0E0D8AF-49E6-49E0-9F50-362332B8B924}"/>
              </a:ext>
            </a:extLst>
          </p:cNvPr>
          <p:cNvSpPr>
            <a:spLocks noGrp="1"/>
          </p:cNvSpPr>
          <p:nvPr>
            <p:ph type="body" sz="quarter" idx="35"/>
          </p:nvPr>
        </p:nvSpPr>
        <p:spPr bwMode="invGray">
          <a:xfrm>
            <a:off x="6409193" y="1631004"/>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0" name="Text Placeholder 4">
            <a:extLst>
              <a:ext uri="{FF2B5EF4-FFF2-40B4-BE49-F238E27FC236}">
                <a16:creationId xmlns:a16="http://schemas.microsoft.com/office/drawing/2014/main" id="{73A7A69C-7DE5-4E67-A136-A50A826334EF}"/>
              </a:ext>
            </a:extLst>
          </p:cNvPr>
          <p:cNvSpPr>
            <a:spLocks noGrp="1"/>
          </p:cNvSpPr>
          <p:nvPr>
            <p:ph type="body" sz="quarter" idx="37"/>
          </p:nvPr>
        </p:nvSpPr>
        <p:spPr bwMode="invGray">
          <a:xfrm>
            <a:off x="6409193" y="4033913"/>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31" name="Text Placeholder 4">
            <a:extLst>
              <a:ext uri="{FF2B5EF4-FFF2-40B4-BE49-F238E27FC236}">
                <a16:creationId xmlns:a16="http://schemas.microsoft.com/office/drawing/2014/main" id="{40198DF7-CEAE-47CF-94B7-60626AC3CAA4}"/>
              </a:ext>
            </a:extLst>
          </p:cNvPr>
          <p:cNvSpPr>
            <a:spLocks noGrp="1"/>
          </p:cNvSpPr>
          <p:nvPr>
            <p:ph type="body" sz="quarter" idx="38"/>
          </p:nvPr>
        </p:nvSpPr>
        <p:spPr bwMode="invGray">
          <a:xfrm>
            <a:off x="316799"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2" name="Text Placeholder 4">
            <a:extLst>
              <a:ext uri="{FF2B5EF4-FFF2-40B4-BE49-F238E27FC236}">
                <a16:creationId xmlns:a16="http://schemas.microsoft.com/office/drawing/2014/main" id="{2E71C253-CB2E-4933-98E4-5EE04CF92642}"/>
              </a:ext>
            </a:extLst>
          </p:cNvPr>
          <p:cNvSpPr>
            <a:spLocks noGrp="1"/>
          </p:cNvSpPr>
          <p:nvPr>
            <p:ph type="body" sz="quarter" idx="39"/>
          </p:nvPr>
        </p:nvSpPr>
        <p:spPr bwMode="invGray">
          <a:xfrm>
            <a:off x="316799" y="3847180"/>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3" name="Text Placeholder 4">
            <a:extLst>
              <a:ext uri="{FF2B5EF4-FFF2-40B4-BE49-F238E27FC236}">
                <a16:creationId xmlns:a16="http://schemas.microsoft.com/office/drawing/2014/main" id="{43C3C0BE-76A9-4AEB-B881-463AEFD97AD2}"/>
              </a:ext>
            </a:extLst>
          </p:cNvPr>
          <p:cNvSpPr>
            <a:spLocks noGrp="1"/>
          </p:cNvSpPr>
          <p:nvPr>
            <p:ph type="body" sz="quarter" idx="40"/>
          </p:nvPr>
        </p:nvSpPr>
        <p:spPr bwMode="invGray">
          <a:xfrm>
            <a:off x="8668799"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4" name="Text Placeholder 4">
            <a:extLst>
              <a:ext uri="{FF2B5EF4-FFF2-40B4-BE49-F238E27FC236}">
                <a16:creationId xmlns:a16="http://schemas.microsoft.com/office/drawing/2014/main" id="{0848F375-61FF-4AC2-BA7D-635E975C5F95}"/>
              </a:ext>
            </a:extLst>
          </p:cNvPr>
          <p:cNvSpPr>
            <a:spLocks noGrp="1"/>
          </p:cNvSpPr>
          <p:nvPr>
            <p:ph type="body" sz="quarter" idx="41"/>
          </p:nvPr>
        </p:nvSpPr>
        <p:spPr bwMode="invGray">
          <a:xfrm>
            <a:off x="8668799"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486568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Six blocks with title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7" name="Text Placeholder 4">
            <a:extLst>
              <a:ext uri="{FF2B5EF4-FFF2-40B4-BE49-F238E27FC236}">
                <a16:creationId xmlns:a16="http://schemas.microsoft.com/office/drawing/2014/main" id="{D2459CEC-A4CF-4DD4-81E8-93B3A5F65365}"/>
              </a:ext>
            </a:extLst>
          </p:cNvPr>
          <p:cNvSpPr>
            <a:spLocks noGrp="1"/>
          </p:cNvSpPr>
          <p:nvPr>
            <p:ph type="body" sz="quarter" idx="37"/>
          </p:nvPr>
        </p:nvSpPr>
        <p:spPr bwMode="invGray">
          <a:xfrm>
            <a:off x="8088366" y="1439605"/>
            <a:ext cx="3712434"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29" name="Text Placeholder 4">
            <a:extLst>
              <a:ext uri="{FF2B5EF4-FFF2-40B4-BE49-F238E27FC236}">
                <a16:creationId xmlns:a16="http://schemas.microsoft.com/office/drawing/2014/main" id="{8741328C-C085-4599-8E8E-9F2675721AAB}"/>
              </a:ext>
            </a:extLst>
          </p:cNvPr>
          <p:cNvSpPr>
            <a:spLocks noGrp="1"/>
          </p:cNvSpPr>
          <p:nvPr>
            <p:ph type="body" sz="quarter" idx="39"/>
          </p:nvPr>
        </p:nvSpPr>
        <p:spPr bwMode="invGray">
          <a:xfrm>
            <a:off x="8088365" y="3813858"/>
            <a:ext cx="3712435"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39" name="Text Placeholder 4">
            <a:extLst>
              <a:ext uri="{FF2B5EF4-FFF2-40B4-BE49-F238E27FC236}">
                <a16:creationId xmlns:a16="http://schemas.microsoft.com/office/drawing/2014/main" id="{4BC0F70D-170B-4864-9328-0FB2F231130D}"/>
              </a:ext>
            </a:extLst>
          </p:cNvPr>
          <p:cNvSpPr>
            <a:spLocks noGrp="1"/>
          </p:cNvSpPr>
          <p:nvPr>
            <p:ph type="body" sz="quarter" idx="42"/>
          </p:nvPr>
        </p:nvSpPr>
        <p:spPr bwMode="invGray">
          <a:xfrm>
            <a:off x="316800" y="1439605"/>
            <a:ext cx="3712434"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0" name="Text Placeholder 4">
            <a:extLst>
              <a:ext uri="{FF2B5EF4-FFF2-40B4-BE49-F238E27FC236}">
                <a16:creationId xmlns:a16="http://schemas.microsoft.com/office/drawing/2014/main" id="{36370263-69FE-4CD9-9FFD-457F6EC1ED91}"/>
              </a:ext>
            </a:extLst>
          </p:cNvPr>
          <p:cNvSpPr>
            <a:spLocks noGrp="1"/>
          </p:cNvSpPr>
          <p:nvPr>
            <p:ph type="body" sz="quarter" idx="43"/>
          </p:nvPr>
        </p:nvSpPr>
        <p:spPr bwMode="invGray">
          <a:xfrm>
            <a:off x="316800" y="3813858"/>
            <a:ext cx="3712435"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3" name="Text Placeholder 4">
            <a:extLst>
              <a:ext uri="{FF2B5EF4-FFF2-40B4-BE49-F238E27FC236}">
                <a16:creationId xmlns:a16="http://schemas.microsoft.com/office/drawing/2014/main" id="{2EF3C9B2-76EC-4D51-8D58-B549BD2659BB}"/>
              </a:ext>
            </a:extLst>
          </p:cNvPr>
          <p:cNvSpPr>
            <a:spLocks noGrp="1"/>
          </p:cNvSpPr>
          <p:nvPr>
            <p:ph type="body" sz="quarter" idx="46"/>
          </p:nvPr>
        </p:nvSpPr>
        <p:spPr bwMode="invGray">
          <a:xfrm>
            <a:off x="4184726" y="1439605"/>
            <a:ext cx="3712434"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4" name="Text Placeholder 4">
            <a:extLst>
              <a:ext uri="{FF2B5EF4-FFF2-40B4-BE49-F238E27FC236}">
                <a16:creationId xmlns:a16="http://schemas.microsoft.com/office/drawing/2014/main" id="{6073B89A-ABDB-42BA-B930-F2CDCAD2D5F5}"/>
              </a:ext>
            </a:extLst>
          </p:cNvPr>
          <p:cNvSpPr>
            <a:spLocks noGrp="1"/>
          </p:cNvSpPr>
          <p:nvPr>
            <p:ph type="body" sz="quarter" idx="47"/>
          </p:nvPr>
        </p:nvSpPr>
        <p:spPr bwMode="invGray">
          <a:xfrm>
            <a:off x="4184726" y="3813858"/>
            <a:ext cx="3712435"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5" name="Text Placeholder 4">
            <a:extLst>
              <a:ext uri="{FF2B5EF4-FFF2-40B4-BE49-F238E27FC236}">
                <a16:creationId xmlns:a16="http://schemas.microsoft.com/office/drawing/2014/main" id="{320C2A9B-1446-42B5-9866-6A529B7EB425}"/>
              </a:ext>
            </a:extLst>
          </p:cNvPr>
          <p:cNvSpPr>
            <a:spLocks noGrp="1"/>
          </p:cNvSpPr>
          <p:nvPr>
            <p:ph type="body" sz="quarter" idx="48"/>
          </p:nvPr>
        </p:nvSpPr>
        <p:spPr bwMode="invGray">
          <a:xfrm>
            <a:off x="316800" y="1836750"/>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46" name="Text Placeholder 4">
            <a:extLst>
              <a:ext uri="{FF2B5EF4-FFF2-40B4-BE49-F238E27FC236}">
                <a16:creationId xmlns:a16="http://schemas.microsoft.com/office/drawing/2014/main" id="{C5F06084-AC16-49C2-BFAC-0A404A7435D0}"/>
              </a:ext>
            </a:extLst>
          </p:cNvPr>
          <p:cNvSpPr>
            <a:spLocks noGrp="1"/>
          </p:cNvSpPr>
          <p:nvPr>
            <p:ph type="body" sz="quarter" idx="49"/>
          </p:nvPr>
        </p:nvSpPr>
        <p:spPr bwMode="invGray">
          <a:xfrm>
            <a:off x="316800" y="4216115"/>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48" name="Text Placeholder 4">
            <a:extLst>
              <a:ext uri="{FF2B5EF4-FFF2-40B4-BE49-F238E27FC236}">
                <a16:creationId xmlns:a16="http://schemas.microsoft.com/office/drawing/2014/main" id="{45397D41-59D2-4B16-B530-4079DF1ED91A}"/>
              </a:ext>
            </a:extLst>
          </p:cNvPr>
          <p:cNvSpPr>
            <a:spLocks noGrp="1"/>
          </p:cNvSpPr>
          <p:nvPr>
            <p:ph type="body" sz="quarter" idx="50"/>
          </p:nvPr>
        </p:nvSpPr>
        <p:spPr bwMode="invGray">
          <a:xfrm>
            <a:off x="4184726" y="1836750"/>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49" name="Text Placeholder 4">
            <a:extLst>
              <a:ext uri="{FF2B5EF4-FFF2-40B4-BE49-F238E27FC236}">
                <a16:creationId xmlns:a16="http://schemas.microsoft.com/office/drawing/2014/main" id="{6877C2CE-0D3D-4F51-B4FB-44CA0AC4CDE8}"/>
              </a:ext>
            </a:extLst>
          </p:cNvPr>
          <p:cNvSpPr>
            <a:spLocks noGrp="1"/>
          </p:cNvSpPr>
          <p:nvPr>
            <p:ph type="body" sz="quarter" idx="51"/>
          </p:nvPr>
        </p:nvSpPr>
        <p:spPr bwMode="invGray">
          <a:xfrm>
            <a:off x="4184726" y="4216115"/>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50" name="Text Placeholder 4">
            <a:extLst>
              <a:ext uri="{FF2B5EF4-FFF2-40B4-BE49-F238E27FC236}">
                <a16:creationId xmlns:a16="http://schemas.microsoft.com/office/drawing/2014/main" id="{5D027021-1D69-4E2B-AA72-76DABF09EC76}"/>
              </a:ext>
            </a:extLst>
          </p:cNvPr>
          <p:cNvSpPr>
            <a:spLocks noGrp="1"/>
          </p:cNvSpPr>
          <p:nvPr>
            <p:ph type="body" sz="quarter" idx="52"/>
          </p:nvPr>
        </p:nvSpPr>
        <p:spPr bwMode="invGray">
          <a:xfrm>
            <a:off x="8088367" y="1836750"/>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51" name="Text Placeholder 4">
            <a:extLst>
              <a:ext uri="{FF2B5EF4-FFF2-40B4-BE49-F238E27FC236}">
                <a16:creationId xmlns:a16="http://schemas.microsoft.com/office/drawing/2014/main" id="{FF652AAD-B456-43BF-B19B-120FF398F9C1}"/>
              </a:ext>
            </a:extLst>
          </p:cNvPr>
          <p:cNvSpPr>
            <a:spLocks noGrp="1"/>
          </p:cNvSpPr>
          <p:nvPr>
            <p:ph type="body" sz="quarter" idx="53"/>
          </p:nvPr>
        </p:nvSpPr>
        <p:spPr bwMode="invGray">
          <a:xfrm>
            <a:off x="8088367" y="4216115"/>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45348813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Four blocks with hightligh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2749999" cy="4681353"/>
          </a:xfrm>
          <a:prstGeom prst="roundRect">
            <a:avLst>
              <a:gd name="adj" fmla="val 6076"/>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3291456" y="1376740"/>
            <a:ext cx="2749999" cy="4681353"/>
          </a:xfrm>
          <a:prstGeom prst="roundRect">
            <a:avLst>
              <a:gd name="adj" fmla="val 6076"/>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Rectangle: Rounded Corners 21">
            <a:extLst>
              <a:ext uri="{FF2B5EF4-FFF2-40B4-BE49-F238E27FC236}">
                <a16:creationId xmlns:a16="http://schemas.microsoft.com/office/drawing/2014/main" id="{6B76ECF3-ABC9-4360-9A82-4F41E3655D43}"/>
              </a:ext>
            </a:extLst>
          </p:cNvPr>
          <p:cNvSpPr/>
          <p:nvPr/>
        </p:nvSpPr>
        <p:spPr>
          <a:xfrm>
            <a:off x="6165065" y="1376740"/>
            <a:ext cx="2749999" cy="4681353"/>
          </a:xfrm>
          <a:prstGeom prst="roundRect">
            <a:avLst>
              <a:gd name="adj" fmla="val 6076"/>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3" name="Rectangle: Rounded Corners 22">
            <a:extLst>
              <a:ext uri="{FF2B5EF4-FFF2-40B4-BE49-F238E27FC236}">
                <a16:creationId xmlns:a16="http://schemas.microsoft.com/office/drawing/2014/main" id="{2E8E96AE-E249-4716-9137-DA93C7E53D0E}"/>
              </a:ext>
            </a:extLst>
          </p:cNvPr>
          <p:cNvSpPr/>
          <p:nvPr/>
        </p:nvSpPr>
        <p:spPr>
          <a:xfrm>
            <a:off x="9038673" y="1376740"/>
            <a:ext cx="2749999" cy="4681353"/>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63857"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63858"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3437466"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3437467"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2" name="Text Placeholder 4">
            <a:extLst>
              <a:ext uri="{FF2B5EF4-FFF2-40B4-BE49-F238E27FC236}">
                <a16:creationId xmlns:a16="http://schemas.microsoft.com/office/drawing/2014/main" id="{F2DDC885-AC07-439F-BC77-A4C9B911E7E5}"/>
              </a:ext>
            </a:extLst>
          </p:cNvPr>
          <p:cNvSpPr>
            <a:spLocks noGrp="1"/>
          </p:cNvSpPr>
          <p:nvPr userDrawn="1">
            <p:ph type="body" sz="quarter" idx="51"/>
          </p:nvPr>
        </p:nvSpPr>
        <p:spPr bwMode="invGray">
          <a:xfrm>
            <a:off x="6311075"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6311076"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52" name="Text Placeholder 4">
            <a:extLst>
              <a:ext uri="{FF2B5EF4-FFF2-40B4-BE49-F238E27FC236}">
                <a16:creationId xmlns:a16="http://schemas.microsoft.com/office/drawing/2014/main" id="{3D2A8777-0FD1-4F0D-BDA3-82FBFC3C711F}"/>
              </a:ext>
            </a:extLst>
          </p:cNvPr>
          <p:cNvSpPr>
            <a:spLocks noGrp="1"/>
          </p:cNvSpPr>
          <p:nvPr userDrawn="1">
            <p:ph type="body" sz="quarter" idx="53"/>
          </p:nvPr>
        </p:nvSpPr>
        <p:spPr bwMode="invGray">
          <a:xfrm>
            <a:off x="9184683"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54" name="Text Placeholder 4">
            <a:extLst>
              <a:ext uri="{FF2B5EF4-FFF2-40B4-BE49-F238E27FC236}">
                <a16:creationId xmlns:a16="http://schemas.microsoft.com/office/drawing/2014/main" id="{0D2F8A3C-F63E-4F2C-9C20-DCFE48617FE5}"/>
              </a:ext>
            </a:extLst>
          </p:cNvPr>
          <p:cNvSpPr>
            <a:spLocks noGrp="1"/>
          </p:cNvSpPr>
          <p:nvPr userDrawn="1">
            <p:ph type="body" sz="quarter" idx="54"/>
          </p:nvPr>
        </p:nvSpPr>
        <p:spPr bwMode="invGray">
          <a:xfrm>
            <a:off x="9184684"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74182305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Two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5043037"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6745635" y="1386659"/>
            <a:ext cx="5043037"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77864" y="1481550"/>
            <a:ext cx="4723003"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77863" y="1983505"/>
            <a:ext cx="4723004"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6905554" y="1481550"/>
            <a:ext cx="472319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6905553" y="1983504"/>
            <a:ext cx="47232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99978211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Three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323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4483260" y="1386659"/>
            <a:ext cx="323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Rectangle: Rounded Corners 21">
            <a:extLst>
              <a:ext uri="{FF2B5EF4-FFF2-40B4-BE49-F238E27FC236}">
                <a16:creationId xmlns:a16="http://schemas.microsoft.com/office/drawing/2014/main" id="{6B76ECF3-ABC9-4360-9A82-4F41E3655D43}"/>
              </a:ext>
            </a:extLst>
          </p:cNvPr>
          <p:cNvSpPr/>
          <p:nvPr/>
        </p:nvSpPr>
        <p:spPr>
          <a:xfrm>
            <a:off x="8548673" y="1386660"/>
            <a:ext cx="323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61384" y="1481550"/>
            <a:ext cx="2952925" cy="312176"/>
          </a:xfrm>
          <a:prstGeom prst="rect">
            <a:avLst/>
          </a:prstGeom>
        </p:spPr>
        <p:txBody>
          <a:bodyPr lIns="90000" tIns="46800" rIns="90000" bIns="46800"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61846" y="1983505"/>
            <a:ext cx="29520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4627259" y="1481550"/>
            <a:ext cx="2952000"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4627259" y="1983505"/>
            <a:ext cx="29520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2" name="Text Placeholder 4">
            <a:extLst>
              <a:ext uri="{FF2B5EF4-FFF2-40B4-BE49-F238E27FC236}">
                <a16:creationId xmlns:a16="http://schemas.microsoft.com/office/drawing/2014/main" id="{F2DDC885-AC07-439F-BC77-A4C9B911E7E5}"/>
              </a:ext>
            </a:extLst>
          </p:cNvPr>
          <p:cNvSpPr>
            <a:spLocks noGrp="1"/>
          </p:cNvSpPr>
          <p:nvPr userDrawn="1">
            <p:ph type="body" sz="quarter" idx="51"/>
          </p:nvPr>
        </p:nvSpPr>
        <p:spPr bwMode="invGray">
          <a:xfrm>
            <a:off x="8692672" y="1481550"/>
            <a:ext cx="2952000"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8692672" y="1983505"/>
            <a:ext cx="29520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8406310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Four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3291456"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Rectangle: Rounded Corners 21">
            <a:extLst>
              <a:ext uri="{FF2B5EF4-FFF2-40B4-BE49-F238E27FC236}">
                <a16:creationId xmlns:a16="http://schemas.microsoft.com/office/drawing/2014/main" id="{6B76ECF3-ABC9-4360-9A82-4F41E3655D43}"/>
              </a:ext>
            </a:extLst>
          </p:cNvPr>
          <p:cNvSpPr/>
          <p:nvPr/>
        </p:nvSpPr>
        <p:spPr>
          <a:xfrm>
            <a:off x="6165065"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3" name="Rectangle: Rounded Corners 22">
            <a:extLst>
              <a:ext uri="{FF2B5EF4-FFF2-40B4-BE49-F238E27FC236}">
                <a16:creationId xmlns:a16="http://schemas.microsoft.com/office/drawing/2014/main" id="{2E8E96AE-E249-4716-9137-DA93C7E53D0E}"/>
              </a:ext>
            </a:extLst>
          </p:cNvPr>
          <p:cNvSpPr/>
          <p:nvPr/>
        </p:nvSpPr>
        <p:spPr>
          <a:xfrm>
            <a:off x="9038673"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63857"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63858"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3437466"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3437467"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2" name="Text Placeholder 4">
            <a:extLst>
              <a:ext uri="{FF2B5EF4-FFF2-40B4-BE49-F238E27FC236}">
                <a16:creationId xmlns:a16="http://schemas.microsoft.com/office/drawing/2014/main" id="{F2DDC885-AC07-439F-BC77-A4C9B911E7E5}"/>
              </a:ext>
            </a:extLst>
          </p:cNvPr>
          <p:cNvSpPr>
            <a:spLocks noGrp="1"/>
          </p:cNvSpPr>
          <p:nvPr userDrawn="1">
            <p:ph type="body" sz="quarter" idx="51"/>
          </p:nvPr>
        </p:nvSpPr>
        <p:spPr bwMode="invGray">
          <a:xfrm>
            <a:off x="6311075"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6311076"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52" name="Text Placeholder 4">
            <a:extLst>
              <a:ext uri="{FF2B5EF4-FFF2-40B4-BE49-F238E27FC236}">
                <a16:creationId xmlns:a16="http://schemas.microsoft.com/office/drawing/2014/main" id="{3D2A8777-0FD1-4F0D-BDA3-82FBFC3C711F}"/>
              </a:ext>
            </a:extLst>
          </p:cNvPr>
          <p:cNvSpPr>
            <a:spLocks noGrp="1"/>
          </p:cNvSpPr>
          <p:nvPr userDrawn="1">
            <p:ph type="body" sz="quarter" idx="53"/>
          </p:nvPr>
        </p:nvSpPr>
        <p:spPr bwMode="invGray">
          <a:xfrm>
            <a:off x="9184683"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54" name="Text Placeholder 4">
            <a:extLst>
              <a:ext uri="{FF2B5EF4-FFF2-40B4-BE49-F238E27FC236}">
                <a16:creationId xmlns:a16="http://schemas.microsoft.com/office/drawing/2014/main" id="{0D2F8A3C-F63E-4F2C-9C20-DCFE48617FE5}"/>
              </a:ext>
            </a:extLst>
          </p:cNvPr>
          <p:cNvSpPr>
            <a:spLocks noGrp="1"/>
          </p:cNvSpPr>
          <p:nvPr userDrawn="1">
            <p:ph type="body" sz="quarter" idx="54"/>
          </p:nvPr>
        </p:nvSpPr>
        <p:spPr bwMode="invGray">
          <a:xfrm>
            <a:off x="9184684"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11016975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Three colored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4" name="Rectangle: Rounded Corners 23">
            <a:extLst>
              <a:ext uri="{FF2B5EF4-FFF2-40B4-BE49-F238E27FC236}">
                <a16:creationId xmlns:a16="http://schemas.microsoft.com/office/drawing/2014/main" id="{84EEE4F9-1953-4BE2-AAB6-AF624FA0F7FE}"/>
              </a:ext>
            </a:extLst>
          </p:cNvPr>
          <p:cNvSpPr/>
          <p:nvPr userDrawn="1"/>
        </p:nvSpPr>
        <p:spPr>
          <a:xfrm>
            <a:off x="417847" y="1376137"/>
            <a:ext cx="3600000" cy="4554881"/>
          </a:xfrm>
          <a:prstGeom prst="roundRect">
            <a:avLst>
              <a:gd name="adj" fmla="val 3617"/>
            </a:avLst>
          </a:prstGeom>
          <a:solidFill>
            <a:srgbClr val="00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5" name="Rectangle: Rounded Corners 24">
            <a:extLst>
              <a:ext uri="{FF2B5EF4-FFF2-40B4-BE49-F238E27FC236}">
                <a16:creationId xmlns:a16="http://schemas.microsoft.com/office/drawing/2014/main" id="{1FC0C31A-EADE-475B-8659-B247694C8156}"/>
              </a:ext>
            </a:extLst>
          </p:cNvPr>
          <p:cNvSpPr/>
          <p:nvPr userDrawn="1"/>
        </p:nvSpPr>
        <p:spPr>
          <a:xfrm>
            <a:off x="4318095" y="1376136"/>
            <a:ext cx="3600000" cy="4554881"/>
          </a:xfrm>
          <a:prstGeom prst="roundRect">
            <a:avLst>
              <a:gd name="adj" fmla="val 3617"/>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6" name="Rectangle: Rounded Corners 25">
            <a:extLst>
              <a:ext uri="{FF2B5EF4-FFF2-40B4-BE49-F238E27FC236}">
                <a16:creationId xmlns:a16="http://schemas.microsoft.com/office/drawing/2014/main" id="{C783D2F0-C63F-4ED3-B982-C7543245DEE7}"/>
              </a:ext>
            </a:extLst>
          </p:cNvPr>
          <p:cNvSpPr/>
          <p:nvPr userDrawn="1"/>
        </p:nvSpPr>
        <p:spPr>
          <a:xfrm>
            <a:off x="8218343" y="1376135"/>
            <a:ext cx="3600000" cy="4554881"/>
          </a:xfrm>
          <a:prstGeom prst="roundRect">
            <a:avLst>
              <a:gd name="adj" fmla="val 3617"/>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2D2D2D"/>
              </a:solidFill>
            </a:endParaRPr>
          </a:p>
        </p:txBody>
      </p:sp>
      <p:sp>
        <p:nvSpPr>
          <p:cNvPr id="27" name="Text Placeholder 20">
            <a:extLst>
              <a:ext uri="{FF2B5EF4-FFF2-40B4-BE49-F238E27FC236}">
                <a16:creationId xmlns:a16="http://schemas.microsoft.com/office/drawing/2014/main" id="{0DDB1D8F-E5AF-4D25-B6DF-68652F4E84D3}"/>
              </a:ext>
            </a:extLst>
          </p:cNvPr>
          <p:cNvSpPr>
            <a:spLocks noGrp="1"/>
          </p:cNvSpPr>
          <p:nvPr>
            <p:ph type="body" sz="quarter" idx="16"/>
          </p:nvPr>
        </p:nvSpPr>
        <p:spPr>
          <a:xfrm>
            <a:off x="499378" y="1479121"/>
            <a:ext cx="3436938" cy="352271"/>
          </a:xfrm>
          <a:prstGeom prst="rect">
            <a:avLst/>
          </a:prstGeom>
        </p:spPr>
        <p:txBody>
          <a:bodyPr>
            <a:normAutofit/>
          </a:bodyPr>
          <a:lstStyle>
            <a:lvl1pPr marL="0" indent="0" algn="l">
              <a:buNone/>
              <a:defRPr sz="1600">
                <a:solidFill>
                  <a:schemeClr val="bg1"/>
                </a:solidFill>
                <a:latin typeface="Montserrat SemiBold" pitchFamily="2" charset="0"/>
              </a:defRPr>
            </a:lvl1pPr>
          </a:lstStyle>
          <a:p>
            <a:pPr lvl="0"/>
            <a:r>
              <a:rPr lang="fr-FR"/>
              <a:t>Cliquez pour modifier les styles du texte du masque</a:t>
            </a:r>
          </a:p>
        </p:txBody>
      </p:sp>
      <p:sp>
        <p:nvSpPr>
          <p:cNvPr id="28" name="Text Placeholder 20">
            <a:extLst>
              <a:ext uri="{FF2B5EF4-FFF2-40B4-BE49-F238E27FC236}">
                <a16:creationId xmlns:a16="http://schemas.microsoft.com/office/drawing/2014/main" id="{A7F0CE21-4019-4FC6-A3A0-36B6B7A8C518}"/>
              </a:ext>
            </a:extLst>
          </p:cNvPr>
          <p:cNvSpPr>
            <a:spLocks noGrp="1"/>
          </p:cNvSpPr>
          <p:nvPr>
            <p:ph type="body" sz="quarter" idx="17"/>
          </p:nvPr>
        </p:nvSpPr>
        <p:spPr>
          <a:xfrm>
            <a:off x="4399626" y="1479121"/>
            <a:ext cx="3436938" cy="352271"/>
          </a:xfrm>
          <a:prstGeom prst="rect">
            <a:avLst/>
          </a:prstGeom>
        </p:spPr>
        <p:txBody>
          <a:bodyPr>
            <a:normAutofit/>
          </a:bodyPr>
          <a:lstStyle>
            <a:lvl1pPr marL="0" indent="0" algn="l">
              <a:buNone/>
              <a:defRPr sz="1600">
                <a:solidFill>
                  <a:srgbClr val="2D2D2D"/>
                </a:solidFill>
                <a:latin typeface="Montserrat SemiBold" pitchFamily="2" charset="0"/>
              </a:defRPr>
            </a:lvl1pPr>
          </a:lstStyle>
          <a:p>
            <a:pPr lvl="0"/>
            <a:r>
              <a:rPr lang="fr-FR"/>
              <a:t>Cliquez pour modifier les styles du texte du masque</a:t>
            </a:r>
          </a:p>
        </p:txBody>
      </p:sp>
      <p:sp>
        <p:nvSpPr>
          <p:cNvPr id="29" name="Text Placeholder 20">
            <a:extLst>
              <a:ext uri="{FF2B5EF4-FFF2-40B4-BE49-F238E27FC236}">
                <a16:creationId xmlns:a16="http://schemas.microsoft.com/office/drawing/2014/main" id="{BE854316-9D8B-4ACC-8002-506C758C2F09}"/>
              </a:ext>
            </a:extLst>
          </p:cNvPr>
          <p:cNvSpPr>
            <a:spLocks noGrp="1"/>
          </p:cNvSpPr>
          <p:nvPr>
            <p:ph type="body" sz="quarter" idx="18"/>
          </p:nvPr>
        </p:nvSpPr>
        <p:spPr>
          <a:xfrm>
            <a:off x="8302576" y="1479121"/>
            <a:ext cx="3436938" cy="352271"/>
          </a:xfrm>
          <a:prstGeom prst="rect">
            <a:avLst/>
          </a:prstGeom>
        </p:spPr>
        <p:txBody>
          <a:bodyPr>
            <a:normAutofit/>
          </a:bodyPr>
          <a:lstStyle>
            <a:lvl1pPr marL="0" indent="0" algn="l">
              <a:buNone/>
              <a:defRPr sz="1600">
                <a:solidFill>
                  <a:srgbClr val="2D2D2D"/>
                </a:solidFill>
                <a:latin typeface="Montserrat SemiBold" pitchFamily="2" charset="0"/>
              </a:defRPr>
            </a:lvl1pPr>
          </a:lstStyle>
          <a:p>
            <a:pPr lvl="0"/>
            <a:r>
              <a:rPr lang="fr-FR"/>
              <a:t>Cliquez pour modifier les styles du texte du masque</a:t>
            </a:r>
          </a:p>
        </p:txBody>
      </p:sp>
      <p:sp>
        <p:nvSpPr>
          <p:cNvPr id="30" name="Text Placeholder 20">
            <a:extLst>
              <a:ext uri="{FF2B5EF4-FFF2-40B4-BE49-F238E27FC236}">
                <a16:creationId xmlns:a16="http://schemas.microsoft.com/office/drawing/2014/main" id="{083BF51F-0691-49F7-A008-3E8F6B3A3C44}"/>
              </a:ext>
            </a:extLst>
          </p:cNvPr>
          <p:cNvSpPr>
            <a:spLocks noGrp="1"/>
          </p:cNvSpPr>
          <p:nvPr>
            <p:ph type="body" sz="quarter" idx="19"/>
          </p:nvPr>
        </p:nvSpPr>
        <p:spPr>
          <a:xfrm>
            <a:off x="499378" y="1973739"/>
            <a:ext cx="3436938" cy="3887796"/>
          </a:xfrm>
          <a:prstGeom prst="rect">
            <a:avLst/>
          </a:prstGeom>
        </p:spPr>
        <p:txBody>
          <a:bodyPr>
            <a:normAutofit/>
          </a:bodyPr>
          <a:lstStyle>
            <a:lvl1pPr marL="0" indent="0" algn="l">
              <a:buNone/>
              <a:defRPr sz="1200">
                <a:solidFill>
                  <a:schemeClr val="bg1"/>
                </a:solidFill>
                <a:latin typeface="Montserrat" panose="00000500000000000000" pitchFamily="2" charset="0"/>
              </a:defRPr>
            </a:lvl1pPr>
          </a:lstStyle>
          <a:p>
            <a:pPr lvl="0"/>
            <a:r>
              <a:rPr lang="fr-FR" dirty="0"/>
              <a:t>Cliquez pour modifier les styles du texte du masque</a:t>
            </a:r>
          </a:p>
        </p:txBody>
      </p:sp>
      <p:sp>
        <p:nvSpPr>
          <p:cNvPr id="31" name="Text Placeholder 20">
            <a:extLst>
              <a:ext uri="{FF2B5EF4-FFF2-40B4-BE49-F238E27FC236}">
                <a16:creationId xmlns:a16="http://schemas.microsoft.com/office/drawing/2014/main" id="{03D91854-B70D-43CC-9CA1-D173962CB0A2}"/>
              </a:ext>
            </a:extLst>
          </p:cNvPr>
          <p:cNvSpPr>
            <a:spLocks noGrp="1"/>
          </p:cNvSpPr>
          <p:nvPr>
            <p:ph type="body" sz="quarter" idx="20"/>
          </p:nvPr>
        </p:nvSpPr>
        <p:spPr>
          <a:xfrm>
            <a:off x="4399626" y="1973739"/>
            <a:ext cx="3436938" cy="3887796"/>
          </a:xfrm>
          <a:prstGeom prst="rect">
            <a:avLst/>
          </a:prstGeom>
        </p:spPr>
        <p:txBody>
          <a:bodyPr>
            <a:normAutofit/>
          </a:bodyPr>
          <a:lstStyle>
            <a:lvl1pPr marL="0" indent="0" algn="l">
              <a:buNone/>
              <a:defRPr sz="1200">
                <a:solidFill>
                  <a:srgbClr val="2D2D2D"/>
                </a:solidFill>
                <a:latin typeface="Montserrat" panose="00000500000000000000" pitchFamily="2" charset="0"/>
              </a:defRPr>
            </a:lvl1pPr>
          </a:lstStyle>
          <a:p>
            <a:pPr lvl="0"/>
            <a:r>
              <a:rPr lang="fr-FR"/>
              <a:t>Cliquez pour modifier les styles du texte du masque</a:t>
            </a:r>
          </a:p>
        </p:txBody>
      </p:sp>
      <p:sp>
        <p:nvSpPr>
          <p:cNvPr id="32" name="Text Placeholder 20">
            <a:extLst>
              <a:ext uri="{FF2B5EF4-FFF2-40B4-BE49-F238E27FC236}">
                <a16:creationId xmlns:a16="http://schemas.microsoft.com/office/drawing/2014/main" id="{97EC2FAB-088C-474C-A92D-32F83C396147}"/>
              </a:ext>
            </a:extLst>
          </p:cNvPr>
          <p:cNvSpPr>
            <a:spLocks noGrp="1"/>
          </p:cNvSpPr>
          <p:nvPr>
            <p:ph type="body" sz="quarter" idx="21"/>
          </p:nvPr>
        </p:nvSpPr>
        <p:spPr>
          <a:xfrm>
            <a:off x="8299874" y="1973739"/>
            <a:ext cx="3436938" cy="3887796"/>
          </a:xfrm>
          <a:prstGeom prst="rect">
            <a:avLst/>
          </a:prstGeom>
        </p:spPr>
        <p:txBody>
          <a:bodyPr>
            <a:normAutofit/>
          </a:bodyPr>
          <a:lstStyle>
            <a:lvl1pPr marL="0" indent="0" algn="l">
              <a:buNone/>
              <a:defRPr sz="1200">
                <a:solidFill>
                  <a:schemeClr val="tx1"/>
                </a:solidFill>
                <a:latin typeface="Montserrat"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71867676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Two bars with imag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73DD9479-32BE-4255-8D4F-4216693171D1}"/>
              </a:ext>
            </a:extLst>
          </p:cNvPr>
          <p:cNvSpPr/>
          <p:nvPr userDrawn="1"/>
        </p:nvSpPr>
        <p:spPr>
          <a:xfrm>
            <a:off x="413556" y="1414671"/>
            <a:ext cx="9354024" cy="1800000"/>
          </a:xfrm>
          <a:prstGeom prst="roundRect">
            <a:avLst>
              <a:gd name="adj" fmla="val 3617"/>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3" name="Text Placeholder 20">
            <a:extLst>
              <a:ext uri="{FF2B5EF4-FFF2-40B4-BE49-F238E27FC236}">
                <a16:creationId xmlns:a16="http://schemas.microsoft.com/office/drawing/2014/main" id="{359A2CB8-6225-4B92-8899-576771C47E5E}"/>
              </a:ext>
            </a:extLst>
          </p:cNvPr>
          <p:cNvSpPr>
            <a:spLocks noGrp="1"/>
          </p:cNvSpPr>
          <p:nvPr>
            <p:ph type="body" sz="quarter" idx="21"/>
          </p:nvPr>
        </p:nvSpPr>
        <p:spPr>
          <a:xfrm>
            <a:off x="507517" y="1510019"/>
            <a:ext cx="9188242" cy="1641734"/>
          </a:xfrm>
          <a:prstGeom prst="rect">
            <a:avLst/>
          </a:prstGeom>
        </p:spPr>
        <p:txBody>
          <a:bodyPr>
            <a:normAutofit/>
          </a:bodyPr>
          <a:lstStyle>
            <a:lvl1pPr marL="0" indent="0" algn="l">
              <a:buNone/>
              <a:defRPr sz="1400">
                <a:solidFill>
                  <a:srgbClr val="000000"/>
                </a:solidFill>
                <a:latin typeface="Montserrat Bold" panose="00000800000000000000" pitchFamily="2" charset="0"/>
              </a:defRPr>
            </a:lvl1pPr>
          </a:lstStyle>
          <a:p>
            <a:pPr lvl="0"/>
            <a:r>
              <a:rPr lang="fr-FR"/>
              <a:t>Cliquez pour modifier les styles du texte du masque</a:t>
            </a:r>
          </a:p>
        </p:txBody>
      </p:sp>
      <p:sp>
        <p:nvSpPr>
          <p:cNvPr id="35" name="Picture Placeholder 3">
            <a:extLst>
              <a:ext uri="{FF2B5EF4-FFF2-40B4-BE49-F238E27FC236}">
                <a16:creationId xmlns:a16="http://schemas.microsoft.com/office/drawing/2014/main" id="{A4910E2B-FFA5-49E8-A92C-549A7A70AA43}"/>
              </a:ext>
            </a:extLst>
          </p:cNvPr>
          <p:cNvSpPr>
            <a:spLocks noGrp="1"/>
          </p:cNvSpPr>
          <p:nvPr>
            <p:ph type="pic" sz="quarter" idx="24" hasCustomPrompt="1"/>
          </p:nvPr>
        </p:nvSpPr>
        <p:spPr>
          <a:xfrm>
            <a:off x="9843083" y="1414671"/>
            <a:ext cx="1935361" cy="4440752"/>
          </a:xfrm>
          <a:prstGeom prst="roundRect">
            <a:avLst>
              <a:gd name="adj" fmla="val 3028"/>
            </a:avLst>
          </a:prstGeom>
        </p:spPr>
        <p:txBody>
          <a:bodyPr anchor="ctr">
            <a:normAutofit/>
          </a:bodyPr>
          <a:lstStyle>
            <a:lvl1pPr marL="0" indent="0" algn="ctr">
              <a:buNone/>
              <a:defRPr sz="1600">
                <a:latin typeface="Raleway Light" pitchFamily="2" charset="0"/>
              </a:defRPr>
            </a:lvl1pPr>
          </a:lstStyle>
          <a:p>
            <a:r>
              <a:rPr lang="en-NL" dirty="0"/>
              <a:t>Select image by clicking here</a:t>
            </a:r>
            <a:br>
              <a:rPr lang="en-NL" dirty="0"/>
            </a:br>
            <a:br>
              <a:rPr lang="en-NL" dirty="0"/>
            </a:br>
            <a:br>
              <a:rPr lang="en-NL" dirty="0"/>
            </a:br>
            <a:br>
              <a:rPr lang="en-NL" dirty="0"/>
            </a:br>
            <a:endParaRPr lang="nl-NL" dirty="0"/>
          </a:p>
        </p:txBody>
      </p:sp>
      <p:sp>
        <p:nvSpPr>
          <p:cNvPr id="36" name="Text Placeholder 20">
            <a:extLst>
              <a:ext uri="{FF2B5EF4-FFF2-40B4-BE49-F238E27FC236}">
                <a16:creationId xmlns:a16="http://schemas.microsoft.com/office/drawing/2014/main" id="{2036E1FB-7710-4F84-9459-CC3C9AB1DFE4}"/>
              </a:ext>
            </a:extLst>
          </p:cNvPr>
          <p:cNvSpPr>
            <a:spLocks noGrp="1"/>
          </p:cNvSpPr>
          <p:nvPr>
            <p:ph type="body" sz="quarter" idx="25"/>
          </p:nvPr>
        </p:nvSpPr>
        <p:spPr>
          <a:xfrm>
            <a:off x="507517" y="3428999"/>
            <a:ext cx="9188242" cy="2426423"/>
          </a:xfrm>
          <a:prstGeom prst="rect">
            <a:avLst/>
          </a:prstGeom>
        </p:spPr>
        <p:txBody>
          <a:bodyPr>
            <a:normAutofit/>
          </a:bodyPr>
          <a:lstStyle>
            <a:lvl1pPr marL="0" indent="0" algn="l">
              <a:buNone/>
              <a:defRPr sz="1200">
                <a:solidFill>
                  <a:srgbClr val="000000"/>
                </a:solidFill>
                <a:latin typeface="Montserrat"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914635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10" name="Text Placeholder 5">
            <a:extLst>
              <a:ext uri="{FF2B5EF4-FFF2-40B4-BE49-F238E27FC236}">
                <a16:creationId xmlns:a16="http://schemas.microsoft.com/office/drawing/2014/main" id="{6673F966-8056-4DE2-B799-EF36BC12AE93}"/>
              </a:ext>
            </a:extLst>
          </p:cNvPr>
          <p:cNvSpPr>
            <a:spLocks noGrp="1"/>
          </p:cNvSpPr>
          <p:nvPr>
            <p:ph type="body" sz="quarter" idx="11"/>
          </p:nvPr>
        </p:nvSpPr>
        <p:spPr>
          <a:xfrm>
            <a:off x="316800" y="1316038"/>
            <a:ext cx="3600000"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
        <p:nvSpPr>
          <p:cNvPr id="13" name="Text Placeholder 5">
            <a:extLst>
              <a:ext uri="{FF2B5EF4-FFF2-40B4-BE49-F238E27FC236}">
                <a16:creationId xmlns:a16="http://schemas.microsoft.com/office/drawing/2014/main" id="{DDD60F31-EC58-4827-AE70-2A037AD8A328}"/>
              </a:ext>
            </a:extLst>
          </p:cNvPr>
          <p:cNvSpPr>
            <a:spLocks noGrp="1"/>
          </p:cNvSpPr>
          <p:nvPr>
            <p:ph type="body" sz="quarter" idx="16"/>
          </p:nvPr>
        </p:nvSpPr>
        <p:spPr>
          <a:xfrm>
            <a:off x="4258800" y="1316038"/>
            <a:ext cx="3600000"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
        <p:nvSpPr>
          <p:cNvPr id="18" name="Text Placeholder 5">
            <a:extLst>
              <a:ext uri="{FF2B5EF4-FFF2-40B4-BE49-F238E27FC236}">
                <a16:creationId xmlns:a16="http://schemas.microsoft.com/office/drawing/2014/main" id="{EF2B20C0-85C2-4DF4-A44F-BC3996D47AF6}"/>
              </a:ext>
            </a:extLst>
          </p:cNvPr>
          <p:cNvSpPr>
            <a:spLocks noGrp="1"/>
          </p:cNvSpPr>
          <p:nvPr>
            <p:ph type="body" sz="quarter" idx="17"/>
          </p:nvPr>
        </p:nvSpPr>
        <p:spPr>
          <a:xfrm>
            <a:off x="8200800" y="1316037"/>
            <a:ext cx="3600000"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175445112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_Four circles with hightligh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Oval 19">
            <a:extLst>
              <a:ext uri="{FF2B5EF4-FFF2-40B4-BE49-F238E27FC236}">
                <a16:creationId xmlns:a16="http://schemas.microsoft.com/office/drawing/2014/main" id="{AF3D8963-5580-4C5D-83BD-9F4EE3E85093}"/>
              </a:ext>
            </a:extLst>
          </p:cNvPr>
          <p:cNvSpPr/>
          <p:nvPr/>
        </p:nvSpPr>
        <p:spPr>
          <a:xfrm>
            <a:off x="727826" y="1481550"/>
            <a:ext cx="2160000" cy="2160000"/>
          </a:xfrm>
          <a:prstGeom prst="ellipse">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939567"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727827"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3564704"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6463186"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54" name="Text Placeholder 4">
            <a:extLst>
              <a:ext uri="{FF2B5EF4-FFF2-40B4-BE49-F238E27FC236}">
                <a16:creationId xmlns:a16="http://schemas.microsoft.com/office/drawing/2014/main" id="{0D2F8A3C-F63E-4F2C-9C20-DCFE48617FE5}"/>
              </a:ext>
            </a:extLst>
          </p:cNvPr>
          <p:cNvSpPr>
            <a:spLocks noGrp="1"/>
          </p:cNvSpPr>
          <p:nvPr userDrawn="1">
            <p:ph type="body" sz="quarter" idx="54"/>
          </p:nvPr>
        </p:nvSpPr>
        <p:spPr bwMode="invGray">
          <a:xfrm>
            <a:off x="9361669"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4" name="Oval 23">
            <a:extLst>
              <a:ext uri="{FF2B5EF4-FFF2-40B4-BE49-F238E27FC236}">
                <a16:creationId xmlns:a16="http://schemas.microsoft.com/office/drawing/2014/main" id="{287C6481-0ED3-49FF-ADEF-DF9A6101CF3F}"/>
              </a:ext>
            </a:extLst>
          </p:cNvPr>
          <p:cNvSpPr/>
          <p:nvPr userDrawn="1"/>
        </p:nvSpPr>
        <p:spPr>
          <a:xfrm>
            <a:off x="3564703" y="1481550"/>
            <a:ext cx="2160000" cy="2160000"/>
          </a:xfrm>
          <a:prstGeom prst="ellipse">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5" name="Oval 24">
            <a:extLst>
              <a:ext uri="{FF2B5EF4-FFF2-40B4-BE49-F238E27FC236}">
                <a16:creationId xmlns:a16="http://schemas.microsoft.com/office/drawing/2014/main" id="{0DF03BF8-9606-472E-9E21-26E6D18548B6}"/>
              </a:ext>
            </a:extLst>
          </p:cNvPr>
          <p:cNvSpPr/>
          <p:nvPr userDrawn="1"/>
        </p:nvSpPr>
        <p:spPr>
          <a:xfrm>
            <a:off x="6463186" y="1481550"/>
            <a:ext cx="2160000" cy="2160000"/>
          </a:xfrm>
          <a:prstGeom prst="ellipse">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6" name="Oval 25">
            <a:extLst>
              <a:ext uri="{FF2B5EF4-FFF2-40B4-BE49-F238E27FC236}">
                <a16:creationId xmlns:a16="http://schemas.microsoft.com/office/drawing/2014/main" id="{C5C88E66-6B8E-44CF-85CF-949AA8FFCC5B}"/>
              </a:ext>
            </a:extLst>
          </p:cNvPr>
          <p:cNvSpPr/>
          <p:nvPr userDrawn="1"/>
        </p:nvSpPr>
        <p:spPr>
          <a:xfrm>
            <a:off x="9361669" y="1481550"/>
            <a:ext cx="2160000" cy="2160000"/>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7" name="Text Placeholder 4">
            <a:extLst>
              <a:ext uri="{FF2B5EF4-FFF2-40B4-BE49-F238E27FC236}">
                <a16:creationId xmlns:a16="http://schemas.microsoft.com/office/drawing/2014/main" id="{2A3174F6-D1C7-4E9C-B759-7D978E426553}"/>
              </a:ext>
            </a:extLst>
          </p:cNvPr>
          <p:cNvSpPr>
            <a:spLocks noGrp="1"/>
          </p:cNvSpPr>
          <p:nvPr>
            <p:ph type="body" sz="quarter" idx="55"/>
          </p:nvPr>
        </p:nvSpPr>
        <p:spPr bwMode="invGray">
          <a:xfrm>
            <a:off x="3775873"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28" name="Text Placeholder 4">
            <a:extLst>
              <a:ext uri="{FF2B5EF4-FFF2-40B4-BE49-F238E27FC236}">
                <a16:creationId xmlns:a16="http://schemas.microsoft.com/office/drawing/2014/main" id="{2F6FC99F-5A17-427C-AED6-461BAD458AEF}"/>
              </a:ext>
            </a:extLst>
          </p:cNvPr>
          <p:cNvSpPr>
            <a:spLocks noGrp="1"/>
          </p:cNvSpPr>
          <p:nvPr>
            <p:ph type="body" sz="quarter" idx="56"/>
          </p:nvPr>
        </p:nvSpPr>
        <p:spPr bwMode="invGray">
          <a:xfrm>
            <a:off x="6661112"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29" name="Text Placeholder 4">
            <a:extLst>
              <a:ext uri="{FF2B5EF4-FFF2-40B4-BE49-F238E27FC236}">
                <a16:creationId xmlns:a16="http://schemas.microsoft.com/office/drawing/2014/main" id="{347DC7F7-85E1-456D-B752-BFECF1A2960E}"/>
              </a:ext>
            </a:extLst>
          </p:cNvPr>
          <p:cNvSpPr>
            <a:spLocks noGrp="1"/>
          </p:cNvSpPr>
          <p:nvPr>
            <p:ph type="body" sz="quarter" idx="57"/>
          </p:nvPr>
        </p:nvSpPr>
        <p:spPr bwMode="invGray">
          <a:xfrm>
            <a:off x="9559595"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30" name="Text Placeholder 4">
            <a:extLst>
              <a:ext uri="{FF2B5EF4-FFF2-40B4-BE49-F238E27FC236}">
                <a16:creationId xmlns:a16="http://schemas.microsoft.com/office/drawing/2014/main" id="{7A0BB3E2-7BA1-4789-A4A6-6EFF562664A7}"/>
              </a:ext>
            </a:extLst>
          </p:cNvPr>
          <p:cNvSpPr>
            <a:spLocks noGrp="1"/>
          </p:cNvSpPr>
          <p:nvPr>
            <p:ph type="body" sz="quarter" idx="58" hasCustomPrompt="1"/>
          </p:nvPr>
        </p:nvSpPr>
        <p:spPr bwMode="invGray">
          <a:xfrm>
            <a:off x="2975221" y="2331768"/>
            <a:ext cx="502086" cy="459564"/>
          </a:xfrm>
          <a:prstGeom prst="rect">
            <a:avLst/>
          </a:prstGeom>
        </p:spPr>
        <p:txBody>
          <a:bodyPr anchor="ctr">
            <a:normAutofit/>
          </a:bodyPr>
          <a:lstStyle>
            <a:lvl1pPr marL="0" indent="0" algn="ctr">
              <a:buNone/>
              <a:defRPr sz="2400">
                <a:solidFill>
                  <a:schemeClr val="tx1"/>
                </a:solidFill>
                <a:latin typeface="Montserrat SemiBold" pitchFamily="2" charset="0"/>
                <a:sym typeface="Wingdings" panose="05000000000000000000" pitchFamily="2" charset="2"/>
              </a:defRPr>
            </a:lvl1pPr>
          </a:lstStyle>
          <a:p>
            <a:pPr lvl="0"/>
            <a:r>
              <a:rPr lang="en-NL" dirty="0"/>
              <a:t></a:t>
            </a:r>
            <a:endParaRPr lang="en-US" dirty="0"/>
          </a:p>
        </p:txBody>
      </p:sp>
      <p:sp>
        <p:nvSpPr>
          <p:cNvPr id="31" name="Text Placeholder 4">
            <a:extLst>
              <a:ext uri="{FF2B5EF4-FFF2-40B4-BE49-F238E27FC236}">
                <a16:creationId xmlns:a16="http://schemas.microsoft.com/office/drawing/2014/main" id="{06BC21B3-F035-4282-BB79-3822948CABA3}"/>
              </a:ext>
            </a:extLst>
          </p:cNvPr>
          <p:cNvSpPr>
            <a:spLocks noGrp="1"/>
          </p:cNvSpPr>
          <p:nvPr>
            <p:ph type="body" sz="quarter" idx="59" hasCustomPrompt="1"/>
          </p:nvPr>
        </p:nvSpPr>
        <p:spPr bwMode="invGray">
          <a:xfrm>
            <a:off x="5842901" y="2331768"/>
            <a:ext cx="502086" cy="459564"/>
          </a:xfrm>
          <a:prstGeom prst="rect">
            <a:avLst/>
          </a:prstGeom>
        </p:spPr>
        <p:txBody>
          <a:bodyPr anchor="ctr">
            <a:normAutofit/>
          </a:bodyPr>
          <a:lstStyle>
            <a:lvl1pPr marL="0" indent="0" algn="ctr">
              <a:buNone/>
              <a:defRPr sz="2400">
                <a:solidFill>
                  <a:schemeClr val="tx1"/>
                </a:solidFill>
                <a:latin typeface="Montserrat SemiBold" pitchFamily="2" charset="0"/>
                <a:sym typeface="Wingdings" panose="05000000000000000000" pitchFamily="2" charset="2"/>
              </a:defRPr>
            </a:lvl1pPr>
          </a:lstStyle>
          <a:p>
            <a:pPr lvl="0"/>
            <a:r>
              <a:rPr lang="en-NL" dirty="0"/>
              <a:t></a:t>
            </a:r>
            <a:endParaRPr lang="en-US" dirty="0"/>
          </a:p>
        </p:txBody>
      </p:sp>
      <p:sp>
        <p:nvSpPr>
          <p:cNvPr id="32" name="Text Placeholder 4">
            <a:extLst>
              <a:ext uri="{FF2B5EF4-FFF2-40B4-BE49-F238E27FC236}">
                <a16:creationId xmlns:a16="http://schemas.microsoft.com/office/drawing/2014/main" id="{9E0633CC-D902-4913-A17B-900CE3FB9FD6}"/>
              </a:ext>
            </a:extLst>
          </p:cNvPr>
          <p:cNvSpPr>
            <a:spLocks noGrp="1"/>
          </p:cNvSpPr>
          <p:nvPr>
            <p:ph type="body" sz="quarter" idx="60" hasCustomPrompt="1"/>
          </p:nvPr>
        </p:nvSpPr>
        <p:spPr bwMode="invGray">
          <a:xfrm>
            <a:off x="8741384" y="2331768"/>
            <a:ext cx="502086" cy="459564"/>
          </a:xfrm>
          <a:prstGeom prst="rect">
            <a:avLst/>
          </a:prstGeom>
        </p:spPr>
        <p:txBody>
          <a:bodyPr anchor="ctr">
            <a:normAutofit/>
          </a:bodyPr>
          <a:lstStyle>
            <a:lvl1pPr marL="0" indent="0" algn="ctr">
              <a:buNone/>
              <a:defRPr sz="2400">
                <a:solidFill>
                  <a:schemeClr val="tx1"/>
                </a:solidFill>
                <a:latin typeface="Montserrat SemiBold" pitchFamily="2" charset="0"/>
                <a:sym typeface="Wingdings" panose="05000000000000000000" pitchFamily="2" charset="2"/>
              </a:defRPr>
            </a:lvl1pPr>
          </a:lstStyle>
          <a:p>
            <a:pPr lvl="0"/>
            <a:r>
              <a:rPr lang="en-NL" dirty="0"/>
              <a:t></a:t>
            </a:r>
            <a:endParaRPr lang="en-US" dirty="0"/>
          </a:p>
        </p:txBody>
      </p:sp>
    </p:spTree>
    <p:extLst>
      <p:ext uri="{BB962C8B-B14F-4D97-AF65-F5344CB8AC3E}">
        <p14:creationId xmlns:p14="http://schemas.microsoft.com/office/powerpoint/2010/main" val="113199225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_Three circles horizontal">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2279790" y="1347661"/>
            <a:ext cx="9508882" cy="1385786"/>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26" name="Oval 25">
            <a:extLst>
              <a:ext uri="{FF2B5EF4-FFF2-40B4-BE49-F238E27FC236}">
                <a16:creationId xmlns:a16="http://schemas.microsoft.com/office/drawing/2014/main" id="{C5C88E66-6B8E-44CF-85CF-949AA8FFCC5B}"/>
              </a:ext>
            </a:extLst>
          </p:cNvPr>
          <p:cNvSpPr/>
          <p:nvPr userDrawn="1"/>
        </p:nvSpPr>
        <p:spPr>
          <a:xfrm>
            <a:off x="417847" y="1347660"/>
            <a:ext cx="1385786" cy="1385786"/>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9" name="Text Placeholder 4">
            <a:extLst>
              <a:ext uri="{FF2B5EF4-FFF2-40B4-BE49-F238E27FC236}">
                <a16:creationId xmlns:a16="http://schemas.microsoft.com/office/drawing/2014/main" id="{347DC7F7-85E1-456D-B752-BFECF1A2960E}"/>
              </a:ext>
            </a:extLst>
          </p:cNvPr>
          <p:cNvSpPr>
            <a:spLocks noGrp="1"/>
          </p:cNvSpPr>
          <p:nvPr>
            <p:ph type="body" sz="quarter" idx="57"/>
          </p:nvPr>
        </p:nvSpPr>
        <p:spPr bwMode="invGray">
          <a:xfrm>
            <a:off x="557050" y="1669562"/>
            <a:ext cx="1103970" cy="780358"/>
          </a:xfrm>
          <a:prstGeom prst="rect">
            <a:avLst/>
          </a:prstGeom>
        </p:spPr>
        <p:txBody>
          <a:bodyPr anchor="ctr">
            <a:normAutofit/>
          </a:bodyPr>
          <a:lstStyle>
            <a:lvl1pPr marL="0" indent="0" algn="ctr">
              <a:buNone/>
              <a:defRPr sz="1400">
                <a:solidFill>
                  <a:schemeClr val="tx1"/>
                </a:solidFill>
                <a:latin typeface="Montserrat SemiBold" pitchFamily="2" charset="0"/>
              </a:defRPr>
            </a:lvl1pPr>
          </a:lstStyle>
          <a:p>
            <a:pPr lvl="0"/>
            <a:r>
              <a:rPr lang="fr-FR"/>
              <a:t>Cliquez pour modifier les styles du texte du masque</a:t>
            </a:r>
          </a:p>
        </p:txBody>
      </p:sp>
      <p:sp>
        <p:nvSpPr>
          <p:cNvPr id="23" name="Oval 22">
            <a:extLst>
              <a:ext uri="{FF2B5EF4-FFF2-40B4-BE49-F238E27FC236}">
                <a16:creationId xmlns:a16="http://schemas.microsoft.com/office/drawing/2014/main" id="{59A7601F-B392-4306-8ECD-E925556B0797}"/>
              </a:ext>
            </a:extLst>
          </p:cNvPr>
          <p:cNvSpPr/>
          <p:nvPr userDrawn="1"/>
        </p:nvSpPr>
        <p:spPr>
          <a:xfrm>
            <a:off x="417847" y="2936438"/>
            <a:ext cx="1385786" cy="1385786"/>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3" name="Text Placeholder 4">
            <a:extLst>
              <a:ext uri="{FF2B5EF4-FFF2-40B4-BE49-F238E27FC236}">
                <a16:creationId xmlns:a16="http://schemas.microsoft.com/office/drawing/2014/main" id="{24A23DF1-E7E1-4875-BC1D-65EDC9D7ECE1}"/>
              </a:ext>
            </a:extLst>
          </p:cNvPr>
          <p:cNvSpPr>
            <a:spLocks noGrp="1"/>
          </p:cNvSpPr>
          <p:nvPr>
            <p:ph type="body" sz="quarter" idx="58"/>
          </p:nvPr>
        </p:nvSpPr>
        <p:spPr bwMode="invGray">
          <a:xfrm>
            <a:off x="557050" y="3258340"/>
            <a:ext cx="1103970" cy="780358"/>
          </a:xfrm>
          <a:prstGeom prst="rect">
            <a:avLst/>
          </a:prstGeom>
        </p:spPr>
        <p:txBody>
          <a:bodyPr anchor="ctr">
            <a:normAutofit/>
          </a:bodyPr>
          <a:lstStyle>
            <a:lvl1pPr marL="0" indent="0" algn="ctr">
              <a:buNone/>
              <a:defRPr sz="1400">
                <a:solidFill>
                  <a:schemeClr val="tx1"/>
                </a:solidFill>
                <a:latin typeface="Montserrat SemiBold" pitchFamily="2" charset="0"/>
              </a:defRPr>
            </a:lvl1pPr>
          </a:lstStyle>
          <a:p>
            <a:pPr lvl="0"/>
            <a:r>
              <a:rPr lang="fr-FR"/>
              <a:t>Cliquez pour modifier les styles du texte du masque</a:t>
            </a:r>
          </a:p>
        </p:txBody>
      </p:sp>
      <p:sp>
        <p:nvSpPr>
          <p:cNvPr id="34" name="Oval 33">
            <a:extLst>
              <a:ext uri="{FF2B5EF4-FFF2-40B4-BE49-F238E27FC236}">
                <a16:creationId xmlns:a16="http://schemas.microsoft.com/office/drawing/2014/main" id="{2B9D9238-2B28-4FF0-8A62-94856DDF363B}"/>
              </a:ext>
            </a:extLst>
          </p:cNvPr>
          <p:cNvSpPr/>
          <p:nvPr userDrawn="1"/>
        </p:nvSpPr>
        <p:spPr>
          <a:xfrm>
            <a:off x="417847" y="4525216"/>
            <a:ext cx="1385786" cy="1385786"/>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5" name="Text Placeholder 4">
            <a:extLst>
              <a:ext uri="{FF2B5EF4-FFF2-40B4-BE49-F238E27FC236}">
                <a16:creationId xmlns:a16="http://schemas.microsoft.com/office/drawing/2014/main" id="{EC99944B-2516-4F0A-A4F6-CFB5AFA88B3A}"/>
              </a:ext>
            </a:extLst>
          </p:cNvPr>
          <p:cNvSpPr>
            <a:spLocks noGrp="1"/>
          </p:cNvSpPr>
          <p:nvPr>
            <p:ph type="body" sz="quarter" idx="59"/>
          </p:nvPr>
        </p:nvSpPr>
        <p:spPr bwMode="invGray">
          <a:xfrm>
            <a:off x="557050" y="4847118"/>
            <a:ext cx="1103970" cy="780358"/>
          </a:xfrm>
          <a:prstGeom prst="rect">
            <a:avLst/>
          </a:prstGeom>
        </p:spPr>
        <p:txBody>
          <a:bodyPr anchor="ctr">
            <a:normAutofit/>
          </a:bodyPr>
          <a:lstStyle>
            <a:lvl1pPr marL="0" indent="0" algn="ctr">
              <a:buNone/>
              <a:defRPr sz="1400">
                <a:solidFill>
                  <a:schemeClr val="tx1"/>
                </a:solidFill>
                <a:latin typeface="Montserrat SemiBold"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C396290-4E8F-4DF9-9DA2-0E13006E7F31}"/>
              </a:ext>
            </a:extLst>
          </p:cNvPr>
          <p:cNvSpPr>
            <a:spLocks noGrp="1"/>
          </p:cNvSpPr>
          <p:nvPr>
            <p:ph type="body" sz="quarter" idx="60"/>
          </p:nvPr>
        </p:nvSpPr>
        <p:spPr bwMode="invGray">
          <a:xfrm>
            <a:off x="2279790" y="2936438"/>
            <a:ext cx="9508882" cy="1385786"/>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39" name="Text Placeholder 4">
            <a:extLst>
              <a:ext uri="{FF2B5EF4-FFF2-40B4-BE49-F238E27FC236}">
                <a16:creationId xmlns:a16="http://schemas.microsoft.com/office/drawing/2014/main" id="{1DCD6FFA-2908-47A4-9EED-8F42FA9CF2D9}"/>
              </a:ext>
            </a:extLst>
          </p:cNvPr>
          <p:cNvSpPr>
            <a:spLocks noGrp="1"/>
          </p:cNvSpPr>
          <p:nvPr>
            <p:ph type="body" sz="quarter" idx="61"/>
          </p:nvPr>
        </p:nvSpPr>
        <p:spPr bwMode="invGray">
          <a:xfrm>
            <a:off x="2279790" y="4525215"/>
            <a:ext cx="9508882" cy="1385786"/>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70154278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_Quot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8" name="Picture Placeholder 5">
            <a:extLst>
              <a:ext uri="{FF2B5EF4-FFF2-40B4-BE49-F238E27FC236}">
                <a16:creationId xmlns:a16="http://schemas.microsoft.com/office/drawing/2014/main" id="{27368E06-8E66-425C-8041-488A92DF4D82}"/>
              </a:ext>
            </a:extLst>
          </p:cNvPr>
          <p:cNvSpPr>
            <a:spLocks noGrp="1"/>
          </p:cNvSpPr>
          <p:nvPr>
            <p:ph type="pic" sz="quarter" idx="14" hasCustomPrompt="1"/>
          </p:nvPr>
        </p:nvSpPr>
        <p:spPr>
          <a:xfrm>
            <a:off x="9093756" y="1641049"/>
            <a:ext cx="2694915" cy="4146802"/>
          </a:xfrm>
          <a:prstGeom prst="roundRect">
            <a:avLst>
              <a:gd name="adj" fmla="val 1612"/>
            </a:avLst>
          </a:prstGeom>
        </p:spPr>
        <p:txBody>
          <a:bodyPr anchor="ctr">
            <a:normAutofit/>
          </a:bodyPr>
          <a:lstStyle>
            <a:lvl1pPr marL="0" indent="0" algn="ctr">
              <a:buNone/>
              <a:defRPr sz="1600">
                <a:latin typeface="Montserrat" panose="00000500000000000000" pitchFamily="2" charset="0"/>
              </a:defRPr>
            </a:lvl1pPr>
          </a:lstStyle>
          <a:p>
            <a:r>
              <a:rPr lang="en-NL" dirty="0"/>
              <a:t>Click here to add an image</a:t>
            </a:r>
          </a:p>
          <a:p>
            <a:endParaRPr lang="en-NL" dirty="0"/>
          </a:p>
          <a:p>
            <a:endParaRPr lang="en-NL" dirty="0"/>
          </a:p>
        </p:txBody>
      </p:sp>
      <p:sp>
        <p:nvSpPr>
          <p:cNvPr id="29" name="Rectangle: Rounded Corners 28">
            <a:extLst>
              <a:ext uri="{FF2B5EF4-FFF2-40B4-BE49-F238E27FC236}">
                <a16:creationId xmlns:a16="http://schemas.microsoft.com/office/drawing/2014/main" id="{8FA79DE3-D5C8-416C-96D7-B11C85C27DE5}"/>
              </a:ext>
            </a:extLst>
          </p:cNvPr>
          <p:cNvSpPr/>
          <p:nvPr userDrawn="1"/>
        </p:nvSpPr>
        <p:spPr>
          <a:xfrm>
            <a:off x="780797" y="1641049"/>
            <a:ext cx="7991413" cy="3021386"/>
          </a:xfrm>
          <a:prstGeom prst="roundRect">
            <a:avLst>
              <a:gd name="adj" fmla="val 4815"/>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0" name="TextBox 29">
            <a:extLst>
              <a:ext uri="{FF2B5EF4-FFF2-40B4-BE49-F238E27FC236}">
                <a16:creationId xmlns:a16="http://schemas.microsoft.com/office/drawing/2014/main" id="{258A6315-20C5-4602-806F-A9FAD2BA25B0}"/>
              </a:ext>
            </a:extLst>
          </p:cNvPr>
          <p:cNvSpPr txBox="1"/>
          <p:nvPr userDrawn="1"/>
        </p:nvSpPr>
        <p:spPr>
          <a:xfrm>
            <a:off x="875664" y="1601365"/>
            <a:ext cx="653143" cy="1446550"/>
          </a:xfrm>
          <a:prstGeom prst="rect">
            <a:avLst/>
          </a:prstGeom>
          <a:noFill/>
        </p:spPr>
        <p:txBody>
          <a:bodyPr wrap="square" rtlCol="0">
            <a:spAutoFit/>
          </a:bodyPr>
          <a:lstStyle/>
          <a:p>
            <a:r>
              <a:rPr lang="en-NL" sz="8800" i="1" dirty="0">
                <a:solidFill>
                  <a:srgbClr val="2D2D2D"/>
                </a:solidFill>
                <a:latin typeface="Montserrat SemiBold" pitchFamily="2" charset="0"/>
              </a:rPr>
              <a:t>“</a:t>
            </a:r>
            <a:endParaRPr lang="nl-NL" sz="8800" i="1" dirty="0">
              <a:solidFill>
                <a:srgbClr val="2D2D2D"/>
              </a:solidFill>
              <a:latin typeface="Montserrat SemiBold" pitchFamily="2" charset="0"/>
            </a:endParaRPr>
          </a:p>
        </p:txBody>
      </p:sp>
      <p:sp>
        <p:nvSpPr>
          <p:cNvPr id="31" name="TextBox 30">
            <a:extLst>
              <a:ext uri="{FF2B5EF4-FFF2-40B4-BE49-F238E27FC236}">
                <a16:creationId xmlns:a16="http://schemas.microsoft.com/office/drawing/2014/main" id="{5E9D8150-EF26-4C53-AE98-C126E4C0EED7}"/>
              </a:ext>
            </a:extLst>
          </p:cNvPr>
          <p:cNvSpPr txBox="1"/>
          <p:nvPr userDrawn="1"/>
        </p:nvSpPr>
        <p:spPr>
          <a:xfrm>
            <a:off x="7953269" y="3770401"/>
            <a:ext cx="653143" cy="1446550"/>
          </a:xfrm>
          <a:prstGeom prst="rect">
            <a:avLst/>
          </a:prstGeom>
          <a:noFill/>
        </p:spPr>
        <p:txBody>
          <a:bodyPr wrap="square" rtlCol="0">
            <a:spAutoFit/>
          </a:bodyPr>
          <a:lstStyle/>
          <a:p>
            <a:r>
              <a:rPr lang="en-NL" sz="8800" i="1" dirty="0">
                <a:solidFill>
                  <a:srgbClr val="2D2D2D"/>
                </a:solidFill>
                <a:latin typeface="Montserrat SemiBold" pitchFamily="2" charset="0"/>
              </a:rPr>
              <a:t>”</a:t>
            </a:r>
            <a:endParaRPr lang="nl-NL" sz="8800" i="1" dirty="0">
              <a:solidFill>
                <a:srgbClr val="2D2D2D"/>
              </a:solidFill>
              <a:latin typeface="Montserrat SemiBold" pitchFamily="2" charset="0"/>
            </a:endParaRPr>
          </a:p>
        </p:txBody>
      </p:sp>
      <p:sp>
        <p:nvSpPr>
          <p:cNvPr id="36" name="Text Placeholder 4">
            <a:extLst>
              <a:ext uri="{FF2B5EF4-FFF2-40B4-BE49-F238E27FC236}">
                <a16:creationId xmlns:a16="http://schemas.microsoft.com/office/drawing/2014/main" id="{579CE8E9-A79A-4D25-83BE-9B8D0934AC97}"/>
              </a:ext>
            </a:extLst>
          </p:cNvPr>
          <p:cNvSpPr>
            <a:spLocks noGrp="1"/>
          </p:cNvSpPr>
          <p:nvPr>
            <p:ph type="body" sz="quarter" idx="57"/>
          </p:nvPr>
        </p:nvSpPr>
        <p:spPr bwMode="invGray">
          <a:xfrm>
            <a:off x="1807944" y="1881072"/>
            <a:ext cx="5937118" cy="2541340"/>
          </a:xfrm>
          <a:prstGeom prst="rect">
            <a:avLst/>
          </a:prstGeom>
        </p:spPr>
        <p:txBody>
          <a:bodyPr anchor="ctr">
            <a:normAutofit/>
          </a:bodyPr>
          <a:lstStyle>
            <a:lvl1pPr marL="0" indent="0" algn="ctr">
              <a:buNone/>
              <a:defRPr sz="1800" i="1">
                <a:solidFill>
                  <a:srgbClr val="2D2D2D"/>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90321073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_Questions">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4EEB59C1-DBAE-B7DE-42D6-1DCE324A29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8791D0FA-6B99-42E5-B721-5BEB4B07EF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
        <p:nvSpPr>
          <p:cNvPr id="2" name="Title 1">
            <a:extLst>
              <a:ext uri="{FF2B5EF4-FFF2-40B4-BE49-F238E27FC236}">
                <a16:creationId xmlns:a16="http://schemas.microsoft.com/office/drawing/2014/main" id="{A077BA4E-0064-451B-B04F-30179C0144FC}"/>
              </a:ext>
            </a:extLst>
          </p:cNvPr>
          <p:cNvSpPr>
            <a:spLocks noGrp="1"/>
          </p:cNvSpPr>
          <p:nvPr>
            <p:ph type="ctrTitle" hasCustomPrompt="1"/>
          </p:nvPr>
        </p:nvSpPr>
        <p:spPr>
          <a:xfrm>
            <a:off x="804016" y="2591220"/>
            <a:ext cx="9144000" cy="1137797"/>
          </a:xfrm>
          <a:prstGeom prst="rect">
            <a:avLst/>
          </a:prstGeom>
        </p:spPr>
        <p:txBody>
          <a:bodyPr anchor="b">
            <a:normAutofit/>
          </a:bodyPr>
          <a:lstStyle>
            <a:lvl1pPr algn="l">
              <a:lnSpc>
                <a:spcPct val="100000"/>
              </a:lnSpc>
              <a:defRPr sz="3800" spc="0">
                <a:solidFill>
                  <a:srgbClr val="000000"/>
                </a:solidFill>
                <a:latin typeface="Montserrat SemiBold" pitchFamily="2" charset="0"/>
              </a:defRPr>
            </a:lvl1pPr>
          </a:lstStyle>
          <a:p>
            <a:r>
              <a:rPr lang="en-NL" dirty="0"/>
              <a:t>Questions</a:t>
            </a:r>
            <a:endParaRPr lang="nl-NL" dirty="0"/>
          </a:p>
        </p:txBody>
      </p:sp>
    </p:spTree>
    <p:extLst>
      <p:ext uri="{BB962C8B-B14F-4D97-AF65-F5344CB8AC3E}">
        <p14:creationId xmlns:p14="http://schemas.microsoft.com/office/powerpoint/2010/main" val="271143897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3_Closing slide">
    <p:spTree>
      <p:nvGrpSpPr>
        <p:cNvPr id="1" name=""/>
        <p:cNvGrpSpPr/>
        <p:nvPr/>
      </p:nvGrpSpPr>
      <p:grpSpPr>
        <a:xfrm>
          <a:off x="0" y="0"/>
          <a:ext cx="0" cy="0"/>
          <a:chOff x="0" y="0"/>
          <a:chExt cx="0" cy="0"/>
        </a:xfrm>
      </p:grpSpPr>
      <p:pic>
        <p:nvPicPr>
          <p:cNvPr id="5" name="Picture 4" descr="A picture containing logo&#10;&#10;Description automatically generated">
            <a:extLst>
              <a:ext uri="{FF2B5EF4-FFF2-40B4-BE49-F238E27FC236}">
                <a16:creationId xmlns:a16="http://schemas.microsoft.com/office/drawing/2014/main" id="{5DE32A2A-EB48-472D-6F63-FA7245303B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Graphic 12">
            <a:extLst>
              <a:ext uri="{FF2B5EF4-FFF2-40B4-BE49-F238E27FC236}">
                <a16:creationId xmlns:a16="http://schemas.microsoft.com/office/drawing/2014/main" id="{A53A17A6-5D4E-4132-A874-B1C2B83253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
        <p:nvSpPr>
          <p:cNvPr id="2" name="Title 1">
            <a:extLst>
              <a:ext uri="{FF2B5EF4-FFF2-40B4-BE49-F238E27FC236}">
                <a16:creationId xmlns:a16="http://schemas.microsoft.com/office/drawing/2014/main" id="{1E00396B-D127-B118-DD47-0A376F2B4743}"/>
              </a:ext>
            </a:extLst>
          </p:cNvPr>
          <p:cNvSpPr>
            <a:spLocks noGrp="1"/>
          </p:cNvSpPr>
          <p:nvPr>
            <p:ph type="ctrTitle" hasCustomPrompt="1"/>
          </p:nvPr>
        </p:nvSpPr>
        <p:spPr>
          <a:xfrm>
            <a:off x="804016" y="2746861"/>
            <a:ext cx="3591339" cy="682140"/>
          </a:xfrm>
          <a:prstGeom prst="rect">
            <a:avLst/>
          </a:prstGeom>
        </p:spPr>
        <p:txBody>
          <a:bodyPr anchor="t">
            <a:normAutofit/>
          </a:bodyPr>
          <a:lstStyle>
            <a:lvl1pPr algn="l">
              <a:lnSpc>
                <a:spcPct val="100000"/>
              </a:lnSpc>
              <a:defRPr sz="3800" spc="0">
                <a:solidFill>
                  <a:schemeClr val="bg1"/>
                </a:solidFill>
                <a:latin typeface="Montserrat SemiBold" pitchFamily="2" charset="0"/>
              </a:defRPr>
            </a:lvl1pPr>
          </a:lstStyle>
          <a:p>
            <a:r>
              <a:rPr lang="en-NL" dirty="0"/>
              <a:t>Thank you!</a:t>
            </a:r>
            <a:endParaRPr lang="nl-NL" dirty="0"/>
          </a:p>
        </p:txBody>
      </p:sp>
      <p:sp>
        <p:nvSpPr>
          <p:cNvPr id="3" name="Subtitle 2">
            <a:extLst>
              <a:ext uri="{FF2B5EF4-FFF2-40B4-BE49-F238E27FC236}">
                <a16:creationId xmlns:a16="http://schemas.microsoft.com/office/drawing/2014/main" id="{72F4EE82-9623-C4DC-13DE-20F5E9831083}"/>
              </a:ext>
            </a:extLst>
          </p:cNvPr>
          <p:cNvSpPr>
            <a:spLocks noGrp="1"/>
          </p:cNvSpPr>
          <p:nvPr>
            <p:ph type="subTitle" idx="1" hasCustomPrompt="1"/>
          </p:nvPr>
        </p:nvSpPr>
        <p:spPr>
          <a:xfrm>
            <a:off x="804016" y="3905667"/>
            <a:ext cx="3388716" cy="192738"/>
          </a:xfrm>
          <a:prstGeom prst="rect">
            <a:avLst/>
          </a:prstGeom>
        </p:spPr>
        <p:txBody>
          <a:bodyPr anchor="ctr">
            <a:noAutofit/>
          </a:bodyPr>
          <a:lstStyle>
            <a:lvl1pPr marL="0" indent="0" algn="l">
              <a:buNone/>
              <a:defRPr sz="1200">
                <a:solidFill>
                  <a:schemeClr val="bg1"/>
                </a:solidFill>
                <a:latin typeface="Montserrat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NL" dirty="0"/>
              <a:t>For more information please contact:</a:t>
            </a:r>
            <a:endParaRPr lang="en-US" dirty="0"/>
          </a:p>
        </p:txBody>
      </p:sp>
    </p:spTree>
    <p:extLst>
      <p:ext uri="{BB962C8B-B14F-4D97-AF65-F5344CB8AC3E}">
        <p14:creationId xmlns:p14="http://schemas.microsoft.com/office/powerpoint/2010/main" val="53707089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wo column with desig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ED8B6BB-8141-4A07-944C-6F82D30BF3CA}"/>
              </a:ext>
            </a:extLst>
          </p:cNvPr>
          <p:cNvGrpSpPr/>
          <p:nvPr userDrawn="1"/>
        </p:nvGrpSpPr>
        <p:grpSpPr bwMode="invGray">
          <a:xfrm>
            <a:off x="6589906" y="0"/>
            <a:ext cx="5602095" cy="5867400"/>
            <a:chOff x="1271192" y="805323"/>
            <a:chExt cx="4461628" cy="4672922"/>
          </a:xfrm>
        </p:grpSpPr>
        <p:sp>
          <p:nvSpPr>
            <p:cNvPr id="10" name="Freeform: Shape 9">
              <a:extLst>
                <a:ext uri="{FF2B5EF4-FFF2-40B4-BE49-F238E27FC236}">
                  <a16:creationId xmlns:a16="http://schemas.microsoft.com/office/drawing/2014/main" id="{541290F4-5E28-45D5-B36F-8D8516767C64}"/>
                </a:ext>
              </a:extLst>
            </p:cNvPr>
            <p:cNvSpPr/>
            <p:nvPr userDrawn="1"/>
          </p:nvSpPr>
          <p:spPr bwMode="invGray">
            <a:xfrm>
              <a:off x="1271192" y="805324"/>
              <a:ext cx="4461628" cy="4672921"/>
            </a:xfrm>
            <a:custGeom>
              <a:avLst/>
              <a:gdLst>
                <a:gd name="connsiteX0" fmla="*/ 738812 w 4461628"/>
                <a:gd name="connsiteY0" fmla="*/ 0 h 4672921"/>
                <a:gd name="connsiteX1" fmla="*/ 4461628 w 4461628"/>
                <a:gd name="connsiteY1" fmla="*/ 0 h 4672921"/>
                <a:gd name="connsiteX2" fmla="*/ 4461628 w 4461628"/>
                <a:gd name="connsiteY2" fmla="*/ 4110245 h 4672921"/>
                <a:gd name="connsiteX3" fmla="*/ 4345762 w 4461628"/>
                <a:gd name="connsiteY3" fmla="*/ 4196888 h 4672921"/>
                <a:gd name="connsiteX4" fmla="*/ 2787336 w 4461628"/>
                <a:gd name="connsiteY4" fmla="*/ 4672921 h 4672921"/>
                <a:gd name="connsiteX5" fmla="*/ 0 w 4461628"/>
                <a:gd name="connsiteY5" fmla="*/ 1885585 h 4672921"/>
                <a:gd name="connsiteX6" fmla="*/ 636492 w 4461628"/>
                <a:gd name="connsiteY6" fmla="*/ 112581 h 467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61628" h="4672921">
                  <a:moveTo>
                    <a:pt x="738812" y="0"/>
                  </a:moveTo>
                  <a:lnTo>
                    <a:pt x="4461628" y="0"/>
                  </a:lnTo>
                  <a:lnTo>
                    <a:pt x="4461628" y="4110245"/>
                  </a:lnTo>
                  <a:lnTo>
                    <a:pt x="4345762" y="4196888"/>
                  </a:lnTo>
                  <a:cubicBezTo>
                    <a:pt x="3900900" y="4497431"/>
                    <a:pt x="3364612" y="4672921"/>
                    <a:pt x="2787336" y="4672921"/>
                  </a:cubicBezTo>
                  <a:cubicBezTo>
                    <a:pt x="1247933" y="4672921"/>
                    <a:pt x="0" y="3424988"/>
                    <a:pt x="0" y="1885585"/>
                  </a:cubicBezTo>
                  <a:cubicBezTo>
                    <a:pt x="0" y="1212096"/>
                    <a:pt x="238862" y="594397"/>
                    <a:pt x="636492" y="112581"/>
                  </a:cubicBezTo>
                  <a:close/>
                </a:path>
              </a:pathLst>
            </a:custGeom>
            <a:gradFill flip="none" rotWithShape="1">
              <a:gsLst>
                <a:gs pos="46000">
                  <a:srgbClr val="039BDA">
                    <a:alpha val="38000"/>
                  </a:srgbClr>
                </a:gs>
                <a:gs pos="0">
                  <a:schemeClr val="accent1"/>
                </a:gs>
                <a:gs pos="100000">
                  <a:schemeClr val="accent1">
                    <a:alpha val="0"/>
                  </a:schemeClr>
                </a:gs>
              </a:gsLst>
              <a:lin ang="1680000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200" dirty="0"/>
            </a:p>
          </p:txBody>
        </p:sp>
        <p:sp>
          <p:nvSpPr>
            <p:cNvPr id="11" name="Freeform: Shape 10">
              <a:extLst>
                <a:ext uri="{FF2B5EF4-FFF2-40B4-BE49-F238E27FC236}">
                  <a16:creationId xmlns:a16="http://schemas.microsoft.com/office/drawing/2014/main" id="{F8771D00-4996-4944-B9F3-7D4A39BE5721}"/>
                </a:ext>
              </a:extLst>
            </p:cNvPr>
            <p:cNvSpPr/>
            <p:nvPr userDrawn="1"/>
          </p:nvSpPr>
          <p:spPr bwMode="invGray">
            <a:xfrm>
              <a:off x="2875525" y="805323"/>
              <a:ext cx="2857295" cy="2998788"/>
            </a:xfrm>
            <a:custGeom>
              <a:avLst/>
              <a:gdLst>
                <a:gd name="connsiteX0" fmla="*/ 43110 w 2857295"/>
                <a:gd name="connsiteY0" fmla="*/ 0 h 2998788"/>
                <a:gd name="connsiteX1" fmla="*/ 2857295 w 2857295"/>
                <a:gd name="connsiteY1" fmla="*/ 0 h 2998788"/>
                <a:gd name="connsiteX2" fmla="*/ 2857295 w 2857295"/>
                <a:gd name="connsiteY2" fmla="*/ 2977273 h 2998788"/>
                <a:gd name="connsiteX3" fmla="*/ 2802326 w 2857295"/>
                <a:gd name="connsiteY3" fmla="*/ 2985662 h 2998788"/>
                <a:gd name="connsiteX4" fmla="*/ 2542382 w 2857295"/>
                <a:gd name="connsiteY4" fmla="*/ 2998788 h 2998788"/>
                <a:gd name="connsiteX5" fmla="*/ 0 w 2857295"/>
                <a:gd name="connsiteY5" fmla="*/ 456406 h 2998788"/>
                <a:gd name="connsiteX6" fmla="*/ 13126 w 2857295"/>
                <a:gd name="connsiteY6" fmla="*/ 196462 h 2998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295" h="2998788">
                  <a:moveTo>
                    <a:pt x="43110" y="0"/>
                  </a:moveTo>
                  <a:lnTo>
                    <a:pt x="2857295" y="0"/>
                  </a:lnTo>
                  <a:lnTo>
                    <a:pt x="2857295" y="2977273"/>
                  </a:lnTo>
                  <a:lnTo>
                    <a:pt x="2802326" y="2985662"/>
                  </a:lnTo>
                  <a:cubicBezTo>
                    <a:pt x="2716859" y="2994342"/>
                    <a:pt x="2630140" y="2998788"/>
                    <a:pt x="2542382" y="2998788"/>
                  </a:cubicBezTo>
                  <a:cubicBezTo>
                    <a:pt x="1138263" y="2998788"/>
                    <a:pt x="0" y="1860525"/>
                    <a:pt x="0" y="456406"/>
                  </a:cubicBezTo>
                  <a:cubicBezTo>
                    <a:pt x="0" y="368649"/>
                    <a:pt x="4447" y="281930"/>
                    <a:pt x="13126" y="196462"/>
                  </a:cubicBezTo>
                  <a:close/>
                </a:path>
              </a:pathLst>
            </a:custGeom>
            <a:solidFill>
              <a:schemeClr val="accent2">
                <a:alpha val="22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200" dirty="0"/>
            </a:p>
          </p:txBody>
        </p:sp>
      </p:grpSp>
      <p:sp>
        <p:nvSpPr>
          <p:cNvPr id="7" name="Content Placeholder 2">
            <a:extLst>
              <a:ext uri="{FF2B5EF4-FFF2-40B4-BE49-F238E27FC236}">
                <a16:creationId xmlns:a16="http://schemas.microsoft.com/office/drawing/2014/main" id="{6C20DF42-863D-4864-B783-B1EC7CEE7910}"/>
              </a:ext>
            </a:extLst>
          </p:cNvPr>
          <p:cNvSpPr>
            <a:spLocks noGrp="1"/>
          </p:cNvSpPr>
          <p:nvPr>
            <p:ph idx="1"/>
          </p:nvPr>
        </p:nvSpPr>
        <p:spPr bwMode="invGray">
          <a:xfrm>
            <a:off x="303548" y="1316765"/>
            <a:ext cx="6339840" cy="4779235"/>
          </a:xfrm>
          <a:prstGeom prst="rect">
            <a:avLst/>
          </a:prstGeom>
        </p:spPr>
        <p:txBody>
          <a:bodyPr/>
          <a:lstStyle>
            <a:lvl1pPr>
              <a:lnSpc>
                <a:spcPct val="100000"/>
              </a:lnSpc>
              <a:spcAft>
                <a:spcPts val="533"/>
              </a:spcAft>
              <a:buClr>
                <a:schemeClr val="tx1"/>
              </a:buClr>
              <a:defRPr>
                <a:latin typeface="+mn-lt"/>
              </a:defRPr>
            </a:lvl1pPr>
            <a:lvl2pPr>
              <a:lnSpc>
                <a:spcPct val="100000"/>
              </a:lnSpc>
              <a:spcAft>
                <a:spcPts val="533"/>
              </a:spcAft>
              <a:buClr>
                <a:schemeClr val="tx1"/>
              </a:buClr>
              <a:defRPr>
                <a:latin typeface="+mn-lt"/>
              </a:defRPr>
            </a:lvl2pPr>
            <a:lvl3pPr>
              <a:lnSpc>
                <a:spcPct val="100000"/>
              </a:lnSpc>
              <a:spcAft>
                <a:spcPts val="533"/>
              </a:spcAft>
              <a:buClr>
                <a:schemeClr val="tx1"/>
              </a:buClr>
              <a:defRPr>
                <a:latin typeface="+mn-lt"/>
              </a:defRPr>
            </a:lvl3pPr>
            <a:lvl4pPr marL="877802" marR="0" indent="-219451" algn="l" defTabSz="1219170" rtl="0" eaLnBrk="1" fontAlgn="auto" latinLnBrk="0" hangingPunct="1">
              <a:lnSpc>
                <a:spcPct val="100000"/>
              </a:lnSpc>
              <a:spcBef>
                <a:spcPts val="0"/>
              </a:spcBef>
              <a:spcAft>
                <a:spcPts val="533"/>
              </a:spcAft>
              <a:buClr>
                <a:schemeClr val="tx1"/>
              </a:buClr>
              <a:buSzTx/>
              <a:buFont typeface="Arial" panose="020B0604020202020204" pitchFamily="34" charset="0"/>
              <a:buChar char="•"/>
              <a:tabLst/>
              <a:defRPr>
                <a:latin typeface="+mn-lt"/>
              </a:defRPr>
            </a:lvl4pPr>
          </a:lstStyle>
          <a:p>
            <a:pPr lvl="0"/>
            <a:endParaRPr lang="nl-NL" dirty="0"/>
          </a:p>
        </p:txBody>
      </p:sp>
      <p:sp>
        <p:nvSpPr>
          <p:cNvPr id="9" name="Content Placeholder 2">
            <a:extLst>
              <a:ext uri="{FF2B5EF4-FFF2-40B4-BE49-F238E27FC236}">
                <a16:creationId xmlns:a16="http://schemas.microsoft.com/office/drawing/2014/main" id="{1DBE6B0A-11C9-4607-AEBB-04B9ED54F675}"/>
              </a:ext>
            </a:extLst>
          </p:cNvPr>
          <p:cNvSpPr>
            <a:spLocks noGrp="1"/>
          </p:cNvSpPr>
          <p:nvPr>
            <p:ph idx="11"/>
          </p:nvPr>
        </p:nvSpPr>
        <p:spPr bwMode="invGray">
          <a:xfrm>
            <a:off x="6862844" y="1316765"/>
            <a:ext cx="4876800" cy="4779235"/>
          </a:xfrm>
          <a:prstGeom prst="rect">
            <a:avLst/>
          </a:prstGeom>
        </p:spPr>
        <p:txBody>
          <a:bodyPr/>
          <a:lstStyle>
            <a:lvl1pPr>
              <a:lnSpc>
                <a:spcPct val="100000"/>
              </a:lnSpc>
              <a:spcAft>
                <a:spcPts val="533"/>
              </a:spcAft>
              <a:buClr>
                <a:schemeClr val="tx1"/>
              </a:buClr>
              <a:defRPr>
                <a:solidFill>
                  <a:schemeClr val="tx1"/>
                </a:solidFill>
              </a:defRPr>
            </a:lvl1pPr>
            <a:lvl2pPr>
              <a:lnSpc>
                <a:spcPct val="100000"/>
              </a:lnSpc>
              <a:spcAft>
                <a:spcPts val="533"/>
              </a:spcAft>
              <a:buClr>
                <a:schemeClr val="tx1"/>
              </a:buClr>
              <a:defRPr>
                <a:solidFill>
                  <a:schemeClr val="tx1"/>
                </a:solidFill>
              </a:defRPr>
            </a:lvl2pPr>
            <a:lvl3pPr>
              <a:lnSpc>
                <a:spcPct val="100000"/>
              </a:lnSpc>
              <a:spcAft>
                <a:spcPts val="533"/>
              </a:spcAft>
              <a:buClr>
                <a:schemeClr val="tx1"/>
              </a:buClr>
              <a:defRPr>
                <a:solidFill>
                  <a:schemeClr val="tx1"/>
                </a:solidFill>
              </a:defRPr>
            </a:lvl3pPr>
            <a:lvl4pPr marL="877802" marR="0" indent="-219451" algn="l" defTabSz="1219170" rtl="0" eaLnBrk="1" fontAlgn="auto" latinLnBrk="0" hangingPunct="1">
              <a:lnSpc>
                <a:spcPct val="100000"/>
              </a:lnSpc>
              <a:spcBef>
                <a:spcPts val="0"/>
              </a:spcBef>
              <a:spcAft>
                <a:spcPts val="533"/>
              </a:spcAft>
              <a:buClr>
                <a:schemeClr val="tx1"/>
              </a:buClr>
              <a:buSzTx/>
              <a:buFont typeface="Arial" panose="020B0604020202020204" pitchFamily="34" charset="0"/>
              <a:buChar char="•"/>
              <a:tabLst/>
              <a:defRPr>
                <a:solidFill>
                  <a:schemeClr val="tx1"/>
                </a:solidFill>
              </a:defRPr>
            </a:lvl4pPr>
          </a:lstStyle>
          <a:p>
            <a:pPr lvl="0"/>
            <a:endParaRPr lang="nl-NL" dirty="0"/>
          </a:p>
        </p:txBody>
      </p:sp>
      <p:sp>
        <p:nvSpPr>
          <p:cNvPr id="5" name="Title 1">
            <a:extLst>
              <a:ext uri="{FF2B5EF4-FFF2-40B4-BE49-F238E27FC236}">
                <a16:creationId xmlns:a16="http://schemas.microsoft.com/office/drawing/2014/main" id="{96918BDE-92CB-71AB-DC7B-892108D32BAD}"/>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6" name="Text Placeholder 4">
            <a:extLst>
              <a:ext uri="{FF2B5EF4-FFF2-40B4-BE49-F238E27FC236}">
                <a16:creationId xmlns:a16="http://schemas.microsoft.com/office/drawing/2014/main" id="{31E9CCE1-10B5-126E-0C54-000C9C812E63}"/>
              </a:ext>
            </a:extLst>
          </p:cNvPr>
          <p:cNvSpPr>
            <a:spLocks noGrp="1"/>
          </p:cNvSpPr>
          <p:nvPr>
            <p:ph type="body" sz="quarter" idx="12"/>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141574870"/>
      </p:ext>
    </p:extLst>
  </p:cSld>
  <p:clrMapOvr>
    <a:masterClrMapping/>
  </p:clrMapOvr>
  <p:hf hdr="0" ftr="0" dt="0"/>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Title with 4 colum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57B005-A77D-822A-6D73-B86E1AD0855E}"/>
              </a:ext>
            </a:extLst>
          </p:cNvPr>
          <p:cNvSpPr/>
          <p:nvPr userDrawn="1"/>
        </p:nvSpPr>
        <p:spPr>
          <a:xfrm>
            <a:off x="9064616" y="1871132"/>
            <a:ext cx="2664591" cy="4228062"/>
          </a:xfrm>
          <a:prstGeom prst="rect">
            <a:avLst/>
          </a:prstGeom>
          <a:noFill/>
          <a:ln>
            <a:solidFill>
              <a:srgbClr val="002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C8FC43B5-3C2B-4404-B750-DEA8F634E2E4}"/>
              </a:ext>
            </a:extLst>
          </p:cNvPr>
          <p:cNvSpPr/>
          <p:nvPr userDrawn="1"/>
        </p:nvSpPr>
        <p:spPr>
          <a:xfrm>
            <a:off x="6189200" y="1871132"/>
            <a:ext cx="2664591" cy="4228062"/>
          </a:xfrm>
          <a:prstGeom prst="rect">
            <a:avLst/>
          </a:prstGeom>
          <a:noFill/>
          <a:ln>
            <a:solidFill>
              <a:srgbClr val="002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3F983210-D066-CE52-62B0-AF9D6CB99A30}"/>
              </a:ext>
            </a:extLst>
          </p:cNvPr>
          <p:cNvSpPr/>
          <p:nvPr userDrawn="1"/>
        </p:nvSpPr>
        <p:spPr>
          <a:xfrm>
            <a:off x="3313784" y="1871133"/>
            <a:ext cx="2664591" cy="4228062"/>
          </a:xfrm>
          <a:prstGeom prst="rect">
            <a:avLst/>
          </a:prstGeom>
          <a:noFill/>
          <a:ln>
            <a:solidFill>
              <a:srgbClr val="002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F4958F0A-F1D7-899E-2B6E-9F03EA2C6014}"/>
              </a:ext>
            </a:extLst>
          </p:cNvPr>
          <p:cNvSpPr/>
          <p:nvPr userDrawn="1"/>
        </p:nvSpPr>
        <p:spPr>
          <a:xfrm>
            <a:off x="451989" y="1871134"/>
            <a:ext cx="2664591" cy="4228062"/>
          </a:xfrm>
          <a:prstGeom prst="rect">
            <a:avLst/>
          </a:prstGeom>
          <a:noFill/>
          <a:ln>
            <a:solidFill>
              <a:srgbClr val="002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Rounded Corners 20">
            <a:extLst>
              <a:ext uri="{FF2B5EF4-FFF2-40B4-BE49-F238E27FC236}">
                <a16:creationId xmlns:a16="http://schemas.microsoft.com/office/drawing/2014/main" id="{1B1E5C47-290E-4DD8-AE0F-3D43227016A2}"/>
              </a:ext>
            </a:extLst>
          </p:cNvPr>
          <p:cNvSpPr/>
          <p:nvPr userDrawn="1"/>
        </p:nvSpPr>
        <p:spPr bwMode="invGray">
          <a:xfrm>
            <a:off x="427567" y="1432984"/>
            <a:ext cx="2706624" cy="721331"/>
          </a:xfrm>
          <a:prstGeom prst="roundRect">
            <a:avLst/>
          </a:prstGeom>
          <a:gradFill flip="none" rotWithShape="1">
            <a:gsLst>
              <a:gs pos="0">
                <a:schemeClr val="bg2"/>
              </a:gs>
              <a:gs pos="37000">
                <a:srgbClr val="002D3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67" dirty="0">
              <a:solidFill>
                <a:schemeClr val="accent1"/>
              </a:solidFill>
              <a:latin typeface="+mj-lt"/>
            </a:endParaRPr>
          </a:p>
        </p:txBody>
      </p:sp>
      <p:sp>
        <p:nvSpPr>
          <p:cNvPr id="22" name="Rectangle: Rounded Corners 21">
            <a:extLst>
              <a:ext uri="{FF2B5EF4-FFF2-40B4-BE49-F238E27FC236}">
                <a16:creationId xmlns:a16="http://schemas.microsoft.com/office/drawing/2014/main" id="{7984E68D-245D-427A-865A-C7013D0986B5}"/>
              </a:ext>
            </a:extLst>
          </p:cNvPr>
          <p:cNvSpPr/>
          <p:nvPr userDrawn="1"/>
        </p:nvSpPr>
        <p:spPr bwMode="invGray">
          <a:xfrm>
            <a:off x="3296173" y="1432984"/>
            <a:ext cx="2706624" cy="721331"/>
          </a:xfrm>
          <a:prstGeom prst="roundRect">
            <a:avLst/>
          </a:prstGeom>
          <a:gradFill flip="none" rotWithShape="1">
            <a:gsLst>
              <a:gs pos="0">
                <a:schemeClr val="bg2"/>
              </a:gs>
              <a:gs pos="37000">
                <a:srgbClr val="002D3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67" dirty="0">
              <a:solidFill>
                <a:schemeClr val="accent4"/>
              </a:solidFill>
              <a:latin typeface="+mj-lt"/>
            </a:endParaRPr>
          </a:p>
        </p:txBody>
      </p:sp>
      <p:sp>
        <p:nvSpPr>
          <p:cNvPr id="27" name="Rectangle: Rounded Corners 26">
            <a:extLst>
              <a:ext uri="{FF2B5EF4-FFF2-40B4-BE49-F238E27FC236}">
                <a16:creationId xmlns:a16="http://schemas.microsoft.com/office/drawing/2014/main" id="{DED66E28-51A1-4EDD-9DCC-EC73859E41C7}"/>
              </a:ext>
            </a:extLst>
          </p:cNvPr>
          <p:cNvSpPr/>
          <p:nvPr userDrawn="1"/>
        </p:nvSpPr>
        <p:spPr bwMode="invGray">
          <a:xfrm>
            <a:off x="6164780" y="1432984"/>
            <a:ext cx="2706624" cy="721331"/>
          </a:xfrm>
          <a:prstGeom prst="roundRect">
            <a:avLst/>
          </a:prstGeom>
          <a:gradFill flip="none" rotWithShape="1">
            <a:gsLst>
              <a:gs pos="0">
                <a:schemeClr val="bg2"/>
              </a:gs>
              <a:gs pos="37000">
                <a:srgbClr val="002D3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rgbClr val="FFFFFF"/>
              </a:solidFill>
              <a:latin typeface="+mj-lt"/>
            </a:endParaRPr>
          </a:p>
        </p:txBody>
      </p:sp>
      <p:sp>
        <p:nvSpPr>
          <p:cNvPr id="16" name="Rectangle: Rounded Corners 15">
            <a:extLst>
              <a:ext uri="{FF2B5EF4-FFF2-40B4-BE49-F238E27FC236}">
                <a16:creationId xmlns:a16="http://schemas.microsoft.com/office/drawing/2014/main" id="{40882BC4-5797-4DD0-AB8A-F46290A4A2A0}"/>
              </a:ext>
            </a:extLst>
          </p:cNvPr>
          <p:cNvSpPr/>
          <p:nvPr userDrawn="1"/>
        </p:nvSpPr>
        <p:spPr bwMode="invGray">
          <a:xfrm>
            <a:off x="9033387" y="1432984"/>
            <a:ext cx="2706624" cy="721331"/>
          </a:xfrm>
          <a:prstGeom prst="roundRect">
            <a:avLst/>
          </a:prstGeom>
          <a:gradFill flip="none" rotWithShape="1">
            <a:gsLst>
              <a:gs pos="0">
                <a:schemeClr val="bg2"/>
              </a:gs>
              <a:gs pos="37000">
                <a:srgbClr val="002D3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chemeClr val="accent4"/>
              </a:solidFill>
              <a:latin typeface="+mj-lt"/>
            </a:endParaRPr>
          </a:p>
        </p:txBody>
      </p:sp>
      <p:sp>
        <p:nvSpPr>
          <p:cNvPr id="25" name="Text Placeholder 5">
            <a:extLst>
              <a:ext uri="{FF2B5EF4-FFF2-40B4-BE49-F238E27FC236}">
                <a16:creationId xmlns:a16="http://schemas.microsoft.com/office/drawing/2014/main" id="{8DC324A1-4EA0-4B60-8634-9BB3EA2FF481}"/>
              </a:ext>
            </a:extLst>
          </p:cNvPr>
          <p:cNvSpPr>
            <a:spLocks noGrp="1"/>
          </p:cNvSpPr>
          <p:nvPr>
            <p:ph type="body" sz="quarter" idx="23" hasCustomPrompt="1"/>
          </p:nvPr>
        </p:nvSpPr>
        <p:spPr bwMode="invGray">
          <a:xfrm>
            <a:off x="427567" y="1432984"/>
            <a:ext cx="2706624" cy="719328"/>
          </a:xfrm>
        </p:spPr>
        <p:txBody>
          <a:bodyPr lIns="91440" tIns="45720" rIns="91440" bIns="45720" anchor="ctr"/>
          <a:lstStyle>
            <a:lvl1pPr marL="0" indent="0" algn="ctr">
              <a:buNone/>
              <a:defRPr sz="1600">
                <a:solidFill>
                  <a:srgbClr val="FFFFFF"/>
                </a:solidFill>
                <a:latin typeface="+mj-lt"/>
              </a:defRPr>
            </a:lvl1pPr>
          </a:lstStyle>
          <a:p>
            <a:pPr lvl="0"/>
            <a:r>
              <a:rPr lang="en-US" dirty="0"/>
              <a:t>Title</a:t>
            </a:r>
          </a:p>
        </p:txBody>
      </p:sp>
      <p:sp>
        <p:nvSpPr>
          <p:cNvPr id="26" name="Text Placeholder 5">
            <a:extLst>
              <a:ext uri="{FF2B5EF4-FFF2-40B4-BE49-F238E27FC236}">
                <a16:creationId xmlns:a16="http://schemas.microsoft.com/office/drawing/2014/main" id="{57EF9072-27DC-4A6B-AC6A-03E9331EFCE7}"/>
              </a:ext>
            </a:extLst>
          </p:cNvPr>
          <p:cNvSpPr>
            <a:spLocks noGrp="1"/>
          </p:cNvSpPr>
          <p:nvPr>
            <p:ph type="body" sz="quarter" idx="24" hasCustomPrompt="1"/>
          </p:nvPr>
        </p:nvSpPr>
        <p:spPr bwMode="invGray">
          <a:xfrm>
            <a:off x="3296173" y="1432984"/>
            <a:ext cx="2706624" cy="719328"/>
          </a:xfrm>
        </p:spPr>
        <p:txBody>
          <a:bodyPr lIns="91440" tIns="45720" rIns="91440" bIns="45720" anchor="ctr"/>
          <a:lstStyle>
            <a:lvl1pPr marL="0" indent="0" algn="ctr">
              <a:buNone/>
              <a:defRPr sz="1600">
                <a:solidFill>
                  <a:srgbClr val="FFFFFF"/>
                </a:solidFill>
                <a:latin typeface="+mj-lt"/>
              </a:defRPr>
            </a:lvl1pPr>
          </a:lstStyle>
          <a:p>
            <a:pPr lvl="0"/>
            <a:r>
              <a:rPr lang="en-US" dirty="0"/>
              <a:t>Title</a:t>
            </a:r>
          </a:p>
        </p:txBody>
      </p:sp>
      <p:sp>
        <p:nvSpPr>
          <p:cNvPr id="28" name="Text Placeholder 5">
            <a:extLst>
              <a:ext uri="{FF2B5EF4-FFF2-40B4-BE49-F238E27FC236}">
                <a16:creationId xmlns:a16="http://schemas.microsoft.com/office/drawing/2014/main" id="{DE29ADF8-A949-4BF8-9F98-C3A577F67A49}"/>
              </a:ext>
            </a:extLst>
          </p:cNvPr>
          <p:cNvSpPr>
            <a:spLocks noGrp="1"/>
          </p:cNvSpPr>
          <p:nvPr>
            <p:ph type="body" sz="quarter" idx="25" hasCustomPrompt="1"/>
          </p:nvPr>
        </p:nvSpPr>
        <p:spPr bwMode="invGray">
          <a:xfrm>
            <a:off x="6164780" y="1432984"/>
            <a:ext cx="2706624" cy="719328"/>
          </a:xfrm>
        </p:spPr>
        <p:txBody>
          <a:bodyPr lIns="91440" tIns="45720" rIns="91440" bIns="45720" anchor="ctr"/>
          <a:lstStyle>
            <a:lvl1pPr marL="0" indent="0" algn="ctr">
              <a:buNone/>
              <a:defRPr sz="1600">
                <a:solidFill>
                  <a:srgbClr val="FFFFFF"/>
                </a:solidFill>
                <a:latin typeface="+mj-lt"/>
              </a:defRPr>
            </a:lvl1pPr>
          </a:lstStyle>
          <a:p>
            <a:pPr lvl="0"/>
            <a:r>
              <a:rPr lang="en-US" dirty="0"/>
              <a:t>Title</a:t>
            </a:r>
          </a:p>
        </p:txBody>
      </p:sp>
      <p:sp>
        <p:nvSpPr>
          <p:cNvPr id="17" name="Text Placeholder 5">
            <a:extLst>
              <a:ext uri="{FF2B5EF4-FFF2-40B4-BE49-F238E27FC236}">
                <a16:creationId xmlns:a16="http://schemas.microsoft.com/office/drawing/2014/main" id="{3890DA71-057A-40D0-8945-E35FA005F45D}"/>
              </a:ext>
            </a:extLst>
          </p:cNvPr>
          <p:cNvSpPr>
            <a:spLocks noGrp="1"/>
          </p:cNvSpPr>
          <p:nvPr>
            <p:ph type="body" sz="quarter" idx="30" hasCustomPrompt="1"/>
          </p:nvPr>
        </p:nvSpPr>
        <p:spPr bwMode="invGray">
          <a:xfrm>
            <a:off x="9033387" y="1432984"/>
            <a:ext cx="2706624" cy="719328"/>
          </a:xfrm>
        </p:spPr>
        <p:txBody>
          <a:bodyPr lIns="91440" tIns="45720" rIns="91440" bIns="45720" anchor="ctr"/>
          <a:lstStyle>
            <a:lvl1pPr marL="0" indent="0" algn="ctr">
              <a:buNone/>
              <a:defRPr sz="1600">
                <a:solidFill>
                  <a:srgbClr val="FFFFFF"/>
                </a:solidFill>
                <a:latin typeface="+mj-lt"/>
              </a:defRPr>
            </a:lvl1pPr>
          </a:lstStyle>
          <a:p>
            <a:pPr lvl="0"/>
            <a:r>
              <a:rPr lang="en-US" dirty="0"/>
              <a:t>Title</a:t>
            </a:r>
          </a:p>
        </p:txBody>
      </p:sp>
      <p:sp>
        <p:nvSpPr>
          <p:cNvPr id="23" name="Text Placeholder 5">
            <a:extLst>
              <a:ext uri="{FF2B5EF4-FFF2-40B4-BE49-F238E27FC236}">
                <a16:creationId xmlns:a16="http://schemas.microsoft.com/office/drawing/2014/main" id="{91329EB5-A393-461C-A77C-EDBC8F7B9F64}"/>
              </a:ext>
            </a:extLst>
          </p:cNvPr>
          <p:cNvSpPr>
            <a:spLocks noGrp="1"/>
          </p:cNvSpPr>
          <p:nvPr>
            <p:ph type="body" sz="quarter" idx="13" hasCustomPrompt="1"/>
          </p:nvPr>
        </p:nvSpPr>
        <p:spPr bwMode="invGray">
          <a:xfrm>
            <a:off x="533399" y="2297723"/>
            <a:ext cx="2506981" cy="3801472"/>
          </a:xfrm>
        </p:spPr>
        <p:txBody>
          <a:bodyPr lIns="91440" tIns="45720" rIns="91440" bIns="45720" anchor="t"/>
          <a:lstStyle>
            <a:lvl1pPr marL="0" indent="0" algn="l">
              <a:buNone/>
              <a:defRPr sz="1467">
                <a:latin typeface="+mn-lt"/>
              </a:defRPr>
            </a:lvl1pPr>
          </a:lstStyle>
          <a:p>
            <a:pPr lvl="0"/>
            <a:r>
              <a:rPr lang="en-US" dirty="0"/>
              <a:t>Text</a:t>
            </a:r>
          </a:p>
        </p:txBody>
      </p:sp>
      <p:sp>
        <p:nvSpPr>
          <p:cNvPr id="29" name="Text Placeholder 5">
            <a:extLst>
              <a:ext uri="{FF2B5EF4-FFF2-40B4-BE49-F238E27FC236}">
                <a16:creationId xmlns:a16="http://schemas.microsoft.com/office/drawing/2014/main" id="{88337F3F-158A-4DE6-829A-FDD67407C6F1}"/>
              </a:ext>
            </a:extLst>
          </p:cNvPr>
          <p:cNvSpPr>
            <a:spLocks noGrp="1"/>
          </p:cNvSpPr>
          <p:nvPr>
            <p:ph type="body" sz="quarter" idx="26" hasCustomPrompt="1"/>
          </p:nvPr>
        </p:nvSpPr>
        <p:spPr bwMode="invGray">
          <a:xfrm>
            <a:off x="3398519" y="2297723"/>
            <a:ext cx="2522221" cy="3801472"/>
          </a:xfrm>
        </p:spPr>
        <p:txBody>
          <a:bodyPr lIns="91440" tIns="45720" rIns="91440" bIns="45720" anchor="t"/>
          <a:lstStyle>
            <a:lvl1pPr marL="0" indent="0" algn="l">
              <a:buNone/>
              <a:defRPr sz="1467">
                <a:latin typeface="+mn-lt"/>
              </a:defRPr>
            </a:lvl1pPr>
          </a:lstStyle>
          <a:p>
            <a:pPr lvl="0"/>
            <a:r>
              <a:rPr lang="en-US" dirty="0"/>
              <a:t>Text</a:t>
            </a:r>
          </a:p>
        </p:txBody>
      </p:sp>
      <p:sp>
        <p:nvSpPr>
          <p:cNvPr id="14" name="Text Placeholder 5">
            <a:extLst>
              <a:ext uri="{FF2B5EF4-FFF2-40B4-BE49-F238E27FC236}">
                <a16:creationId xmlns:a16="http://schemas.microsoft.com/office/drawing/2014/main" id="{FAB5558D-85E7-455F-8197-2348C0C6BDA7}"/>
              </a:ext>
            </a:extLst>
          </p:cNvPr>
          <p:cNvSpPr>
            <a:spLocks noGrp="1"/>
          </p:cNvSpPr>
          <p:nvPr>
            <p:ph type="body" sz="quarter" idx="28" hasCustomPrompt="1"/>
          </p:nvPr>
        </p:nvSpPr>
        <p:spPr bwMode="invGray">
          <a:xfrm>
            <a:off x="6278880" y="2297723"/>
            <a:ext cx="2476500" cy="3801472"/>
          </a:xfrm>
        </p:spPr>
        <p:txBody>
          <a:bodyPr lIns="91440" tIns="45720" rIns="91440" bIns="45720" anchor="t"/>
          <a:lstStyle>
            <a:lvl1pPr marL="0" indent="0" algn="l">
              <a:buNone/>
              <a:defRPr sz="1467">
                <a:latin typeface="+mn-lt"/>
              </a:defRPr>
            </a:lvl1pPr>
          </a:lstStyle>
          <a:p>
            <a:pPr lvl="0"/>
            <a:r>
              <a:rPr lang="en-US" dirty="0"/>
              <a:t>Text</a:t>
            </a:r>
          </a:p>
        </p:txBody>
      </p:sp>
      <p:sp>
        <p:nvSpPr>
          <p:cNvPr id="18" name="Text Placeholder 5">
            <a:extLst>
              <a:ext uri="{FF2B5EF4-FFF2-40B4-BE49-F238E27FC236}">
                <a16:creationId xmlns:a16="http://schemas.microsoft.com/office/drawing/2014/main" id="{30E329C1-D403-47DC-9799-C5143A308349}"/>
              </a:ext>
            </a:extLst>
          </p:cNvPr>
          <p:cNvSpPr>
            <a:spLocks noGrp="1"/>
          </p:cNvSpPr>
          <p:nvPr>
            <p:ph type="body" sz="quarter" idx="31" hasCustomPrompt="1"/>
          </p:nvPr>
        </p:nvSpPr>
        <p:spPr bwMode="invGray">
          <a:xfrm>
            <a:off x="9154296" y="2297723"/>
            <a:ext cx="2476500" cy="3801472"/>
          </a:xfrm>
        </p:spPr>
        <p:txBody>
          <a:bodyPr lIns="91440" tIns="45720" rIns="91440" bIns="45720" anchor="t"/>
          <a:lstStyle>
            <a:lvl1pPr marL="0" indent="0" algn="l">
              <a:buNone/>
              <a:defRPr sz="1467">
                <a:latin typeface="+mn-lt"/>
              </a:defRPr>
            </a:lvl1pPr>
          </a:lstStyle>
          <a:p>
            <a:pPr lvl="0"/>
            <a:r>
              <a:rPr lang="en-US" dirty="0"/>
              <a:t>Text</a:t>
            </a:r>
          </a:p>
        </p:txBody>
      </p:sp>
      <p:sp>
        <p:nvSpPr>
          <p:cNvPr id="3" name="Title 1">
            <a:extLst>
              <a:ext uri="{FF2B5EF4-FFF2-40B4-BE49-F238E27FC236}">
                <a16:creationId xmlns:a16="http://schemas.microsoft.com/office/drawing/2014/main" id="{3C0C489B-4173-A28F-E386-49CA7F2397BC}"/>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088CE1E1-5D92-4519-34A0-B331CFBB9F92}"/>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04307606"/>
      </p:ext>
    </p:extLst>
  </p:cSld>
  <p:clrMapOvr>
    <a:masterClrMapping/>
  </p:clrMapOvr>
  <p:hf hdr="0" ftr="0" dt="0"/>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 x 3 Titles with icon">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7CBA39B7-A27E-460A-A6B5-9655C6FFF37E}"/>
              </a:ext>
            </a:extLst>
          </p:cNvPr>
          <p:cNvSpPr/>
          <p:nvPr userDrawn="1"/>
        </p:nvSpPr>
        <p:spPr bwMode="invGray">
          <a:xfrm>
            <a:off x="431800" y="1630181"/>
            <a:ext cx="1219200" cy="1219200"/>
          </a:xfrm>
          <a:prstGeom prst="ellipse">
            <a:avLst/>
          </a:prstGeom>
          <a:gradFill flip="none" rotWithShape="1">
            <a:gsLst>
              <a:gs pos="25000">
                <a:schemeClr val="accent1">
                  <a:alpha val="0"/>
                </a:schemeClr>
              </a:gs>
              <a:gs pos="100000">
                <a:schemeClr val="accent1"/>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solidFill>
                <a:schemeClr val="tx1"/>
              </a:solidFill>
            </a:endParaRPr>
          </a:p>
        </p:txBody>
      </p:sp>
      <p:sp>
        <p:nvSpPr>
          <p:cNvPr id="23" name="Oval 22">
            <a:extLst>
              <a:ext uri="{FF2B5EF4-FFF2-40B4-BE49-F238E27FC236}">
                <a16:creationId xmlns:a16="http://schemas.microsoft.com/office/drawing/2014/main" id="{5FC3F0C6-F095-4B53-B6C1-F06866F554AC}"/>
              </a:ext>
            </a:extLst>
          </p:cNvPr>
          <p:cNvSpPr/>
          <p:nvPr userDrawn="1"/>
        </p:nvSpPr>
        <p:spPr bwMode="invGray">
          <a:xfrm>
            <a:off x="431800" y="3010604"/>
            <a:ext cx="1219200" cy="1219200"/>
          </a:xfrm>
          <a:prstGeom prst="ellipse">
            <a:avLst/>
          </a:prstGeom>
          <a:gradFill flip="none" rotWithShape="1">
            <a:gsLst>
              <a:gs pos="25000">
                <a:schemeClr val="accent2">
                  <a:alpha val="0"/>
                </a:schemeClr>
              </a:gs>
              <a:gs pos="100000">
                <a:schemeClr val="accent2"/>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solidFill>
                <a:schemeClr val="tx1"/>
              </a:solidFill>
            </a:endParaRPr>
          </a:p>
        </p:txBody>
      </p:sp>
      <p:sp>
        <p:nvSpPr>
          <p:cNvPr id="25" name="Oval 24">
            <a:extLst>
              <a:ext uri="{FF2B5EF4-FFF2-40B4-BE49-F238E27FC236}">
                <a16:creationId xmlns:a16="http://schemas.microsoft.com/office/drawing/2014/main" id="{5482D622-AAA7-4A97-BDC5-77F70D964AD9}"/>
              </a:ext>
            </a:extLst>
          </p:cNvPr>
          <p:cNvSpPr/>
          <p:nvPr userDrawn="1"/>
        </p:nvSpPr>
        <p:spPr bwMode="invGray">
          <a:xfrm>
            <a:off x="431800" y="4362450"/>
            <a:ext cx="1219200" cy="1219200"/>
          </a:xfrm>
          <a:prstGeom prst="ellipse">
            <a:avLst/>
          </a:prstGeom>
          <a:gradFill flip="none" rotWithShape="1">
            <a:gsLst>
              <a:gs pos="25000">
                <a:schemeClr val="accent3">
                  <a:alpha val="0"/>
                </a:schemeClr>
              </a:gs>
              <a:gs pos="100000">
                <a:schemeClr val="accent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solidFill>
                <a:schemeClr val="tx1"/>
              </a:solidFill>
            </a:endParaRPr>
          </a:p>
        </p:txBody>
      </p:sp>
      <p:sp>
        <p:nvSpPr>
          <p:cNvPr id="26" name="Text Placeholder 5">
            <a:extLst>
              <a:ext uri="{FF2B5EF4-FFF2-40B4-BE49-F238E27FC236}">
                <a16:creationId xmlns:a16="http://schemas.microsoft.com/office/drawing/2014/main" id="{A928ED84-7A49-4862-BEAE-26655C61FF1A}"/>
              </a:ext>
            </a:extLst>
          </p:cNvPr>
          <p:cNvSpPr>
            <a:spLocks noGrp="1"/>
          </p:cNvSpPr>
          <p:nvPr>
            <p:ph type="body" sz="quarter" idx="35" hasCustomPrompt="1"/>
          </p:nvPr>
        </p:nvSpPr>
        <p:spPr bwMode="invGray">
          <a:xfrm>
            <a:off x="841559" y="2116671"/>
            <a:ext cx="399683" cy="246221"/>
          </a:xfrm>
        </p:spPr>
        <p:txBody>
          <a:bodyPr wrap="none" lIns="0" tIns="0" rIns="0" bIns="0" anchor="ctr">
            <a:spAutoFit/>
          </a:bodyPr>
          <a:lstStyle>
            <a:lvl1pPr marL="0" indent="0" algn="ctr">
              <a:buNone/>
              <a:defRPr sz="1600">
                <a:solidFill>
                  <a:schemeClr val="tx1"/>
                </a:solidFill>
                <a:latin typeface="+mn-lt"/>
              </a:defRPr>
            </a:lvl1pPr>
          </a:lstStyle>
          <a:p>
            <a:pPr lvl="0"/>
            <a:r>
              <a:rPr lang="en-US" dirty="0"/>
              <a:t>Icon</a:t>
            </a:r>
          </a:p>
        </p:txBody>
      </p:sp>
      <p:sp>
        <p:nvSpPr>
          <p:cNvPr id="28" name="Text Placeholder 5">
            <a:extLst>
              <a:ext uri="{FF2B5EF4-FFF2-40B4-BE49-F238E27FC236}">
                <a16:creationId xmlns:a16="http://schemas.microsoft.com/office/drawing/2014/main" id="{AD86F44B-927D-45F9-B0F8-129711914423}"/>
              </a:ext>
            </a:extLst>
          </p:cNvPr>
          <p:cNvSpPr>
            <a:spLocks noGrp="1"/>
          </p:cNvSpPr>
          <p:nvPr>
            <p:ph type="body" sz="quarter" idx="36" hasCustomPrompt="1"/>
          </p:nvPr>
        </p:nvSpPr>
        <p:spPr bwMode="invGray">
          <a:xfrm>
            <a:off x="841559" y="3497093"/>
            <a:ext cx="399683" cy="246221"/>
          </a:xfrm>
        </p:spPr>
        <p:txBody>
          <a:bodyPr wrap="none" lIns="0" tIns="0" rIns="0" bIns="0" anchor="ctr">
            <a:spAutoFit/>
          </a:bodyPr>
          <a:lstStyle>
            <a:lvl1pPr marL="0" indent="0" algn="ctr">
              <a:buNone/>
              <a:defRPr sz="1600">
                <a:solidFill>
                  <a:schemeClr val="tx1"/>
                </a:solidFill>
                <a:latin typeface="+mn-lt"/>
              </a:defRPr>
            </a:lvl1pPr>
          </a:lstStyle>
          <a:p>
            <a:pPr lvl="0"/>
            <a:r>
              <a:rPr lang="en-US" dirty="0"/>
              <a:t>Icon</a:t>
            </a:r>
          </a:p>
        </p:txBody>
      </p:sp>
      <p:sp>
        <p:nvSpPr>
          <p:cNvPr id="31" name="Text Placeholder 5">
            <a:extLst>
              <a:ext uri="{FF2B5EF4-FFF2-40B4-BE49-F238E27FC236}">
                <a16:creationId xmlns:a16="http://schemas.microsoft.com/office/drawing/2014/main" id="{3D4CCDE1-9A12-4E71-91A0-C086E94A12C6}"/>
              </a:ext>
            </a:extLst>
          </p:cNvPr>
          <p:cNvSpPr>
            <a:spLocks noGrp="1"/>
          </p:cNvSpPr>
          <p:nvPr>
            <p:ph type="body" sz="quarter" idx="37" hasCustomPrompt="1"/>
          </p:nvPr>
        </p:nvSpPr>
        <p:spPr bwMode="invGray">
          <a:xfrm>
            <a:off x="841559" y="4848940"/>
            <a:ext cx="399683" cy="246221"/>
          </a:xfrm>
        </p:spPr>
        <p:txBody>
          <a:bodyPr wrap="none" lIns="0" tIns="0" rIns="0" bIns="0" anchor="ctr">
            <a:spAutoFit/>
          </a:bodyPr>
          <a:lstStyle>
            <a:lvl1pPr marL="0" indent="0" algn="ctr">
              <a:buNone/>
              <a:defRPr sz="1600">
                <a:solidFill>
                  <a:schemeClr val="tx1"/>
                </a:solidFill>
                <a:latin typeface="+mn-lt"/>
              </a:defRPr>
            </a:lvl1pPr>
          </a:lstStyle>
          <a:p>
            <a:pPr lvl="0"/>
            <a:r>
              <a:rPr lang="en-US" dirty="0"/>
              <a:t>Icon</a:t>
            </a:r>
          </a:p>
        </p:txBody>
      </p:sp>
      <p:sp>
        <p:nvSpPr>
          <p:cNvPr id="33" name="Text Placeholder 5">
            <a:extLst>
              <a:ext uri="{FF2B5EF4-FFF2-40B4-BE49-F238E27FC236}">
                <a16:creationId xmlns:a16="http://schemas.microsoft.com/office/drawing/2014/main" id="{6465BC5F-0FDA-4FAF-B829-BE36F8384D4F}"/>
              </a:ext>
            </a:extLst>
          </p:cNvPr>
          <p:cNvSpPr>
            <a:spLocks noGrp="1"/>
          </p:cNvSpPr>
          <p:nvPr>
            <p:ph type="body" sz="quarter" idx="13" hasCustomPrompt="1"/>
          </p:nvPr>
        </p:nvSpPr>
        <p:spPr bwMode="invGray">
          <a:xfrm>
            <a:off x="1836288" y="1642695"/>
            <a:ext cx="4145280" cy="121920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34" name="Text Placeholder 5">
            <a:extLst>
              <a:ext uri="{FF2B5EF4-FFF2-40B4-BE49-F238E27FC236}">
                <a16:creationId xmlns:a16="http://schemas.microsoft.com/office/drawing/2014/main" id="{72B57244-34E1-4D4E-BC3F-DA97EE6A0C7A}"/>
              </a:ext>
            </a:extLst>
          </p:cNvPr>
          <p:cNvSpPr>
            <a:spLocks noGrp="1"/>
          </p:cNvSpPr>
          <p:nvPr>
            <p:ph type="body" sz="quarter" idx="38" hasCustomPrompt="1"/>
          </p:nvPr>
        </p:nvSpPr>
        <p:spPr bwMode="invGray">
          <a:xfrm>
            <a:off x="1836288" y="2996713"/>
            <a:ext cx="4145280" cy="121920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35" name="Text Placeholder 5">
            <a:extLst>
              <a:ext uri="{FF2B5EF4-FFF2-40B4-BE49-F238E27FC236}">
                <a16:creationId xmlns:a16="http://schemas.microsoft.com/office/drawing/2014/main" id="{4A9BD519-8AC3-4B0A-A46D-CA604EED86F0}"/>
              </a:ext>
            </a:extLst>
          </p:cNvPr>
          <p:cNvSpPr>
            <a:spLocks noGrp="1"/>
          </p:cNvSpPr>
          <p:nvPr>
            <p:ph type="body" sz="quarter" idx="39" hasCustomPrompt="1"/>
          </p:nvPr>
        </p:nvSpPr>
        <p:spPr bwMode="invGray">
          <a:xfrm>
            <a:off x="1836288" y="4350730"/>
            <a:ext cx="4145280" cy="121920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36" name="Oval 35">
            <a:extLst>
              <a:ext uri="{FF2B5EF4-FFF2-40B4-BE49-F238E27FC236}">
                <a16:creationId xmlns:a16="http://schemas.microsoft.com/office/drawing/2014/main" id="{653C653F-6252-473E-B62E-C6A5150C1DFA}"/>
              </a:ext>
            </a:extLst>
          </p:cNvPr>
          <p:cNvSpPr/>
          <p:nvPr userDrawn="1"/>
        </p:nvSpPr>
        <p:spPr bwMode="invGray">
          <a:xfrm>
            <a:off x="6186008" y="1639706"/>
            <a:ext cx="1219200" cy="1219200"/>
          </a:xfrm>
          <a:prstGeom prst="ellipse">
            <a:avLst/>
          </a:prstGeom>
          <a:gradFill flip="none" rotWithShape="1">
            <a:gsLst>
              <a:gs pos="25000">
                <a:schemeClr val="accent1">
                  <a:alpha val="0"/>
                </a:schemeClr>
              </a:gs>
              <a:gs pos="100000">
                <a:schemeClr val="accent1"/>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solidFill>
                <a:schemeClr val="tx1"/>
              </a:solidFill>
            </a:endParaRPr>
          </a:p>
        </p:txBody>
      </p:sp>
      <p:sp>
        <p:nvSpPr>
          <p:cNvPr id="37" name="Oval 36">
            <a:extLst>
              <a:ext uri="{FF2B5EF4-FFF2-40B4-BE49-F238E27FC236}">
                <a16:creationId xmlns:a16="http://schemas.microsoft.com/office/drawing/2014/main" id="{CD69C3EE-16E1-49C9-8B87-2E9502AEBCC8}"/>
              </a:ext>
            </a:extLst>
          </p:cNvPr>
          <p:cNvSpPr/>
          <p:nvPr userDrawn="1"/>
        </p:nvSpPr>
        <p:spPr bwMode="invGray">
          <a:xfrm>
            <a:off x="6186008" y="3010604"/>
            <a:ext cx="1219200" cy="1219200"/>
          </a:xfrm>
          <a:prstGeom prst="ellipse">
            <a:avLst/>
          </a:prstGeom>
          <a:gradFill flip="none" rotWithShape="1">
            <a:gsLst>
              <a:gs pos="25000">
                <a:schemeClr val="accent2">
                  <a:alpha val="0"/>
                </a:schemeClr>
              </a:gs>
              <a:gs pos="100000">
                <a:schemeClr val="accent2"/>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solidFill>
                <a:schemeClr val="tx1"/>
              </a:solidFill>
            </a:endParaRPr>
          </a:p>
        </p:txBody>
      </p:sp>
      <p:sp>
        <p:nvSpPr>
          <p:cNvPr id="38" name="Oval 37">
            <a:extLst>
              <a:ext uri="{FF2B5EF4-FFF2-40B4-BE49-F238E27FC236}">
                <a16:creationId xmlns:a16="http://schemas.microsoft.com/office/drawing/2014/main" id="{D7241A9D-9908-43FA-8421-ED87D89C5FB8}"/>
              </a:ext>
            </a:extLst>
          </p:cNvPr>
          <p:cNvSpPr/>
          <p:nvPr userDrawn="1"/>
        </p:nvSpPr>
        <p:spPr bwMode="invGray">
          <a:xfrm>
            <a:off x="6186008" y="4362450"/>
            <a:ext cx="1219200" cy="1219200"/>
          </a:xfrm>
          <a:prstGeom prst="ellipse">
            <a:avLst/>
          </a:prstGeom>
          <a:gradFill flip="none" rotWithShape="1">
            <a:gsLst>
              <a:gs pos="25000">
                <a:schemeClr val="accent3">
                  <a:alpha val="0"/>
                </a:schemeClr>
              </a:gs>
              <a:gs pos="100000">
                <a:schemeClr val="accent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solidFill>
                <a:schemeClr val="tx1"/>
              </a:solidFill>
            </a:endParaRPr>
          </a:p>
        </p:txBody>
      </p:sp>
      <p:sp>
        <p:nvSpPr>
          <p:cNvPr id="39" name="Text Placeholder 5">
            <a:extLst>
              <a:ext uri="{FF2B5EF4-FFF2-40B4-BE49-F238E27FC236}">
                <a16:creationId xmlns:a16="http://schemas.microsoft.com/office/drawing/2014/main" id="{097B0B3E-3C6C-4A63-86FE-2CD17083A07D}"/>
              </a:ext>
            </a:extLst>
          </p:cNvPr>
          <p:cNvSpPr>
            <a:spLocks noGrp="1"/>
          </p:cNvSpPr>
          <p:nvPr>
            <p:ph type="body" sz="quarter" idx="40" hasCustomPrompt="1"/>
          </p:nvPr>
        </p:nvSpPr>
        <p:spPr bwMode="invGray">
          <a:xfrm>
            <a:off x="6595767" y="2126196"/>
            <a:ext cx="399683" cy="246221"/>
          </a:xfrm>
        </p:spPr>
        <p:txBody>
          <a:bodyPr wrap="none" lIns="0" tIns="0" rIns="0" bIns="0" anchor="ctr">
            <a:spAutoFit/>
          </a:bodyPr>
          <a:lstStyle>
            <a:lvl1pPr marL="0" indent="0" algn="ctr">
              <a:buNone/>
              <a:defRPr sz="1600">
                <a:solidFill>
                  <a:schemeClr val="tx1"/>
                </a:solidFill>
                <a:latin typeface="+mn-lt"/>
              </a:defRPr>
            </a:lvl1pPr>
          </a:lstStyle>
          <a:p>
            <a:pPr lvl="0"/>
            <a:r>
              <a:rPr lang="en-US" dirty="0"/>
              <a:t>Icon</a:t>
            </a:r>
          </a:p>
        </p:txBody>
      </p:sp>
      <p:sp>
        <p:nvSpPr>
          <p:cNvPr id="40" name="Text Placeholder 5">
            <a:extLst>
              <a:ext uri="{FF2B5EF4-FFF2-40B4-BE49-F238E27FC236}">
                <a16:creationId xmlns:a16="http://schemas.microsoft.com/office/drawing/2014/main" id="{B401FB5F-38F7-49F3-9FC5-121C5D58D572}"/>
              </a:ext>
            </a:extLst>
          </p:cNvPr>
          <p:cNvSpPr>
            <a:spLocks noGrp="1"/>
          </p:cNvSpPr>
          <p:nvPr>
            <p:ph type="body" sz="quarter" idx="41" hasCustomPrompt="1"/>
          </p:nvPr>
        </p:nvSpPr>
        <p:spPr bwMode="invGray">
          <a:xfrm>
            <a:off x="6595767" y="3497093"/>
            <a:ext cx="399683" cy="246221"/>
          </a:xfrm>
        </p:spPr>
        <p:txBody>
          <a:bodyPr wrap="none" lIns="0" tIns="0" rIns="0" bIns="0" anchor="ctr">
            <a:spAutoFit/>
          </a:bodyPr>
          <a:lstStyle>
            <a:lvl1pPr marL="0" indent="0" algn="ctr">
              <a:buNone/>
              <a:defRPr sz="1600">
                <a:solidFill>
                  <a:schemeClr val="tx1"/>
                </a:solidFill>
                <a:latin typeface="+mn-lt"/>
              </a:defRPr>
            </a:lvl1pPr>
          </a:lstStyle>
          <a:p>
            <a:pPr lvl="0"/>
            <a:r>
              <a:rPr lang="en-US" dirty="0"/>
              <a:t>Icon</a:t>
            </a:r>
          </a:p>
        </p:txBody>
      </p:sp>
      <p:sp>
        <p:nvSpPr>
          <p:cNvPr id="41" name="Text Placeholder 5">
            <a:extLst>
              <a:ext uri="{FF2B5EF4-FFF2-40B4-BE49-F238E27FC236}">
                <a16:creationId xmlns:a16="http://schemas.microsoft.com/office/drawing/2014/main" id="{2A463556-916F-4946-B18E-76F98E8B7407}"/>
              </a:ext>
            </a:extLst>
          </p:cNvPr>
          <p:cNvSpPr>
            <a:spLocks noGrp="1"/>
          </p:cNvSpPr>
          <p:nvPr>
            <p:ph type="body" sz="quarter" idx="42" hasCustomPrompt="1"/>
          </p:nvPr>
        </p:nvSpPr>
        <p:spPr bwMode="invGray">
          <a:xfrm>
            <a:off x="6595767" y="4848940"/>
            <a:ext cx="399683" cy="246221"/>
          </a:xfrm>
        </p:spPr>
        <p:txBody>
          <a:bodyPr wrap="none" lIns="0" tIns="0" rIns="0" bIns="0" anchor="ctr">
            <a:spAutoFit/>
          </a:bodyPr>
          <a:lstStyle>
            <a:lvl1pPr marL="0" indent="0" algn="ctr">
              <a:buNone/>
              <a:defRPr sz="1600">
                <a:solidFill>
                  <a:schemeClr val="tx1"/>
                </a:solidFill>
                <a:latin typeface="+mn-lt"/>
              </a:defRPr>
            </a:lvl1pPr>
          </a:lstStyle>
          <a:p>
            <a:pPr lvl="0"/>
            <a:r>
              <a:rPr lang="en-US" dirty="0"/>
              <a:t>Icon</a:t>
            </a:r>
          </a:p>
        </p:txBody>
      </p:sp>
      <p:sp>
        <p:nvSpPr>
          <p:cNvPr id="43" name="Text Placeholder 5">
            <a:extLst>
              <a:ext uri="{FF2B5EF4-FFF2-40B4-BE49-F238E27FC236}">
                <a16:creationId xmlns:a16="http://schemas.microsoft.com/office/drawing/2014/main" id="{0521E56C-E85D-4D25-AEEA-02E586184A73}"/>
              </a:ext>
            </a:extLst>
          </p:cNvPr>
          <p:cNvSpPr>
            <a:spLocks noGrp="1"/>
          </p:cNvSpPr>
          <p:nvPr>
            <p:ph type="body" sz="quarter" idx="44" hasCustomPrompt="1"/>
          </p:nvPr>
        </p:nvSpPr>
        <p:spPr bwMode="invGray">
          <a:xfrm>
            <a:off x="7590496" y="1642695"/>
            <a:ext cx="4145280" cy="121920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44" name="Text Placeholder 5">
            <a:extLst>
              <a:ext uri="{FF2B5EF4-FFF2-40B4-BE49-F238E27FC236}">
                <a16:creationId xmlns:a16="http://schemas.microsoft.com/office/drawing/2014/main" id="{C955E9A9-80A2-4F02-B594-AADA02FE063E}"/>
              </a:ext>
            </a:extLst>
          </p:cNvPr>
          <p:cNvSpPr>
            <a:spLocks noGrp="1"/>
          </p:cNvSpPr>
          <p:nvPr>
            <p:ph type="body" sz="quarter" idx="45" hasCustomPrompt="1"/>
          </p:nvPr>
        </p:nvSpPr>
        <p:spPr bwMode="invGray">
          <a:xfrm>
            <a:off x="7590496" y="2996713"/>
            <a:ext cx="4145280" cy="121920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45" name="Text Placeholder 5">
            <a:extLst>
              <a:ext uri="{FF2B5EF4-FFF2-40B4-BE49-F238E27FC236}">
                <a16:creationId xmlns:a16="http://schemas.microsoft.com/office/drawing/2014/main" id="{C1F76ED5-4BF3-46CC-A650-BC77DB17084A}"/>
              </a:ext>
            </a:extLst>
          </p:cNvPr>
          <p:cNvSpPr>
            <a:spLocks noGrp="1"/>
          </p:cNvSpPr>
          <p:nvPr>
            <p:ph type="body" sz="quarter" idx="46" hasCustomPrompt="1"/>
          </p:nvPr>
        </p:nvSpPr>
        <p:spPr bwMode="invGray">
          <a:xfrm>
            <a:off x="7590496" y="4350730"/>
            <a:ext cx="4145280" cy="121920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3" name="Title 1">
            <a:extLst>
              <a:ext uri="{FF2B5EF4-FFF2-40B4-BE49-F238E27FC236}">
                <a16:creationId xmlns:a16="http://schemas.microsoft.com/office/drawing/2014/main" id="{38E20AC8-774B-D5B7-25D4-D4B753776F38}"/>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C2E8A0E6-6C65-A51C-CE71-61E83474B5B1}"/>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078535012"/>
      </p:ext>
    </p:extLst>
  </p:cSld>
  <p:clrMapOvr>
    <a:masterClrMapping/>
  </p:clrMapOvr>
  <p:hf hdr="0" ftr="0" dt="0"/>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2 x 3 Titles with icon">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7CBA39B7-A27E-460A-A6B5-9655C6FFF37E}"/>
              </a:ext>
            </a:extLst>
          </p:cNvPr>
          <p:cNvSpPr/>
          <p:nvPr userDrawn="1"/>
        </p:nvSpPr>
        <p:spPr bwMode="invGray">
          <a:xfrm>
            <a:off x="431800" y="1630181"/>
            <a:ext cx="1219200" cy="1219200"/>
          </a:xfrm>
          <a:prstGeom prst="ellipse">
            <a:avLst/>
          </a:prstGeom>
          <a:gradFill flip="none" rotWithShape="1">
            <a:gsLst>
              <a:gs pos="25000">
                <a:schemeClr val="accent1">
                  <a:alpha val="0"/>
                </a:schemeClr>
              </a:gs>
              <a:gs pos="100000">
                <a:schemeClr val="accent1"/>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solidFill>
                <a:schemeClr val="tx1"/>
              </a:solidFill>
            </a:endParaRPr>
          </a:p>
        </p:txBody>
      </p:sp>
      <p:sp>
        <p:nvSpPr>
          <p:cNvPr id="23" name="Oval 22">
            <a:extLst>
              <a:ext uri="{FF2B5EF4-FFF2-40B4-BE49-F238E27FC236}">
                <a16:creationId xmlns:a16="http://schemas.microsoft.com/office/drawing/2014/main" id="{5FC3F0C6-F095-4B53-B6C1-F06866F554AC}"/>
              </a:ext>
            </a:extLst>
          </p:cNvPr>
          <p:cNvSpPr/>
          <p:nvPr userDrawn="1"/>
        </p:nvSpPr>
        <p:spPr bwMode="invGray">
          <a:xfrm>
            <a:off x="431800" y="3010604"/>
            <a:ext cx="1219200" cy="1219200"/>
          </a:xfrm>
          <a:prstGeom prst="ellipse">
            <a:avLst/>
          </a:prstGeom>
          <a:gradFill flip="none" rotWithShape="1">
            <a:gsLst>
              <a:gs pos="25000">
                <a:schemeClr val="accent2">
                  <a:alpha val="0"/>
                </a:schemeClr>
              </a:gs>
              <a:gs pos="100000">
                <a:schemeClr val="accent2"/>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solidFill>
                <a:schemeClr val="tx1"/>
              </a:solidFill>
            </a:endParaRPr>
          </a:p>
        </p:txBody>
      </p:sp>
      <p:sp>
        <p:nvSpPr>
          <p:cNvPr id="25" name="Oval 24">
            <a:extLst>
              <a:ext uri="{FF2B5EF4-FFF2-40B4-BE49-F238E27FC236}">
                <a16:creationId xmlns:a16="http://schemas.microsoft.com/office/drawing/2014/main" id="{5482D622-AAA7-4A97-BDC5-77F70D964AD9}"/>
              </a:ext>
            </a:extLst>
          </p:cNvPr>
          <p:cNvSpPr/>
          <p:nvPr userDrawn="1"/>
        </p:nvSpPr>
        <p:spPr bwMode="invGray">
          <a:xfrm>
            <a:off x="431800" y="4362450"/>
            <a:ext cx="1219200" cy="1219200"/>
          </a:xfrm>
          <a:prstGeom prst="ellipse">
            <a:avLst/>
          </a:prstGeom>
          <a:gradFill flip="none" rotWithShape="1">
            <a:gsLst>
              <a:gs pos="25000">
                <a:schemeClr val="accent3">
                  <a:alpha val="0"/>
                </a:schemeClr>
              </a:gs>
              <a:gs pos="100000">
                <a:schemeClr val="accent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solidFill>
                <a:schemeClr val="tx1"/>
              </a:solidFill>
            </a:endParaRPr>
          </a:p>
        </p:txBody>
      </p:sp>
      <p:sp>
        <p:nvSpPr>
          <p:cNvPr id="26" name="Text Placeholder 5">
            <a:extLst>
              <a:ext uri="{FF2B5EF4-FFF2-40B4-BE49-F238E27FC236}">
                <a16:creationId xmlns:a16="http://schemas.microsoft.com/office/drawing/2014/main" id="{A928ED84-7A49-4862-BEAE-26655C61FF1A}"/>
              </a:ext>
            </a:extLst>
          </p:cNvPr>
          <p:cNvSpPr>
            <a:spLocks noGrp="1"/>
          </p:cNvSpPr>
          <p:nvPr>
            <p:ph type="body" sz="quarter" idx="35" hasCustomPrompt="1"/>
          </p:nvPr>
        </p:nvSpPr>
        <p:spPr bwMode="invGray">
          <a:xfrm>
            <a:off x="841559" y="2116671"/>
            <a:ext cx="399683" cy="246221"/>
          </a:xfrm>
        </p:spPr>
        <p:txBody>
          <a:bodyPr wrap="none" lIns="0" tIns="0" rIns="0" bIns="0" anchor="ctr">
            <a:spAutoFit/>
          </a:bodyPr>
          <a:lstStyle>
            <a:lvl1pPr marL="0" indent="0" algn="ctr">
              <a:buNone/>
              <a:defRPr sz="1600">
                <a:solidFill>
                  <a:schemeClr val="tx1"/>
                </a:solidFill>
                <a:latin typeface="+mn-lt"/>
              </a:defRPr>
            </a:lvl1pPr>
          </a:lstStyle>
          <a:p>
            <a:pPr lvl="0"/>
            <a:r>
              <a:rPr lang="en-US" dirty="0"/>
              <a:t>Icon</a:t>
            </a:r>
          </a:p>
        </p:txBody>
      </p:sp>
      <p:sp>
        <p:nvSpPr>
          <p:cNvPr id="28" name="Text Placeholder 5">
            <a:extLst>
              <a:ext uri="{FF2B5EF4-FFF2-40B4-BE49-F238E27FC236}">
                <a16:creationId xmlns:a16="http://schemas.microsoft.com/office/drawing/2014/main" id="{AD86F44B-927D-45F9-B0F8-129711914423}"/>
              </a:ext>
            </a:extLst>
          </p:cNvPr>
          <p:cNvSpPr>
            <a:spLocks noGrp="1"/>
          </p:cNvSpPr>
          <p:nvPr>
            <p:ph type="body" sz="quarter" idx="36" hasCustomPrompt="1"/>
          </p:nvPr>
        </p:nvSpPr>
        <p:spPr bwMode="invGray">
          <a:xfrm>
            <a:off x="841559" y="3497093"/>
            <a:ext cx="399683" cy="246221"/>
          </a:xfrm>
        </p:spPr>
        <p:txBody>
          <a:bodyPr wrap="none" lIns="0" tIns="0" rIns="0" bIns="0" anchor="ctr">
            <a:spAutoFit/>
          </a:bodyPr>
          <a:lstStyle>
            <a:lvl1pPr marL="0" indent="0" algn="ctr">
              <a:buNone/>
              <a:defRPr sz="1600">
                <a:solidFill>
                  <a:schemeClr val="tx1"/>
                </a:solidFill>
                <a:latin typeface="+mn-lt"/>
              </a:defRPr>
            </a:lvl1pPr>
          </a:lstStyle>
          <a:p>
            <a:pPr lvl="0"/>
            <a:r>
              <a:rPr lang="en-US" dirty="0"/>
              <a:t>Icon</a:t>
            </a:r>
          </a:p>
        </p:txBody>
      </p:sp>
      <p:sp>
        <p:nvSpPr>
          <p:cNvPr id="31" name="Text Placeholder 5">
            <a:extLst>
              <a:ext uri="{FF2B5EF4-FFF2-40B4-BE49-F238E27FC236}">
                <a16:creationId xmlns:a16="http://schemas.microsoft.com/office/drawing/2014/main" id="{3D4CCDE1-9A12-4E71-91A0-C086E94A12C6}"/>
              </a:ext>
            </a:extLst>
          </p:cNvPr>
          <p:cNvSpPr>
            <a:spLocks noGrp="1"/>
          </p:cNvSpPr>
          <p:nvPr>
            <p:ph type="body" sz="quarter" idx="37" hasCustomPrompt="1"/>
          </p:nvPr>
        </p:nvSpPr>
        <p:spPr bwMode="invGray">
          <a:xfrm>
            <a:off x="841559" y="4848940"/>
            <a:ext cx="399683" cy="246221"/>
          </a:xfrm>
        </p:spPr>
        <p:txBody>
          <a:bodyPr wrap="none" lIns="0" tIns="0" rIns="0" bIns="0" anchor="ctr">
            <a:spAutoFit/>
          </a:bodyPr>
          <a:lstStyle>
            <a:lvl1pPr marL="0" indent="0" algn="ctr">
              <a:buNone/>
              <a:defRPr sz="1600">
                <a:solidFill>
                  <a:schemeClr val="tx1"/>
                </a:solidFill>
                <a:latin typeface="+mn-lt"/>
              </a:defRPr>
            </a:lvl1pPr>
          </a:lstStyle>
          <a:p>
            <a:pPr lvl="0"/>
            <a:r>
              <a:rPr lang="en-US" dirty="0"/>
              <a:t>Icon</a:t>
            </a:r>
          </a:p>
        </p:txBody>
      </p:sp>
      <p:sp>
        <p:nvSpPr>
          <p:cNvPr id="33" name="Text Placeholder 5">
            <a:extLst>
              <a:ext uri="{FF2B5EF4-FFF2-40B4-BE49-F238E27FC236}">
                <a16:creationId xmlns:a16="http://schemas.microsoft.com/office/drawing/2014/main" id="{6465BC5F-0FDA-4FAF-B829-BE36F8384D4F}"/>
              </a:ext>
            </a:extLst>
          </p:cNvPr>
          <p:cNvSpPr>
            <a:spLocks noGrp="1"/>
          </p:cNvSpPr>
          <p:nvPr>
            <p:ph type="body" sz="quarter" idx="13" hasCustomPrompt="1"/>
          </p:nvPr>
        </p:nvSpPr>
        <p:spPr bwMode="invGray">
          <a:xfrm>
            <a:off x="1836288" y="1642695"/>
            <a:ext cx="4145280" cy="121920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34" name="Text Placeholder 5">
            <a:extLst>
              <a:ext uri="{FF2B5EF4-FFF2-40B4-BE49-F238E27FC236}">
                <a16:creationId xmlns:a16="http://schemas.microsoft.com/office/drawing/2014/main" id="{72B57244-34E1-4D4E-BC3F-DA97EE6A0C7A}"/>
              </a:ext>
            </a:extLst>
          </p:cNvPr>
          <p:cNvSpPr>
            <a:spLocks noGrp="1"/>
          </p:cNvSpPr>
          <p:nvPr>
            <p:ph type="body" sz="quarter" idx="38" hasCustomPrompt="1"/>
          </p:nvPr>
        </p:nvSpPr>
        <p:spPr bwMode="invGray">
          <a:xfrm>
            <a:off x="1836288" y="2996713"/>
            <a:ext cx="4145280" cy="121920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35" name="Text Placeholder 5">
            <a:extLst>
              <a:ext uri="{FF2B5EF4-FFF2-40B4-BE49-F238E27FC236}">
                <a16:creationId xmlns:a16="http://schemas.microsoft.com/office/drawing/2014/main" id="{4A9BD519-8AC3-4B0A-A46D-CA604EED86F0}"/>
              </a:ext>
            </a:extLst>
          </p:cNvPr>
          <p:cNvSpPr>
            <a:spLocks noGrp="1"/>
          </p:cNvSpPr>
          <p:nvPr>
            <p:ph type="body" sz="quarter" idx="39" hasCustomPrompt="1"/>
          </p:nvPr>
        </p:nvSpPr>
        <p:spPr bwMode="invGray">
          <a:xfrm>
            <a:off x="1836288" y="4350730"/>
            <a:ext cx="4145280" cy="121920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36" name="Oval 35">
            <a:extLst>
              <a:ext uri="{FF2B5EF4-FFF2-40B4-BE49-F238E27FC236}">
                <a16:creationId xmlns:a16="http://schemas.microsoft.com/office/drawing/2014/main" id="{653C653F-6252-473E-B62E-C6A5150C1DFA}"/>
              </a:ext>
            </a:extLst>
          </p:cNvPr>
          <p:cNvSpPr/>
          <p:nvPr userDrawn="1"/>
        </p:nvSpPr>
        <p:spPr bwMode="invGray">
          <a:xfrm>
            <a:off x="6186008" y="1639706"/>
            <a:ext cx="1219200" cy="1219200"/>
          </a:xfrm>
          <a:prstGeom prst="ellipse">
            <a:avLst/>
          </a:prstGeom>
          <a:gradFill flip="none" rotWithShape="1">
            <a:gsLst>
              <a:gs pos="25000">
                <a:schemeClr val="accent1">
                  <a:alpha val="0"/>
                </a:schemeClr>
              </a:gs>
              <a:gs pos="100000">
                <a:schemeClr val="accent1"/>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solidFill>
                <a:schemeClr val="tx1"/>
              </a:solidFill>
            </a:endParaRPr>
          </a:p>
        </p:txBody>
      </p:sp>
      <p:sp>
        <p:nvSpPr>
          <p:cNvPr id="37" name="Oval 36">
            <a:extLst>
              <a:ext uri="{FF2B5EF4-FFF2-40B4-BE49-F238E27FC236}">
                <a16:creationId xmlns:a16="http://schemas.microsoft.com/office/drawing/2014/main" id="{CD69C3EE-16E1-49C9-8B87-2E9502AEBCC8}"/>
              </a:ext>
            </a:extLst>
          </p:cNvPr>
          <p:cNvSpPr/>
          <p:nvPr userDrawn="1"/>
        </p:nvSpPr>
        <p:spPr bwMode="invGray">
          <a:xfrm>
            <a:off x="6186008" y="3010604"/>
            <a:ext cx="1219200" cy="1219200"/>
          </a:xfrm>
          <a:prstGeom prst="ellipse">
            <a:avLst/>
          </a:prstGeom>
          <a:gradFill flip="none" rotWithShape="1">
            <a:gsLst>
              <a:gs pos="25000">
                <a:schemeClr val="accent2">
                  <a:alpha val="0"/>
                </a:schemeClr>
              </a:gs>
              <a:gs pos="100000">
                <a:schemeClr val="accent2"/>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solidFill>
                <a:schemeClr val="tx1"/>
              </a:solidFill>
            </a:endParaRPr>
          </a:p>
        </p:txBody>
      </p:sp>
      <p:sp>
        <p:nvSpPr>
          <p:cNvPr id="39" name="Text Placeholder 5">
            <a:extLst>
              <a:ext uri="{FF2B5EF4-FFF2-40B4-BE49-F238E27FC236}">
                <a16:creationId xmlns:a16="http://schemas.microsoft.com/office/drawing/2014/main" id="{097B0B3E-3C6C-4A63-86FE-2CD17083A07D}"/>
              </a:ext>
            </a:extLst>
          </p:cNvPr>
          <p:cNvSpPr>
            <a:spLocks noGrp="1"/>
          </p:cNvSpPr>
          <p:nvPr>
            <p:ph type="body" sz="quarter" idx="40" hasCustomPrompt="1"/>
          </p:nvPr>
        </p:nvSpPr>
        <p:spPr bwMode="invGray">
          <a:xfrm>
            <a:off x="6595767" y="2126196"/>
            <a:ext cx="399683" cy="246221"/>
          </a:xfrm>
        </p:spPr>
        <p:txBody>
          <a:bodyPr wrap="none" lIns="0" tIns="0" rIns="0" bIns="0" anchor="ctr">
            <a:spAutoFit/>
          </a:bodyPr>
          <a:lstStyle>
            <a:lvl1pPr marL="0" indent="0" algn="ctr">
              <a:buNone/>
              <a:defRPr sz="1600">
                <a:solidFill>
                  <a:schemeClr val="tx1"/>
                </a:solidFill>
                <a:latin typeface="+mn-lt"/>
              </a:defRPr>
            </a:lvl1pPr>
          </a:lstStyle>
          <a:p>
            <a:pPr lvl="0"/>
            <a:r>
              <a:rPr lang="en-US" dirty="0"/>
              <a:t>Icon</a:t>
            </a:r>
          </a:p>
        </p:txBody>
      </p:sp>
      <p:sp>
        <p:nvSpPr>
          <p:cNvPr id="40" name="Text Placeholder 5">
            <a:extLst>
              <a:ext uri="{FF2B5EF4-FFF2-40B4-BE49-F238E27FC236}">
                <a16:creationId xmlns:a16="http://schemas.microsoft.com/office/drawing/2014/main" id="{B401FB5F-38F7-49F3-9FC5-121C5D58D572}"/>
              </a:ext>
            </a:extLst>
          </p:cNvPr>
          <p:cNvSpPr>
            <a:spLocks noGrp="1"/>
          </p:cNvSpPr>
          <p:nvPr>
            <p:ph type="body" sz="quarter" idx="41" hasCustomPrompt="1"/>
          </p:nvPr>
        </p:nvSpPr>
        <p:spPr bwMode="invGray">
          <a:xfrm>
            <a:off x="6595767" y="3497093"/>
            <a:ext cx="399683" cy="246221"/>
          </a:xfrm>
        </p:spPr>
        <p:txBody>
          <a:bodyPr wrap="none" lIns="0" tIns="0" rIns="0" bIns="0" anchor="ctr">
            <a:spAutoFit/>
          </a:bodyPr>
          <a:lstStyle>
            <a:lvl1pPr marL="0" indent="0" algn="ctr">
              <a:buNone/>
              <a:defRPr sz="1600">
                <a:solidFill>
                  <a:schemeClr val="tx1"/>
                </a:solidFill>
                <a:latin typeface="+mn-lt"/>
              </a:defRPr>
            </a:lvl1pPr>
          </a:lstStyle>
          <a:p>
            <a:pPr lvl="0"/>
            <a:r>
              <a:rPr lang="en-US" dirty="0"/>
              <a:t>Icon</a:t>
            </a:r>
          </a:p>
        </p:txBody>
      </p:sp>
      <p:sp>
        <p:nvSpPr>
          <p:cNvPr id="43" name="Text Placeholder 5">
            <a:extLst>
              <a:ext uri="{FF2B5EF4-FFF2-40B4-BE49-F238E27FC236}">
                <a16:creationId xmlns:a16="http://schemas.microsoft.com/office/drawing/2014/main" id="{0521E56C-E85D-4D25-AEEA-02E586184A73}"/>
              </a:ext>
            </a:extLst>
          </p:cNvPr>
          <p:cNvSpPr>
            <a:spLocks noGrp="1"/>
          </p:cNvSpPr>
          <p:nvPr>
            <p:ph type="body" sz="quarter" idx="44" hasCustomPrompt="1"/>
          </p:nvPr>
        </p:nvSpPr>
        <p:spPr bwMode="invGray">
          <a:xfrm>
            <a:off x="7590496" y="1642695"/>
            <a:ext cx="4145280" cy="121920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44" name="Text Placeholder 5">
            <a:extLst>
              <a:ext uri="{FF2B5EF4-FFF2-40B4-BE49-F238E27FC236}">
                <a16:creationId xmlns:a16="http://schemas.microsoft.com/office/drawing/2014/main" id="{C955E9A9-80A2-4F02-B594-AADA02FE063E}"/>
              </a:ext>
            </a:extLst>
          </p:cNvPr>
          <p:cNvSpPr>
            <a:spLocks noGrp="1"/>
          </p:cNvSpPr>
          <p:nvPr>
            <p:ph type="body" sz="quarter" idx="45" hasCustomPrompt="1"/>
          </p:nvPr>
        </p:nvSpPr>
        <p:spPr bwMode="invGray">
          <a:xfrm>
            <a:off x="7590496" y="2996713"/>
            <a:ext cx="4145280" cy="121920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3" name="Title 1">
            <a:extLst>
              <a:ext uri="{FF2B5EF4-FFF2-40B4-BE49-F238E27FC236}">
                <a16:creationId xmlns:a16="http://schemas.microsoft.com/office/drawing/2014/main" id="{38E20AC8-774B-D5B7-25D4-D4B753776F38}"/>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C2E8A0E6-6C65-A51C-CE71-61E83474B5B1}"/>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575198556"/>
      </p:ext>
    </p:extLst>
  </p:cSld>
  <p:clrMapOvr>
    <a:masterClrMapping/>
  </p:clrMapOvr>
  <p:hf hdr="0" ftr="0" dt="0"/>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Two titles">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863FB3A0-AAAC-4191-B457-22FBE9D6EC4E}"/>
              </a:ext>
            </a:extLst>
          </p:cNvPr>
          <p:cNvSpPr txBox="1"/>
          <p:nvPr userDrawn="1"/>
        </p:nvSpPr>
        <p:spPr bwMode="invGray">
          <a:xfrm>
            <a:off x="431801" y="1440624"/>
            <a:ext cx="5547360" cy="731520"/>
          </a:xfrm>
          <a:prstGeom prst="rect">
            <a:avLst/>
          </a:prstGeom>
          <a:gradFill flip="none" rotWithShape="1">
            <a:gsLst>
              <a:gs pos="0">
                <a:schemeClr val="accent1">
                  <a:alpha val="0"/>
                </a:schemeClr>
              </a:gs>
              <a:gs pos="100000">
                <a:schemeClr val="accent1"/>
              </a:gs>
            </a:gsLst>
            <a:lin ang="16200000" scaled="1"/>
            <a:tileRect/>
          </a:gradFill>
        </p:spPr>
        <p:txBody>
          <a:bodyPr wrap="none" lIns="0" tIns="121920" rIns="0" bIns="0" rtlCol="0" anchor="t" anchorCtr="0">
            <a:noAutofit/>
          </a:bodyPr>
          <a:lstStyle/>
          <a:p>
            <a:pPr algn="ctr"/>
            <a:endParaRPr lang="en-US" sz="2133" dirty="0">
              <a:latin typeface="+mj-lt"/>
            </a:endParaRPr>
          </a:p>
        </p:txBody>
      </p:sp>
      <p:sp>
        <p:nvSpPr>
          <p:cNvPr id="28" name="TextBox 27">
            <a:extLst>
              <a:ext uri="{FF2B5EF4-FFF2-40B4-BE49-F238E27FC236}">
                <a16:creationId xmlns:a16="http://schemas.microsoft.com/office/drawing/2014/main" id="{88644FCC-2D7D-4A92-A351-05D1EECE4B58}"/>
              </a:ext>
            </a:extLst>
          </p:cNvPr>
          <p:cNvSpPr txBox="1"/>
          <p:nvPr userDrawn="1"/>
        </p:nvSpPr>
        <p:spPr bwMode="invGray">
          <a:xfrm>
            <a:off x="6192651" y="1440624"/>
            <a:ext cx="5547360" cy="731520"/>
          </a:xfrm>
          <a:prstGeom prst="rect">
            <a:avLst/>
          </a:prstGeom>
          <a:gradFill flip="none" rotWithShape="1">
            <a:gsLst>
              <a:gs pos="0">
                <a:srgbClr val="002D3C">
                  <a:alpha val="0"/>
                </a:srgbClr>
              </a:gs>
              <a:gs pos="100000">
                <a:srgbClr val="002D3C"/>
              </a:gs>
            </a:gsLst>
            <a:lin ang="16200000" scaled="1"/>
            <a:tileRect/>
          </a:gradFill>
        </p:spPr>
        <p:txBody>
          <a:bodyPr wrap="none" lIns="0" tIns="121920" rIns="0" bIns="0" rtlCol="0" anchor="t" anchorCtr="0">
            <a:noAutofit/>
          </a:bodyPr>
          <a:lstStyle/>
          <a:p>
            <a:pPr algn="ctr"/>
            <a:endParaRPr lang="en-US" sz="2133" dirty="0">
              <a:latin typeface="+mj-lt"/>
            </a:endParaRPr>
          </a:p>
        </p:txBody>
      </p:sp>
      <p:sp>
        <p:nvSpPr>
          <p:cNvPr id="26" name="Text Placeholder 5">
            <a:extLst>
              <a:ext uri="{FF2B5EF4-FFF2-40B4-BE49-F238E27FC236}">
                <a16:creationId xmlns:a16="http://schemas.microsoft.com/office/drawing/2014/main" id="{DED1562F-7727-42AD-B83F-B500F206D106}"/>
              </a:ext>
            </a:extLst>
          </p:cNvPr>
          <p:cNvSpPr>
            <a:spLocks noGrp="1"/>
          </p:cNvSpPr>
          <p:nvPr>
            <p:ph type="body" sz="quarter" idx="27" hasCustomPrompt="1"/>
          </p:nvPr>
        </p:nvSpPr>
        <p:spPr bwMode="invGray">
          <a:xfrm>
            <a:off x="6192651" y="1440624"/>
            <a:ext cx="5547360" cy="731520"/>
          </a:xfrm>
        </p:spPr>
        <p:txBody>
          <a:bodyPr lIns="91440" tIns="45720" rIns="91440" bIns="45720" anchor="ctr"/>
          <a:lstStyle>
            <a:lvl1pPr marL="0" indent="0" algn="ctr">
              <a:buNone/>
              <a:defRPr sz="1867">
                <a:solidFill>
                  <a:schemeClr val="tx1"/>
                </a:solidFill>
                <a:latin typeface="+mj-lt"/>
              </a:defRPr>
            </a:lvl1pPr>
          </a:lstStyle>
          <a:p>
            <a:pPr lvl="0"/>
            <a:r>
              <a:rPr lang="en-US" dirty="0"/>
              <a:t>Title</a:t>
            </a:r>
          </a:p>
        </p:txBody>
      </p:sp>
      <p:sp>
        <p:nvSpPr>
          <p:cNvPr id="25" name="Text Placeholder 5">
            <a:extLst>
              <a:ext uri="{FF2B5EF4-FFF2-40B4-BE49-F238E27FC236}">
                <a16:creationId xmlns:a16="http://schemas.microsoft.com/office/drawing/2014/main" id="{1AD75614-E53F-4AA5-8BD7-EF0EB52F42D3}"/>
              </a:ext>
            </a:extLst>
          </p:cNvPr>
          <p:cNvSpPr>
            <a:spLocks noGrp="1"/>
          </p:cNvSpPr>
          <p:nvPr>
            <p:ph type="body" sz="quarter" idx="23" hasCustomPrompt="1"/>
          </p:nvPr>
        </p:nvSpPr>
        <p:spPr bwMode="invGray">
          <a:xfrm>
            <a:off x="431801" y="1440624"/>
            <a:ext cx="5547360" cy="731520"/>
          </a:xfrm>
        </p:spPr>
        <p:txBody>
          <a:bodyPr lIns="91440" tIns="45720" rIns="91440" bIns="45720" anchor="ctr"/>
          <a:lstStyle>
            <a:lvl1pPr marL="0" indent="0" algn="ctr">
              <a:buNone/>
              <a:defRPr sz="1867">
                <a:solidFill>
                  <a:schemeClr val="tx1"/>
                </a:solidFill>
                <a:latin typeface="+mj-lt"/>
              </a:defRPr>
            </a:lvl1pPr>
          </a:lstStyle>
          <a:p>
            <a:pPr lvl="0"/>
            <a:r>
              <a:rPr lang="en-US" dirty="0"/>
              <a:t>Title</a:t>
            </a: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567267" y="2286001"/>
            <a:ext cx="5325533" cy="3803904"/>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6299202" y="2286001"/>
            <a:ext cx="5325532" cy="3803904"/>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3" name="Title 1">
            <a:extLst>
              <a:ext uri="{FF2B5EF4-FFF2-40B4-BE49-F238E27FC236}">
                <a16:creationId xmlns:a16="http://schemas.microsoft.com/office/drawing/2014/main" id="{3044DB7B-9781-03FE-0A8C-04BB8EBD25C0}"/>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6F840D0E-FE26-8109-E459-FA4CEE46217E}"/>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5" name="Rectangle 4">
            <a:extLst>
              <a:ext uri="{FF2B5EF4-FFF2-40B4-BE49-F238E27FC236}">
                <a16:creationId xmlns:a16="http://schemas.microsoft.com/office/drawing/2014/main" id="{0ACA062E-63F5-9F5C-EEEF-23BB6A51D7BB}"/>
              </a:ext>
            </a:extLst>
          </p:cNvPr>
          <p:cNvSpPr/>
          <p:nvPr userDrawn="1"/>
        </p:nvSpPr>
        <p:spPr>
          <a:xfrm>
            <a:off x="431801" y="1440624"/>
            <a:ext cx="5547360" cy="4649281"/>
          </a:xfrm>
          <a:prstGeom prst="rect">
            <a:avLst/>
          </a:prstGeom>
          <a:noFill/>
          <a:ln>
            <a:solidFill>
              <a:srgbClr val="FF6D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5DEB8FCD-8C64-E77E-ACE0-3A4C52A5B1DF}"/>
              </a:ext>
            </a:extLst>
          </p:cNvPr>
          <p:cNvSpPr/>
          <p:nvPr userDrawn="1"/>
        </p:nvSpPr>
        <p:spPr>
          <a:xfrm>
            <a:off x="6189158" y="1449092"/>
            <a:ext cx="5547360" cy="4649281"/>
          </a:xfrm>
          <a:prstGeom prst="rect">
            <a:avLst/>
          </a:prstGeom>
          <a:noFill/>
          <a:ln>
            <a:solidFill>
              <a:srgbClr val="002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92666427"/>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ne column - small imag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6750477"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6750477"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6" name="Picture Placeholder 5">
            <a:extLst>
              <a:ext uri="{FF2B5EF4-FFF2-40B4-BE49-F238E27FC236}">
                <a16:creationId xmlns:a16="http://schemas.microsoft.com/office/drawing/2014/main" id="{37581D1D-5EAE-4A54-A05E-CABE73051D3B}"/>
              </a:ext>
            </a:extLst>
          </p:cNvPr>
          <p:cNvSpPr>
            <a:spLocks noGrp="1"/>
          </p:cNvSpPr>
          <p:nvPr>
            <p:ph type="pic" sz="quarter" idx="14" hasCustomPrompt="1"/>
          </p:nvPr>
        </p:nvSpPr>
        <p:spPr>
          <a:xfrm>
            <a:off x="7334885" y="471915"/>
            <a:ext cx="4464910" cy="5481210"/>
          </a:xfrm>
          <a:prstGeom prst="roundRect">
            <a:avLst>
              <a:gd name="adj" fmla="val 1612"/>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9" name="Text Placeholder 5">
            <a:extLst>
              <a:ext uri="{FF2B5EF4-FFF2-40B4-BE49-F238E27FC236}">
                <a16:creationId xmlns:a16="http://schemas.microsoft.com/office/drawing/2014/main" id="{26BC8A62-F5B1-434F-9116-260E0EED5724}"/>
              </a:ext>
            </a:extLst>
          </p:cNvPr>
          <p:cNvSpPr>
            <a:spLocks noGrp="1"/>
          </p:cNvSpPr>
          <p:nvPr>
            <p:ph type="body" sz="quarter" idx="11"/>
          </p:nvPr>
        </p:nvSpPr>
        <p:spPr>
          <a:xfrm>
            <a:off x="316800" y="1316038"/>
            <a:ext cx="5677192"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124895611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Four pointers">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EECA5578-48F8-48F0-B63A-6207C42776B7}"/>
              </a:ext>
            </a:extLst>
          </p:cNvPr>
          <p:cNvSpPr/>
          <p:nvPr userDrawn="1"/>
        </p:nvSpPr>
        <p:spPr bwMode="invGray">
          <a:xfrm>
            <a:off x="443637" y="3760765"/>
            <a:ext cx="1219200" cy="1219200"/>
          </a:xfrm>
          <a:prstGeom prst="ellipse">
            <a:avLst/>
          </a:prstGeom>
          <a:gradFill flip="none" rotWithShape="1">
            <a:gsLst>
              <a:gs pos="25000">
                <a:srgbClr val="002D3C">
                  <a:alpha val="0"/>
                </a:srgbClr>
              </a:gs>
              <a:gs pos="100000">
                <a:srgbClr val="002D3C"/>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3" name="Oval 22">
            <a:extLst>
              <a:ext uri="{FF2B5EF4-FFF2-40B4-BE49-F238E27FC236}">
                <a16:creationId xmlns:a16="http://schemas.microsoft.com/office/drawing/2014/main" id="{5A7ECD16-5800-4004-A2E1-80FD33B55E31}"/>
              </a:ext>
            </a:extLst>
          </p:cNvPr>
          <p:cNvSpPr/>
          <p:nvPr userDrawn="1"/>
        </p:nvSpPr>
        <p:spPr bwMode="invGray">
          <a:xfrm>
            <a:off x="6208205" y="3760765"/>
            <a:ext cx="1219200" cy="1219200"/>
          </a:xfrm>
          <a:prstGeom prst="ellipse">
            <a:avLst/>
          </a:prstGeom>
          <a:gradFill flip="none" rotWithShape="1">
            <a:gsLst>
              <a:gs pos="25000">
                <a:srgbClr val="000000">
                  <a:alpha val="0"/>
                </a:srgbClr>
              </a:gs>
              <a:gs pos="100000">
                <a:srgbClr val="000000"/>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5" name="Oval 24">
            <a:extLst>
              <a:ext uri="{FF2B5EF4-FFF2-40B4-BE49-F238E27FC236}">
                <a16:creationId xmlns:a16="http://schemas.microsoft.com/office/drawing/2014/main" id="{E46CDADF-D8FC-4F51-804A-F053CD8807F3}"/>
              </a:ext>
            </a:extLst>
          </p:cNvPr>
          <p:cNvSpPr/>
          <p:nvPr userDrawn="1"/>
        </p:nvSpPr>
        <p:spPr bwMode="invGray">
          <a:xfrm>
            <a:off x="6208205" y="1292312"/>
            <a:ext cx="1219200" cy="1219200"/>
          </a:xfrm>
          <a:prstGeom prst="ellipse">
            <a:avLst/>
          </a:prstGeom>
          <a:gradFill flip="none" rotWithShape="1">
            <a:gsLst>
              <a:gs pos="25000">
                <a:srgbClr val="ECECED">
                  <a:alpha val="0"/>
                </a:srgbClr>
              </a:gs>
              <a:gs pos="100000">
                <a:srgbClr val="ECECED"/>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6" name="Oval 25">
            <a:extLst>
              <a:ext uri="{FF2B5EF4-FFF2-40B4-BE49-F238E27FC236}">
                <a16:creationId xmlns:a16="http://schemas.microsoft.com/office/drawing/2014/main" id="{9077E065-72E5-4934-9A50-2319553E0BD6}"/>
              </a:ext>
            </a:extLst>
          </p:cNvPr>
          <p:cNvSpPr/>
          <p:nvPr userDrawn="1"/>
        </p:nvSpPr>
        <p:spPr bwMode="invGray">
          <a:xfrm>
            <a:off x="443637" y="1292312"/>
            <a:ext cx="1219200" cy="1219200"/>
          </a:xfrm>
          <a:prstGeom prst="ellipse">
            <a:avLst/>
          </a:prstGeom>
          <a:gradFill flip="none" rotWithShape="1">
            <a:gsLst>
              <a:gs pos="25000">
                <a:srgbClr val="FF6D43">
                  <a:alpha val="0"/>
                </a:srgbClr>
              </a:gs>
              <a:gs pos="100000">
                <a:srgbClr val="FF6D4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1799164" y="1550211"/>
            <a:ext cx="4145280" cy="2072640"/>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7590039" y="1550211"/>
            <a:ext cx="4145280" cy="2072640"/>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63" name="Text Placeholder 5">
            <a:extLst>
              <a:ext uri="{FF2B5EF4-FFF2-40B4-BE49-F238E27FC236}">
                <a16:creationId xmlns:a16="http://schemas.microsoft.com/office/drawing/2014/main" id="{25151AA9-F1AE-42EA-81BD-CE6A771801E4}"/>
              </a:ext>
            </a:extLst>
          </p:cNvPr>
          <p:cNvSpPr>
            <a:spLocks noGrp="1"/>
          </p:cNvSpPr>
          <p:nvPr>
            <p:ph type="body" sz="quarter" idx="32" hasCustomPrompt="1"/>
          </p:nvPr>
        </p:nvSpPr>
        <p:spPr bwMode="invGray">
          <a:xfrm>
            <a:off x="1799164" y="4018667"/>
            <a:ext cx="4145280" cy="2072640"/>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64" name="Text Placeholder 5">
            <a:extLst>
              <a:ext uri="{FF2B5EF4-FFF2-40B4-BE49-F238E27FC236}">
                <a16:creationId xmlns:a16="http://schemas.microsoft.com/office/drawing/2014/main" id="{84591BF7-D684-400E-ADB3-8BA8566583A4}"/>
              </a:ext>
            </a:extLst>
          </p:cNvPr>
          <p:cNvSpPr>
            <a:spLocks noGrp="1"/>
          </p:cNvSpPr>
          <p:nvPr>
            <p:ph type="body" sz="quarter" idx="33" hasCustomPrompt="1"/>
          </p:nvPr>
        </p:nvSpPr>
        <p:spPr bwMode="invGray">
          <a:xfrm>
            <a:off x="7590039" y="4018667"/>
            <a:ext cx="4145280" cy="2072640"/>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28" name="Text Placeholder 5">
            <a:extLst>
              <a:ext uri="{FF2B5EF4-FFF2-40B4-BE49-F238E27FC236}">
                <a16:creationId xmlns:a16="http://schemas.microsoft.com/office/drawing/2014/main" id="{7D219C71-7DFD-48A6-947F-3615F84EA79D}"/>
              </a:ext>
            </a:extLst>
          </p:cNvPr>
          <p:cNvSpPr>
            <a:spLocks noGrp="1"/>
          </p:cNvSpPr>
          <p:nvPr>
            <p:ph type="body" sz="quarter" idx="35" hasCustomPrompt="1"/>
          </p:nvPr>
        </p:nvSpPr>
        <p:spPr bwMode="invGray">
          <a:xfrm>
            <a:off x="939959" y="1614655"/>
            <a:ext cx="226557"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1</a:t>
            </a:r>
          </a:p>
        </p:txBody>
      </p:sp>
      <p:sp>
        <p:nvSpPr>
          <p:cNvPr id="31" name="Text Placeholder 5">
            <a:extLst>
              <a:ext uri="{FF2B5EF4-FFF2-40B4-BE49-F238E27FC236}">
                <a16:creationId xmlns:a16="http://schemas.microsoft.com/office/drawing/2014/main" id="{AFEC8A96-BE1D-46F4-B8D3-623534550827}"/>
              </a:ext>
            </a:extLst>
          </p:cNvPr>
          <p:cNvSpPr>
            <a:spLocks noGrp="1"/>
          </p:cNvSpPr>
          <p:nvPr>
            <p:ph type="body" sz="quarter" idx="36" hasCustomPrompt="1"/>
          </p:nvPr>
        </p:nvSpPr>
        <p:spPr bwMode="invGray">
          <a:xfrm>
            <a:off x="921791" y="4083109"/>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2</a:t>
            </a:r>
          </a:p>
        </p:txBody>
      </p:sp>
      <p:sp>
        <p:nvSpPr>
          <p:cNvPr id="32" name="Text Placeholder 5">
            <a:extLst>
              <a:ext uri="{FF2B5EF4-FFF2-40B4-BE49-F238E27FC236}">
                <a16:creationId xmlns:a16="http://schemas.microsoft.com/office/drawing/2014/main" id="{AD18C644-4CF1-429A-9B90-F7ED19A34A93}"/>
              </a:ext>
            </a:extLst>
          </p:cNvPr>
          <p:cNvSpPr>
            <a:spLocks noGrp="1"/>
          </p:cNvSpPr>
          <p:nvPr>
            <p:ph type="body" sz="quarter" idx="37" hasCustomPrompt="1"/>
          </p:nvPr>
        </p:nvSpPr>
        <p:spPr bwMode="invGray">
          <a:xfrm>
            <a:off x="6686359" y="1614655"/>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3</a:t>
            </a:r>
          </a:p>
        </p:txBody>
      </p:sp>
      <p:sp>
        <p:nvSpPr>
          <p:cNvPr id="33" name="Text Placeholder 5">
            <a:extLst>
              <a:ext uri="{FF2B5EF4-FFF2-40B4-BE49-F238E27FC236}">
                <a16:creationId xmlns:a16="http://schemas.microsoft.com/office/drawing/2014/main" id="{77BF248C-7C12-48A0-9663-31D29549B2F1}"/>
              </a:ext>
            </a:extLst>
          </p:cNvPr>
          <p:cNvSpPr>
            <a:spLocks noGrp="1"/>
          </p:cNvSpPr>
          <p:nvPr>
            <p:ph type="body" sz="quarter" idx="38" hasCustomPrompt="1"/>
          </p:nvPr>
        </p:nvSpPr>
        <p:spPr bwMode="invGray">
          <a:xfrm>
            <a:off x="6683154" y="4083109"/>
            <a:ext cx="269305"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4</a:t>
            </a:r>
          </a:p>
        </p:txBody>
      </p:sp>
      <p:sp>
        <p:nvSpPr>
          <p:cNvPr id="3" name="Title 1">
            <a:extLst>
              <a:ext uri="{FF2B5EF4-FFF2-40B4-BE49-F238E27FC236}">
                <a16:creationId xmlns:a16="http://schemas.microsoft.com/office/drawing/2014/main" id="{0AB560E2-3CA3-4287-2484-E258BF5F6B77}"/>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967EF17B-F4E5-2E85-4238-E11005EE5F2D}"/>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130684446"/>
      </p:ext>
    </p:extLst>
  </p:cSld>
  <p:clrMapOvr>
    <a:masterClrMapping/>
  </p:clrMapOvr>
  <p:hf hdr="0" ftr="0" dt="0"/>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4_Title Slide - Deep blu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A3B2FA-F421-A0DB-E0D6-5EA5F350BA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8791D0FA-6B99-42E5-B721-5BEB4B07EF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
        <p:nvSpPr>
          <p:cNvPr id="2" name="Title 1">
            <a:extLst>
              <a:ext uri="{FF2B5EF4-FFF2-40B4-BE49-F238E27FC236}">
                <a16:creationId xmlns:a16="http://schemas.microsoft.com/office/drawing/2014/main" id="{A077BA4E-0064-451B-B04F-30179C0144FC}"/>
              </a:ext>
            </a:extLst>
          </p:cNvPr>
          <p:cNvSpPr>
            <a:spLocks noGrp="1"/>
          </p:cNvSpPr>
          <p:nvPr>
            <p:ph type="ctrTitle" hasCustomPrompt="1"/>
          </p:nvPr>
        </p:nvSpPr>
        <p:spPr>
          <a:xfrm>
            <a:off x="804016" y="2853868"/>
            <a:ext cx="9144000" cy="1137797"/>
          </a:xfrm>
          <a:prstGeom prst="rect">
            <a:avLst/>
          </a:prstGeom>
        </p:spPr>
        <p:txBody>
          <a:bodyPr anchor="b">
            <a:noAutofit/>
          </a:bodyPr>
          <a:lstStyle>
            <a:lvl1pPr algn="l">
              <a:lnSpc>
                <a:spcPct val="100000"/>
              </a:lnSpc>
              <a:defRPr sz="3800" spc="0">
                <a:solidFill>
                  <a:schemeClr val="bg1"/>
                </a:solidFill>
                <a:latin typeface="Montserrat SemiBold" pitchFamily="2" charset="0"/>
              </a:defRPr>
            </a:lvl1pPr>
          </a:lstStyle>
          <a:p>
            <a:r>
              <a:rPr lang="en-NL" dirty="0"/>
              <a:t>Title of the presentation</a:t>
            </a:r>
            <a:br>
              <a:rPr lang="en-NL" dirty="0"/>
            </a:br>
            <a:r>
              <a:rPr lang="en-NL" dirty="0"/>
              <a:t>Montserrat Semibold 38 pt</a:t>
            </a:r>
            <a:endParaRPr lang="nl-NL" dirty="0"/>
          </a:p>
        </p:txBody>
      </p:sp>
      <p:sp>
        <p:nvSpPr>
          <p:cNvPr id="3" name="Subtitle 2">
            <a:extLst>
              <a:ext uri="{FF2B5EF4-FFF2-40B4-BE49-F238E27FC236}">
                <a16:creationId xmlns:a16="http://schemas.microsoft.com/office/drawing/2014/main" id="{5B733730-E338-44D3-B4DD-6CA6D568E317}"/>
              </a:ext>
            </a:extLst>
          </p:cNvPr>
          <p:cNvSpPr>
            <a:spLocks noGrp="1"/>
          </p:cNvSpPr>
          <p:nvPr>
            <p:ph type="subTitle" idx="1" hasCustomPrompt="1"/>
          </p:nvPr>
        </p:nvSpPr>
        <p:spPr>
          <a:xfrm>
            <a:off x="797609" y="4015145"/>
            <a:ext cx="9144000" cy="551218"/>
          </a:xfrm>
          <a:prstGeom prst="rect">
            <a:avLst/>
          </a:prstGeom>
        </p:spPr>
        <p:txBody>
          <a:bodyPr anchor="t" anchorCtr="0">
            <a:noAutofit/>
          </a:bodyPr>
          <a:lstStyle>
            <a:lvl1pPr marL="0" indent="0" algn="l">
              <a:buNone/>
              <a:defRPr sz="2100">
                <a:solidFill>
                  <a:schemeClr val="bg1"/>
                </a:solidFill>
                <a:latin typeface="Montserrat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of the presentation Montserrat Medium 21pt</a:t>
            </a:r>
          </a:p>
        </p:txBody>
      </p:sp>
      <p:sp>
        <p:nvSpPr>
          <p:cNvPr id="14" name="Text Placeholder 16">
            <a:extLst>
              <a:ext uri="{FF2B5EF4-FFF2-40B4-BE49-F238E27FC236}">
                <a16:creationId xmlns:a16="http://schemas.microsoft.com/office/drawing/2014/main" id="{813D7097-1C5E-47D8-B397-E0B82109BDA0}"/>
              </a:ext>
            </a:extLst>
          </p:cNvPr>
          <p:cNvSpPr>
            <a:spLocks noGrp="1"/>
          </p:cNvSpPr>
          <p:nvPr>
            <p:ph type="body" sz="quarter" idx="13" hasCustomPrompt="1"/>
          </p:nvPr>
        </p:nvSpPr>
        <p:spPr bwMode="invGray">
          <a:xfrm>
            <a:off x="893590" y="5866179"/>
            <a:ext cx="3201843" cy="624251"/>
          </a:xfrm>
          <a:prstGeom prst="rect">
            <a:avLst/>
          </a:prstGeom>
        </p:spPr>
        <p:txBody>
          <a:bodyPr wrap="none" lIns="0" tIns="0" rIns="0" bIns="0" anchor="b">
            <a:noAutofit/>
          </a:bodyPr>
          <a:lstStyle>
            <a:lvl1pPr marL="0" indent="0" algn="l" defTabSz="914400" rtl="0" eaLnBrk="1" latinLnBrk="0" hangingPunct="1">
              <a:lnSpc>
                <a:spcPct val="100000"/>
              </a:lnSpc>
              <a:spcBef>
                <a:spcPts val="0"/>
              </a:spcBef>
              <a:spcAft>
                <a:spcPts val="0"/>
              </a:spcAft>
              <a:buClr>
                <a:srgbClr val="0588E8"/>
              </a:buClr>
              <a:buSzPct val="85000"/>
              <a:buFont typeface="Lucida Sans Unicode" pitchFamily="34" charset="0"/>
              <a:buNone/>
              <a:defRPr lang="en-US" sz="1200" kern="1200" baseline="0" dirty="0" smtClean="0">
                <a:solidFill>
                  <a:schemeClr val="bg1"/>
                </a:solidFill>
                <a:latin typeface="Montserrat Medium" pitchFamily="2" charset="0"/>
                <a:ea typeface="Verdana" pitchFamily="34" charset="0"/>
                <a:cs typeface="Montserrat Medium" pitchFamily="2" charset="0"/>
              </a:defRPr>
            </a:lvl1pPr>
            <a:lvl2pPr marL="0" indent="0" algn="l" defTabSz="914400" rtl="0" eaLnBrk="1" latinLnBrk="0" hangingPunct="1">
              <a:lnSpc>
                <a:spcPct val="100000"/>
              </a:lnSpc>
              <a:spcBef>
                <a:spcPts val="0"/>
              </a:spcBef>
              <a:spcAft>
                <a:spcPts val="0"/>
              </a:spcAft>
              <a:buClr>
                <a:srgbClr val="0588E8"/>
              </a:buClr>
              <a:buSzPct val="85000"/>
              <a:buFont typeface="Lucida Sans Unicode" pitchFamily="34" charset="0"/>
              <a:buNone/>
              <a:defRPr lang="en-US" sz="1200" kern="1200" baseline="0" dirty="0" smtClean="0">
                <a:solidFill>
                  <a:schemeClr val="bg1"/>
                </a:solidFill>
                <a:latin typeface="Montserrat Medium" pitchFamily="2" charset="0"/>
                <a:ea typeface="Verdana" pitchFamily="34" charset="0"/>
                <a:cs typeface="Montserrat Medium" pitchFamily="2" charset="0"/>
              </a:defRPr>
            </a:lvl2pPr>
            <a:lvl3pPr marL="0" indent="0" algn="l" defTabSz="914400" rtl="0" eaLnBrk="1" latinLnBrk="0" hangingPunct="1">
              <a:spcBef>
                <a:spcPts val="0"/>
              </a:spcBef>
              <a:spcAft>
                <a:spcPts val="0"/>
              </a:spcAft>
              <a:buClr>
                <a:srgbClr val="0588E8"/>
              </a:buClr>
              <a:buSzPct val="85000"/>
              <a:buFont typeface="Lucida Sans Unicode" pitchFamily="34" charset="0"/>
              <a:buNone/>
              <a:defRPr lang="en-US" sz="1200" kern="1200" baseline="0" dirty="0" smtClean="0">
                <a:solidFill>
                  <a:srgbClr val="808080"/>
                </a:solidFill>
                <a:latin typeface="Raleway Light" pitchFamily="2" charset="0"/>
                <a:ea typeface="Verdana" pitchFamily="34" charset="0"/>
                <a:cs typeface="Verdana" pitchFamily="34" charset="0"/>
              </a:defRPr>
            </a:lvl3pPr>
          </a:lstStyle>
          <a:p>
            <a:pPr marL="0" marR="0" lvl="0" indent="0" algn="l" defTabSz="914400" rtl="0" eaLnBrk="1" fontAlgn="auto" latinLnBrk="0" hangingPunct="1">
              <a:lnSpc>
                <a:spcPct val="100000"/>
              </a:lnSpc>
              <a:spcBef>
                <a:spcPts val="0"/>
              </a:spcBef>
              <a:spcAft>
                <a:spcPts val="0"/>
              </a:spcAft>
              <a:buClr>
                <a:srgbClr val="0588E8"/>
              </a:buClr>
              <a:buSzPct val="85000"/>
              <a:buFont typeface="Lucida Sans Unicode" pitchFamily="34" charset="0"/>
              <a:buNone/>
              <a:tabLst/>
              <a:defRPr/>
            </a:pPr>
            <a:r>
              <a:rPr lang="en-US" dirty="0"/>
              <a:t>Presenter Name</a:t>
            </a:r>
            <a:br>
              <a:rPr lang="en-NL" dirty="0"/>
            </a:br>
            <a:r>
              <a:rPr lang="en-US" dirty="0"/>
              <a:t>Job Title</a:t>
            </a:r>
            <a:br>
              <a:rPr lang="en-NL" dirty="0"/>
            </a:br>
            <a:r>
              <a:rPr lang="en-NL" dirty="0"/>
              <a:t>DD/MM/YYYY</a:t>
            </a:r>
            <a:endParaRPr lang="en-US" dirty="0"/>
          </a:p>
        </p:txBody>
      </p:sp>
    </p:spTree>
    <p:extLst>
      <p:ext uri="{BB962C8B-B14F-4D97-AF65-F5344CB8AC3E}">
        <p14:creationId xmlns:p14="http://schemas.microsoft.com/office/powerpoint/2010/main" val="64789265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_Index">
    <p:spTree>
      <p:nvGrpSpPr>
        <p:cNvPr id="1" name=""/>
        <p:cNvGrpSpPr/>
        <p:nvPr/>
      </p:nvGrpSpPr>
      <p:grpSpPr>
        <a:xfrm>
          <a:off x="0" y="0"/>
          <a:ext cx="0" cy="0"/>
          <a:chOff x="0" y="0"/>
          <a:chExt cx="0" cy="0"/>
        </a:xfrm>
      </p:grpSpPr>
      <p:pic>
        <p:nvPicPr>
          <p:cNvPr id="4" name="Picture 3" descr="A picture containing table, console table, dining table&#10;&#10;Description automatically generated">
            <a:extLst>
              <a:ext uri="{FF2B5EF4-FFF2-40B4-BE49-F238E27FC236}">
                <a16:creationId xmlns:a16="http://schemas.microsoft.com/office/drawing/2014/main" id="{E2D43428-E7CE-81FF-FD78-2DD7198CB0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3F786AD-7708-487E-982A-6BAEF70EF886}"/>
              </a:ext>
            </a:extLst>
          </p:cNvPr>
          <p:cNvSpPr>
            <a:spLocks noGrp="1"/>
          </p:cNvSpPr>
          <p:nvPr>
            <p:ph type="title" hasCustomPrompt="1"/>
          </p:nvPr>
        </p:nvSpPr>
        <p:spPr>
          <a:xfrm>
            <a:off x="799288" y="1559880"/>
            <a:ext cx="10515600" cy="401638"/>
          </a:xfrm>
          <a:prstGeom prst="rect">
            <a:avLst/>
          </a:prstGeom>
        </p:spPr>
        <p:txBody>
          <a:bodyPr>
            <a:noAutofit/>
          </a:bodyPr>
          <a:lstStyle>
            <a:lvl1pPr>
              <a:defRPr sz="2400">
                <a:solidFill>
                  <a:srgbClr val="000000"/>
                </a:solidFill>
                <a:latin typeface="Montserrat Bold" panose="00000800000000000000" pitchFamily="2" charset="0"/>
              </a:defRPr>
            </a:lvl1pPr>
          </a:lstStyle>
          <a:p>
            <a:r>
              <a:rPr lang="en-NL" dirty="0"/>
              <a:t>Content overview</a:t>
            </a:r>
            <a:endParaRPr lang="nl-NL" dirty="0"/>
          </a:p>
        </p:txBody>
      </p:sp>
      <p:pic>
        <p:nvPicPr>
          <p:cNvPr id="7" name="Graphic 6">
            <a:extLst>
              <a:ext uri="{FF2B5EF4-FFF2-40B4-BE49-F238E27FC236}">
                <a16:creationId xmlns:a16="http://schemas.microsoft.com/office/drawing/2014/main" id="{70523335-FB70-41A4-AD57-4B5B78CEC3D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
        <p:nvSpPr>
          <p:cNvPr id="10" name="Text Placeholder 6">
            <a:extLst>
              <a:ext uri="{FF2B5EF4-FFF2-40B4-BE49-F238E27FC236}">
                <a16:creationId xmlns:a16="http://schemas.microsoft.com/office/drawing/2014/main" id="{AEDB5558-BADD-4E8F-9403-A6C600434F75}"/>
              </a:ext>
            </a:extLst>
          </p:cNvPr>
          <p:cNvSpPr>
            <a:spLocks noGrp="1"/>
          </p:cNvSpPr>
          <p:nvPr>
            <p:ph type="body" sz="quarter" idx="10" hasCustomPrompt="1"/>
          </p:nvPr>
        </p:nvSpPr>
        <p:spPr bwMode="invGray">
          <a:xfrm>
            <a:off x="893590" y="2880691"/>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1" name="Text Placeholder 6">
            <a:extLst>
              <a:ext uri="{FF2B5EF4-FFF2-40B4-BE49-F238E27FC236}">
                <a16:creationId xmlns:a16="http://schemas.microsoft.com/office/drawing/2014/main" id="{5F634F97-7035-4B6B-BE58-509E7F343F2A}"/>
              </a:ext>
            </a:extLst>
          </p:cNvPr>
          <p:cNvSpPr>
            <a:spLocks noGrp="1"/>
          </p:cNvSpPr>
          <p:nvPr>
            <p:ph type="body" sz="quarter" idx="16" hasCustomPrompt="1"/>
          </p:nvPr>
        </p:nvSpPr>
        <p:spPr bwMode="invGray">
          <a:xfrm>
            <a:off x="893590" y="2651010"/>
            <a:ext cx="215363"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US" dirty="0"/>
              <a:t>01</a:t>
            </a:r>
          </a:p>
        </p:txBody>
      </p:sp>
      <p:sp>
        <p:nvSpPr>
          <p:cNvPr id="14" name="Text Placeholder 6">
            <a:extLst>
              <a:ext uri="{FF2B5EF4-FFF2-40B4-BE49-F238E27FC236}">
                <a16:creationId xmlns:a16="http://schemas.microsoft.com/office/drawing/2014/main" id="{97D8FDAA-46B6-4B52-802A-C25AF0584061}"/>
              </a:ext>
            </a:extLst>
          </p:cNvPr>
          <p:cNvSpPr>
            <a:spLocks noGrp="1"/>
          </p:cNvSpPr>
          <p:nvPr>
            <p:ph type="body" sz="quarter" idx="17" hasCustomPrompt="1"/>
          </p:nvPr>
        </p:nvSpPr>
        <p:spPr bwMode="invGray">
          <a:xfrm>
            <a:off x="893590" y="4031378"/>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5" name="Text Placeholder 6">
            <a:extLst>
              <a:ext uri="{FF2B5EF4-FFF2-40B4-BE49-F238E27FC236}">
                <a16:creationId xmlns:a16="http://schemas.microsoft.com/office/drawing/2014/main" id="{4AC6D1B7-B40B-4502-823B-14AA1F1D3DF1}"/>
              </a:ext>
            </a:extLst>
          </p:cNvPr>
          <p:cNvSpPr>
            <a:spLocks noGrp="1"/>
          </p:cNvSpPr>
          <p:nvPr>
            <p:ph type="body" sz="quarter" idx="18" hasCustomPrompt="1"/>
          </p:nvPr>
        </p:nvSpPr>
        <p:spPr bwMode="invGray">
          <a:xfrm>
            <a:off x="893590" y="3797363"/>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02</a:t>
            </a:r>
            <a:endParaRPr lang="en-US" dirty="0"/>
          </a:p>
        </p:txBody>
      </p:sp>
      <p:sp>
        <p:nvSpPr>
          <p:cNvPr id="18" name="Text Placeholder 6">
            <a:extLst>
              <a:ext uri="{FF2B5EF4-FFF2-40B4-BE49-F238E27FC236}">
                <a16:creationId xmlns:a16="http://schemas.microsoft.com/office/drawing/2014/main" id="{9E604DA7-4CE1-46AD-82EE-262FEDB3C0BE}"/>
              </a:ext>
            </a:extLst>
          </p:cNvPr>
          <p:cNvSpPr>
            <a:spLocks noGrp="1"/>
          </p:cNvSpPr>
          <p:nvPr>
            <p:ph type="body" sz="quarter" idx="19" hasCustomPrompt="1"/>
          </p:nvPr>
        </p:nvSpPr>
        <p:spPr bwMode="invGray">
          <a:xfrm>
            <a:off x="893590" y="5186399"/>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9" name="Text Placeholder 6">
            <a:extLst>
              <a:ext uri="{FF2B5EF4-FFF2-40B4-BE49-F238E27FC236}">
                <a16:creationId xmlns:a16="http://schemas.microsoft.com/office/drawing/2014/main" id="{5E558F66-781A-427E-A26B-03CC8BB4BFEE}"/>
              </a:ext>
            </a:extLst>
          </p:cNvPr>
          <p:cNvSpPr>
            <a:spLocks noGrp="1"/>
          </p:cNvSpPr>
          <p:nvPr>
            <p:ph type="body" sz="quarter" idx="20" hasCustomPrompt="1"/>
          </p:nvPr>
        </p:nvSpPr>
        <p:spPr bwMode="invGray">
          <a:xfrm>
            <a:off x="893590" y="4956718"/>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03</a:t>
            </a:r>
            <a:endParaRPr lang="en-US" dirty="0"/>
          </a:p>
        </p:txBody>
      </p:sp>
      <p:sp>
        <p:nvSpPr>
          <p:cNvPr id="22" name="Text Placeholder 6">
            <a:extLst>
              <a:ext uri="{FF2B5EF4-FFF2-40B4-BE49-F238E27FC236}">
                <a16:creationId xmlns:a16="http://schemas.microsoft.com/office/drawing/2014/main" id="{38C80B47-9195-4AE5-BFBD-92C82687B9EB}"/>
              </a:ext>
            </a:extLst>
          </p:cNvPr>
          <p:cNvSpPr>
            <a:spLocks noGrp="1"/>
          </p:cNvSpPr>
          <p:nvPr>
            <p:ph type="body" sz="quarter" idx="21" hasCustomPrompt="1"/>
          </p:nvPr>
        </p:nvSpPr>
        <p:spPr bwMode="invGray">
          <a:xfrm>
            <a:off x="5279966" y="2880691"/>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3" name="Text Placeholder 6">
            <a:extLst>
              <a:ext uri="{FF2B5EF4-FFF2-40B4-BE49-F238E27FC236}">
                <a16:creationId xmlns:a16="http://schemas.microsoft.com/office/drawing/2014/main" id="{72ADF441-DA8A-49D0-B08F-29F272372858}"/>
              </a:ext>
            </a:extLst>
          </p:cNvPr>
          <p:cNvSpPr>
            <a:spLocks noGrp="1"/>
          </p:cNvSpPr>
          <p:nvPr>
            <p:ph type="body" sz="quarter" idx="22" hasCustomPrompt="1"/>
          </p:nvPr>
        </p:nvSpPr>
        <p:spPr bwMode="invGray">
          <a:xfrm>
            <a:off x="5279966" y="2651010"/>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04</a:t>
            </a:r>
            <a:endParaRPr lang="en-US" dirty="0"/>
          </a:p>
        </p:txBody>
      </p:sp>
      <p:sp>
        <p:nvSpPr>
          <p:cNvPr id="24" name="Text Placeholder 6">
            <a:extLst>
              <a:ext uri="{FF2B5EF4-FFF2-40B4-BE49-F238E27FC236}">
                <a16:creationId xmlns:a16="http://schemas.microsoft.com/office/drawing/2014/main" id="{64E4BE7A-DC71-466F-9000-5AC0BB4C5C73}"/>
              </a:ext>
            </a:extLst>
          </p:cNvPr>
          <p:cNvSpPr>
            <a:spLocks noGrp="1"/>
          </p:cNvSpPr>
          <p:nvPr>
            <p:ph type="body" sz="quarter" idx="23" hasCustomPrompt="1"/>
          </p:nvPr>
        </p:nvSpPr>
        <p:spPr bwMode="invGray">
          <a:xfrm>
            <a:off x="5279966" y="4031378"/>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5" name="Text Placeholder 6">
            <a:extLst>
              <a:ext uri="{FF2B5EF4-FFF2-40B4-BE49-F238E27FC236}">
                <a16:creationId xmlns:a16="http://schemas.microsoft.com/office/drawing/2014/main" id="{F2C5BF79-33AB-4E0A-9B89-4EFF2018707C}"/>
              </a:ext>
            </a:extLst>
          </p:cNvPr>
          <p:cNvSpPr>
            <a:spLocks noGrp="1"/>
          </p:cNvSpPr>
          <p:nvPr>
            <p:ph type="body" sz="quarter" idx="24" hasCustomPrompt="1"/>
          </p:nvPr>
        </p:nvSpPr>
        <p:spPr bwMode="invGray">
          <a:xfrm>
            <a:off x="5279966" y="3801697"/>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05</a:t>
            </a:r>
            <a:endParaRPr lang="en-US" dirty="0"/>
          </a:p>
        </p:txBody>
      </p:sp>
      <p:sp>
        <p:nvSpPr>
          <p:cNvPr id="26" name="Text Placeholder 6">
            <a:extLst>
              <a:ext uri="{FF2B5EF4-FFF2-40B4-BE49-F238E27FC236}">
                <a16:creationId xmlns:a16="http://schemas.microsoft.com/office/drawing/2014/main" id="{0E3806AC-4E53-4B01-965E-713729C41274}"/>
              </a:ext>
            </a:extLst>
          </p:cNvPr>
          <p:cNvSpPr>
            <a:spLocks noGrp="1"/>
          </p:cNvSpPr>
          <p:nvPr>
            <p:ph type="body" sz="quarter" idx="25" hasCustomPrompt="1"/>
          </p:nvPr>
        </p:nvSpPr>
        <p:spPr bwMode="invGray">
          <a:xfrm>
            <a:off x="5279966" y="5186399"/>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7" name="Text Placeholder 6">
            <a:extLst>
              <a:ext uri="{FF2B5EF4-FFF2-40B4-BE49-F238E27FC236}">
                <a16:creationId xmlns:a16="http://schemas.microsoft.com/office/drawing/2014/main" id="{FCB81010-191E-4C08-9B03-840E000449D8}"/>
              </a:ext>
            </a:extLst>
          </p:cNvPr>
          <p:cNvSpPr>
            <a:spLocks noGrp="1"/>
          </p:cNvSpPr>
          <p:nvPr>
            <p:ph type="body" sz="quarter" idx="26" hasCustomPrompt="1"/>
          </p:nvPr>
        </p:nvSpPr>
        <p:spPr bwMode="invGray">
          <a:xfrm>
            <a:off x="5279966" y="4956718"/>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06</a:t>
            </a:r>
            <a:endParaRPr lang="en-US" dirty="0"/>
          </a:p>
        </p:txBody>
      </p:sp>
      <p:sp>
        <p:nvSpPr>
          <p:cNvPr id="28" name="Slide Number Placeholder 5">
            <a:extLst>
              <a:ext uri="{FF2B5EF4-FFF2-40B4-BE49-F238E27FC236}">
                <a16:creationId xmlns:a16="http://schemas.microsoft.com/office/drawing/2014/main" id="{14DE181C-BE61-4217-8210-ADD157DC0C46}"/>
              </a:ext>
            </a:extLst>
          </p:cNvPr>
          <p:cNvSpPr>
            <a:spLocks noGrp="1"/>
          </p:cNvSpPr>
          <p:nvPr>
            <p:ph type="sldNum" sz="quarter" idx="4"/>
          </p:nvPr>
        </p:nvSpPr>
        <p:spPr>
          <a:xfrm>
            <a:off x="11330609" y="6201536"/>
            <a:ext cx="458064" cy="216025"/>
          </a:xfrm>
          <a:prstGeom prst="rect">
            <a:avLst/>
          </a:prstGeom>
        </p:spPr>
        <p:txBody>
          <a:bodyPr vert="horz" lIns="91440" tIns="45720" rIns="91440" bIns="45720" rtlCol="0" anchor="ctr"/>
          <a:lstStyle>
            <a:lvl1pPr algn="r">
              <a:defRPr sz="1200">
                <a:solidFill>
                  <a:schemeClr val="tx1"/>
                </a:solidFill>
                <a:latin typeface="Montserrat SemiBold" pitchFamily="2" charset="0"/>
                <a:ea typeface="Verdana" pitchFamily="34" charset="0"/>
                <a:cs typeface="Montserrat SemiBold" pitchFamily="2" charset="0"/>
              </a:defRPr>
            </a:lvl1pPr>
          </a:lstStyle>
          <a:p>
            <a:fld id="{DAF489CC-3B7A-4DA5-A8C0-4984788D0EC5}" type="slidenum">
              <a:rPr lang="nl-NL" smtClean="0"/>
              <a:pPr/>
              <a:t>‹N°›</a:t>
            </a:fld>
            <a:endParaRPr lang="nl-NL" dirty="0"/>
          </a:p>
        </p:txBody>
      </p:sp>
    </p:spTree>
    <p:extLst>
      <p:ext uri="{BB962C8B-B14F-4D97-AF65-F5344CB8AC3E}">
        <p14:creationId xmlns:p14="http://schemas.microsoft.com/office/powerpoint/2010/main" val="55099474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4_Divider orange">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ADC064ED-B54A-0109-6D08-0E409F8DF7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rgbClr val="000000"/>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rgbClr val="000000"/>
                </a:solidFill>
                <a:latin typeface="Montserrat SemiBold" pitchFamily="2" charset="0"/>
              </a:defRPr>
            </a:lvl1pPr>
          </a:lstStyle>
          <a:p>
            <a:pPr lvl="0"/>
            <a:r>
              <a:rPr lang="en-US" dirty="0"/>
              <a:t>0#</a:t>
            </a:r>
          </a:p>
        </p:txBody>
      </p:sp>
      <p:pic>
        <p:nvPicPr>
          <p:cNvPr id="3" name="Graphic 2">
            <a:extLst>
              <a:ext uri="{FF2B5EF4-FFF2-40B4-BE49-F238E27FC236}">
                <a16:creationId xmlns:a16="http://schemas.microsoft.com/office/drawing/2014/main" id="{3C0398DE-CF0C-5012-2611-0B0EF667F9F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Tree>
    <p:extLst>
      <p:ext uri="{BB962C8B-B14F-4D97-AF65-F5344CB8AC3E}">
        <p14:creationId xmlns:p14="http://schemas.microsoft.com/office/powerpoint/2010/main" val="217063434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4_Divider deep blue">
    <p:spTree>
      <p:nvGrpSpPr>
        <p:cNvPr id="1" name=""/>
        <p:cNvGrpSpPr/>
        <p:nvPr/>
      </p:nvGrpSpPr>
      <p:grpSpPr>
        <a:xfrm>
          <a:off x="0" y="0"/>
          <a:ext cx="0" cy="0"/>
          <a:chOff x="0" y="0"/>
          <a:chExt cx="0" cy="0"/>
        </a:xfrm>
      </p:grpSpPr>
      <p:pic>
        <p:nvPicPr>
          <p:cNvPr id="4" name="Picture 3" descr="A picture containing text, table, stand&#10;&#10;Description automatically generated">
            <a:extLst>
              <a:ext uri="{FF2B5EF4-FFF2-40B4-BE49-F238E27FC236}">
                <a16:creationId xmlns:a16="http://schemas.microsoft.com/office/drawing/2014/main" id="{3C32FCEC-9ABA-D91A-02FB-FE0A352CB5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chemeClr val="bg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chemeClr val="bg1"/>
                </a:solidFill>
                <a:latin typeface="Montserrat SemiBold" pitchFamily="2" charset="0"/>
              </a:defRPr>
            </a:lvl1pPr>
          </a:lstStyle>
          <a:p>
            <a:pPr lvl="0"/>
            <a:r>
              <a:rPr lang="en-US" dirty="0"/>
              <a:t>0#</a:t>
            </a:r>
          </a:p>
        </p:txBody>
      </p:sp>
      <p:pic>
        <p:nvPicPr>
          <p:cNvPr id="3" name="Graphic 2">
            <a:extLst>
              <a:ext uri="{FF2B5EF4-FFF2-40B4-BE49-F238E27FC236}">
                <a16:creationId xmlns:a16="http://schemas.microsoft.com/office/drawing/2014/main" id="{3C0398DE-CF0C-5012-2611-0B0EF667F9F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Tree>
    <p:extLst>
      <p:ext uri="{BB962C8B-B14F-4D97-AF65-F5344CB8AC3E}">
        <p14:creationId xmlns:p14="http://schemas.microsoft.com/office/powerpoint/2010/main" val="279544054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4_Divider grey">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3B9BC70B-E23E-6826-2D7D-170A98E295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rgbClr val="000000"/>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rgbClr val="000000"/>
                </a:solidFill>
                <a:latin typeface="Montserrat SemiBold" pitchFamily="2" charset="0"/>
              </a:defRPr>
            </a:lvl1pPr>
          </a:lstStyle>
          <a:p>
            <a:pPr lvl="0"/>
            <a:r>
              <a:rPr lang="en-US" dirty="0"/>
              <a:t>0#</a:t>
            </a:r>
          </a:p>
        </p:txBody>
      </p:sp>
      <p:pic>
        <p:nvPicPr>
          <p:cNvPr id="3" name="Graphic 2">
            <a:extLst>
              <a:ext uri="{FF2B5EF4-FFF2-40B4-BE49-F238E27FC236}">
                <a16:creationId xmlns:a16="http://schemas.microsoft.com/office/drawing/2014/main" id="{3C0398DE-CF0C-5012-2611-0B0EF667F9F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Tree>
    <p:extLst>
      <p:ext uri="{BB962C8B-B14F-4D97-AF65-F5344CB8AC3E}">
        <p14:creationId xmlns:p14="http://schemas.microsoft.com/office/powerpoint/2010/main" val="289043380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4_Divider with image - orange">
    <p:bg>
      <p:bgPr>
        <a:gradFill>
          <a:gsLst>
            <a:gs pos="0">
              <a:srgbClr val="FF6D43"/>
            </a:gs>
            <a:gs pos="100000">
              <a:srgbClr val="E55C3C"/>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tx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tx1"/>
                </a:solidFill>
                <a:latin typeface="Montserrat SemiBold" pitchFamily="2" charset="0"/>
              </a:defRPr>
            </a:lvl1pPr>
          </a:lstStyle>
          <a:p>
            <a:pPr lvl="0"/>
            <a:r>
              <a:rPr lang="en-US" dirty="0"/>
              <a:t>0#</a:t>
            </a:r>
          </a:p>
        </p:txBody>
      </p:sp>
      <p:pic>
        <p:nvPicPr>
          <p:cNvPr id="13" name="Graphic 12">
            <a:extLst>
              <a:ext uri="{FF2B5EF4-FFF2-40B4-BE49-F238E27FC236}">
                <a16:creationId xmlns:a16="http://schemas.microsoft.com/office/drawing/2014/main" id="{A53A17A6-5D4E-4132-A874-B1C2B83253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3590" y="892407"/>
            <a:ext cx="1901614" cy="340326"/>
          </a:xfrm>
          <a:prstGeom prst="rect">
            <a:avLst/>
          </a:prstGeom>
        </p:spPr>
      </p:pic>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tx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403453991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4_Divider with image - deep blue">
    <p:bg>
      <p:bgPr>
        <a:gradFill>
          <a:gsLst>
            <a:gs pos="0">
              <a:srgbClr val="1B4859"/>
            </a:gs>
            <a:gs pos="75000">
              <a:srgbClr val="002D3C"/>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bg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bg1"/>
                </a:solidFill>
                <a:latin typeface="Montserrat SemiBold" pitchFamily="2" charset="0"/>
              </a:defRPr>
            </a:lvl1pPr>
          </a:lstStyle>
          <a:p>
            <a:pPr lvl="0"/>
            <a:r>
              <a:rPr lang="en-US" dirty="0"/>
              <a:t>0#</a:t>
            </a:r>
          </a:p>
        </p:txBody>
      </p:sp>
      <p:pic>
        <p:nvPicPr>
          <p:cNvPr id="13" name="Graphic 12">
            <a:extLst>
              <a:ext uri="{FF2B5EF4-FFF2-40B4-BE49-F238E27FC236}">
                <a16:creationId xmlns:a16="http://schemas.microsoft.com/office/drawing/2014/main" id="{A53A17A6-5D4E-4132-A874-B1C2B83253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3590" y="892407"/>
            <a:ext cx="1901614" cy="340326"/>
          </a:xfrm>
          <a:prstGeom prst="rect">
            <a:avLst/>
          </a:prstGeom>
        </p:spPr>
      </p:pic>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bg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28005840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4_Divider with image - grey">
    <p:bg>
      <p:bgPr>
        <a:gradFill>
          <a:gsLst>
            <a:gs pos="0">
              <a:srgbClr val="ECECED"/>
            </a:gs>
            <a:gs pos="100000">
              <a:srgbClr val="D1D1D1">
                <a:alpha val="6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tx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tx1"/>
                </a:solidFill>
                <a:latin typeface="Montserrat SemiBold" pitchFamily="2" charset="0"/>
              </a:defRPr>
            </a:lvl1pPr>
          </a:lstStyle>
          <a:p>
            <a:pPr lvl="0"/>
            <a:r>
              <a:rPr lang="en-US" dirty="0"/>
              <a:t>0#</a:t>
            </a:r>
          </a:p>
        </p:txBody>
      </p:sp>
      <p:pic>
        <p:nvPicPr>
          <p:cNvPr id="13" name="Graphic 12">
            <a:extLst>
              <a:ext uri="{FF2B5EF4-FFF2-40B4-BE49-F238E27FC236}">
                <a16:creationId xmlns:a16="http://schemas.microsoft.com/office/drawing/2014/main" id="{A53A17A6-5D4E-4132-A874-B1C2B83253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3590" y="892407"/>
            <a:ext cx="1901614" cy="340326"/>
          </a:xfrm>
          <a:prstGeom prst="rect">
            <a:avLst/>
          </a:prstGeom>
        </p:spPr>
      </p:pic>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tx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224215003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3_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96816-C8D8-4D33-ADC6-A0DDE3C6E31E}"/>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5" name="Text Placeholder 4">
            <a:extLst>
              <a:ext uri="{FF2B5EF4-FFF2-40B4-BE49-F238E27FC236}">
                <a16:creationId xmlns:a16="http://schemas.microsoft.com/office/drawing/2014/main" id="{EA2E3C4D-A53B-49B6-90E2-150065B8751E}"/>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6" name="Text Placeholder 5">
            <a:extLst>
              <a:ext uri="{FF2B5EF4-FFF2-40B4-BE49-F238E27FC236}">
                <a16:creationId xmlns:a16="http://schemas.microsoft.com/office/drawing/2014/main" id="{2BAE1A89-9C65-45A4-8923-6131F16037FA}"/>
              </a:ext>
            </a:extLst>
          </p:cNvPr>
          <p:cNvSpPr>
            <a:spLocks noGrp="1"/>
          </p:cNvSpPr>
          <p:nvPr>
            <p:ph type="body" sz="quarter" idx="11"/>
          </p:nvPr>
        </p:nvSpPr>
        <p:spPr>
          <a:xfrm>
            <a:off x="316799" y="1316038"/>
            <a:ext cx="11484000" cy="4637087"/>
          </a:xfrm>
          <a:prstGeom prst="rect">
            <a:avLst/>
          </a:prstGeom>
        </p:spPr>
        <p:txBody>
          <a:bodyPr vert="horz" lIns="91440" tIns="45720" rIns="91440" bIns="45720" rtlCol="0">
            <a:noAutofit/>
          </a:bodyPr>
          <a:lstStyle>
            <a:lvl1pPr>
              <a:defRPr lang="nl-NL" dirty="0"/>
            </a:lvl1pPr>
          </a:lstStyle>
          <a:p>
            <a:pPr lvl="0"/>
            <a:r>
              <a:rPr lang="fr-FR"/>
              <a:t>Cliquez pour modifier les styles du texte du masque</a:t>
            </a:r>
          </a:p>
        </p:txBody>
      </p:sp>
    </p:spTree>
    <p:extLst>
      <p:ext uri="{BB962C8B-B14F-4D97-AF65-F5344CB8AC3E}">
        <p14:creationId xmlns:p14="http://schemas.microsoft.com/office/powerpoint/2010/main" val="347564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ne column - big imag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4181414"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4182375"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6" name="Picture Placeholder 5">
            <a:extLst>
              <a:ext uri="{FF2B5EF4-FFF2-40B4-BE49-F238E27FC236}">
                <a16:creationId xmlns:a16="http://schemas.microsoft.com/office/drawing/2014/main" id="{37581D1D-5EAE-4A54-A05E-CABE73051D3B}"/>
              </a:ext>
            </a:extLst>
          </p:cNvPr>
          <p:cNvSpPr>
            <a:spLocks noGrp="1"/>
          </p:cNvSpPr>
          <p:nvPr>
            <p:ph type="pic" sz="quarter" idx="14" hasCustomPrompt="1"/>
          </p:nvPr>
        </p:nvSpPr>
        <p:spPr>
          <a:xfrm>
            <a:off x="4913419" y="471915"/>
            <a:ext cx="6885414" cy="5481210"/>
          </a:xfrm>
          <a:prstGeom prst="roundRect">
            <a:avLst>
              <a:gd name="adj" fmla="val 1612"/>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8" name="Text Placeholder 5">
            <a:extLst>
              <a:ext uri="{FF2B5EF4-FFF2-40B4-BE49-F238E27FC236}">
                <a16:creationId xmlns:a16="http://schemas.microsoft.com/office/drawing/2014/main" id="{FB9542F9-32A5-410D-9629-E8AEBA046707}"/>
              </a:ext>
            </a:extLst>
          </p:cNvPr>
          <p:cNvSpPr>
            <a:spLocks noGrp="1"/>
          </p:cNvSpPr>
          <p:nvPr>
            <p:ph type="body" sz="quarter" idx="11"/>
          </p:nvPr>
        </p:nvSpPr>
        <p:spPr>
          <a:xfrm>
            <a:off x="316800" y="1316038"/>
            <a:ext cx="4181414"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329772898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3_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96816-C8D8-4D33-ADC6-A0DDE3C6E31E}"/>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5" name="Text Placeholder 4">
            <a:extLst>
              <a:ext uri="{FF2B5EF4-FFF2-40B4-BE49-F238E27FC236}">
                <a16:creationId xmlns:a16="http://schemas.microsoft.com/office/drawing/2014/main" id="{EA2E3C4D-A53B-49B6-90E2-150065B8751E}"/>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11" name="Text Placeholder 5">
            <a:extLst>
              <a:ext uri="{FF2B5EF4-FFF2-40B4-BE49-F238E27FC236}">
                <a16:creationId xmlns:a16="http://schemas.microsoft.com/office/drawing/2014/main" id="{0F61FD8B-EBAC-431F-8905-95E0C7426B9E}"/>
              </a:ext>
            </a:extLst>
          </p:cNvPr>
          <p:cNvSpPr>
            <a:spLocks noGrp="1"/>
          </p:cNvSpPr>
          <p:nvPr>
            <p:ph type="body" sz="quarter" idx="11"/>
          </p:nvPr>
        </p:nvSpPr>
        <p:spPr>
          <a:xfrm>
            <a:off x="316800" y="1316038"/>
            <a:ext cx="5542569" cy="4637087"/>
          </a:xfrm>
          <a:prstGeom prst="rect">
            <a:avLst/>
          </a:prstGeom>
        </p:spPr>
        <p:txBody>
          <a:bodyPr vert="horz" lIns="91440" tIns="45720" rIns="91440" bIns="45720" rtlCol="0">
            <a:normAutofit/>
          </a:bodyPr>
          <a:lstStyle>
            <a:lvl1pPr>
              <a:defRPr lang="nl-NL" dirty="0"/>
            </a:lvl1pPr>
          </a:lstStyle>
          <a:p>
            <a:pPr lvl="0"/>
            <a:r>
              <a:rPr lang="fr-FR"/>
              <a:t>Cliquez pour modifier les styles du texte du masque</a:t>
            </a:r>
          </a:p>
        </p:txBody>
      </p:sp>
      <p:sp>
        <p:nvSpPr>
          <p:cNvPr id="13" name="Text Placeholder 5">
            <a:extLst>
              <a:ext uri="{FF2B5EF4-FFF2-40B4-BE49-F238E27FC236}">
                <a16:creationId xmlns:a16="http://schemas.microsoft.com/office/drawing/2014/main" id="{74A7F2C9-5B52-4373-9742-E65FC6C6DD35}"/>
              </a:ext>
            </a:extLst>
          </p:cNvPr>
          <p:cNvSpPr>
            <a:spLocks noGrp="1"/>
          </p:cNvSpPr>
          <p:nvPr>
            <p:ph type="body" sz="quarter" idx="13"/>
          </p:nvPr>
        </p:nvSpPr>
        <p:spPr>
          <a:xfrm>
            <a:off x="6258231" y="1316037"/>
            <a:ext cx="5542569" cy="4637087"/>
          </a:xfrm>
          <a:prstGeom prst="rect">
            <a:avLst/>
          </a:prstGeom>
        </p:spPr>
        <p:txBody>
          <a:bodyPr vert="horz" lIns="91440" tIns="45720" rIns="91440" bIns="45720" rtlCol="0">
            <a:normAutofit/>
          </a:bodyPr>
          <a:lstStyle>
            <a:lvl1pPr>
              <a:defRPr lang="nl-NL" dirty="0"/>
            </a:lvl1pPr>
          </a:lstStyle>
          <a:p>
            <a:pPr lvl="0"/>
            <a:r>
              <a:rPr lang="fr-FR"/>
              <a:t>Cliquez pour modifier les styles du texte du masque</a:t>
            </a:r>
          </a:p>
        </p:txBody>
      </p:sp>
    </p:spTree>
    <p:extLst>
      <p:ext uri="{BB962C8B-B14F-4D97-AF65-F5344CB8AC3E}">
        <p14:creationId xmlns:p14="http://schemas.microsoft.com/office/powerpoint/2010/main" val="220061379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3_Three column">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10" name="Text Placeholder 5">
            <a:extLst>
              <a:ext uri="{FF2B5EF4-FFF2-40B4-BE49-F238E27FC236}">
                <a16:creationId xmlns:a16="http://schemas.microsoft.com/office/drawing/2014/main" id="{6673F966-8056-4DE2-B799-EF36BC12AE93}"/>
              </a:ext>
            </a:extLst>
          </p:cNvPr>
          <p:cNvSpPr>
            <a:spLocks noGrp="1"/>
          </p:cNvSpPr>
          <p:nvPr>
            <p:ph type="body" sz="quarter" idx="11"/>
          </p:nvPr>
        </p:nvSpPr>
        <p:spPr>
          <a:xfrm>
            <a:off x="316800" y="1316038"/>
            <a:ext cx="3600000"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
        <p:nvSpPr>
          <p:cNvPr id="13" name="Text Placeholder 5">
            <a:extLst>
              <a:ext uri="{FF2B5EF4-FFF2-40B4-BE49-F238E27FC236}">
                <a16:creationId xmlns:a16="http://schemas.microsoft.com/office/drawing/2014/main" id="{DDD60F31-EC58-4827-AE70-2A037AD8A328}"/>
              </a:ext>
            </a:extLst>
          </p:cNvPr>
          <p:cNvSpPr>
            <a:spLocks noGrp="1"/>
          </p:cNvSpPr>
          <p:nvPr>
            <p:ph type="body" sz="quarter" idx="16"/>
          </p:nvPr>
        </p:nvSpPr>
        <p:spPr>
          <a:xfrm>
            <a:off x="4258800" y="1316038"/>
            <a:ext cx="3600000"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
        <p:nvSpPr>
          <p:cNvPr id="18" name="Text Placeholder 5">
            <a:extLst>
              <a:ext uri="{FF2B5EF4-FFF2-40B4-BE49-F238E27FC236}">
                <a16:creationId xmlns:a16="http://schemas.microsoft.com/office/drawing/2014/main" id="{EF2B20C0-85C2-4DF4-A44F-BC3996D47AF6}"/>
              </a:ext>
            </a:extLst>
          </p:cNvPr>
          <p:cNvSpPr>
            <a:spLocks noGrp="1"/>
          </p:cNvSpPr>
          <p:nvPr>
            <p:ph type="body" sz="quarter" idx="17"/>
          </p:nvPr>
        </p:nvSpPr>
        <p:spPr>
          <a:xfrm>
            <a:off x="8200800" y="1316037"/>
            <a:ext cx="3600000"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168563068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3_One column - small imag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6750477"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6750477"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6" name="Picture Placeholder 5">
            <a:extLst>
              <a:ext uri="{FF2B5EF4-FFF2-40B4-BE49-F238E27FC236}">
                <a16:creationId xmlns:a16="http://schemas.microsoft.com/office/drawing/2014/main" id="{37581D1D-5EAE-4A54-A05E-CABE73051D3B}"/>
              </a:ext>
            </a:extLst>
          </p:cNvPr>
          <p:cNvSpPr>
            <a:spLocks noGrp="1"/>
          </p:cNvSpPr>
          <p:nvPr>
            <p:ph type="pic" sz="quarter" idx="14" hasCustomPrompt="1"/>
          </p:nvPr>
        </p:nvSpPr>
        <p:spPr>
          <a:xfrm>
            <a:off x="7334885" y="471915"/>
            <a:ext cx="4464910" cy="5481210"/>
          </a:xfrm>
          <a:prstGeom prst="roundRect">
            <a:avLst>
              <a:gd name="adj" fmla="val 1612"/>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9" name="Text Placeholder 5">
            <a:extLst>
              <a:ext uri="{FF2B5EF4-FFF2-40B4-BE49-F238E27FC236}">
                <a16:creationId xmlns:a16="http://schemas.microsoft.com/office/drawing/2014/main" id="{26BC8A62-F5B1-434F-9116-260E0EED5724}"/>
              </a:ext>
            </a:extLst>
          </p:cNvPr>
          <p:cNvSpPr>
            <a:spLocks noGrp="1"/>
          </p:cNvSpPr>
          <p:nvPr>
            <p:ph type="body" sz="quarter" idx="11"/>
          </p:nvPr>
        </p:nvSpPr>
        <p:spPr>
          <a:xfrm>
            <a:off x="316800" y="1316038"/>
            <a:ext cx="5677192"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304492812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3_One column - big imag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4181414"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4182375"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6" name="Picture Placeholder 5">
            <a:extLst>
              <a:ext uri="{FF2B5EF4-FFF2-40B4-BE49-F238E27FC236}">
                <a16:creationId xmlns:a16="http://schemas.microsoft.com/office/drawing/2014/main" id="{37581D1D-5EAE-4A54-A05E-CABE73051D3B}"/>
              </a:ext>
            </a:extLst>
          </p:cNvPr>
          <p:cNvSpPr>
            <a:spLocks noGrp="1"/>
          </p:cNvSpPr>
          <p:nvPr>
            <p:ph type="pic" sz="quarter" idx="14" hasCustomPrompt="1"/>
          </p:nvPr>
        </p:nvSpPr>
        <p:spPr>
          <a:xfrm>
            <a:off x="4913419" y="471915"/>
            <a:ext cx="6885414" cy="5481210"/>
          </a:xfrm>
          <a:prstGeom prst="roundRect">
            <a:avLst>
              <a:gd name="adj" fmla="val 1612"/>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8" name="Text Placeholder 5">
            <a:extLst>
              <a:ext uri="{FF2B5EF4-FFF2-40B4-BE49-F238E27FC236}">
                <a16:creationId xmlns:a16="http://schemas.microsoft.com/office/drawing/2014/main" id="{FB9542F9-32A5-410D-9629-E8AEBA046707}"/>
              </a:ext>
            </a:extLst>
          </p:cNvPr>
          <p:cNvSpPr>
            <a:spLocks noGrp="1"/>
          </p:cNvSpPr>
          <p:nvPr>
            <p:ph type="body" sz="quarter" idx="11"/>
          </p:nvPr>
        </p:nvSpPr>
        <p:spPr>
          <a:xfrm>
            <a:off x="316800" y="1316038"/>
            <a:ext cx="4181414"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405456694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3_One column - chart righ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7" name="Chart Placeholder 6">
            <a:extLst>
              <a:ext uri="{FF2B5EF4-FFF2-40B4-BE49-F238E27FC236}">
                <a16:creationId xmlns:a16="http://schemas.microsoft.com/office/drawing/2014/main" id="{6C72E7BA-6D3C-4D6A-9EA0-061F3E9E8324}"/>
              </a:ext>
            </a:extLst>
          </p:cNvPr>
          <p:cNvSpPr>
            <a:spLocks noGrp="1"/>
          </p:cNvSpPr>
          <p:nvPr>
            <p:ph type="chart" sz="quarter" idx="15" hasCustomPrompt="1"/>
          </p:nvPr>
        </p:nvSpPr>
        <p:spPr>
          <a:xfrm>
            <a:off x="5420705" y="1316764"/>
            <a:ext cx="6380095" cy="4636563"/>
          </a:xfrm>
          <a:prstGeom prst="rect">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Placeholder for chart</a:t>
            </a:r>
            <a:endParaRPr lang="nl-NL" dirty="0"/>
          </a:p>
        </p:txBody>
      </p:sp>
      <p:sp>
        <p:nvSpPr>
          <p:cNvPr id="8" name="Text Placeholder 5">
            <a:extLst>
              <a:ext uri="{FF2B5EF4-FFF2-40B4-BE49-F238E27FC236}">
                <a16:creationId xmlns:a16="http://schemas.microsoft.com/office/drawing/2014/main" id="{056049E1-8871-4DD9-80BA-F04283E24506}"/>
              </a:ext>
            </a:extLst>
          </p:cNvPr>
          <p:cNvSpPr>
            <a:spLocks noGrp="1"/>
          </p:cNvSpPr>
          <p:nvPr>
            <p:ph type="body" sz="quarter" idx="11"/>
          </p:nvPr>
        </p:nvSpPr>
        <p:spPr>
          <a:xfrm>
            <a:off x="316800" y="1316038"/>
            <a:ext cx="4707669"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363004183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3_One column - chart lef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7" name="Chart Placeholder 6">
            <a:extLst>
              <a:ext uri="{FF2B5EF4-FFF2-40B4-BE49-F238E27FC236}">
                <a16:creationId xmlns:a16="http://schemas.microsoft.com/office/drawing/2014/main" id="{6C72E7BA-6D3C-4D6A-9EA0-061F3E9E8324}"/>
              </a:ext>
            </a:extLst>
          </p:cNvPr>
          <p:cNvSpPr>
            <a:spLocks noGrp="1"/>
          </p:cNvSpPr>
          <p:nvPr>
            <p:ph type="chart" sz="quarter" idx="15" hasCustomPrompt="1"/>
          </p:nvPr>
        </p:nvSpPr>
        <p:spPr>
          <a:xfrm>
            <a:off x="414338" y="1316764"/>
            <a:ext cx="5037248" cy="4636563"/>
          </a:xfrm>
          <a:prstGeom prst="rect">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Placeholder for chart</a:t>
            </a:r>
            <a:endParaRPr lang="nl-NL" dirty="0"/>
          </a:p>
        </p:txBody>
      </p:sp>
      <p:sp>
        <p:nvSpPr>
          <p:cNvPr id="8" name="Text Placeholder 5">
            <a:extLst>
              <a:ext uri="{FF2B5EF4-FFF2-40B4-BE49-F238E27FC236}">
                <a16:creationId xmlns:a16="http://schemas.microsoft.com/office/drawing/2014/main" id="{DDA4C3D8-8F24-457D-A0D3-C853BE2888F2}"/>
              </a:ext>
            </a:extLst>
          </p:cNvPr>
          <p:cNvSpPr>
            <a:spLocks noGrp="1"/>
          </p:cNvSpPr>
          <p:nvPr>
            <p:ph type="body" sz="quarter" idx="11"/>
          </p:nvPr>
        </p:nvSpPr>
        <p:spPr>
          <a:xfrm>
            <a:off x="6188704" y="1316503"/>
            <a:ext cx="5612095" cy="4636563"/>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211534024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_Four images + four text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10" name="Picture Placeholder 5">
            <a:extLst>
              <a:ext uri="{FF2B5EF4-FFF2-40B4-BE49-F238E27FC236}">
                <a16:creationId xmlns:a16="http://schemas.microsoft.com/office/drawing/2014/main" id="{4DA07A1E-7E43-40F2-95A9-1DAE8473B2B8}"/>
              </a:ext>
            </a:extLst>
          </p:cNvPr>
          <p:cNvSpPr>
            <a:spLocks noGrp="1"/>
          </p:cNvSpPr>
          <p:nvPr>
            <p:ph type="pic" sz="quarter" idx="14" hasCustomPrompt="1"/>
          </p:nvPr>
        </p:nvSpPr>
        <p:spPr>
          <a:xfrm>
            <a:off x="414338" y="1429965"/>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20" name="Picture Placeholder 5">
            <a:extLst>
              <a:ext uri="{FF2B5EF4-FFF2-40B4-BE49-F238E27FC236}">
                <a16:creationId xmlns:a16="http://schemas.microsoft.com/office/drawing/2014/main" id="{BA3582E0-15F7-4939-B5EE-0DCB1F5EB669}"/>
              </a:ext>
            </a:extLst>
          </p:cNvPr>
          <p:cNvSpPr>
            <a:spLocks noGrp="1"/>
          </p:cNvSpPr>
          <p:nvPr>
            <p:ph type="pic" sz="quarter" idx="20" hasCustomPrompt="1"/>
          </p:nvPr>
        </p:nvSpPr>
        <p:spPr>
          <a:xfrm>
            <a:off x="6292518" y="1429965"/>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24" name="Picture Placeholder 5">
            <a:extLst>
              <a:ext uri="{FF2B5EF4-FFF2-40B4-BE49-F238E27FC236}">
                <a16:creationId xmlns:a16="http://schemas.microsoft.com/office/drawing/2014/main" id="{B75F2EC0-3A73-4ED4-A42B-B55C74D832F1}"/>
              </a:ext>
            </a:extLst>
          </p:cNvPr>
          <p:cNvSpPr>
            <a:spLocks noGrp="1"/>
          </p:cNvSpPr>
          <p:nvPr>
            <p:ph type="pic" sz="quarter" idx="22" hasCustomPrompt="1"/>
          </p:nvPr>
        </p:nvSpPr>
        <p:spPr>
          <a:xfrm>
            <a:off x="414338" y="3826923"/>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26" name="Picture Placeholder 5">
            <a:extLst>
              <a:ext uri="{FF2B5EF4-FFF2-40B4-BE49-F238E27FC236}">
                <a16:creationId xmlns:a16="http://schemas.microsoft.com/office/drawing/2014/main" id="{5AF3F779-9DC3-4AAF-AE3B-9FE0C5FA02B0}"/>
              </a:ext>
            </a:extLst>
          </p:cNvPr>
          <p:cNvSpPr>
            <a:spLocks noGrp="1"/>
          </p:cNvSpPr>
          <p:nvPr>
            <p:ph type="pic" sz="quarter" idx="24" hasCustomPrompt="1"/>
          </p:nvPr>
        </p:nvSpPr>
        <p:spPr>
          <a:xfrm>
            <a:off x="6292518" y="3826923"/>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14" name="Text Placeholder 4">
            <a:extLst>
              <a:ext uri="{FF2B5EF4-FFF2-40B4-BE49-F238E27FC236}">
                <a16:creationId xmlns:a16="http://schemas.microsoft.com/office/drawing/2014/main" id="{033AC978-A238-4386-8624-0CCD5A155122}"/>
              </a:ext>
            </a:extLst>
          </p:cNvPr>
          <p:cNvSpPr>
            <a:spLocks noGrp="1"/>
          </p:cNvSpPr>
          <p:nvPr>
            <p:ph type="body" sz="quarter" idx="38"/>
          </p:nvPr>
        </p:nvSpPr>
        <p:spPr bwMode="invGray">
          <a:xfrm>
            <a:off x="2805716"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17" name="Text Placeholder 4">
            <a:extLst>
              <a:ext uri="{FF2B5EF4-FFF2-40B4-BE49-F238E27FC236}">
                <a16:creationId xmlns:a16="http://schemas.microsoft.com/office/drawing/2014/main" id="{47AFCE78-5C36-44C8-91C8-92D9BA8B2A07}"/>
              </a:ext>
            </a:extLst>
          </p:cNvPr>
          <p:cNvSpPr>
            <a:spLocks noGrp="1"/>
          </p:cNvSpPr>
          <p:nvPr>
            <p:ph type="body" sz="quarter" idx="39"/>
          </p:nvPr>
        </p:nvSpPr>
        <p:spPr bwMode="invGray">
          <a:xfrm>
            <a:off x="2805716"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18" name="Text Placeholder 4">
            <a:extLst>
              <a:ext uri="{FF2B5EF4-FFF2-40B4-BE49-F238E27FC236}">
                <a16:creationId xmlns:a16="http://schemas.microsoft.com/office/drawing/2014/main" id="{B1908094-B0A8-4A77-A781-2F7092A350B6}"/>
              </a:ext>
            </a:extLst>
          </p:cNvPr>
          <p:cNvSpPr>
            <a:spLocks noGrp="1"/>
          </p:cNvSpPr>
          <p:nvPr>
            <p:ph type="body" sz="quarter" idx="40"/>
          </p:nvPr>
        </p:nvSpPr>
        <p:spPr bwMode="invGray">
          <a:xfrm>
            <a:off x="8668800" y="1429965"/>
            <a:ext cx="3132000" cy="2130358"/>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1" name="Text Placeholder 4">
            <a:extLst>
              <a:ext uri="{FF2B5EF4-FFF2-40B4-BE49-F238E27FC236}">
                <a16:creationId xmlns:a16="http://schemas.microsoft.com/office/drawing/2014/main" id="{FBDCD943-E55C-4177-BFF5-0964EED39798}"/>
              </a:ext>
            </a:extLst>
          </p:cNvPr>
          <p:cNvSpPr>
            <a:spLocks noGrp="1"/>
          </p:cNvSpPr>
          <p:nvPr>
            <p:ph type="body" sz="quarter" idx="41"/>
          </p:nvPr>
        </p:nvSpPr>
        <p:spPr bwMode="invGray">
          <a:xfrm>
            <a:off x="8668800"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70538975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_Four highlight blocks + four text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14" name="Rectangle: Rounded Corners 13">
            <a:extLst>
              <a:ext uri="{FF2B5EF4-FFF2-40B4-BE49-F238E27FC236}">
                <a16:creationId xmlns:a16="http://schemas.microsoft.com/office/drawing/2014/main" id="{E3CA8B58-D28A-433A-8884-CEC98561B5DF}"/>
              </a:ext>
            </a:extLst>
          </p:cNvPr>
          <p:cNvSpPr/>
          <p:nvPr userDrawn="1"/>
        </p:nvSpPr>
        <p:spPr>
          <a:xfrm>
            <a:off x="422777" y="1429965"/>
            <a:ext cx="2070313" cy="2130357"/>
          </a:xfrm>
          <a:prstGeom prst="roundRect">
            <a:avLst>
              <a:gd name="adj" fmla="val 5789"/>
            </a:avLst>
          </a:prstGeom>
          <a:solidFill>
            <a:srgbClr val="2D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Rectangle: Rounded Corners 16">
            <a:extLst>
              <a:ext uri="{FF2B5EF4-FFF2-40B4-BE49-F238E27FC236}">
                <a16:creationId xmlns:a16="http://schemas.microsoft.com/office/drawing/2014/main" id="{F759717C-E81C-4C70-9235-FF3D6ED69F8A}"/>
              </a:ext>
            </a:extLst>
          </p:cNvPr>
          <p:cNvSpPr/>
          <p:nvPr userDrawn="1"/>
        </p:nvSpPr>
        <p:spPr>
          <a:xfrm>
            <a:off x="422777" y="3826922"/>
            <a:ext cx="2070313" cy="2130357"/>
          </a:xfrm>
          <a:prstGeom prst="roundRect">
            <a:avLst>
              <a:gd name="adj" fmla="val 5789"/>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Text Placeholder 4">
            <a:extLst>
              <a:ext uri="{FF2B5EF4-FFF2-40B4-BE49-F238E27FC236}">
                <a16:creationId xmlns:a16="http://schemas.microsoft.com/office/drawing/2014/main" id="{074D446E-B224-472C-980C-5E05C0359A01}"/>
              </a:ext>
            </a:extLst>
          </p:cNvPr>
          <p:cNvSpPr>
            <a:spLocks noGrp="1"/>
          </p:cNvSpPr>
          <p:nvPr>
            <p:ph type="body" sz="quarter" idx="34"/>
          </p:nvPr>
        </p:nvSpPr>
        <p:spPr bwMode="invGray">
          <a:xfrm>
            <a:off x="617775" y="1631004"/>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21" name="Text Placeholder 4">
            <a:extLst>
              <a:ext uri="{FF2B5EF4-FFF2-40B4-BE49-F238E27FC236}">
                <a16:creationId xmlns:a16="http://schemas.microsoft.com/office/drawing/2014/main" id="{74E93D42-A67E-465A-839D-8F565E7FAE97}"/>
              </a:ext>
            </a:extLst>
          </p:cNvPr>
          <p:cNvSpPr>
            <a:spLocks noGrp="1"/>
          </p:cNvSpPr>
          <p:nvPr>
            <p:ph type="body" sz="quarter" idx="36"/>
          </p:nvPr>
        </p:nvSpPr>
        <p:spPr bwMode="invGray">
          <a:xfrm>
            <a:off x="617775" y="4033913"/>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7" name="Rectangle: Rounded Corners 26">
            <a:extLst>
              <a:ext uri="{FF2B5EF4-FFF2-40B4-BE49-F238E27FC236}">
                <a16:creationId xmlns:a16="http://schemas.microsoft.com/office/drawing/2014/main" id="{1047352F-5E4B-4E67-95C0-019B5ECC2AB2}"/>
              </a:ext>
            </a:extLst>
          </p:cNvPr>
          <p:cNvSpPr/>
          <p:nvPr userDrawn="1"/>
        </p:nvSpPr>
        <p:spPr>
          <a:xfrm>
            <a:off x="6287693" y="1429965"/>
            <a:ext cx="2070313" cy="2130357"/>
          </a:xfrm>
          <a:prstGeom prst="roundRect">
            <a:avLst>
              <a:gd name="adj" fmla="val 5789"/>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8" name="Rectangle: Rounded Corners 27">
            <a:extLst>
              <a:ext uri="{FF2B5EF4-FFF2-40B4-BE49-F238E27FC236}">
                <a16:creationId xmlns:a16="http://schemas.microsoft.com/office/drawing/2014/main" id="{998C8F63-546B-4516-BC2C-7FFA8AFABDB8}"/>
              </a:ext>
            </a:extLst>
          </p:cNvPr>
          <p:cNvSpPr/>
          <p:nvPr userDrawn="1"/>
        </p:nvSpPr>
        <p:spPr>
          <a:xfrm>
            <a:off x="6287691" y="3831255"/>
            <a:ext cx="2070313" cy="2130357"/>
          </a:xfrm>
          <a:prstGeom prst="roundRect">
            <a:avLst>
              <a:gd name="adj" fmla="val 5789"/>
            </a:avLst>
          </a:prstGeom>
          <a:solidFill>
            <a:srgbClr val="00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9" name="Text Placeholder 4">
            <a:extLst>
              <a:ext uri="{FF2B5EF4-FFF2-40B4-BE49-F238E27FC236}">
                <a16:creationId xmlns:a16="http://schemas.microsoft.com/office/drawing/2014/main" id="{B0E0D8AF-49E6-49E0-9F50-362332B8B924}"/>
              </a:ext>
            </a:extLst>
          </p:cNvPr>
          <p:cNvSpPr>
            <a:spLocks noGrp="1"/>
          </p:cNvSpPr>
          <p:nvPr>
            <p:ph type="body" sz="quarter" idx="35"/>
          </p:nvPr>
        </p:nvSpPr>
        <p:spPr bwMode="invGray">
          <a:xfrm>
            <a:off x="6482691" y="1631004"/>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0" name="Text Placeholder 4">
            <a:extLst>
              <a:ext uri="{FF2B5EF4-FFF2-40B4-BE49-F238E27FC236}">
                <a16:creationId xmlns:a16="http://schemas.microsoft.com/office/drawing/2014/main" id="{73A7A69C-7DE5-4E67-A136-A50A826334EF}"/>
              </a:ext>
            </a:extLst>
          </p:cNvPr>
          <p:cNvSpPr>
            <a:spLocks noGrp="1"/>
          </p:cNvSpPr>
          <p:nvPr>
            <p:ph type="body" sz="quarter" idx="37"/>
          </p:nvPr>
        </p:nvSpPr>
        <p:spPr bwMode="invGray">
          <a:xfrm>
            <a:off x="6482691" y="4033913"/>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31" name="Text Placeholder 4">
            <a:extLst>
              <a:ext uri="{FF2B5EF4-FFF2-40B4-BE49-F238E27FC236}">
                <a16:creationId xmlns:a16="http://schemas.microsoft.com/office/drawing/2014/main" id="{40198DF7-CEAE-47CF-94B7-60626AC3CAA4}"/>
              </a:ext>
            </a:extLst>
          </p:cNvPr>
          <p:cNvSpPr>
            <a:spLocks noGrp="1"/>
          </p:cNvSpPr>
          <p:nvPr>
            <p:ph type="body" sz="quarter" idx="38"/>
          </p:nvPr>
        </p:nvSpPr>
        <p:spPr bwMode="invGray">
          <a:xfrm>
            <a:off x="2784434"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2" name="Text Placeholder 4">
            <a:extLst>
              <a:ext uri="{FF2B5EF4-FFF2-40B4-BE49-F238E27FC236}">
                <a16:creationId xmlns:a16="http://schemas.microsoft.com/office/drawing/2014/main" id="{2E71C253-CB2E-4933-98E4-5EE04CF92642}"/>
              </a:ext>
            </a:extLst>
          </p:cNvPr>
          <p:cNvSpPr>
            <a:spLocks noGrp="1"/>
          </p:cNvSpPr>
          <p:nvPr>
            <p:ph type="body" sz="quarter" idx="39"/>
          </p:nvPr>
        </p:nvSpPr>
        <p:spPr bwMode="invGray">
          <a:xfrm>
            <a:off x="2784434" y="3826923"/>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3" name="Text Placeholder 4">
            <a:extLst>
              <a:ext uri="{FF2B5EF4-FFF2-40B4-BE49-F238E27FC236}">
                <a16:creationId xmlns:a16="http://schemas.microsoft.com/office/drawing/2014/main" id="{43C3C0BE-76A9-4AEB-B881-463AEFD97AD2}"/>
              </a:ext>
            </a:extLst>
          </p:cNvPr>
          <p:cNvSpPr>
            <a:spLocks noGrp="1"/>
          </p:cNvSpPr>
          <p:nvPr>
            <p:ph type="body" sz="quarter" idx="40"/>
          </p:nvPr>
        </p:nvSpPr>
        <p:spPr bwMode="invGray">
          <a:xfrm>
            <a:off x="8668799"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4" name="Text Placeholder 4">
            <a:extLst>
              <a:ext uri="{FF2B5EF4-FFF2-40B4-BE49-F238E27FC236}">
                <a16:creationId xmlns:a16="http://schemas.microsoft.com/office/drawing/2014/main" id="{0848F375-61FF-4AC2-BA7D-635E975C5F95}"/>
              </a:ext>
            </a:extLst>
          </p:cNvPr>
          <p:cNvSpPr>
            <a:spLocks noGrp="1"/>
          </p:cNvSpPr>
          <p:nvPr>
            <p:ph type="body" sz="quarter" idx="41"/>
          </p:nvPr>
        </p:nvSpPr>
        <p:spPr bwMode="invGray">
          <a:xfrm>
            <a:off x="8668799"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25744822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3_Four highlight blocks centered + four text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14" name="Rectangle: Rounded Corners 13">
            <a:extLst>
              <a:ext uri="{FF2B5EF4-FFF2-40B4-BE49-F238E27FC236}">
                <a16:creationId xmlns:a16="http://schemas.microsoft.com/office/drawing/2014/main" id="{E3CA8B58-D28A-433A-8884-CEC98561B5DF}"/>
              </a:ext>
            </a:extLst>
          </p:cNvPr>
          <p:cNvSpPr/>
          <p:nvPr userDrawn="1"/>
        </p:nvSpPr>
        <p:spPr>
          <a:xfrm>
            <a:off x="3869489" y="1429965"/>
            <a:ext cx="2070313" cy="2130357"/>
          </a:xfrm>
          <a:prstGeom prst="roundRect">
            <a:avLst>
              <a:gd name="adj" fmla="val 5789"/>
            </a:avLst>
          </a:prstGeom>
          <a:solidFill>
            <a:srgbClr val="2D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Rectangle: Rounded Corners 16">
            <a:extLst>
              <a:ext uri="{FF2B5EF4-FFF2-40B4-BE49-F238E27FC236}">
                <a16:creationId xmlns:a16="http://schemas.microsoft.com/office/drawing/2014/main" id="{F759717C-E81C-4C70-9235-FF3D6ED69F8A}"/>
              </a:ext>
            </a:extLst>
          </p:cNvPr>
          <p:cNvSpPr/>
          <p:nvPr userDrawn="1"/>
        </p:nvSpPr>
        <p:spPr>
          <a:xfrm>
            <a:off x="3833087" y="3847180"/>
            <a:ext cx="2070313" cy="2130357"/>
          </a:xfrm>
          <a:prstGeom prst="roundRect">
            <a:avLst>
              <a:gd name="adj" fmla="val 5789"/>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Text Placeholder 4">
            <a:extLst>
              <a:ext uri="{FF2B5EF4-FFF2-40B4-BE49-F238E27FC236}">
                <a16:creationId xmlns:a16="http://schemas.microsoft.com/office/drawing/2014/main" id="{074D446E-B224-472C-980C-5E05C0359A01}"/>
              </a:ext>
            </a:extLst>
          </p:cNvPr>
          <p:cNvSpPr>
            <a:spLocks noGrp="1"/>
          </p:cNvSpPr>
          <p:nvPr>
            <p:ph type="body" sz="quarter" idx="34"/>
          </p:nvPr>
        </p:nvSpPr>
        <p:spPr bwMode="invGray">
          <a:xfrm>
            <a:off x="4064487" y="1631004"/>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21" name="Text Placeholder 4">
            <a:extLst>
              <a:ext uri="{FF2B5EF4-FFF2-40B4-BE49-F238E27FC236}">
                <a16:creationId xmlns:a16="http://schemas.microsoft.com/office/drawing/2014/main" id="{74E93D42-A67E-465A-839D-8F565E7FAE97}"/>
              </a:ext>
            </a:extLst>
          </p:cNvPr>
          <p:cNvSpPr>
            <a:spLocks noGrp="1"/>
          </p:cNvSpPr>
          <p:nvPr>
            <p:ph type="body" sz="quarter" idx="36"/>
          </p:nvPr>
        </p:nvSpPr>
        <p:spPr bwMode="invGray">
          <a:xfrm>
            <a:off x="4064487" y="4049837"/>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7" name="Rectangle: Rounded Corners 26">
            <a:extLst>
              <a:ext uri="{FF2B5EF4-FFF2-40B4-BE49-F238E27FC236}">
                <a16:creationId xmlns:a16="http://schemas.microsoft.com/office/drawing/2014/main" id="{1047352F-5E4B-4E67-95C0-019B5ECC2AB2}"/>
              </a:ext>
            </a:extLst>
          </p:cNvPr>
          <p:cNvSpPr/>
          <p:nvPr userDrawn="1"/>
        </p:nvSpPr>
        <p:spPr>
          <a:xfrm>
            <a:off x="6214195" y="1429965"/>
            <a:ext cx="2070313" cy="2130357"/>
          </a:xfrm>
          <a:prstGeom prst="roundRect">
            <a:avLst>
              <a:gd name="adj" fmla="val 5789"/>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8" name="Rectangle: Rounded Corners 27">
            <a:extLst>
              <a:ext uri="{FF2B5EF4-FFF2-40B4-BE49-F238E27FC236}">
                <a16:creationId xmlns:a16="http://schemas.microsoft.com/office/drawing/2014/main" id="{998C8F63-546B-4516-BC2C-7FFA8AFABDB8}"/>
              </a:ext>
            </a:extLst>
          </p:cNvPr>
          <p:cNvSpPr/>
          <p:nvPr userDrawn="1"/>
        </p:nvSpPr>
        <p:spPr>
          <a:xfrm>
            <a:off x="6214195" y="3831255"/>
            <a:ext cx="2070313" cy="2130357"/>
          </a:xfrm>
          <a:prstGeom prst="roundRect">
            <a:avLst>
              <a:gd name="adj" fmla="val 5789"/>
            </a:avLst>
          </a:prstGeom>
          <a:solidFill>
            <a:srgbClr val="00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9" name="Text Placeholder 4">
            <a:extLst>
              <a:ext uri="{FF2B5EF4-FFF2-40B4-BE49-F238E27FC236}">
                <a16:creationId xmlns:a16="http://schemas.microsoft.com/office/drawing/2014/main" id="{B0E0D8AF-49E6-49E0-9F50-362332B8B924}"/>
              </a:ext>
            </a:extLst>
          </p:cNvPr>
          <p:cNvSpPr>
            <a:spLocks noGrp="1"/>
          </p:cNvSpPr>
          <p:nvPr>
            <p:ph type="body" sz="quarter" idx="35"/>
          </p:nvPr>
        </p:nvSpPr>
        <p:spPr bwMode="invGray">
          <a:xfrm>
            <a:off x="6409193" y="1631004"/>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0" name="Text Placeholder 4">
            <a:extLst>
              <a:ext uri="{FF2B5EF4-FFF2-40B4-BE49-F238E27FC236}">
                <a16:creationId xmlns:a16="http://schemas.microsoft.com/office/drawing/2014/main" id="{73A7A69C-7DE5-4E67-A136-A50A826334EF}"/>
              </a:ext>
            </a:extLst>
          </p:cNvPr>
          <p:cNvSpPr>
            <a:spLocks noGrp="1"/>
          </p:cNvSpPr>
          <p:nvPr>
            <p:ph type="body" sz="quarter" idx="37"/>
          </p:nvPr>
        </p:nvSpPr>
        <p:spPr bwMode="invGray">
          <a:xfrm>
            <a:off x="6409193" y="4033913"/>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31" name="Text Placeholder 4">
            <a:extLst>
              <a:ext uri="{FF2B5EF4-FFF2-40B4-BE49-F238E27FC236}">
                <a16:creationId xmlns:a16="http://schemas.microsoft.com/office/drawing/2014/main" id="{40198DF7-CEAE-47CF-94B7-60626AC3CAA4}"/>
              </a:ext>
            </a:extLst>
          </p:cNvPr>
          <p:cNvSpPr>
            <a:spLocks noGrp="1"/>
          </p:cNvSpPr>
          <p:nvPr>
            <p:ph type="body" sz="quarter" idx="38"/>
          </p:nvPr>
        </p:nvSpPr>
        <p:spPr bwMode="invGray">
          <a:xfrm>
            <a:off x="316799"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2" name="Text Placeholder 4">
            <a:extLst>
              <a:ext uri="{FF2B5EF4-FFF2-40B4-BE49-F238E27FC236}">
                <a16:creationId xmlns:a16="http://schemas.microsoft.com/office/drawing/2014/main" id="{2E71C253-CB2E-4933-98E4-5EE04CF92642}"/>
              </a:ext>
            </a:extLst>
          </p:cNvPr>
          <p:cNvSpPr>
            <a:spLocks noGrp="1"/>
          </p:cNvSpPr>
          <p:nvPr>
            <p:ph type="body" sz="quarter" idx="39"/>
          </p:nvPr>
        </p:nvSpPr>
        <p:spPr bwMode="invGray">
          <a:xfrm>
            <a:off x="316799" y="3847180"/>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3" name="Text Placeholder 4">
            <a:extLst>
              <a:ext uri="{FF2B5EF4-FFF2-40B4-BE49-F238E27FC236}">
                <a16:creationId xmlns:a16="http://schemas.microsoft.com/office/drawing/2014/main" id="{43C3C0BE-76A9-4AEB-B881-463AEFD97AD2}"/>
              </a:ext>
            </a:extLst>
          </p:cNvPr>
          <p:cNvSpPr>
            <a:spLocks noGrp="1"/>
          </p:cNvSpPr>
          <p:nvPr>
            <p:ph type="body" sz="quarter" idx="40"/>
          </p:nvPr>
        </p:nvSpPr>
        <p:spPr bwMode="invGray">
          <a:xfrm>
            <a:off x="8668799"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4" name="Text Placeholder 4">
            <a:extLst>
              <a:ext uri="{FF2B5EF4-FFF2-40B4-BE49-F238E27FC236}">
                <a16:creationId xmlns:a16="http://schemas.microsoft.com/office/drawing/2014/main" id="{0848F375-61FF-4AC2-BA7D-635E975C5F95}"/>
              </a:ext>
            </a:extLst>
          </p:cNvPr>
          <p:cNvSpPr>
            <a:spLocks noGrp="1"/>
          </p:cNvSpPr>
          <p:nvPr>
            <p:ph type="body" sz="quarter" idx="41"/>
          </p:nvPr>
        </p:nvSpPr>
        <p:spPr bwMode="invGray">
          <a:xfrm>
            <a:off x="8668799"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01630823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3_Six blocks with title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7" name="Text Placeholder 4">
            <a:extLst>
              <a:ext uri="{FF2B5EF4-FFF2-40B4-BE49-F238E27FC236}">
                <a16:creationId xmlns:a16="http://schemas.microsoft.com/office/drawing/2014/main" id="{D2459CEC-A4CF-4DD4-81E8-93B3A5F65365}"/>
              </a:ext>
            </a:extLst>
          </p:cNvPr>
          <p:cNvSpPr>
            <a:spLocks noGrp="1"/>
          </p:cNvSpPr>
          <p:nvPr>
            <p:ph type="body" sz="quarter" idx="37"/>
          </p:nvPr>
        </p:nvSpPr>
        <p:spPr bwMode="invGray">
          <a:xfrm>
            <a:off x="8088366" y="1439605"/>
            <a:ext cx="3712434"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29" name="Text Placeholder 4">
            <a:extLst>
              <a:ext uri="{FF2B5EF4-FFF2-40B4-BE49-F238E27FC236}">
                <a16:creationId xmlns:a16="http://schemas.microsoft.com/office/drawing/2014/main" id="{8741328C-C085-4599-8E8E-9F2675721AAB}"/>
              </a:ext>
            </a:extLst>
          </p:cNvPr>
          <p:cNvSpPr>
            <a:spLocks noGrp="1"/>
          </p:cNvSpPr>
          <p:nvPr>
            <p:ph type="body" sz="quarter" idx="39"/>
          </p:nvPr>
        </p:nvSpPr>
        <p:spPr bwMode="invGray">
          <a:xfrm>
            <a:off x="8088365" y="3813858"/>
            <a:ext cx="3712435"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39" name="Text Placeholder 4">
            <a:extLst>
              <a:ext uri="{FF2B5EF4-FFF2-40B4-BE49-F238E27FC236}">
                <a16:creationId xmlns:a16="http://schemas.microsoft.com/office/drawing/2014/main" id="{4BC0F70D-170B-4864-9328-0FB2F231130D}"/>
              </a:ext>
            </a:extLst>
          </p:cNvPr>
          <p:cNvSpPr>
            <a:spLocks noGrp="1"/>
          </p:cNvSpPr>
          <p:nvPr>
            <p:ph type="body" sz="quarter" idx="42"/>
          </p:nvPr>
        </p:nvSpPr>
        <p:spPr bwMode="invGray">
          <a:xfrm>
            <a:off x="316800" y="1439605"/>
            <a:ext cx="3712434"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0" name="Text Placeholder 4">
            <a:extLst>
              <a:ext uri="{FF2B5EF4-FFF2-40B4-BE49-F238E27FC236}">
                <a16:creationId xmlns:a16="http://schemas.microsoft.com/office/drawing/2014/main" id="{36370263-69FE-4CD9-9FFD-457F6EC1ED91}"/>
              </a:ext>
            </a:extLst>
          </p:cNvPr>
          <p:cNvSpPr>
            <a:spLocks noGrp="1"/>
          </p:cNvSpPr>
          <p:nvPr>
            <p:ph type="body" sz="quarter" idx="43"/>
          </p:nvPr>
        </p:nvSpPr>
        <p:spPr bwMode="invGray">
          <a:xfrm>
            <a:off x="316800" y="3813858"/>
            <a:ext cx="3712435"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3" name="Text Placeholder 4">
            <a:extLst>
              <a:ext uri="{FF2B5EF4-FFF2-40B4-BE49-F238E27FC236}">
                <a16:creationId xmlns:a16="http://schemas.microsoft.com/office/drawing/2014/main" id="{2EF3C9B2-76EC-4D51-8D58-B549BD2659BB}"/>
              </a:ext>
            </a:extLst>
          </p:cNvPr>
          <p:cNvSpPr>
            <a:spLocks noGrp="1"/>
          </p:cNvSpPr>
          <p:nvPr>
            <p:ph type="body" sz="quarter" idx="46"/>
          </p:nvPr>
        </p:nvSpPr>
        <p:spPr bwMode="invGray">
          <a:xfrm>
            <a:off x="4184726" y="1439605"/>
            <a:ext cx="3712434"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4" name="Text Placeholder 4">
            <a:extLst>
              <a:ext uri="{FF2B5EF4-FFF2-40B4-BE49-F238E27FC236}">
                <a16:creationId xmlns:a16="http://schemas.microsoft.com/office/drawing/2014/main" id="{6073B89A-ABDB-42BA-B930-F2CDCAD2D5F5}"/>
              </a:ext>
            </a:extLst>
          </p:cNvPr>
          <p:cNvSpPr>
            <a:spLocks noGrp="1"/>
          </p:cNvSpPr>
          <p:nvPr>
            <p:ph type="body" sz="quarter" idx="47"/>
          </p:nvPr>
        </p:nvSpPr>
        <p:spPr bwMode="invGray">
          <a:xfrm>
            <a:off x="4184726" y="3813858"/>
            <a:ext cx="3712435"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5" name="Text Placeholder 4">
            <a:extLst>
              <a:ext uri="{FF2B5EF4-FFF2-40B4-BE49-F238E27FC236}">
                <a16:creationId xmlns:a16="http://schemas.microsoft.com/office/drawing/2014/main" id="{320C2A9B-1446-42B5-9866-6A529B7EB425}"/>
              </a:ext>
            </a:extLst>
          </p:cNvPr>
          <p:cNvSpPr>
            <a:spLocks noGrp="1"/>
          </p:cNvSpPr>
          <p:nvPr>
            <p:ph type="body" sz="quarter" idx="48"/>
          </p:nvPr>
        </p:nvSpPr>
        <p:spPr bwMode="invGray">
          <a:xfrm>
            <a:off x="316800" y="1836750"/>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46" name="Text Placeholder 4">
            <a:extLst>
              <a:ext uri="{FF2B5EF4-FFF2-40B4-BE49-F238E27FC236}">
                <a16:creationId xmlns:a16="http://schemas.microsoft.com/office/drawing/2014/main" id="{C5F06084-AC16-49C2-BFAC-0A404A7435D0}"/>
              </a:ext>
            </a:extLst>
          </p:cNvPr>
          <p:cNvSpPr>
            <a:spLocks noGrp="1"/>
          </p:cNvSpPr>
          <p:nvPr>
            <p:ph type="body" sz="quarter" idx="49"/>
          </p:nvPr>
        </p:nvSpPr>
        <p:spPr bwMode="invGray">
          <a:xfrm>
            <a:off x="316800" y="4216115"/>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48" name="Text Placeholder 4">
            <a:extLst>
              <a:ext uri="{FF2B5EF4-FFF2-40B4-BE49-F238E27FC236}">
                <a16:creationId xmlns:a16="http://schemas.microsoft.com/office/drawing/2014/main" id="{45397D41-59D2-4B16-B530-4079DF1ED91A}"/>
              </a:ext>
            </a:extLst>
          </p:cNvPr>
          <p:cNvSpPr>
            <a:spLocks noGrp="1"/>
          </p:cNvSpPr>
          <p:nvPr>
            <p:ph type="body" sz="quarter" idx="50"/>
          </p:nvPr>
        </p:nvSpPr>
        <p:spPr bwMode="invGray">
          <a:xfrm>
            <a:off x="4184726" y="1836750"/>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49" name="Text Placeholder 4">
            <a:extLst>
              <a:ext uri="{FF2B5EF4-FFF2-40B4-BE49-F238E27FC236}">
                <a16:creationId xmlns:a16="http://schemas.microsoft.com/office/drawing/2014/main" id="{6877C2CE-0D3D-4F51-B4FB-44CA0AC4CDE8}"/>
              </a:ext>
            </a:extLst>
          </p:cNvPr>
          <p:cNvSpPr>
            <a:spLocks noGrp="1"/>
          </p:cNvSpPr>
          <p:nvPr>
            <p:ph type="body" sz="quarter" idx="51"/>
          </p:nvPr>
        </p:nvSpPr>
        <p:spPr bwMode="invGray">
          <a:xfrm>
            <a:off x="4184726" y="4216115"/>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50" name="Text Placeholder 4">
            <a:extLst>
              <a:ext uri="{FF2B5EF4-FFF2-40B4-BE49-F238E27FC236}">
                <a16:creationId xmlns:a16="http://schemas.microsoft.com/office/drawing/2014/main" id="{5D027021-1D69-4E2B-AA72-76DABF09EC76}"/>
              </a:ext>
            </a:extLst>
          </p:cNvPr>
          <p:cNvSpPr>
            <a:spLocks noGrp="1"/>
          </p:cNvSpPr>
          <p:nvPr>
            <p:ph type="body" sz="quarter" idx="52"/>
          </p:nvPr>
        </p:nvSpPr>
        <p:spPr bwMode="invGray">
          <a:xfrm>
            <a:off x="8088367" y="1836750"/>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51" name="Text Placeholder 4">
            <a:extLst>
              <a:ext uri="{FF2B5EF4-FFF2-40B4-BE49-F238E27FC236}">
                <a16:creationId xmlns:a16="http://schemas.microsoft.com/office/drawing/2014/main" id="{FF652AAD-B456-43BF-B19B-120FF398F9C1}"/>
              </a:ext>
            </a:extLst>
          </p:cNvPr>
          <p:cNvSpPr>
            <a:spLocks noGrp="1"/>
          </p:cNvSpPr>
          <p:nvPr>
            <p:ph type="body" sz="quarter" idx="53"/>
          </p:nvPr>
        </p:nvSpPr>
        <p:spPr bwMode="invGray">
          <a:xfrm>
            <a:off x="8088367" y="4216115"/>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40488662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ne column - chart righ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7" name="Chart Placeholder 6">
            <a:extLst>
              <a:ext uri="{FF2B5EF4-FFF2-40B4-BE49-F238E27FC236}">
                <a16:creationId xmlns:a16="http://schemas.microsoft.com/office/drawing/2014/main" id="{6C72E7BA-6D3C-4D6A-9EA0-061F3E9E8324}"/>
              </a:ext>
            </a:extLst>
          </p:cNvPr>
          <p:cNvSpPr>
            <a:spLocks noGrp="1"/>
          </p:cNvSpPr>
          <p:nvPr>
            <p:ph type="chart" sz="quarter" idx="15" hasCustomPrompt="1"/>
          </p:nvPr>
        </p:nvSpPr>
        <p:spPr>
          <a:xfrm>
            <a:off x="5420705" y="1316764"/>
            <a:ext cx="6380095" cy="4636563"/>
          </a:xfrm>
          <a:prstGeom prst="rect">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Placeholder for chart</a:t>
            </a:r>
            <a:endParaRPr lang="nl-NL" dirty="0"/>
          </a:p>
        </p:txBody>
      </p:sp>
      <p:sp>
        <p:nvSpPr>
          <p:cNvPr id="8" name="Text Placeholder 5">
            <a:extLst>
              <a:ext uri="{FF2B5EF4-FFF2-40B4-BE49-F238E27FC236}">
                <a16:creationId xmlns:a16="http://schemas.microsoft.com/office/drawing/2014/main" id="{056049E1-8871-4DD9-80BA-F04283E24506}"/>
              </a:ext>
            </a:extLst>
          </p:cNvPr>
          <p:cNvSpPr>
            <a:spLocks noGrp="1"/>
          </p:cNvSpPr>
          <p:nvPr>
            <p:ph type="body" sz="quarter" idx="11"/>
          </p:nvPr>
        </p:nvSpPr>
        <p:spPr>
          <a:xfrm>
            <a:off x="316800" y="1316038"/>
            <a:ext cx="4707669"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15535612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3_Four blocks with hightligh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2749999" cy="4681353"/>
          </a:xfrm>
          <a:prstGeom prst="roundRect">
            <a:avLst>
              <a:gd name="adj" fmla="val 6076"/>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3291456" y="1376740"/>
            <a:ext cx="2749999" cy="4681353"/>
          </a:xfrm>
          <a:prstGeom prst="roundRect">
            <a:avLst>
              <a:gd name="adj" fmla="val 6076"/>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Rectangle: Rounded Corners 21">
            <a:extLst>
              <a:ext uri="{FF2B5EF4-FFF2-40B4-BE49-F238E27FC236}">
                <a16:creationId xmlns:a16="http://schemas.microsoft.com/office/drawing/2014/main" id="{6B76ECF3-ABC9-4360-9A82-4F41E3655D43}"/>
              </a:ext>
            </a:extLst>
          </p:cNvPr>
          <p:cNvSpPr/>
          <p:nvPr/>
        </p:nvSpPr>
        <p:spPr>
          <a:xfrm>
            <a:off x="6165065" y="1376740"/>
            <a:ext cx="2749999" cy="4681353"/>
          </a:xfrm>
          <a:prstGeom prst="roundRect">
            <a:avLst>
              <a:gd name="adj" fmla="val 6076"/>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3" name="Rectangle: Rounded Corners 22">
            <a:extLst>
              <a:ext uri="{FF2B5EF4-FFF2-40B4-BE49-F238E27FC236}">
                <a16:creationId xmlns:a16="http://schemas.microsoft.com/office/drawing/2014/main" id="{2E8E96AE-E249-4716-9137-DA93C7E53D0E}"/>
              </a:ext>
            </a:extLst>
          </p:cNvPr>
          <p:cNvSpPr/>
          <p:nvPr/>
        </p:nvSpPr>
        <p:spPr>
          <a:xfrm>
            <a:off x="9038673" y="1376740"/>
            <a:ext cx="2749999" cy="4681353"/>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63857"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63858"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3437466"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3437467"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2" name="Text Placeholder 4">
            <a:extLst>
              <a:ext uri="{FF2B5EF4-FFF2-40B4-BE49-F238E27FC236}">
                <a16:creationId xmlns:a16="http://schemas.microsoft.com/office/drawing/2014/main" id="{F2DDC885-AC07-439F-BC77-A4C9B911E7E5}"/>
              </a:ext>
            </a:extLst>
          </p:cNvPr>
          <p:cNvSpPr>
            <a:spLocks noGrp="1"/>
          </p:cNvSpPr>
          <p:nvPr userDrawn="1">
            <p:ph type="body" sz="quarter" idx="51"/>
          </p:nvPr>
        </p:nvSpPr>
        <p:spPr bwMode="invGray">
          <a:xfrm>
            <a:off x="6311075"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6311076"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52" name="Text Placeholder 4">
            <a:extLst>
              <a:ext uri="{FF2B5EF4-FFF2-40B4-BE49-F238E27FC236}">
                <a16:creationId xmlns:a16="http://schemas.microsoft.com/office/drawing/2014/main" id="{3D2A8777-0FD1-4F0D-BDA3-82FBFC3C711F}"/>
              </a:ext>
            </a:extLst>
          </p:cNvPr>
          <p:cNvSpPr>
            <a:spLocks noGrp="1"/>
          </p:cNvSpPr>
          <p:nvPr userDrawn="1">
            <p:ph type="body" sz="quarter" idx="53"/>
          </p:nvPr>
        </p:nvSpPr>
        <p:spPr bwMode="invGray">
          <a:xfrm>
            <a:off x="9184683"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54" name="Text Placeholder 4">
            <a:extLst>
              <a:ext uri="{FF2B5EF4-FFF2-40B4-BE49-F238E27FC236}">
                <a16:creationId xmlns:a16="http://schemas.microsoft.com/office/drawing/2014/main" id="{0D2F8A3C-F63E-4F2C-9C20-DCFE48617FE5}"/>
              </a:ext>
            </a:extLst>
          </p:cNvPr>
          <p:cNvSpPr>
            <a:spLocks noGrp="1"/>
          </p:cNvSpPr>
          <p:nvPr userDrawn="1">
            <p:ph type="body" sz="quarter" idx="54"/>
          </p:nvPr>
        </p:nvSpPr>
        <p:spPr bwMode="invGray">
          <a:xfrm>
            <a:off x="9184684"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39846852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4_Two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5043037"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6745635" y="1386659"/>
            <a:ext cx="5043037"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77864" y="1481550"/>
            <a:ext cx="4723003"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77863" y="1983505"/>
            <a:ext cx="4723004"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6905554" y="1481550"/>
            <a:ext cx="472319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6905553" y="1983504"/>
            <a:ext cx="47232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3234805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3_Three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323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4483260" y="1386659"/>
            <a:ext cx="323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Rectangle: Rounded Corners 21">
            <a:extLst>
              <a:ext uri="{FF2B5EF4-FFF2-40B4-BE49-F238E27FC236}">
                <a16:creationId xmlns:a16="http://schemas.microsoft.com/office/drawing/2014/main" id="{6B76ECF3-ABC9-4360-9A82-4F41E3655D43}"/>
              </a:ext>
            </a:extLst>
          </p:cNvPr>
          <p:cNvSpPr/>
          <p:nvPr/>
        </p:nvSpPr>
        <p:spPr>
          <a:xfrm>
            <a:off x="8548673" y="1386660"/>
            <a:ext cx="323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61384" y="1481550"/>
            <a:ext cx="2952925" cy="312176"/>
          </a:xfrm>
          <a:prstGeom prst="rect">
            <a:avLst/>
          </a:prstGeom>
        </p:spPr>
        <p:txBody>
          <a:bodyPr lIns="90000" tIns="46800" rIns="90000" bIns="46800"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61846" y="1983505"/>
            <a:ext cx="29520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4627259" y="1481550"/>
            <a:ext cx="2952000"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4627259" y="1983505"/>
            <a:ext cx="29520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2" name="Text Placeholder 4">
            <a:extLst>
              <a:ext uri="{FF2B5EF4-FFF2-40B4-BE49-F238E27FC236}">
                <a16:creationId xmlns:a16="http://schemas.microsoft.com/office/drawing/2014/main" id="{F2DDC885-AC07-439F-BC77-A4C9B911E7E5}"/>
              </a:ext>
            </a:extLst>
          </p:cNvPr>
          <p:cNvSpPr>
            <a:spLocks noGrp="1"/>
          </p:cNvSpPr>
          <p:nvPr userDrawn="1">
            <p:ph type="body" sz="quarter" idx="51"/>
          </p:nvPr>
        </p:nvSpPr>
        <p:spPr bwMode="invGray">
          <a:xfrm>
            <a:off x="8692672" y="1481550"/>
            <a:ext cx="2952000"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8692672" y="1983505"/>
            <a:ext cx="29520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83039907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3_Four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3291456"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Rectangle: Rounded Corners 21">
            <a:extLst>
              <a:ext uri="{FF2B5EF4-FFF2-40B4-BE49-F238E27FC236}">
                <a16:creationId xmlns:a16="http://schemas.microsoft.com/office/drawing/2014/main" id="{6B76ECF3-ABC9-4360-9A82-4F41E3655D43}"/>
              </a:ext>
            </a:extLst>
          </p:cNvPr>
          <p:cNvSpPr/>
          <p:nvPr/>
        </p:nvSpPr>
        <p:spPr>
          <a:xfrm>
            <a:off x="6165065"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3" name="Rectangle: Rounded Corners 22">
            <a:extLst>
              <a:ext uri="{FF2B5EF4-FFF2-40B4-BE49-F238E27FC236}">
                <a16:creationId xmlns:a16="http://schemas.microsoft.com/office/drawing/2014/main" id="{2E8E96AE-E249-4716-9137-DA93C7E53D0E}"/>
              </a:ext>
            </a:extLst>
          </p:cNvPr>
          <p:cNvSpPr/>
          <p:nvPr/>
        </p:nvSpPr>
        <p:spPr>
          <a:xfrm>
            <a:off x="9038673"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63857"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63858"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3437466"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3437467"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2" name="Text Placeholder 4">
            <a:extLst>
              <a:ext uri="{FF2B5EF4-FFF2-40B4-BE49-F238E27FC236}">
                <a16:creationId xmlns:a16="http://schemas.microsoft.com/office/drawing/2014/main" id="{F2DDC885-AC07-439F-BC77-A4C9B911E7E5}"/>
              </a:ext>
            </a:extLst>
          </p:cNvPr>
          <p:cNvSpPr>
            <a:spLocks noGrp="1"/>
          </p:cNvSpPr>
          <p:nvPr userDrawn="1">
            <p:ph type="body" sz="quarter" idx="51"/>
          </p:nvPr>
        </p:nvSpPr>
        <p:spPr bwMode="invGray">
          <a:xfrm>
            <a:off x="6311075"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6311076"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52" name="Text Placeholder 4">
            <a:extLst>
              <a:ext uri="{FF2B5EF4-FFF2-40B4-BE49-F238E27FC236}">
                <a16:creationId xmlns:a16="http://schemas.microsoft.com/office/drawing/2014/main" id="{3D2A8777-0FD1-4F0D-BDA3-82FBFC3C711F}"/>
              </a:ext>
            </a:extLst>
          </p:cNvPr>
          <p:cNvSpPr>
            <a:spLocks noGrp="1"/>
          </p:cNvSpPr>
          <p:nvPr userDrawn="1">
            <p:ph type="body" sz="quarter" idx="53"/>
          </p:nvPr>
        </p:nvSpPr>
        <p:spPr bwMode="invGray">
          <a:xfrm>
            <a:off x="9184683"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54" name="Text Placeholder 4">
            <a:extLst>
              <a:ext uri="{FF2B5EF4-FFF2-40B4-BE49-F238E27FC236}">
                <a16:creationId xmlns:a16="http://schemas.microsoft.com/office/drawing/2014/main" id="{0D2F8A3C-F63E-4F2C-9C20-DCFE48617FE5}"/>
              </a:ext>
            </a:extLst>
          </p:cNvPr>
          <p:cNvSpPr>
            <a:spLocks noGrp="1"/>
          </p:cNvSpPr>
          <p:nvPr userDrawn="1">
            <p:ph type="body" sz="quarter" idx="54"/>
          </p:nvPr>
        </p:nvSpPr>
        <p:spPr bwMode="invGray">
          <a:xfrm>
            <a:off x="9184684"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71889616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3_Three colored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4" name="Rectangle: Rounded Corners 23">
            <a:extLst>
              <a:ext uri="{FF2B5EF4-FFF2-40B4-BE49-F238E27FC236}">
                <a16:creationId xmlns:a16="http://schemas.microsoft.com/office/drawing/2014/main" id="{84EEE4F9-1953-4BE2-AAB6-AF624FA0F7FE}"/>
              </a:ext>
            </a:extLst>
          </p:cNvPr>
          <p:cNvSpPr/>
          <p:nvPr userDrawn="1"/>
        </p:nvSpPr>
        <p:spPr>
          <a:xfrm>
            <a:off x="417847" y="1376137"/>
            <a:ext cx="3600000" cy="4554881"/>
          </a:xfrm>
          <a:prstGeom prst="roundRect">
            <a:avLst>
              <a:gd name="adj" fmla="val 3617"/>
            </a:avLst>
          </a:prstGeom>
          <a:solidFill>
            <a:srgbClr val="00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5" name="Rectangle: Rounded Corners 24">
            <a:extLst>
              <a:ext uri="{FF2B5EF4-FFF2-40B4-BE49-F238E27FC236}">
                <a16:creationId xmlns:a16="http://schemas.microsoft.com/office/drawing/2014/main" id="{1FC0C31A-EADE-475B-8659-B247694C8156}"/>
              </a:ext>
            </a:extLst>
          </p:cNvPr>
          <p:cNvSpPr/>
          <p:nvPr userDrawn="1"/>
        </p:nvSpPr>
        <p:spPr>
          <a:xfrm>
            <a:off x="4318095" y="1376136"/>
            <a:ext cx="3600000" cy="4554881"/>
          </a:xfrm>
          <a:prstGeom prst="roundRect">
            <a:avLst>
              <a:gd name="adj" fmla="val 3617"/>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6" name="Rectangle: Rounded Corners 25">
            <a:extLst>
              <a:ext uri="{FF2B5EF4-FFF2-40B4-BE49-F238E27FC236}">
                <a16:creationId xmlns:a16="http://schemas.microsoft.com/office/drawing/2014/main" id="{C783D2F0-C63F-4ED3-B982-C7543245DEE7}"/>
              </a:ext>
            </a:extLst>
          </p:cNvPr>
          <p:cNvSpPr/>
          <p:nvPr userDrawn="1"/>
        </p:nvSpPr>
        <p:spPr>
          <a:xfrm>
            <a:off x="8218343" y="1376135"/>
            <a:ext cx="3600000" cy="4554881"/>
          </a:xfrm>
          <a:prstGeom prst="roundRect">
            <a:avLst>
              <a:gd name="adj" fmla="val 3617"/>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2D2D2D"/>
              </a:solidFill>
            </a:endParaRPr>
          </a:p>
        </p:txBody>
      </p:sp>
      <p:sp>
        <p:nvSpPr>
          <p:cNvPr id="27" name="Text Placeholder 20">
            <a:extLst>
              <a:ext uri="{FF2B5EF4-FFF2-40B4-BE49-F238E27FC236}">
                <a16:creationId xmlns:a16="http://schemas.microsoft.com/office/drawing/2014/main" id="{0DDB1D8F-E5AF-4D25-B6DF-68652F4E84D3}"/>
              </a:ext>
            </a:extLst>
          </p:cNvPr>
          <p:cNvSpPr>
            <a:spLocks noGrp="1"/>
          </p:cNvSpPr>
          <p:nvPr>
            <p:ph type="body" sz="quarter" idx="16"/>
          </p:nvPr>
        </p:nvSpPr>
        <p:spPr>
          <a:xfrm>
            <a:off x="499378" y="1479121"/>
            <a:ext cx="3436938" cy="352271"/>
          </a:xfrm>
          <a:prstGeom prst="rect">
            <a:avLst/>
          </a:prstGeom>
        </p:spPr>
        <p:txBody>
          <a:bodyPr>
            <a:normAutofit/>
          </a:bodyPr>
          <a:lstStyle>
            <a:lvl1pPr marL="0" indent="0" algn="l">
              <a:buNone/>
              <a:defRPr sz="1600">
                <a:solidFill>
                  <a:schemeClr val="bg1"/>
                </a:solidFill>
                <a:latin typeface="Montserrat SemiBold" pitchFamily="2" charset="0"/>
              </a:defRPr>
            </a:lvl1pPr>
          </a:lstStyle>
          <a:p>
            <a:pPr lvl="0"/>
            <a:r>
              <a:rPr lang="fr-FR"/>
              <a:t>Cliquez pour modifier les styles du texte du masque</a:t>
            </a:r>
          </a:p>
        </p:txBody>
      </p:sp>
      <p:sp>
        <p:nvSpPr>
          <p:cNvPr id="28" name="Text Placeholder 20">
            <a:extLst>
              <a:ext uri="{FF2B5EF4-FFF2-40B4-BE49-F238E27FC236}">
                <a16:creationId xmlns:a16="http://schemas.microsoft.com/office/drawing/2014/main" id="{A7F0CE21-4019-4FC6-A3A0-36B6B7A8C518}"/>
              </a:ext>
            </a:extLst>
          </p:cNvPr>
          <p:cNvSpPr>
            <a:spLocks noGrp="1"/>
          </p:cNvSpPr>
          <p:nvPr>
            <p:ph type="body" sz="quarter" idx="17"/>
          </p:nvPr>
        </p:nvSpPr>
        <p:spPr>
          <a:xfrm>
            <a:off x="4399626" y="1479121"/>
            <a:ext cx="3436938" cy="352271"/>
          </a:xfrm>
          <a:prstGeom prst="rect">
            <a:avLst/>
          </a:prstGeom>
        </p:spPr>
        <p:txBody>
          <a:bodyPr>
            <a:normAutofit/>
          </a:bodyPr>
          <a:lstStyle>
            <a:lvl1pPr marL="0" indent="0" algn="l">
              <a:buNone/>
              <a:defRPr sz="1600">
                <a:solidFill>
                  <a:srgbClr val="2D2D2D"/>
                </a:solidFill>
                <a:latin typeface="Montserrat SemiBold" pitchFamily="2" charset="0"/>
              </a:defRPr>
            </a:lvl1pPr>
          </a:lstStyle>
          <a:p>
            <a:pPr lvl="0"/>
            <a:r>
              <a:rPr lang="fr-FR"/>
              <a:t>Cliquez pour modifier les styles du texte du masque</a:t>
            </a:r>
          </a:p>
        </p:txBody>
      </p:sp>
      <p:sp>
        <p:nvSpPr>
          <p:cNvPr id="29" name="Text Placeholder 20">
            <a:extLst>
              <a:ext uri="{FF2B5EF4-FFF2-40B4-BE49-F238E27FC236}">
                <a16:creationId xmlns:a16="http://schemas.microsoft.com/office/drawing/2014/main" id="{BE854316-9D8B-4ACC-8002-506C758C2F09}"/>
              </a:ext>
            </a:extLst>
          </p:cNvPr>
          <p:cNvSpPr>
            <a:spLocks noGrp="1"/>
          </p:cNvSpPr>
          <p:nvPr>
            <p:ph type="body" sz="quarter" idx="18"/>
          </p:nvPr>
        </p:nvSpPr>
        <p:spPr>
          <a:xfrm>
            <a:off x="8302576" y="1479121"/>
            <a:ext cx="3436938" cy="352271"/>
          </a:xfrm>
          <a:prstGeom prst="rect">
            <a:avLst/>
          </a:prstGeom>
        </p:spPr>
        <p:txBody>
          <a:bodyPr>
            <a:normAutofit/>
          </a:bodyPr>
          <a:lstStyle>
            <a:lvl1pPr marL="0" indent="0" algn="l">
              <a:buNone/>
              <a:defRPr sz="1600">
                <a:solidFill>
                  <a:srgbClr val="2D2D2D"/>
                </a:solidFill>
                <a:latin typeface="Montserrat SemiBold" pitchFamily="2" charset="0"/>
              </a:defRPr>
            </a:lvl1pPr>
          </a:lstStyle>
          <a:p>
            <a:pPr lvl="0"/>
            <a:r>
              <a:rPr lang="fr-FR"/>
              <a:t>Cliquez pour modifier les styles du texte du masque</a:t>
            </a:r>
          </a:p>
        </p:txBody>
      </p:sp>
      <p:sp>
        <p:nvSpPr>
          <p:cNvPr id="30" name="Text Placeholder 20">
            <a:extLst>
              <a:ext uri="{FF2B5EF4-FFF2-40B4-BE49-F238E27FC236}">
                <a16:creationId xmlns:a16="http://schemas.microsoft.com/office/drawing/2014/main" id="{083BF51F-0691-49F7-A008-3E8F6B3A3C44}"/>
              </a:ext>
            </a:extLst>
          </p:cNvPr>
          <p:cNvSpPr>
            <a:spLocks noGrp="1"/>
          </p:cNvSpPr>
          <p:nvPr>
            <p:ph type="body" sz="quarter" idx="19"/>
          </p:nvPr>
        </p:nvSpPr>
        <p:spPr>
          <a:xfrm>
            <a:off x="499378" y="1973739"/>
            <a:ext cx="3436938" cy="3887796"/>
          </a:xfrm>
          <a:prstGeom prst="rect">
            <a:avLst/>
          </a:prstGeom>
        </p:spPr>
        <p:txBody>
          <a:bodyPr>
            <a:normAutofit/>
          </a:bodyPr>
          <a:lstStyle>
            <a:lvl1pPr marL="0" indent="0" algn="l">
              <a:buNone/>
              <a:defRPr sz="1200">
                <a:solidFill>
                  <a:schemeClr val="bg1"/>
                </a:solidFill>
                <a:latin typeface="Montserrat" panose="00000500000000000000" pitchFamily="2" charset="0"/>
              </a:defRPr>
            </a:lvl1pPr>
          </a:lstStyle>
          <a:p>
            <a:pPr lvl="0"/>
            <a:r>
              <a:rPr lang="fr-FR" dirty="0"/>
              <a:t>Cliquez pour modifier les styles du texte du masque</a:t>
            </a:r>
          </a:p>
        </p:txBody>
      </p:sp>
      <p:sp>
        <p:nvSpPr>
          <p:cNvPr id="31" name="Text Placeholder 20">
            <a:extLst>
              <a:ext uri="{FF2B5EF4-FFF2-40B4-BE49-F238E27FC236}">
                <a16:creationId xmlns:a16="http://schemas.microsoft.com/office/drawing/2014/main" id="{03D91854-B70D-43CC-9CA1-D173962CB0A2}"/>
              </a:ext>
            </a:extLst>
          </p:cNvPr>
          <p:cNvSpPr>
            <a:spLocks noGrp="1"/>
          </p:cNvSpPr>
          <p:nvPr>
            <p:ph type="body" sz="quarter" idx="20"/>
          </p:nvPr>
        </p:nvSpPr>
        <p:spPr>
          <a:xfrm>
            <a:off x="4399626" y="1973739"/>
            <a:ext cx="3436938" cy="3887796"/>
          </a:xfrm>
          <a:prstGeom prst="rect">
            <a:avLst/>
          </a:prstGeom>
        </p:spPr>
        <p:txBody>
          <a:bodyPr>
            <a:normAutofit/>
          </a:bodyPr>
          <a:lstStyle>
            <a:lvl1pPr marL="0" indent="0" algn="l">
              <a:buNone/>
              <a:defRPr sz="1200">
                <a:solidFill>
                  <a:srgbClr val="2D2D2D"/>
                </a:solidFill>
                <a:latin typeface="Montserrat" panose="00000500000000000000" pitchFamily="2" charset="0"/>
              </a:defRPr>
            </a:lvl1pPr>
          </a:lstStyle>
          <a:p>
            <a:pPr lvl="0"/>
            <a:r>
              <a:rPr lang="fr-FR"/>
              <a:t>Cliquez pour modifier les styles du texte du masque</a:t>
            </a:r>
          </a:p>
        </p:txBody>
      </p:sp>
      <p:sp>
        <p:nvSpPr>
          <p:cNvPr id="32" name="Text Placeholder 20">
            <a:extLst>
              <a:ext uri="{FF2B5EF4-FFF2-40B4-BE49-F238E27FC236}">
                <a16:creationId xmlns:a16="http://schemas.microsoft.com/office/drawing/2014/main" id="{97EC2FAB-088C-474C-A92D-32F83C396147}"/>
              </a:ext>
            </a:extLst>
          </p:cNvPr>
          <p:cNvSpPr>
            <a:spLocks noGrp="1"/>
          </p:cNvSpPr>
          <p:nvPr>
            <p:ph type="body" sz="quarter" idx="21"/>
          </p:nvPr>
        </p:nvSpPr>
        <p:spPr>
          <a:xfrm>
            <a:off x="8299874" y="1973739"/>
            <a:ext cx="3436938" cy="3887796"/>
          </a:xfrm>
          <a:prstGeom prst="rect">
            <a:avLst/>
          </a:prstGeom>
        </p:spPr>
        <p:txBody>
          <a:bodyPr>
            <a:normAutofit/>
          </a:bodyPr>
          <a:lstStyle>
            <a:lvl1pPr marL="0" indent="0" algn="l">
              <a:buNone/>
              <a:defRPr sz="1200">
                <a:solidFill>
                  <a:schemeClr val="tx1"/>
                </a:solidFill>
                <a:latin typeface="Montserrat"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06025199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3_Two bars with imag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73DD9479-32BE-4255-8D4F-4216693171D1}"/>
              </a:ext>
            </a:extLst>
          </p:cNvPr>
          <p:cNvSpPr/>
          <p:nvPr userDrawn="1"/>
        </p:nvSpPr>
        <p:spPr>
          <a:xfrm>
            <a:off x="413556" y="1414671"/>
            <a:ext cx="9354024" cy="1800000"/>
          </a:xfrm>
          <a:prstGeom prst="roundRect">
            <a:avLst>
              <a:gd name="adj" fmla="val 3617"/>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3" name="Text Placeholder 20">
            <a:extLst>
              <a:ext uri="{FF2B5EF4-FFF2-40B4-BE49-F238E27FC236}">
                <a16:creationId xmlns:a16="http://schemas.microsoft.com/office/drawing/2014/main" id="{359A2CB8-6225-4B92-8899-576771C47E5E}"/>
              </a:ext>
            </a:extLst>
          </p:cNvPr>
          <p:cNvSpPr>
            <a:spLocks noGrp="1"/>
          </p:cNvSpPr>
          <p:nvPr>
            <p:ph type="body" sz="quarter" idx="21"/>
          </p:nvPr>
        </p:nvSpPr>
        <p:spPr>
          <a:xfrm>
            <a:off x="507517" y="1510019"/>
            <a:ext cx="9188242" cy="1641734"/>
          </a:xfrm>
          <a:prstGeom prst="rect">
            <a:avLst/>
          </a:prstGeom>
        </p:spPr>
        <p:txBody>
          <a:bodyPr>
            <a:normAutofit/>
          </a:bodyPr>
          <a:lstStyle>
            <a:lvl1pPr marL="0" indent="0" algn="l">
              <a:buNone/>
              <a:defRPr sz="1400">
                <a:solidFill>
                  <a:srgbClr val="000000"/>
                </a:solidFill>
                <a:latin typeface="Montserrat Bold" panose="00000800000000000000" pitchFamily="2" charset="0"/>
              </a:defRPr>
            </a:lvl1pPr>
          </a:lstStyle>
          <a:p>
            <a:pPr lvl="0"/>
            <a:r>
              <a:rPr lang="fr-FR"/>
              <a:t>Cliquez pour modifier les styles du texte du masque</a:t>
            </a:r>
          </a:p>
        </p:txBody>
      </p:sp>
      <p:sp>
        <p:nvSpPr>
          <p:cNvPr id="35" name="Picture Placeholder 3">
            <a:extLst>
              <a:ext uri="{FF2B5EF4-FFF2-40B4-BE49-F238E27FC236}">
                <a16:creationId xmlns:a16="http://schemas.microsoft.com/office/drawing/2014/main" id="{A4910E2B-FFA5-49E8-A92C-549A7A70AA43}"/>
              </a:ext>
            </a:extLst>
          </p:cNvPr>
          <p:cNvSpPr>
            <a:spLocks noGrp="1"/>
          </p:cNvSpPr>
          <p:nvPr>
            <p:ph type="pic" sz="quarter" idx="24" hasCustomPrompt="1"/>
          </p:nvPr>
        </p:nvSpPr>
        <p:spPr>
          <a:xfrm>
            <a:off x="9843083" y="1414671"/>
            <a:ext cx="1935361" cy="4440752"/>
          </a:xfrm>
          <a:prstGeom prst="roundRect">
            <a:avLst>
              <a:gd name="adj" fmla="val 3028"/>
            </a:avLst>
          </a:prstGeom>
        </p:spPr>
        <p:txBody>
          <a:bodyPr anchor="ctr">
            <a:normAutofit/>
          </a:bodyPr>
          <a:lstStyle>
            <a:lvl1pPr marL="0" indent="0" algn="ctr">
              <a:buNone/>
              <a:defRPr sz="1600">
                <a:latin typeface="Raleway Light" pitchFamily="2" charset="0"/>
              </a:defRPr>
            </a:lvl1pPr>
          </a:lstStyle>
          <a:p>
            <a:r>
              <a:rPr lang="en-NL" dirty="0"/>
              <a:t>Select image by clicking here</a:t>
            </a:r>
            <a:br>
              <a:rPr lang="en-NL" dirty="0"/>
            </a:br>
            <a:br>
              <a:rPr lang="en-NL" dirty="0"/>
            </a:br>
            <a:br>
              <a:rPr lang="en-NL" dirty="0"/>
            </a:br>
            <a:br>
              <a:rPr lang="en-NL" dirty="0"/>
            </a:br>
            <a:endParaRPr lang="nl-NL" dirty="0"/>
          </a:p>
        </p:txBody>
      </p:sp>
      <p:sp>
        <p:nvSpPr>
          <p:cNvPr id="36" name="Text Placeholder 20">
            <a:extLst>
              <a:ext uri="{FF2B5EF4-FFF2-40B4-BE49-F238E27FC236}">
                <a16:creationId xmlns:a16="http://schemas.microsoft.com/office/drawing/2014/main" id="{2036E1FB-7710-4F84-9459-CC3C9AB1DFE4}"/>
              </a:ext>
            </a:extLst>
          </p:cNvPr>
          <p:cNvSpPr>
            <a:spLocks noGrp="1"/>
          </p:cNvSpPr>
          <p:nvPr>
            <p:ph type="body" sz="quarter" idx="25"/>
          </p:nvPr>
        </p:nvSpPr>
        <p:spPr>
          <a:xfrm>
            <a:off x="507517" y="3428999"/>
            <a:ext cx="9188242" cy="2426423"/>
          </a:xfrm>
          <a:prstGeom prst="rect">
            <a:avLst/>
          </a:prstGeom>
        </p:spPr>
        <p:txBody>
          <a:bodyPr>
            <a:normAutofit/>
          </a:bodyPr>
          <a:lstStyle>
            <a:lvl1pPr marL="0" indent="0" algn="l">
              <a:buNone/>
              <a:defRPr sz="1200">
                <a:solidFill>
                  <a:srgbClr val="000000"/>
                </a:solidFill>
                <a:latin typeface="Montserrat"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99966217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3_Four circles with hightligh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Oval 19">
            <a:extLst>
              <a:ext uri="{FF2B5EF4-FFF2-40B4-BE49-F238E27FC236}">
                <a16:creationId xmlns:a16="http://schemas.microsoft.com/office/drawing/2014/main" id="{AF3D8963-5580-4C5D-83BD-9F4EE3E85093}"/>
              </a:ext>
            </a:extLst>
          </p:cNvPr>
          <p:cNvSpPr/>
          <p:nvPr/>
        </p:nvSpPr>
        <p:spPr>
          <a:xfrm>
            <a:off x="727826" y="1481550"/>
            <a:ext cx="2160000" cy="2160000"/>
          </a:xfrm>
          <a:prstGeom prst="ellipse">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939567"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727827"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3564704"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6463186"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54" name="Text Placeholder 4">
            <a:extLst>
              <a:ext uri="{FF2B5EF4-FFF2-40B4-BE49-F238E27FC236}">
                <a16:creationId xmlns:a16="http://schemas.microsoft.com/office/drawing/2014/main" id="{0D2F8A3C-F63E-4F2C-9C20-DCFE48617FE5}"/>
              </a:ext>
            </a:extLst>
          </p:cNvPr>
          <p:cNvSpPr>
            <a:spLocks noGrp="1"/>
          </p:cNvSpPr>
          <p:nvPr userDrawn="1">
            <p:ph type="body" sz="quarter" idx="54"/>
          </p:nvPr>
        </p:nvSpPr>
        <p:spPr bwMode="invGray">
          <a:xfrm>
            <a:off x="9361669"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4" name="Oval 23">
            <a:extLst>
              <a:ext uri="{FF2B5EF4-FFF2-40B4-BE49-F238E27FC236}">
                <a16:creationId xmlns:a16="http://schemas.microsoft.com/office/drawing/2014/main" id="{287C6481-0ED3-49FF-ADEF-DF9A6101CF3F}"/>
              </a:ext>
            </a:extLst>
          </p:cNvPr>
          <p:cNvSpPr/>
          <p:nvPr userDrawn="1"/>
        </p:nvSpPr>
        <p:spPr>
          <a:xfrm>
            <a:off x="3564703" y="1481550"/>
            <a:ext cx="2160000" cy="2160000"/>
          </a:xfrm>
          <a:prstGeom prst="ellipse">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5" name="Oval 24">
            <a:extLst>
              <a:ext uri="{FF2B5EF4-FFF2-40B4-BE49-F238E27FC236}">
                <a16:creationId xmlns:a16="http://schemas.microsoft.com/office/drawing/2014/main" id="{0DF03BF8-9606-472E-9E21-26E6D18548B6}"/>
              </a:ext>
            </a:extLst>
          </p:cNvPr>
          <p:cNvSpPr/>
          <p:nvPr userDrawn="1"/>
        </p:nvSpPr>
        <p:spPr>
          <a:xfrm>
            <a:off x="6463186" y="1481550"/>
            <a:ext cx="2160000" cy="2160000"/>
          </a:xfrm>
          <a:prstGeom prst="ellipse">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6" name="Oval 25">
            <a:extLst>
              <a:ext uri="{FF2B5EF4-FFF2-40B4-BE49-F238E27FC236}">
                <a16:creationId xmlns:a16="http://schemas.microsoft.com/office/drawing/2014/main" id="{C5C88E66-6B8E-44CF-85CF-949AA8FFCC5B}"/>
              </a:ext>
            </a:extLst>
          </p:cNvPr>
          <p:cNvSpPr/>
          <p:nvPr userDrawn="1"/>
        </p:nvSpPr>
        <p:spPr>
          <a:xfrm>
            <a:off x="9361669" y="1481550"/>
            <a:ext cx="2160000" cy="2160000"/>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7" name="Text Placeholder 4">
            <a:extLst>
              <a:ext uri="{FF2B5EF4-FFF2-40B4-BE49-F238E27FC236}">
                <a16:creationId xmlns:a16="http://schemas.microsoft.com/office/drawing/2014/main" id="{2A3174F6-D1C7-4E9C-B759-7D978E426553}"/>
              </a:ext>
            </a:extLst>
          </p:cNvPr>
          <p:cNvSpPr>
            <a:spLocks noGrp="1"/>
          </p:cNvSpPr>
          <p:nvPr>
            <p:ph type="body" sz="quarter" idx="55"/>
          </p:nvPr>
        </p:nvSpPr>
        <p:spPr bwMode="invGray">
          <a:xfrm>
            <a:off x="3775873"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28" name="Text Placeholder 4">
            <a:extLst>
              <a:ext uri="{FF2B5EF4-FFF2-40B4-BE49-F238E27FC236}">
                <a16:creationId xmlns:a16="http://schemas.microsoft.com/office/drawing/2014/main" id="{2F6FC99F-5A17-427C-AED6-461BAD458AEF}"/>
              </a:ext>
            </a:extLst>
          </p:cNvPr>
          <p:cNvSpPr>
            <a:spLocks noGrp="1"/>
          </p:cNvSpPr>
          <p:nvPr>
            <p:ph type="body" sz="quarter" idx="56"/>
          </p:nvPr>
        </p:nvSpPr>
        <p:spPr bwMode="invGray">
          <a:xfrm>
            <a:off x="6661112"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29" name="Text Placeholder 4">
            <a:extLst>
              <a:ext uri="{FF2B5EF4-FFF2-40B4-BE49-F238E27FC236}">
                <a16:creationId xmlns:a16="http://schemas.microsoft.com/office/drawing/2014/main" id="{347DC7F7-85E1-456D-B752-BFECF1A2960E}"/>
              </a:ext>
            </a:extLst>
          </p:cNvPr>
          <p:cNvSpPr>
            <a:spLocks noGrp="1"/>
          </p:cNvSpPr>
          <p:nvPr>
            <p:ph type="body" sz="quarter" idx="57"/>
          </p:nvPr>
        </p:nvSpPr>
        <p:spPr bwMode="invGray">
          <a:xfrm>
            <a:off x="9559595"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30" name="Text Placeholder 4">
            <a:extLst>
              <a:ext uri="{FF2B5EF4-FFF2-40B4-BE49-F238E27FC236}">
                <a16:creationId xmlns:a16="http://schemas.microsoft.com/office/drawing/2014/main" id="{7A0BB3E2-7BA1-4789-A4A6-6EFF562664A7}"/>
              </a:ext>
            </a:extLst>
          </p:cNvPr>
          <p:cNvSpPr>
            <a:spLocks noGrp="1"/>
          </p:cNvSpPr>
          <p:nvPr>
            <p:ph type="body" sz="quarter" idx="58" hasCustomPrompt="1"/>
          </p:nvPr>
        </p:nvSpPr>
        <p:spPr bwMode="invGray">
          <a:xfrm>
            <a:off x="2975221" y="2331768"/>
            <a:ext cx="502086" cy="459564"/>
          </a:xfrm>
          <a:prstGeom prst="rect">
            <a:avLst/>
          </a:prstGeom>
        </p:spPr>
        <p:txBody>
          <a:bodyPr anchor="ctr">
            <a:normAutofit/>
          </a:bodyPr>
          <a:lstStyle>
            <a:lvl1pPr marL="0" indent="0" algn="ctr">
              <a:buNone/>
              <a:defRPr sz="2400">
                <a:solidFill>
                  <a:schemeClr val="tx1"/>
                </a:solidFill>
                <a:latin typeface="Montserrat SemiBold" pitchFamily="2" charset="0"/>
                <a:sym typeface="Wingdings" panose="05000000000000000000" pitchFamily="2" charset="2"/>
              </a:defRPr>
            </a:lvl1pPr>
          </a:lstStyle>
          <a:p>
            <a:pPr lvl="0"/>
            <a:r>
              <a:rPr lang="en-NL" dirty="0"/>
              <a:t></a:t>
            </a:r>
            <a:endParaRPr lang="en-US" dirty="0"/>
          </a:p>
        </p:txBody>
      </p:sp>
      <p:sp>
        <p:nvSpPr>
          <p:cNvPr id="31" name="Text Placeholder 4">
            <a:extLst>
              <a:ext uri="{FF2B5EF4-FFF2-40B4-BE49-F238E27FC236}">
                <a16:creationId xmlns:a16="http://schemas.microsoft.com/office/drawing/2014/main" id="{06BC21B3-F035-4282-BB79-3822948CABA3}"/>
              </a:ext>
            </a:extLst>
          </p:cNvPr>
          <p:cNvSpPr>
            <a:spLocks noGrp="1"/>
          </p:cNvSpPr>
          <p:nvPr>
            <p:ph type="body" sz="quarter" idx="59" hasCustomPrompt="1"/>
          </p:nvPr>
        </p:nvSpPr>
        <p:spPr bwMode="invGray">
          <a:xfrm>
            <a:off x="5842901" y="2331768"/>
            <a:ext cx="502086" cy="459564"/>
          </a:xfrm>
          <a:prstGeom prst="rect">
            <a:avLst/>
          </a:prstGeom>
        </p:spPr>
        <p:txBody>
          <a:bodyPr anchor="ctr">
            <a:normAutofit/>
          </a:bodyPr>
          <a:lstStyle>
            <a:lvl1pPr marL="0" indent="0" algn="ctr">
              <a:buNone/>
              <a:defRPr sz="2400">
                <a:solidFill>
                  <a:schemeClr val="tx1"/>
                </a:solidFill>
                <a:latin typeface="Montserrat SemiBold" pitchFamily="2" charset="0"/>
                <a:sym typeface="Wingdings" panose="05000000000000000000" pitchFamily="2" charset="2"/>
              </a:defRPr>
            </a:lvl1pPr>
          </a:lstStyle>
          <a:p>
            <a:pPr lvl="0"/>
            <a:r>
              <a:rPr lang="en-NL" dirty="0"/>
              <a:t></a:t>
            </a:r>
            <a:endParaRPr lang="en-US" dirty="0"/>
          </a:p>
        </p:txBody>
      </p:sp>
      <p:sp>
        <p:nvSpPr>
          <p:cNvPr id="32" name="Text Placeholder 4">
            <a:extLst>
              <a:ext uri="{FF2B5EF4-FFF2-40B4-BE49-F238E27FC236}">
                <a16:creationId xmlns:a16="http://schemas.microsoft.com/office/drawing/2014/main" id="{9E0633CC-D902-4913-A17B-900CE3FB9FD6}"/>
              </a:ext>
            </a:extLst>
          </p:cNvPr>
          <p:cNvSpPr>
            <a:spLocks noGrp="1"/>
          </p:cNvSpPr>
          <p:nvPr>
            <p:ph type="body" sz="quarter" idx="60" hasCustomPrompt="1"/>
          </p:nvPr>
        </p:nvSpPr>
        <p:spPr bwMode="invGray">
          <a:xfrm>
            <a:off x="8741384" y="2331768"/>
            <a:ext cx="502086" cy="459564"/>
          </a:xfrm>
          <a:prstGeom prst="rect">
            <a:avLst/>
          </a:prstGeom>
        </p:spPr>
        <p:txBody>
          <a:bodyPr anchor="ctr">
            <a:normAutofit/>
          </a:bodyPr>
          <a:lstStyle>
            <a:lvl1pPr marL="0" indent="0" algn="ctr">
              <a:buNone/>
              <a:defRPr sz="2400">
                <a:solidFill>
                  <a:schemeClr val="tx1"/>
                </a:solidFill>
                <a:latin typeface="Montserrat SemiBold" pitchFamily="2" charset="0"/>
                <a:sym typeface="Wingdings" panose="05000000000000000000" pitchFamily="2" charset="2"/>
              </a:defRPr>
            </a:lvl1pPr>
          </a:lstStyle>
          <a:p>
            <a:pPr lvl="0"/>
            <a:r>
              <a:rPr lang="en-NL" dirty="0"/>
              <a:t></a:t>
            </a:r>
            <a:endParaRPr lang="en-US" dirty="0"/>
          </a:p>
        </p:txBody>
      </p:sp>
    </p:spTree>
    <p:extLst>
      <p:ext uri="{BB962C8B-B14F-4D97-AF65-F5344CB8AC3E}">
        <p14:creationId xmlns:p14="http://schemas.microsoft.com/office/powerpoint/2010/main" val="58592685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3_Three circles horizontal">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2279790" y="1347661"/>
            <a:ext cx="9508882" cy="1385786"/>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26" name="Oval 25">
            <a:extLst>
              <a:ext uri="{FF2B5EF4-FFF2-40B4-BE49-F238E27FC236}">
                <a16:creationId xmlns:a16="http://schemas.microsoft.com/office/drawing/2014/main" id="{C5C88E66-6B8E-44CF-85CF-949AA8FFCC5B}"/>
              </a:ext>
            </a:extLst>
          </p:cNvPr>
          <p:cNvSpPr/>
          <p:nvPr userDrawn="1"/>
        </p:nvSpPr>
        <p:spPr>
          <a:xfrm>
            <a:off x="417847" y="1347660"/>
            <a:ext cx="1385786" cy="1385786"/>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9" name="Text Placeholder 4">
            <a:extLst>
              <a:ext uri="{FF2B5EF4-FFF2-40B4-BE49-F238E27FC236}">
                <a16:creationId xmlns:a16="http://schemas.microsoft.com/office/drawing/2014/main" id="{347DC7F7-85E1-456D-B752-BFECF1A2960E}"/>
              </a:ext>
            </a:extLst>
          </p:cNvPr>
          <p:cNvSpPr>
            <a:spLocks noGrp="1"/>
          </p:cNvSpPr>
          <p:nvPr>
            <p:ph type="body" sz="quarter" idx="57"/>
          </p:nvPr>
        </p:nvSpPr>
        <p:spPr bwMode="invGray">
          <a:xfrm>
            <a:off x="557050" y="1669562"/>
            <a:ext cx="1103970" cy="780358"/>
          </a:xfrm>
          <a:prstGeom prst="rect">
            <a:avLst/>
          </a:prstGeom>
        </p:spPr>
        <p:txBody>
          <a:bodyPr anchor="ctr">
            <a:normAutofit/>
          </a:bodyPr>
          <a:lstStyle>
            <a:lvl1pPr marL="0" indent="0" algn="ctr">
              <a:buNone/>
              <a:defRPr sz="1400">
                <a:solidFill>
                  <a:schemeClr val="tx1"/>
                </a:solidFill>
                <a:latin typeface="Montserrat SemiBold" pitchFamily="2" charset="0"/>
              </a:defRPr>
            </a:lvl1pPr>
          </a:lstStyle>
          <a:p>
            <a:pPr lvl="0"/>
            <a:r>
              <a:rPr lang="fr-FR"/>
              <a:t>Cliquez pour modifier les styles du texte du masque</a:t>
            </a:r>
          </a:p>
        </p:txBody>
      </p:sp>
      <p:sp>
        <p:nvSpPr>
          <p:cNvPr id="23" name="Oval 22">
            <a:extLst>
              <a:ext uri="{FF2B5EF4-FFF2-40B4-BE49-F238E27FC236}">
                <a16:creationId xmlns:a16="http://schemas.microsoft.com/office/drawing/2014/main" id="{59A7601F-B392-4306-8ECD-E925556B0797}"/>
              </a:ext>
            </a:extLst>
          </p:cNvPr>
          <p:cNvSpPr/>
          <p:nvPr userDrawn="1"/>
        </p:nvSpPr>
        <p:spPr>
          <a:xfrm>
            <a:off x="417847" y="2936438"/>
            <a:ext cx="1385786" cy="1385786"/>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3" name="Text Placeholder 4">
            <a:extLst>
              <a:ext uri="{FF2B5EF4-FFF2-40B4-BE49-F238E27FC236}">
                <a16:creationId xmlns:a16="http://schemas.microsoft.com/office/drawing/2014/main" id="{24A23DF1-E7E1-4875-BC1D-65EDC9D7ECE1}"/>
              </a:ext>
            </a:extLst>
          </p:cNvPr>
          <p:cNvSpPr>
            <a:spLocks noGrp="1"/>
          </p:cNvSpPr>
          <p:nvPr>
            <p:ph type="body" sz="quarter" idx="58"/>
          </p:nvPr>
        </p:nvSpPr>
        <p:spPr bwMode="invGray">
          <a:xfrm>
            <a:off x="557050" y="3258340"/>
            <a:ext cx="1103970" cy="780358"/>
          </a:xfrm>
          <a:prstGeom prst="rect">
            <a:avLst/>
          </a:prstGeom>
        </p:spPr>
        <p:txBody>
          <a:bodyPr anchor="ctr">
            <a:normAutofit/>
          </a:bodyPr>
          <a:lstStyle>
            <a:lvl1pPr marL="0" indent="0" algn="ctr">
              <a:buNone/>
              <a:defRPr sz="1400">
                <a:solidFill>
                  <a:schemeClr val="tx1"/>
                </a:solidFill>
                <a:latin typeface="Montserrat SemiBold" pitchFamily="2" charset="0"/>
              </a:defRPr>
            </a:lvl1pPr>
          </a:lstStyle>
          <a:p>
            <a:pPr lvl="0"/>
            <a:r>
              <a:rPr lang="fr-FR"/>
              <a:t>Cliquez pour modifier les styles du texte du masque</a:t>
            </a:r>
          </a:p>
        </p:txBody>
      </p:sp>
      <p:sp>
        <p:nvSpPr>
          <p:cNvPr id="34" name="Oval 33">
            <a:extLst>
              <a:ext uri="{FF2B5EF4-FFF2-40B4-BE49-F238E27FC236}">
                <a16:creationId xmlns:a16="http://schemas.microsoft.com/office/drawing/2014/main" id="{2B9D9238-2B28-4FF0-8A62-94856DDF363B}"/>
              </a:ext>
            </a:extLst>
          </p:cNvPr>
          <p:cNvSpPr/>
          <p:nvPr userDrawn="1"/>
        </p:nvSpPr>
        <p:spPr>
          <a:xfrm>
            <a:off x="417847" y="4525216"/>
            <a:ext cx="1385786" cy="1385786"/>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5" name="Text Placeholder 4">
            <a:extLst>
              <a:ext uri="{FF2B5EF4-FFF2-40B4-BE49-F238E27FC236}">
                <a16:creationId xmlns:a16="http://schemas.microsoft.com/office/drawing/2014/main" id="{EC99944B-2516-4F0A-A4F6-CFB5AFA88B3A}"/>
              </a:ext>
            </a:extLst>
          </p:cNvPr>
          <p:cNvSpPr>
            <a:spLocks noGrp="1"/>
          </p:cNvSpPr>
          <p:nvPr>
            <p:ph type="body" sz="quarter" idx="59"/>
          </p:nvPr>
        </p:nvSpPr>
        <p:spPr bwMode="invGray">
          <a:xfrm>
            <a:off x="557050" y="4847118"/>
            <a:ext cx="1103970" cy="780358"/>
          </a:xfrm>
          <a:prstGeom prst="rect">
            <a:avLst/>
          </a:prstGeom>
        </p:spPr>
        <p:txBody>
          <a:bodyPr anchor="ctr">
            <a:normAutofit/>
          </a:bodyPr>
          <a:lstStyle>
            <a:lvl1pPr marL="0" indent="0" algn="ctr">
              <a:buNone/>
              <a:defRPr sz="1400">
                <a:solidFill>
                  <a:schemeClr val="tx1"/>
                </a:solidFill>
                <a:latin typeface="Montserrat SemiBold"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C396290-4E8F-4DF9-9DA2-0E13006E7F31}"/>
              </a:ext>
            </a:extLst>
          </p:cNvPr>
          <p:cNvSpPr>
            <a:spLocks noGrp="1"/>
          </p:cNvSpPr>
          <p:nvPr>
            <p:ph type="body" sz="quarter" idx="60"/>
          </p:nvPr>
        </p:nvSpPr>
        <p:spPr bwMode="invGray">
          <a:xfrm>
            <a:off x="2279790" y="2936438"/>
            <a:ext cx="9508882" cy="1385786"/>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39" name="Text Placeholder 4">
            <a:extLst>
              <a:ext uri="{FF2B5EF4-FFF2-40B4-BE49-F238E27FC236}">
                <a16:creationId xmlns:a16="http://schemas.microsoft.com/office/drawing/2014/main" id="{1DCD6FFA-2908-47A4-9EED-8F42FA9CF2D9}"/>
              </a:ext>
            </a:extLst>
          </p:cNvPr>
          <p:cNvSpPr>
            <a:spLocks noGrp="1"/>
          </p:cNvSpPr>
          <p:nvPr>
            <p:ph type="body" sz="quarter" idx="61"/>
          </p:nvPr>
        </p:nvSpPr>
        <p:spPr bwMode="invGray">
          <a:xfrm>
            <a:off x="2279790" y="4525215"/>
            <a:ext cx="9508882" cy="1385786"/>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72033582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3_Quot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8" name="Picture Placeholder 5">
            <a:extLst>
              <a:ext uri="{FF2B5EF4-FFF2-40B4-BE49-F238E27FC236}">
                <a16:creationId xmlns:a16="http://schemas.microsoft.com/office/drawing/2014/main" id="{27368E06-8E66-425C-8041-488A92DF4D82}"/>
              </a:ext>
            </a:extLst>
          </p:cNvPr>
          <p:cNvSpPr>
            <a:spLocks noGrp="1"/>
          </p:cNvSpPr>
          <p:nvPr>
            <p:ph type="pic" sz="quarter" idx="14" hasCustomPrompt="1"/>
          </p:nvPr>
        </p:nvSpPr>
        <p:spPr>
          <a:xfrm>
            <a:off x="9093756" y="1641049"/>
            <a:ext cx="2694915" cy="4146802"/>
          </a:xfrm>
          <a:prstGeom prst="roundRect">
            <a:avLst>
              <a:gd name="adj" fmla="val 1612"/>
            </a:avLst>
          </a:prstGeom>
        </p:spPr>
        <p:txBody>
          <a:bodyPr anchor="ctr">
            <a:normAutofit/>
          </a:bodyPr>
          <a:lstStyle>
            <a:lvl1pPr marL="0" indent="0" algn="ctr">
              <a:buNone/>
              <a:defRPr sz="1600">
                <a:latin typeface="Montserrat" panose="00000500000000000000" pitchFamily="2" charset="0"/>
              </a:defRPr>
            </a:lvl1pPr>
          </a:lstStyle>
          <a:p>
            <a:r>
              <a:rPr lang="en-NL" dirty="0"/>
              <a:t>Click here to add an image</a:t>
            </a:r>
          </a:p>
          <a:p>
            <a:endParaRPr lang="en-NL" dirty="0"/>
          </a:p>
          <a:p>
            <a:endParaRPr lang="en-NL" dirty="0"/>
          </a:p>
        </p:txBody>
      </p:sp>
      <p:sp>
        <p:nvSpPr>
          <p:cNvPr id="29" name="Rectangle: Rounded Corners 28">
            <a:extLst>
              <a:ext uri="{FF2B5EF4-FFF2-40B4-BE49-F238E27FC236}">
                <a16:creationId xmlns:a16="http://schemas.microsoft.com/office/drawing/2014/main" id="{8FA79DE3-D5C8-416C-96D7-B11C85C27DE5}"/>
              </a:ext>
            </a:extLst>
          </p:cNvPr>
          <p:cNvSpPr/>
          <p:nvPr userDrawn="1"/>
        </p:nvSpPr>
        <p:spPr>
          <a:xfrm>
            <a:off x="780797" y="1641049"/>
            <a:ext cx="7991413" cy="3021386"/>
          </a:xfrm>
          <a:prstGeom prst="roundRect">
            <a:avLst>
              <a:gd name="adj" fmla="val 4815"/>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0" name="TextBox 29">
            <a:extLst>
              <a:ext uri="{FF2B5EF4-FFF2-40B4-BE49-F238E27FC236}">
                <a16:creationId xmlns:a16="http://schemas.microsoft.com/office/drawing/2014/main" id="{258A6315-20C5-4602-806F-A9FAD2BA25B0}"/>
              </a:ext>
            </a:extLst>
          </p:cNvPr>
          <p:cNvSpPr txBox="1"/>
          <p:nvPr userDrawn="1"/>
        </p:nvSpPr>
        <p:spPr>
          <a:xfrm>
            <a:off x="875664" y="1601365"/>
            <a:ext cx="653143" cy="1446550"/>
          </a:xfrm>
          <a:prstGeom prst="rect">
            <a:avLst/>
          </a:prstGeom>
          <a:noFill/>
        </p:spPr>
        <p:txBody>
          <a:bodyPr wrap="square" rtlCol="0">
            <a:spAutoFit/>
          </a:bodyPr>
          <a:lstStyle/>
          <a:p>
            <a:r>
              <a:rPr lang="en-NL" sz="8800" i="1" dirty="0">
                <a:solidFill>
                  <a:srgbClr val="2D2D2D"/>
                </a:solidFill>
                <a:latin typeface="Montserrat SemiBold" pitchFamily="2" charset="0"/>
              </a:rPr>
              <a:t>“</a:t>
            </a:r>
            <a:endParaRPr lang="nl-NL" sz="8800" i="1" dirty="0">
              <a:solidFill>
                <a:srgbClr val="2D2D2D"/>
              </a:solidFill>
              <a:latin typeface="Montserrat SemiBold" pitchFamily="2" charset="0"/>
            </a:endParaRPr>
          </a:p>
        </p:txBody>
      </p:sp>
      <p:sp>
        <p:nvSpPr>
          <p:cNvPr id="31" name="TextBox 30">
            <a:extLst>
              <a:ext uri="{FF2B5EF4-FFF2-40B4-BE49-F238E27FC236}">
                <a16:creationId xmlns:a16="http://schemas.microsoft.com/office/drawing/2014/main" id="{5E9D8150-EF26-4C53-AE98-C126E4C0EED7}"/>
              </a:ext>
            </a:extLst>
          </p:cNvPr>
          <p:cNvSpPr txBox="1"/>
          <p:nvPr userDrawn="1"/>
        </p:nvSpPr>
        <p:spPr>
          <a:xfrm>
            <a:off x="7953269" y="3770401"/>
            <a:ext cx="653143" cy="1446550"/>
          </a:xfrm>
          <a:prstGeom prst="rect">
            <a:avLst/>
          </a:prstGeom>
          <a:noFill/>
        </p:spPr>
        <p:txBody>
          <a:bodyPr wrap="square" rtlCol="0">
            <a:spAutoFit/>
          </a:bodyPr>
          <a:lstStyle/>
          <a:p>
            <a:r>
              <a:rPr lang="en-NL" sz="8800" i="1" dirty="0">
                <a:solidFill>
                  <a:srgbClr val="2D2D2D"/>
                </a:solidFill>
                <a:latin typeface="Montserrat SemiBold" pitchFamily="2" charset="0"/>
              </a:rPr>
              <a:t>”</a:t>
            </a:r>
            <a:endParaRPr lang="nl-NL" sz="8800" i="1" dirty="0">
              <a:solidFill>
                <a:srgbClr val="2D2D2D"/>
              </a:solidFill>
              <a:latin typeface="Montserrat SemiBold" pitchFamily="2" charset="0"/>
            </a:endParaRPr>
          </a:p>
        </p:txBody>
      </p:sp>
      <p:sp>
        <p:nvSpPr>
          <p:cNvPr id="36" name="Text Placeholder 4">
            <a:extLst>
              <a:ext uri="{FF2B5EF4-FFF2-40B4-BE49-F238E27FC236}">
                <a16:creationId xmlns:a16="http://schemas.microsoft.com/office/drawing/2014/main" id="{579CE8E9-A79A-4D25-83BE-9B8D0934AC97}"/>
              </a:ext>
            </a:extLst>
          </p:cNvPr>
          <p:cNvSpPr>
            <a:spLocks noGrp="1"/>
          </p:cNvSpPr>
          <p:nvPr>
            <p:ph type="body" sz="quarter" idx="57"/>
          </p:nvPr>
        </p:nvSpPr>
        <p:spPr bwMode="invGray">
          <a:xfrm>
            <a:off x="1807944" y="1881072"/>
            <a:ext cx="5937118" cy="2541340"/>
          </a:xfrm>
          <a:prstGeom prst="rect">
            <a:avLst/>
          </a:prstGeom>
        </p:spPr>
        <p:txBody>
          <a:bodyPr anchor="ctr">
            <a:normAutofit/>
          </a:bodyPr>
          <a:lstStyle>
            <a:lvl1pPr marL="0" indent="0" algn="ctr">
              <a:buNone/>
              <a:defRPr sz="1800" i="1">
                <a:solidFill>
                  <a:srgbClr val="2D2D2D"/>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52352231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4_Questions">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4EEB59C1-DBAE-B7DE-42D6-1DCE324A29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8791D0FA-6B99-42E5-B721-5BEB4B07EF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
        <p:nvSpPr>
          <p:cNvPr id="2" name="Title 1">
            <a:extLst>
              <a:ext uri="{FF2B5EF4-FFF2-40B4-BE49-F238E27FC236}">
                <a16:creationId xmlns:a16="http://schemas.microsoft.com/office/drawing/2014/main" id="{A077BA4E-0064-451B-B04F-30179C0144FC}"/>
              </a:ext>
            </a:extLst>
          </p:cNvPr>
          <p:cNvSpPr>
            <a:spLocks noGrp="1"/>
          </p:cNvSpPr>
          <p:nvPr>
            <p:ph type="ctrTitle" hasCustomPrompt="1"/>
          </p:nvPr>
        </p:nvSpPr>
        <p:spPr>
          <a:xfrm>
            <a:off x="804016" y="2591220"/>
            <a:ext cx="9144000" cy="1137797"/>
          </a:xfrm>
          <a:prstGeom prst="rect">
            <a:avLst/>
          </a:prstGeom>
        </p:spPr>
        <p:txBody>
          <a:bodyPr anchor="b">
            <a:normAutofit/>
          </a:bodyPr>
          <a:lstStyle>
            <a:lvl1pPr algn="l">
              <a:lnSpc>
                <a:spcPct val="100000"/>
              </a:lnSpc>
              <a:defRPr sz="3800" spc="0">
                <a:solidFill>
                  <a:srgbClr val="000000"/>
                </a:solidFill>
                <a:latin typeface="Montserrat SemiBold" pitchFamily="2" charset="0"/>
              </a:defRPr>
            </a:lvl1pPr>
          </a:lstStyle>
          <a:p>
            <a:r>
              <a:rPr lang="en-NL" dirty="0"/>
              <a:t>Questions</a:t>
            </a:r>
            <a:endParaRPr lang="nl-NL" dirty="0"/>
          </a:p>
        </p:txBody>
      </p:sp>
    </p:spTree>
    <p:extLst>
      <p:ext uri="{BB962C8B-B14F-4D97-AF65-F5344CB8AC3E}">
        <p14:creationId xmlns:p14="http://schemas.microsoft.com/office/powerpoint/2010/main" val="4627271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ne column - chart lef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7" name="Chart Placeholder 6">
            <a:extLst>
              <a:ext uri="{FF2B5EF4-FFF2-40B4-BE49-F238E27FC236}">
                <a16:creationId xmlns:a16="http://schemas.microsoft.com/office/drawing/2014/main" id="{6C72E7BA-6D3C-4D6A-9EA0-061F3E9E8324}"/>
              </a:ext>
            </a:extLst>
          </p:cNvPr>
          <p:cNvSpPr>
            <a:spLocks noGrp="1"/>
          </p:cNvSpPr>
          <p:nvPr>
            <p:ph type="chart" sz="quarter" idx="15" hasCustomPrompt="1"/>
          </p:nvPr>
        </p:nvSpPr>
        <p:spPr>
          <a:xfrm>
            <a:off x="414338" y="1316764"/>
            <a:ext cx="5037248" cy="4636563"/>
          </a:xfrm>
          <a:prstGeom prst="rect">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Placeholder for chart</a:t>
            </a:r>
            <a:endParaRPr lang="nl-NL" dirty="0"/>
          </a:p>
        </p:txBody>
      </p:sp>
      <p:sp>
        <p:nvSpPr>
          <p:cNvPr id="8" name="Text Placeholder 5">
            <a:extLst>
              <a:ext uri="{FF2B5EF4-FFF2-40B4-BE49-F238E27FC236}">
                <a16:creationId xmlns:a16="http://schemas.microsoft.com/office/drawing/2014/main" id="{DDA4C3D8-8F24-457D-A0D3-C853BE2888F2}"/>
              </a:ext>
            </a:extLst>
          </p:cNvPr>
          <p:cNvSpPr>
            <a:spLocks noGrp="1"/>
          </p:cNvSpPr>
          <p:nvPr>
            <p:ph type="body" sz="quarter" idx="11"/>
          </p:nvPr>
        </p:nvSpPr>
        <p:spPr>
          <a:xfrm>
            <a:off x="6188704" y="1316503"/>
            <a:ext cx="5612095" cy="4636563"/>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258555406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4_Closing slide">
    <p:spTree>
      <p:nvGrpSpPr>
        <p:cNvPr id="1" name=""/>
        <p:cNvGrpSpPr/>
        <p:nvPr/>
      </p:nvGrpSpPr>
      <p:grpSpPr>
        <a:xfrm>
          <a:off x="0" y="0"/>
          <a:ext cx="0" cy="0"/>
          <a:chOff x="0" y="0"/>
          <a:chExt cx="0" cy="0"/>
        </a:xfrm>
      </p:grpSpPr>
      <p:pic>
        <p:nvPicPr>
          <p:cNvPr id="5" name="Picture 4" descr="A picture containing logo&#10;&#10;Description automatically generated">
            <a:extLst>
              <a:ext uri="{FF2B5EF4-FFF2-40B4-BE49-F238E27FC236}">
                <a16:creationId xmlns:a16="http://schemas.microsoft.com/office/drawing/2014/main" id="{5DE32A2A-EB48-472D-6F63-FA7245303B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Graphic 12">
            <a:extLst>
              <a:ext uri="{FF2B5EF4-FFF2-40B4-BE49-F238E27FC236}">
                <a16:creationId xmlns:a16="http://schemas.microsoft.com/office/drawing/2014/main" id="{A53A17A6-5D4E-4132-A874-B1C2B83253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
        <p:nvSpPr>
          <p:cNvPr id="2" name="Title 1">
            <a:extLst>
              <a:ext uri="{FF2B5EF4-FFF2-40B4-BE49-F238E27FC236}">
                <a16:creationId xmlns:a16="http://schemas.microsoft.com/office/drawing/2014/main" id="{1E00396B-D127-B118-DD47-0A376F2B4743}"/>
              </a:ext>
            </a:extLst>
          </p:cNvPr>
          <p:cNvSpPr>
            <a:spLocks noGrp="1"/>
          </p:cNvSpPr>
          <p:nvPr>
            <p:ph type="ctrTitle" hasCustomPrompt="1"/>
          </p:nvPr>
        </p:nvSpPr>
        <p:spPr>
          <a:xfrm>
            <a:off x="804016" y="2746861"/>
            <a:ext cx="3591339" cy="682140"/>
          </a:xfrm>
          <a:prstGeom prst="rect">
            <a:avLst/>
          </a:prstGeom>
        </p:spPr>
        <p:txBody>
          <a:bodyPr anchor="t">
            <a:normAutofit/>
          </a:bodyPr>
          <a:lstStyle>
            <a:lvl1pPr algn="l">
              <a:lnSpc>
                <a:spcPct val="100000"/>
              </a:lnSpc>
              <a:defRPr sz="3800" spc="0">
                <a:solidFill>
                  <a:schemeClr val="bg1"/>
                </a:solidFill>
                <a:latin typeface="Montserrat SemiBold" pitchFamily="2" charset="0"/>
              </a:defRPr>
            </a:lvl1pPr>
          </a:lstStyle>
          <a:p>
            <a:r>
              <a:rPr lang="en-NL" dirty="0"/>
              <a:t>Thank you!</a:t>
            </a:r>
            <a:endParaRPr lang="nl-NL" dirty="0"/>
          </a:p>
        </p:txBody>
      </p:sp>
      <p:sp>
        <p:nvSpPr>
          <p:cNvPr id="3" name="Subtitle 2">
            <a:extLst>
              <a:ext uri="{FF2B5EF4-FFF2-40B4-BE49-F238E27FC236}">
                <a16:creationId xmlns:a16="http://schemas.microsoft.com/office/drawing/2014/main" id="{72F4EE82-9623-C4DC-13DE-20F5E9831083}"/>
              </a:ext>
            </a:extLst>
          </p:cNvPr>
          <p:cNvSpPr>
            <a:spLocks noGrp="1"/>
          </p:cNvSpPr>
          <p:nvPr>
            <p:ph type="subTitle" idx="1" hasCustomPrompt="1"/>
          </p:nvPr>
        </p:nvSpPr>
        <p:spPr>
          <a:xfrm>
            <a:off x="804016" y="3905667"/>
            <a:ext cx="3388716" cy="192738"/>
          </a:xfrm>
          <a:prstGeom prst="rect">
            <a:avLst/>
          </a:prstGeom>
        </p:spPr>
        <p:txBody>
          <a:bodyPr anchor="ctr">
            <a:noAutofit/>
          </a:bodyPr>
          <a:lstStyle>
            <a:lvl1pPr marL="0" indent="0" algn="l">
              <a:buNone/>
              <a:defRPr sz="1200">
                <a:solidFill>
                  <a:schemeClr val="bg1"/>
                </a:solidFill>
                <a:latin typeface="Montserrat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NL" dirty="0"/>
              <a:t>For more information please contact:</a:t>
            </a:r>
            <a:endParaRPr lang="en-US" dirty="0"/>
          </a:p>
        </p:txBody>
      </p:sp>
    </p:spTree>
    <p:extLst>
      <p:ext uri="{BB962C8B-B14F-4D97-AF65-F5344CB8AC3E}">
        <p14:creationId xmlns:p14="http://schemas.microsoft.com/office/powerpoint/2010/main" val="296846918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_Three column title">
    <p:spTree>
      <p:nvGrpSpPr>
        <p:cNvPr id="1" name=""/>
        <p:cNvGrpSpPr/>
        <p:nvPr/>
      </p:nvGrpSpPr>
      <p:grpSpPr>
        <a:xfrm>
          <a:off x="0" y="0"/>
          <a:ext cx="0" cy="0"/>
          <a:chOff x="0" y="0"/>
          <a:chExt cx="0" cy="0"/>
        </a:xfrm>
      </p:grpSpPr>
      <p:sp>
        <p:nvSpPr>
          <p:cNvPr id="27" name="Text Placeholder 5">
            <a:extLst>
              <a:ext uri="{FF2B5EF4-FFF2-40B4-BE49-F238E27FC236}">
                <a16:creationId xmlns:a16="http://schemas.microsoft.com/office/drawing/2014/main" id="{A99F561A-3D04-4AD1-B624-3E5304B57315}"/>
              </a:ext>
            </a:extLst>
          </p:cNvPr>
          <p:cNvSpPr>
            <a:spLocks noGrp="1"/>
          </p:cNvSpPr>
          <p:nvPr>
            <p:ph type="body" sz="quarter" idx="23" hasCustomPrompt="1"/>
          </p:nvPr>
        </p:nvSpPr>
        <p:spPr bwMode="invGray">
          <a:xfrm>
            <a:off x="427567" y="1432984"/>
            <a:ext cx="5511594" cy="512064"/>
          </a:xfrm>
        </p:spPr>
        <p:txBody>
          <a:bodyPr lIns="0" tIns="0" rIns="0" bIns="0" anchor="ctr" anchorCtr="0"/>
          <a:lstStyle>
            <a:lvl1pPr marL="0" indent="0" algn="l">
              <a:buNone/>
              <a:defRPr sz="1867">
                <a:solidFill>
                  <a:schemeClr val="accent1"/>
                </a:solidFill>
                <a:latin typeface="+mj-lt"/>
              </a:defRPr>
            </a:lvl1pPr>
          </a:lstStyle>
          <a:p>
            <a:pPr lvl="0"/>
            <a:r>
              <a:rPr lang="en-US" dirty="0"/>
              <a:t>Title</a:t>
            </a:r>
          </a:p>
        </p:txBody>
      </p:sp>
      <p:sp>
        <p:nvSpPr>
          <p:cNvPr id="47" name="Text Placeholder 5">
            <a:extLst>
              <a:ext uri="{FF2B5EF4-FFF2-40B4-BE49-F238E27FC236}">
                <a16:creationId xmlns:a16="http://schemas.microsoft.com/office/drawing/2014/main" id="{B8813ED6-0387-4311-86DE-6EE0C77DE451}"/>
              </a:ext>
            </a:extLst>
          </p:cNvPr>
          <p:cNvSpPr>
            <a:spLocks noGrp="1"/>
          </p:cNvSpPr>
          <p:nvPr>
            <p:ph type="body" sz="quarter" idx="24" hasCustomPrompt="1"/>
          </p:nvPr>
        </p:nvSpPr>
        <p:spPr bwMode="invGray">
          <a:xfrm>
            <a:off x="6289206" y="1432984"/>
            <a:ext cx="5511594" cy="512064"/>
          </a:xfrm>
        </p:spPr>
        <p:txBody>
          <a:bodyPr lIns="0" tIns="0" rIns="0" bIns="0" anchor="ctr" anchorCtr="0"/>
          <a:lstStyle>
            <a:lvl1pPr marL="0" indent="0" algn="l">
              <a:buNone/>
              <a:defRPr sz="1867">
                <a:solidFill>
                  <a:schemeClr val="accent1"/>
                </a:solidFill>
                <a:latin typeface="+mj-lt"/>
              </a:defRPr>
            </a:lvl1pPr>
          </a:lstStyle>
          <a:p>
            <a:pPr lvl="0"/>
            <a:r>
              <a:rPr lang="en-US" dirty="0"/>
              <a:t>Title</a:t>
            </a: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427567" y="2133597"/>
            <a:ext cx="5511594" cy="3962400"/>
          </a:xfrm>
        </p:spPr>
        <p:txBody>
          <a:bodyPr lIns="0" tIns="0" rIns="0" bIns="0" anchor="t" anchorCtr="0"/>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6289206" y="2133597"/>
            <a:ext cx="5511594" cy="3962400"/>
          </a:xfrm>
        </p:spPr>
        <p:txBody>
          <a:bodyPr lIns="0" tIns="0" rIns="0" bIns="0" anchor="t" anchorCtr="0"/>
          <a:lstStyle>
            <a:lvl1pPr marL="243834" indent="-243834" algn="l">
              <a:buFont typeface="Arial" panose="020B0604020202020204" pitchFamily="34" charset="0"/>
              <a:buChar char="•"/>
              <a:defRPr sz="1600">
                <a:latin typeface="+mn-lt"/>
              </a:defRPr>
            </a:lvl1pPr>
          </a:lstStyle>
          <a:p>
            <a:pPr lvl="0"/>
            <a:r>
              <a:rPr lang="en-US" dirty="0"/>
              <a:t>Text</a:t>
            </a:r>
          </a:p>
        </p:txBody>
      </p:sp>
      <p:cxnSp>
        <p:nvCxnSpPr>
          <p:cNvPr id="22" name="Straight Connector 21">
            <a:extLst>
              <a:ext uri="{FF2B5EF4-FFF2-40B4-BE49-F238E27FC236}">
                <a16:creationId xmlns:a16="http://schemas.microsoft.com/office/drawing/2014/main" id="{C965112B-F066-4167-AA5D-CEB0B5B9A4A3}"/>
              </a:ext>
            </a:extLst>
          </p:cNvPr>
          <p:cNvCxnSpPr>
            <a:cxnSpLocks/>
          </p:cNvCxnSpPr>
          <p:nvPr userDrawn="1"/>
        </p:nvCxnSpPr>
        <p:spPr bwMode="invGray">
          <a:xfrm>
            <a:off x="427567" y="2039323"/>
            <a:ext cx="5511592" cy="0"/>
          </a:xfrm>
          <a:prstGeom prst="line">
            <a:avLst/>
          </a:prstGeom>
          <a:ln>
            <a:gradFill flip="none" rotWithShape="1">
              <a:gsLst>
                <a:gs pos="50000">
                  <a:schemeClr val="accent1"/>
                </a:gs>
                <a:gs pos="100000">
                  <a:schemeClr val="accent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7D21243-3478-49BC-8C0E-62AF89B2F788}"/>
              </a:ext>
            </a:extLst>
          </p:cNvPr>
          <p:cNvCxnSpPr>
            <a:cxnSpLocks/>
          </p:cNvCxnSpPr>
          <p:nvPr userDrawn="1"/>
        </p:nvCxnSpPr>
        <p:spPr bwMode="invGray">
          <a:xfrm>
            <a:off x="6289206" y="2039323"/>
            <a:ext cx="5511593" cy="0"/>
          </a:xfrm>
          <a:prstGeom prst="line">
            <a:avLst/>
          </a:prstGeom>
          <a:ln>
            <a:gradFill flip="none" rotWithShape="1">
              <a:gsLst>
                <a:gs pos="50000">
                  <a:schemeClr val="accent1"/>
                </a:gs>
                <a:gs pos="100000">
                  <a:schemeClr val="accent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6B08752A-AC9A-54CF-D6A1-0518BF4B15DA}"/>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D5682FE8-C7ED-7FDB-F0D2-D2C2950E94B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224074521"/>
      </p:ext>
    </p:extLst>
  </p:cSld>
  <p:clrMapOvr>
    <a:masterClrMapping/>
  </p:clrMapOvr>
  <p:hf hdr="0" ftr="0" dt="0"/>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4_Two colum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bwMode="invGray">
          <a:xfrm>
            <a:off x="303548" y="1316765"/>
            <a:ext cx="5608320" cy="4779235"/>
          </a:xfrm>
          <a:prstGeom prst="rect">
            <a:avLst/>
          </a:prstGeom>
        </p:spPr>
        <p:txBody>
          <a:bodyPr/>
          <a:lstStyle>
            <a:lvl1pPr>
              <a:lnSpc>
                <a:spcPct val="100000"/>
              </a:lnSpc>
              <a:spcAft>
                <a:spcPts val="533"/>
              </a:spcAft>
              <a:buClr>
                <a:schemeClr val="tx1"/>
              </a:buClr>
              <a:defRPr/>
            </a:lvl1pPr>
            <a:lvl2pPr>
              <a:lnSpc>
                <a:spcPct val="100000"/>
              </a:lnSpc>
              <a:spcAft>
                <a:spcPts val="533"/>
              </a:spcAft>
              <a:buClr>
                <a:schemeClr val="tx1"/>
              </a:buClr>
              <a:defRPr/>
            </a:lvl2pPr>
            <a:lvl3pPr>
              <a:lnSpc>
                <a:spcPct val="100000"/>
              </a:lnSpc>
              <a:spcAft>
                <a:spcPts val="533"/>
              </a:spcAft>
              <a:buClr>
                <a:schemeClr val="tx1"/>
              </a:buClr>
              <a:defRPr/>
            </a:lvl3pPr>
            <a:lvl4pPr marL="877802" marR="0" indent="-219451" algn="l" defTabSz="1219170" rtl="0" eaLnBrk="1" fontAlgn="auto" latinLnBrk="0" hangingPunct="1">
              <a:lnSpc>
                <a:spcPct val="100000"/>
              </a:lnSpc>
              <a:spcBef>
                <a:spcPts val="0"/>
              </a:spcBef>
              <a:spcAft>
                <a:spcPts val="533"/>
              </a:spcAft>
              <a:buClr>
                <a:schemeClr val="tx1"/>
              </a:buClr>
              <a:buSzTx/>
              <a:buFont typeface="Arial" panose="020B0604020202020204" pitchFamily="34" charset="0"/>
              <a:buChar char="•"/>
              <a:tabLst/>
              <a:defRPr/>
            </a:lvl4pPr>
          </a:lstStyle>
          <a:p>
            <a:pPr lvl="0"/>
            <a:r>
              <a:rPr lang="nl-NL" dirty="0"/>
              <a:t>Paragraph 01 (Raleway Medium 14 pt)</a:t>
            </a:r>
          </a:p>
          <a:p>
            <a:pPr lvl="1"/>
            <a:r>
              <a:rPr lang="nl-NL" dirty="0"/>
              <a:t>Paragraph 02 (Raleway Light 12 pt)</a:t>
            </a:r>
          </a:p>
          <a:p>
            <a:pPr lvl="2"/>
            <a:r>
              <a:rPr lang="nl-NL" dirty="0"/>
              <a:t>Paragraph 03 (Raleway Light 11 pt)</a:t>
            </a:r>
          </a:p>
          <a:p>
            <a:pPr lvl="3"/>
            <a:r>
              <a:rPr lang="en-US" dirty="0"/>
              <a:t>Paragraph 04 (</a:t>
            </a:r>
            <a:r>
              <a:rPr lang="en-US" dirty="0" err="1"/>
              <a:t>Raleway</a:t>
            </a:r>
            <a:r>
              <a:rPr lang="en-US" dirty="0"/>
              <a:t> Light 10 </a:t>
            </a:r>
            <a:r>
              <a:rPr lang="en-US" dirty="0" err="1"/>
              <a:t>pt</a:t>
            </a:r>
            <a:r>
              <a:rPr lang="en-US" dirty="0"/>
              <a:t>)</a:t>
            </a:r>
            <a:endParaRPr lang="nl-NL" dirty="0"/>
          </a:p>
        </p:txBody>
      </p:sp>
      <p:sp>
        <p:nvSpPr>
          <p:cNvPr id="6" name="Content Placeholder 2">
            <a:extLst>
              <a:ext uri="{FF2B5EF4-FFF2-40B4-BE49-F238E27FC236}">
                <a16:creationId xmlns:a16="http://schemas.microsoft.com/office/drawing/2014/main" id="{8F0C999C-E8DD-4EB6-823D-52177C9EEB31}"/>
              </a:ext>
            </a:extLst>
          </p:cNvPr>
          <p:cNvSpPr>
            <a:spLocks noGrp="1"/>
          </p:cNvSpPr>
          <p:nvPr>
            <p:ph idx="11" hasCustomPrompt="1"/>
          </p:nvPr>
        </p:nvSpPr>
        <p:spPr bwMode="invGray">
          <a:xfrm>
            <a:off x="6131324" y="1316765"/>
            <a:ext cx="5608320" cy="4779235"/>
          </a:xfrm>
          <a:prstGeom prst="rect">
            <a:avLst/>
          </a:prstGeom>
        </p:spPr>
        <p:txBody>
          <a:bodyPr/>
          <a:lstStyle>
            <a:lvl1pPr>
              <a:lnSpc>
                <a:spcPct val="100000"/>
              </a:lnSpc>
              <a:spcAft>
                <a:spcPts val="533"/>
              </a:spcAft>
              <a:buClr>
                <a:schemeClr val="tx1"/>
              </a:buClr>
              <a:defRPr/>
            </a:lvl1pPr>
            <a:lvl2pPr>
              <a:lnSpc>
                <a:spcPct val="100000"/>
              </a:lnSpc>
              <a:spcAft>
                <a:spcPts val="533"/>
              </a:spcAft>
              <a:buClr>
                <a:schemeClr val="tx1"/>
              </a:buClr>
              <a:defRPr/>
            </a:lvl2pPr>
            <a:lvl3pPr>
              <a:lnSpc>
                <a:spcPct val="100000"/>
              </a:lnSpc>
              <a:spcAft>
                <a:spcPts val="533"/>
              </a:spcAft>
              <a:buClr>
                <a:schemeClr val="tx1"/>
              </a:buClr>
              <a:defRPr/>
            </a:lvl3pPr>
            <a:lvl4pPr marL="877802" marR="0" indent="-219451" algn="l" defTabSz="1219170" rtl="0" eaLnBrk="1" fontAlgn="auto" latinLnBrk="0" hangingPunct="1">
              <a:lnSpc>
                <a:spcPct val="100000"/>
              </a:lnSpc>
              <a:spcBef>
                <a:spcPts val="0"/>
              </a:spcBef>
              <a:spcAft>
                <a:spcPts val="533"/>
              </a:spcAft>
              <a:buClr>
                <a:schemeClr val="tx1"/>
              </a:buClr>
              <a:buSzTx/>
              <a:buFont typeface="Arial" panose="020B0604020202020204" pitchFamily="34" charset="0"/>
              <a:buChar char="•"/>
              <a:tabLst/>
              <a:defRPr/>
            </a:lvl4pPr>
          </a:lstStyle>
          <a:p>
            <a:pPr lvl="0"/>
            <a:r>
              <a:rPr lang="nl-NL" dirty="0"/>
              <a:t>Paragraph 01 (Raleway Medium 14 pt)</a:t>
            </a:r>
          </a:p>
          <a:p>
            <a:pPr lvl="1"/>
            <a:r>
              <a:rPr lang="nl-NL" dirty="0"/>
              <a:t>Paragraph 02 (Raleway Light 12 pt)</a:t>
            </a:r>
          </a:p>
          <a:p>
            <a:pPr lvl="2"/>
            <a:r>
              <a:rPr lang="nl-NL" dirty="0"/>
              <a:t>Paragraph 03 (Raleway Light 11 pt)</a:t>
            </a:r>
          </a:p>
          <a:p>
            <a:pPr lvl="3"/>
            <a:r>
              <a:rPr lang="en-US" dirty="0"/>
              <a:t>Paragraph 04 (</a:t>
            </a:r>
            <a:r>
              <a:rPr lang="en-US" dirty="0" err="1"/>
              <a:t>Raleway</a:t>
            </a:r>
            <a:r>
              <a:rPr lang="en-US" dirty="0"/>
              <a:t> Light 10 </a:t>
            </a:r>
            <a:r>
              <a:rPr lang="en-US" dirty="0" err="1"/>
              <a:t>pt</a:t>
            </a:r>
            <a:r>
              <a:rPr lang="en-US" dirty="0"/>
              <a:t>)</a:t>
            </a:r>
            <a:endParaRPr lang="nl-NL" dirty="0"/>
          </a:p>
        </p:txBody>
      </p:sp>
      <p:sp>
        <p:nvSpPr>
          <p:cNvPr id="2" name="Title 1">
            <a:extLst>
              <a:ext uri="{FF2B5EF4-FFF2-40B4-BE49-F238E27FC236}">
                <a16:creationId xmlns:a16="http://schemas.microsoft.com/office/drawing/2014/main" id="{F4096816-C8D8-4D33-ADC6-A0DDE3C6E31E}"/>
              </a:ext>
            </a:extLst>
          </p:cNvPr>
          <p:cNvSpPr>
            <a:spLocks noGrp="1"/>
          </p:cNvSpPr>
          <p:nvPr>
            <p:ph type="title" hasCustomPrompt="1"/>
          </p:nvPr>
        </p:nvSpPr>
        <p:spPr bwMode="invGray">
          <a:xfrm>
            <a:off x="303548" y="164637"/>
            <a:ext cx="11436096" cy="975360"/>
          </a:xfrm>
        </p:spPr>
        <p:txBody>
          <a:bodyPr/>
          <a:lstStyle/>
          <a:p>
            <a:r>
              <a:rPr lang="en-US" dirty="0"/>
              <a:t>Title in </a:t>
            </a:r>
            <a:r>
              <a:rPr lang="en-US" dirty="0" err="1"/>
              <a:t>Raleway</a:t>
            </a:r>
            <a:r>
              <a:rPr lang="en-US" dirty="0"/>
              <a:t> </a:t>
            </a:r>
            <a:r>
              <a:rPr lang="en-US" dirty="0" err="1"/>
              <a:t>SemiBold</a:t>
            </a:r>
            <a:r>
              <a:rPr lang="en-US" dirty="0"/>
              <a:t> 20pt</a:t>
            </a:r>
          </a:p>
        </p:txBody>
      </p:sp>
      <p:sp>
        <p:nvSpPr>
          <p:cNvPr id="5" name="Text Placeholder 4">
            <a:extLst>
              <a:ext uri="{FF2B5EF4-FFF2-40B4-BE49-F238E27FC236}">
                <a16:creationId xmlns:a16="http://schemas.microsoft.com/office/drawing/2014/main" id="{EA2E3C4D-A53B-49B6-90E2-150065B8751E}"/>
              </a:ext>
            </a:extLst>
          </p:cNvPr>
          <p:cNvSpPr>
            <a:spLocks noGrp="1"/>
          </p:cNvSpPr>
          <p:nvPr>
            <p:ph type="body" sz="quarter" idx="10" hasCustomPrompt="1"/>
          </p:nvPr>
        </p:nvSpPr>
        <p:spPr bwMode="invGray">
          <a:xfrm>
            <a:off x="303547" y="556610"/>
            <a:ext cx="11436096" cy="580529"/>
          </a:xfrm>
        </p:spPr>
        <p:txBody>
          <a:bodyPr/>
          <a:lstStyle>
            <a:lvl1pPr marL="0" indent="0">
              <a:buNone/>
              <a:defRPr sz="2133">
                <a:solidFill>
                  <a:srgbClr val="0596FF"/>
                </a:solidFill>
                <a:latin typeface="+mj-lt"/>
              </a:defRPr>
            </a:lvl1pPr>
          </a:lstStyle>
          <a:p>
            <a:pPr lvl="0"/>
            <a:r>
              <a:rPr lang="en-US" dirty="0"/>
              <a:t>Subtitle in </a:t>
            </a:r>
            <a:r>
              <a:rPr lang="en-US" dirty="0" err="1"/>
              <a:t>Raleway</a:t>
            </a:r>
            <a:r>
              <a:rPr lang="en-US" dirty="0"/>
              <a:t> </a:t>
            </a:r>
            <a:r>
              <a:rPr lang="en-US" dirty="0" err="1"/>
              <a:t>SemiBold</a:t>
            </a:r>
            <a:r>
              <a:rPr lang="en-US" dirty="0"/>
              <a:t> 16pt</a:t>
            </a:r>
          </a:p>
        </p:txBody>
      </p:sp>
      <p:sp>
        <p:nvSpPr>
          <p:cNvPr id="7" name="Slide Number Placeholder 5">
            <a:extLst>
              <a:ext uri="{FF2B5EF4-FFF2-40B4-BE49-F238E27FC236}">
                <a16:creationId xmlns:a16="http://schemas.microsoft.com/office/drawing/2014/main" id="{2C033311-3EA2-455A-ADC5-5B2A99347282}"/>
              </a:ext>
            </a:extLst>
          </p:cNvPr>
          <p:cNvSpPr>
            <a:spLocks noGrp="1"/>
          </p:cNvSpPr>
          <p:nvPr>
            <p:ph type="sldNum" sz="quarter" idx="4"/>
          </p:nvPr>
        </p:nvSpPr>
        <p:spPr>
          <a:xfrm>
            <a:off x="5726084" y="6326612"/>
            <a:ext cx="591024" cy="288033"/>
          </a:xfrm>
          <a:prstGeom prst="rect">
            <a:avLst/>
          </a:prstGeom>
        </p:spPr>
        <p:txBody>
          <a:bodyPr vert="horz" lIns="91440" tIns="45720" rIns="91440" bIns="45720" rtlCol="0" anchor="ctr"/>
          <a:lstStyle>
            <a:lvl1pPr algn="ctr">
              <a:defRPr sz="1067">
                <a:solidFill>
                  <a:schemeClr val="tx1"/>
                </a:solidFill>
                <a:latin typeface="Raleway Medium" pitchFamily="2" charset="0"/>
                <a:ea typeface="Verdana" pitchFamily="34" charset="0"/>
                <a:cs typeface="Raleway Medium" pitchFamily="2" charset="0"/>
              </a:defRPr>
            </a:lvl1pPr>
          </a:lstStyle>
          <a:p>
            <a:fld id="{DAF489CC-3B7A-4DA5-A8C0-4984788D0EC5}" type="slidenum">
              <a:rPr lang="nl-NL" smtClean="0"/>
              <a:pPr/>
              <a:t>‹N°›</a:t>
            </a:fld>
            <a:endParaRPr lang="nl-NL" dirty="0"/>
          </a:p>
        </p:txBody>
      </p:sp>
    </p:spTree>
    <p:extLst>
      <p:ext uri="{BB962C8B-B14F-4D97-AF65-F5344CB8AC3E}">
        <p14:creationId xmlns:p14="http://schemas.microsoft.com/office/powerpoint/2010/main" val="1282001086"/>
      </p:ext>
    </p:extLst>
  </p:cSld>
  <p:clrMapOvr>
    <a:masterClrMapping/>
  </p:clrMapOvr>
  <p:hf hdr="0" ftr="0" dt="0"/>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_Title with 3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69198B-FBD2-D0C6-C5C9-946218CFDD8A}"/>
              </a:ext>
            </a:extLst>
          </p:cNvPr>
          <p:cNvSpPr/>
          <p:nvPr userDrawn="1"/>
        </p:nvSpPr>
        <p:spPr>
          <a:xfrm>
            <a:off x="8116734" y="1610139"/>
            <a:ext cx="3633215" cy="4535847"/>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C2641252-20BD-F57F-FE56-E4913EA12288}"/>
              </a:ext>
            </a:extLst>
          </p:cNvPr>
          <p:cNvSpPr/>
          <p:nvPr userDrawn="1"/>
        </p:nvSpPr>
        <p:spPr>
          <a:xfrm>
            <a:off x="427567" y="1610139"/>
            <a:ext cx="3633216" cy="4562061"/>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E2E015CC-AC1F-B888-90B5-FB3926B5AC9E}"/>
              </a:ext>
            </a:extLst>
          </p:cNvPr>
          <p:cNvSpPr/>
          <p:nvPr userDrawn="1"/>
        </p:nvSpPr>
        <p:spPr>
          <a:xfrm>
            <a:off x="4277120" y="1610140"/>
            <a:ext cx="3613337" cy="4535848"/>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Rounded Corners 26">
            <a:extLst>
              <a:ext uri="{FF2B5EF4-FFF2-40B4-BE49-F238E27FC236}">
                <a16:creationId xmlns:a16="http://schemas.microsoft.com/office/drawing/2014/main" id="{DED66E28-51A1-4EDD-9DCC-EC73859E41C7}"/>
              </a:ext>
            </a:extLst>
          </p:cNvPr>
          <p:cNvSpPr/>
          <p:nvPr userDrawn="1"/>
        </p:nvSpPr>
        <p:spPr bwMode="invGray">
          <a:xfrm>
            <a:off x="8106794" y="1432984"/>
            <a:ext cx="3651197" cy="721331"/>
          </a:xfrm>
          <a:prstGeom prst="roundRect">
            <a:avLst/>
          </a:prstGeom>
          <a:gradFill flip="none" rotWithShape="1">
            <a:gsLst>
              <a:gs pos="0">
                <a:schemeClr val="bg2"/>
              </a:gs>
              <a:gs pos="37000">
                <a:srgbClr val="002D3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chemeClr val="accent4"/>
              </a:solidFill>
              <a:latin typeface="+mj-lt"/>
            </a:endParaRPr>
          </a:p>
        </p:txBody>
      </p:sp>
      <p:sp>
        <p:nvSpPr>
          <p:cNvPr id="21" name="Rectangle: Rounded Corners 20">
            <a:extLst>
              <a:ext uri="{FF2B5EF4-FFF2-40B4-BE49-F238E27FC236}">
                <a16:creationId xmlns:a16="http://schemas.microsoft.com/office/drawing/2014/main" id="{1B1E5C47-290E-4DD8-AE0F-3D43227016A2}"/>
              </a:ext>
            </a:extLst>
          </p:cNvPr>
          <p:cNvSpPr/>
          <p:nvPr userDrawn="1"/>
        </p:nvSpPr>
        <p:spPr bwMode="invGray">
          <a:xfrm>
            <a:off x="427567" y="1432984"/>
            <a:ext cx="3636508" cy="721331"/>
          </a:xfrm>
          <a:prstGeom prst="roundRect">
            <a:avLst/>
          </a:prstGeom>
          <a:gradFill flip="none" rotWithShape="1">
            <a:gsLst>
              <a:gs pos="0">
                <a:schemeClr val="bg2"/>
              </a:gs>
              <a:gs pos="37000">
                <a:srgbClr val="002D3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67" dirty="0">
              <a:solidFill>
                <a:schemeClr val="accent1"/>
              </a:solidFill>
              <a:latin typeface="+mj-lt"/>
            </a:endParaRPr>
          </a:p>
        </p:txBody>
      </p:sp>
      <p:sp>
        <p:nvSpPr>
          <p:cNvPr id="22" name="Rectangle: Rounded Corners 21">
            <a:extLst>
              <a:ext uri="{FF2B5EF4-FFF2-40B4-BE49-F238E27FC236}">
                <a16:creationId xmlns:a16="http://schemas.microsoft.com/office/drawing/2014/main" id="{7984E68D-245D-427A-865A-C7013D0986B5}"/>
              </a:ext>
            </a:extLst>
          </p:cNvPr>
          <p:cNvSpPr/>
          <p:nvPr userDrawn="1"/>
        </p:nvSpPr>
        <p:spPr bwMode="invGray">
          <a:xfrm>
            <a:off x="4263887" y="1432984"/>
            <a:ext cx="3636508" cy="721331"/>
          </a:xfrm>
          <a:prstGeom prst="roundRect">
            <a:avLst/>
          </a:prstGeom>
          <a:gradFill flip="none" rotWithShape="1">
            <a:gsLst>
              <a:gs pos="0">
                <a:schemeClr val="bg2"/>
              </a:gs>
              <a:gs pos="37000">
                <a:srgbClr val="002D3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67" dirty="0">
              <a:solidFill>
                <a:schemeClr val="accent4"/>
              </a:solidFill>
              <a:latin typeface="+mj-lt"/>
            </a:endParaRPr>
          </a:p>
        </p:txBody>
      </p:sp>
      <p:sp>
        <p:nvSpPr>
          <p:cNvPr id="25" name="Text Placeholder 5">
            <a:extLst>
              <a:ext uri="{FF2B5EF4-FFF2-40B4-BE49-F238E27FC236}">
                <a16:creationId xmlns:a16="http://schemas.microsoft.com/office/drawing/2014/main" id="{8DC324A1-4EA0-4B60-8634-9BB3EA2FF481}"/>
              </a:ext>
            </a:extLst>
          </p:cNvPr>
          <p:cNvSpPr>
            <a:spLocks noGrp="1"/>
          </p:cNvSpPr>
          <p:nvPr>
            <p:ph type="body" sz="quarter" idx="23" hasCustomPrompt="1"/>
          </p:nvPr>
        </p:nvSpPr>
        <p:spPr bwMode="invGray">
          <a:xfrm>
            <a:off x="427567" y="1432984"/>
            <a:ext cx="3633216" cy="719328"/>
          </a:xfrm>
        </p:spPr>
        <p:txBody>
          <a:bodyPr lIns="91440" tIns="45720" rIns="91440" bIns="45720" anchor="ctr"/>
          <a:lstStyle>
            <a:lvl1pPr marL="0" indent="0" algn="l">
              <a:buNone/>
              <a:defRPr sz="1600">
                <a:solidFill>
                  <a:schemeClr val="bg1"/>
                </a:solidFill>
                <a:latin typeface="+mj-lt"/>
              </a:defRPr>
            </a:lvl1pPr>
          </a:lstStyle>
          <a:p>
            <a:pPr lvl="0"/>
            <a:r>
              <a:rPr lang="en-US" dirty="0"/>
              <a:t>Title</a:t>
            </a:r>
          </a:p>
        </p:txBody>
      </p:sp>
      <p:sp>
        <p:nvSpPr>
          <p:cNvPr id="26" name="Text Placeholder 5">
            <a:extLst>
              <a:ext uri="{FF2B5EF4-FFF2-40B4-BE49-F238E27FC236}">
                <a16:creationId xmlns:a16="http://schemas.microsoft.com/office/drawing/2014/main" id="{57EF9072-27DC-4A6B-AC6A-03E9331EFCE7}"/>
              </a:ext>
            </a:extLst>
          </p:cNvPr>
          <p:cNvSpPr>
            <a:spLocks noGrp="1"/>
          </p:cNvSpPr>
          <p:nvPr>
            <p:ph type="body" sz="quarter" idx="24" hasCustomPrompt="1"/>
          </p:nvPr>
        </p:nvSpPr>
        <p:spPr bwMode="invGray">
          <a:xfrm>
            <a:off x="4267181" y="1432984"/>
            <a:ext cx="3633216" cy="719328"/>
          </a:xfrm>
        </p:spPr>
        <p:txBody>
          <a:bodyPr lIns="91440" tIns="45720" rIns="91440" bIns="45720" anchor="ctr"/>
          <a:lstStyle>
            <a:lvl1pPr marL="0" indent="0" algn="l">
              <a:buNone/>
              <a:defRPr sz="1600">
                <a:solidFill>
                  <a:schemeClr val="bg1"/>
                </a:solidFill>
                <a:latin typeface="+mj-lt"/>
              </a:defRPr>
            </a:lvl1pPr>
          </a:lstStyle>
          <a:p>
            <a:pPr lvl="0"/>
            <a:r>
              <a:rPr lang="en-US" dirty="0"/>
              <a:t>Title</a:t>
            </a:r>
          </a:p>
        </p:txBody>
      </p:sp>
      <p:sp>
        <p:nvSpPr>
          <p:cNvPr id="28" name="Text Placeholder 5">
            <a:extLst>
              <a:ext uri="{FF2B5EF4-FFF2-40B4-BE49-F238E27FC236}">
                <a16:creationId xmlns:a16="http://schemas.microsoft.com/office/drawing/2014/main" id="{DE29ADF8-A949-4BF8-9F98-C3A577F67A49}"/>
              </a:ext>
            </a:extLst>
          </p:cNvPr>
          <p:cNvSpPr>
            <a:spLocks noGrp="1"/>
          </p:cNvSpPr>
          <p:nvPr>
            <p:ph type="body" sz="quarter" idx="25" hasCustomPrompt="1"/>
          </p:nvPr>
        </p:nvSpPr>
        <p:spPr bwMode="invGray">
          <a:xfrm>
            <a:off x="8106795" y="1432984"/>
            <a:ext cx="3633216" cy="719328"/>
          </a:xfrm>
        </p:spPr>
        <p:txBody>
          <a:bodyPr lIns="91440" tIns="45720" rIns="91440" bIns="45720" anchor="ctr"/>
          <a:lstStyle>
            <a:lvl1pPr marL="0" indent="0" algn="l">
              <a:buNone/>
              <a:defRPr sz="1600">
                <a:solidFill>
                  <a:schemeClr val="bg1"/>
                </a:solidFill>
                <a:latin typeface="+mj-lt"/>
              </a:defRPr>
            </a:lvl1pPr>
          </a:lstStyle>
          <a:p>
            <a:pPr lvl="0"/>
            <a:r>
              <a:rPr lang="en-US" dirty="0"/>
              <a:t>Title</a:t>
            </a:r>
          </a:p>
        </p:txBody>
      </p:sp>
      <p:sp>
        <p:nvSpPr>
          <p:cNvPr id="23" name="Text Placeholder 5">
            <a:extLst>
              <a:ext uri="{FF2B5EF4-FFF2-40B4-BE49-F238E27FC236}">
                <a16:creationId xmlns:a16="http://schemas.microsoft.com/office/drawing/2014/main" id="{91329EB5-A393-461C-A77C-EDBC8F7B9F64}"/>
              </a:ext>
            </a:extLst>
          </p:cNvPr>
          <p:cNvSpPr>
            <a:spLocks noGrp="1"/>
          </p:cNvSpPr>
          <p:nvPr>
            <p:ph type="body" sz="quarter" idx="13" hasCustomPrompt="1"/>
          </p:nvPr>
        </p:nvSpPr>
        <p:spPr bwMode="invGray">
          <a:xfrm>
            <a:off x="616226" y="2297723"/>
            <a:ext cx="3299792" cy="3801472"/>
          </a:xfrm>
        </p:spPr>
        <p:txBody>
          <a:bodyPr lIns="91440" tIns="45720" rIns="91440" bIns="45720" anchor="t"/>
          <a:lstStyle>
            <a:lvl1pPr marL="0" indent="0" algn="l">
              <a:buNone/>
              <a:defRPr sz="1467">
                <a:latin typeface="+mn-lt"/>
              </a:defRPr>
            </a:lvl1pPr>
          </a:lstStyle>
          <a:p>
            <a:pPr lvl="0"/>
            <a:r>
              <a:rPr lang="en-US" dirty="0"/>
              <a:t>Text</a:t>
            </a:r>
          </a:p>
        </p:txBody>
      </p:sp>
      <p:sp>
        <p:nvSpPr>
          <p:cNvPr id="29" name="Text Placeholder 5">
            <a:extLst>
              <a:ext uri="{FF2B5EF4-FFF2-40B4-BE49-F238E27FC236}">
                <a16:creationId xmlns:a16="http://schemas.microsoft.com/office/drawing/2014/main" id="{88337F3F-158A-4DE6-829A-FDD67407C6F1}"/>
              </a:ext>
            </a:extLst>
          </p:cNvPr>
          <p:cNvSpPr>
            <a:spLocks noGrp="1"/>
          </p:cNvSpPr>
          <p:nvPr>
            <p:ph type="body" sz="quarter" idx="26" hasCustomPrompt="1"/>
          </p:nvPr>
        </p:nvSpPr>
        <p:spPr bwMode="invGray">
          <a:xfrm>
            <a:off x="4422913" y="2297723"/>
            <a:ext cx="3299792" cy="3801472"/>
          </a:xfrm>
        </p:spPr>
        <p:txBody>
          <a:bodyPr lIns="91440" tIns="45720" rIns="91440" bIns="45720" anchor="t"/>
          <a:lstStyle>
            <a:lvl1pPr marL="0" indent="0" algn="l">
              <a:buNone/>
              <a:defRPr sz="1467">
                <a:latin typeface="+mn-lt"/>
              </a:defRPr>
            </a:lvl1pPr>
          </a:lstStyle>
          <a:p>
            <a:pPr lvl="0"/>
            <a:r>
              <a:rPr lang="en-US" dirty="0"/>
              <a:t>Text</a:t>
            </a:r>
          </a:p>
        </p:txBody>
      </p:sp>
      <p:sp>
        <p:nvSpPr>
          <p:cNvPr id="31" name="Text Placeholder 5">
            <a:extLst>
              <a:ext uri="{FF2B5EF4-FFF2-40B4-BE49-F238E27FC236}">
                <a16:creationId xmlns:a16="http://schemas.microsoft.com/office/drawing/2014/main" id="{A4016478-8F60-49D5-810D-2850AB8FF90C}"/>
              </a:ext>
            </a:extLst>
          </p:cNvPr>
          <p:cNvSpPr>
            <a:spLocks noGrp="1"/>
          </p:cNvSpPr>
          <p:nvPr>
            <p:ph type="body" sz="quarter" idx="28" hasCustomPrompt="1"/>
          </p:nvPr>
        </p:nvSpPr>
        <p:spPr bwMode="invGray">
          <a:xfrm>
            <a:off x="8299176" y="2297723"/>
            <a:ext cx="3299791" cy="3801472"/>
          </a:xfrm>
        </p:spPr>
        <p:txBody>
          <a:bodyPr lIns="91440" tIns="45720" rIns="91440" bIns="45720" anchor="t"/>
          <a:lstStyle>
            <a:lvl1pPr marL="0" indent="0" algn="l">
              <a:buNone/>
              <a:defRPr sz="1467">
                <a:latin typeface="+mn-lt"/>
              </a:defRPr>
            </a:lvl1pPr>
          </a:lstStyle>
          <a:p>
            <a:pPr lvl="0"/>
            <a:r>
              <a:rPr lang="en-US" dirty="0"/>
              <a:t>Text</a:t>
            </a:r>
          </a:p>
        </p:txBody>
      </p:sp>
      <p:sp>
        <p:nvSpPr>
          <p:cNvPr id="3" name="Title 1">
            <a:extLst>
              <a:ext uri="{FF2B5EF4-FFF2-40B4-BE49-F238E27FC236}">
                <a16:creationId xmlns:a16="http://schemas.microsoft.com/office/drawing/2014/main" id="{BA934F9B-7AC9-7A3B-B4D0-1CC232D3B3BD}"/>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AE8BF538-A510-A81E-34F8-1751A869DDEB}"/>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557922373"/>
      </p:ext>
    </p:extLst>
  </p:cSld>
  <p:clrMapOvr>
    <a:masterClrMapping/>
  </p:clrMapOvr>
  <p:hf hdr="0" ftr="0" dt="0"/>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2_Four pointers">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EECA5578-48F8-48F0-B63A-6207C42776B7}"/>
              </a:ext>
            </a:extLst>
          </p:cNvPr>
          <p:cNvSpPr/>
          <p:nvPr userDrawn="1"/>
        </p:nvSpPr>
        <p:spPr bwMode="invGray">
          <a:xfrm>
            <a:off x="443637" y="4396870"/>
            <a:ext cx="1219200" cy="1219200"/>
          </a:xfrm>
          <a:prstGeom prst="ellipse">
            <a:avLst/>
          </a:prstGeom>
          <a:gradFill flip="none" rotWithShape="1">
            <a:gsLst>
              <a:gs pos="25000">
                <a:schemeClr val="accent2">
                  <a:alpha val="0"/>
                </a:schemeClr>
              </a:gs>
              <a:gs pos="100000">
                <a:schemeClr val="accent2"/>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3" name="Oval 22">
            <a:extLst>
              <a:ext uri="{FF2B5EF4-FFF2-40B4-BE49-F238E27FC236}">
                <a16:creationId xmlns:a16="http://schemas.microsoft.com/office/drawing/2014/main" id="{5A7ECD16-5800-4004-A2E1-80FD33B55E31}"/>
              </a:ext>
            </a:extLst>
          </p:cNvPr>
          <p:cNvSpPr/>
          <p:nvPr userDrawn="1"/>
        </p:nvSpPr>
        <p:spPr bwMode="invGray">
          <a:xfrm>
            <a:off x="6208205" y="4396870"/>
            <a:ext cx="1219200" cy="1219200"/>
          </a:xfrm>
          <a:prstGeom prst="ellipse">
            <a:avLst/>
          </a:prstGeom>
          <a:gradFill flip="none" rotWithShape="1">
            <a:gsLst>
              <a:gs pos="25000">
                <a:schemeClr val="accent4">
                  <a:alpha val="0"/>
                </a:schemeClr>
              </a:gs>
              <a:gs pos="100000">
                <a:schemeClr val="accent4"/>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5" name="Oval 24">
            <a:extLst>
              <a:ext uri="{FF2B5EF4-FFF2-40B4-BE49-F238E27FC236}">
                <a16:creationId xmlns:a16="http://schemas.microsoft.com/office/drawing/2014/main" id="{E46CDADF-D8FC-4F51-804A-F053CD8807F3}"/>
              </a:ext>
            </a:extLst>
          </p:cNvPr>
          <p:cNvSpPr/>
          <p:nvPr userDrawn="1"/>
        </p:nvSpPr>
        <p:spPr bwMode="invGray">
          <a:xfrm>
            <a:off x="6208205" y="1978114"/>
            <a:ext cx="1219200" cy="1219200"/>
          </a:xfrm>
          <a:prstGeom prst="ellipse">
            <a:avLst/>
          </a:prstGeom>
          <a:gradFill flip="none" rotWithShape="1">
            <a:gsLst>
              <a:gs pos="25000">
                <a:schemeClr val="accent3">
                  <a:alpha val="0"/>
                </a:schemeClr>
              </a:gs>
              <a:gs pos="100000">
                <a:schemeClr val="accent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6" name="Oval 25">
            <a:extLst>
              <a:ext uri="{FF2B5EF4-FFF2-40B4-BE49-F238E27FC236}">
                <a16:creationId xmlns:a16="http://schemas.microsoft.com/office/drawing/2014/main" id="{9077E065-72E5-4934-9A50-2319553E0BD6}"/>
              </a:ext>
            </a:extLst>
          </p:cNvPr>
          <p:cNvSpPr/>
          <p:nvPr userDrawn="1"/>
        </p:nvSpPr>
        <p:spPr bwMode="invGray">
          <a:xfrm>
            <a:off x="443637" y="1978114"/>
            <a:ext cx="1219200" cy="1219200"/>
          </a:xfrm>
          <a:prstGeom prst="ellipse">
            <a:avLst/>
          </a:prstGeom>
          <a:gradFill flip="none" rotWithShape="1">
            <a:gsLst>
              <a:gs pos="25000">
                <a:schemeClr val="accent1">
                  <a:alpha val="0"/>
                </a:schemeClr>
              </a:gs>
              <a:gs pos="100000">
                <a:schemeClr val="accent1"/>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1799164" y="1550211"/>
            <a:ext cx="4145280" cy="207264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7590039" y="1550211"/>
            <a:ext cx="4145280" cy="207264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63" name="Text Placeholder 5">
            <a:extLst>
              <a:ext uri="{FF2B5EF4-FFF2-40B4-BE49-F238E27FC236}">
                <a16:creationId xmlns:a16="http://schemas.microsoft.com/office/drawing/2014/main" id="{25151AA9-F1AE-42EA-81BD-CE6A771801E4}"/>
              </a:ext>
            </a:extLst>
          </p:cNvPr>
          <p:cNvSpPr>
            <a:spLocks noGrp="1"/>
          </p:cNvSpPr>
          <p:nvPr>
            <p:ph type="body" sz="quarter" idx="32" hasCustomPrompt="1"/>
          </p:nvPr>
        </p:nvSpPr>
        <p:spPr bwMode="invGray">
          <a:xfrm>
            <a:off x="1799164" y="4018667"/>
            <a:ext cx="4145280" cy="207264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64" name="Text Placeholder 5">
            <a:extLst>
              <a:ext uri="{FF2B5EF4-FFF2-40B4-BE49-F238E27FC236}">
                <a16:creationId xmlns:a16="http://schemas.microsoft.com/office/drawing/2014/main" id="{84591BF7-D684-400E-ADB3-8BA8566583A4}"/>
              </a:ext>
            </a:extLst>
          </p:cNvPr>
          <p:cNvSpPr>
            <a:spLocks noGrp="1"/>
          </p:cNvSpPr>
          <p:nvPr>
            <p:ph type="body" sz="quarter" idx="33" hasCustomPrompt="1"/>
          </p:nvPr>
        </p:nvSpPr>
        <p:spPr bwMode="invGray">
          <a:xfrm>
            <a:off x="7590039" y="4018667"/>
            <a:ext cx="4145280" cy="207264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28" name="Text Placeholder 5">
            <a:extLst>
              <a:ext uri="{FF2B5EF4-FFF2-40B4-BE49-F238E27FC236}">
                <a16:creationId xmlns:a16="http://schemas.microsoft.com/office/drawing/2014/main" id="{7D219C71-7DFD-48A6-947F-3615F84EA79D}"/>
              </a:ext>
            </a:extLst>
          </p:cNvPr>
          <p:cNvSpPr>
            <a:spLocks noGrp="1"/>
          </p:cNvSpPr>
          <p:nvPr>
            <p:ph type="body" sz="quarter" idx="35" hasCustomPrompt="1"/>
          </p:nvPr>
        </p:nvSpPr>
        <p:spPr bwMode="invGray">
          <a:xfrm>
            <a:off x="939959" y="2300457"/>
            <a:ext cx="226557"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1</a:t>
            </a:r>
          </a:p>
        </p:txBody>
      </p:sp>
      <p:sp>
        <p:nvSpPr>
          <p:cNvPr id="31" name="Text Placeholder 5">
            <a:extLst>
              <a:ext uri="{FF2B5EF4-FFF2-40B4-BE49-F238E27FC236}">
                <a16:creationId xmlns:a16="http://schemas.microsoft.com/office/drawing/2014/main" id="{AFEC8A96-BE1D-46F4-B8D3-623534550827}"/>
              </a:ext>
            </a:extLst>
          </p:cNvPr>
          <p:cNvSpPr>
            <a:spLocks noGrp="1"/>
          </p:cNvSpPr>
          <p:nvPr>
            <p:ph type="body" sz="quarter" idx="36" hasCustomPrompt="1"/>
          </p:nvPr>
        </p:nvSpPr>
        <p:spPr bwMode="invGray">
          <a:xfrm>
            <a:off x="921791" y="4719214"/>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2</a:t>
            </a:r>
          </a:p>
        </p:txBody>
      </p:sp>
      <p:sp>
        <p:nvSpPr>
          <p:cNvPr id="32" name="Text Placeholder 5">
            <a:extLst>
              <a:ext uri="{FF2B5EF4-FFF2-40B4-BE49-F238E27FC236}">
                <a16:creationId xmlns:a16="http://schemas.microsoft.com/office/drawing/2014/main" id="{AD18C644-4CF1-429A-9B90-F7ED19A34A93}"/>
              </a:ext>
            </a:extLst>
          </p:cNvPr>
          <p:cNvSpPr>
            <a:spLocks noGrp="1"/>
          </p:cNvSpPr>
          <p:nvPr>
            <p:ph type="body" sz="quarter" idx="37" hasCustomPrompt="1"/>
          </p:nvPr>
        </p:nvSpPr>
        <p:spPr bwMode="invGray">
          <a:xfrm>
            <a:off x="6686359" y="2300457"/>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3</a:t>
            </a:r>
          </a:p>
        </p:txBody>
      </p:sp>
      <p:sp>
        <p:nvSpPr>
          <p:cNvPr id="33" name="Text Placeholder 5">
            <a:extLst>
              <a:ext uri="{FF2B5EF4-FFF2-40B4-BE49-F238E27FC236}">
                <a16:creationId xmlns:a16="http://schemas.microsoft.com/office/drawing/2014/main" id="{77BF248C-7C12-48A0-9663-31D29549B2F1}"/>
              </a:ext>
            </a:extLst>
          </p:cNvPr>
          <p:cNvSpPr>
            <a:spLocks noGrp="1"/>
          </p:cNvSpPr>
          <p:nvPr>
            <p:ph type="body" sz="quarter" idx="38" hasCustomPrompt="1"/>
          </p:nvPr>
        </p:nvSpPr>
        <p:spPr bwMode="invGray">
          <a:xfrm>
            <a:off x="6683154" y="4719214"/>
            <a:ext cx="269305"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4</a:t>
            </a:r>
          </a:p>
        </p:txBody>
      </p:sp>
      <p:sp>
        <p:nvSpPr>
          <p:cNvPr id="3" name="Title 1">
            <a:extLst>
              <a:ext uri="{FF2B5EF4-FFF2-40B4-BE49-F238E27FC236}">
                <a16:creationId xmlns:a16="http://schemas.microsoft.com/office/drawing/2014/main" id="{45981161-CADE-DCD2-56A2-FAFBE21E1CAD}"/>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F064211E-DA21-D91E-E58F-92ABD417AA96}"/>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879554252"/>
      </p:ext>
    </p:extLst>
  </p:cSld>
  <p:clrMapOvr>
    <a:masterClrMapping/>
  </p:clrMapOvr>
  <p:hf hdr="0" ftr="0" dt="0"/>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4_Three pointers">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EEF578A6-0CF5-4E17-910B-7C67E58AB278}"/>
              </a:ext>
            </a:extLst>
          </p:cNvPr>
          <p:cNvSpPr/>
          <p:nvPr userDrawn="1"/>
        </p:nvSpPr>
        <p:spPr bwMode="invGray">
          <a:xfrm>
            <a:off x="443637" y="1493944"/>
            <a:ext cx="1219200" cy="1219200"/>
          </a:xfrm>
          <a:prstGeom prst="ellipse">
            <a:avLst/>
          </a:prstGeom>
          <a:gradFill flip="none" rotWithShape="1">
            <a:gsLst>
              <a:gs pos="25000">
                <a:srgbClr val="FF6D43">
                  <a:alpha val="0"/>
                </a:srgbClr>
              </a:gs>
              <a:gs pos="100000">
                <a:srgbClr val="FF6D4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3" name="Oval 22">
            <a:extLst>
              <a:ext uri="{FF2B5EF4-FFF2-40B4-BE49-F238E27FC236}">
                <a16:creationId xmlns:a16="http://schemas.microsoft.com/office/drawing/2014/main" id="{B4A69D49-88CA-4168-827B-076392BB2441}"/>
              </a:ext>
            </a:extLst>
          </p:cNvPr>
          <p:cNvSpPr/>
          <p:nvPr userDrawn="1"/>
        </p:nvSpPr>
        <p:spPr bwMode="invGray">
          <a:xfrm>
            <a:off x="443637" y="3151372"/>
            <a:ext cx="1219200" cy="1219200"/>
          </a:xfrm>
          <a:prstGeom prst="ellipse">
            <a:avLst/>
          </a:prstGeom>
          <a:gradFill flip="none" rotWithShape="1">
            <a:gsLst>
              <a:gs pos="25000">
                <a:srgbClr val="002D3C">
                  <a:alpha val="0"/>
                </a:srgbClr>
              </a:gs>
              <a:gs pos="100000">
                <a:srgbClr val="002D3C"/>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5" name="Oval 24">
            <a:extLst>
              <a:ext uri="{FF2B5EF4-FFF2-40B4-BE49-F238E27FC236}">
                <a16:creationId xmlns:a16="http://schemas.microsoft.com/office/drawing/2014/main" id="{6008EED8-CF13-4BA3-9ABC-B01B8D81F6D5}"/>
              </a:ext>
            </a:extLst>
          </p:cNvPr>
          <p:cNvSpPr/>
          <p:nvPr userDrawn="1"/>
        </p:nvSpPr>
        <p:spPr bwMode="invGray">
          <a:xfrm>
            <a:off x="443637" y="4808800"/>
            <a:ext cx="1219200" cy="1219200"/>
          </a:xfrm>
          <a:prstGeom prst="ellipse">
            <a:avLst/>
          </a:prstGeom>
          <a:gradFill flip="none" rotWithShape="1">
            <a:gsLst>
              <a:gs pos="25000">
                <a:srgbClr val="ECECED">
                  <a:alpha val="0"/>
                </a:srgbClr>
              </a:gs>
              <a:gs pos="100000">
                <a:srgbClr val="ECECED"/>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1869500" y="1432984"/>
            <a:ext cx="3785576"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1869500" y="3090412"/>
            <a:ext cx="3785576"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3" name="Text Placeholder 5">
            <a:extLst>
              <a:ext uri="{FF2B5EF4-FFF2-40B4-BE49-F238E27FC236}">
                <a16:creationId xmlns:a16="http://schemas.microsoft.com/office/drawing/2014/main" id="{51A44452-CBAC-4F3B-A256-C86AB53549C3}"/>
              </a:ext>
            </a:extLst>
          </p:cNvPr>
          <p:cNvSpPr>
            <a:spLocks noGrp="1"/>
          </p:cNvSpPr>
          <p:nvPr>
            <p:ph type="body" sz="quarter" idx="28" hasCustomPrompt="1"/>
          </p:nvPr>
        </p:nvSpPr>
        <p:spPr bwMode="invGray">
          <a:xfrm>
            <a:off x="1869500" y="4747840"/>
            <a:ext cx="3785576"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26" name="Text Placeholder 5">
            <a:extLst>
              <a:ext uri="{FF2B5EF4-FFF2-40B4-BE49-F238E27FC236}">
                <a16:creationId xmlns:a16="http://schemas.microsoft.com/office/drawing/2014/main" id="{F80B1E3F-4EBE-460F-9AB0-4C8CFFE5BEDE}"/>
              </a:ext>
            </a:extLst>
          </p:cNvPr>
          <p:cNvSpPr>
            <a:spLocks noGrp="1"/>
          </p:cNvSpPr>
          <p:nvPr>
            <p:ph type="body" sz="quarter" idx="35" hasCustomPrompt="1"/>
          </p:nvPr>
        </p:nvSpPr>
        <p:spPr bwMode="invGray">
          <a:xfrm>
            <a:off x="939959" y="1816287"/>
            <a:ext cx="226557"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1</a:t>
            </a:r>
          </a:p>
        </p:txBody>
      </p:sp>
      <p:sp>
        <p:nvSpPr>
          <p:cNvPr id="28" name="Text Placeholder 5">
            <a:extLst>
              <a:ext uri="{FF2B5EF4-FFF2-40B4-BE49-F238E27FC236}">
                <a16:creationId xmlns:a16="http://schemas.microsoft.com/office/drawing/2014/main" id="{4701CB5E-364C-4C21-BFA4-7310E2F21E11}"/>
              </a:ext>
            </a:extLst>
          </p:cNvPr>
          <p:cNvSpPr>
            <a:spLocks noGrp="1"/>
          </p:cNvSpPr>
          <p:nvPr>
            <p:ph type="body" sz="quarter" idx="36" hasCustomPrompt="1"/>
          </p:nvPr>
        </p:nvSpPr>
        <p:spPr bwMode="invGray">
          <a:xfrm>
            <a:off x="921791" y="3473715"/>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2</a:t>
            </a:r>
          </a:p>
        </p:txBody>
      </p:sp>
      <p:sp>
        <p:nvSpPr>
          <p:cNvPr id="31" name="Text Placeholder 5">
            <a:extLst>
              <a:ext uri="{FF2B5EF4-FFF2-40B4-BE49-F238E27FC236}">
                <a16:creationId xmlns:a16="http://schemas.microsoft.com/office/drawing/2014/main" id="{5661BFBD-5CAA-4C36-A3D0-3A86A9BCFCD5}"/>
              </a:ext>
            </a:extLst>
          </p:cNvPr>
          <p:cNvSpPr>
            <a:spLocks noGrp="1"/>
          </p:cNvSpPr>
          <p:nvPr>
            <p:ph type="body" sz="quarter" idx="37" hasCustomPrompt="1"/>
          </p:nvPr>
        </p:nvSpPr>
        <p:spPr bwMode="invGray">
          <a:xfrm>
            <a:off x="921791" y="5131143"/>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3</a:t>
            </a:r>
          </a:p>
        </p:txBody>
      </p:sp>
      <p:sp>
        <p:nvSpPr>
          <p:cNvPr id="3" name="Title 1">
            <a:extLst>
              <a:ext uri="{FF2B5EF4-FFF2-40B4-BE49-F238E27FC236}">
                <a16:creationId xmlns:a16="http://schemas.microsoft.com/office/drawing/2014/main" id="{22F11744-4B11-3083-9E88-0F1E6516B75E}"/>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0F96CAD7-6F19-7B5D-FAFA-C6A78DE2CF33}"/>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2" name="Oval 21">
            <a:extLst>
              <a:ext uri="{FF2B5EF4-FFF2-40B4-BE49-F238E27FC236}">
                <a16:creationId xmlns:a16="http://schemas.microsoft.com/office/drawing/2014/main" id="{C4DE6BC6-B6E1-DECB-5873-E21796428CAE}"/>
              </a:ext>
            </a:extLst>
          </p:cNvPr>
          <p:cNvSpPr/>
          <p:nvPr userDrawn="1"/>
        </p:nvSpPr>
        <p:spPr bwMode="invGray">
          <a:xfrm>
            <a:off x="6304379" y="1493944"/>
            <a:ext cx="1219200" cy="1219200"/>
          </a:xfrm>
          <a:prstGeom prst="ellipse">
            <a:avLst/>
          </a:prstGeom>
          <a:gradFill flip="none" rotWithShape="1">
            <a:gsLst>
              <a:gs pos="25000">
                <a:srgbClr val="FF6D43">
                  <a:alpha val="0"/>
                </a:srgbClr>
              </a:gs>
              <a:gs pos="100000">
                <a:srgbClr val="FF6D4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5" name="Oval 22">
            <a:extLst>
              <a:ext uri="{FF2B5EF4-FFF2-40B4-BE49-F238E27FC236}">
                <a16:creationId xmlns:a16="http://schemas.microsoft.com/office/drawing/2014/main" id="{62931ECF-70FD-AD61-1D45-166A380B8232}"/>
              </a:ext>
            </a:extLst>
          </p:cNvPr>
          <p:cNvSpPr/>
          <p:nvPr userDrawn="1"/>
        </p:nvSpPr>
        <p:spPr bwMode="invGray">
          <a:xfrm>
            <a:off x="6304379" y="3151372"/>
            <a:ext cx="1219200" cy="1219200"/>
          </a:xfrm>
          <a:prstGeom prst="ellipse">
            <a:avLst/>
          </a:prstGeom>
          <a:gradFill flip="none" rotWithShape="1">
            <a:gsLst>
              <a:gs pos="25000">
                <a:srgbClr val="002D3C">
                  <a:alpha val="0"/>
                </a:srgbClr>
              </a:gs>
              <a:gs pos="100000">
                <a:srgbClr val="002D3C"/>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6" name="Oval 24">
            <a:extLst>
              <a:ext uri="{FF2B5EF4-FFF2-40B4-BE49-F238E27FC236}">
                <a16:creationId xmlns:a16="http://schemas.microsoft.com/office/drawing/2014/main" id="{230915ED-9D62-540B-B700-15E2D3868A04}"/>
              </a:ext>
            </a:extLst>
          </p:cNvPr>
          <p:cNvSpPr/>
          <p:nvPr userDrawn="1"/>
        </p:nvSpPr>
        <p:spPr bwMode="invGray">
          <a:xfrm>
            <a:off x="6304379" y="4808800"/>
            <a:ext cx="1219200" cy="1219200"/>
          </a:xfrm>
          <a:prstGeom prst="ellipse">
            <a:avLst/>
          </a:prstGeom>
          <a:gradFill flip="none" rotWithShape="1">
            <a:gsLst>
              <a:gs pos="25000">
                <a:srgbClr val="ECECED">
                  <a:alpha val="0"/>
                </a:srgbClr>
              </a:gs>
              <a:gs pos="100000">
                <a:srgbClr val="ECECED"/>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7" name="Text Placeholder 5">
            <a:extLst>
              <a:ext uri="{FF2B5EF4-FFF2-40B4-BE49-F238E27FC236}">
                <a16:creationId xmlns:a16="http://schemas.microsoft.com/office/drawing/2014/main" id="{8C2B56D7-B3F0-4F87-3CF1-4A4B156C6B09}"/>
              </a:ext>
            </a:extLst>
          </p:cNvPr>
          <p:cNvSpPr>
            <a:spLocks noGrp="1"/>
          </p:cNvSpPr>
          <p:nvPr>
            <p:ph type="body" sz="quarter" idx="38" hasCustomPrompt="1"/>
          </p:nvPr>
        </p:nvSpPr>
        <p:spPr bwMode="invGray">
          <a:xfrm>
            <a:off x="7730242" y="1432984"/>
            <a:ext cx="3785576"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8" name="Text Placeholder 5">
            <a:extLst>
              <a:ext uri="{FF2B5EF4-FFF2-40B4-BE49-F238E27FC236}">
                <a16:creationId xmlns:a16="http://schemas.microsoft.com/office/drawing/2014/main" id="{BDC735C4-3118-CB85-84DB-4E9BFD5020CD}"/>
              </a:ext>
            </a:extLst>
          </p:cNvPr>
          <p:cNvSpPr>
            <a:spLocks noGrp="1"/>
          </p:cNvSpPr>
          <p:nvPr>
            <p:ph type="body" sz="quarter" idx="39" hasCustomPrompt="1"/>
          </p:nvPr>
        </p:nvSpPr>
        <p:spPr bwMode="invGray">
          <a:xfrm>
            <a:off x="7730242" y="3090412"/>
            <a:ext cx="3785576"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9" name="Text Placeholder 5">
            <a:extLst>
              <a:ext uri="{FF2B5EF4-FFF2-40B4-BE49-F238E27FC236}">
                <a16:creationId xmlns:a16="http://schemas.microsoft.com/office/drawing/2014/main" id="{D1210FE6-6976-4666-F799-CDE24430678A}"/>
              </a:ext>
            </a:extLst>
          </p:cNvPr>
          <p:cNvSpPr>
            <a:spLocks noGrp="1"/>
          </p:cNvSpPr>
          <p:nvPr>
            <p:ph type="body" sz="quarter" idx="40" hasCustomPrompt="1"/>
          </p:nvPr>
        </p:nvSpPr>
        <p:spPr bwMode="invGray">
          <a:xfrm>
            <a:off x="7730242" y="4747840"/>
            <a:ext cx="3785576"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10" name="Text Placeholder 5">
            <a:extLst>
              <a:ext uri="{FF2B5EF4-FFF2-40B4-BE49-F238E27FC236}">
                <a16:creationId xmlns:a16="http://schemas.microsoft.com/office/drawing/2014/main" id="{B584B49D-6D30-E2DA-47D6-6D51C2ED7CC6}"/>
              </a:ext>
            </a:extLst>
          </p:cNvPr>
          <p:cNvSpPr>
            <a:spLocks noGrp="1"/>
          </p:cNvSpPr>
          <p:nvPr>
            <p:ph type="body" sz="quarter" idx="41" hasCustomPrompt="1"/>
          </p:nvPr>
        </p:nvSpPr>
        <p:spPr bwMode="invGray">
          <a:xfrm>
            <a:off x="6776923" y="1816318"/>
            <a:ext cx="274114" cy="574453"/>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4</a:t>
            </a:r>
          </a:p>
        </p:txBody>
      </p:sp>
      <p:sp>
        <p:nvSpPr>
          <p:cNvPr id="11" name="Text Placeholder 5">
            <a:extLst>
              <a:ext uri="{FF2B5EF4-FFF2-40B4-BE49-F238E27FC236}">
                <a16:creationId xmlns:a16="http://schemas.microsoft.com/office/drawing/2014/main" id="{30A546FA-333A-C246-C86A-EC51E7616193}"/>
              </a:ext>
            </a:extLst>
          </p:cNvPr>
          <p:cNvSpPr>
            <a:spLocks noGrp="1"/>
          </p:cNvSpPr>
          <p:nvPr>
            <p:ph type="body" sz="quarter" idx="42" hasCustomPrompt="1"/>
          </p:nvPr>
        </p:nvSpPr>
        <p:spPr bwMode="invGray">
          <a:xfrm>
            <a:off x="6775320" y="3473746"/>
            <a:ext cx="277320" cy="574453"/>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5</a:t>
            </a:r>
          </a:p>
        </p:txBody>
      </p:sp>
      <p:sp>
        <p:nvSpPr>
          <p:cNvPr id="12" name="Text Placeholder 5">
            <a:extLst>
              <a:ext uri="{FF2B5EF4-FFF2-40B4-BE49-F238E27FC236}">
                <a16:creationId xmlns:a16="http://schemas.microsoft.com/office/drawing/2014/main" id="{5D20F520-0B6E-4E0F-0006-29E7BD1317CE}"/>
              </a:ext>
            </a:extLst>
          </p:cNvPr>
          <p:cNvSpPr>
            <a:spLocks noGrp="1"/>
          </p:cNvSpPr>
          <p:nvPr>
            <p:ph type="body" sz="quarter" idx="43" hasCustomPrompt="1"/>
          </p:nvPr>
        </p:nvSpPr>
        <p:spPr bwMode="invGray">
          <a:xfrm>
            <a:off x="6765702" y="5131174"/>
            <a:ext cx="296556" cy="574453"/>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6</a:t>
            </a:r>
          </a:p>
        </p:txBody>
      </p:sp>
    </p:spTree>
    <p:extLst>
      <p:ext uri="{BB962C8B-B14F-4D97-AF65-F5344CB8AC3E}">
        <p14:creationId xmlns:p14="http://schemas.microsoft.com/office/powerpoint/2010/main" val="3840703385"/>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images + four text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10" name="Picture Placeholder 5">
            <a:extLst>
              <a:ext uri="{FF2B5EF4-FFF2-40B4-BE49-F238E27FC236}">
                <a16:creationId xmlns:a16="http://schemas.microsoft.com/office/drawing/2014/main" id="{4DA07A1E-7E43-40F2-95A9-1DAE8473B2B8}"/>
              </a:ext>
            </a:extLst>
          </p:cNvPr>
          <p:cNvSpPr>
            <a:spLocks noGrp="1"/>
          </p:cNvSpPr>
          <p:nvPr>
            <p:ph type="pic" sz="quarter" idx="14" hasCustomPrompt="1"/>
          </p:nvPr>
        </p:nvSpPr>
        <p:spPr>
          <a:xfrm>
            <a:off x="414338" y="1429965"/>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20" name="Picture Placeholder 5">
            <a:extLst>
              <a:ext uri="{FF2B5EF4-FFF2-40B4-BE49-F238E27FC236}">
                <a16:creationId xmlns:a16="http://schemas.microsoft.com/office/drawing/2014/main" id="{BA3582E0-15F7-4939-B5EE-0DCB1F5EB669}"/>
              </a:ext>
            </a:extLst>
          </p:cNvPr>
          <p:cNvSpPr>
            <a:spLocks noGrp="1"/>
          </p:cNvSpPr>
          <p:nvPr>
            <p:ph type="pic" sz="quarter" idx="20" hasCustomPrompt="1"/>
          </p:nvPr>
        </p:nvSpPr>
        <p:spPr>
          <a:xfrm>
            <a:off x="6292518" y="1429965"/>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24" name="Picture Placeholder 5">
            <a:extLst>
              <a:ext uri="{FF2B5EF4-FFF2-40B4-BE49-F238E27FC236}">
                <a16:creationId xmlns:a16="http://schemas.microsoft.com/office/drawing/2014/main" id="{B75F2EC0-3A73-4ED4-A42B-B55C74D832F1}"/>
              </a:ext>
            </a:extLst>
          </p:cNvPr>
          <p:cNvSpPr>
            <a:spLocks noGrp="1"/>
          </p:cNvSpPr>
          <p:nvPr>
            <p:ph type="pic" sz="quarter" idx="22" hasCustomPrompt="1"/>
          </p:nvPr>
        </p:nvSpPr>
        <p:spPr>
          <a:xfrm>
            <a:off x="414338" y="3826923"/>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26" name="Picture Placeholder 5">
            <a:extLst>
              <a:ext uri="{FF2B5EF4-FFF2-40B4-BE49-F238E27FC236}">
                <a16:creationId xmlns:a16="http://schemas.microsoft.com/office/drawing/2014/main" id="{5AF3F779-9DC3-4AAF-AE3B-9FE0C5FA02B0}"/>
              </a:ext>
            </a:extLst>
          </p:cNvPr>
          <p:cNvSpPr>
            <a:spLocks noGrp="1"/>
          </p:cNvSpPr>
          <p:nvPr>
            <p:ph type="pic" sz="quarter" idx="24" hasCustomPrompt="1"/>
          </p:nvPr>
        </p:nvSpPr>
        <p:spPr>
          <a:xfrm>
            <a:off x="6292518" y="3826923"/>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14" name="Text Placeholder 4">
            <a:extLst>
              <a:ext uri="{FF2B5EF4-FFF2-40B4-BE49-F238E27FC236}">
                <a16:creationId xmlns:a16="http://schemas.microsoft.com/office/drawing/2014/main" id="{033AC978-A238-4386-8624-0CCD5A155122}"/>
              </a:ext>
            </a:extLst>
          </p:cNvPr>
          <p:cNvSpPr>
            <a:spLocks noGrp="1"/>
          </p:cNvSpPr>
          <p:nvPr>
            <p:ph type="body" sz="quarter" idx="38"/>
          </p:nvPr>
        </p:nvSpPr>
        <p:spPr bwMode="invGray">
          <a:xfrm>
            <a:off x="2805716"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17" name="Text Placeholder 4">
            <a:extLst>
              <a:ext uri="{FF2B5EF4-FFF2-40B4-BE49-F238E27FC236}">
                <a16:creationId xmlns:a16="http://schemas.microsoft.com/office/drawing/2014/main" id="{47AFCE78-5C36-44C8-91C8-92D9BA8B2A07}"/>
              </a:ext>
            </a:extLst>
          </p:cNvPr>
          <p:cNvSpPr>
            <a:spLocks noGrp="1"/>
          </p:cNvSpPr>
          <p:nvPr>
            <p:ph type="body" sz="quarter" idx="39"/>
          </p:nvPr>
        </p:nvSpPr>
        <p:spPr bwMode="invGray">
          <a:xfrm>
            <a:off x="2805716"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18" name="Text Placeholder 4">
            <a:extLst>
              <a:ext uri="{FF2B5EF4-FFF2-40B4-BE49-F238E27FC236}">
                <a16:creationId xmlns:a16="http://schemas.microsoft.com/office/drawing/2014/main" id="{B1908094-B0A8-4A77-A781-2F7092A350B6}"/>
              </a:ext>
            </a:extLst>
          </p:cNvPr>
          <p:cNvSpPr>
            <a:spLocks noGrp="1"/>
          </p:cNvSpPr>
          <p:nvPr>
            <p:ph type="body" sz="quarter" idx="40"/>
          </p:nvPr>
        </p:nvSpPr>
        <p:spPr bwMode="invGray">
          <a:xfrm>
            <a:off x="8668800" y="1429965"/>
            <a:ext cx="3132000" cy="2130358"/>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1" name="Text Placeholder 4">
            <a:extLst>
              <a:ext uri="{FF2B5EF4-FFF2-40B4-BE49-F238E27FC236}">
                <a16:creationId xmlns:a16="http://schemas.microsoft.com/office/drawing/2014/main" id="{FBDCD943-E55C-4177-BFF5-0964EED39798}"/>
              </a:ext>
            </a:extLst>
          </p:cNvPr>
          <p:cNvSpPr>
            <a:spLocks noGrp="1"/>
          </p:cNvSpPr>
          <p:nvPr>
            <p:ph type="body" sz="quarter" idx="41"/>
          </p:nvPr>
        </p:nvSpPr>
        <p:spPr bwMode="invGray">
          <a:xfrm>
            <a:off x="8668800"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2683520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highlight blocks + four text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14" name="Rectangle: Rounded Corners 13">
            <a:extLst>
              <a:ext uri="{FF2B5EF4-FFF2-40B4-BE49-F238E27FC236}">
                <a16:creationId xmlns:a16="http://schemas.microsoft.com/office/drawing/2014/main" id="{E3CA8B58-D28A-433A-8884-CEC98561B5DF}"/>
              </a:ext>
            </a:extLst>
          </p:cNvPr>
          <p:cNvSpPr/>
          <p:nvPr userDrawn="1"/>
        </p:nvSpPr>
        <p:spPr>
          <a:xfrm>
            <a:off x="422777" y="1429965"/>
            <a:ext cx="2070313" cy="2130357"/>
          </a:xfrm>
          <a:prstGeom prst="roundRect">
            <a:avLst>
              <a:gd name="adj" fmla="val 5789"/>
            </a:avLst>
          </a:prstGeom>
          <a:solidFill>
            <a:srgbClr val="2D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Rectangle: Rounded Corners 16">
            <a:extLst>
              <a:ext uri="{FF2B5EF4-FFF2-40B4-BE49-F238E27FC236}">
                <a16:creationId xmlns:a16="http://schemas.microsoft.com/office/drawing/2014/main" id="{F759717C-E81C-4C70-9235-FF3D6ED69F8A}"/>
              </a:ext>
            </a:extLst>
          </p:cNvPr>
          <p:cNvSpPr/>
          <p:nvPr userDrawn="1"/>
        </p:nvSpPr>
        <p:spPr>
          <a:xfrm>
            <a:off x="422777" y="3831256"/>
            <a:ext cx="2070313" cy="2130357"/>
          </a:xfrm>
          <a:prstGeom prst="roundRect">
            <a:avLst>
              <a:gd name="adj" fmla="val 5789"/>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Text Placeholder 4">
            <a:extLst>
              <a:ext uri="{FF2B5EF4-FFF2-40B4-BE49-F238E27FC236}">
                <a16:creationId xmlns:a16="http://schemas.microsoft.com/office/drawing/2014/main" id="{074D446E-B224-472C-980C-5E05C0359A01}"/>
              </a:ext>
            </a:extLst>
          </p:cNvPr>
          <p:cNvSpPr>
            <a:spLocks noGrp="1"/>
          </p:cNvSpPr>
          <p:nvPr>
            <p:ph type="body" sz="quarter" idx="34"/>
          </p:nvPr>
        </p:nvSpPr>
        <p:spPr bwMode="invGray">
          <a:xfrm>
            <a:off x="617775" y="1631004"/>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21" name="Text Placeholder 4">
            <a:extLst>
              <a:ext uri="{FF2B5EF4-FFF2-40B4-BE49-F238E27FC236}">
                <a16:creationId xmlns:a16="http://schemas.microsoft.com/office/drawing/2014/main" id="{74E93D42-A67E-465A-839D-8F565E7FAE97}"/>
              </a:ext>
            </a:extLst>
          </p:cNvPr>
          <p:cNvSpPr>
            <a:spLocks noGrp="1"/>
          </p:cNvSpPr>
          <p:nvPr>
            <p:ph type="body" sz="quarter" idx="36"/>
          </p:nvPr>
        </p:nvSpPr>
        <p:spPr bwMode="invGray">
          <a:xfrm>
            <a:off x="617775" y="4033913"/>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7" name="Rectangle: Rounded Corners 26">
            <a:extLst>
              <a:ext uri="{FF2B5EF4-FFF2-40B4-BE49-F238E27FC236}">
                <a16:creationId xmlns:a16="http://schemas.microsoft.com/office/drawing/2014/main" id="{1047352F-5E4B-4E67-95C0-019B5ECC2AB2}"/>
              </a:ext>
            </a:extLst>
          </p:cNvPr>
          <p:cNvSpPr/>
          <p:nvPr userDrawn="1"/>
        </p:nvSpPr>
        <p:spPr>
          <a:xfrm>
            <a:off x="6287693" y="1429965"/>
            <a:ext cx="2070313" cy="2130357"/>
          </a:xfrm>
          <a:prstGeom prst="roundRect">
            <a:avLst>
              <a:gd name="adj" fmla="val 5789"/>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8" name="Rectangle: Rounded Corners 27">
            <a:extLst>
              <a:ext uri="{FF2B5EF4-FFF2-40B4-BE49-F238E27FC236}">
                <a16:creationId xmlns:a16="http://schemas.microsoft.com/office/drawing/2014/main" id="{998C8F63-546B-4516-BC2C-7FFA8AFABDB8}"/>
              </a:ext>
            </a:extLst>
          </p:cNvPr>
          <p:cNvSpPr/>
          <p:nvPr userDrawn="1"/>
        </p:nvSpPr>
        <p:spPr>
          <a:xfrm>
            <a:off x="6287691" y="3831255"/>
            <a:ext cx="2070313" cy="2130357"/>
          </a:xfrm>
          <a:prstGeom prst="roundRect">
            <a:avLst>
              <a:gd name="adj" fmla="val 5789"/>
            </a:avLst>
          </a:prstGeom>
          <a:solidFill>
            <a:srgbClr val="00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9" name="Text Placeholder 4">
            <a:extLst>
              <a:ext uri="{FF2B5EF4-FFF2-40B4-BE49-F238E27FC236}">
                <a16:creationId xmlns:a16="http://schemas.microsoft.com/office/drawing/2014/main" id="{B0E0D8AF-49E6-49E0-9F50-362332B8B924}"/>
              </a:ext>
            </a:extLst>
          </p:cNvPr>
          <p:cNvSpPr>
            <a:spLocks noGrp="1"/>
          </p:cNvSpPr>
          <p:nvPr>
            <p:ph type="body" sz="quarter" idx="35"/>
          </p:nvPr>
        </p:nvSpPr>
        <p:spPr bwMode="invGray">
          <a:xfrm>
            <a:off x="6482691" y="1631004"/>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0" name="Text Placeholder 4">
            <a:extLst>
              <a:ext uri="{FF2B5EF4-FFF2-40B4-BE49-F238E27FC236}">
                <a16:creationId xmlns:a16="http://schemas.microsoft.com/office/drawing/2014/main" id="{73A7A69C-7DE5-4E67-A136-A50A826334EF}"/>
              </a:ext>
            </a:extLst>
          </p:cNvPr>
          <p:cNvSpPr>
            <a:spLocks noGrp="1"/>
          </p:cNvSpPr>
          <p:nvPr>
            <p:ph type="body" sz="quarter" idx="37"/>
          </p:nvPr>
        </p:nvSpPr>
        <p:spPr bwMode="invGray">
          <a:xfrm>
            <a:off x="6482691" y="4033913"/>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31" name="Text Placeholder 4">
            <a:extLst>
              <a:ext uri="{FF2B5EF4-FFF2-40B4-BE49-F238E27FC236}">
                <a16:creationId xmlns:a16="http://schemas.microsoft.com/office/drawing/2014/main" id="{40198DF7-CEAE-47CF-94B7-60626AC3CAA4}"/>
              </a:ext>
            </a:extLst>
          </p:cNvPr>
          <p:cNvSpPr>
            <a:spLocks noGrp="1"/>
          </p:cNvSpPr>
          <p:nvPr>
            <p:ph type="body" sz="quarter" idx="38"/>
          </p:nvPr>
        </p:nvSpPr>
        <p:spPr bwMode="invGray">
          <a:xfrm>
            <a:off x="2784434"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2" name="Text Placeholder 4">
            <a:extLst>
              <a:ext uri="{FF2B5EF4-FFF2-40B4-BE49-F238E27FC236}">
                <a16:creationId xmlns:a16="http://schemas.microsoft.com/office/drawing/2014/main" id="{2E71C253-CB2E-4933-98E4-5EE04CF92642}"/>
              </a:ext>
            </a:extLst>
          </p:cNvPr>
          <p:cNvSpPr>
            <a:spLocks noGrp="1"/>
          </p:cNvSpPr>
          <p:nvPr>
            <p:ph type="body" sz="quarter" idx="39"/>
          </p:nvPr>
        </p:nvSpPr>
        <p:spPr bwMode="invGray">
          <a:xfrm>
            <a:off x="2784434" y="3826923"/>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3" name="Text Placeholder 4">
            <a:extLst>
              <a:ext uri="{FF2B5EF4-FFF2-40B4-BE49-F238E27FC236}">
                <a16:creationId xmlns:a16="http://schemas.microsoft.com/office/drawing/2014/main" id="{43C3C0BE-76A9-4AEB-B881-463AEFD97AD2}"/>
              </a:ext>
            </a:extLst>
          </p:cNvPr>
          <p:cNvSpPr>
            <a:spLocks noGrp="1"/>
          </p:cNvSpPr>
          <p:nvPr>
            <p:ph type="body" sz="quarter" idx="40"/>
          </p:nvPr>
        </p:nvSpPr>
        <p:spPr bwMode="invGray">
          <a:xfrm>
            <a:off x="8668799"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4" name="Text Placeholder 4">
            <a:extLst>
              <a:ext uri="{FF2B5EF4-FFF2-40B4-BE49-F238E27FC236}">
                <a16:creationId xmlns:a16="http://schemas.microsoft.com/office/drawing/2014/main" id="{0848F375-61FF-4AC2-BA7D-635E975C5F95}"/>
              </a:ext>
            </a:extLst>
          </p:cNvPr>
          <p:cNvSpPr>
            <a:spLocks noGrp="1"/>
          </p:cNvSpPr>
          <p:nvPr>
            <p:ph type="body" sz="quarter" idx="41"/>
          </p:nvPr>
        </p:nvSpPr>
        <p:spPr bwMode="invGray">
          <a:xfrm>
            <a:off x="8668799"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0527873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ur highlight blocks centered + four text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14" name="Rectangle: Rounded Corners 13">
            <a:extLst>
              <a:ext uri="{FF2B5EF4-FFF2-40B4-BE49-F238E27FC236}">
                <a16:creationId xmlns:a16="http://schemas.microsoft.com/office/drawing/2014/main" id="{E3CA8B58-D28A-433A-8884-CEC98561B5DF}"/>
              </a:ext>
            </a:extLst>
          </p:cNvPr>
          <p:cNvSpPr/>
          <p:nvPr userDrawn="1"/>
        </p:nvSpPr>
        <p:spPr>
          <a:xfrm>
            <a:off x="3869489" y="1429965"/>
            <a:ext cx="2070313" cy="2130357"/>
          </a:xfrm>
          <a:prstGeom prst="roundRect">
            <a:avLst>
              <a:gd name="adj" fmla="val 5789"/>
            </a:avLst>
          </a:prstGeom>
          <a:solidFill>
            <a:srgbClr val="2D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Rectangle: Rounded Corners 16">
            <a:extLst>
              <a:ext uri="{FF2B5EF4-FFF2-40B4-BE49-F238E27FC236}">
                <a16:creationId xmlns:a16="http://schemas.microsoft.com/office/drawing/2014/main" id="{F759717C-E81C-4C70-9235-FF3D6ED69F8A}"/>
              </a:ext>
            </a:extLst>
          </p:cNvPr>
          <p:cNvSpPr/>
          <p:nvPr userDrawn="1"/>
        </p:nvSpPr>
        <p:spPr>
          <a:xfrm>
            <a:off x="3833087" y="3847180"/>
            <a:ext cx="2070313" cy="2130357"/>
          </a:xfrm>
          <a:prstGeom prst="roundRect">
            <a:avLst>
              <a:gd name="adj" fmla="val 5789"/>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Text Placeholder 4">
            <a:extLst>
              <a:ext uri="{FF2B5EF4-FFF2-40B4-BE49-F238E27FC236}">
                <a16:creationId xmlns:a16="http://schemas.microsoft.com/office/drawing/2014/main" id="{074D446E-B224-472C-980C-5E05C0359A01}"/>
              </a:ext>
            </a:extLst>
          </p:cNvPr>
          <p:cNvSpPr>
            <a:spLocks noGrp="1"/>
          </p:cNvSpPr>
          <p:nvPr>
            <p:ph type="body" sz="quarter" idx="34"/>
          </p:nvPr>
        </p:nvSpPr>
        <p:spPr bwMode="invGray">
          <a:xfrm>
            <a:off x="4064487" y="1631004"/>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21" name="Text Placeholder 4">
            <a:extLst>
              <a:ext uri="{FF2B5EF4-FFF2-40B4-BE49-F238E27FC236}">
                <a16:creationId xmlns:a16="http://schemas.microsoft.com/office/drawing/2014/main" id="{74E93D42-A67E-465A-839D-8F565E7FAE97}"/>
              </a:ext>
            </a:extLst>
          </p:cNvPr>
          <p:cNvSpPr>
            <a:spLocks noGrp="1"/>
          </p:cNvSpPr>
          <p:nvPr>
            <p:ph type="body" sz="quarter" idx="36"/>
          </p:nvPr>
        </p:nvSpPr>
        <p:spPr bwMode="invGray">
          <a:xfrm>
            <a:off x="4064487" y="4049837"/>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7" name="Rectangle: Rounded Corners 26">
            <a:extLst>
              <a:ext uri="{FF2B5EF4-FFF2-40B4-BE49-F238E27FC236}">
                <a16:creationId xmlns:a16="http://schemas.microsoft.com/office/drawing/2014/main" id="{1047352F-5E4B-4E67-95C0-019B5ECC2AB2}"/>
              </a:ext>
            </a:extLst>
          </p:cNvPr>
          <p:cNvSpPr/>
          <p:nvPr userDrawn="1"/>
        </p:nvSpPr>
        <p:spPr>
          <a:xfrm>
            <a:off x="6214195" y="1429965"/>
            <a:ext cx="2070313" cy="2130357"/>
          </a:xfrm>
          <a:prstGeom prst="roundRect">
            <a:avLst>
              <a:gd name="adj" fmla="val 5789"/>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8" name="Rectangle: Rounded Corners 27">
            <a:extLst>
              <a:ext uri="{FF2B5EF4-FFF2-40B4-BE49-F238E27FC236}">
                <a16:creationId xmlns:a16="http://schemas.microsoft.com/office/drawing/2014/main" id="{998C8F63-546B-4516-BC2C-7FFA8AFABDB8}"/>
              </a:ext>
            </a:extLst>
          </p:cNvPr>
          <p:cNvSpPr/>
          <p:nvPr userDrawn="1"/>
        </p:nvSpPr>
        <p:spPr>
          <a:xfrm>
            <a:off x="6214195" y="3831255"/>
            <a:ext cx="2070313" cy="2130357"/>
          </a:xfrm>
          <a:prstGeom prst="roundRect">
            <a:avLst>
              <a:gd name="adj" fmla="val 5789"/>
            </a:avLst>
          </a:prstGeom>
          <a:solidFill>
            <a:srgbClr val="00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9" name="Text Placeholder 4">
            <a:extLst>
              <a:ext uri="{FF2B5EF4-FFF2-40B4-BE49-F238E27FC236}">
                <a16:creationId xmlns:a16="http://schemas.microsoft.com/office/drawing/2014/main" id="{B0E0D8AF-49E6-49E0-9F50-362332B8B924}"/>
              </a:ext>
            </a:extLst>
          </p:cNvPr>
          <p:cNvSpPr>
            <a:spLocks noGrp="1"/>
          </p:cNvSpPr>
          <p:nvPr>
            <p:ph type="body" sz="quarter" idx="35"/>
          </p:nvPr>
        </p:nvSpPr>
        <p:spPr bwMode="invGray">
          <a:xfrm>
            <a:off x="6409193" y="1631004"/>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0" name="Text Placeholder 4">
            <a:extLst>
              <a:ext uri="{FF2B5EF4-FFF2-40B4-BE49-F238E27FC236}">
                <a16:creationId xmlns:a16="http://schemas.microsoft.com/office/drawing/2014/main" id="{73A7A69C-7DE5-4E67-A136-A50A826334EF}"/>
              </a:ext>
            </a:extLst>
          </p:cNvPr>
          <p:cNvSpPr>
            <a:spLocks noGrp="1"/>
          </p:cNvSpPr>
          <p:nvPr>
            <p:ph type="body" sz="quarter" idx="37"/>
          </p:nvPr>
        </p:nvSpPr>
        <p:spPr bwMode="invGray">
          <a:xfrm>
            <a:off x="6409193" y="4033913"/>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31" name="Text Placeholder 4">
            <a:extLst>
              <a:ext uri="{FF2B5EF4-FFF2-40B4-BE49-F238E27FC236}">
                <a16:creationId xmlns:a16="http://schemas.microsoft.com/office/drawing/2014/main" id="{40198DF7-CEAE-47CF-94B7-60626AC3CAA4}"/>
              </a:ext>
            </a:extLst>
          </p:cNvPr>
          <p:cNvSpPr>
            <a:spLocks noGrp="1"/>
          </p:cNvSpPr>
          <p:nvPr>
            <p:ph type="body" sz="quarter" idx="38"/>
          </p:nvPr>
        </p:nvSpPr>
        <p:spPr bwMode="invGray">
          <a:xfrm>
            <a:off x="316799"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2" name="Text Placeholder 4">
            <a:extLst>
              <a:ext uri="{FF2B5EF4-FFF2-40B4-BE49-F238E27FC236}">
                <a16:creationId xmlns:a16="http://schemas.microsoft.com/office/drawing/2014/main" id="{2E71C253-CB2E-4933-98E4-5EE04CF92642}"/>
              </a:ext>
            </a:extLst>
          </p:cNvPr>
          <p:cNvSpPr>
            <a:spLocks noGrp="1"/>
          </p:cNvSpPr>
          <p:nvPr>
            <p:ph type="body" sz="quarter" idx="39"/>
          </p:nvPr>
        </p:nvSpPr>
        <p:spPr bwMode="invGray">
          <a:xfrm>
            <a:off x="316799" y="3847180"/>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3" name="Text Placeholder 4">
            <a:extLst>
              <a:ext uri="{FF2B5EF4-FFF2-40B4-BE49-F238E27FC236}">
                <a16:creationId xmlns:a16="http://schemas.microsoft.com/office/drawing/2014/main" id="{43C3C0BE-76A9-4AEB-B881-463AEFD97AD2}"/>
              </a:ext>
            </a:extLst>
          </p:cNvPr>
          <p:cNvSpPr>
            <a:spLocks noGrp="1"/>
          </p:cNvSpPr>
          <p:nvPr>
            <p:ph type="body" sz="quarter" idx="40"/>
          </p:nvPr>
        </p:nvSpPr>
        <p:spPr bwMode="invGray">
          <a:xfrm>
            <a:off x="8668799"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4" name="Text Placeholder 4">
            <a:extLst>
              <a:ext uri="{FF2B5EF4-FFF2-40B4-BE49-F238E27FC236}">
                <a16:creationId xmlns:a16="http://schemas.microsoft.com/office/drawing/2014/main" id="{0848F375-61FF-4AC2-BA7D-635E975C5F95}"/>
              </a:ext>
            </a:extLst>
          </p:cNvPr>
          <p:cNvSpPr>
            <a:spLocks noGrp="1"/>
          </p:cNvSpPr>
          <p:nvPr>
            <p:ph type="body" sz="quarter" idx="41"/>
          </p:nvPr>
        </p:nvSpPr>
        <p:spPr bwMode="invGray">
          <a:xfrm>
            <a:off x="8668799"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2173490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x blocks with title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7" name="Text Placeholder 4">
            <a:extLst>
              <a:ext uri="{FF2B5EF4-FFF2-40B4-BE49-F238E27FC236}">
                <a16:creationId xmlns:a16="http://schemas.microsoft.com/office/drawing/2014/main" id="{D2459CEC-A4CF-4DD4-81E8-93B3A5F65365}"/>
              </a:ext>
            </a:extLst>
          </p:cNvPr>
          <p:cNvSpPr>
            <a:spLocks noGrp="1"/>
          </p:cNvSpPr>
          <p:nvPr>
            <p:ph type="body" sz="quarter" idx="37"/>
          </p:nvPr>
        </p:nvSpPr>
        <p:spPr bwMode="invGray">
          <a:xfrm>
            <a:off x="8088366" y="1439605"/>
            <a:ext cx="3712434"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29" name="Text Placeholder 4">
            <a:extLst>
              <a:ext uri="{FF2B5EF4-FFF2-40B4-BE49-F238E27FC236}">
                <a16:creationId xmlns:a16="http://schemas.microsoft.com/office/drawing/2014/main" id="{8741328C-C085-4599-8E8E-9F2675721AAB}"/>
              </a:ext>
            </a:extLst>
          </p:cNvPr>
          <p:cNvSpPr>
            <a:spLocks noGrp="1"/>
          </p:cNvSpPr>
          <p:nvPr>
            <p:ph type="body" sz="quarter" idx="39"/>
          </p:nvPr>
        </p:nvSpPr>
        <p:spPr bwMode="invGray">
          <a:xfrm>
            <a:off x="8088365" y="3813858"/>
            <a:ext cx="3712435"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39" name="Text Placeholder 4">
            <a:extLst>
              <a:ext uri="{FF2B5EF4-FFF2-40B4-BE49-F238E27FC236}">
                <a16:creationId xmlns:a16="http://schemas.microsoft.com/office/drawing/2014/main" id="{4BC0F70D-170B-4864-9328-0FB2F231130D}"/>
              </a:ext>
            </a:extLst>
          </p:cNvPr>
          <p:cNvSpPr>
            <a:spLocks noGrp="1"/>
          </p:cNvSpPr>
          <p:nvPr>
            <p:ph type="body" sz="quarter" idx="42"/>
          </p:nvPr>
        </p:nvSpPr>
        <p:spPr bwMode="invGray">
          <a:xfrm>
            <a:off x="316800" y="1439605"/>
            <a:ext cx="3712434"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0" name="Text Placeholder 4">
            <a:extLst>
              <a:ext uri="{FF2B5EF4-FFF2-40B4-BE49-F238E27FC236}">
                <a16:creationId xmlns:a16="http://schemas.microsoft.com/office/drawing/2014/main" id="{36370263-69FE-4CD9-9FFD-457F6EC1ED91}"/>
              </a:ext>
            </a:extLst>
          </p:cNvPr>
          <p:cNvSpPr>
            <a:spLocks noGrp="1"/>
          </p:cNvSpPr>
          <p:nvPr>
            <p:ph type="body" sz="quarter" idx="43"/>
          </p:nvPr>
        </p:nvSpPr>
        <p:spPr bwMode="invGray">
          <a:xfrm>
            <a:off x="316800" y="3813858"/>
            <a:ext cx="3712435"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3" name="Text Placeholder 4">
            <a:extLst>
              <a:ext uri="{FF2B5EF4-FFF2-40B4-BE49-F238E27FC236}">
                <a16:creationId xmlns:a16="http://schemas.microsoft.com/office/drawing/2014/main" id="{2EF3C9B2-76EC-4D51-8D58-B549BD2659BB}"/>
              </a:ext>
            </a:extLst>
          </p:cNvPr>
          <p:cNvSpPr>
            <a:spLocks noGrp="1"/>
          </p:cNvSpPr>
          <p:nvPr>
            <p:ph type="body" sz="quarter" idx="46"/>
          </p:nvPr>
        </p:nvSpPr>
        <p:spPr bwMode="invGray">
          <a:xfrm>
            <a:off x="4184726" y="1439605"/>
            <a:ext cx="3712434"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4" name="Text Placeholder 4">
            <a:extLst>
              <a:ext uri="{FF2B5EF4-FFF2-40B4-BE49-F238E27FC236}">
                <a16:creationId xmlns:a16="http://schemas.microsoft.com/office/drawing/2014/main" id="{6073B89A-ABDB-42BA-B930-F2CDCAD2D5F5}"/>
              </a:ext>
            </a:extLst>
          </p:cNvPr>
          <p:cNvSpPr>
            <a:spLocks noGrp="1"/>
          </p:cNvSpPr>
          <p:nvPr>
            <p:ph type="body" sz="quarter" idx="47"/>
          </p:nvPr>
        </p:nvSpPr>
        <p:spPr bwMode="invGray">
          <a:xfrm>
            <a:off x="4184726" y="3813858"/>
            <a:ext cx="3712435"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5" name="Text Placeholder 4">
            <a:extLst>
              <a:ext uri="{FF2B5EF4-FFF2-40B4-BE49-F238E27FC236}">
                <a16:creationId xmlns:a16="http://schemas.microsoft.com/office/drawing/2014/main" id="{320C2A9B-1446-42B5-9866-6A529B7EB425}"/>
              </a:ext>
            </a:extLst>
          </p:cNvPr>
          <p:cNvSpPr>
            <a:spLocks noGrp="1"/>
          </p:cNvSpPr>
          <p:nvPr>
            <p:ph type="body" sz="quarter" idx="48"/>
          </p:nvPr>
        </p:nvSpPr>
        <p:spPr bwMode="invGray">
          <a:xfrm>
            <a:off x="316800" y="1836750"/>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46" name="Text Placeholder 4">
            <a:extLst>
              <a:ext uri="{FF2B5EF4-FFF2-40B4-BE49-F238E27FC236}">
                <a16:creationId xmlns:a16="http://schemas.microsoft.com/office/drawing/2014/main" id="{C5F06084-AC16-49C2-BFAC-0A404A7435D0}"/>
              </a:ext>
            </a:extLst>
          </p:cNvPr>
          <p:cNvSpPr>
            <a:spLocks noGrp="1"/>
          </p:cNvSpPr>
          <p:nvPr>
            <p:ph type="body" sz="quarter" idx="49"/>
          </p:nvPr>
        </p:nvSpPr>
        <p:spPr bwMode="invGray">
          <a:xfrm>
            <a:off x="316800" y="4216115"/>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48" name="Text Placeholder 4">
            <a:extLst>
              <a:ext uri="{FF2B5EF4-FFF2-40B4-BE49-F238E27FC236}">
                <a16:creationId xmlns:a16="http://schemas.microsoft.com/office/drawing/2014/main" id="{45397D41-59D2-4B16-B530-4079DF1ED91A}"/>
              </a:ext>
            </a:extLst>
          </p:cNvPr>
          <p:cNvSpPr>
            <a:spLocks noGrp="1"/>
          </p:cNvSpPr>
          <p:nvPr>
            <p:ph type="body" sz="quarter" idx="50"/>
          </p:nvPr>
        </p:nvSpPr>
        <p:spPr bwMode="invGray">
          <a:xfrm>
            <a:off x="4184726" y="1836750"/>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49" name="Text Placeholder 4">
            <a:extLst>
              <a:ext uri="{FF2B5EF4-FFF2-40B4-BE49-F238E27FC236}">
                <a16:creationId xmlns:a16="http://schemas.microsoft.com/office/drawing/2014/main" id="{6877C2CE-0D3D-4F51-B4FB-44CA0AC4CDE8}"/>
              </a:ext>
            </a:extLst>
          </p:cNvPr>
          <p:cNvSpPr>
            <a:spLocks noGrp="1"/>
          </p:cNvSpPr>
          <p:nvPr>
            <p:ph type="body" sz="quarter" idx="51"/>
          </p:nvPr>
        </p:nvSpPr>
        <p:spPr bwMode="invGray">
          <a:xfrm>
            <a:off x="4184726" y="4216115"/>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50" name="Text Placeholder 4">
            <a:extLst>
              <a:ext uri="{FF2B5EF4-FFF2-40B4-BE49-F238E27FC236}">
                <a16:creationId xmlns:a16="http://schemas.microsoft.com/office/drawing/2014/main" id="{5D027021-1D69-4E2B-AA72-76DABF09EC76}"/>
              </a:ext>
            </a:extLst>
          </p:cNvPr>
          <p:cNvSpPr>
            <a:spLocks noGrp="1"/>
          </p:cNvSpPr>
          <p:nvPr>
            <p:ph type="body" sz="quarter" idx="52"/>
          </p:nvPr>
        </p:nvSpPr>
        <p:spPr bwMode="invGray">
          <a:xfrm>
            <a:off x="8088367" y="1836750"/>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51" name="Text Placeholder 4">
            <a:extLst>
              <a:ext uri="{FF2B5EF4-FFF2-40B4-BE49-F238E27FC236}">
                <a16:creationId xmlns:a16="http://schemas.microsoft.com/office/drawing/2014/main" id="{FF652AAD-B456-43BF-B19B-120FF398F9C1}"/>
              </a:ext>
            </a:extLst>
          </p:cNvPr>
          <p:cNvSpPr>
            <a:spLocks noGrp="1"/>
          </p:cNvSpPr>
          <p:nvPr>
            <p:ph type="body" sz="quarter" idx="53"/>
          </p:nvPr>
        </p:nvSpPr>
        <p:spPr bwMode="invGray">
          <a:xfrm>
            <a:off x="8088367" y="4216115"/>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579000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pic>
        <p:nvPicPr>
          <p:cNvPr id="4" name="Picture 3" descr="A picture containing table, console table, dining table&#10;&#10;Description automatically generated">
            <a:extLst>
              <a:ext uri="{FF2B5EF4-FFF2-40B4-BE49-F238E27FC236}">
                <a16:creationId xmlns:a16="http://schemas.microsoft.com/office/drawing/2014/main" id="{E2D43428-E7CE-81FF-FD78-2DD7198CB0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3F786AD-7708-487E-982A-6BAEF70EF886}"/>
              </a:ext>
            </a:extLst>
          </p:cNvPr>
          <p:cNvSpPr>
            <a:spLocks noGrp="1"/>
          </p:cNvSpPr>
          <p:nvPr>
            <p:ph type="title" hasCustomPrompt="1"/>
          </p:nvPr>
        </p:nvSpPr>
        <p:spPr>
          <a:xfrm>
            <a:off x="799288" y="1559880"/>
            <a:ext cx="10515600" cy="401638"/>
          </a:xfrm>
          <a:prstGeom prst="rect">
            <a:avLst/>
          </a:prstGeom>
        </p:spPr>
        <p:txBody>
          <a:bodyPr>
            <a:noAutofit/>
          </a:bodyPr>
          <a:lstStyle>
            <a:lvl1pPr>
              <a:defRPr sz="2400">
                <a:solidFill>
                  <a:srgbClr val="000000"/>
                </a:solidFill>
                <a:latin typeface="Montserrat Bold" panose="00000800000000000000" pitchFamily="2" charset="0"/>
              </a:defRPr>
            </a:lvl1pPr>
          </a:lstStyle>
          <a:p>
            <a:r>
              <a:rPr lang="en-NL" dirty="0"/>
              <a:t>Content overview</a:t>
            </a:r>
            <a:endParaRPr lang="nl-NL" dirty="0"/>
          </a:p>
        </p:txBody>
      </p:sp>
      <p:sp>
        <p:nvSpPr>
          <p:cNvPr id="10" name="Text Placeholder 6">
            <a:extLst>
              <a:ext uri="{FF2B5EF4-FFF2-40B4-BE49-F238E27FC236}">
                <a16:creationId xmlns:a16="http://schemas.microsoft.com/office/drawing/2014/main" id="{AEDB5558-BADD-4E8F-9403-A6C600434F75}"/>
              </a:ext>
            </a:extLst>
          </p:cNvPr>
          <p:cNvSpPr>
            <a:spLocks noGrp="1"/>
          </p:cNvSpPr>
          <p:nvPr>
            <p:ph type="body" sz="quarter" idx="10" hasCustomPrompt="1"/>
          </p:nvPr>
        </p:nvSpPr>
        <p:spPr bwMode="invGray">
          <a:xfrm>
            <a:off x="893590" y="2880691"/>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1" name="Text Placeholder 6">
            <a:extLst>
              <a:ext uri="{FF2B5EF4-FFF2-40B4-BE49-F238E27FC236}">
                <a16:creationId xmlns:a16="http://schemas.microsoft.com/office/drawing/2014/main" id="{5F634F97-7035-4B6B-BE58-509E7F343F2A}"/>
              </a:ext>
            </a:extLst>
          </p:cNvPr>
          <p:cNvSpPr>
            <a:spLocks noGrp="1"/>
          </p:cNvSpPr>
          <p:nvPr>
            <p:ph type="body" sz="quarter" idx="16" hasCustomPrompt="1"/>
          </p:nvPr>
        </p:nvSpPr>
        <p:spPr bwMode="invGray">
          <a:xfrm>
            <a:off x="893590" y="2651010"/>
            <a:ext cx="215363"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US" dirty="0"/>
              <a:t>01</a:t>
            </a:r>
          </a:p>
        </p:txBody>
      </p:sp>
      <p:sp>
        <p:nvSpPr>
          <p:cNvPr id="14" name="Text Placeholder 6">
            <a:extLst>
              <a:ext uri="{FF2B5EF4-FFF2-40B4-BE49-F238E27FC236}">
                <a16:creationId xmlns:a16="http://schemas.microsoft.com/office/drawing/2014/main" id="{97D8FDAA-46B6-4B52-802A-C25AF0584061}"/>
              </a:ext>
            </a:extLst>
          </p:cNvPr>
          <p:cNvSpPr>
            <a:spLocks noGrp="1"/>
          </p:cNvSpPr>
          <p:nvPr>
            <p:ph type="body" sz="quarter" idx="17" hasCustomPrompt="1"/>
          </p:nvPr>
        </p:nvSpPr>
        <p:spPr bwMode="invGray">
          <a:xfrm>
            <a:off x="893590" y="4031378"/>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5" name="Text Placeholder 6">
            <a:extLst>
              <a:ext uri="{FF2B5EF4-FFF2-40B4-BE49-F238E27FC236}">
                <a16:creationId xmlns:a16="http://schemas.microsoft.com/office/drawing/2014/main" id="{4AC6D1B7-B40B-4502-823B-14AA1F1D3DF1}"/>
              </a:ext>
            </a:extLst>
          </p:cNvPr>
          <p:cNvSpPr>
            <a:spLocks noGrp="1"/>
          </p:cNvSpPr>
          <p:nvPr>
            <p:ph type="body" sz="quarter" idx="18" hasCustomPrompt="1"/>
          </p:nvPr>
        </p:nvSpPr>
        <p:spPr bwMode="invGray">
          <a:xfrm>
            <a:off x="893590" y="3797363"/>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02</a:t>
            </a:r>
            <a:endParaRPr lang="en-US" dirty="0"/>
          </a:p>
        </p:txBody>
      </p:sp>
      <p:sp>
        <p:nvSpPr>
          <p:cNvPr id="18" name="Text Placeholder 6">
            <a:extLst>
              <a:ext uri="{FF2B5EF4-FFF2-40B4-BE49-F238E27FC236}">
                <a16:creationId xmlns:a16="http://schemas.microsoft.com/office/drawing/2014/main" id="{9E604DA7-4CE1-46AD-82EE-262FEDB3C0BE}"/>
              </a:ext>
            </a:extLst>
          </p:cNvPr>
          <p:cNvSpPr>
            <a:spLocks noGrp="1"/>
          </p:cNvSpPr>
          <p:nvPr>
            <p:ph type="body" sz="quarter" idx="19" hasCustomPrompt="1"/>
          </p:nvPr>
        </p:nvSpPr>
        <p:spPr bwMode="invGray">
          <a:xfrm>
            <a:off x="893590" y="5186399"/>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9" name="Text Placeholder 6">
            <a:extLst>
              <a:ext uri="{FF2B5EF4-FFF2-40B4-BE49-F238E27FC236}">
                <a16:creationId xmlns:a16="http://schemas.microsoft.com/office/drawing/2014/main" id="{5E558F66-781A-427E-A26B-03CC8BB4BFEE}"/>
              </a:ext>
            </a:extLst>
          </p:cNvPr>
          <p:cNvSpPr>
            <a:spLocks noGrp="1"/>
          </p:cNvSpPr>
          <p:nvPr>
            <p:ph type="body" sz="quarter" idx="20" hasCustomPrompt="1"/>
          </p:nvPr>
        </p:nvSpPr>
        <p:spPr bwMode="invGray">
          <a:xfrm>
            <a:off x="893590" y="4956718"/>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03</a:t>
            </a:r>
            <a:endParaRPr lang="en-US" dirty="0"/>
          </a:p>
        </p:txBody>
      </p:sp>
      <p:sp>
        <p:nvSpPr>
          <p:cNvPr id="22" name="Text Placeholder 6">
            <a:extLst>
              <a:ext uri="{FF2B5EF4-FFF2-40B4-BE49-F238E27FC236}">
                <a16:creationId xmlns:a16="http://schemas.microsoft.com/office/drawing/2014/main" id="{38C80B47-9195-4AE5-BFBD-92C82687B9EB}"/>
              </a:ext>
            </a:extLst>
          </p:cNvPr>
          <p:cNvSpPr>
            <a:spLocks noGrp="1"/>
          </p:cNvSpPr>
          <p:nvPr>
            <p:ph type="body" sz="quarter" idx="21" hasCustomPrompt="1"/>
          </p:nvPr>
        </p:nvSpPr>
        <p:spPr bwMode="invGray">
          <a:xfrm>
            <a:off x="5279966" y="2880691"/>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3" name="Text Placeholder 6">
            <a:extLst>
              <a:ext uri="{FF2B5EF4-FFF2-40B4-BE49-F238E27FC236}">
                <a16:creationId xmlns:a16="http://schemas.microsoft.com/office/drawing/2014/main" id="{72ADF441-DA8A-49D0-B08F-29F272372858}"/>
              </a:ext>
            </a:extLst>
          </p:cNvPr>
          <p:cNvSpPr>
            <a:spLocks noGrp="1"/>
          </p:cNvSpPr>
          <p:nvPr>
            <p:ph type="body" sz="quarter" idx="22" hasCustomPrompt="1"/>
          </p:nvPr>
        </p:nvSpPr>
        <p:spPr bwMode="invGray">
          <a:xfrm>
            <a:off x="5279966" y="2651010"/>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04</a:t>
            </a:r>
            <a:endParaRPr lang="en-US" dirty="0"/>
          </a:p>
        </p:txBody>
      </p:sp>
      <p:sp>
        <p:nvSpPr>
          <p:cNvPr id="24" name="Text Placeholder 6">
            <a:extLst>
              <a:ext uri="{FF2B5EF4-FFF2-40B4-BE49-F238E27FC236}">
                <a16:creationId xmlns:a16="http://schemas.microsoft.com/office/drawing/2014/main" id="{64E4BE7A-DC71-466F-9000-5AC0BB4C5C73}"/>
              </a:ext>
            </a:extLst>
          </p:cNvPr>
          <p:cNvSpPr>
            <a:spLocks noGrp="1"/>
          </p:cNvSpPr>
          <p:nvPr>
            <p:ph type="body" sz="quarter" idx="23" hasCustomPrompt="1"/>
          </p:nvPr>
        </p:nvSpPr>
        <p:spPr bwMode="invGray">
          <a:xfrm>
            <a:off x="5279966" y="4031378"/>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5" name="Text Placeholder 6">
            <a:extLst>
              <a:ext uri="{FF2B5EF4-FFF2-40B4-BE49-F238E27FC236}">
                <a16:creationId xmlns:a16="http://schemas.microsoft.com/office/drawing/2014/main" id="{F2C5BF79-33AB-4E0A-9B89-4EFF2018707C}"/>
              </a:ext>
            </a:extLst>
          </p:cNvPr>
          <p:cNvSpPr>
            <a:spLocks noGrp="1"/>
          </p:cNvSpPr>
          <p:nvPr>
            <p:ph type="body" sz="quarter" idx="24" hasCustomPrompt="1"/>
          </p:nvPr>
        </p:nvSpPr>
        <p:spPr bwMode="invGray">
          <a:xfrm>
            <a:off x="5279966" y="3801697"/>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05</a:t>
            </a:r>
            <a:endParaRPr lang="en-US" dirty="0"/>
          </a:p>
        </p:txBody>
      </p:sp>
      <p:sp>
        <p:nvSpPr>
          <p:cNvPr id="26" name="Text Placeholder 6">
            <a:extLst>
              <a:ext uri="{FF2B5EF4-FFF2-40B4-BE49-F238E27FC236}">
                <a16:creationId xmlns:a16="http://schemas.microsoft.com/office/drawing/2014/main" id="{0E3806AC-4E53-4B01-965E-713729C41274}"/>
              </a:ext>
            </a:extLst>
          </p:cNvPr>
          <p:cNvSpPr>
            <a:spLocks noGrp="1"/>
          </p:cNvSpPr>
          <p:nvPr>
            <p:ph type="body" sz="quarter" idx="25" hasCustomPrompt="1"/>
          </p:nvPr>
        </p:nvSpPr>
        <p:spPr bwMode="invGray">
          <a:xfrm>
            <a:off x="5279966" y="5186399"/>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7" name="Text Placeholder 6">
            <a:extLst>
              <a:ext uri="{FF2B5EF4-FFF2-40B4-BE49-F238E27FC236}">
                <a16:creationId xmlns:a16="http://schemas.microsoft.com/office/drawing/2014/main" id="{FCB81010-191E-4C08-9B03-840E000449D8}"/>
              </a:ext>
            </a:extLst>
          </p:cNvPr>
          <p:cNvSpPr>
            <a:spLocks noGrp="1"/>
          </p:cNvSpPr>
          <p:nvPr>
            <p:ph type="body" sz="quarter" idx="26" hasCustomPrompt="1"/>
          </p:nvPr>
        </p:nvSpPr>
        <p:spPr bwMode="invGray">
          <a:xfrm>
            <a:off x="5279966" y="4956718"/>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06</a:t>
            </a:r>
            <a:endParaRPr lang="en-US" dirty="0"/>
          </a:p>
        </p:txBody>
      </p:sp>
      <p:sp>
        <p:nvSpPr>
          <p:cNvPr id="28" name="Slide Number Placeholder 5">
            <a:extLst>
              <a:ext uri="{FF2B5EF4-FFF2-40B4-BE49-F238E27FC236}">
                <a16:creationId xmlns:a16="http://schemas.microsoft.com/office/drawing/2014/main" id="{14DE181C-BE61-4217-8210-ADD157DC0C46}"/>
              </a:ext>
            </a:extLst>
          </p:cNvPr>
          <p:cNvSpPr>
            <a:spLocks noGrp="1"/>
          </p:cNvSpPr>
          <p:nvPr>
            <p:ph type="sldNum" sz="quarter" idx="4"/>
          </p:nvPr>
        </p:nvSpPr>
        <p:spPr>
          <a:xfrm>
            <a:off x="11330609" y="6201536"/>
            <a:ext cx="458064" cy="216025"/>
          </a:xfrm>
          <a:prstGeom prst="rect">
            <a:avLst/>
          </a:prstGeom>
        </p:spPr>
        <p:txBody>
          <a:bodyPr vert="horz" lIns="91440" tIns="45720" rIns="91440" bIns="45720" rtlCol="0" anchor="ctr"/>
          <a:lstStyle>
            <a:lvl1pPr algn="r">
              <a:defRPr sz="1200">
                <a:solidFill>
                  <a:schemeClr val="tx1"/>
                </a:solidFill>
                <a:latin typeface="Montserrat SemiBold" pitchFamily="2" charset="0"/>
                <a:ea typeface="Verdana" pitchFamily="34" charset="0"/>
                <a:cs typeface="Montserrat SemiBold" pitchFamily="2" charset="0"/>
              </a:defRPr>
            </a:lvl1pPr>
          </a:lstStyle>
          <a:p>
            <a:fld id="{DAF489CC-3B7A-4DA5-A8C0-4984788D0EC5}" type="slidenum">
              <a:rPr lang="nl-NL" smtClean="0"/>
              <a:pPr/>
              <a:t>‹N°›</a:t>
            </a:fld>
            <a:endParaRPr lang="nl-NL" dirty="0"/>
          </a:p>
        </p:txBody>
      </p:sp>
    </p:spTree>
    <p:extLst>
      <p:ext uri="{BB962C8B-B14F-4D97-AF65-F5344CB8AC3E}">
        <p14:creationId xmlns:p14="http://schemas.microsoft.com/office/powerpoint/2010/main" val="39007686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ur blocks with hightligh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2749999" cy="4681353"/>
          </a:xfrm>
          <a:prstGeom prst="roundRect">
            <a:avLst>
              <a:gd name="adj" fmla="val 6076"/>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3291456" y="1376740"/>
            <a:ext cx="2749999" cy="4681353"/>
          </a:xfrm>
          <a:prstGeom prst="roundRect">
            <a:avLst>
              <a:gd name="adj" fmla="val 6076"/>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Rectangle: Rounded Corners 21">
            <a:extLst>
              <a:ext uri="{FF2B5EF4-FFF2-40B4-BE49-F238E27FC236}">
                <a16:creationId xmlns:a16="http://schemas.microsoft.com/office/drawing/2014/main" id="{6B76ECF3-ABC9-4360-9A82-4F41E3655D43}"/>
              </a:ext>
            </a:extLst>
          </p:cNvPr>
          <p:cNvSpPr/>
          <p:nvPr/>
        </p:nvSpPr>
        <p:spPr>
          <a:xfrm>
            <a:off x="6165065" y="1376740"/>
            <a:ext cx="2749999" cy="4681353"/>
          </a:xfrm>
          <a:prstGeom prst="roundRect">
            <a:avLst>
              <a:gd name="adj" fmla="val 6076"/>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3" name="Rectangle: Rounded Corners 22">
            <a:extLst>
              <a:ext uri="{FF2B5EF4-FFF2-40B4-BE49-F238E27FC236}">
                <a16:creationId xmlns:a16="http://schemas.microsoft.com/office/drawing/2014/main" id="{2E8E96AE-E249-4716-9137-DA93C7E53D0E}"/>
              </a:ext>
            </a:extLst>
          </p:cNvPr>
          <p:cNvSpPr/>
          <p:nvPr/>
        </p:nvSpPr>
        <p:spPr>
          <a:xfrm>
            <a:off x="9038673" y="1376740"/>
            <a:ext cx="2749999" cy="4681353"/>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63857"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63858"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3437466"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3437467"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2" name="Text Placeholder 4">
            <a:extLst>
              <a:ext uri="{FF2B5EF4-FFF2-40B4-BE49-F238E27FC236}">
                <a16:creationId xmlns:a16="http://schemas.microsoft.com/office/drawing/2014/main" id="{F2DDC885-AC07-439F-BC77-A4C9B911E7E5}"/>
              </a:ext>
            </a:extLst>
          </p:cNvPr>
          <p:cNvSpPr>
            <a:spLocks noGrp="1"/>
          </p:cNvSpPr>
          <p:nvPr userDrawn="1">
            <p:ph type="body" sz="quarter" idx="51"/>
          </p:nvPr>
        </p:nvSpPr>
        <p:spPr bwMode="invGray">
          <a:xfrm>
            <a:off x="6311075"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6311076"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52" name="Text Placeholder 4">
            <a:extLst>
              <a:ext uri="{FF2B5EF4-FFF2-40B4-BE49-F238E27FC236}">
                <a16:creationId xmlns:a16="http://schemas.microsoft.com/office/drawing/2014/main" id="{3D2A8777-0FD1-4F0D-BDA3-82FBFC3C711F}"/>
              </a:ext>
            </a:extLst>
          </p:cNvPr>
          <p:cNvSpPr>
            <a:spLocks noGrp="1"/>
          </p:cNvSpPr>
          <p:nvPr userDrawn="1">
            <p:ph type="body" sz="quarter" idx="53"/>
          </p:nvPr>
        </p:nvSpPr>
        <p:spPr bwMode="invGray">
          <a:xfrm>
            <a:off x="9184683"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54" name="Text Placeholder 4">
            <a:extLst>
              <a:ext uri="{FF2B5EF4-FFF2-40B4-BE49-F238E27FC236}">
                <a16:creationId xmlns:a16="http://schemas.microsoft.com/office/drawing/2014/main" id="{0D2F8A3C-F63E-4F2C-9C20-DCFE48617FE5}"/>
              </a:ext>
            </a:extLst>
          </p:cNvPr>
          <p:cNvSpPr>
            <a:spLocks noGrp="1"/>
          </p:cNvSpPr>
          <p:nvPr userDrawn="1">
            <p:ph type="body" sz="quarter" idx="54"/>
          </p:nvPr>
        </p:nvSpPr>
        <p:spPr bwMode="invGray">
          <a:xfrm>
            <a:off x="9184684"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40975939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5043037"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6745635" y="1386659"/>
            <a:ext cx="5043037"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77864" y="1481550"/>
            <a:ext cx="4723003"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77863" y="1983505"/>
            <a:ext cx="4723004"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6905554" y="1481550"/>
            <a:ext cx="472319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6905553" y="1983504"/>
            <a:ext cx="47232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6405421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323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4483260" y="1386659"/>
            <a:ext cx="323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Rectangle: Rounded Corners 21">
            <a:extLst>
              <a:ext uri="{FF2B5EF4-FFF2-40B4-BE49-F238E27FC236}">
                <a16:creationId xmlns:a16="http://schemas.microsoft.com/office/drawing/2014/main" id="{6B76ECF3-ABC9-4360-9A82-4F41E3655D43}"/>
              </a:ext>
            </a:extLst>
          </p:cNvPr>
          <p:cNvSpPr/>
          <p:nvPr/>
        </p:nvSpPr>
        <p:spPr>
          <a:xfrm>
            <a:off x="8548673" y="1386660"/>
            <a:ext cx="323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61384" y="1481550"/>
            <a:ext cx="2952925" cy="312176"/>
          </a:xfrm>
          <a:prstGeom prst="rect">
            <a:avLst/>
          </a:prstGeom>
        </p:spPr>
        <p:txBody>
          <a:bodyPr lIns="90000" tIns="46800" rIns="90000" bIns="46800"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61846" y="1983505"/>
            <a:ext cx="29520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4627259" y="1481550"/>
            <a:ext cx="2952000"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4627259" y="1983505"/>
            <a:ext cx="29520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2" name="Text Placeholder 4">
            <a:extLst>
              <a:ext uri="{FF2B5EF4-FFF2-40B4-BE49-F238E27FC236}">
                <a16:creationId xmlns:a16="http://schemas.microsoft.com/office/drawing/2014/main" id="{F2DDC885-AC07-439F-BC77-A4C9B911E7E5}"/>
              </a:ext>
            </a:extLst>
          </p:cNvPr>
          <p:cNvSpPr>
            <a:spLocks noGrp="1"/>
          </p:cNvSpPr>
          <p:nvPr userDrawn="1">
            <p:ph type="body" sz="quarter" idx="51"/>
          </p:nvPr>
        </p:nvSpPr>
        <p:spPr bwMode="invGray">
          <a:xfrm>
            <a:off x="8692672" y="1481550"/>
            <a:ext cx="2952000"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8692672" y="1983505"/>
            <a:ext cx="29520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45805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ur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3291456"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Rectangle: Rounded Corners 21">
            <a:extLst>
              <a:ext uri="{FF2B5EF4-FFF2-40B4-BE49-F238E27FC236}">
                <a16:creationId xmlns:a16="http://schemas.microsoft.com/office/drawing/2014/main" id="{6B76ECF3-ABC9-4360-9A82-4F41E3655D43}"/>
              </a:ext>
            </a:extLst>
          </p:cNvPr>
          <p:cNvSpPr/>
          <p:nvPr/>
        </p:nvSpPr>
        <p:spPr>
          <a:xfrm>
            <a:off x="6165065"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3" name="Rectangle: Rounded Corners 22">
            <a:extLst>
              <a:ext uri="{FF2B5EF4-FFF2-40B4-BE49-F238E27FC236}">
                <a16:creationId xmlns:a16="http://schemas.microsoft.com/office/drawing/2014/main" id="{2E8E96AE-E249-4716-9137-DA93C7E53D0E}"/>
              </a:ext>
            </a:extLst>
          </p:cNvPr>
          <p:cNvSpPr/>
          <p:nvPr/>
        </p:nvSpPr>
        <p:spPr>
          <a:xfrm>
            <a:off x="9038673"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63857"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63858"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3437466"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3437467"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2" name="Text Placeholder 4">
            <a:extLst>
              <a:ext uri="{FF2B5EF4-FFF2-40B4-BE49-F238E27FC236}">
                <a16:creationId xmlns:a16="http://schemas.microsoft.com/office/drawing/2014/main" id="{F2DDC885-AC07-439F-BC77-A4C9B911E7E5}"/>
              </a:ext>
            </a:extLst>
          </p:cNvPr>
          <p:cNvSpPr>
            <a:spLocks noGrp="1"/>
          </p:cNvSpPr>
          <p:nvPr userDrawn="1">
            <p:ph type="body" sz="quarter" idx="51"/>
          </p:nvPr>
        </p:nvSpPr>
        <p:spPr bwMode="invGray">
          <a:xfrm>
            <a:off x="6311075"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6311076"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52" name="Text Placeholder 4">
            <a:extLst>
              <a:ext uri="{FF2B5EF4-FFF2-40B4-BE49-F238E27FC236}">
                <a16:creationId xmlns:a16="http://schemas.microsoft.com/office/drawing/2014/main" id="{3D2A8777-0FD1-4F0D-BDA3-82FBFC3C711F}"/>
              </a:ext>
            </a:extLst>
          </p:cNvPr>
          <p:cNvSpPr>
            <a:spLocks noGrp="1"/>
          </p:cNvSpPr>
          <p:nvPr userDrawn="1">
            <p:ph type="body" sz="quarter" idx="53"/>
          </p:nvPr>
        </p:nvSpPr>
        <p:spPr bwMode="invGray">
          <a:xfrm>
            <a:off x="9184683"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54" name="Text Placeholder 4">
            <a:extLst>
              <a:ext uri="{FF2B5EF4-FFF2-40B4-BE49-F238E27FC236}">
                <a16:creationId xmlns:a16="http://schemas.microsoft.com/office/drawing/2014/main" id="{0D2F8A3C-F63E-4F2C-9C20-DCFE48617FE5}"/>
              </a:ext>
            </a:extLst>
          </p:cNvPr>
          <p:cNvSpPr>
            <a:spLocks noGrp="1"/>
          </p:cNvSpPr>
          <p:nvPr userDrawn="1">
            <p:ph type="body" sz="quarter" idx="54"/>
          </p:nvPr>
        </p:nvSpPr>
        <p:spPr bwMode="invGray">
          <a:xfrm>
            <a:off x="9184684"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6068551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lored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4" name="Rectangle: Rounded Corners 23">
            <a:extLst>
              <a:ext uri="{FF2B5EF4-FFF2-40B4-BE49-F238E27FC236}">
                <a16:creationId xmlns:a16="http://schemas.microsoft.com/office/drawing/2014/main" id="{84EEE4F9-1953-4BE2-AAB6-AF624FA0F7FE}"/>
              </a:ext>
            </a:extLst>
          </p:cNvPr>
          <p:cNvSpPr/>
          <p:nvPr userDrawn="1"/>
        </p:nvSpPr>
        <p:spPr>
          <a:xfrm>
            <a:off x="417847" y="1376137"/>
            <a:ext cx="3600000" cy="4554881"/>
          </a:xfrm>
          <a:prstGeom prst="roundRect">
            <a:avLst>
              <a:gd name="adj" fmla="val 3617"/>
            </a:avLst>
          </a:prstGeom>
          <a:solidFill>
            <a:srgbClr val="00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5" name="Rectangle: Rounded Corners 24">
            <a:extLst>
              <a:ext uri="{FF2B5EF4-FFF2-40B4-BE49-F238E27FC236}">
                <a16:creationId xmlns:a16="http://schemas.microsoft.com/office/drawing/2014/main" id="{1FC0C31A-EADE-475B-8659-B247694C8156}"/>
              </a:ext>
            </a:extLst>
          </p:cNvPr>
          <p:cNvSpPr/>
          <p:nvPr userDrawn="1"/>
        </p:nvSpPr>
        <p:spPr>
          <a:xfrm>
            <a:off x="4318095" y="1376136"/>
            <a:ext cx="3600000" cy="4554881"/>
          </a:xfrm>
          <a:prstGeom prst="roundRect">
            <a:avLst>
              <a:gd name="adj" fmla="val 3617"/>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6" name="Rectangle: Rounded Corners 25">
            <a:extLst>
              <a:ext uri="{FF2B5EF4-FFF2-40B4-BE49-F238E27FC236}">
                <a16:creationId xmlns:a16="http://schemas.microsoft.com/office/drawing/2014/main" id="{C783D2F0-C63F-4ED3-B982-C7543245DEE7}"/>
              </a:ext>
            </a:extLst>
          </p:cNvPr>
          <p:cNvSpPr/>
          <p:nvPr userDrawn="1"/>
        </p:nvSpPr>
        <p:spPr>
          <a:xfrm>
            <a:off x="8218343" y="1376135"/>
            <a:ext cx="3600000" cy="4554881"/>
          </a:xfrm>
          <a:prstGeom prst="roundRect">
            <a:avLst>
              <a:gd name="adj" fmla="val 3617"/>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2D2D2D"/>
              </a:solidFill>
            </a:endParaRPr>
          </a:p>
        </p:txBody>
      </p:sp>
      <p:sp>
        <p:nvSpPr>
          <p:cNvPr id="27" name="Text Placeholder 20">
            <a:extLst>
              <a:ext uri="{FF2B5EF4-FFF2-40B4-BE49-F238E27FC236}">
                <a16:creationId xmlns:a16="http://schemas.microsoft.com/office/drawing/2014/main" id="{0DDB1D8F-E5AF-4D25-B6DF-68652F4E84D3}"/>
              </a:ext>
            </a:extLst>
          </p:cNvPr>
          <p:cNvSpPr>
            <a:spLocks noGrp="1"/>
          </p:cNvSpPr>
          <p:nvPr>
            <p:ph type="body" sz="quarter" idx="16"/>
          </p:nvPr>
        </p:nvSpPr>
        <p:spPr>
          <a:xfrm>
            <a:off x="499378" y="1479121"/>
            <a:ext cx="3436938" cy="352271"/>
          </a:xfrm>
          <a:prstGeom prst="rect">
            <a:avLst/>
          </a:prstGeom>
        </p:spPr>
        <p:txBody>
          <a:bodyPr>
            <a:normAutofit/>
          </a:bodyPr>
          <a:lstStyle>
            <a:lvl1pPr marL="0" indent="0" algn="l">
              <a:buNone/>
              <a:defRPr sz="1600">
                <a:solidFill>
                  <a:schemeClr val="bg1"/>
                </a:solidFill>
                <a:latin typeface="Montserrat SemiBold" pitchFamily="2" charset="0"/>
              </a:defRPr>
            </a:lvl1pPr>
          </a:lstStyle>
          <a:p>
            <a:pPr lvl="0"/>
            <a:r>
              <a:rPr lang="fr-FR"/>
              <a:t>Cliquez pour modifier les styles du texte du masque</a:t>
            </a:r>
          </a:p>
        </p:txBody>
      </p:sp>
      <p:sp>
        <p:nvSpPr>
          <p:cNvPr id="28" name="Text Placeholder 20">
            <a:extLst>
              <a:ext uri="{FF2B5EF4-FFF2-40B4-BE49-F238E27FC236}">
                <a16:creationId xmlns:a16="http://schemas.microsoft.com/office/drawing/2014/main" id="{A7F0CE21-4019-4FC6-A3A0-36B6B7A8C518}"/>
              </a:ext>
            </a:extLst>
          </p:cNvPr>
          <p:cNvSpPr>
            <a:spLocks noGrp="1"/>
          </p:cNvSpPr>
          <p:nvPr>
            <p:ph type="body" sz="quarter" idx="17"/>
          </p:nvPr>
        </p:nvSpPr>
        <p:spPr>
          <a:xfrm>
            <a:off x="4399626" y="1479121"/>
            <a:ext cx="3436938" cy="352271"/>
          </a:xfrm>
          <a:prstGeom prst="rect">
            <a:avLst/>
          </a:prstGeom>
        </p:spPr>
        <p:txBody>
          <a:bodyPr>
            <a:normAutofit/>
          </a:bodyPr>
          <a:lstStyle>
            <a:lvl1pPr marL="0" indent="0" algn="l">
              <a:buNone/>
              <a:defRPr sz="1600">
                <a:solidFill>
                  <a:srgbClr val="2D2D2D"/>
                </a:solidFill>
                <a:latin typeface="Montserrat SemiBold" pitchFamily="2" charset="0"/>
              </a:defRPr>
            </a:lvl1pPr>
          </a:lstStyle>
          <a:p>
            <a:pPr lvl="0"/>
            <a:r>
              <a:rPr lang="fr-FR"/>
              <a:t>Cliquez pour modifier les styles du texte du masque</a:t>
            </a:r>
          </a:p>
        </p:txBody>
      </p:sp>
      <p:sp>
        <p:nvSpPr>
          <p:cNvPr id="29" name="Text Placeholder 20">
            <a:extLst>
              <a:ext uri="{FF2B5EF4-FFF2-40B4-BE49-F238E27FC236}">
                <a16:creationId xmlns:a16="http://schemas.microsoft.com/office/drawing/2014/main" id="{BE854316-9D8B-4ACC-8002-506C758C2F09}"/>
              </a:ext>
            </a:extLst>
          </p:cNvPr>
          <p:cNvSpPr>
            <a:spLocks noGrp="1"/>
          </p:cNvSpPr>
          <p:nvPr>
            <p:ph type="body" sz="quarter" idx="18"/>
          </p:nvPr>
        </p:nvSpPr>
        <p:spPr>
          <a:xfrm>
            <a:off x="8302576" y="1479121"/>
            <a:ext cx="3436938" cy="352271"/>
          </a:xfrm>
          <a:prstGeom prst="rect">
            <a:avLst/>
          </a:prstGeom>
        </p:spPr>
        <p:txBody>
          <a:bodyPr>
            <a:normAutofit/>
          </a:bodyPr>
          <a:lstStyle>
            <a:lvl1pPr marL="0" indent="0" algn="l">
              <a:buNone/>
              <a:defRPr sz="1600">
                <a:solidFill>
                  <a:srgbClr val="2D2D2D"/>
                </a:solidFill>
                <a:latin typeface="Montserrat SemiBold" pitchFamily="2" charset="0"/>
              </a:defRPr>
            </a:lvl1pPr>
          </a:lstStyle>
          <a:p>
            <a:pPr lvl="0"/>
            <a:r>
              <a:rPr lang="fr-FR"/>
              <a:t>Cliquez pour modifier les styles du texte du masque</a:t>
            </a:r>
          </a:p>
        </p:txBody>
      </p:sp>
      <p:sp>
        <p:nvSpPr>
          <p:cNvPr id="30" name="Text Placeholder 20">
            <a:extLst>
              <a:ext uri="{FF2B5EF4-FFF2-40B4-BE49-F238E27FC236}">
                <a16:creationId xmlns:a16="http://schemas.microsoft.com/office/drawing/2014/main" id="{083BF51F-0691-49F7-A008-3E8F6B3A3C44}"/>
              </a:ext>
            </a:extLst>
          </p:cNvPr>
          <p:cNvSpPr>
            <a:spLocks noGrp="1"/>
          </p:cNvSpPr>
          <p:nvPr>
            <p:ph type="body" sz="quarter" idx="19"/>
          </p:nvPr>
        </p:nvSpPr>
        <p:spPr>
          <a:xfrm>
            <a:off x="499378" y="1973739"/>
            <a:ext cx="3436938" cy="3887796"/>
          </a:xfrm>
          <a:prstGeom prst="rect">
            <a:avLst/>
          </a:prstGeom>
        </p:spPr>
        <p:txBody>
          <a:bodyPr>
            <a:normAutofit/>
          </a:bodyPr>
          <a:lstStyle>
            <a:lvl1pPr marL="0" indent="0" algn="l">
              <a:buNone/>
              <a:defRPr sz="1200">
                <a:solidFill>
                  <a:schemeClr val="bg1"/>
                </a:solidFill>
                <a:latin typeface="Montserrat" panose="00000500000000000000" pitchFamily="2" charset="0"/>
              </a:defRPr>
            </a:lvl1pPr>
          </a:lstStyle>
          <a:p>
            <a:pPr lvl="0"/>
            <a:r>
              <a:rPr lang="fr-FR"/>
              <a:t>Cliquez pour modifier les styles du texte du masque</a:t>
            </a:r>
          </a:p>
        </p:txBody>
      </p:sp>
      <p:sp>
        <p:nvSpPr>
          <p:cNvPr id="31" name="Text Placeholder 20">
            <a:extLst>
              <a:ext uri="{FF2B5EF4-FFF2-40B4-BE49-F238E27FC236}">
                <a16:creationId xmlns:a16="http://schemas.microsoft.com/office/drawing/2014/main" id="{03D91854-B70D-43CC-9CA1-D173962CB0A2}"/>
              </a:ext>
            </a:extLst>
          </p:cNvPr>
          <p:cNvSpPr>
            <a:spLocks noGrp="1"/>
          </p:cNvSpPr>
          <p:nvPr>
            <p:ph type="body" sz="quarter" idx="20"/>
          </p:nvPr>
        </p:nvSpPr>
        <p:spPr>
          <a:xfrm>
            <a:off x="4399626" y="1973739"/>
            <a:ext cx="3436938" cy="3887796"/>
          </a:xfrm>
          <a:prstGeom prst="rect">
            <a:avLst/>
          </a:prstGeom>
        </p:spPr>
        <p:txBody>
          <a:bodyPr>
            <a:normAutofit/>
          </a:bodyPr>
          <a:lstStyle>
            <a:lvl1pPr marL="0" indent="0" algn="l">
              <a:buNone/>
              <a:defRPr sz="1200">
                <a:solidFill>
                  <a:srgbClr val="2D2D2D"/>
                </a:solidFill>
                <a:latin typeface="Montserrat" panose="00000500000000000000" pitchFamily="2" charset="0"/>
              </a:defRPr>
            </a:lvl1pPr>
          </a:lstStyle>
          <a:p>
            <a:pPr lvl="0"/>
            <a:r>
              <a:rPr lang="fr-FR"/>
              <a:t>Cliquez pour modifier les styles du texte du masque</a:t>
            </a:r>
          </a:p>
        </p:txBody>
      </p:sp>
      <p:sp>
        <p:nvSpPr>
          <p:cNvPr id="32" name="Text Placeholder 20">
            <a:extLst>
              <a:ext uri="{FF2B5EF4-FFF2-40B4-BE49-F238E27FC236}">
                <a16:creationId xmlns:a16="http://schemas.microsoft.com/office/drawing/2014/main" id="{97EC2FAB-088C-474C-A92D-32F83C396147}"/>
              </a:ext>
            </a:extLst>
          </p:cNvPr>
          <p:cNvSpPr>
            <a:spLocks noGrp="1"/>
          </p:cNvSpPr>
          <p:nvPr>
            <p:ph type="body" sz="quarter" idx="21"/>
          </p:nvPr>
        </p:nvSpPr>
        <p:spPr>
          <a:xfrm>
            <a:off x="8299874" y="1973739"/>
            <a:ext cx="3436938" cy="3887796"/>
          </a:xfrm>
          <a:prstGeom prst="rect">
            <a:avLst/>
          </a:prstGeom>
        </p:spPr>
        <p:txBody>
          <a:bodyPr>
            <a:normAutofit/>
          </a:bodyPr>
          <a:lstStyle>
            <a:lvl1pPr marL="0" indent="0" algn="l">
              <a:buNone/>
              <a:defRPr sz="1200">
                <a:solidFill>
                  <a:schemeClr val="tx1"/>
                </a:solidFill>
                <a:latin typeface="Montserrat"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8119257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bars with imag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73DD9479-32BE-4255-8D4F-4216693171D1}"/>
              </a:ext>
            </a:extLst>
          </p:cNvPr>
          <p:cNvSpPr/>
          <p:nvPr userDrawn="1"/>
        </p:nvSpPr>
        <p:spPr>
          <a:xfrm>
            <a:off x="413556" y="1414671"/>
            <a:ext cx="9354024" cy="1800000"/>
          </a:xfrm>
          <a:prstGeom prst="roundRect">
            <a:avLst>
              <a:gd name="adj" fmla="val 3617"/>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3" name="Text Placeholder 20">
            <a:extLst>
              <a:ext uri="{FF2B5EF4-FFF2-40B4-BE49-F238E27FC236}">
                <a16:creationId xmlns:a16="http://schemas.microsoft.com/office/drawing/2014/main" id="{359A2CB8-6225-4B92-8899-576771C47E5E}"/>
              </a:ext>
            </a:extLst>
          </p:cNvPr>
          <p:cNvSpPr>
            <a:spLocks noGrp="1"/>
          </p:cNvSpPr>
          <p:nvPr>
            <p:ph type="body" sz="quarter" idx="21"/>
          </p:nvPr>
        </p:nvSpPr>
        <p:spPr>
          <a:xfrm>
            <a:off x="507517" y="1510019"/>
            <a:ext cx="9188242" cy="1641734"/>
          </a:xfrm>
          <a:prstGeom prst="rect">
            <a:avLst/>
          </a:prstGeom>
        </p:spPr>
        <p:txBody>
          <a:bodyPr>
            <a:normAutofit/>
          </a:bodyPr>
          <a:lstStyle>
            <a:lvl1pPr marL="0" indent="0" algn="l">
              <a:buNone/>
              <a:defRPr sz="1400">
                <a:solidFill>
                  <a:srgbClr val="000000"/>
                </a:solidFill>
                <a:latin typeface="Montserrat Bold" panose="00000800000000000000" pitchFamily="2" charset="0"/>
              </a:defRPr>
            </a:lvl1pPr>
          </a:lstStyle>
          <a:p>
            <a:pPr lvl="0"/>
            <a:r>
              <a:rPr lang="fr-FR"/>
              <a:t>Cliquez pour modifier les styles du texte du masque</a:t>
            </a:r>
          </a:p>
        </p:txBody>
      </p:sp>
      <p:sp>
        <p:nvSpPr>
          <p:cNvPr id="35" name="Picture Placeholder 3">
            <a:extLst>
              <a:ext uri="{FF2B5EF4-FFF2-40B4-BE49-F238E27FC236}">
                <a16:creationId xmlns:a16="http://schemas.microsoft.com/office/drawing/2014/main" id="{A4910E2B-FFA5-49E8-A92C-549A7A70AA43}"/>
              </a:ext>
            </a:extLst>
          </p:cNvPr>
          <p:cNvSpPr>
            <a:spLocks noGrp="1"/>
          </p:cNvSpPr>
          <p:nvPr>
            <p:ph type="pic" sz="quarter" idx="24" hasCustomPrompt="1"/>
          </p:nvPr>
        </p:nvSpPr>
        <p:spPr>
          <a:xfrm>
            <a:off x="9843083" y="1414671"/>
            <a:ext cx="1935361" cy="4440752"/>
          </a:xfrm>
          <a:prstGeom prst="roundRect">
            <a:avLst>
              <a:gd name="adj" fmla="val 3028"/>
            </a:avLst>
          </a:prstGeom>
        </p:spPr>
        <p:txBody>
          <a:bodyPr anchor="ctr">
            <a:normAutofit/>
          </a:bodyPr>
          <a:lstStyle>
            <a:lvl1pPr marL="0" indent="0" algn="ctr">
              <a:buNone/>
              <a:defRPr sz="1600">
                <a:latin typeface="Raleway Light" pitchFamily="2" charset="0"/>
              </a:defRPr>
            </a:lvl1pPr>
          </a:lstStyle>
          <a:p>
            <a:r>
              <a:rPr lang="en-NL" dirty="0"/>
              <a:t>Select image by clicking here</a:t>
            </a:r>
            <a:br>
              <a:rPr lang="en-NL" dirty="0"/>
            </a:br>
            <a:br>
              <a:rPr lang="en-NL" dirty="0"/>
            </a:br>
            <a:br>
              <a:rPr lang="en-NL" dirty="0"/>
            </a:br>
            <a:br>
              <a:rPr lang="en-NL" dirty="0"/>
            </a:br>
            <a:endParaRPr lang="nl-NL" dirty="0"/>
          </a:p>
        </p:txBody>
      </p:sp>
      <p:sp>
        <p:nvSpPr>
          <p:cNvPr id="36" name="Text Placeholder 20">
            <a:extLst>
              <a:ext uri="{FF2B5EF4-FFF2-40B4-BE49-F238E27FC236}">
                <a16:creationId xmlns:a16="http://schemas.microsoft.com/office/drawing/2014/main" id="{2036E1FB-7710-4F84-9459-CC3C9AB1DFE4}"/>
              </a:ext>
            </a:extLst>
          </p:cNvPr>
          <p:cNvSpPr>
            <a:spLocks noGrp="1"/>
          </p:cNvSpPr>
          <p:nvPr>
            <p:ph type="body" sz="quarter" idx="25"/>
          </p:nvPr>
        </p:nvSpPr>
        <p:spPr>
          <a:xfrm>
            <a:off x="507517" y="3428999"/>
            <a:ext cx="9188242" cy="2426423"/>
          </a:xfrm>
          <a:prstGeom prst="rect">
            <a:avLst/>
          </a:prstGeom>
        </p:spPr>
        <p:txBody>
          <a:bodyPr>
            <a:normAutofit/>
          </a:bodyPr>
          <a:lstStyle>
            <a:lvl1pPr marL="0" indent="0" algn="l">
              <a:buNone/>
              <a:defRPr sz="1200">
                <a:solidFill>
                  <a:srgbClr val="000000"/>
                </a:solidFill>
                <a:latin typeface="Montserrat"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40730897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ur circles with hightligh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Oval 19">
            <a:extLst>
              <a:ext uri="{FF2B5EF4-FFF2-40B4-BE49-F238E27FC236}">
                <a16:creationId xmlns:a16="http://schemas.microsoft.com/office/drawing/2014/main" id="{AF3D8963-5580-4C5D-83BD-9F4EE3E85093}"/>
              </a:ext>
            </a:extLst>
          </p:cNvPr>
          <p:cNvSpPr/>
          <p:nvPr/>
        </p:nvSpPr>
        <p:spPr>
          <a:xfrm>
            <a:off x="727826" y="1481550"/>
            <a:ext cx="2160000" cy="2160000"/>
          </a:xfrm>
          <a:prstGeom prst="ellipse">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939567"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727827"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3564704"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6463186"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54" name="Text Placeholder 4">
            <a:extLst>
              <a:ext uri="{FF2B5EF4-FFF2-40B4-BE49-F238E27FC236}">
                <a16:creationId xmlns:a16="http://schemas.microsoft.com/office/drawing/2014/main" id="{0D2F8A3C-F63E-4F2C-9C20-DCFE48617FE5}"/>
              </a:ext>
            </a:extLst>
          </p:cNvPr>
          <p:cNvSpPr>
            <a:spLocks noGrp="1"/>
          </p:cNvSpPr>
          <p:nvPr userDrawn="1">
            <p:ph type="body" sz="quarter" idx="54"/>
          </p:nvPr>
        </p:nvSpPr>
        <p:spPr bwMode="invGray">
          <a:xfrm>
            <a:off x="9361669"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4" name="Oval 23">
            <a:extLst>
              <a:ext uri="{FF2B5EF4-FFF2-40B4-BE49-F238E27FC236}">
                <a16:creationId xmlns:a16="http://schemas.microsoft.com/office/drawing/2014/main" id="{287C6481-0ED3-49FF-ADEF-DF9A6101CF3F}"/>
              </a:ext>
            </a:extLst>
          </p:cNvPr>
          <p:cNvSpPr/>
          <p:nvPr userDrawn="1"/>
        </p:nvSpPr>
        <p:spPr>
          <a:xfrm>
            <a:off x="3564703" y="1481550"/>
            <a:ext cx="2160000" cy="2160000"/>
          </a:xfrm>
          <a:prstGeom prst="ellipse">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5" name="Oval 24">
            <a:extLst>
              <a:ext uri="{FF2B5EF4-FFF2-40B4-BE49-F238E27FC236}">
                <a16:creationId xmlns:a16="http://schemas.microsoft.com/office/drawing/2014/main" id="{0DF03BF8-9606-472E-9E21-26E6D18548B6}"/>
              </a:ext>
            </a:extLst>
          </p:cNvPr>
          <p:cNvSpPr/>
          <p:nvPr userDrawn="1"/>
        </p:nvSpPr>
        <p:spPr>
          <a:xfrm>
            <a:off x="6463186" y="1481550"/>
            <a:ext cx="2160000" cy="2160000"/>
          </a:xfrm>
          <a:prstGeom prst="ellipse">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6" name="Oval 25">
            <a:extLst>
              <a:ext uri="{FF2B5EF4-FFF2-40B4-BE49-F238E27FC236}">
                <a16:creationId xmlns:a16="http://schemas.microsoft.com/office/drawing/2014/main" id="{C5C88E66-6B8E-44CF-85CF-949AA8FFCC5B}"/>
              </a:ext>
            </a:extLst>
          </p:cNvPr>
          <p:cNvSpPr/>
          <p:nvPr userDrawn="1"/>
        </p:nvSpPr>
        <p:spPr>
          <a:xfrm>
            <a:off x="9361669" y="1481550"/>
            <a:ext cx="2160000" cy="2160000"/>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7" name="Text Placeholder 4">
            <a:extLst>
              <a:ext uri="{FF2B5EF4-FFF2-40B4-BE49-F238E27FC236}">
                <a16:creationId xmlns:a16="http://schemas.microsoft.com/office/drawing/2014/main" id="{2A3174F6-D1C7-4E9C-B759-7D978E426553}"/>
              </a:ext>
            </a:extLst>
          </p:cNvPr>
          <p:cNvSpPr>
            <a:spLocks noGrp="1"/>
          </p:cNvSpPr>
          <p:nvPr>
            <p:ph type="body" sz="quarter" idx="55"/>
          </p:nvPr>
        </p:nvSpPr>
        <p:spPr bwMode="invGray">
          <a:xfrm>
            <a:off x="3775873"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28" name="Text Placeholder 4">
            <a:extLst>
              <a:ext uri="{FF2B5EF4-FFF2-40B4-BE49-F238E27FC236}">
                <a16:creationId xmlns:a16="http://schemas.microsoft.com/office/drawing/2014/main" id="{2F6FC99F-5A17-427C-AED6-461BAD458AEF}"/>
              </a:ext>
            </a:extLst>
          </p:cNvPr>
          <p:cNvSpPr>
            <a:spLocks noGrp="1"/>
          </p:cNvSpPr>
          <p:nvPr>
            <p:ph type="body" sz="quarter" idx="56"/>
          </p:nvPr>
        </p:nvSpPr>
        <p:spPr bwMode="invGray">
          <a:xfrm>
            <a:off x="6661112"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29" name="Text Placeholder 4">
            <a:extLst>
              <a:ext uri="{FF2B5EF4-FFF2-40B4-BE49-F238E27FC236}">
                <a16:creationId xmlns:a16="http://schemas.microsoft.com/office/drawing/2014/main" id="{347DC7F7-85E1-456D-B752-BFECF1A2960E}"/>
              </a:ext>
            </a:extLst>
          </p:cNvPr>
          <p:cNvSpPr>
            <a:spLocks noGrp="1"/>
          </p:cNvSpPr>
          <p:nvPr>
            <p:ph type="body" sz="quarter" idx="57"/>
          </p:nvPr>
        </p:nvSpPr>
        <p:spPr bwMode="invGray">
          <a:xfrm>
            <a:off x="9559595"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30" name="Text Placeholder 4">
            <a:extLst>
              <a:ext uri="{FF2B5EF4-FFF2-40B4-BE49-F238E27FC236}">
                <a16:creationId xmlns:a16="http://schemas.microsoft.com/office/drawing/2014/main" id="{7A0BB3E2-7BA1-4789-A4A6-6EFF562664A7}"/>
              </a:ext>
            </a:extLst>
          </p:cNvPr>
          <p:cNvSpPr>
            <a:spLocks noGrp="1"/>
          </p:cNvSpPr>
          <p:nvPr>
            <p:ph type="body" sz="quarter" idx="58" hasCustomPrompt="1"/>
          </p:nvPr>
        </p:nvSpPr>
        <p:spPr bwMode="invGray">
          <a:xfrm>
            <a:off x="2975221" y="2331768"/>
            <a:ext cx="502086" cy="459564"/>
          </a:xfrm>
          <a:prstGeom prst="rect">
            <a:avLst/>
          </a:prstGeom>
        </p:spPr>
        <p:txBody>
          <a:bodyPr anchor="ctr">
            <a:normAutofit/>
          </a:bodyPr>
          <a:lstStyle>
            <a:lvl1pPr marL="0" indent="0" algn="ctr">
              <a:buNone/>
              <a:defRPr sz="2400">
                <a:solidFill>
                  <a:schemeClr val="tx1"/>
                </a:solidFill>
                <a:latin typeface="Montserrat SemiBold" pitchFamily="2" charset="0"/>
                <a:sym typeface="Wingdings" panose="05000000000000000000" pitchFamily="2" charset="2"/>
              </a:defRPr>
            </a:lvl1pPr>
          </a:lstStyle>
          <a:p>
            <a:pPr lvl="0"/>
            <a:r>
              <a:rPr lang="en-NL" dirty="0"/>
              <a:t></a:t>
            </a:r>
            <a:endParaRPr lang="en-US" dirty="0"/>
          </a:p>
        </p:txBody>
      </p:sp>
      <p:sp>
        <p:nvSpPr>
          <p:cNvPr id="31" name="Text Placeholder 4">
            <a:extLst>
              <a:ext uri="{FF2B5EF4-FFF2-40B4-BE49-F238E27FC236}">
                <a16:creationId xmlns:a16="http://schemas.microsoft.com/office/drawing/2014/main" id="{06BC21B3-F035-4282-BB79-3822948CABA3}"/>
              </a:ext>
            </a:extLst>
          </p:cNvPr>
          <p:cNvSpPr>
            <a:spLocks noGrp="1"/>
          </p:cNvSpPr>
          <p:nvPr>
            <p:ph type="body" sz="quarter" idx="59" hasCustomPrompt="1"/>
          </p:nvPr>
        </p:nvSpPr>
        <p:spPr bwMode="invGray">
          <a:xfrm>
            <a:off x="5842901" y="2331768"/>
            <a:ext cx="502086" cy="459564"/>
          </a:xfrm>
          <a:prstGeom prst="rect">
            <a:avLst/>
          </a:prstGeom>
        </p:spPr>
        <p:txBody>
          <a:bodyPr anchor="ctr">
            <a:normAutofit/>
          </a:bodyPr>
          <a:lstStyle>
            <a:lvl1pPr marL="0" indent="0" algn="ctr">
              <a:buNone/>
              <a:defRPr sz="2400">
                <a:solidFill>
                  <a:schemeClr val="tx1"/>
                </a:solidFill>
                <a:latin typeface="Montserrat SemiBold" pitchFamily="2" charset="0"/>
                <a:sym typeface="Wingdings" panose="05000000000000000000" pitchFamily="2" charset="2"/>
              </a:defRPr>
            </a:lvl1pPr>
          </a:lstStyle>
          <a:p>
            <a:pPr lvl="0"/>
            <a:r>
              <a:rPr lang="en-NL" dirty="0"/>
              <a:t></a:t>
            </a:r>
            <a:endParaRPr lang="en-US" dirty="0"/>
          </a:p>
        </p:txBody>
      </p:sp>
      <p:sp>
        <p:nvSpPr>
          <p:cNvPr id="32" name="Text Placeholder 4">
            <a:extLst>
              <a:ext uri="{FF2B5EF4-FFF2-40B4-BE49-F238E27FC236}">
                <a16:creationId xmlns:a16="http://schemas.microsoft.com/office/drawing/2014/main" id="{9E0633CC-D902-4913-A17B-900CE3FB9FD6}"/>
              </a:ext>
            </a:extLst>
          </p:cNvPr>
          <p:cNvSpPr>
            <a:spLocks noGrp="1"/>
          </p:cNvSpPr>
          <p:nvPr>
            <p:ph type="body" sz="quarter" idx="60" hasCustomPrompt="1"/>
          </p:nvPr>
        </p:nvSpPr>
        <p:spPr bwMode="invGray">
          <a:xfrm>
            <a:off x="8741384" y="2331768"/>
            <a:ext cx="502086" cy="459564"/>
          </a:xfrm>
          <a:prstGeom prst="rect">
            <a:avLst/>
          </a:prstGeom>
        </p:spPr>
        <p:txBody>
          <a:bodyPr anchor="ctr">
            <a:normAutofit/>
          </a:bodyPr>
          <a:lstStyle>
            <a:lvl1pPr marL="0" indent="0" algn="ctr">
              <a:buNone/>
              <a:defRPr sz="2400">
                <a:solidFill>
                  <a:schemeClr val="tx1"/>
                </a:solidFill>
                <a:latin typeface="Montserrat SemiBold" pitchFamily="2" charset="0"/>
                <a:sym typeface="Wingdings" panose="05000000000000000000" pitchFamily="2" charset="2"/>
              </a:defRPr>
            </a:lvl1pPr>
          </a:lstStyle>
          <a:p>
            <a:pPr lvl="0"/>
            <a:r>
              <a:rPr lang="en-NL" dirty="0"/>
              <a:t></a:t>
            </a:r>
            <a:endParaRPr lang="en-US" dirty="0"/>
          </a:p>
        </p:txBody>
      </p:sp>
    </p:spTree>
    <p:extLst>
      <p:ext uri="{BB962C8B-B14F-4D97-AF65-F5344CB8AC3E}">
        <p14:creationId xmlns:p14="http://schemas.microsoft.com/office/powerpoint/2010/main" val="30154672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ircles horizontal">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2279790" y="1347661"/>
            <a:ext cx="9508882" cy="1385786"/>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26" name="Oval 25">
            <a:extLst>
              <a:ext uri="{FF2B5EF4-FFF2-40B4-BE49-F238E27FC236}">
                <a16:creationId xmlns:a16="http://schemas.microsoft.com/office/drawing/2014/main" id="{C5C88E66-6B8E-44CF-85CF-949AA8FFCC5B}"/>
              </a:ext>
            </a:extLst>
          </p:cNvPr>
          <p:cNvSpPr/>
          <p:nvPr userDrawn="1"/>
        </p:nvSpPr>
        <p:spPr>
          <a:xfrm>
            <a:off x="417847" y="1347660"/>
            <a:ext cx="1385786" cy="1385786"/>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9" name="Text Placeholder 4">
            <a:extLst>
              <a:ext uri="{FF2B5EF4-FFF2-40B4-BE49-F238E27FC236}">
                <a16:creationId xmlns:a16="http://schemas.microsoft.com/office/drawing/2014/main" id="{347DC7F7-85E1-456D-B752-BFECF1A2960E}"/>
              </a:ext>
            </a:extLst>
          </p:cNvPr>
          <p:cNvSpPr>
            <a:spLocks noGrp="1"/>
          </p:cNvSpPr>
          <p:nvPr>
            <p:ph type="body" sz="quarter" idx="57"/>
          </p:nvPr>
        </p:nvSpPr>
        <p:spPr bwMode="invGray">
          <a:xfrm>
            <a:off x="557050" y="1669562"/>
            <a:ext cx="1103970" cy="780358"/>
          </a:xfrm>
          <a:prstGeom prst="rect">
            <a:avLst/>
          </a:prstGeom>
        </p:spPr>
        <p:txBody>
          <a:bodyPr anchor="ctr">
            <a:normAutofit/>
          </a:bodyPr>
          <a:lstStyle>
            <a:lvl1pPr marL="0" indent="0" algn="ctr">
              <a:buNone/>
              <a:defRPr sz="1400">
                <a:solidFill>
                  <a:schemeClr val="tx1"/>
                </a:solidFill>
                <a:latin typeface="Montserrat SemiBold" pitchFamily="2" charset="0"/>
              </a:defRPr>
            </a:lvl1pPr>
          </a:lstStyle>
          <a:p>
            <a:pPr lvl="0"/>
            <a:r>
              <a:rPr lang="fr-FR"/>
              <a:t>Cliquez pour modifier les styles du texte du masque</a:t>
            </a:r>
          </a:p>
        </p:txBody>
      </p:sp>
      <p:sp>
        <p:nvSpPr>
          <p:cNvPr id="23" name="Oval 22">
            <a:extLst>
              <a:ext uri="{FF2B5EF4-FFF2-40B4-BE49-F238E27FC236}">
                <a16:creationId xmlns:a16="http://schemas.microsoft.com/office/drawing/2014/main" id="{59A7601F-B392-4306-8ECD-E925556B0797}"/>
              </a:ext>
            </a:extLst>
          </p:cNvPr>
          <p:cNvSpPr/>
          <p:nvPr userDrawn="1"/>
        </p:nvSpPr>
        <p:spPr>
          <a:xfrm>
            <a:off x="417847" y="2936438"/>
            <a:ext cx="1385786" cy="1385786"/>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3" name="Text Placeholder 4">
            <a:extLst>
              <a:ext uri="{FF2B5EF4-FFF2-40B4-BE49-F238E27FC236}">
                <a16:creationId xmlns:a16="http://schemas.microsoft.com/office/drawing/2014/main" id="{24A23DF1-E7E1-4875-BC1D-65EDC9D7ECE1}"/>
              </a:ext>
            </a:extLst>
          </p:cNvPr>
          <p:cNvSpPr>
            <a:spLocks noGrp="1"/>
          </p:cNvSpPr>
          <p:nvPr>
            <p:ph type="body" sz="quarter" idx="58"/>
          </p:nvPr>
        </p:nvSpPr>
        <p:spPr bwMode="invGray">
          <a:xfrm>
            <a:off x="557050" y="3258340"/>
            <a:ext cx="1103970" cy="780358"/>
          </a:xfrm>
          <a:prstGeom prst="rect">
            <a:avLst/>
          </a:prstGeom>
        </p:spPr>
        <p:txBody>
          <a:bodyPr anchor="ctr">
            <a:normAutofit/>
          </a:bodyPr>
          <a:lstStyle>
            <a:lvl1pPr marL="0" indent="0" algn="ctr">
              <a:buNone/>
              <a:defRPr sz="1400">
                <a:solidFill>
                  <a:schemeClr val="tx1"/>
                </a:solidFill>
                <a:latin typeface="Montserrat SemiBold" pitchFamily="2" charset="0"/>
              </a:defRPr>
            </a:lvl1pPr>
          </a:lstStyle>
          <a:p>
            <a:pPr lvl="0"/>
            <a:r>
              <a:rPr lang="fr-FR"/>
              <a:t>Cliquez pour modifier les styles du texte du masque</a:t>
            </a:r>
          </a:p>
        </p:txBody>
      </p:sp>
      <p:sp>
        <p:nvSpPr>
          <p:cNvPr id="34" name="Oval 33">
            <a:extLst>
              <a:ext uri="{FF2B5EF4-FFF2-40B4-BE49-F238E27FC236}">
                <a16:creationId xmlns:a16="http://schemas.microsoft.com/office/drawing/2014/main" id="{2B9D9238-2B28-4FF0-8A62-94856DDF363B}"/>
              </a:ext>
            </a:extLst>
          </p:cNvPr>
          <p:cNvSpPr/>
          <p:nvPr userDrawn="1"/>
        </p:nvSpPr>
        <p:spPr>
          <a:xfrm>
            <a:off x="417847" y="4525216"/>
            <a:ext cx="1385786" cy="1385786"/>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5" name="Text Placeholder 4">
            <a:extLst>
              <a:ext uri="{FF2B5EF4-FFF2-40B4-BE49-F238E27FC236}">
                <a16:creationId xmlns:a16="http://schemas.microsoft.com/office/drawing/2014/main" id="{EC99944B-2516-4F0A-A4F6-CFB5AFA88B3A}"/>
              </a:ext>
            </a:extLst>
          </p:cNvPr>
          <p:cNvSpPr>
            <a:spLocks noGrp="1"/>
          </p:cNvSpPr>
          <p:nvPr>
            <p:ph type="body" sz="quarter" idx="59"/>
          </p:nvPr>
        </p:nvSpPr>
        <p:spPr bwMode="invGray">
          <a:xfrm>
            <a:off x="557050" y="4847118"/>
            <a:ext cx="1103970" cy="780358"/>
          </a:xfrm>
          <a:prstGeom prst="rect">
            <a:avLst/>
          </a:prstGeom>
        </p:spPr>
        <p:txBody>
          <a:bodyPr anchor="ctr">
            <a:normAutofit/>
          </a:bodyPr>
          <a:lstStyle>
            <a:lvl1pPr marL="0" indent="0" algn="ctr">
              <a:buNone/>
              <a:defRPr sz="1400">
                <a:solidFill>
                  <a:schemeClr val="tx1"/>
                </a:solidFill>
                <a:latin typeface="Montserrat SemiBold"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C396290-4E8F-4DF9-9DA2-0E13006E7F31}"/>
              </a:ext>
            </a:extLst>
          </p:cNvPr>
          <p:cNvSpPr>
            <a:spLocks noGrp="1"/>
          </p:cNvSpPr>
          <p:nvPr>
            <p:ph type="body" sz="quarter" idx="60"/>
          </p:nvPr>
        </p:nvSpPr>
        <p:spPr bwMode="invGray">
          <a:xfrm>
            <a:off x="2279790" y="2936438"/>
            <a:ext cx="9508882" cy="1385786"/>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39" name="Text Placeholder 4">
            <a:extLst>
              <a:ext uri="{FF2B5EF4-FFF2-40B4-BE49-F238E27FC236}">
                <a16:creationId xmlns:a16="http://schemas.microsoft.com/office/drawing/2014/main" id="{1DCD6FFA-2908-47A4-9EED-8F42FA9CF2D9}"/>
              </a:ext>
            </a:extLst>
          </p:cNvPr>
          <p:cNvSpPr>
            <a:spLocks noGrp="1"/>
          </p:cNvSpPr>
          <p:nvPr>
            <p:ph type="body" sz="quarter" idx="61"/>
          </p:nvPr>
        </p:nvSpPr>
        <p:spPr bwMode="invGray">
          <a:xfrm>
            <a:off x="2279790" y="4525215"/>
            <a:ext cx="9508882" cy="1385786"/>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9900111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8" name="Picture Placeholder 5">
            <a:extLst>
              <a:ext uri="{FF2B5EF4-FFF2-40B4-BE49-F238E27FC236}">
                <a16:creationId xmlns:a16="http://schemas.microsoft.com/office/drawing/2014/main" id="{27368E06-8E66-425C-8041-488A92DF4D82}"/>
              </a:ext>
            </a:extLst>
          </p:cNvPr>
          <p:cNvSpPr>
            <a:spLocks noGrp="1"/>
          </p:cNvSpPr>
          <p:nvPr>
            <p:ph type="pic" sz="quarter" idx="14" hasCustomPrompt="1"/>
          </p:nvPr>
        </p:nvSpPr>
        <p:spPr>
          <a:xfrm>
            <a:off x="9093756" y="1641049"/>
            <a:ext cx="2694915" cy="4146802"/>
          </a:xfrm>
          <a:prstGeom prst="roundRect">
            <a:avLst>
              <a:gd name="adj" fmla="val 1612"/>
            </a:avLst>
          </a:prstGeom>
        </p:spPr>
        <p:txBody>
          <a:bodyPr anchor="ctr">
            <a:normAutofit/>
          </a:bodyPr>
          <a:lstStyle>
            <a:lvl1pPr marL="0" indent="0" algn="ctr">
              <a:buNone/>
              <a:defRPr sz="1600">
                <a:latin typeface="Montserrat" panose="00000500000000000000" pitchFamily="2" charset="0"/>
              </a:defRPr>
            </a:lvl1pPr>
          </a:lstStyle>
          <a:p>
            <a:r>
              <a:rPr lang="en-NL" dirty="0"/>
              <a:t>Click here to add an image</a:t>
            </a:r>
          </a:p>
          <a:p>
            <a:endParaRPr lang="en-NL" dirty="0"/>
          </a:p>
          <a:p>
            <a:endParaRPr lang="en-NL" dirty="0"/>
          </a:p>
        </p:txBody>
      </p:sp>
      <p:sp>
        <p:nvSpPr>
          <p:cNvPr id="29" name="Rectangle: Rounded Corners 28">
            <a:extLst>
              <a:ext uri="{FF2B5EF4-FFF2-40B4-BE49-F238E27FC236}">
                <a16:creationId xmlns:a16="http://schemas.microsoft.com/office/drawing/2014/main" id="{8FA79DE3-D5C8-416C-96D7-B11C85C27DE5}"/>
              </a:ext>
            </a:extLst>
          </p:cNvPr>
          <p:cNvSpPr/>
          <p:nvPr userDrawn="1"/>
        </p:nvSpPr>
        <p:spPr>
          <a:xfrm>
            <a:off x="780797" y="1641049"/>
            <a:ext cx="7991413" cy="3021386"/>
          </a:xfrm>
          <a:prstGeom prst="roundRect">
            <a:avLst>
              <a:gd name="adj" fmla="val 4815"/>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0" name="TextBox 29">
            <a:extLst>
              <a:ext uri="{FF2B5EF4-FFF2-40B4-BE49-F238E27FC236}">
                <a16:creationId xmlns:a16="http://schemas.microsoft.com/office/drawing/2014/main" id="{258A6315-20C5-4602-806F-A9FAD2BA25B0}"/>
              </a:ext>
            </a:extLst>
          </p:cNvPr>
          <p:cNvSpPr txBox="1"/>
          <p:nvPr userDrawn="1"/>
        </p:nvSpPr>
        <p:spPr>
          <a:xfrm>
            <a:off x="875664" y="1601365"/>
            <a:ext cx="653143" cy="1446550"/>
          </a:xfrm>
          <a:prstGeom prst="rect">
            <a:avLst/>
          </a:prstGeom>
          <a:noFill/>
        </p:spPr>
        <p:txBody>
          <a:bodyPr wrap="square" rtlCol="0">
            <a:spAutoFit/>
          </a:bodyPr>
          <a:lstStyle/>
          <a:p>
            <a:r>
              <a:rPr lang="en-NL" sz="8800" i="1" dirty="0">
                <a:solidFill>
                  <a:srgbClr val="2D2D2D"/>
                </a:solidFill>
                <a:latin typeface="Montserrat SemiBold" pitchFamily="2" charset="0"/>
              </a:rPr>
              <a:t>“</a:t>
            </a:r>
            <a:endParaRPr lang="nl-NL" sz="8800" i="1" dirty="0">
              <a:solidFill>
                <a:srgbClr val="2D2D2D"/>
              </a:solidFill>
              <a:latin typeface="Montserrat SemiBold" pitchFamily="2" charset="0"/>
            </a:endParaRPr>
          </a:p>
        </p:txBody>
      </p:sp>
      <p:sp>
        <p:nvSpPr>
          <p:cNvPr id="31" name="TextBox 30">
            <a:extLst>
              <a:ext uri="{FF2B5EF4-FFF2-40B4-BE49-F238E27FC236}">
                <a16:creationId xmlns:a16="http://schemas.microsoft.com/office/drawing/2014/main" id="{5E9D8150-EF26-4C53-AE98-C126E4C0EED7}"/>
              </a:ext>
            </a:extLst>
          </p:cNvPr>
          <p:cNvSpPr txBox="1"/>
          <p:nvPr userDrawn="1"/>
        </p:nvSpPr>
        <p:spPr>
          <a:xfrm>
            <a:off x="7953269" y="3770401"/>
            <a:ext cx="653143" cy="1446550"/>
          </a:xfrm>
          <a:prstGeom prst="rect">
            <a:avLst/>
          </a:prstGeom>
          <a:noFill/>
        </p:spPr>
        <p:txBody>
          <a:bodyPr wrap="square" rtlCol="0">
            <a:spAutoFit/>
          </a:bodyPr>
          <a:lstStyle/>
          <a:p>
            <a:r>
              <a:rPr lang="en-NL" sz="8800" i="1" dirty="0">
                <a:solidFill>
                  <a:srgbClr val="2D2D2D"/>
                </a:solidFill>
                <a:latin typeface="Montserrat SemiBold" pitchFamily="2" charset="0"/>
              </a:rPr>
              <a:t>”</a:t>
            </a:r>
            <a:endParaRPr lang="nl-NL" sz="8800" i="1" dirty="0">
              <a:solidFill>
                <a:srgbClr val="2D2D2D"/>
              </a:solidFill>
              <a:latin typeface="Montserrat SemiBold" pitchFamily="2" charset="0"/>
            </a:endParaRPr>
          </a:p>
        </p:txBody>
      </p:sp>
      <p:sp>
        <p:nvSpPr>
          <p:cNvPr id="36" name="Text Placeholder 4">
            <a:extLst>
              <a:ext uri="{FF2B5EF4-FFF2-40B4-BE49-F238E27FC236}">
                <a16:creationId xmlns:a16="http://schemas.microsoft.com/office/drawing/2014/main" id="{579CE8E9-A79A-4D25-83BE-9B8D0934AC97}"/>
              </a:ext>
            </a:extLst>
          </p:cNvPr>
          <p:cNvSpPr>
            <a:spLocks noGrp="1"/>
          </p:cNvSpPr>
          <p:nvPr>
            <p:ph type="body" sz="quarter" idx="57"/>
          </p:nvPr>
        </p:nvSpPr>
        <p:spPr bwMode="invGray">
          <a:xfrm>
            <a:off x="1807944" y="1881072"/>
            <a:ext cx="5937118" cy="2541340"/>
          </a:xfrm>
          <a:prstGeom prst="rect">
            <a:avLst/>
          </a:prstGeom>
        </p:spPr>
        <p:txBody>
          <a:bodyPr anchor="ctr">
            <a:normAutofit/>
          </a:bodyPr>
          <a:lstStyle>
            <a:lvl1pPr marL="0" indent="0" algn="ctr">
              <a:buNone/>
              <a:defRPr sz="1800" i="1">
                <a:solidFill>
                  <a:srgbClr val="2D2D2D"/>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40387227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4EEB59C1-DBAE-B7DE-42D6-1DCE324A29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077BA4E-0064-451B-B04F-30179C0144FC}"/>
              </a:ext>
            </a:extLst>
          </p:cNvPr>
          <p:cNvSpPr>
            <a:spLocks noGrp="1"/>
          </p:cNvSpPr>
          <p:nvPr>
            <p:ph type="ctrTitle" hasCustomPrompt="1"/>
          </p:nvPr>
        </p:nvSpPr>
        <p:spPr>
          <a:xfrm>
            <a:off x="804016" y="2591220"/>
            <a:ext cx="9144000" cy="1137797"/>
          </a:xfrm>
          <a:prstGeom prst="rect">
            <a:avLst/>
          </a:prstGeom>
        </p:spPr>
        <p:txBody>
          <a:bodyPr anchor="b">
            <a:normAutofit/>
          </a:bodyPr>
          <a:lstStyle>
            <a:lvl1pPr algn="l">
              <a:lnSpc>
                <a:spcPct val="100000"/>
              </a:lnSpc>
              <a:defRPr sz="3800" spc="0">
                <a:solidFill>
                  <a:srgbClr val="000000"/>
                </a:solidFill>
                <a:latin typeface="Montserrat SemiBold" pitchFamily="2" charset="0"/>
              </a:defRPr>
            </a:lvl1pPr>
          </a:lstStyle>
          <a:p>
            <a:r>
              <a:rPr lang="en-NL" dirty="0"/>
              <a:t>Questions</a:t>
            </a:r>
            <a:endParaRPr lang="nl-NL" dirty="0"/>
          </a:p>
        </p:txBody>
      </p:sp>
    </p:spTree>
    <p:extLst>
      <p:ext uri="{BB962C8B-B14F-4D97-AF65-F5344CB8AC3E}">
        <p14:creationId xmlns:p14="http://schemas.microsoft.com/office/powerpoint/2010/main" val="990912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orange">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ADC064ED-B54A-0109-6D08-0E409F8DF7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rgbClr val="000000"/>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rgbClr val="000000"/>
                </a:solidFill>
                <a:latin typeface="Montserrat SemiBold" pitchFamily="2" charset="0"/>
              </a:defRPr>
            </a:lvl1pPr>
          </a:lstStyle>
          <a:p>
            <a:pPr lvl="0"/>
            <a:r>
              <a:rPr lang="en-US" dirty="0"/>
              <a:t>0#</a:t>
            </a:r>
          </a:p>
        </p:txBody>
      </p:sp>
    </p:spTree>
    <p:extLst>
      <p:ext uri="{BB962C8B-B14F-4D97-AF65-F5344CB8AC3E}">
        <p14:creationId xmlns:p14="http://schemas.microsoft.com/office/powerpoint/2010/main" val="26707305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5" name="Picture 4" descr="A picture containing logo&#10;&#10;Description automatically generated">
            <a:extLst>
              <a:ext uri="{FF2B5EF4-FFF2-40B4-BE49-F238E27FC236}">
                <a16:creationId xmlns:a16="http://schemas.microsoft.com/office/drawing/2014/main" id="{5DE32A2A-EB48-472D-6F63-FA7245303B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E00396B-D127-B118-DD47-0A376F2B4743}"/>
              </a:ext>
            </a:extLst>
          </p:cNvPr>
          <p:cNvSpPr>
            <a:spLocks noGrp="1"/>
          </p:cNvSpPr>
          <p:nvPr>
            <p:ph type="ctrTitle" hasCustomPrompt="1"/>
          </p:nvPr>
        </p:nvSpPr>
        <p:spPr>
          <a:xfrm>
            <a:off x="804016" y="2746861"/>
            <a:ext cx="3591339" cy="682140"/>
          </a:xfrm>
          <a:prstGeom prst="rect">
            <a:avLst/>
          </a:prstGeom>
        </p:spPr>
        <p:txBody>
          <a:bodyPr anchor="t">
            <a:normAutofit/>
          </a:bodyPr>
          <a:lstStyle>
            <a:lvl1pPr algn="l">
              <a:lnSpc>
                <a:spcPct val="100000"/>
              </a:lnSpc>
              <a:defRPr sz="3800" spc="0">
                <a:solidFill>
                  <a:schemeClr val="bg1"/>
                </a:solidFill>
                <a:latin typeface="Montserrat SemiBold" pitchFamily="2" charset="0"/>
              </a:defRPr>
            </a:lvl1pPr>
          </a:lstStyle>
          <a:p>
            <a:r>
              <a:rPr lang="en-NL" dirty="0"/>
              <a:t>Thank you!</a:t>
            </a:r>
            <a:endParaRPr lang="nl-NL" dirty="0"/>
          </a:p>
        </p:txBody>
      </p:sp>
      <p:sp>
        <p:nvSpPr>
          <p:cNvPr id="3" name="Subtitle 2">
            <a:extLst>
              <a:ext uri="{FF2B5EF4-FFF2-40B4-BE49-F238E27FC236}">
                <a16:creationId xmlns:a16="http://schemas.microsoft.com/office/drawing/2014/main" id="{72F4EE82-9623-C4DC-13DE-20F5E9831083}"/>
              </a:ext>
            </a:extLst>
          </p:cNvPr>
          <p:cNvSpPr>
            <a:spLocks noGrp="1"/>
          </p:cNvSpPr>
          <p:nvPr>
            <p:ph type="subTitle" idx="1" hasCustomPrompt="1"/>
          </p:nvPr>
        </p:nvSpPr>
        <p:spPr>
          <a:xfrm>
            <a:off x="804016" y="3905667"/>
            <a:ext cx="3388716" cy="192738"/>
          </a:xfrm>
          <a:prstGeom prst="rect">
            <a:avLst/>
          </a:prstGeom>
        </p:spPr>
        <p:txBody>
          <a:bodyPr anchor="ctr">
            <a:noAutofit/>
          </a:bodyPr>
          <a:lstStyle>
            <a:lvl1pPr marL="0" indent="0" algn="l">
              <a:buNone/>
              <a:defRPr sz="1200">
                <a:solidFill>
                  <a:schemeClr val="bg1"/>
                </a:solidFill>
                <a:latin typeface="Montserrat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NL" dirty="0"/>
              <a:t>For more information please contact:</a:t>
            </a:r>
            <a:endParaRPr lang="en-US" dirty="0"/>
          </a:p>
        </p:txBody>
      </p:sp>
    </p:spTree>
    <p:extLst>
      <p:ext uri="{BB962C8B-B14F-4D97-AF65-F5344CB8AC3E}">
        <p14:creationId xmlns:p14="http://schemas.microsoft.com/office/powerpoint/2010/main" val="11389603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ur pointers">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EECA5578-48F8-48F0-B63A-6207C42776B7}"/>
              </a:ext>
            </a:extLst>
          </p:cNvPr>
          <p:cNvSpPr/>
          <p:nvPr userDrawn="1"/>
        </p:nvSpPr>
        <p:spPr bwMode="invGray">
          <a:xfrm>
            <a:off x="443637" y="3760765"/>
            <a:ext cx="1219200" cy="1219200"/>
          </a:xfrm>
          <a:prstGeom prst="ellipse">
            <a:avLst/>
          </a:prstGeom>
          <a:gradFill flip="none" rotWithShape="1">
            <a:gsLst>
              <a:gs pos="25000">
                <a:srgbClr val="002D3C">
                  <a:alpha val="0"/>
                </a:srgbClr>
              </a:gs>
              <a:gs pos="100000">
                <a:srgbClr val="002D3C"/>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3" name="Oval 22">
            <a:extLst>
              <a:ext uri="{FF2B5EF4-FFF2-40B4-BE49-F238E27FC236}">
                <a16:creationId xmlns:a16="http://schemas.microsoft.com/office/drawing/2014/main" id="{5A7ECD16-5800-4004-A2E1-80FD33B55E31}"/>
              </a:ext>
            </a:extLst>
          </p:cNvPr>
          <p:cNvSpPr/>
          <p:nvPr userDrawn="1"/>
        </p:nvSpPr>
        <p:spPr bwMode="invGray">
          <a:xfrm>
            <a:off x="6208205" y="3760765"/>
            <a:ext cx="1219200" cy="1219200"/>
          </a:xfrm>
          <a:prstGeom prst="ellipse">
            <a:avLst/>
          </a:prstGeom>
          <a:gradFill flip="none" rotWithShape="1">
            <a:gsLst>
              <a:gs pos="25000">
                <a:srgbClr val="000000">
                  <a:alpha val="0"/>
                </a:srgbClr>
              </a:gs>
              <a:gs pos="100000">
                <a:srgbClr val="000000"/>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5" name="Oval 24">
            <a:extLst>
              <a:ext uri="{FF2B5EF4-FFF2-40B4-BE49-F238E27FC236}">
                <a16:creationId xmlns:a16="http://schemas.microsoft.com/office/drawing/2014/main" id="{E46CDADF-D8FC-4F51-804A-F053CD8807F3}"/>
              </a:ext>
            </a:extLst>
          </p:cNvPr>
          <p:cNvSpPr/>
          <p:nvPr userDrawn="1"/>
        </p:nvSpPr>
        <p:spPr bwMode="invGray">
          <a:xfrm>
            <a:off x="6208205" y="1292312"/>
            <a:ext cx="1219200" cy="1219200"/>
          </a:xfrm>
          <a:prstGeom prst="ellipse">
            <a:avLst/>
          </a:prstGeom>
          <a:gradFill flip="none" rotWithShape="1">
            <a:gsLst>
              <a:gs pos="25000">
                <a:srgbClr val="ECECED">
                  <a:alpha val="0"/>
                </a:srgbClr>
              </a:gs>
              <a:gs pos="100000">
                <a:srgbClr val="ECECED"/>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6" name="Oval 25">
            <a:extLst>
              <a:ext uri="{FF2B5EF4-FFF2-40B4-BE49-F238E27FC236}">
                <a16:creationId xmlns:a16="http://schemas.microsoft.com/office/drawing/2014/main" id="{9077E065-72E5-4934-9A50-2319553E0BD6}"/>
              </a:ext>
            </a:extLst>
          </p:cNvPr>
          <p:cNvSpPr/>
          <p:nvPr userDrawn="1"/>
        </p:nvSpPr>
        <p:spPr bwMode="invGray">
          <a:xfrm>
            <a:off x="443637" y="1292312"/>
            <a:ext cx="1219200" cy="1219200"/>
          </a:xfrm>
          <a:prstGeom prst="ellipse">
            <a:avLst/>
          </a:prstGeom>
          <a:gradFill flip="none" rotWithShape="1">
            <a:gsLst>
              <a:gs pos="25000">
                <a:srgbClr val="FF6D43">
                  <a:alpha val="0"/>
                </a:srgbClr>
              </a:gs>
              <a:gs pos="100000">
                <a:srgbClr val="FF6D4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1799164" y="1550211"/>
            <a:ext cx="4145280" cy="2072640"/>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7590039" y="1550211"/>
            <a:ext cx="4145280" cy="2072640"/>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63" name="Text Placeholder 5">
            <a:extLst>
              <a:ext uri="{FF2B5EF4-FFF2-40B4-BE49-F238E27FC236}">
                <a16:creationId xmlns:a16="http://schemas.microsoft.com/office/drawing/2014/main" id="{25151AA9-F1AE-42EA-81BD-CE6A771801E4}"/>
              </a:ext>
            </a:extLst>
          </p:cNvPr>
          <p:cNvSpPr>
            <a:spLocks noGrp="1"/>
          </p:cNvSpPr>
          <p:nvPr>
            <p:ph type="body" sz="quarter" idx="32" hasCustomPrompt="1"/>
          </p:nvPr>
        </p:nvSpPr>
        <p:spPr bwMode="invGray">
          <a:xfrm>
            <a:off x="1799164" y="4018667"/>
            <a:ext cx="4145280" cy="2072640"/>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64" name="Text Placeholder 5">
            <a:extLst>
              <a:ext uri="{FF2B5EF4-FFF2-40B4-BE49-F238E27FC236}">
                <a16:creationId xmlns:a16="http://schemas.microsoft.com/office/drawing/2014/main" id="{84591BF7-D684-400E-ADB3-8BA8566583A4}"/>
              </a:ext>
            </a:extLst>
          </p:cNvPr>
          <p:cNvSpPr>
            <a:spLocks noGrp="1"/>
          </p:cNvSpPr>
          <p:nvPr>
            <p:ph type="body" sz="quarter" idx="33" hasCustomPrompt="1"/>
          </p:nvPr>
        </p:nvSpPr>
        <p:spPr bwMode="invGray">
          <a:xfrm>
            <a:off x="7590039" y="4018667"/>
            <a:ext cx="4145280" cy="2072640"/>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28" name="Text Placeholder 5">
            <a:extLst>
              <a:ext uri="{FF2B5EF4-FFF2-40B4-BE49-F238E27FC236}">
                <a16:creationId xmlns:a16="http://schemas.microsoft.com/office/drawing/2014/main" id="{7D219C71-7DFD-48A6-947F-3615F84EA79D}"/>
              </a:ext>
            </a:extLst>
          </p:cNvPr>
          <p:cNvSpPr>
            <a:spLocks noGrp="1"/>
          </p:cNvSpPr>
          <p:nvPr>
            <p:ph type="body" sz="quarter" idx="35" hasCustomPrompt="1"/>
          </p:nvPr>
        </p:nvSpPr>
        <p:spPr bwMode="invGray">
          <a:xfrm>
            <a:off x="939959" y="1614655"/>
            <a:ext cx="226557"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1</a:t>
            </a:r>
          </a:p>
        </p:txBody>
      </p:sp>
      <p:sp>
        <p:nvSpPr>
          <p:cNvPr id="31" name="Text Placeholder 5">
            <a:extLst>
              <a:ext uri="{FF2B5EF4-FFF2-40B4-BE49-F238E27FC236}">
                <a16:creationId xmlns:a16="http://schemas.microsoft.com/office/drawing/2014/main" id="{AFEC8A96-BE1D-46F4-B8D3-623534550827}"/>
              </a:ext>
            </a:extLst>
          </p:cNvPr>
          <p:cNvSpPr>
            <a:spLocks noGrp="1"/>
          </p:cNvSpPr>
          <p:nvPr>
            <p:ph type="body" sz="quarter" idx="36" hasCustomPrompt="1"/>
          </p:nvPr>
        </p:nvSpPr>
        <p:spPr bwMode="invGray">
          <a:xfrm>
            <a:off x="921791" y="4083109"/>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2</a:t>
            </a:r>
          </a:p>
        </p:txBody>
      </p:sp>
      <p:sp>
        <p:nvSpPr>
          <p:cNvPr id="32" name="Text Placeholder 5">
            <a:extLst>
              <a:ext uri="{FF2B5EF4-FFF2-40B4-BE49-F238E27FC236}">
                <a16:creationId xmlns:a16="http://schemas.microsoft.com/office/drawing/2014/main" id="{AD18C644-4CF1-429A-9B90-F7ED19A34A93}"/>
              </a:ext>
            </a:extLst>
          </p:cNvPr>
          <p:cNvSpPr>
            <a:spLocks noGrp="1"/>
          </p:cNvSpPr>
          <p:nvPr>
            <p:ph type="body" sz="quarter" idx="37" hasCustomPrompt="1"/>
          </p:nvPr>
        </p:nvSpPr>
        <p:spPr bwMode="invGray">
          <a:xfrm>
            <a:off x="6686359" y="1614655"/>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3</a:t>
            </a:r>
          </a:p>
        </p:txBody>
      </p:sp>
      <p:sp>
        <p:nvSpPr>
          <p:cNvPr id="33" name="Text Placeholder 5">
            <a:extLst>
              <a:ext uri="{FF2B5EF4-FFF2-40B4-BE49-F238E27FC236}">
                <a16:creationId xmlns:a16="http://schemas.microsoft.com/office/drawing/2014/main" id="{77BF248C-7C12-48A0-9663-31D29549B2F1}"/>
              </a:ext>
            </a:extLst>
          </p:cNvPr>
          <p:cNvSpPr>
            <a:spLocks noGrp="1"/>
          </p:cNvSpPr>
          <p:nvPr>
            <p:ph type="body" sz="quarter" idx="38" hasCustomPrompt="1"/>
          </p:nvPr>
        </p:nvSpPr>
        <p:spPr bwMode="invGray">
          <a:xfrm>
            <a:off x="6683154" y="4083109"/>
            <a:ext cx="269305"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4</a:t>
            </a:r>
          </a:p>
        </p:txBody>
      </p:sp>
      <p:sp>
        <p:nvSpPr>
          <p:cNvPr id="3" name="Title 1">
            <a:extLst>
              <a:ext uri="{FF2B5EF4-FFF2-40B4-BE49-F238E27FC236}">
                <a16:creationId xmlns:a16="http://schemas.microsoft.com/office/drawing/2014/main" id="{0AB560E2-3CA3-4287-2484-E258BF5F6B77}"/>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967EF17B-F4E5-2E85-4238-E11005EE5F2D}"/>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810151376"/>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hree pointers">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EEF578A6-0CF5-4E17-910B-7C67E58AB278}"/>
              </a:ext>
            </a:extLst>
          </p:cNvPr>
          <p:cNvSpPr/>
          <p:nvPr userDrawn="1"/>
        </p:nvSpPr>
        <p:spPr bwMode="invGray">
          <a:xfrm>
            <a:off x="443637" y="1493944"/>
            <a:ext cx="1219200" cy="1219200"/>
          </a:xfrm>
          <a:prstGeom prst="ellipse">
            <a:avLst/>
          </a:prstGeom>
          <a:gradFill flip="none" rotWithShape="1">
            <a:gsLst>
              <a:gs pos="25000">
                <a:srgbClr val="FF6D43">
                  <a:alpha val="0"/>
                </a:srgbClr>
              </a:gs>
              <a:gs pos="100000">
                <a:srgbClr val="FF6D4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3" name="Oval 22">
            <a:extLst>
              <a:ext uri="{FF2B5EF4-FFF2-40B4-BE49-F238E27FC236}">
                <a16:creationId xmlns:a16="http://schemas.microsoft.com/office/drawing/2014/main" id="{B4A69D49-88CA-4168-827B-076392BB2441}"/>
              </a:ext>
            </a:extLst>
          </p:cNvPr>
          <p:cNvSpPr/>
          <p:nvPr userDrawn="1"/>
        </p:nvSpPr>
        <p:spPr bwMode="invGray">
          <a:xfrm>
            <a:off x="443637" y="3151372"/>
            <a:ext cx="1219200" cy="1219200"/>
          </a:xfrm>
          <a:prstGeom prst="ellipse">
            <a:avLst/>
          </a:prstGeom>
          <a:gradFill flip="none" rotWithShape="1">
            <a:gsLst>
              <a:gs pos="25000">
                <a:srgbClr val="002D3C">
                  <a:alpha val="0"/>
                </a:srgbClr>
              </a:gs>
              <a:gs pos="100000">
                <a:srgbClr val="002D3C"/>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5" name="Oval 24">
            <a:extLst>
              <a:ext uri="{FF2B5EF4-FFF2-40B4-BE49-F238E27FC236}">
                <a16:creationId xmlns:a16="http://schemas.microsoft.com/office/drawing/2014/main" id="{6008EED8-CF13-4BA3-9ABC-B01B8D81F6D5}"/>
              </a:ext>
            </a:extLst>
          </p:cNvPr>
          <p:cNvSpPr/>
          <p:nvPr userDrawn="1"/>
        </p:nvSpPr>
        <p:spPr bwMode="invGray">
          <a:xfrm>
            <a:off x="443637" y="4808800"/>
            <a:ext cx="1219200" cy="1219200"/>
          </a:xfrm>
          <a:prstGeom prst="ellipse">
            <a:avLst/>
          </a:prstGeom>
          <a:gradFill flip="none" rotWithShape="1">
            <a:gsLst>
              <a:gs pos="25000">
                <a:srgbClr val="ECECED">
                  <a:alpha val="0"/>
                </a:srgbClr>
              </a:gs>
              <a:gs pos="100000">
                <a:srgbClr val="ECECED"/>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1869500" y="1432984"/>
            <a:ext cx="4226500"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1869500" y="3090412"/>
            <a:ext cx="4226500"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3" name="Text Placeholder 5">
            <a:extLst>
              <a:ext uri="{FF2B5EF4-FFF2-40B4-BE49-F238E27FC236}">
                <a16:creationId xmlns:a16="http://schemas.microsoft.com/office/drawing/2014/main" id="{51A44452-CBAC-4F3B-A256-C86AB53549C3}"/>
              </a:ext>
            </a:extLst>
          </p:cNvPr>
          <p:cNvSpPr>
            <a:spLocks noGrp="1"/>
          </p:cNvSpPr>
          <p:nvPr>
            <p:ph type="body" sz="quarter" idx="28" hasCustomPrompt="1"/>
          </p:nvPr>
        </p:nvSpPr>
        <p:spPr bwMode="invGray">
          <a:xfrm>
            <a:off x="1869500" y="4747840"/>
            <a:ext cx="4226500"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26" name="Text Placeholder 5">
            <a:extLst>
              <a:ext uri="{FF2B5EF4-FFF2-40B4-BE49-F238E27FC236}">
                <a16:creationId xmlns:a16="http://schemas.microsoft.com/office/drawing/2014/main" id="{F80B1E3F-4EBE-460F-9AB0-4C8CFFE5BEDE}"/>
              </a:ext>
            </a:extLst>
          </p:cNvPr>
          <p:cNvSpPr>
            <a:spLocks noGrp="1"/>
          </p:cNvSpPr>
          <p:nvPr>
            <p:ph type="body" sz="quarter" idx="35" hasCustomPrompt="1"/>
          </p:nvPr>
        </p:nvSpPr>
        <p:spPr bwMode="invGray">
          <a:xfrm>
            <a:off x="939959" y="1816287"/>
            <a:ext cx="226557"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1</a:t>
            </a:r>
          </a:p>
        </p:txBody>
      </p:sp>
      <p:sp>
        <p:nvSpPr>
          <p:cNvPr id="28" name="Text Placeholder 5">
            <a:extLst>
              <a:ext uri="{FF2B5EF4-FFF2-40B4-BE49-F238E27FC236}">
                <a16:creationId xmlns:a16="http://schemas.microsoft.com/office/drawing/2014/main" id="{4701CB5E-364C-4C21-BFA4-7310E2F21E11}"/>
              </a:ext>
            </a:extLst>
          </p:cNvPr>
          <p:cNvSpPr>
            <a:spLocks noGrp="1"/>
          </p:cNvSpPr>
          <p:nvPr>
            <p:ph type="body" sz="quarter" idx="36" hasCustomPrompt="1"/>
          </p:nvPr>
        </p:nvSpPr>
        <p:spPr bwMode="invGray">
          <a:xfrm>
            <a:off x="921791" y="3473715"/>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2</a:t>
            </a:r>
          </a:p>
        </p:txBody>
      </p:sp>
      <p:sp>
        <p:nvSpPr>
          <p:cNvPr id="31" name="Text Placeholder 5">
            <a:extLst>
              <a:ext uri="{FF2B5EF4-FFF2-40B4-BE49-F238E27FC236}">
                <a16:creationId xmlns:a16="http://schemas.microsoft.com/office/drawing/2014/main" id="{5661BFBD-5CAA-4C36-A3D0-3A86A9BCFCD5}"/>
              </a:ext>
            </a:extLst>
          </p:cNvPr>
          <p:cNvSpPr>
            <a:spLocks noGrp="1"/>
          </p:cNvSpPr>
          <p:nvPr>
            <p:ph type="body" sz="quarter" idx="37" hasCustomPrompt="1"/>
          </p:nvPr>
        </p:nvSpPr>
        <p:spPr bwMode="invGray">
          <a:xfrm>
            <a:off x="921791" y="5131143"/>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3</a:t>
            </a:r>
          </a:p>
        </p:txBody>
      </p:sp>
      <p:sp>
        <p:nvSpPr>
          <p:cNvPr id="3" name="Title 1">
            <a:extLst>
              <a:ext uri="{FF2B5EF4-FFF2-40B4-BE49-F238E27FC236}">
                <a16:creationId xmlns:a16="http://schemas.microsoft.com/office/drawing/2014/main" id="{22F11744-4B11-3083-9E88-0F1E6516B75E}"/>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0F96CAD7-6F19-7B5D-FAFA-C6A78DE2CF33}"/>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2" name="Oval 22">
            <a:extLst>
              <a:ext uri="{FF2B5EF4-FFF2-40B4-BE49-F238E27FC236}">
                <a16:creationId xmlns:a16="http://schemas.microsoft.com/office/drawing/2014/main" id="{E3053D28-8CA7-2131-D5BB-815ECF03D6F4}"/>
              </a:ext>
            </a:extLst>
          </p:cNvPr>
          <p:cNvSpPr/>
          <p:nvPr userDrawn="1"/>
        </p:nvSpPr>
        <p:spPr bwMode="invGray">
          <a:xfrm>
            <a:off x="6221249" y="1418922"/>
            <a:ext cx="1219200" cy="1219200"/>
          </a:xfrm>
          <a:prstGeom prst="ellipse">
            <a:avLst/>
          </a:prstGeom>
          <a:gradFill flip="none" rotWithShape="1">
            <a:gsLst>
              <a:gs pos="25000">
                <a:srgbClr val="000000">
                  <a:alpha val="0"/>
                </a:srgbClr>
              </a:gs>
              <a:gs pos="100000">
                <a:srgbClr val="000000"/>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5" name="Text Placeholder 5">
            <a:extLst>
              <a:ext uri="{FF2B5EF4-FFF2-40B4-BE49-F238E27FC236}">
                <a16:creationId xmlns:a16="http://schemas.microsoft.com/office/drawing/2014/main" id="{12821430-BEF0-B71D-7253-EC3216CB04E9}"/>
              </a:ext>
            </a:extLst>
          </p:cNvPr>
          <p:cNvSpPr>
            <a:spLocks noGrp="1"/>
          </p:cNvSpPr>
          <p:nvPr>
            <p:ph type="body" sz="quarter" idx="33" hasCustomPrompt="1"/>
          </p:nvPr>
        </p:nvSpPr>
        <p:spPr bwMode="invGray">
          <a:xfrm>
            <a:off x="7582294" y="1418922"/>
            <a:ext cx="4145280" cy="1355182"/>
          </a:xfrm>
        </p:spPr>
        <p:txBody>
          <a:bodyPr lIns="0" tIns="0" rIns="0" bIns="0" anchor="ctr"/>
          <a:lstStyle>
            <a:lvl1pPr marL="243834" indent="-243834" algn="l">
              <a:buFont typeface="Arial" panose="020B0604020202020204" pitchFamily="34" charset="0"/>
              <a:buChar char="•"/>
              <a:defRPr lang="en-US" sz="1600" kern="1200" dirty="0">
                <a:solidFill>
                  <a:srgbClr val="000000"/>
                </a:solidFill>
                <a:latin typeface="+mn-lt"/>
                <a:ea typeface="+mn-ea"/>
                <a:cs typeface="+mn-cs"/>
              </a:defRPr>
            </a:lvl1pPr>
          </a:lstStyle>
          <a:p>
            <a:pPr lvl="0"/>
            <a:r>
              <a:rPr lang="en-US" dirty="0"/>
              <a:t>Text</a:t>
            </a:r>
          </a:p>
        </p:txBody>
      </p:sp>
      <p:sp>
        <p:nvSpPr>
          <p:cNvPr id="6" name="Text Placeholder 5">
            <a:extLst>
              <a:ext uri="{FF2B5EF4-FFF2-40B4-BE49-F238E27FC236}">
                <a16:creationId xmlns:a16="http://schemas.microsoft.com/office/drawing/2014/main" id="{A609E1C9-AF18-DB07-81E9-A6D865E34025}"/>
              </a:ext>
            </a:extLst>
          </p:cNvPr>
          <p:cNvSpPr>
            <a:spLocks noGrp="1"/>
          </p:cNvSpPr>
          <p:nvPr>
            <p:ph type="body" sz="quarter" idx="38" hasCustomPrompt="1"/>
          </p:nvPr>
        </p:nvSpPr>
        <p:spPr bwMode="invGray">
          <a:xfrm>
            <a:off x="6696198" y="1741266"/>
            <a:ext cx="269305"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4</a:t>
            </a:r>
          </a:p>
        </p:txBody>
      </p:sp>
    </p:spTree>
    <p:extLst>
      <p:ext uri="{BB962C8B-B14F-4D97-AF65-F5344CB8AC3E}">
        <p14:creationId xmlns:p14="http://schemas.microsoft.com/office/powerpoint/2010/main" val="1588022802"/>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pointers">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EEF578A6-0CF5-4E17-910B-7C67E58AB278}"/>
              </a:ext>
            </a:extLst>
          </p:cNvPr>
          <p:cNvSpPr/>
          <p:nvPr userDrawn="1"/>
        </p:nvSpPr>
        <p:spPr bwMode="invGray">
          <a:xfrm>
            <a:off x="443637" y="1493944"/>
            <a:ext cx="1219200" cy="1219200"/>
          </a:xfrm>
          <a:prstGeom prst="ellipse">
            <a:avLst/>
          </a:prstGeom>
          <a:gradFill flip="none" rotWithShape="1">
            <a:gsLst>
              <a:gs pos="25000">
                <a:srgbClr val="FF6D43">
                  <a:alpha val="0"/>
                </a:srgbClr>
              </a:gs>
              <a:gs pos="100000">
                <a:srgbClr val="FF6D4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3" name="Oval 22">
            <a:extLst>
              <a:ext uri="{FF2B5EF4-FFF2-40B4-BE49-F238E27FC236}">
                <a16:creationId xmlns:a16="http://schemas.microsoft.com/office/drawing/2014/main" id="{B4A69D49-88CA-4168-827B-076392BB2441}"/>
              </a:ext>
            </a:extLst>
          </p:cNvPr>
          <p:cNvSpPr/>
          <p:nvPr userDrawn="1"/>
        </p:nvSpPr>
        <p:spPr bwMode="invGray">
          <a:xfrm>
            <a:off x="443637" y="3151372"/>
            <a:ext cx="1219200" cy="1219200"/>
          </a:xfrm>
          <a:prstGeom prst="ellipse">
            <a:avLst/>
          </a:prstGeom>
          <a:gradFill flip="none" rotWithShape="1">
            <a:gsLst>
              <a:gs pos="25000">
                <a:srgbClr val="002D3C">
                  <a:alpha val="0"/>
                </a:srgbClr>
              </a:gs>
              <a:gs pos="100000">
                <a:srgbClr val="002D3C"/>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5" name="Oval 24">
            <a:extLst>
              <a:ext uri="{FF2B5EF4-FFF2-40B4-BE49-F238E27FC236}">
                <a16:creationId xmlns:a16="http://schemas.microsoft.com/office/drawing/2014/main" id="{6008EED8-CF13-4BA3-9ABC-B01B8D81F6D5}"/>
              </a:ext>
            </a:extLst>
          </p:cNvPr>
          <p:cNvSpPr/>
          <p:nvPr userDrawn="1"/>
        </p:nvSpPr>
        <p:spPr bwMode="invGray">
          <a:xfrm>
            <a:off x="443637" y="4808800"/>
            <a:ext cx="1219200" cy="1219200"/>
          </a:xfrm>
          <a:prstGeom prst="ellipse">
            <a:avLst/>
          </a:prstGeom>
          <a:gradFill flip="none" rotWithShape="1">
            <a:gsLst>
              <a:gs pos="25000">
                <a:srgbClr val="ECECED">
                  <a:alpha val="0"/>
                </a:srgbClr>
              </a:gs>
              <a:gs pos="100000">
                <a:srgbClr val="ECECED"/>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1869500" y="1432984"/>
            <a:ext cx="9875520"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1869500" y="3090412"/>
            <a:ext cx="9875520"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3" name="Text Placeholder 5">
            <a:extLst>
              <a:ext uri="{FF2B5EF4-FFF2-40B4-BE49-F238E27FC236}">
                <a16:creationId xmlns:a16="http://schemas.microsoft.com/office/drawing/2014/main" id="{51A44452-CBAC-4F3B-A256-C86AB53549C3}"/>
              </a:ext>
            </a:extLst>
          </p:cNvPr>
          <p:cNvSpPr>
            <a:spLocks noGrp="1"/>
          </p:cNvSpPr>
          <p:nvPr>
            <p:ph type="body" sz="quarter" idx="28" hasCustomPrompt="1"/>
          </p:nvPr>
        </p:nvSpPr>
        <p:spPr bwMode="invGray">
          <a:xfrm>
            <a:off x="1869500" y="4747840"/>
            <a:ext cx="9875520"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26" name="Text Placeholder 5">
            <a:extLst>
              <a:ext uri="{FF2B5EF4-FFF2-40B4-BE49-F238E27FC236}">
                <a16:creationId xmlns:a16="http://schemas.microsoft.com/office/drawing/2014/main" id="{F80B1E3F-4EBE-460F-9AB0-4C8CFFE5BEDE}"/>
              </a:ext>
            </a:extLst>
          </p:cNvPr>
          <p:cNvSpPr>
            <a:spLocks noGrp="1"/>
          </p:cNvSpPr>
          <p:nvPr>
            <p:ph type="body" sz="quarter" idx="35" hasCustomPrompt="1"/>
          </p:nvPr>
        </p:nvSpPr>
        <p:spPr bwMode="invGray">
          <a:xfrm>
            <a:off x="939959" y="1816287"/>
            <a:ext cx="226557"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1</a:t>
            </a:r>
          </a:p>
        </p:txBody>
      </p:sp>
      <p:sp>
        <p:nvSpPr>
          <p:cNvPr id="28" name="Text Placeholder 5">
            <a:extLst>
              <a:ext uri="{FF2B5EF4-FFF2-40B4-BE49-F238E27FC236}">
                <a16:creationId xmlns:a16="http://schemas.microsoft.com/office/drawing/2014/main" id="{4701CB5E-364C-4C21-BFA4-7310E2F21E11}"/>
              </a:ext>
            </a:extLst>
          </p:cNvPr>
          <p:cNvSpPr>
            <a:spLocks noGrp="1"/>
          </p:cNvSpPr>
          <p:nvPr>
            <p:ph type="body" sz="quarter" idx="36" hasCustomPrompt="1"/>
          </p:nvPr>
        </p:nvSpPr>
        <p:spPr bwMode="invGray">
          <a:xfrm>
            <a:off x="921791" y="3473715"/>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2</a:t>
            </a:r>
          </a:p>
        </p:txBody>
      </p:sp>
      <p:sp>
        <p:nvSpPr>
          <p:cNvPr id="31" name="Text Placeholder 5">
            <a:extLst>
              <a:ext uri="{FF2B5EF4-FFF2-40B4-BE49-F238E27FC236}">
                <a16:creationId xmlns:a16="http://schemas.microsoft.com/office/drawing/2014/main" id="{5661BFBD-5CAA-4C36-A3D0-3A86A9BCFCD5}"/>
              </a:ext>
            </a:extLst>
          </p:cNvPr>
          <p:cNvSpPr>
            <a:spLocks noGrp="1"/>
          </p:cNvSpPr>
          <p:nvPr>
            <p:ph type="body" sz="quarter" idx="37" hasCustomPrompt="1"/>
          </p:nvPr>
        </p:nvSpPr>
        <p:spPr bwMode="invGray">
          <a:xfrm>
            <a:off x="921791" y="5131143"/>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3</a:t>
            </a:r>
          </a:p>
        </p:txBody>
      </p:sp>
      <p:sp>
        <p:nvSpPr>
          <p:cNvPr id="3" name="Title 1">
            <a:extLst>
              <a:ext uri="{FF2B5EF4-FFF2-40B4-BE49-F238E27FC236}">
                <a16:creationId xmlns:a16="http://schemas.microsoft.com/office/drawing/2014/main" id="{22F11744-4B11-3083-9E88-0F1E6516B75E}"/>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0F96CAD7-6F19-7B5D-FAFA-C6A78DE2CF33}"/>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605778519"/>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wo titles">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863FB3A0-AAAC-4191-B457-22FBE9D6EC4E}"/>
              </a:ext>
            </a:extLst>
          </p:cNvPr>
          <p:cNvSpPr txBox="1"/>
          <p:nvPr userDrawn="1"/>
        </p:nvSpPr>
        <p:spPr bwMode="invGray">
          <a:xfrm>
            <a:off x="431801" y="1440624"/>
            <a:ext cx="3726542" cy="731520"/>
          </a:xfrm>
          <a:prstGeom prst="rect">
            <a:avLst/>
          </a:prstGeom>
          <a:gradFill flip="none" rotWithShape="1">
            <a:gsLst>
              <a:gs pos="0">
                <a:schemeClr val="accent1">
                  <a:alpha val="0"/>
                </a:schemeClr>
              </a:gs>
              <a:gs pos="100000">
                <a:schemeClr val="accent1"/>
              </a:gs>
            </a:gsLst>
            <a:lin ang="16200000" scaled="1"/>
            <a:tileRect/>
          </a:gradFill>
        </p:spPr>
        <p:txBody>
          <a:bodyPr wrap="none" lIns="0" tIns="121920" rIns="0" bIns="0" rtlCol="0" anchor="t" anchorCtr="0">
            <a:noAutofit/>
          </a:bodyPr>
          <a:lstStyle/>
          <a:p>
            <a:pPr algn="ctr"/>
            <a:endParaRPr lang="en-US" sz="2133" dirty="0">
              <a:latin typeface="+mj-lt"/>
            </a:endParaRPr>
          </a:p>
        </p:txBody>
      </p:sp>
      <p:sp>
        <p:nvSpPr>
          <p:cNvPr id="28" name="TextBox 27">
            <a:extLst>
              <a:ext uri="{FF2B5EF4-FFF2-40B4-BE49-F238E27FC236}">
                <a16:creationId xmlns:a16="http://schemas.microsoft.com/office/drawing/2014/main" id="{88644FCC-2D7D-4A92-A351-05D1EECE4B58}"/>
              </a:ext>
            </a:extLst>
          </p:cNvPr>
          <p:cNvSpPr txBox="1"/>
          <p:nvPr userDrawn="1"/>
        </p:nvSpPr>
        <p:spPr bwMode="invGray">
          <a:xfrm>
            <a:off x="4396509" y="1440624"/>
            <a:ext cx="3723049" cy="731520"/>
          </a:xfrm>
          <a:prstGeom prst="rect">
            <a:avLst/>
          </a:prstGeom>
          <a:gradFill flip="none" rotWithShape="1">
            <a:gsLst>
              <a:gs pos="0">
                <a:srgbClr val="002D3C">
                  <a:alpha val="0"/>
                </a:srgbClr>
              </a:gs>
              <a:gs pos="100000">
                <a:srgbClr val="002D3C"/>
              </a:gs>
            </a:gsLst>
            <a:lin ang="16200000" scaled="1"/>
            <a:tileRect/>
          </a:gradFill>
        </p:spPr>
        <p:txBody>
          <a:bodyPr wrap="none" lIns="0" tIns="121920" rIns="0" bIns="0" rtlCol="0" anchor="t" anchorCtr="0">
            <a:noAutofit/>
          </a:bodyPr>
          <a:lstStyle/>
          <a:p>
            <a:pPr algn="ctr"/>
            <a:endParaRPr lang="en-US" sz="2133" dirty="0">
              <a:latin typeface="+mj-lt"/>
            </a:endParaRPr>
          </a:p>
        </p:txBody>
      </p:sp>
      <p:sp>
        <p:nvSpPr>
          <p:cNvPr id="26" name="Text Placeholder 5">
            <a:extLst>
              <a:ext uri="{FF2B5EF4-FFF2-40B4-BE49-F238E27FC236}">
                <a16:creationId xmlns:a16="http://schemas.microsoft.com/office/drawing/2014/main" id="{DED1562F-7727-42AD-B83F-B500F206D106}"/>
              </a:ext>
            </a:extLst>
          </p:cNvPr>
          <p:cNvSpPr>
            <a:spLocks noGrp="1"/>
          </p:cNvSpPr>
          <p:nvPr>
            <p:ph type="body" sz="quarter" idx="27" hasCustomPrompt="1"/>
          </p:nvPr>
        </p:nvSpPr>
        <p:spPr bwMode="invGray">
          <a:xfrm>
            <a:off x="4396509" y="1440624"/>
            <a:ext cx="3637148" cy="731520"/>
          </a:xfrm>
        </p:spPr>
        <p:txBody>
          <a:bodyPr lIns="91440" tIns="45720" rIns="91440" bIns="45720" anchor="ctr"/>
          <a:lstStyle>
            <a:lvl1pPr marL="0" indent="0" algn="ctr">
              <a:buNone/>
              <a:defRPr sz="1867">
                <a:solidFill>
                  <a:schemeClr val="tx1"/>
                </a:solidFill>
                <a:latin typeface="+mj-lt"/>
              </a:defRPr>
            </a:lvl1pPr>
          </a:lstStyle>
          <a:p>
            <a:pPr lvl="0"/>
            <a:r>
              <a:rPr lang="en-US" dirty="0"/>
              <a:t>Title</a:t>
            </a:r>
          </a:p>
        </p:txBody>
      </p:sp>
      <p:sp>
        <p:nvSpPr>
          <p:cNvPr id="25" name="Text Placeholder 5">
            <a:extLst>
              <a:ext uri="{FF2B5EF4-FFF2-40B4-BE49-F238E27FC236}">
                <a16:creationId xmlns:a16="http://schemas.microsoft.com/office/drawing/2014/main" id="{1AD75614-E53F-4AA5-8BD7-EF0EB52F42D3}"/>
              </a:ext>
            </a:extLst>
          </p:cNvPr>
          <p:cNvSpPr>
            <a:spLocks noGrp="1"/>
          </p:cNvSpPr>
          <p:nvPr>
            <p:ph type="body" sz="quarter" idx="23" hasCustomPrompt="1"/>
          </p:nvPr>
        </p:nvSpPr>
        <p:spPr bwMode="invGray">
          <a:xfrm>
            <a:off x="431801" y="1440624"/>
            <a:ext cx="3726542" cy="731520"/>
          </a:xfrm>
        </p:spPr>
        <p:txBody>
          <a:bodyPr lIns="91440" tIns="45720" rIns="91440" bIns="45720" anchor="ctr"/>
          <a:lstStyle>
            <a:lvl1pPr marL="0" indent="0" algn="ctr">
              <a:buNone/>
              <a:defRPr sz="1867">
                <a:solidFill>
                  <a:schemeClr val="tx1"/>
                </a:solidFill>
                <a:latin typeface="+mj-lt"/>
              </a:defRPr>
            </a:lvl1pPr>
          </a:lstStyle>
          <a:p>
            <a:pPr lvl="0"/>
            <a:r>
              <a:rPr lang="en-US" dirty="0"/>
              <a:t>Title</a:t>
            </a: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567267" y="2286002"/>
            <a:ext cx="3471333" cy="1774370"/>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4503060" y="2286001"/>
            <a:ext cx="3530597" cy="1774371"/>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3" name="Title 1">
            <a:extLst>
              <a:ext uri="{FF2B5EF4-FFF2-40B4-BE49-F238E27FC236}">
                <a16:creationId xmlns:a16="http://schemas.microsoft.com/office/drawing/2014/main" id="{3044DB7B-9781-03FE-0A8C-04BB8EBD25C0}"/>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6F840D0E-FE26-8109-E459-FA4CEE46217E}"/>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5" name="Rectangle 4">
            <a:extLst>
              <a:ext uri="{FF2B5EF4-FFF2-40B4-BE49-F238E27FC236}">
                <a16:creationId xmlns:a16="http://schemas.microsoft.com/office/drawing/2014/main" id="{0ACA062E-63F5-9F5C-EEEF-23BB6A51D7BB}"/>
              </a:ext>
            </a:extLst>
          </p:cNvPr>
          <p:cNvSpPr/>
          <p:nvPr userDrawn="1"/>
        </p:nvSpPr>
        <p:spPr>
          <a:xfrm>
            <a:off x="431801" y="1440624"/>
            <a:ext cx="3726542" cy="4649281"/>
          </a:xfrm>
          <a:prstGeom prst="rect">
            <a:avLst/>
          </a:prstGeom>
          <a:noFill/>
          <a:ln>
            <a:solidFill>
              <a:srgbClr val="FF6D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5DEB8FCD-8C64-E77E-ACE0-3A4C52A5B1DF}"/>
              </a:ext>
            </a:extLst>
          </p:cNvPr>
          <p:cNvSpPr/>
          <p:nvPr userDrawn="1"/>
        </p:nvSpPr>
        <p:spPr>
          <a:xfrm>
            <a:off x="4393016" y="1449092"/>
            <a:ext cx="3726542" cy="4649281"/>
          </a:xfrm>
          <a:prstGeom prst="rect">
            <a:avLst/>
          </a:prstGeom>
          <a:noFill/>
          <a:ln>
            <a:solidFill>
              <a:srgbClr val="002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extBox 30">
            <a:extLst>
              <a:ext uri="{FF2B5EF4-FFF2-40B4-BE49-F238E27FC236}">
                <a16:creationId xmlns:a16="http://schemas.microsoft.com/office/drawing/2014/main" id="{305FA311-6776-ED4B-762B-E12F3926A0D9}"/>
              </a:ext>
            </a:extLst>
          </p:cNvPr>
          <p:cNvSpPr txBox="1"/>
          <p:nvPr userDrawn="1"/>
        </p:nvSpPr>
        <p:spPr bwMode="invGray">
          <a:xfrm>
            <a:off x="8354231" y="1449092"/>
            <a:ext cx="3726542" cy="731520"/>
          </a:xfrm>
          <a:prstGeom prst="rect">
            <a:avLst/>
          </a:prstGeom>
          <a:gradFill flip="none" rotWithShape="1">
            <a:gsLst>
              <a:gs pos="0">
                <a:schemeClr val="accent1">
                  <a:alpha val="0"/>
                </a:schemeClr>
              </a:gs>
              <a:gs pos="100000">
                <a:schemeClr val="accent1"/>
              </a:gs>
            </a:gsLst>
            <a:lin ang="16200000" scaled="1"/>
            <a:tileRect/>
          </a:gradFill>
        </p:spPr>
        <p:txBody>
          <a:bodyPr wrap="none" lIns="0" tIns="121920" rIns="0" bIns="0" rtlCol="0" anchor="t" anchorCtr="0">
            <a:noAutofit/>
          </a:bodyPr>
          <a:lstStyle/>
          <a:p>
            <a:pPr algn="ctr"/>
            <a:endParaRPr lang="en-US" sz="2133" dirty="0">
              <a:latin typeface="+mj-lt"/>
            </a:endParaRPr>
          </a:p>
        </p:txBody>
      </p:sp>
      <p:sp>
        <p:nvSpPr>
          <p:cNvPr id="11" name="Text Placeholder 5">
            <a:extLst>
              <a:ext uri="{FF2B5EF4-FFF2-40B4-BE49-F238E27FC236}">
                <a16:creationId xmlns:a16="http://schemas.microsoft.com/office/drawing/2014/main" id="{F0FF6C25-FB27-655B-15E2-822F9C6A6635}"/>
              </a:ext>
            </a:extLst>
          </p:cNvPr>
          <p:cNvSpPr>
            <a:spLocks noGrp="1"/>
          </p:cNvSpPr>
          <p:nvPr>
            <p:ph type="body" sz="quarter" idx="28" hasCustomPrompt="1"/>
          </p:nvPr>
        </p:nvSpPr>
        <p:spPr bwMode="invGray">
          <a:xfrm>
            <a:off x="8354231" y="1449092"/>
            <a:ext cx="3726542" cy="731520"/>
          </a:xfrm>
        </p:spPr>
        <p:txBody>
          <a:bodyPr lIns="91440" tIns="45720" rIns="91440" bIns="45720" anchor="ctr"/>
          <a:lstStyle>
            <a:lvl1pPr marL="0" indent="0" algn="ctr">
              <a:buNone/>
              <a:defRPr sz="1867">
                <a:solidFill>
                  <a:schemeClr val="tx1"/>
                </a:solidFill>
                <a:latin typeface="+mj-lt"/>
              </a:defRPr>
            </a:lvl1pPr>
          </a:lstStyle>
          <a:p>
            <a:pPr lvl="0"/>
            <a:r>
              <a:rPr lang="en-US" dirty="0"/>
              <a:t>Title</a:t>
            </a:r>
          </a:p>
        </p:txBody>
      </p:sp>
      <p:sp>
        <p:nvSpPr>
          <p:cNvPr id="12" name="Text Placeholder 5">
            <a:extLst>
              <a:ext uri="{FF2B5EF4-FFF2-40B4-BE49-F238E27FC236}">
                <a16:creationId xmlns:a16="http://schemas.microsoft.com/office/drawing/2014/main" id="{F6340E6B-A6D1-3106-7DDC-E045F5CE60B9}"/>
              </a:ext>
            </a:extLst>
          </p:cNvPr>
          <p:cNvSpPr>
            <a:spLocks noGrp="1"/>
          </p:cNvSpPr>
          <p:nvPr>
            <p:ph type="body" sz="quarter" idx="29" hasCustomPrompt="1"/>
          </p:nvPr>
        </p:nvSpPr>
        <p:spPr bwMode="invGray">
          <a:xfrm>
            <a:off x="8489697" y="2294469"/>
            <a:ext cx="3471333" cy="1765903"/>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13" name="Rectangle 12">
            <a:extLst>
              <a:ext uri="{FF2B5EF4-FFF2-40B4-BE49-F238E27FC236}">
                <a16:creationId xmlns:a16="http://schemas.microsoft.com/office/drawing/2014/main" id="{FFAB6102-E73F-F12D-697A-D7A545EBE053}"/>
              </a:ext>
            </a:extLst>
          </p:cNvPr>
          <p:cNvSpPr/>
          <p:nvPr userDrawn="1"/>
        </p:nvSpPr>
        <p:spPr>
          <a:xfrm>
            <a:off x="8354231" y="1449092"/>
            <a:ext cx="3726542" cy="4649281"/>
          </a:xfrm>
          <a:prstGeom prst="rect">
            <a:avLst/>
          </a:prstGeom>
          <a:noFill/>
          <a:ln>
            <a:solidFill>
              <a:srgbClr val="FF6D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Text Placeholder 5">
            <a:extLst>
              <a:ext uri="{FF2B5EF4-FFF2-40B4-BE49-F238E27FC236}">
                <a16:creationId xmlns:a16="http://schemas.microsoft.com/office/drawing/2014/main" id="{4297E8FB-20EC-1100-DC21-DEB464E68420}"/>
              </a:ext>
            </a:extLst>
          </p:cNvPr>
          <p:cNvSpPr>
            <a:spLocks noGrp="1"/>
          </p:cNvSpPr>
          <p:nvPr>
            <p:ph type="body" sz="quarter" idx="30" hasCustomPrompt="1"/>
          </p:nvPr>
        </p:nvSpPr>
        <p:spPr bwMode="invGray">
          <a:xfrm>
            <a:off x="567267" y="4230928"/>
            <a:ext cx="3471333" cy="1774370"/>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16" name="Text Placeholder 5">
            <a:extLst>
              <a:ext uri="{FF2B5EF4-FFF2-40B4-BE49-F238E27FC236}">
                <a16:creationId xmlns:a16="http://schemas.microsoft.com/office/drawing/2014/main" id="{1FC478F4-E6C1-F261-FDA8-7B305862BC7A}"/>
              </a:ext>
            </a:extLst>
          </p:cNvPr>
          <p:cNvSpPr>
            <a:spLocks noGrp="1"/>
          </p:cNvSpPr>
          <p:nvPr>
            <p:ph type="body" sz="quarter" idx="31" hasCustomPrompt="1"/>
          </p:nvPr>
        </p:nvSpPr>
        <p:spPr bwMode="invGray">
          <a:xfrm>
            <a:off x="4503060" y="4227313"/>
            <a:ext cx="3530597" cy="1774370"/>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17" name="Text Placeholder 5">
            <a:extLst>
              <a:ext uri="{FF2B5EF4-FFF2-40B4-BE49-F238E27FC236}">
                <a16:creationId xmlns:a16="http://schemas.microsoft.com/office/drawing/2014/main" id="{ACBBBCE5-C17A-EDDE-FCBC-418746ACCA1E}"/>
              </a:ext>
            </a:extLst>
          </p:cNvPr>
          <p:cNvSpPr>
            <a:spLocks noGrp="1"/>
          </p:cNvSpPr>
          <p:nvPr>
            <p:ph type="body" sz="quarter" idx="32" hasCustomPrompt="1"/>
          </p:nvPr>
        </p:nvSpPr>
        <p:spPr bwMode="invGray">
          <a:xfrm>
            <a:off x="8489697" y="4231546"/>
            <a:ext cx="3471333" cy="1765903"/>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Tree>
    <p:extLst>
      <p:ext uri="{BB962C8B-B14F-4D97-AF65-F5344CB8AC3E}">
        <p14:creationId xmlns:p14="http://schemas.microsoft.com/office/powerpoint/2010/main" val="360114991"/>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Slide - Deep blu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A3B2FA-F421-A0DB-E0D6-5EA5F350BA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8791D0FA-6B99-42E5-B721-5BEB4B07EF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
        <p:nvSpPr>
          <p:cNvPr id="2" name="Title 1">
            <a:extLst>
              <a:ext uri="{FF2B5EF4-FFF2-40B4-BE49-F238E27FC236}">
                <a16:creationId xmlns:a16="http://schemas.microsoft.com/office/drawing/2014/main" id="{A077BA4E-0064-451B-B04F-30179C0144FC}"/>
              </a:ext>
            </a:extLst>
          </p:cNvPr>
          <p:cNvSpPr>
            <a:spLocks noGrp="1"/>
          </p:cNvSpPr>
          <p:nvPr>
            <p:ph type="ctrTitle" hasCustomPrompt="1"/>
          </p:nvPr>
        </p:nvSpPr>
        <p:spPr>
          <a:xfrm>
            <a:off x="804016" y="2853868"/>
            <a:ext cx="9144000" cy="1137797"/>
          </a:xfrm>
          <a:prstGeom prst="rect">
            <a:avLst/>
          </a:prstGeom>
        </p:spPr>
        <p:txBody>
          <a:bodyPr anchor="b">
            <a:noAutofit/>
          </a:bodyPr>
          <a:lstStyle>
            <a:lvl1pPr algn="l">
              <a:lnSpc>
                <a:spcPct val="100000"/>
              </a:lnSpc>
              <a:defRPr sz="3800" spc="0">
                <a:solidFill>
                  <a:schemeClr val="bg1"/>
                </a:solidFill>
                <a:latin typeface="Montserrat SemiBold" pitchFamily="2" charset="0"/>
              </a:defRPr>
            </a:lvl1pPr>
          </a:lstStyle>
          <a:p>
            <a:r>
              <a:rPr lang="en-NL" dirty="0"/>
              <a:t>Title of the presentation</a:t>
            </a:r>
            <a:br>
              <a:rPr lang="en-NL" dirty="0"/>
            </a:br>
            <a:r>
              <a:rPr lang="en-NL" dirty="0"/>
              <a:t>Montserrat Semibold 38 pt</a:t>
            </a:r>
            <a:endParaRPr lang="nl-NL" dirty="0"/>
          </a:p>
        </p:txBody>
      </p:sp>
      <p:sp>
        <p:nvSpPr>
          <p:cNvPr id="3" name="Subtitle 2">
            <a:extLst>
              <a:ext uri="{FF2B5EF4-FFF2-40B4-BE49-F238E27FC236}">
                <a16:creationId xmlns:a16="http://schemas.microsoft.com/office/drawing/2014/main" id="{5B733730-E338-44D3-B4DD-6CA6D568E317}"/>
              </a:ext>
            </a:extLst>
          </p:cNvPr>
          <p:cNvSpPr>
            <a:spLocks noGrp="1"/>
          </p:cNvSpPr>
          <p:nvPr>
            <p:ph type="subTitle" idx="1" hasCustomPrompt="1"/>
          </p:nvPr>
        </p:nvSpPr>
        <p:spPr>
          <a:xfrm>
            <a:off x="797609" y="4015145"/>
            <a:ext cx="9144000" cy="551218"/>
          </a:xfrm>
          <a:prstGeom prst="rect">
            <a:avLst/>
          </a:prstGeom>
        </p:spPr>
        <p:txBody>
          <a:bodyPr anchor="t" anchorCtr="0">
            <a:noAutofit/>
          </a:bodyPr>
          <a:lstStyle>
            <a:lvl1pPr marL="0" indent="0" algn="l">
              <a:buNone/>
              <a:defRPr sz="2100">
                <a:solidFill>
                  <a:schemeClr val="bg1"/>
                </a:solidFill>
                <a:latin typeface="Montserrat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of the presentation Montserrat Medium 21pt</a:t>
            </a:r>
          </a:p>
        </p:txBody>
      </p:sp>
      <p:sp>
        <p:nvSpPr>
          <p:cNvPr id="14" name="Text Placeholder 16">
            <a:extLst>
              <a:ext uri="{FF2B5EF4-FFF2-40B4-BE49-F238E27FC236}">
                <a16:creationId xmlns:a16="http://schemas.microsoft.com/office/drawing/2014/main" id="{813D7097-1C5E-47D8-B397-E0B82109BDA0}"/>
              </a:ext>
            </a:extLst>
          </p:cNvPr>
          <p:cNvSpPr>
            <a:spLocks noGrp="1"/>
          </p:cNvSpPr>
          <p:nvPr>
            <p:ph type="body" sz="quarter" idx="13" hasCustomPrompt="1"/>
          </p:nvPr>
        </p:nvSpPr>
        <p:spPr bwMode="invGray">
          <a:xfrm>
            <a:off x="893590" y="5866179"/>
            <a:ext cx="3201843" cy="624251"/>
          </a:xfrm>
          <a:prstGeom prst="rect">
            <a:avLst/>
          </a:prstGeom>
        </p:spPr>
        <p:txBody>
          <a:bodyPr wrap="none" lIns="0" tIns="0" rIns="0" bIns="0" anchor="b">
            <a:noAutofit/>
          </a:bodyPr>
          <a:lstStyle>
            <a:lvl1pPr marL="0" indent="0" algn="l" defTabSz="914400" rtl="0" eaLnBrk="1" latinLnBrk="0" hangingPunct="1">
              <a:lnSpc>
                <a:spcPct val="100000"/>
              </a:lnSpc>
              <a:spcBef>
                <a:spcPts val="0"/>
              </a:spcBef>
              <a:spcAft>
                <a:spcPts val="0"/>
              </a:spcAft>
              <a:buClr>
                <a:srgbClr val="0588E8"/>
              </a:buClr>
              <a:buSzPct val="85000"/>
              <a:buFont typeface="Lucida Sans Unicode" pitchFamily="34" charset="0"/>
              <a:buNone/>
              <a:defRPr lang="en-US" sz="1200" kern="1200" baseline="0" dirty="0" smtClean="0">
                <a:solidFill>
                  <a:schemeClr val="bg1"/>
                </a:solidFill>
                <a:latin typeface="Montserrat Medium" pitchFamily="2" charset="0"/>
                <a:ea typeface="Verdana" pitchFamily="34" charset="0"/>
                <a:cs typeface="Montserrat Medium" pitchFamily="2" charset="0"/>
              </a:defRPr>
            </a:lvl1pPr>
            <a:lvl2pPr marL="0" indent="0" algn="l" defTabSz="914400" rtl="0" eaLnBrk="1" latinLnBrk="0" hangingPunct="1">
              <a:lnSpc>
                <a:spcPct val="100000"/>
              </a:lnSpc>
              <a:spcBef>
                <a:spcPts val="0"/>
              </a:spcBef>
              <a:spcAft>
                <a:spcPts val="0"/>
              </a:spcAft>
              <a:buClr>
                <a:srgbClr val="0588E8"/>
              </a:buClr>
              <a:buSzPct val="85000"/>
              <a:buFont typeface="Lucida Sans Unicode" pitchFamily="34" charset="0"/>
              <a:buNone/>
              <a:defRPr lang="en-US" sz="1200" kern="1200" baseline="0" dirty="0" smtClean="0">
                <a:solidFill>
                  <a:schemeClr val="bg1"/>
                </a:solidFill>
                <a:latin typeface="Montserrat Medium" pitchFamily="2" charset="0"/>
                <a:ea typeface="Verdana" pitchFamily="34" charset="0"/>
                <a:cs typeface="Montserrat Medium" pitchFamily="2" charset="0"/>
              </a:defRPr>
            </a:lvl2pPr>
            <a:lvl3pPr marL="0" indent="0" algn="l" defTabSz="914400" rtl="0" eaLnBrk="1" latinLnBrk="0" hangingPunct="1">
              <a:spcBef>
                <a:spcPts val="0"/>
              </a:spcBef>
              <a:spcAft>
                <a:spcPts val="0"/>
              </a:spcAft>
              <a:buClr>
                <a:srgbClr val="0588E8"/>
              </a:buClr>
              <a:buSzPct val="85000"/>
              <a:buFont typeface="Lucida Sans Unicode" pitchFamily="34" charset="0"/>
              <a:buNone/>
              <a:defRPr lang="en-US" sz="1200" kern="1200" baseline="0" dirty="0" smtClean="0">
                <a:solidFill>
                  <a:srgbClr val="808080"/>
                </a:solidFill>
                <a:latin typeface="Raleway Light" pitchFamily="2" charset="0"/>
                <a:ea typeface="Verdana" pitchFamily="34" charset="0"/>
                <a:cs typeface="Verdana" pitchFamily="34" charset="0"/>
              </a:defRPr>
            </a:lvl3pPr>
          </a:lstStyle>
          <a:p>
            <a:pPr marL="0" marR="0" lvl="0" indent="0" algn="l" defTabSz="914400" rtl="0" eaLnBrk="1" fontAlgn="auto" latinLnBrk="0" hangingPunct="1">
              <a:lnSpc>
                <a:spcPct val="100000"/>
              </a:lnSpc>
              <a:spcBef>
                <a:spcPts val="0"/>
              </a:spcBef>
              <a:spcAft>
                <a:spcPts val="0"/>
              </a:spcAft>
              <a:buClr>
                <a:srgbClr val="0588E8"/>
              </a:buClr>
              <a:buSzPct val="85000"/>
              <a:buFont typeface="Lucida Sans Unicode" pitchFamily="34" charset="0"/>
              <a:buNone/>
              <a:tabLst/>
              <a:defRPr/>
            </a:pPr>
            <a:r>
              <a:rPr lang="en-US" dirty="0"/>
              <a:t>Presenter Name</a:t>
            </a:r>
            <a:br>
              <a:rPr lang="en-NL" dirty="0"/>
            </a:br>
            <a:r>
              <a:rPr lang="en-US" dirty="0"/>
              <a:t>Job Title</a:t>
            </a:r>
            <a:br>
              <a:rPr lang="en-NL" dirty="0"/>
            </a:br>
            <a:r>
              <a:rPr lang="en-NL" dirty="0"/>
              <a:t>DD/MM/YYYY</a:t>
            </a:r>
            <a:endParaRPr lang="en-US" dirty="0"/>
          </a:p>
        </p:txBody>
      </p:sp>
    </p:spTree>
    <p:extLst>
      <p:ext uri="{BB962C8B-B14F-4D97-AF65-F5344CB8AC3E}">
        <p14:creationId xmlns:p14="http://schemas.microsoft.com/office/powerpoint/2010/main" val="37812276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Index">
    <p:spTree>
      <p:nvGrpSpPr>
        <p:cNvPr id="1" name=""/>
        <p:cNvGrpSpPr/>
        <p:nvPr/>
      </p:nvGrpSpPr>
      <p:grpSpPr>
        <a:xfrm>
          <a:off x="0" y="0"/>
          <a:ext cx="0" cy="0"/>
          <a:chOff x="0" y="0"/>
          <a:chExt cx="0" cy="0"/>
        </a:xfrm>
      </p:grpSpPr>
      <p:pic>
        <p:nvPicPr>
          <p:cNvPr id="4" name="Picture 3" descr="A picture containing table, console table, dining table&#10;&#10;Description automatically generated">
            <a:extLst>
              <a:ext uri="{FF2B5EF4-FFF2-40B4-BE49-F238E27FC236}">
                <a16:creationId xmlns:a16="http://schemas.microsoft.com/office/drawing/2014/main" id="{E2D43428-E7CE-81FF-FD78-2DD7198CB0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3F786AD-7708-487E-982A-6BAEF70EF886}"/>
              </a:ext>
            </a:extLst>
          </p:cNvPr>
          <p:cNvSpPr>
            <a:spLocks noGrp="1"/>
          </p:cNvSpPr>
          <p:nvPr>
            <p:ph type="title" hasCustomPrompt="1"/>
          </p:nvPr>
        </p:nvSpPr>
        <p:spPr>
          <a:xfrm>
            <a:off x="799288" y="1559880"/>
            <a:ext cx="10515600" cy="401638"/>
          </a:xfrm>
          <a:prstGeom prst="rect">
            <a:avLst/>
          </a:prstGeom>
        </p:spPr>
        <p:txBody>
          <a:bodyPr>
            <a:noAutofit/>
          </a:bodyPr>
          <a:lstStyle>
            <a:lvl1pPr>
              <a:defRPr sz="2400">
                <a:solidFill>
                  <a:srgbClr val="000000"/>
                </a:solidFill>
                <a:latin typeface="Montserrat Bold" panose="00000800000000000000" pitchFamily="2" charset="0"/>
              </a:defRPr>
            </a:lvl1pPr>
          </a:lstStyle>
          <a:p>
            <a:r>
              <a:rPr lang="en-NL" dirty="0"/>
              <a:t>Content overview</a:t>
            </a:r>
            <a:endParaRPr lang="nl-NL" dirty="0"/>
          </a:p>
        </p:txBody>
      </p:sp>
      <p:pic>
        <p:nvPicPr>
          <p:cNvPr id="7" name="Graphic 6">
            <a:extLst>
              <a:ext uri="{FF2B5EF4-FFF2-40B4-BE49-F238E27FC236}">
                <a16:creationId xmlns:a16="http://schemas.microsoft.com/office/drawing/2014/main" id="{70523335-FB70-41A4-AD57-4B5B78CEC3D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
        <p:nvSpPr>
          <p:cNvPr id="10" name="Text Placeholder 6">
            <a:extLst>
              <a:ext uri="{FF2B5EF4-FFF2-40B4-BE49-F238E27FC236}">
                <a16:creationId xmlns:a16="http://schemas.microsoft.com/office/drawing/2014/main" id="{AEDB5558-BADD-4E8F-9403-A6C600434F75}"/>
              </a:ext>
            </a:extLst>
          </p:cNvPr>
          <p:cNvSpPr>
            <a:spLocks noGrp="1"/>
          </p:cNvSpPr>
          <p:nvPr>
            <p:ph type="body" sz="quarter" idx="10" hasCustomPrompt="1"/>
          </p:nvPr>
        </p:nvSpPr>
        <p:spPr bwMode="invGray">
          <a:xfrm>
            <a:off x="893590" y="2880691"/>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1" name="Text Placeholder 6">
            <a:extLst>
              <a:ext uri="{FF2B5EF4-FFF2-40B4-BE49-F238E27FC236}">
                <a16:creationId xmlns:a16="http://schemas.microsoft.com/office/drawing/2014/main" id="{5F634F97-7035-4B6B-BE58-509E7F343F2A}"/>
              </a:ext>
            </a:extLst>
          </p:cNvPr>
          <p:cNvSpPr>
            <a:spLocks noGrp="1"/>
          </p:cNvSpPr>
          <p:nvPr>
            <p:ph type="body" sz="quarter" idx="16" hasCustomPrompt="1"/>
          </p:nvPr>
        </p:nvSpPr>
        <p:spPr bwMode="invGray">
          <a:xfrm>
            <a:off x="893590" y="2651010"/>
            <a:ext cx="215363"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US" dirty="0"/>
              <a:t>01</a:t>
            </a:r>
          </a:p>
        </p:txBody>
      </p:sp>
      <p:sp>
        <p:nvSpPr>
          <p:cNvPr id="14" name="Text Placeholder 6">
            <a:extLst>
              <a:ext uri="{FF2B5EF4-FFF2-40B4-BE49-F238E27FC236}">
                <a16:creationId xmlns:a16="http://schemas.microsoft.com/office/drawing/2014/main" id="{97D8FDAA-46B6-4B52-802A-C25AF0584061}"/>
              </a:ext>
            </a:extLst>
          </p:cNvPr>
          <p:cNvSpPr>
            <a:spLocks noGrp="1"/>
          </p:cNvSpPr>
          <p:nvPr>
            <p:ph type="body" sz="quarter" idx="17" hasCustomPrompt="1"/>
          </p:nvPr>
        </p:nvSpPr>
        <p:spPr bwMode="invGray">
          <a:xfrm>
            <a:off x="893590" y="4031378"/>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5" name="Text Placeholder 6">
            <a:extLst>
              <a:ext uri="{FF2B5EF4-FFF2-40B4-BE49-F238E27FC236}">
                <a16:creationId xmlns:a16="http://schemas.microsoft.com/office/drawing/2014/main" id="{4AC6D1B7-B40B-4502-823B-14AA1F1D3DF1}"/>
              </a:ext>
            </a:extLst>
          </p:cNvPr>
          <p:cNvSpPr>
            <a:spLocks noGrp="1"/>
          </p:cNvSpPr>
          <p:nvPr>
            <p:ph type="body" sz="quarter" idx="18" hasCustomPrompt="1"/>
          </p:nvPr>
        </p:nvSpPr>
        <p:spPr bwMode="invGray">
          <a:xfrm>
            <a:off x="893590" y="3797363"/>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02</a:t>
            </a:r>
            <a:endParaRPr lang="en-US" dirty="0"/>
          </a:p>
        </p:txBody>
      </p:sp>
      <p:sp>
        <p:nvSpPr>
          <p:cNvPr id="18" name="Text Placeholder 6">
            <a:extLst>
              <a:ext uri="{FF2B5EF4-FFF2-40B4-BE49-F238E27FC236}">
                <a16:creationId xmlns:a16="http://schemas.microsoft.com/office/drawing/2014/main" id="{9E604DA7-4CE1-46AD-82EE-262FEDB3C0BE}"/>
              </a:ext>
            </a:extLst>
          </p:cNvPr>
          <p:cNvSpPr>
            <a:spLocks noGrp="1"/>
          </p:cNvSpPr>
          <p:nvPr>
            <p:ph type="body" sz="quarter" idx="19" hasCustomPrompt="1"/>
          </p:nvPr>
        </p:nvSpPr>
        <p:spPr bwMode="invGray">
          <a:xfrm>
            <a:off x="893590" y="5186399"/>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9" name="Text Placeholder 6">
            <a:extLst>
              <a:ext uri="{FF2B5EF4-FFF2-40B4-BE49-F238E27FC236}">
                <a16:creationId xmlns:a16="http://schemas.microsoft.com/office/drawing/2014/main" id="{5E558F66-781A-427E-A26B-03CC8BB4BFEE}"/>
              </a:ext>
            </a:extLst>
          </p:cNvPr>
          <p:cNvSpPr>
            <a:spLocks noGrp="1"/>
          </p:cNvSpPr>
          <p:nvPr>
            <p:ph type="body" sz="quarter" idx="20" hasCustomPrompt="1"/>
          </p:nvPr>
        </p:nvSpPr>
        <p:spPr bwMode="invGray">
          <a:xfrm>
            <a:off x="893590" y="4956718"/>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03</a:t>
            </a:r>
            <a:endParaRPr lang="en-US" dirty="0"/>
          </a:p>
        </p:txBody>
      </p:sp>
      <p:sp>
        <p:nvSpPr>
          <p:cNvPr id="22" name="Text Placeholder 6">
            <a:extLst>
              <a:ext uri="{FF2B5EF4-FFF2-40B4-BE49-F238E27FC236}">
                <a16:creationId xmlns:a16="http://schemas.microsoft.com/office/drawing/2014/main" id="{38C80B47-9195-4AE5-BFBD-92C82687B9EB}"/>
              </a:ext>
            </a:extLst>
          </p:cNvPr>
          <p:cNvSpPr>
            <a:spLocks noGrp="1"/>
          </p:cNvSpPr>
          <p:nvPr>
            <p:ph type="body" sz="quarter" idx="21" hasCustomPrompt="1"/>
          </p:nvPr>
        </p:nvSpPr>
        <p:spPr bwMode="invGray">
          <a:xfrm>
            <a:off x="5279966" y="2880691"/>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3" name="Text Placeholder 6">
            <a:extLst>
              <a:ext uri="{FF2B5EF4-FFF2-40B4-BE49-F238E27FC236}">
                <a16:creationId xmlns:a16="http://schemas.microsoft.com/office/drawing/2014/main" id="{72ADF441-DA8A-49D0-B08F-29F272372858}"/>
              </a:ext>
            </a:extLst>
          </p:cNvPr>
          <p:cNvSpPr>
            <a:spLocks noGrp="1"/>
          </p:cNvSpPr>
          <p:nvPr>
            <p:ph type="body" sz="quarter" idx="22" hasCustomPrompt="1"/>
          </p:nvPr>
        </p:nvSpPr>
        <p:spPr bwMode="invGray">
          <a:xfrm>
            <a:off x="5279966" y="2651010"/>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04</a:t>
            </a:r>
            <a:endParaRPr lang="en-US" dirty="0"/>
          </a:p>
        </p:txBody>
      </p:sp>
      <p:sp>
        <p:nvSpPr>
          <p:cNvPr id="24" name="Text Placeholder 6">
            <a:extLst>
              <a:ext uri="{FF2B5EF4-FFF2-40B4-BE49-F238E27FC236}">
                <a16:creationId xmlns:a16="http://schemas.microsoft.com/office/drawing/2014/main" id="{64E4BE7A-DC71-466F-9000-5AC0BB4C5C73}"/>
              </a:ext>
            </a:extLst>
          </p:cNvPr>
          <p:cNvSpPr>
            <a:spLocks noGrp="1"/>
          </p:cNvSpPr>
          <p:nvPr>
            <p:ph type="body" sz="quarter" idx="23" hasCustomPrompt="1"/>
          </p:nvPr>
        </p:nvSpPr>
        <p:spPr bwMode="invGray">
          <a:xfrm>
            <a:off x="5279966" y="4031378"/>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5" name="Text Placeholder 6">
            <a:extLst>
              <a:ext uri="{FF2B5EF4-FFF2-40B4-BE49-F238E27FC236}">
                <a16:creationId xmlns:a16="http://schemas.microsoft.com/office/drawing/2014/main" id="{F2C5BF79-33AB-4E0A-9B89-4EFF2018707C}"/>
              </a:ext>
            </a:extLst>
          </p:cNvPr>
          <p:cNvSpPr>
            <a:spLocks noGrp="1"/>
          </p:cNvSpPr>
          <p:nvPr>
            <p:ph type="body" sz="quarter" idx="24" hasCustomPrompt="1"/>
          </p:nvPr>
        </p:nvSpPr>
        <p:spPr bwMode="invGray">
          <a:xfrm>
            <a:off x="5279966" y="3801697"/>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05</a:t>
            </a:r>
            <a:endParaRPr lang="en-US" dirty="0"/>
          </a:p>
        </p:txBody>
      </p:sp>
      <p:sp>
        <p:nvSpPr>
          <p:cNvPr id="26" name="Text Placeholder 6">
            <a:extLst>
              <a:ext uri="{FF2B5EF4-FFF2-40B4-BE49-F238E27FC236}">
                <a16:creationId xmlns:a16="http://schemas.microsoft.com/office/drawing/2014/main" id="{0E3806AC-4E53-4B01-965E-713729C41274}"/>
              </a:ext>
            </a:extLst>
          </p:cNvPr>
          <p:cNvSpPr>
            <a:spLocks noGrp="1"/>
          </p:cNvSpPr>
          <p:nvPr>
            <p:ph type="body" sz="quarter" idx="25" hasCustomPrompt="1"/>
          </p:nvPr>
        </p:nvSpPr>
        <p:spPr bwMode="invGray">
          <a:xfrm>
            <a:off x="5279966" y="5186399"/>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7" name="Text Placeholder 6">
            <a:extLst>
              <a:ext uri="{FF2B5EF4-FFF2-40B4-BE49-F238E27FC236}">
                <a16:creationId xmlns:a16="http://schemas.microsoft.com/office/drawing/2014/main" id="{FCB81010-191E-4C08-9B03-840E000449D8}"/>
              </a:ext>
            </a:extLst>
          </p:cNvPr>
          <p:cNvSpPr>
            <a:spLocks noGrp="1"/>
          </p:cNvSpPr>
          <p:nvPr>
            <p:ph type="body" sz="quarter" idx="26" hasCustomPrompt="1"/>
          </p:nvPr>
        </p:nvSpPr>
        <p:spPr bwMode="invGray">
          <a:xfrm>
            <a:off x="5279966" y="4956718"/>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06</a:t>
            </a:r>
            <a:endParaRPr lang="en-US" dirty="0"/>
          </a:p>
        </p:txBody>
      </p:sp>
      <p:sp>
        <p:nvSpPr>
          <p:cNvPr id="28" name="Slide Number Placeholder 5">
            <a:extLst>
              <a:ext uri="{FF2B5EF4-FFF2-40B4-BE49-F238E27FC236}">
                <a16:creationId xmlns:a16="http://schemas.microsoft.com/office/drawing/2014/main" id="{14DE181C-BE61-4217-8210-ADD157DC0C46}"/>
              </a:ext>
            </a:extLst>
          </p:cNvPr>
          <p:cNvSpPr>
            <a:spLocks noGrp="1"/>
          </p:cNvSpPr>
          <p:nvPr>
            <p:ph type="sldNum" sz="quarter" idx="4"/>
          </p:nvPr>
        </p:nvSpPr>
        <p:spPr>
          <a:xfrm>
            <a:off x="11330609" y="6201536"/>
            <a:ext cx="458064" cy="216025"/>
          </a:xfrm>
          <a:prstGeom prst="rect">
            <a:avLst/>
          </a:prstGeom>
        </p:spPr>
        <p:txBody>
          <a:bodyPr vert="horz" lIns="91440" tIns="45720" rIns="91440" bIns="45720" rtlCol="0" anchor="ctr"/>
          <a:lstStyle>
            <a:lvl1pPr algn="r">
              <a:defRPr sz="1200">
                <a:solidFill>
                  <a:schemeClr val="tx1"/>
                </a:solidFill>
                <a:latin typeface="Montserrat SemiBold" pitchFamily="2" charset="0"/>
                <a:ea typeface="Verdana" pitchFamily="34" charset="0"/>
                <a:cs typeface="Montserrat SemiBold" pitchFamily="2" charset="0"/>
              </a:defRPr>
            </a:lvl1pPr>
          </a:lstStyle>
          <a:p>
            <a:fld id="{DAF489CC-3B7A-4DA5-A8C0-4984788D0EC5}" type="slidenum">
              <a:rPr lang="nl-NL" smtClean="0"/>
              <a:pPr/>
              <a:t>‹N°›</a:t>
            </a:fld>
            <a:endParaRPr lang="nl-NL" dirty="0"/>
          </a:p>
        </p:txBody>
      </p:sp>
    </p:spTree>
    <p:extLst>
      <p:ext uri="{BB962C8B-B14F-4D97-AF65-F5344CB8AC3E}">
        <p14:creationId xmlns:p14="http://schemas.microsoft.com/office/powerpoint/2010/main" val="11229883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Divider orange">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ADC064ED-B54A-0109-6D08-0E409F8DF7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rgbClr val="000000"/>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rgbClr val="000000"/>
                </a:solidFill>
                <a:latin typeface="Montserrat SemiBold" pitchFamily="2" charset="0"/>
              </a:defRPr>
            </a:lvl1pPr>
          </a:lstStyle>
          <a:p>
            <a:pPr lvl="0"/>
            <a:r>
              <a:rPr lang="en-US" dirty="0"/>
              <a:t>0#</a:t>
            </a:r>
          </a:p>
        </p:txBody>
      </p:sp>
      <p:pic>
        <p:nvPicPr>
          <p:cNvPr id="3" name="Graphic 2">
            <a:extLst>
              <a:ext uri="{FF2B5EF4-FFF2-40B4-BE49-F238E27FC236}">
                <a16:creationId xmlns:a16="http://schemas.microsoft.com/office/drawing/2014/main" id="{3C0398DE-CF0C-5012-2611-0B0EF667F9F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Tree>
    <p:extLst>
      <p:ext uri="{BB962C8B-B14F-4D97-AF65-F5344CB8AC3E}">
        <p14:creationId xmlns:p14="http://schemas.microsoft.com/office/powerpoint/2010/main" val="4794096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Divider deep blue">
    <p:spTree>
      <p:nvGrpSpPr>
        <p:cNvPr id="1" name=""/>
        <p:cNvGrpSpPr/>
        <p:nvPr/>
      </p:nvGrpSpPr>
      <p:grpSpPr>
        <a:xfrm>
          <a:off x="0" y="0"/>
          <a:ext cx="0" cy="0"/>
          <a:chOff x="0" y="0"/>
          <a:chExt cx="0" cy="0"/>
        </a:xfrm>
      </p:grpSpPr>
      <p:pic>
        <p:nvPicPr>
          <p:cNvPr id="4" name="Picture 3" descr="A picture containing text, table, stand&#10;&#10;Description automatically generated">
            <a:extLst>
              <a:ext uri="{FF2B5EF4-FFF2-40B4-BE49-F238E27FC236}">
                <a16:creationId xmlns:a16="http://schemas.microsoft.com/office/drawing/2014/main" id="{3C32FCEC-9ABA-D91A-02FB-FE0A352CB5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chemeClr val="bg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chemeClr val="bg1"/>
                </a:solidFill>
                <a:latin typeface="Montserrat SemiBold" pitchFamily="2" charset="0"/>
              </a:defRPr>
            </a:lvl1pPr>
          </a:lstStyle>
          <a:p>
            <a:pPr lvl="0"/>
            <a:r>
              <a:rPr lang="en-US" dirty="0"/>
              <a:t>0#</a:t>
            </a:r>
          </a:p>
        </p:txBody>
      </p:sp>
      <p:pic>
        <p:nvPicPr>
          <p:cNvPr id="3" name="Graphic 2">
            <a:extLst>
              <a:ext uri="{FF2B5EF4-FFF2-40B4-BE49-F238E27FC236}">
                <a16:creationId xmlns:a16="http://schemas.microsoft.com/office/drawing/2014/main" id="{3C0398DE-CF0C-5012-2611-0B0EF667F9F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Tree>
    <p:extLst>
      <p:ext uri="{BB962C8B-B14F-4D97-AF65-F5344CB8AC3E}">
        <p14:creationId xmlns:p14="http://schemas.microsoft.com/office/powerpoint/2010/main" val="19362480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Divider grey">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3B9BC70B-E23E-6826-2D7D-170A98E295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rgbClr val="000000"/>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rgbClr val="000000"/>
                </a:solidFill>
                <a:latin typeface="Montserrat SemiBold" pitchFamily="2" charset="0"/>
              </a:defRPr>
            </a:lvl1pPr>
          </a:lstStyle>
          <a:p>
            <a:pPr lvl="0"/>
            <a:r>
              <a:rPr lang="en-US" dirty="0"/>
              <a:t>0#</a:t>
            </a:r>
          </a:p>
        </p:txBody>
      </p:sp>
      <p:pic>
        <p:nvPicPr>
          <p:cNvPr id="3" name="Graphic 2">
            <a:extLst>
              <a:ext uri="{FF2B5EF4-FFF2-40B4-BE49-F238E27FC236}">
                <a16:creationId xmlns:a16="http://schemas.microsoft.com/office/drawing/2014/main" id="{3C0398DE-CF0C-5012-2611-0B0EF667F9F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Tree>
    <p:extLst>
      <p:ext uri="{BB962C8B-B14F-4D97-AF65-F5344CB8AC3E}">
        <p14:creationId xmlns:p14="http://schemas.microsoft.com/office/powerpoint/2010/main" val="1744240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deep blue">
    <p:spTree>
      <p:nvGrpSpPr>
        <p:cNvPr id="1" name=""/>
        <p:cNvGrpSpPr/>
        <p:nvPr/>
      </p:nvGrpSpPr>
      <p:grpSpPr>
        <a:xfrm>
          <a:off x="0" y="0"/>
          <a:ext cx="0" cy="0"/>
          <a:chOff x="0" y="0"/>
          <a:chExt cx="0" cy="0"/>
        </a:xfrm>
      </p:grpSpPr>
      <p:pic>
        <p:nvPicPr>
          <p:cNvPr id="4" name="Picture 3" descr="A picture containing text, table, stand&#10;&#10;Description automatically generated">
            <a:extLst>
              <a:ext uri="{FF2B5EF4-FFF2-40B4-BE49-F238E27FC236}">
                <a16:creationId xmlns:a16="http://schemas.microsoft.com/office/drawing/2014/main" id="{3C32FCEC-9ABA-D91A-02FB-FE0A352CB5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chemeClr val="bg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chemeClr val="bg1"/>
                </a:solidFill>
                <a:latin typeface="Montserrat SemiBold" pitchFamily="2" charset="0"/>
              </a:defRPr>
            </a:lvl1pPr>
          </a:lstStyle>
          <a:p>
            <a:pPr lvl="0"/>
            <a:r>
              <a:rPr lang="en-US" dirty="0"/>
              <a:t>0#</a:t>
            </a:r>
          </a:p>
        </p:txBody>
      </p:sp>
    </p:spTree>
    <p:extLst>
      <p:ext uri="{BB962C8B-B14F-4D97-AF65-F5344CB8AC3E}">
        <p14:creationId xmlns:p14="http://schemas.microsoft.com/office/powerpoint/2010/main" val="19354748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Divider with image - orange">
    <p:bg>
      <p:bgPr>
        <a:gradFill>
          <a:gsLst>
            <a:gs pos="0">
              <a:srgbClr val="FF6D43"/>
            </a:gs>
            <a:gs pos="100000">
              <a:srgbClr val="E55C3C"/>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tx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tx1"/>
                </a:solidFill>
                <a:latin typeface="Montserrat SemiBold" pitchFamily="2" charset="0"/>
              </a:defRPr>
            </a:lvl1pPr>
          </a:lstStyle>
          <a:p>
            <a:pPr lvl="0"/>
            <a:r>
              <a:rPr lang="en-US" dirty="0"/>
              <a:t>0#</a:t>
            </a:r>
          </a:p>
        </p:txBody>
      </p:sp>
      <p:pic>
        <p:nvPicPr>
          <p:cNvPr id="13" name="Graphic 12">
            <a:extLst>
              <a:ext uri="{FF2B5EF4-FFF2-40B4-BE49-F238E27FC236}">
                <a16:creationId xmlns:a16="http://schemas.microsoft.com/office/drawing/2014/main" id="{A53A17A6-5D4E-4132-A874-B1C2B83253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3590" y="892407"/>
            <a:ext cx="1901614" cy="340326"/>
          </a:xfrm>
          <a:prstGeom prst="rect">
            <a:avLst/>
          </a:prstGeom>
        </p:spPr>
      </p:pic>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tx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36351399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Divider with image - deep blue">
    <p:bg>
      <p:bgPr>
        <a:gradFill>
          <a:gsLst>
            <a:gs pos="0">
              <a:srgbClr val="1B4859"/>
            </a:gs>
            <a:gs pos="75000">
              <a:srgbClr val="002D3C"/>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bg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bg1"/>
                </a:solidFill>
                <a:latin typeface="Montserrat SemiBold" pitchFamily="2" charset="0"/>
              </a:defRPr>
            </a:lvl1pPr>
          </a:lstStyle>
          <a:p>
            <a:pPr lvl="0"/>
            <a:r>
              <a:rPr lang="en-US" dirty="0"/>
              <a:t>0#</a:t>
            </a:r>
          </a:p>
        </p:txBody>
      </p:sp>
      <p:pic>
        <p:nvPicPr>
          <p:cNvPr id="13" name="Graphic 12">
            <a:extLst>
              <a:ext uri="{FF2B5EF4-FFF2-40B4-BE49-F238E27FC236}">
                <a16:creationId xmlns:a16="http://schemas.microsoft.com/office/drawing/2014/main" id="{A53A17A6-5D4E-4132-A874-B1C2B83253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3590" y="892407"/>
            <a:ext cx="1901614" cy="340326"/>
          </a:xfrm>
          <a:prstGeom prst="rect">
            <a:avLst/>
          </a:prstGeom>
        </p:spPr>
      </p:pic>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bg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17253998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Divider with image - grey">
    <p:bg>
      <p:bgPr>
        <a:gradFill>
          <a:gsLst>
            <a:gs pos="0">
              <a:srgbClr val="ECECED"/>
            </a:gs>
            <a:gs pos="100000">
              <a:srgbClr val="D1D1D1">
                <a:alpha val="6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tx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tx1"/>
                </a:solidFill>
                <a:latin typeface="Montserrat SemiBold" pitchFamily="2" charset="0"/>
              </a:defRPr>
            </a:lvl1pPr>
          </a:lstStyle>
          <a:p>
            <a:pPr lvl="0"/>
            <a:r>
              <a:rPr lang="en-US" dirty="0"/>
              <a:t>0#</a:t>
            </a:r>
          </a:p>
        </p:txBody>
      </p:sp>
      <p:pic>
        <p:nvPicPr>
          <p:cNvPr id="13" name="Graphic 12">
            <a:extLst>
              <a:ext uri="{FF2B5EF4-FFF2-40B4-BE49-F238E27FC236}">
                <a16:creationId xmlns:a16="http://schemas.microsoft.com/office/drawing/2014/main" id="{A53A17A6-5D4E-4132-A874-B1C2B83253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3590" y="892407"/>
            <a:ext cx="1901614" cy="340326"/>
          </a:xfrm>
          <a:prstGeom prst="rect">
            <a:avLst/>
          </a:prstGeom>
        </p:spPr>
      </p:pic>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tx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27757676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Four highlight blocks + four text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14" name="Rectangle: Rounded Corners 13">
            <a:extLst>
              <a:ext uri="{FF2B5EF4-FFF2-40B4-BE49-F238E27FC236}">
                <a16:creationId xmlns:a16="http://schemas.microsoft.com/office/drawing/2014/main" id="{E3CA8B58-D28A-433A-8884-CEC98561B5DF}"/>
              </a:ext>
            </a:extLst>
          </p:cNvPr>
          <p:cNvSpPr/>
          <p:nvPr userDrawn="1"/>
        </p:nvSpPr>
        <p:spPr>
          <a:xfrm>
            <a:off x="422777" y="1429965"/>
            <a:ext cx="2070313" cy="2130357"/>
          </a:xfrm>
          <a:prstGeom prst="roundRect">
            <a:avLst>
              <a:gd name="adj" fmla="val 5789"/>
            </a:avLst>
          </a:prstGeom>
          <a:solidFill>
            <a:srgbClr val="2D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Rectangle: Rounded Corners 16">
            <a:extLst>
              <a:ext uri="{FF2B5EF4-FFF2-40B4-BE49-F238E27FC236}">
                <a16:creationId xmlns:a16="http://schemas.microsoft.com/office/drawing/2014/main" id="{F759717C-E81C-4C70-9235-FF3D6ED69F8A}"/>
              </a:ext>
            </a:extLst>
          </p:cNvPr>
          <p:cNvSpPr/>
          <p:nvPr userDrawn="1"/>
        </p:nvSpPr>
        <p:spPr>
          <a:xfrm>
            <a:off x="422777" y="3826922"/>
            <a:ext cx="2070313" cy="2130357"/>
          </a:xfrm>
          <a:prstGeom prst="roundRect">
            <a:avLst>
              <a:gd name="adj" fmla="val 5789"/>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Text Placeholder 4">
            <a:extLst>
              <a:ext uri="{FF2B5EF4-FFF2-40B4-BE49-F238E27FC236}">
                <a16:creationId xmlns:a16="http://schemas.microsoft.com/office/drawing/2014/main" id="{074D446E-B224-472C-980C-5E05C0359A01}"/>
              </a:ext>
            </a:extLst>
          </p:cNvPr>
          <p:cNvSpPr>
            <a:spLocks noGrp="1"/>
          </p:cNvSpPr>
          <p:nvPr>
            <p:ph type="body" sz="quarter" idx="34"/>
          </p:nvPr>
        </p:nvSpPr>
        <p:spPr bwMode="invGray">
          <a:xfrm>
            <a:off x="617775" y="1631004"/>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21" name="Text Placeholder 4">
            <a:extLst>
              <a:ext uri="{FF2B5EF4-FFF2-40B4-BE49-F238E27FC236}">
                <a16:creationId xmlns:a16="http://schemas.microsoft.com/office/drawing/2014/main" id="{74E93D42-A67E-465A-839D-8F565E7FAE97}"/>
              </a:ext>
            </a:extLst>
          </p:cNvPr>
          <p:cNvSpPr>
            <a:spLocks noGrp="1"/>
          </p:cNvSpPr>
          <p:nvPr>
            <p:ph type="body" sz="quarter" idx="36"/>
          </p:nvPr>
        </p:nvSpPr>
        <p:spPr bwMode="invGray">
          <a:xfrm>
            <a:off x="617775" y="4033913"/>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7" name="Rectangle: Rounded Corners 26">
            <a:extLst>
              <a:ext uri="{FF2B5EF4-FFF2-40B4-BE49-F238E27FC236}">
                <a16:creationId xmlns:a16="http://schemas.microsoft.com/office/drawing/2014/main" id="{1047352F-5E4B-4E67-95C0-019B5ECC2AB2}"/>
              </a:ext>
            </a:extLst>
          </p:cNvPr>
          <p:cNvSpPr/>
          <p:nvPr userDrawn="1"/>
        </p:nvSpPr>
        <p:spPr>
          <a:xfrm>
            <a:off x="6287693" y="1429965"/>
            <a:ext cx="2070313" cy="2130357"/>
          </a:xfrm>
          <a:prstGeom prst="roundRect">
            <a:avLst>
              <a:gd name="adj" fmla="val 5789"/>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8" name="Rectangle: Rounded Corners 27">
            <a:extLst>
              <a:ext uri="{FF2B5EF4-FFF2-40B4-BE49-F238E27FC236}">
                <a16:creationId xmlns:a16="http://schemas.microsoft.com/office/drawing/2014/main" id="{998C8F63-546B-4516-BC2C-7FFA8AFABDB8}"/>
              </a:ext>
            </a:extLst>
          </p:cNvPr>
          <p:cNvSpPr/>
          <p:nvPr userDrawn="1"/>
        </p:nvSpPr>
        <p:spPr>
          <a:xfrm>
            <a:off x="6287691" y="3831255"/>
            <a:ext cx="2070313" cy="2130357"/>
          </a:xfrm>
          <a:prstGeom prst="roundRect">
            <a:avLst>
              <a:gd name="adj" fmla="val 5789"/>
            </a:avLst>
          </a:prstGeom>
          <a:solidFill>
            <a:srgbClr val="00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9" name="Text Placeholder 4">
            <a:extLst>
              <a:ext uri="{FF2B5EF4-FFF2-40B4-BE49-F238E27FC236}">
                <a16:creationId xmlns:a16="http://schemas.microsoft.com/office/drawing/2014/main" id="{B0E0D8AF-49E6-49E0-9F50-362332B8B924}"/>
              </a:ext>
            </a:extLst>
          </p:cNvPr>
          <p:cNvSpPr>
            <a:spLocks noGrp="1"/>
          </p:cNvSpPr>
          <p:nvPr>
            <p:ph type="body" sz="quarter" idx="35"/>
          </p:nvPr>
        </p:nvSpPr>
        <p:spPr bwMode="invGray">
          <a:xfrm>
            <a:off x="6482691" y="1631004"/>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0" name="Text Placeholder 4">
            <a:extLst>
              <a:ext uri="{FF2B5EF4-FFF2-40B4-BE49-F238E27FC236}">
                <a16:creationId xmlns:a16="http://schemas.microsoft.com/office/drawing/2014/main" id="{73A7A69C-7DE5-4E67-A136-A50A826334EF}"/>
              </a:ext>
            </a:extLst>
          </p:cNvPr>
          <p:cNvSpPr>
            <a:spLocks noGrp="1"/>
          </p:cNvSpPr>
          <p:nvPr>
            <p:ph type="body" sz="quarter" idx="37"/>
          </p:nvPr>
        </p:nvSpPr>
        <p:spPr bwMode="invGray">
          <a:xfrm>
            <a:off x="6482691" y="4033913"/>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31" name="Text Placeholder 4">
            <a:extLst>
              <a:ext uri="{FF2B5EF4-FFF2-40B4-BE49-F238E27FC236}">
                <a16:creationId xmlns:a16="http://schemas.microsoft.com/office/drawing/2014/main" id="{40198DF7-CEAE-47CF-94B7-60626AC3CAA4}"/>
              </a:ext>
            </a:extLst>
          </p:cNvPr>
          <p:cNvSpPr>
            <a:spLocks noGrp="1"/>
          </p:cNvSpPr>
          <p:nvPr>
            <p:ph type="body" sz="quarter" idx="38"/>
          </p:nvPr>
        </p:nvSpPr>
        <p:spPr bwMode="invGray">
          <a:xfrm>
            <a:off x="2784434"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2" name="Text Placeholder 4">
            <a:extLst>
              <a:ext uri="{FF2B5EF4-FFF2-40B4-BE49-F238E27FC236}">
                <a16:creationId xmlns:a16="http://schemas.microsoft.com/office/drawing/2014/main" id="{2E71C253-CB2E-4933-98E4-5EE04CF92642}"/>
              </a:ext>
            </a:extLst>
          </p:cNvPr>
          <p:cNvSpPr>
            <a:spLocks noGrp="1"/>
          </p:cNvSpPr>
          <p:nvPr>
            <p:ph type="body" sz="quarter" idx="39"/>
          </p:nvPr>
        </p:nvSpPr>
        <p:spPr bwMode="invGray">
          <a:xfrm>
            <a:off x="2784434" y="3826923"/>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3" name="Text Placeholder 4">
            <a:extLst>
              <a:ext uri="{FF2B5EF4-FFF2-40B4-BE49-F238E27FC236}">
                <a16:creationId xmlns:a16="http://schemas.microsoft.com/office/drawing/2014/main" id="{43C3C0BE-76A9-4AEB-B881-463AEFD97AD2}"/>
              </a:ext>
            </a:extLst>
          </p:cNvPr>
          <p:cNvSpPr>
            <a:spLocks noGrp="1"/>
          </p:cNvSpPr>
          <p:nvPr>
            <p:ph type="body" sz="quarter" idx="40"/>
          </p:nvPr>
        </p:nvSpPr>
        <p:spPr bwMode="invGray">
          <a:xfrm>
            <a:off x="8668799"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4" name="Text Placeholder 4">
            <a:extLst>
              <a:ext uri="{FF2B5EF4-FFF2-40B4-BE49-F238E27FC236}">
                <a16:creationId xmlns:a16="http://schemas.microsoft.com/office/drawing/2014/main" id="{0848F375-61FF-4AC2-BA7D-635E975C5F95}"/>
              </a:ext>
            </a:extLst>
          </p:cNvPr>
          <p:cNvSpPr>
            <a:spLocks noGrp="1"/>
          </p:cNvSpPr>
          <p:nvPr>
            <p:ph type="body" sz="quarter" idx="41"/>
          </p:nvPr>
        </p:nvSpPr>
        <p:spPr bwMode="invGray">
          <a:xfrm>
            <a:off x="8668799"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8581911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Questions">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4EEB59C1-DBAE-B7DE-42D6-1DCE324A29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8791D0FA-6B99-42E5-B721-5BEB4B07EF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
        <p:nvSpPr>
          <p:cNvPr id="2" name="Title 1">
            <a:extLst>
              <a:ext uri="{FF2B5EF4-FFF2-40B4-BE49-F238E27FC236}">
                <a16:creationId xmlns:a16="http://schemas.microsoft.com/office/drawing/2014/main" id="{A077BA4E-0064-451B-B04F-30179C0144FC}"/>
              </a:ext>
            </a:extLst>
          </p:cNvPr>
          <p:cNvSpPr>
            <a:spLocks noGrp="1"/>
          </p:cNvSpPr>
          <p:nvPr>
            <p:ph type="ctrTitle" hasCustomPrompt="1"/>
          </p:nvPr>
        </p:nvSpPr>
        <p:spPr>
          <a:xfrm>
            <a:off x="804016" y="2591220"/>
            <a:ext cx="9144000" cy="1137797"/>
          </a:xfrm>
          <a:prstGeom prst="rect">
            <a:avLst/>
          </a:prstGeom>
        </p:spPr>
        <p:txBody>
          <a:bodyPr anchor="b">
            <a:normAutofit/>
          </a:bodyPr>
          <a:lstStyle>
            <a:lvl1pPr algn="l">
              <a:lnSpc>
                <a:spcPct val="100000"/>
              </a:lnSpc>
              <a:defRPr sz="3800" spc="0">
                <a:solidFill>
                  <a:srgbClr val="000000"/>
                </a:solidFill>
                <a:latin typeface="Montserrat SemiBold" pitchFamily="2" charset="0"/>
              </a:defRPr>
            </a:lvl1pPr>
          </a:lstStyle>
          <a:p>
            <a:r>
              <a:rPr lang="en-NL" dirty="0"/>
              <a:t>Questions</a:t>
            </a:r>
            <a:endParaRPr lang="nl-NL" dirty="0"/>
          </a:p>
        </p:txBody>
      </p:sp>
    </p:spTree>
    <p:extLst>
      <p:ext uri="{BB962C8B-B14F-4D97-AF65-F5344CB8AC3E}">
        <p14:creationId xmlns:p14="http://schemas.microsoft.com/office/powerpoint/2010/main" val="30393590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Closing slide">
    <p:spTree>
      <p:nvGrpSpPr>
        <p:cNvPr id="1" name=""/>
        <p:cNvGrpSpPr/>
        <p:nvPr/>
      </p:nvGrpSpPr>
      <p:grpSpPr>
        <a:xfrm>
          <a:off x="0" y="0"/>
          <a:ext cx="0" cy="0"/>
          <a:chOff x="0" y="0"/>
          <a:chExt cx="0" cy="0"/>
        </a:xfrm>
      </p:grpSpPr>
      <p:pic>
        <p:nvPicPr>
          <p:cNvPr id="5" name="Picture 4" descr="A picture containing logo&#10;&#10;Description automatically generated">
            <a:extLst>
              <a:ext uri="{FF2B5EF4-FFF2-40B4-BE49-F238E27FC236}">
                <a16:creationId xmlns:a16="http://schemas.microsoft.com/office/drawing/2014/main" id="{5DE32A2A-EB48-472D-6F63-FA7245303B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Graphic 12">
            <a:extLst>
              <a:ext uri="{FF2B5EF4-FFF2-40B4-BE49-F238E27FC236}">
                <a16:creationId xmlns:a16="http://schemas.microsoft.com/office/drawing/2014/main" id="{A53A17A6-5D4E-4132-A874-B1C2B83253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
        <p:nvSpPr>
          <p:cNvPr id="2" name="Title 1">
            <a:extLst>
              <a:ext uri="{FF2B5EF4-FFF2-40B4-BE49-F238E27FC236}">
                <a16:creationId xmlns:a16="http://schemas.microsoft.com/office/drawing/2014/main" id="{1E00396B-D127-B118-DD47-0A376F2B4743}"/>
              </a:ext>
            </a:extLst>
          </p:cNvPr>
          <p:cNvSpPr>
            <a:spLocks noGrp="1"/>
          </p:cNvSpPr>
          <p:nvPr>
            <p:ph type="ctrTitle" hasCustomPrompt="1"/>
          </p:nvPr>
        </p:nvSpPr>
        <p:spPr>
          <a:xfrm>
            <a:off x="804016" y="2746861"/>
            <a:ext cx="3591339" cy="682140"/>
          </a:xfrm>
          <a:prstGeom prst="rect">
            <a:avLst/>
          </a:prstGeom>
        </p:spPr>
        <p:txBody>
          <a:bodyPr anchor="t">
            <a:normAutofit/>
          </a:bodyPr>
          <a:lstStyle>
            <a:lvl1pPr algn="l">
              <a:lnSpc>
                <a:spcPct val="100000"/>
              </a:lnSpc>
              <a:defRPr sz="3800" spc="0">
                <a:solidFill>
                  <a:schemeClr val="bg1"/>
                </a:solidFill>
                <a:latin typeface="Montserrat SemiBold" pitchFamily="2" charset="0"/>
              </a:defRPr>
            </a:lvl1pPr>
          </a:lstStyle>
          <a:p>
            <a:r>
              <a:rPr lang="en-NL" dirty="0"/>
              <a:t>Thank you!</a:t>
            </a:r>
            <a:endParaRPr lang="nl-NL" dirty="0"/>
          </a:p>
        </p:txBody>
      </p:sp>
      <p:sp>
        <p:nvSpPr>
          <p:cNvPr id="3" name="Subtitle 2">
            <a:extLst>
              <a:ext uri="{FF2B5EF4-FFF2-40B4-BE49-F238E27FC236}">
                <a16:creationId xmlns:a16="http://schemas.microsoft.com/office/drawing/2014/main" id="{72F4EE82-9623-C4DC-13DE-20F5E9831083}"/>
              </a:ext>
            </a:extLst>
          </p:cNvPr>
          <p:cNvSpPr>
            <a:spLocks noGrp="1"/>
          </p:cNvSpPr>
          <p:nvPr>
            <p:ph type="subTitle" idx="1" hasCustomPrompt="1"/>
          </p:nvPr>
        </p:nvSpPr>
        <p:spPr>
          <a:xfrm>
            <a:off x="804016" y="3905667"/>
            <a:ext cx="3388716" cy="192738"/>
          </a:xfrm>
          <a:prstGeom prst="rect">
            <a:avLst/>
          </a:prstGeom>
        </p:spPr>
        <p:txBody>
          <a:bodyPr anchor="ctr">
            <a:noAutofit/>
          </a:bodyPr>
          <a:lstStyle>
            <a:lvl1pPr marL="0" indent="0" algn="l">
              <a:buNone/>
              <a:defRPr sz="1200">
                <a:solidFill>
                  <a:schemeClr val="bg1"/>
                </a:solidFill>
                <a:latin typeface="Montserrat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NL" dirty="0"/>
              <a:t>For more information please contact:</a:t>
            </a:r>
            <a:endParaRPr lang="en-US" dirty="0"/>
          </a:p>
        </p:txBody>
      </p:sp>
    </p:spTree>
    <p:extLst>
      <p:ext uri="{BB962C8B-B14F-4D97-AF65-F5344CB8AC3E}">
        <p14:creationId xmlns:p14="http://schemas.microsoft.com/office/powerpoint/2010/main" val="22586763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with 4 colum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57B005-A77D-822A-6D73-B86E1AD0855E}"/>
              </a:ext>
            </a:extLst>
          </p:cNvPr>
          <p:cNvSpPr/>
          <p:nvPr userDrawn="1"/>
        </p:nvSpPr>
        <p:spPr>
          <a:xfrm>
            <a:off x="9064616" y="1871132"/>
            <a:ext cx="2664591" cy="4228062"/>
          </a:xfrm>
          <a:prstGeom prst="rect">
            <a:avLst/>
          </a:prstGeom>
          <a:noFill/>
          <a:ln>
            <a:solidFill>
              <a:srgbClr val="002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C8FC43B5-3C2B-4404-B750-DEA8F634E2E4}"/>
              </a:ext>
            </a:extLst>
          </p:cNvPr>
          <p:cNvSpPr/>
          <p:nvPr userDrawn="1"/>
        </p:nvSpPr>
        <p:spPr>
          <a:xfrm>
            <a:off x="6189200" y="1871132"/>
            <a:ext cx="2664591" cy="4228062"/>
          </a:xfrm>
          <a:prstGeom prst="rect">
            <a:avLst/>
          </a:prstGeom>
          <a:noFill/>
          <a:ln>
            <a:solidFill>
              <a:srgbClr val="002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3F983210-D066-CE52-62B0-AF9D6CB99A30}"/>
              </a:ext>
            </a:extLst>
          </p:cNvPr>
          <p:cNvSpPr/>
          <p:nvPr userDrawn="1"/>
        </p:nvSpPr>
        <p:spPr>
          <a:xfrm>
            <a:off x="3313784" y="1871133"/>
            <a:ext cx="2664591" cy="4228062"/>
          </a:xfrm>
          <a:prstGeom prst="rect">
            <a:avLst/>
          </a:prstGeom>
          <a:noFill/>
          <a:ln>
            <a:solidFill>
              <a:srgbClr val="002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F4958F0A-F1D7-899E-2B6E-9F03EA2C6014}"/>
              </a:ext>
            </a:extLst>
          </p:cNvPr>
          <p:cNvSpPr/>
          <p:nvPr userDrawn="1"/>
        </p:nvSpPr>
        <p:spPr>
          <a:xfrm>
            <a:off x="451989" y="1871134"/>
            <a:ext cx="2664591" cy="4228062"/>
          </a:xfrm>
          <a:prstGeom prst="rect">
            <a:avLst/>
          </a:prstGeom>
          <a:noFill/>
          <a:ln>
            <a:solidFill>
              <a:srgbClr val="002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Rounded Corners 20">
            <a:extLst>
              <a:ext uri="{FF2B5EF4-FFF2-40B4-BE49-F238E27FC236}">
                <a16:creationId xmlns:a16="http://schemas.microsoft.com/office/drawing/2014/main" id="{1B1E5C47-290E-4DD8-AE0F-3D43227016A2}"/>
              </a:ext>
            </a:extLst>
          </p:cNvPr>
          <p:cNvSpPr/>
          <p:nvPr userDrawn="1"/>
        </p:nvSpPr>
        <p:spPr bwMode="invGray">
          <a:xfrm>
            <a:off x="427567" y="1432984"/>
            <a:ext cx="2706624" cy="721331"/>
          </a:xfrm>
          <a:prstGeom prst="roundRect">
            <a:avLst/>
          </a:prstGeom>
          <a:gradFill flip="none" rotWithShape="1">
            <a:gsLst>
              <a:gs pos="0">
                <a:schemeClr val="bg2"/>
              </a:gs>
              <a:gs pos="37000">
                <a:srgbClr val="002D3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67" dirty="0">
              <a:solidFill>
                <a:schemeClr val="accent1"/>
              </a:solidFill>
              <a:latin typeface="+mj-lt"/>
            </a:endParaRPr>
          </a:p>
        </p:txBody>
      </p:sp>
      <p:sp>
        <p:nvSpPr>
          <p:cNvPr id="22" name="Rectangle: Rounded Corners 21">
            <a:extLst>
              <a:ext uri="{FF2B5EF4-FFF2-40B4-BE49-F238E27FC236}">
                <a16:creationId xmlns:a16="http://schemas.microsoft.com/office/drawing/2014/main" id="{7984E68D-245D-427A-865A-C7013D0986B5}"/>
              </a:ext>
            </a:extLst>
          </p:cNvPr>
          <p:cNvSpPr/>
          <p:nvPr userDrawn="1"/>
        </p:nvSpPr>
        <p:spPr bwMode="invGray">
          <a:xfrm>
            <a:off x="3296173" y="1432984"/>
            <a:ext cx="2706624" cy="721331"/>
          </a:xfrm>
          <a:prstGeom prst="roundRect">
            <a:avLst/>
          </a:prstGeom>
          <a:gradFill flip="none" rotWithShape="1">
            <a:gsLst>
              <a:gs pos="0">
                <a:schemeClr val="bg2"/>
              </a:gs>
              <a:gs pos="37000">
                <a:srgbClr val="002D3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67" dirty="0">
              <a:solidFill>
                <a:schemeClr val="accent4"/>
              </a:solidFill>
              <a:latin typeface="+mj-lt"/>
            </a:endParaRPr>
          </a:p>
        </p:txBody>
      </p:sp>
      <p:sp>
        <p:nvSpPr>
          <p:cNvPr id="27" name="Rectangle: Rounded Corners 26">
            <a:extLst>
              <a:ext uri="{FF2B5EF4-FFF2-40B4-BE49-F238E27FC236}">
                <a16:creationId xmlns:a16="http://schemas.microsoft.com/office/drawing/2014/main" id="{DED66E28-51A1-4EDD-9DCC-EC73859E41C7}"/>
              </a:ext>
            </a:extLst>
          </p:cNvPr>
          <p:cNvSpPr/>
          <p:nvPr userDrawn="1"/>
        </p:nvSpPr>
        <p:spPr bwMode="invGray">
          <a:xfrm>
            <a:off x="6164780" y="1432984"/>
            <a:ext cx="2706624" cy="721331"/>
          </a:xfrm>
          <a:prstGeom prst="roundRect">
            <a:avLst/>
          </a:prstGeom>
          <a:gradFill flip="none" rotWithShape="1">
            <a:gsLst>
              <a:gs pos="0">
                <a:schemeClr val="bg2"/>
              </a:gs>
              <a:gs pos="37000">
                <a:srgbClr val="002D3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rgbClr val="FFFFFF"/>
              </a:solidFill>
              <a:latin typeface="+mj-lt"/>
            </a:endParaRPr>
          </a:p>
        </p:txBody>
      </p:sp>
      <p:sp>
        <p:nvSpPr>
          <p:cNvPr id="16" name="Rectangle: Rounded Corners 15">
            <a:extLst>
              <a:ext uri="{FF2B5EF4-FFF2-40B4-BE49-F238E27FC236}">
                <a16:creationId xmlns:a16="http://schemas.microsoft.com/office/drawing/2014/main" id="{40882BC4-5797-4DD0-AB8A-F46290A4A2A0}"/>
              </a:ext>
            </a:extLst>
          </p:cNvPr>
          <p:cNvSpPr/>
          <p:nvPr userDrawn="1"/>
        </p:nvSpPr>
        <p:spPr bwMode="invGray">
          <a:xfrm>
            <a:off x="9033387" y="1432984"/>
            <a:ext cx="2706624" cy="721331"/>
          </a:xfrm>
          <a:prstGeom prst="roundRect">
            <a:avLst/>
          </a:prstGeom>
          <a:gradFill flip="none" rotWithShape="1">
            <a:gsLst>
              <a:gs pos="0">
                <a:schemeClr val="bg2"/>
              </a:gs>
              <a:gs pos="37000">
                <a:srgbClr val="002D3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chemeClr val="accent4"/>
              </a:solidFill>
              <a:latin typeface="+mj-lt"/>
            </a:endParaRPr>
          </a:p>
        </p:txBody>
      </p:sp>
      <p:sp>
        <p:nvSpPr>
          <p:cNvPr id="25" name="Text Placeholder 5">
            <a:extLst>
              <a:ext uri="{FF2B5EF4-FFF2-40B4-BE49-F238E27FC236}">
                <a16:creationId xmlns:a16="http://schemas.microsoft.com/office/drawing/2014/main" id="{8DC324A1-4EA0-4B60-8634-9BB3EA2FF481}"/>
              </a:ext>
            </a:extLst>
          </p:cNvPr>
          <p:cNvSpPr>
            <a:spLocks noGrp="1"/>
          </p:cNvSpPr>
          <p:nvPr>
            <p:ph type="body" sz="quarter" idx="23" hasCustomPrompt="1"/>
          </p:nvPr>
        </p:nvSpPr>
        <p:spPr bwMode="invGray">
          <a:xfrm>
            <a:off x="427567" y="1432984"/>
            <a:ext cx="2706624" cy="719328"/>
          </a:xfrm>
        </p:spPr>
        <p:txBody>
          <a:bodyPr lIns="91440" tIns="45720" rIns="91440" bIns="45720" anchor="ctr"/>
          <a:lstStyle>
            <a:lvl1pPr marL="0" indent="0" algn="ctr">
              <a:buNone/>
              <a:defRPr sz="1600">
                <a:solidFill>
                  <a:srgbClr val="FFFFFF"/>
                </a:solidFill>
                <a:latin typeface="+mj-lt"/>
              </a:defRPr>
            </a:lvl1pPr>
          </a:lstStyle>
          <a:p>
            <a:pPr lvl="0"/>
            <a:r>
              <a:rPr lang="en-US" dirty="0"/>
              <a:t>Title</a:t>
            </a:r>
          </a:p>
        </p:txBody>
      </p:sp>
      <p:sp>
        <p:nvSpPr>
          <p:cNvPr id="26" name="Text Placeholder 5">
            <a:extLst>
              <a:ext uri="{FF2B5EF4-FFF2-40B4-BE49-F238E27FC236}">
                <a16:creationId xmlns:a16="http://schemas.microsoft.com/office/drawing/2014/main" id="{57EF9072-27DC-4A6B-AC6A-03E9331EFCE7}"/>
              </a:ext>
            </a:extLst>
          </p:cNvPr>
          <p:cNvSpPr>
            <a:spLocks noGrp="1"/>
          </p:cNvSpPr>
          <p:nvPr>
            <p:ph type="body" sz="quarter" idx="24" hasCustomPrompt="1"/>
          </p:nvPr>
        </p:nvSpPr>
        <p:spPr bwMode="invGray">
          <a:xfrm>
            <a:off x="3296173" y="1432984"/>
            <a:ext cx="2706624" cy="719328"/>
          </a:xfrm>
        </p:spPr>
        <p:txBody>
          <a:bodyPr lIns="91440" tIns="45720" rIns="91440" bIns="45720" anchor="ctr"/>
          <a:lstStyle>
            <a:lvl1pPr marL="0" indent="0" algn="ctr">
              <a:buNone/>
              <a:defRPr sz="1600">
                <a:solidFill>
                  <a:srgbClr val="FFFFFF"/>
                </a:solidFill>
                <a:latin typeface="+mj-lt"/>
              </a:defRPr>
            </a:lvl1pPr>
          </a:lstStyle>
          <a:p>
            <a:pPr lvl="0"/>
            <a:r>
              <a:rPr lang="en-US" dirty="0"/>
              <a:t>Title</a:t>
            </a:r>
          </a:p>
        </p:txBody>
      </p:sp>
      <p:sp>
        <p:nvSpPr>
          <p:cNvPr id="28" name="Text Placeholder 5">
            <a:extLst>
              <a:ext uri="{FF2B5EF4-FFF2-40B4-BE49-F238E27FC236}">
                <a16:creationId xmlns:a16="http://schemas.microsoft.com/office/drawing/2014/main" id="{DE29ADF8-A949-4BF8-9F98-C3A577F67A49}"/>
              </a:ext>
            </a:extLst>
          </p:cNvPr>
          <p:cNvSpPr>
            <a:spLocks noGrp="1"/>
          </p:cNvSpPr>
          <p:nvPr>
            <p:ph type="body" sz="quarter" idx="25" hasCustomPrompt="1"/>
          </p:nvPr>
        </p:nvSpPr>
        <p:spPr bwMode="invGray">
          <a:xfrm>
            <a:off x="6164780" y="1432984"/>
            <a:ext cx="2706624" cy="719328"/>
          </a:xfrm>
        </p:spPr>
        <p:txBody>
          <a:bodyPr lIns="91440" tIns="45720" rIns="91440" bIns="45720" anchor="ctr"/>
          <a:lstStyle>
            <a:lvl1pPr marL="0" indent="0" algn="ctr">
              <a:buNone/>
              <a:defRPr sz="1600">
                <a:solidFill>
                  <a:srgbClr val="FFFFFF"/>
                </a:solidFill>
                <a:latin typeface="+mj-lt"/>
              </a:defRPr>
            </a:lvl1pPr>
          </a:lstStyle>
          <a:p>
            <a:pPr lvl="0"/>
            <a:r>
              <a:rPr lang="en-US" dirty="0"/>
              <a:t>Title</a:t>
            </a:r>
          </a:p>
        </p:txBody>
      </p:sp>
      <p:sp>
        <p:nvSpPr>
          <p:cNvPr id="17" name="Text Placeholder 5">
            <a:extLst>
              <a:ext uri="{FF2B5EF4-FFF2-40B4-BE49-F238E27FC236}">
                <a16:creationId xmlns:a16="http://schemas.microsoft.com/office/drawing/2014/main" id="{3890DA71-057A-40D0-8945-E35FA005F45D}"/>
              </a:ext>
            </a:extLst>
          </p:cNvPr>
          <p:cNvSpPr>
            <a:spLocks noGrp="1"/>
          </p:cNvSpPr>
          <p:nvPr>
            <p:ph type="body" sz="quarter" idx="30" hasCustomPrompt="1"/>
          </p:nvPr>
        </p:nvSpPr>
        <p:spPr bwMode="invGray">
          <a:xfrm>
            <a:off x="9033387" y="1432984"/>
            <a:ext cx="2706624" cy="719328"/>
          </a:xfrm>
        </p:spPr>
        <p:txBody>
          <a:bodyPr lIns="91440" tIns="45720" rIns="91440" bIns="45720" anchor="ctr"/>
          <a:lstStyle>
            <a:lvl1pPr marL="0" indent="0" algn="ctr">
              <a:buNone/>
              <a:defRPr sz="1600">
                <a:solidFill>
                  <a:srgbClr val="FFFFFF"/>
                </a:solidFill>
                <a:latin typeface="+mj-lt"/>
              </a:defRPr>
            </a:lvl1pPr>
          </a:lstStyle>
          <a:p>
            <a:pPr lvl="0"/>
            <a:r>
              <a:rPr lang="en-US" dirty="0"/>
              <a:t>Title</a:t>
            </a:r>
          </a:p>
        </p:txBody>
      </p:sp>
      <p:sp>
        <p:nvSpPr>
          <p:cNvPr id="23" name="Text Placeholder 5">
            <a:extLst>
              <a:ext uri="{FF2B5EF4-FFF2-40B4-BE49-F238E27FC236}">
                <a16:creationId xmlns:a16="http://schemas.microsoft.com/office/drawing/2014/main" id="{91329EB5-A393-461C-A77C-EDBC8F7B9F64}"/>
              </a:ext>
            </a:extLst>
          </p:cNvPr>
          <p:cNvSpPr>
            <a:spLocks noGrp="1"/>
          </p:cNvSpPr>
          <p:nvPr>
            <p:ph type="body" sz="quarter" idx="13" hasCustomPrompt="1"/>
          </p:nvPr>
        </p:nvSpPr>
        <p:spPr bwMode="invGray">
          <a:xfrm>
            <a:off x="533399" y="2297723"/>
            <a:ext cx="2506981" cy="3801472"/>
          </a:xfrm>
        </p:spPr>
        <p:txBody>
          <a:bodyPr lIns="91440" tIns="45720" rIns="91440" bIns="45720" anchor="t"/>
          <a:lstStyle>
            <a:lvl1pPr marL="0" indent="0" algn="l">
              <a:buNone/>
              <a:defRPr sz="1467">
                <a:latin typeface="+mn-lt"/>
              </a:defRPr>
            </a:lvl1pPr>
          </a:lstStyle>
          <a:p>
            <a:pPr lvl="0"/>
            <a:r>
              <a:rPr lang="en-US" dirty="0"/>
              <a:t>Text</a:t>
            </a:r>
          </a:p>
        </p:txBody>
      </p:sp>
      <p:sp>
        <p:nvSpPr>
          <p:cNvPr id="29" name="Text Placeholder 5">
            <a:extLst>
              <a:ext uri="{FF2B5EF4-FFF2-40B4-BE49-F238E27FC236}">
                <a16:creationId xmlns:a16="http://schemas.microsoft.com/office/drawing/2014/main" id="{88337F3F-158A-4DE6-829A-FDD67407C6F1}"/>
              </a:ext>
            </a:extLst>
          </p:cNvPr>
          <p:cNvSpPr>
            <a:spLocks noGrp="1"/>
          </p:cNvSpPr>
          <p:nvPr>
            <p:ph type="body" sz="quarter" idx="26" hasCustomPrompt="1"/>
          </p:nvPr>
        </p:nvSpPr>
        <p:spPr bwMode="invGray">
          <a:xfrm>
            <a:off x="3398519" y="2297723"/>
            <a:ext cx="2522221" cy="3801472"/>
          </a:xfrm>
        </p:spPr>
        <p:txBody>
          <a:bodyPr lIns="91440" tIns="45720" rIns="91440" bIns="45720" anchor="t"/>
          <a:lstStyle>
            <a:lvl1pPr marL="0" indent="0" algn="l">
              <a:buNone/>
              <a:defRPr sz="1467">
                <a:latin typeface="+mn-lt"/>
              </a:defRPr>
            </a:lvl1pPr>
          </a:lstStyle>
          <a:p>
            <a:pPr lvl="0"/>
            <a:r>
              <a:rPr lang="en-US" dirty="0"/>
              <a:t>Text</a:t>
            </a:r>
          </a:p>
        </p:txBody>
      </p:sp>
      <p:sp>
        <p:nvSpPr>
          <p:cNvPr id="14" name="Text Placeholder 5">
            <a:extLst>
              <a:ext uri="{FF2B5EF4-FFF2-40B4-BE49-F238E27FC236}">
                <a16:creationId xmlns:a16="http://schemas.microsoft.com/office/drawing/2014/main" id="{FAB5558D-85E7-455F-8197-2348C0C6BDA7}"/>
              </a:ext>
            </a:extLst>
          </p:cNvPr>
          <p:cNvSpPr>
            <a:spLocks noGrp="1"/>
          </p:cNvSpPr>
          <p:nvPr>
            <p:ph type="body" sz="quarter" idx="28" hasCustomPrompt="1"/>
          </p:nvPr>
        </p:nvSpPr>
        <p:spPr bwMode="invGray">
          <a:xfrm>
            <a:off x="6278880" y="2297723"/>
            <a:ext cx="2476500" cy="3801472"/>
          </a:xfrm>
        </p:spPr>
        <p:txBody>
          <a:bodyPr lIns="91440" tIns="45720" rIns="91440" bIns="45720" anchor="t"/>
          <a:lstStyle>
            <a:lvl1pPr marL="0" indent="0" algn="l">
              <a:buNone/>
              <a:defRPr sz="1467">
                <a:latin typeface="+mn-lt"/>
              </a:defRPr>
            </a:lvl1pPr>
          </a:lstStyle>
          <a:p>
            <a:pPr lvl="0"/>
            <a:r>
              <a:rPr lang="en-US" dirty="0"/>
              <a:t>Text</a:t>
            </a:r>
          </a:p>
        </p:txBody>
      </p:sp>
      <p:sp>
        <p:nvSpPr>
          <p:cNvPr id="18" name="Text Placeholder 5">
            <a:extLst>
              <a:ext uri="{FF2B5EF4-FFF2-40B4-BE49-F238E27FC236}">
                <a16:creationId xmlns:a16="http://schemas.microsoft.com/office/drawing/2014/main" id="{30E329C1-D403-47DC-9799-C5143A308349}"/>
              </a:ext>
            </a:extLst>
          </p:cNvPr>
          <p:cNvSpPr>
            <a:spLocks noGrp="1"/>
          </p:cNvSpPr>
          <p:nvPr>
            <p:ph type="body" sz="quarter" idx="31" hasCustomPrompt="1"/>
          </p:nvPr>
        </p:nvSpPr>
        <p:spPr bwMode="invGray">
          <a:xfrm>
            <a:off x="9154296" y="2297723"/>
            <a:ext cx="2476500" cy="3801472"/>
          </a:xfrm>
        </p:spPr>
        <p:txBody>
          <a:bodyPr lIns="91440" tIns="45720" rIns="91440" bIns="45720" anchor="t"/>
          <a:lstStyle>
            <a:lvl1pPr marL="0" indent="0" algn="l">
              <a:buNone/>
              <a:defRPr sz="1467">
                <a:latin typeface="+mn-lt"/>
              </a:defRPr>
            </a:lvl1pPr>
          </a:lstStyle>
          <a:p>
            <a:pPr lvl="0"/>
            <a:r>
              <a:rPr lang="en-US" dirty="0"/>
              <a:t>Text</a:t>
            </a:r>
          </a:p>
        </p:txBody>
      </p:sp>
      <p:sp>
        <p:nvSpPr>
          <p:cNvPr id="3" name="Title 1">
            <a:extLst>
              <a:ext uri="{FF2B5EF4-FFF2-40B4-BE49-F238E27FC236}">
                <a16:creationId xmlns:a16="http://schemas.microsoft.com/office/drawing/2014/main" id="{3C0C489B-4173-A28F-E386-49CA7F2397BC}"/>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088CE1E1-5D92-4519-34A0-B331CFBB9F92}"/>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230695375"/>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with 3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69198B-FBD2-D0C6-C5C9-946218CFDD8A}"/>
              </a:ext>
            </a:extLst>
          </p:cNvPr>
          <p:cNvSpPr/>
          <p:nvPr userDrawn="1"/>
        </p:nvSpPr>
        <p:spPr>
          <a:xfrm>
            <a:off x="8116734" y="1610139"/>
            <a:ext cx="3633215" cy="4535847"/>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C2641252-20BD-F57F-FE56-E4913EA12288}"/>
              </a:ext>
            </a:extLst>
          </p:cNvPr>
          <p:cNvSpPr/>
          <p:nvPr userDrawn="1"/>
        </p:nvSpPr>
        <p:spPr>
          <a:xfrm>
            <a:off x="427567" y="1610139"/>
            <a:ext cx="3633216" cy="4562061"/>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E2E015CC-AC1F-B888-90B5-FB3926B5AC9E}"/>
              </a:ext>
            </a:extLst>
          </p:cNvPr>
          <p:cNvSpPr/>
          <p:nvPr userDrawn="1"/>
        </p:nvSpPr>
        <p:spPr>
          <a:xfrm>
            <a:off x="4277120" y="1610140"/>
            <a:ext cx="3613337" cy="4535848"/>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Rounded Corners 26">
            <a:extLst>
              <a:ext uri="{FF2B5EF4-FFF2-40B4-BE49-F238E27FC236}">
                <a16:creationId xmlns:a16="http://schemas.microsoft.com/office/drawing/2014/main" id="{DED66E28-51A1-4EDD-9DCC-EC73859E41C7}"/>
              </a:ext>
            </a:extLst>
          </p:cNvPr>
          <p:cNvSpPr/>
          <p:nvPr userDrawn="1"/>
        </p:nvSpPr>
        <p:spPr bwMode="invGray">
          <a:xfrm>
            <a:off x="8106794" y="1432984"/>
            <a:ext cx="3651197" cy="721331"/>
          </a:xfrm>
          <a:prstGeom prst="roundRect">
            <a:avLst/>
          </a:prstGeom>
          <a:gradFill flip="none" rotWithShape="1">
            <a:gsLst>
              <a:gs pos="0">
                <a:schemeClr val="bg2"/>
              </a:gs>
              <a:gs pos="37000">
                <a:srgbClr val="002D3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chemeClr val="accent4"/>
              </a:solidFill>
              <a:latin typeface="+mj-lt"/>
            </a:endParaRPr>
          </a:p>
        </p:txBody>
      </p:sp>
      <p:sp>
        <p:nvSpPr>
          <p:cNvPr id="21" name="Rectangle: Rounded Corners 20">
            <a:extLst>
              <a:ext uri="{FF2B5EF4-FFF2-40B4-BE49-F238E27FC236}">
                <a16:creationId xmlns:a16="http://schemas.microsoft.com/office/drawing/2014/main" id="{1B1E5C47-290E-4DD8-AE0F-3D43227016A2}"/>
              </a:ext>
            </a:extLst>
          </p:cNvPr>
          <p:cNvSpPr/>
          <p:nvPr userDrawn="1"/>
        </p:nvSpPr>
        <p:spPr bwMode="invGray">
          <a:xfrm>
            <a:off x="427567" y="1432984"/>
            <a:ext cx="3636508" cy="721331"/>
          </a:xfrm>
          <a:prstGeom prst="roundRect">
            <a:avLst/>
          </a:prstGeom>
          <a:gradFill flip="none" rotWithShape="1">
            <a:gsLst>
              <a:gs pos="0">
                <a:schemeClr val="bg2"/>
              </a:gs>
              <a:gs pos="37000">
                <a:srgbClr val="002D3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67" dirty="0">
              <a:solidFill>
                <a:schemeClr val="accent1"/>
              </a:solidFill>
              <a:latin typeface="+mj-lt"/>
            </a:endParaRPr>
          </a:p>
        </p:txBody>
      </p:sp>
      <p:sp>
        <p:nvSpPr>
          <p:cNvPr id="22" name="Rectangle: Rounded Corners 21">
            <a:extLst>
              <a:ext uri="{FF2B5EF4-FFF2-40B4-BE49-F238E27FC236}">
                <a16:creationId xmlns:a16="http://schemas.microsoft.com/office/drawing/2014/main" id="{7984E68D-245D-427A-865A-C7013D0986B5}"/>
              </a:ext>
            </a:extLst>
          </p:cNvPr>
          <p:cNvSpPr/>
          <p:nvPr userDrawn="1"/>
        </p:nvSpPr>
        <p:spPr bwMode="invGray">
          <a:xfrm>
            <a:off x="4263887" y="1432984"/>
            <a:ext cx="3636508" cy="721331"/>
          </a:xfrm>
          <a:prstGeom prst="roundRect">
            <a:avLst/>
          </a:prstGeom>
          <a:gradFill flip="none" rotWithShape="1">
            <a:gsLst>
              <a:gs pos="0">
                <a:schemeClr val="bg2"/>
              </a:gs>
              <a:gs pos="37000">
                <a:srgbClr val="002D3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67" dirty="0">
              <a:solidFill>
                <a:schemeClr val="accent4"/>
              </a:solidFill>
              <a:latin typeface="+mj-lt"/>
            </a:endParaRPr>
          </a:p>
        </p:txBody>
      </p:sp>
      <p:sp>
        <p:nvSpPr>
          <p:cNvPr id="25" name="Text Placeholder 5">
            <a:extLst>
              <a:ext uri="{FF2B5EF4-FFF2-40B4-BE49-F238E27FC236}">
                <a16:creationId xmlns:a16="http://schemas.microsoft.com/office/drawing/2014/main" id="{8DC324A1-4EA0-4B60-8634-9BB3EA2FF481}"/>
              </a:ext>
            </a:extLst>
          </p:cNvPr>
          <p:cNvSpPr>
            <a:spLocks noGrp="1"/>
          </p:cNvSpPr>
          <p:nvPr>
            <p:ph type="body" sz="quarter" idx="23" hasCustomPrompt="1"/>
          </p:nvPr>
        </p:nvSpPr>
        <p:spPr bwMode="invGray">
          <a:xfrm>
            <a:off x="427567" y="1432984"/>
            <a:ext cx="3633216" cy="719328"/>
          </a:xfrm>
        </p:spPr>
        <p:txBody>
          <a:bodyPr lIns="91440" tIns="45720" rIns="91440" bIns="45720" anchor="ctr"/>
          <a:lstStyle>
            <a:lvl1pPr marL="0" indent="0" algn="l">
              <a:buNone/>
              <a:defRPr sz="1600">
                <a:solidFill>
                  <a:schemeClr val="bg1"/>
                </a:solidFill>
                <a:latin typeface="+mj-lt"/>
              </a:defRPr>
            </a:lvl1pPr>
          </a:lstStyle>
          <a:p>
            <a:pPr lvl="0"/>
            <a:r>
              <a:rPr lang="en-US" dirty="0"/>
              <a:t>Title</a:t>
            </a:r>
          </a:p>
        </p:txBody>
      </p:sp>
      <p:sp>
        <p:nvSpPr>
          <p:cNvPr id="26" name="Text Placeholder 5">
            <a:extLst>
              <a:ext uri="{FF2B5EF4-FFF2-40B4-BE49-F238E27FC236}">
                <a16:creationId xmlns:a16="http://schemas.microsoft.com/office/drawing/2014/main" id="{57EF9072-27DC-4A6B-AC6A-03E9331EFCE7}"/>
              </a:ext>
            </a:extLst>
          </p:cNvPr>
          <p:cNvSpPr>
            <a:spLocks noGrp="1"/>
          </p:cNvSpPr>
          <p:nvPr>
            <p:ph type="body" sz="quarter" idx="24" hasCustomPrompt="1"/>
          </p:nvPr>
        </p:nvSpPr>
        <p:spPr bwMode="invGray">
          <a:xfrm>
            <a:off x="4267181" y="1432984"/>
            <a:ext cx="3633216" cy="719328"/>
          </a:xfrm>
        </p:spPr>
        <p:txBody>
          <a:bodyPr lIns="91440" tIns="45720" rIns="91440" bIns="45720" anchor="ctr"/>
          <a:lstStyle>
            <a:lvl1pPr marL="0" indent="0" algn="l">
              <a:buNone/>
              <a:defRPr sz="1600">
                <a:solidFill>
                  <a:schemeClr val="bg1"/>
                </a:solidFill>
                <a:latin typeface="+mj-lt"/>
              </a:defRPr>
            </a:lvl1pPr>
          </a:lstStyle>
          <a:p>
            <a:pPr lvl="0"/>
            <a:r>
              <a:rPr lang="en-US" dirty="0"/>
              <a:t>Title</a:t>
            </a:r>
          </a:p>
        </p:txBody>
      </p:sp>
      <p:sp>
        <p:nvSpPr>
          <p:cNvPr id="28" name="Text Placeholder 5">
            <a:extLst>
              <a:ext uri="{FF2B5EF4-FFF2-40B4-BE49-F238E27FC236}">
                <a16:creationId xmlns:a16="http://schemas.microsoft.com/office/drawing/2014/main" id="{DE29ADF8-A949-4BF8-9F98-C3A577F67A49}"/>
              </a:ext>
            </a:extLst>
          </p:cNvPr>
          <p:cNvSpPr>
            <a:spLocks noGrp="1"/>
          </p:cNvSpPr>
          <p:nvPr>
            <p:ph type="body" sz="quarter" idx="25" hasCustomPrompt="1"/>
          </p:nvPr>
        </p:nvSpPr>
        <p:spPr bwMode="invGray">
          <a:xfrm>
            <a:off x="8106795" y="1432984"/>
            <a:ext cx="3633216" cy="719328"/>
          </a:xfrm>
        </p:spPr>
        <p:txBody>
          <a:bodyPr lIns="91440" tIns="45720" rIns="91440" bIns="45720" anchor="ctr"/>
          <a:lstStyle>
            <a:lvl1pPr marL="0" indent="0" algn="l">
              <a:buNone/>
              <a:defRPr sz="1600">
                <a:solidFill>
                  <a:schemeClr val="bg1"/>
                </a:solidFill>
                <a:latin typeface="+mj-lt"/>
              </a:defRPr>
            </a:lvl1pPr>
          </a:lstStyle>
          <a:p>
            <a:pPr lvl="0"/>
            <a:r>
              <a:rPr lang="en-US" dirty="0"/>
              <a:t>Title</a:t>
            </a:r>
          </a:p>
        </p:txBody>
      </p:sp>
      <p:sp>
        <p:nvSpPr>
          <p:cNvPr id="23" name="Text Placeholder 5">
            <a:extLst>
              <a:ext uri="{FF2B5EF4-FFF2-40B4-BE49-F238E27FC236}">
                <a16:creationId xmlns:a16="http://schemas.microsoft.com/office/drawing/2014/main" id="{91329EB5-A393-461C-A77C-EDBC8F7B9F64}"/>
              </a:ext>
            </a:extLst>
          </p:cNvPr>
          <p:cNvSpPr>
            <a:spLocks noGrp="1"/>
          </p:cNvSpPr>
          <p:nvPr>
            <p:ph type="body" sz="quarter" idx="13" hasCustomPrompt="1"/>
          </p:nvPr>
        </p:nvSpPr>
        <p:spPr bwMode="invGray">
          <a:xfrm>
            <a:off x="616226" y="2297723"/>
            <a:ext cx="3299792" cy="3801472"/>
          </a:xfrm>
        </p:spPr>
        <p:txBody>
          <a:bodyPr lIns="91440" tIns="45720" rIns="91440" bIns="45720" anchor="t"/>
          <a:lstStyle>
            <a:lvl1pPr marL="0" indent="0" algn="l">
              <a:buNone/>
              <a:defRPr sz="1467">
                <a:latin typeface="+mn-lt"/>
              </a:defRPr>
            </a:lvl1pPr>
          </a:lstStyle>
          <a:p>
            <a:pPr lvl="0"/>
            <a:r>
              <a:rPr lang="en-US" dirty="0"/>
              <a:t>Text</a:t>
            </a:r>
          </a:p>
        </p:txBody>
      </p:sp>
      <p:sp>
        <p:nvSpPr>
          <p:cNvPr id="29" name="Text Placeholder 5">
            <a:extLst>
              <a:ext uri="{FF2B5EF4-FFF2-40B4-BE49-F238E27FC236}">
                <a16:creationId xmlns:a16="http://schemas.microsoft.com/office/drawing/2014/main" id="{88337F3F-158A-4DE6-829A-FDD67407C6F1}"/>
              </a:ext>
            </a:extLst>
          </p:cNvPr>
          <p:cNvSpPr>
            <a:spLocks noGrp="1"/>
          </p:cNvSpPr>
          <p:nvPr>
            <p:ph type="body" sz="quarter" idx="26" hasCustomPrompt="1"/>
          </p:nvPr>
        </p:nvSpPr>
        <p:spPr bwMode="invGray">
          <a:xfrm>
            <a:off x="4422913" y="2297723"/>
            <a:ext cx="3299792" cy="3801472"/>
          </a:xfrm>
        </p:spPr>
        <p:txBody>
          <a:bodyPr lIns="91440" tIns="45720" rIns="91440" bIns="45720" anchor="t"/>
          <a:lstStyle>
            <a:lvl1pPr marL="0" indent="0" algn="l">
              <a:buNone/>
              <a:defRPr sz="1467">
                <a:latin typeface="+mn-lt"/>
              </a:defRPr>
            </a:lvl1pPr>
          </a:lstStyle>
          <a:p>
            <a:pPr lvl="0"/>
            <a:r>
              <a:rPr lang="en-US" dirty="0"/>
              <a:t>Text</a:t>
            </a:r>
          </a:p>
        </p:txBody>
      </p:sp>
      <p:sp>
        <p:nvSpPr>
          <p:cNvPr id="31" name="Text Placeholder 5">
            <a:extLst>
              <a:ext uri="{FF2B5EF4-FFF2-40B4-BE49-F238E27FC236}">
                <a16:creationId xmlns:a16="http://schemas.microsoft.com/office/drawing/2014/main" id="{A4016478-8F60-49D5-810D-2850AB8FF90C}"/>
              </a:ext>
            </a:extLst>
          </p:cNvPr>
          <p:cNvSpPr>
            <a:spLocks noGrp="1"/>
          </p:cNvSpPr>
          <p:nvPr>
            <p:ph type="body" sz="quarter" idx="28" hasCustomPrompt="1"/>
          </p:nvPr>
        </p:nvSpPr>
        <p:spPr bwMode="invGray">
          <a:xfrm>
            <a:off x="8299176" y="2297723"/>
            <a:ext cx="3299791" cy="3801472"/>
          </a:xfrm>
        </p:spPr>
        <p:txBody>
          <a:bodyPr lIns="91440" tIns="45720" rIns="91440" bIns="45720" anchor="t"/>
          <a:lstStyle>
            <a:lvl1pPr marL="0" indent="0" algn="l">
              <a:buNone/>
              <a:defRPr sz="1467">
                <a:latin typeface="+mn-lt"/>
              </a:defRPr>
            </a:lvl1pPr>
          </a:lstStyle>
          <a:p>
            <a:pPr lvl="0"/>
            <a:r>
              <a:rPr lang="en-US" dirty="0"/>
              <a:t>Text</a:t>
            </a:r>
          </a:p>
        </p:txBody>
      </p:sp>
      <p:sp>
        <p:nvSpPr>
          <p:cNvPr id="3" name="Title 1">
            <a:extLst>
              <a:ext uri="{FF2B5EF4-FFF2-40B4-BE49-F238E27FC236}">
                <a16:creationId xmlns:a16="http://schemas.microsoft.com/office/drawing/2014/main" id="{BA934F9B-7AC9-7A3B-B4D0-1CC232D3B3BD}"/>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AE8BF538-A510-A81E-34F8-1751A869DDEB}"/>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674728417"/>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titles">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863FB3A0-AAAC-4191-B457-22FBE9D6EC4E}"/>
              </a:ext>
            </a:extLst>
          </p:cNvPr>
          <p:cNvSpPr txBox="1"/>
          <p:nvPr userDrawn="1"/>
        </p:nvSpPr>
        <p:spPr bwMode="invGray">
          <a:xfrm>
            <a:off x="431801" y="1440624"/>
            <a:ext cx="5547360" cy="731520"/>
          </a:xfrm>
          <a:prstGeom prst="rect">
            <a:avLst/>
          </a:prstGeom>
          <a:gradFill flip="none" rotWithShape="1">
            <a:gsLst>
              <a:gs pos="0">
                <a:schemeClr val="accent1">
                  <a:alpha val="0"/>
                </a:schemeClr>
              </a:gs>
              <a:gs pos="100000">
                <a:schemeClr val="accent1"/>
              </a:gs>
            </a:gsLst>
            <a:lin ang="16200000" scaled="1"/>
            <a:tileRect/>
          </a:gradFill>
        </p:spPr>
        <p:txBody>
          <a:bodyPr wrap="none" lIns="0" tIns="121920" rIns="0" bIns="0" rtlCol="0" anchor="t" anchorCtr="0">
            <a:noAutofit/>
          </a:bodyPr>
          <a:lstStyle/>
          <a:p>
            <a:pPr algn="ctr"/>
            <a:endParaRPr lang="en-US" sz="2133" dirty="0">
              <a:latin typeface="+mj-lt"/>
            </a:endParaRPr>
          </a:p>
        </p:txBody>
      </p:sp>
      <p:sp>
        <p:nvSpPr>
          <p:cNvPr id="28" name="TextBox 27">
            <a:extLst>
              <a:ext uri="{FF2B5EF4-FFF2-40B4-BE49-F238E27FC236}">
                <a16:creationId xmlns:a16="http://schemas.microsoft.com/office/drawing/2014/main" id="{88644FCC-2D7D-4A92-A351-05D1EECE4B58}"/>
              </a:ext>
            </a:extLst>
          </p:cNvPr>
          <p:cNvSpPr txBox="1"/>
          <p:nvPr userDrawn="1"/>
        </p:nvSpPr>
        <p:spPr bwMode="invGray">
          <a:xfrm>
            <a:off x="6192651" y="1440624"/>
            <a:ext cx="5547360" cy="731520"/>
          </a:xfrm>
          <a:prstGeom prst="rect">
            <a:avLst/>
          </a:prstGeom>
          <a:gradFill flip="none" rotWithShape="1">
            <a:gsLst>
              <a:gs pos="0">
                <a:srgbClr val="002D3C">
                  <a:alpha val="0"/>
                </a:srgbClr>
              </a:gs>
              <a:gs pos="100000">
                <a:srgbClr val="002D3C"/>
              </a:gs>
            </a:gsLst>
            <a:lin ang="16200000" scaled="1"/>
            <a:tileRect/>
          </a:gradFill>
        </p:spPr>
        <p:txBody>
          <a:bodyPr wrap="none" lIns="0" tIns="121920" rIns="0" bIns="0" rtlCol="0" anchor="t" anchorCtr="0">
            <a:noAutofit/>
          </a:bodyPr>
          <a:lstStyle/>
          <a:p>
            <a:pPr algn="ctr"/>
            <a:endParaRPr lang="en-US" sz="2133" dirty="0">
              <a:latin typeface="+mj-lt"/>
            </a:endParaRPr>
          </a:p>
        </p:txBody>
      </p:sp>
      <p:sp>
        <p:nvSpPr>
          <p:cNvPr id="26" name="Text Placeholder 5">
            <a:extLst>
              <a:ext uri="{FF2B5EF4-FFF2-40B4-BE49-F238E27FC236}">
                <a16:creationId xmlns:a16="http://schemas.microsoft.com/office/drawing/2014/main" id="{DED1562F-7727-42AD-B83F-B500F206D106}"/>
              </a:ext>
            </a:extLst>
          </p:cNvPr>
          <p:cNvSpPr>
            <a:spLocks noGrp="1"/>
          </p:cNvSpPr>
          <p:nvPr>
            <p:ph type="body" sz="quarter" idx="27" hasCustomPrompt="1"/>
          </p:nvPr>
        </p:nvSpPr>
        <p:spPr bwMode="invGray">
          <a:xfrm>
            <a:off x="6192651" y="1440624"/>
            <a:ext cx="5547360" cy="731520"/>
          </a:xfrm>
        </p:spPr>
        <p:txBody>
          <a:bodyPr lIns="91440" tIns="45720" rIns="91440" bIns="45720" anchor="ctr"/>
          <a:lstStyle>
            <a:lvl1pPr marL="0" indent="0" algn="ctr">
              <a:buNone/>
              <a:defRPr sz="1867">
                <a:solidFill>
                  <a:schemeClr val="tx1"/>
                </a:solidFill>
                <a:latin typeface="+mj-lt"/>
              </a:defRPr>
            </a:lvl1pPr>
          </a:lstStyle>
          <a:p>
            <a:pPr lvl="0"/>
            <a:r>
              <a:rPr lang="en-US" dirty="0"/>
              <a:t>Title</a:t>
            </a:r>
          </a:p>
        </p:txBody>
      </p:sp>
      <p:sp>
        <p:nvSpPr>
          <p:cNvPr id="25" name="Text Placeholder 5">
            <a:extLst>
              <a:ext uri="{FF2B5EF4-FFF2-40B4-BE49-F238E27FC236}">
                <a16:creationId xmlns:a16="http://schemas.microsoft.com/office/drawing/2014/main" id="{1AD75614-E53F-4AA5-8BD7-EF0EB52F42D3}"/>
              </a:ext>
            </a:extLst>
          </p:cNvPr>
          <p:cNvSpPr>
            <a:spLocks noGrp="1"/>
          </p:cNvSpPr>
          <p:nvPr>
            <p:ph type="body" sz="quarter" idx="23" hasCustomPrompt="1"/>
          </p:nvPr>
        </p:nvSpPr>
        <p:spPr bwMode="invGray">
          <a:xfrm>
            <a:off x="431801" y="1440624"/>
            <a:ext cx="5547360" cy="731520"/>
          </a:xfrm>
        </p:spPr>
        <p:txBody>
          <a:bodyPr lIns="91440" tIns="45720" rIns="91440" bIns="45720" anchor="ctr"/>
          <a:lstStyle>
            <a:lvl1pPr marL="0" indent="0" algn="ctr">
              <a:buNone/>
              <a:defRPr sz="1867">
                <a:solidFill>
                  <a:schemeClr val="tx1"/>
                </a:solidFill>
                <a:latin typeface="+mj-lt"/>
              </a:defRPr>
            </a:lvl1pPr>
          </a:lstStyle>
          <a:p>
            <a:pPr lvl="0"/>
            <a:r>
              <a:rPr lang="en-US" dirty="0"/>
              <a:t>Title</a:t>
            </a: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567267" y="2286001"/>
            <a:ext cx="5325533" cy="3803904"/>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6299202" y="2286001"/>
            <a:ext cx="5325532" cy="3803904"/>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3" name="Title 1">
            <a:extLst>
              <a:ext uri="{FF2B5EF4-FFF2-40B4-BE49-F238E27FC236}">
                <a16:creationId xmlns:a16="http://schemas.microsoft.com/office/drawing/2014/main" id="{3044DB7B-9781-03FE-0A8C-04BB8EBD25C0}"/>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6F840D0E-FE26-8109-E459-FA4CEE46217E}"/>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5" name="Rectangle 4">
            <a:extLst>
              <a:ext uri="{FF2B5EF4-FFF2-40B4-BE49-F238E27FC236}">
                <a16:creationId xmlns:a16="http://schemas.microsoft.com/office/drawing/2014/main" id="{0ACA062E-63F5-9F5C-EEEF-23BB6A51D7BB}"/>
              </a:ext>
            </a:extLst>
          </p:cNvPr>
          <p:cNvSpPr/>
          <p:nvPr userDrawn="1"/>
        </p:nvSpPr>
        <p:spPr>
          <a:xfrm>
            <a:off x="431801" y="1440624"/>
            <a:ext cx="5547360" cy="4649281"/>
          </a:xfrm>
          <a:prstGeom prst="rect">
            <a:avLst/>
          </a:prstGeom>
          <a:noFill/>
          <a:ln>
            <a:solidFill>
              <a:srgbClr val="FF6D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5DEB8FCD-8C64-E77E-ACE0-3A4C52A5B1DF}"/>
              </a:ext>
            </a:extLst>
          </p:cNvPr>
          <p:cNvSpPr/>
          <p:nvPr userDrawn="1"/>
        </p:nvSpPr>
        <p:spPr>
          <a:xfrm>
            <a:off x="6189158" y="1449092"/>
            <a:ext cx="5547360" cy="4649281"/>
          </a:xfrm>
          <a:prstGeom prst="rect">
            <a:avLst/>
          </a:prstGeom>
          <a:noFill/>
          <a:ln>
            <a:solidFill>
              <a:srgbClr val="002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94703980"/>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Two block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743973-559F-1A6E-D781-B47AF0F40B6E}"/>
              </a:ext>
            </a:extLst>
          </p:cNvPr>
          <p:cNvSpPr/>
          <p:nvPr userDrawn="1"/>
        </p:nvSpPr>
        <p:spPr>
          <a:xfrm>
            <a:off x="417847" y="1793726"/>
            <a:ext cx="5028519" cy="4233343"/>
          </a:xfrm>
          <a:prstGeom prst="rect">
            <a:avLst/>
          </a:prstGeom>
          <a:noFill/>
          <a:ln>
            <a:solidFill>
              <a:srgbClr val="FF6D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5043037"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6745635" y="1386659"/>
            <a:ext cx="5043037"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77864" y="1481550"/>
            <a:ext cx="4723003"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77863" y="1983505"/>
            <a:ext cx="4723004"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6905554" y="1481550"/>
            <a:ext cx="472319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6905553" y="1983504"/>
            <a:ext cx="47232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 name="Rectangle 2">
            <a:extLst>
              <a:ext uri="{FF2B5EF4-FFF2-40B4-BE49-F238E27FC236}">
                <a16:creationId xmlns:a16="http://schemas.microsoft.com/office/drawing/2014/main" id="{C50CF414-58DB-64D8-E7D7-890ABC06B46B}"/>
              </a:ext>
            </a:extLst>
          </p:cNvPr>
          <p:cNvSpPr/>
          <p:nvPr userDrawn="1"/>
        </p:nvSpPr>
        <p:spPr>
          <a:xfrm>
            <a:off x="6748231" y="1844782"/>
            <a:ext cx="5028519" cy="4233343"/>
          </a:xfrm>
          <a:prstGeom prst="rect">
            <a:avLst/>
          </a:prstGeom>
          <a:noFill/>
          <a:ln>
            <a:solidFill>
              <a:srgbClr val="FF6D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63293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grey">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3B9BC70B-E23E-6826-2D7D-170A98E295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rgbClr val="000000"/>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rgbClr val="000000"/>
                </a:solidFill>
                <a:latin typeface="Montserrat SemiBold" pitchFamily="2" charset="0"/>
              </a:defRPr>
            </a:lvl1pPr>
          </a:lstStyle>
          <a:p>
            <a:pPr lvl="0"/>
            <a:r>
              <a:rPr lang="en-US" dirty="0"/>
              <a:t>0#</a:t>
            </a:r>
          </a:p>
        </p:txBody>
      </p:sp>
    </p:spTree>
    <p:extLst>
      <p:ext uri="{BB962C8B-B14F-4D97-AF65-F5344CB8AC3E}">
        <p14:creationId xmlns:p14="http://schemas.microsoft.com/office/powerpoint/2010/main" val="41056862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Oval 21">
            <a:extLst>
              <a:ext uri="{FF2B5EF4-FFF2-40B4-BE49-F238E27FC236}">
                <a16:creationId xmlns:a16="http://schemas.microsoft.com/office/drawing/2014/main" id="{3A717455-3A33-4220-AAB5-A7BAA9DC8761}"/>
              </a:ext>
            </a:extLst>
          </p:cNvPr>
          <p:cNvSpPr/>
          <p:nvPr userDrawn="1"/>
        </p:nvSpPr>
        <p:spPr bwMode="invGray">
          <a:xfrm>
            <a:off x="443637" y="1432511"/>
            <a:ext cx="1219200" cy="1219200"/>
          </a:xfrm>
          <a:prstGeom prst="ellipse">
            <a:avLst/>
          </a:prstGeom>
          <a:gradFill flip="none" rotWithShape="1">
            <a:gsLst>
              <a:gs pos="25000">
                <a:schemeClr val="accent1">
                  <a:alpha val="0"/>
                </a:schemeClr>
              </a:gs>
              <a:gs pos="100000">
                <a:schemeClr val="accent1"/>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4" name="Text Placeholder 5">
            <a:extLst>
              <a:ext uri="{FF2B5EF4-FFF2-40B4-BE49-F238E27FC236}">
                <a16:creationId xmlns:a16="http://schemas.microsoft.com/office/drawing/2014/main" id="{141E41FF-3022-A0C2-832B-8783556F0FC0}"/>
              </a:ext>
            </a:extLst>
          </p:cNvPr>
          <p:cNvSpPr>
            <a:spLocks noGrp="1"/>
          </p:cNvSpPr>
          <p:nvPr>
            <p:ph type="body" sz="quarter" idx="13" hasCustomPrompt="1"/>
          </p:nvPr>
        </p:nvSpPr>
        <p:spPr bwMode="invGray">
          <a:xfrm>
            <a:off x="1869505" y="2203939"/>
            <a:ext cx="4096512" cy="3892061"/>
          </a:xfrm>
        </p:spPr>
        <p:txBody>
          <a:bodyPr lIns="0" tIns="0" rIns="0" bIns="0" anchor="t"/>
          <a:lstStyle>
            <a:lvl1pPr marL="0" indent="0" algn="l">
              <a:buFont typeface="Arial" panose="020B0604020202020204" pitchFamily="34" charset="0"/>
              <a:buNone/>
              <a:defRPr sz="1867">
                <a:latin typeface="+mn-lt"/>
              </a:defRPr>
            </a:lvl1pPr>
          </a:lstStyle>
          <a:p>
            <a:pPr lvl="0"/>
            <a:r>
              <a:rPr lang="en-US" dirty="0"/>
              <a:t>Text</a:t>
            </a:r>
          </a:p>
        </p:txBody>
      </p:sp>
      <p:sp>
        <p:nvSpPr>
          <p:cNvPr id="5" name="Text Placeholder 5">
            <a:extLst>
              <a:ext uri="{FF2B5EF4-FFF2-40B4-BE49-F238E27FC236}">
                <a16:creationId xmlns:a16="http://schemas.microsoft.com/office/drawing/2014/main" id="{FB053763-AA75-5F52-1CB3-D01C2F188CC6}"/>
              </a:ext>
            </a:extLst>
          </p:cNvPr>
          <p:cNvSpPr>
            <a:spLocks noGrp="1"/>
          </p:cNvSpPr>
          <p:nvPr>
            <p:ph type="body" sz="quarter" idx="49" hasCustomPrompt="1"/>
          </p:nvPr>
        </p:nvSpPr>
        <p:spPr bwMode="invGray">
          <a:xfrm>
            <a:off x="1869505" y="1432984"/>
            <a:ext cx="4096512" cy="677169"/>
          </a:xfrm>
        </p:spPr>
        <p:txBody>
          <a:bodyPr lIns="0" tIns="0" rIns="0" bIns="0" anchor="ctr"/>
          <a:lstStyle>
            <a:lvl1pPr marL="0" indent="0" algn="l">
              <a:buFont typeface="Arial" panose="020B0604020202020204" pitchFamily="34" charset="0"/>
              <a:buNone/>
              <a:defRPr sz="2133">
                <a:solidFill>
                  <a:schemeClr val="accent1"/>
                </a:solidFill>
                <a:latin typeface="+mj-lt"/>
              </a:defRPr>
            </a:lvl1pPr>
          </a:lstStyle>
          <a:p>
            <a:pPr lvl="0"/>
            <a:r>
              <a:rPr lang="en-US" dirty="0"/>
              <a:t>Title</a:t>
            </a:r>
          </a:p>
        </p:txBody>
      </p:sp>
      <p:sp>
        <p:nvSpPr>
          <p:cNvPr id="6" name="Text Placeholder 5">
            <a:extLst>
              <a:ext uri="{FF2B5EF4-FFF2-40B4-BE49-F238E27FC236}">
                <a16:creationId xmlns:a16="http://schemas.microsoft.com/office/drawing/2014/main" id="{02293143-8F43-9259-D043-9B99C200C627}"/>
              </a:ext>
            </a:extLst>
          </p:cNvPr>
          <p:cNvSpPr>
            <a:spLocks noGrp="1"/>
          </p:cNvSpPr>
          <p:nvPr>
            <p:ph type="body" sz="quarter" idx="50" hasCustomPrompt="1"/>
          </p:nvPr>
        </p:nvSpPr>
        <p:spPr bwMode="invGray">
          <a:xfrm>
            <a:off x="7641621" y="2203939"/>
            <a:ext cx="4096512" cy="3892061"/>
          </a:xfrm>
        </p:spPr>
        <p:txBody>
          <a:bodyPr lIns="0" tIns="0" rIns="0" bIns="0" anchor="t"/>
          <a:lstStyle>
            <a:lvl1pPr marL="0" indent="0" algn="l">
              <a:buFont typeface="Arial" panose="020B0604020202020204" pitchFamily="34" charset="0"/>
              <a:buNone/>
              <a:defRPr sz="1867">
                <a:latin typeface="+mn-lt"/>
              </a:defRPr>
            </a:lvl1pPr>
          </a:lstStyle>
          <a:p>
            <a:pPr lvl="0"/>
            <a:r>
              <a:rPr lang="en-US" dirty="0"/>
              <a:t>Text</a:t>
            </a:r>
          </a:p>
        </p:txBody>
      </p:sp>
      <p:sp>
        <p:nvSpPr>
          <p:cNvPr id="7" name="Text Placeholder 5">
            <a:extLst>
              <a:ext uri="{FF2B5EF4-FFF2-40B4-BE49-F238E27FC236}">
                <a16:creationId xmlns:a16="http://schemas.microsoft.com/office/drawing/2014/main" id="{F0E71A70-98E5-2D28-824F-4C334D3B26C7}"/>
              </a:ext>
            </a:extLst>
          </p:cNvPr>
          <p:cNvSpPr>
            <a:spLocks noGrp="1"/>
          </p:cNvSpPr>
          <p:nvPr>
            <p:ph type="body" sz="quarter" idx="51" hasCustomPrompt="1"/>
          </p:nvPr>
        </p:nvSpPr>
        <p:spPr bwMode="invGray">
          <a:xfrm>
            <a:off x="7641621" y="1432984"/>
            <a:ext cx="4096512" cy="677169"/>
          </a:xfrm>
        </p:spPr>
        <p:txBody>
          <a:bodyPr lIns="0" tIns="0" rIns="0" bIns="0" anchor="ctr"/>
          <a:lstStyle>
            <a:lvl1pPr marL="0" indent="0" algn="l">
              <a:buFont typeface="Arial" panose="020B0604020202020204" pitchFamily="34" charset="0"/>
              <a:buNone/>
              <a:defRPr sz="2133">
                <a:solidFill>
                  <a:schemeClr val="accent2"/>
                </a:solidFill>
                <a:latin typeface="+mj-lt"/>
              </a:defRPr>
            </a:lvl1pPr>
          </a:lstStyle>
          <a:p>
            <a:pPr lvl="0"/>
            <a:r>
              <a:rPr lang="en-US" dirty="0"/>
              <a:t>Title</a:t>
            </a:r>
          </a:p>
        </p:txBody>
      </p:sp>
      <p:sp>
        <p:nvSpPr>
          <p:cNvPr id="8" name="Text Placeholder 5">
            <a:extLst>
              <a:ext uri="{FF2B5EF4-FFF2-40B4-BE49-F238E27FC236}">
                <a16:creationId xmlns:a16="http://schemas.microsoft.com/office/drawing/2014/main" id="{18580B11-A8C6-9702-B9D6-51F8C7ABBB82}"/>
              </a:ext>
            </a:extLst>
          </p:cNvPr>
          <p:cNvSpPr>
            <a:spLocks noGrp="1"/>
          </p:cNvSpPr>
          <p:nvPr>
            <p:ph type="body" sz="quarter" idx="35" hasCustomPrompt="1"/>
          </p:nvPr>
        </p:nvSpPr>
        <p:spPr bwMode="invGray">
          <a:xfrm>
            <a:off x="853396" y="1919000"/>
            <a:ext cx="399683" cy="246221"/>
          </a:xfrm>
        </p:spPr>
        <p:txBody>
          <a:bodyPr wrap="none" lIns="0" tIns="0" rIns="0" bIns="0" anchor="ctr">
            <a:spAutoFit/>
          </a:bodyPr>
          <a:lstStyle>
            <a:lvl1pPr marL="0" indent="0" algn="ctr">
              <a:buNone/>
              <a:defRPr sz="1600">
                <a:solidFill>
                  <a:schemeClr val="tx1"/>
                </a:solidFill>
                <a:latin typeface="+mn-lt"/>
              </a:defRPr>
            </a:lvl1pPr>
          </a:lstStyle>
          <a:p>
            <a:pPr lvl="0"/>
            <a:r>
              <a:rPr lang="en-US" dirty="0"/>
              <a:t>Icon</a:t>
            </a:r>
          </a:p>
        </p:txBody>
      </p:sp>
      <p:sp>
        <p:nvSpPr>
          <p:cNvPr id="9" name="Title 1">
            <a:extLst>
              <a:ext uri="{FF2B5EF4-FFF2-40B4-BE49-F238E27FC236}">
                <a16:creationId xmlns:a16="http://schemas.microsoft.com/office/drawing/2014/main" id="{974C2013-BEDF-04DC-D242-8B1FDA7BDCD9}"/>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10" name="Text Placeholder 4">
            <a:extLst>
              <a:ext uri="{FF2B5EF4-FFF2-40B4-BE49-F238E27FC236}">
                <a16:creationId xmlns:a16="http://schemas.microsoft.com/office/drawing/2014/main" id="{1F73C747-6D89-D14F-A5F6-8B2298CEF6AF}"/>
              </a:ext>
            </a:extLst>
          </p:cNvPr>
          <p:cNvSpPr>
            <a:spLocks noGrp="1"/>
          </p:cNvSpPr>
          <p:nvPr>
            <p:ph type="body" sz="quarter" idx="12"/>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7610287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Key highligh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A4FA160-A88D-4C57-9737-BA9733A36AAD}"/>
              </a:ext>
            </a:extLst>
          </p:cNvPr>
          <p:cNvSpPr/>
          <p:nvPr userDrawn="1"/>
        </p:nvSpPr>
        <p:spPr bwMode="invGray">
          <a:xfrm>
            <a:off x="451989" y="1432984"/>
            <a:ext cx="2865120" cy="4663016"/>
          </a:xfrm>
          <a:prstGeom prst="rect">
            <a:avLst/>
          </a:prstGeom>
          <a:gradFill flip="none" rotWithShape="1">
            <a:gsLst>
              <a:gs pos="0">
                <a:srgbClr val="002D3C"/>
              </a:gs>
              <a:gs pos="100000">
                <a:srgbClr val="002D3C">
                  <a:alpha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121920" rtlCol="0" anchor="t"/>
          <a:lstStyle/>
          <a:p>
            <a:endParaRPr lang="en-IN" sz="3200" dirty="0">
              <a:solidFill>
                <a:schemeClr val="tx1"/>
              </a:solidFill>
              <a:latin typeface="+mj-lt"/>
            </a:endParaRP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619759" y="1584960"/>
            <a:ext cx="2550161" cy="4368800"/>
          </a:xfrm>
        </p:spPr>
        <p:txBody>
          <a:bodyPr lIns="91440" tIns="45720" rIns="91440" bIns="45720" anchor="t"/>
          <a:lstStyle>
            <a:lvl1pPr marL="0" indent="0" algn="l">
              <a:buFont typeface="Arial" panose="020B0604020202020204" pitchFamily="34" charset="0"/>
              <a:buNone/>
              <a:defRPr sz="2400">
                <a:solidFill>
                  <a:schemeClr val="bg1"/>
                </a:solidFill>
                <a:latin typeface="+mj-lt"/>
              </a:defRPr>
            </a:lvl1pPr>
          </a:lstStyle>
          <a:p>
            <a:pPr lvl="0"/>
            <a:r>
              <a:rPr lang="en-US" dirty="0"/>
              <a:t>Title</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3588327" y="1584960"/>
            <a:ext cx="8151684" cy="4368800"/>
          </a:xfrm>
        </p:spPr>
        <p:txBody>
          <a:bodyPr lIns="91440" tIns="45720" rIns="91440" bIns="45720" anchor="t"/>
          <a:lstStyle>
            <a:lvl1pPr marL="243834" indent="-243834" algn="l">
              <a:buFont typeface="Arial" panose="020B0604020202020204" pitchFamily="34" charset="0"/>
              <a:buChar char="•"/>
              <a:defRPr sz="1867">
                <a:latin typeface="+mn-lt"/>
              </a:defRPr>
            </a:lvl1pPr>
          </a:lstStyle>
          <a:p>
            <a:pPr lvl="0"/>
            <a:r>
              <a:rPr lang="en-US" dirty="0"/>
              <a:t>Text</a:t>
            </a:r>
          </a:p>
        </p:txBody>
      </p:sp>
      <p:sp>
        <p:nvSpPr>
          <p:cNvPr id="3" name="Title 1">
            <a:extLst>
              <a:ext uri="{FF2B5EF4-FFF2-40B4-BE49-F238E27FC236}">
                <a16:creationId xmlns:a16="http://schemas.microsoft.com/office/drawing/2014/main" id="{F0ADE797-87B8-1B41-5FD0-49D7A734BDFA}"/>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26A64BA6-62BA-5B94-7803-BE40A1270634}"/>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4086652419"/>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Three pointers">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EEF578A6-0CF5-4E17-910B-7C67E58AB278}"/>
              </a:ext>
            </a:extLst>
          </p:cNvPr>
          <p:cNvSpPr/>
          <p:nvPr userDrawn="1"/>
        </p:nvSpPr>
        <p:spPr bwMode="invGray">
          <a:xfrm>
            <a:off x="443637" y="1493944"/>
            <a:ext cx="1219200" cy="1219200"/>
          </a:xfrm>
          <a:prstGeom prst="ellipse">
            <a:avLst/>
          </a:prstGeom>
          <a:gradFill flip="none" rotWithShape="1">
            <a:gsLst>
              <a:gs pos="25000">
                <a:srgbClr val="FF6D43">
                  <a:alpha val="0"/>
                </a:srgbClr>
              </a:gs>
              <a:gs pos="100000">
                <a:srgbClr val="FF6D4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3" name="Oval 22">
            <a:extLst>
              <a:ext uri="{FF2B5EF4-FFF2-40B4-BE49-F238E27FC236}">
                <a16:creationId xmlns:a16="http://schemas.microsoft.com/office/drawing/2014/main" id="{B4A69D49-88CA-4168-827B-076392BB2441}"/>
              </a:ext>
            </a:extLst>
          </p:cNvPr>
          <p:cNvSpPr/>
          <p:nvPr userDrawn="1"/>
        </p:nvSpPr>
        <p:spPr bwMode="invGray">
          <a:xfrm>
            <a:off x="443637" y="3151372"/>
            <a:ext cx="1219200" cy="1219200"/>
          </a:xfrm>
          <a:prstGeom prst="ellipse">
            <a:avLst/>
          </a:prstGeom>
          <a:gradFill flip="none" rotWithShape="1">
            <a:gsLst>
              <a:gs pos="25000">
                <a:srgbClr val="002D3C">
                  <a:alpha val="0"/>
                </a:srgbClr>
              </a:gs>
              <a:gs pos="100000">
                <a:srgbClr val="002D3C"/>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5" name="Oval 24">
            <a:extLst>
              <a:ext uri="{FF2B5EF4-FFF2-40B4-BE49-F238E27FC236}">
                <a16:creationId xmlns:a16="http://schemas.microsoft.com/office/drawing/2014/main" id="{6008EED8-CF13-4BA3-9ABC-B01B8D81F6D5}"/>
              </a:ext>
            </a:extLst>
          </p:cNvPr>
          <p:cNvSpPr/>
          <p:nvPr userDrawn="1"/>
        </p:nvSpPr>
        <p:spPr bwMode="invGray">
          <a:xfrm>
            <a:off x="443637" y="4808800"/>
            <a:ext cx="1219200" cy="1219200"/>
          </a:xfrm>
          <a:prstGeom prst="ellipse">
            <a:avLst/>
          </a:prstGeom>
          <a:gradFill flip="none" rotWithShape="1">
            <a:gsLst>
              <a:gs pos="25000">
                <a:srgbClr val="ECECED">
                  <a:alpha val="0"/>
                </a:srgbClr>
              </a:gs>
              <a:gs pos="100000">
                <a:srgbClr val="ECECED"/>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1869500" y="1432984"/>
            <a:ext cx="3785576"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1869500" y="3090412"/>
            <a:ext cx="3785576"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3" name="Text Placeholder 5">
            <a:extLst>
              <a:ext uri="{FF2B5EF4-FFF2-40B4-BE49-F238E27FC236}">
                <a16:creationId xmlns:a16="http://schemas.microsoft.com/office/drawing/2014/main" id="{51A44452-CBAC-4F3B-A256-C86AB53549C3}"/>
              </a:ext>
            </a:extLst>
          </p:cNvPr>
          <p:cNvSpPr>
            <a:spLocks noGrp="1"/>
          </p:cNvSpPr>
          <p:nvPr>
            <p:ph type="body" sz="quarter" idx="28" hasCustomPrompt="1"/>
          </p:nvPr>
        </p:nvSpPr>
        <p:spPr bwMode="invGray">
          <a:xfrm>
            <a:off x="1869500" y="4747840"/>
            <a:ext cx="3785576"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26" name="Text Placeholder 5">
            <a:extLst>
              <a:ext uri="{FF2B5EF4-FFF2-40B4-BE49-F238E27FC236}">
                <a16:creationId xmlns:a16="http://schemas.microsoft.com/office/drawing/2014/main" id="{F80B1E3F-4EBE-460F-9AB0-4C8CFFE5BEDE}"/>
              </a:ext>
            </a:extLst>
          </p:cNvPr>
          <p:cNvSpPr>
            <a:spLocks noGrp="1"/>
          </p:cNvSpPr>
          <p:nvPr>
            <p:ph type="body" sz="quarter" idx="35" hasCustomPrompt="1"/>
          </p:nvPr>
        </p:nvSpPr>
        <p:spPr bwMode="invGray">
          <a:xfrm>
            <a:off x="939959" y="1816287"/>
            <a:ext cx="226557"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1</a:t>
            </a:r>
          </a:p>
        </p:txBody>
      </p:sp>
      <p:sp>
        <p:nvSpPr>
          <p:cNvPr id="28" name="Text Placeholder 5">
            <a:extLst>
              <a:ext uri="{FF2B5EF4-FFF2-40B4-BE49-F238E27FC236}">
                <a16:creationId xmlns:a16="http://schemas.microsoft.com/office/drawing/2014/main" id="{4701CB5E-364C-4C21-BFA4-7310E2F21E11}"/>
              </a:ext>
            </a:extLst>
          </p:cNvPr>
          <p:cNvSpPr>
            <a:spLocks noGrp="1"/>
          </p:cNvSpPr>
          <p:nvPr>
            <p:ph type="body" sz="quarter" idx="36" hasCustomPrompt="1"/>
          </p:nvPr>
        </p:nvSpPr>
        <p:spPr bwMode="invGray">
          <a:xfrm>
            <a:off x="921791" y="3473715"/>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2</a:t>
            </a:r>
          </a:p>
        </p:txBody>
      </p:sp>
      <p:sp>
        <p:nvSpPr>
          <p:cNvPr id="31" name="Text Placeholder 5">
            <a:extLst>
              <a:ext uri="{FF2B5EF4-FFF2-40B4-BE49-F238E27FC236}">
                <a16:creationId xmlns:a16="http://schemas.microsoft.com/office/drawing/2014/main" id="{5661BFBD-5CAA-4C36-A3D0-3A86A9BCFCD5}"/>
              </a:ext>
            </a:extLst>
          </p:cNvPr>
          <p:cNvSpPr>
            <a:spLocks noGrp="1"/>
          </p:cNvSpPr>
          <p:nvPr>
            <p:ph type="body" sz="quarter" idx="37" hasCustomPrompt="1"/>
          </p:nvPr>
        </p:nvSpPr>
        <p:spPr bwMode="invGray">
          <a:xfrm>
            <a:off x="921791" y="5131143"/>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3</a:t>
            </a:r>
          </a:p>
        </p:txBody>
      </p:sp>
      <p:sp>
        <p:nvSpPr>
          <p:cNvPr id="3" name="Title 1">
            <a:extLst>
              <a:ext uri="{FF2B5EF4-FFF2-40B4-BE49-F238E27FC236}">
                <a16:creationId xmlns:a16="http://schemas.microsoft.com/office/drawing/2014/main" id="{22F11744-4B11-3083-9E88-0F1E6516B75E}"/>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0F96CAD7-6F19-7B5D-FAFA-C6A78DE2CF33}"/>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2" name="Oval 21">
            <a:extLst>
              <a:ext uri="{FF2B5EF4-FFF2-40B4-BE49-F238E27FC236}">
                <a16:creationId xmlns:a16="http://schemas.microsoft.com/office/drawing/2014/main" id="{C4DE6BC6-B6E1-DECB-5873-E21796428CAE}"/>
              </a:ext>
            </a:extLst>
          </p:cNvPr>
          <p:cNvSpPr/>
          <p:nvPr userDrawn="1"/>
        </p:nvSpPr>
        <p:spPr bwMode="invGray">
          <a:xfrm>
            <a:off x="6304379" y="1493944"/>
            <a:ext cx="1219200" cy="1219200"/>
          </a:xfrm>
          <a:prstGeom prst="ellipse">
            <a:avLst/>
          </a:prstGeom>
          <a:gradFill flip="none" rotWithShape="1">
            <a:gsLst>
              <a:gs pos="25000">
                <a:srgbClr val="FF6D43">
                  <a:alpha val="0"/>
                </a:srgbClr>
              </a:gs>
              <a:gs pos="100000">
                <a:srgbClr val="FF6D4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5" name="Oval 22">
            <a:extLst>
              <a:ext uri="{FF2B5EF4-FFF2-40B4-BE49-F238E27FC236}">
                <a16:creationId xmlns:a16="http://schemas.microsoft.com/office/drawing/2014/main" id="{62931ECF-70FD-AD61-1D45-166A380B8232}"/>
              </a:ext>
            </a:extLst>
          </p:cNvPr>
          <p:cNvSpPr/>
          <p:nvPr userDrawn="1"/>
        </p:nvSpPr>
        <p:spPr bwMode="invGray">
          <a:xfrm>
            <a:off x="6304379" y="3151372"/>
            <a:ext cx="1219200" cy="1219200"/>
          </a:xfrm>
          <a:prstGeom prst="ellipse">
            <a:avLst/>
          </a:prstGeom>
          <a:gradFill flip="none" rotWithShape="1">
            <a:gsLst>
              <a:gs pos="25000">
                <a:srgbClr val="002D3C">
                  <a:alpha val="0"/>
                </a:srgbClr>
              </a:gs>
              <a:gs pos="100000">
                <a:srgbClr val="002D3C"/>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6" name="Oval 24">
            <a:extLst>
              <a:ext uri="{FF2B5EF4-FFF2-40B4-BE49-F238E27FC236}">
                <a16:creationId xmlns:a16="http://schemas.microsoft.com/office/drawing/2014/main" id="{230915ED-9D62-540B-B700-15E2D3868A04}"/>
              </a:ext>
            </a:extLst>
          </p:cNvPr>
          <p:cNvSpPr/>
          <p:nvPr userDrawn="1"/>
        </p:nvSpPr>
        <p:spPr bwMode="invGray">
          <a:xfrm>
            <a:off x="6304379" y="4808800"/>
            <a:ext cx="1219200" cy="1219200"/>
          </a:xfrm>
          <a:prstGeom prst="ellipse">
            <a:avLst/>
          </a:prstGeom>
          <a:gradFill flip="none" rotWithShape="1">
            <a:gsLst>
              <a:gs pos="25000">
                <a:srgbClr val="ECECED">
                  <a:alpha val="0"/>
                </a:srgbClr>
              </a:gs>
              <a:gs pos="100000">
                <a:srgbClr val="ECECED"/>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7" name="Text Placeholder 5">
            <a:extLst>
              <a:ext uri="{FF2B5EF4-FFF2-40B4-BE49-F238E27FC236}">
                <a16:creationId xmlns:a16="http://schemas.microsoft.com/office/drawing/2014/main" id="{8C2B56D7-B3F0-4F87-3CF1-4A4B156C6B09}"/>
              </a:ext>
            </a:extLst>
          </p:cNvPr>
          <p:cNvSpPr>
            <a:spLocks noGrp="1"/>
          </p:cNvSpPr>
          <p:nvPr>
            <p:ph type="body" sz="quarter" idx="38" hasCustomPrompt="1"/>
          </p:nvPr>
        </p:nvSpPr>
        <p:spPr bwMode="invGray">
          <a:xfrm>
            <a:off x="7730242" y="1432984"/>
            <a:ext cx="3785576"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8" name="Text Placeholder 5">
            <a:extLst>
              <a:ext uri="{FF2B5EF4-FFF2-40B4-BE49-F238E27FC236}">
                <a16:creationId xmlns:a16="http://schemas.microsoft.com/office/drawing/2014/main" id="{BDC735C4-3118-CB85-84DB-4E9BFD5020CD}"/>
              </a:ext>
            </a:extLst>
          </p:cNvPr>
          <p:cNvSpPr>
            <a:spLocks noGrp="1"/>
          </p:cNvSpPr>
          <p:nvPr>
            <p:ph type="body" sz="quarter" idx="39" hasCustomPrompt="1"/>
          </p:nvPr>
        </p:nvSpPr>
        <p:spPr bwMode="invGray">
          <a:xfrm>
            <a:off x="7730242" y="3090412"/>
            <a:ext cx="3785576"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9" name="Text Placeholder 5">
            <a:extLst>
              <a:ext uri="{FF2B5EF4-FFF2-40B4-BE49-F238E27FC236}">
                <a16:creationId xmlns:a16="http://schemas.microsoft.com/office/drawing/2014/main" id="{D1210FE6-6976-4666-F799-CDE24430678A}"/>
              </a:ext>
            </a:extLst>
          </p:cNvPr>
          <p:cNvSpPr>
            <a:spLocks noGrp="1"/>
          </p:cNvSpPr>
          <p:nvPr>
            <p:ph type="body" sz="quarter" idx="40" hasCustomPrompt="1"/>
          </p:nvPr>
        </p:nvSpPr>
        <p:spPr bwMode="invGray">
          <a:xfrm>
            <a:off x="7730242" y="4747840"/>
            <a:ext cx="3785576"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10" name="Text Placeholder 5">
            <a:extLst>
              <a:ext uri="{FF2B5EF4-FFF2-40B4-BE49-F238E27FC236}">
                <a16:creationId xmlns:a16="http://schemas.microsoft.com/office/drawing/2014/main" id="{B584B49D-6D30-E2DA-47D6-6D51C2ED7CC6}"/>
              </a:ext>
            </a:extLst>
          </p:cNvPr>
          <p:cNvSpPr>
            <a:spLocks noGrp="1"/>
          </p:cNvSpPr>
          <p:nvPr>
            <p:ph type="body" sz="quarter" idx="41" hasCustomPrompt="1"/>
          </p:nvPr>
        </p:nvSpPr>
        <p:spPr bwMode="invGray">
          <a:xfrm>
            <a:off x="6776923" y="1816318"/>
            <a:ext cx="274114" cy="574453"/>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4</a:t>
            </a:r>
          </a:p>
        </p:txBody>
      </p:sp>
      <p:sp>
        <p:nvSpPr>
          <p:cNvPr id="11" name="Text Placeholder 5">
            <a:extLst>
              <a:ext uri="{FF2B5EF4-FFF2-40B4-BE49-F238E27FC236}">
                <a16:creationId xmlns:a16="http://schemas.microsoft.com/office/drawing/2014/main" id="{30A546FA-333A-C246-C86A-EC51E7616193}"/>
              </a:ext>
            </a:extLst>
          </p:cNvPr>
          <p:cNvSpPr>
            <a:spLocks noGrp="1"/>
          </p:cNvSpPr>
          <p:nvPr>
            <p:ph type="body" sz="quarter" idx="42" hasCustomPrompt="1"/>
          </p:nvPr>
        </p:nvSpPr>
        <p:spPr bwMode="invGray">
          <a:xfrm>
            <a:off x="6775320" y="3473746"/>
            <a:ext cx="277320" cy="574453"/>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5</a:t>
            </a:r>
          </a:p>
        </p:txBody>
      </p:sp>
      <p:sp>
        <p:nvSpPr>
          <p:cNvPr id="12" name="Text Placeholder 5">
            <a:extLst>
              <a:ext uri="{FF2B5EF4-FFF2-40B4-BE49-F238E27FC236}">
                <a16:creationId xmlns:a16="http://schemas.microsoft.com/office/drawing/2014/main" id="{5D20F520-0B6E-4E0F-0006-29E7BD1317CE}"/>
              </a:ext>
            </a:extLst>
          </p:cNvPr>
          <p:cNvSpPr>
            <a:spLocks noGrp="1"/>
          </p:cNvSpPr>
          <p:nvPr>
            <p:ph type="body" sz="quarter" idx="43" hasCustomPrompt="1"/>
          </p:nvPr>
        </p:nvSpPr>
        <p:spPr bwMode="invGray">
          <a:xfrm>
            <a:off x="6765702" y="5131174"/>
            <a:ext cx="296556" cy="574453"/>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6</a:t>
            </a:r>
          </a:p>
        </p:txBody>
      </p:sp>
    </p:spTree>
    <p:extLst>
      <p:ext uri="{BB962C8B-B14F-4D97-AF65-F5344CB8AC3E}">
        <p14:creationId xmlns:p14="http://schemas.microsoft.com/office/powerpoint/2010/main" val="2753531573"/>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itle Slide - Deep blu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A3B2FA-F421-A0DB-E0D6-5EA5F350BA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8791D0FA-6B99-42E5-B721-5BEB4B07EF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
        <p:nvSpPr>
          <p:cNvPr id="2" name="Title 1">
            <a:extLst>
              <a:ext uri="{FF2B5EF4-FFF2-40B4-BE49-F238E27FC236}">
                <a16:creationId xmlns:a16="http://schemas.microsoft.com/office/drawing/2014/main" id="{A077BA4E-0064-451B-B04F-30179C0144FC}"/>
              </a:ext>
            </a:extLst>
          </p:cNvPr>
          <p:cNvSpPr>
            <a:spLocks noGrp="1"/>
          </p:cNvSpPr>
          <p:nvPr>
            <p:ph type="ctrTitle" hasCustomPrompt="1"/>
          </p:nvPr>
        </p:nvSpPr>
        <p:spPr>
          <a:xfrm>
            <a:off x="804016" y="2853868"/>
            <a:ext cx="9144000" cy="1137797"/>
          </a:xfrm>
          <a:prstGeom prst="rect">
            <a:avLst/>
          </a:prstGeom>
        </p:spPr>
        <p:txBody>
          <a:bodyPr anchor="b">
            <a:noAutofit/>
          </a:bodyPr>
          <a:lstStyle>
            <a:lvl1pPr algn="l">
              <a:lnSpc>
                <a:spcPct val="100000"/>
              </a:lnSpc>
              <a:defRPr sz="3800" spc="0">
                <a:solidFill>
                  <a:schemeClr val="bg1"/>
                </a:solidFill>
                <a:latin typeface="Montserrat SemiBold" pitchFamily="2" charset="0"/>
              </a:defRPr>
            </a:lvl1pPr>
          </a:lstStyle>
          <a:p>
            <a:r>
              <a:rPr lang="en-NL" dirty="0"/>
              <a:t>Title of the presentation</a:t>
            </a:r>
            <a:br>
              <a:rPr lang="en-NL" dirty="0"/>
            </a:br>
            <a:r>
              <a:rPr lang="en-NL" dirty="0"/>
              <a:t>Montserrat Semibold 38 pt</a:t>
            </a:r>
            <a:endParaRPr lang="nl-NL" dirty="0"/>
          </a:p>
        </p:txBody>
      </p:sp>
      <p:sp>
        <p:nvSpPr>
          <p:cNvPr id="3" name="Subtitle 2">
            <a:extLst>
              <a:ext uri="{FF2B5EF4-FFF2-40B4-BE49-F238E27FC236}">
                <a16:creationId xmlns:a16="http://schemas.microsoft.com/office/drawing/2014/main" id="{5B733730-E338-44D3-B4DD-6CA6D568E317}"/>
              </a:ext>
            </a:extLst>
          </p:cNvPr>
          <p:cNvSpPr>
            <a:spLocks noGrp="1"/>
          </p:cNvSpPr>
          <p:nvPr>
            <p:ph type="subTitle" idx="1" hasCustomPrompt="1"/>
          </p:nvPr>
        </p:nvSpPr>
        <p:spPr>
          <a:xfrm>
            <a:off x="797609" y="4015145"/>
            <a:ext cx="9144000" cy="551218"/>
          </a:xfrm>
          <a:prstGeom prst="rect">
            <a:avLst/>
          </a:prstGeom>
        </p:spPr>
        <p:txBody>
          <a:bodyPr anchor="t" anchorCtr="0">
            <a:noAutofit/>
          </a:bodyPr>
          <a:lstStyle>
            <a:lvl1pPr marL="0" indent="0" algn="l">
              <a:buNone/>
              <a:defRPr sz="2100">
                <a:solidFill>
                  <a:schemeClr val="bg1"/>
                </a:solidFill>
                <a:latin typeface="Montserrat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of the presentation Montserrat Medium 21pt</a:t>
            </a:r>
          </a:p>
        </p:txBody>
      </p:sp>
      <p:sp>
        <p:nvSpPr>
          <p:cNvPr id="14" name="Text Placeholder 16">
            <a:extLst>
              <a:ext uri="{FF2B5EF4-FFF2-40B4-BE49-F238E27FC236}">
                <a16:creationId xmlns:a16="http://schemas.microsoft.com/office/drawing/2014/main" id="{813D7097-1C5E-47D8-B397-E0B82109BDA0}"/>
              </a:ext>
            </a:extLst>
          </p:cNvPr>
          <p:cNvSpPr>
            <a:spLocks noGrp="1"/>
          </p:cNvSpPr>
          <p:nvPr>
            <p:ph type="body" sz="quarter" idx="13" hasCustomPrompt="1"/>
          </p:nvPr>
        </p:nvSpPr>
        <p:spPr bwMode="invGray">
          <a:xfrm>
            <a:off x="893590" y="5866179"/>
            <a:ext cx="3201843" cy="624251"/>
          </a:xfrm>
          <a:prstGeom prst="rect">
            <a:avLst/>
          </a:prstGeom>
        </p:spPr>
        <p:txBody>
          <a:bodyPr wrap="none" lIns="0" tIns="0" rIns="0" bIns="0" anchor="b">
            <a:noAutofit/>
          </a:bodyPr>
          <a:lstStyle>
            <a:lvl1pPr marL="0" indent="0" algn="l" defTabSz="914400" rtl="0" eaLnBrk="1" latinLnBrk="0" hangingPunct="1">
              <a:lnSpc>
                <a:spcPct val="100000"/>
              </a:lnSpc>
              <a:spcBef>
                <a:spcPts val="0"/>
              </a:spcBef>
              <a:spcAft>
                <a:spcPts val="0"/>
              </a:spcAft>
              <a:buClr>
                <a:srgbClr val="0588E8"/>
              </a:buClr>
              <a:buSzPct val="85000"/>
              <a:buFont typeface="Lucida Sans Unicode" pitchFamily="34" charset="0"/>
              <a:buNone/>
              <a:defRPr lang="en-US" sz="1200" kern="1200" baseline="0" dirty="0" smtClean="0">
                <a:solidFill>
                  <a:schemeClr val="bg1"/>
                </a:solidFill>
                <a:latin typeface="Montserrat Medium" pitchFamily="2" charset="0"/>
                <a:ea typeface="Verdana" pitchFamily="34" charset="0"/>
                <a:cs typeface="Montserrat Medium" pitchFamily="2" charset="0"/>
              </a:defRPr>
            </a:lvl1pPr>
            <a:lvl2pPr marL="0" indent="0" algn="l" defTabSz="914400" rtl="0" eaLnBrk="1" latinLnBrk="0" hangingPunct="1">
              <a:lnSpc>
                <a:spcPct val="100000"/>
              </a:lnSpc>
              <a:spcBef>
                <a:spcPts val="0"/>
              </a:spcBef>
              <a:spcAft>
                <a:spcPts val="0"/>
              </a:spcAft>
              <a:buClr>
                <a:srgbClr val="0588E8"/>
              </a:buClr>
              <a:buSzPct val="85000"/>
              <a:buFont typeface="Lucida Sans Unicode" pitchFamily="34" charset="0"/>
              <a:buNone/>
              <a:defRPr lang="en-US" sz="1200" kern="1200" baseline="0" dirty="0" smtClean="0">
                <a:solidFill>
                  <a:schemeClr val="bg1"/>
                </a:solidFill>
                <a:latin typeface="Montserrat Medium" pitchFamily="2" charset="0"/>
                <a:ea typeface="Verdana" pitchFamily="34" charset="0"/>
                <a:cs typeface="Montserrat Medium" pitchFamily="2" charset="0"/>
              </a:defRPr>
            </a:lvl2pPr>
            <a:lvl3pPr marL="0" indent="0" algn="l" defTabSz="914400" rtl="0" eaLnBrk="1" latinLnBrk="0" hangingPunct="1">
              <a:spcBef>
                <a:spcPts val="0"/>
              </a:spcBef>
              <a:spcAft>
                <a:spcPts val="0"/>
              </a:spcAft>
              <a:buClr>
                <a:srgbClr val="0588E8"/>
              </a:buClr>
              <a:buSzPct val="85000"/>
              <a:buFont typeface="Lucida Sans Unicode" pitchFamily="34" charset="0"/>
              <a:buNone/>
              <a:defRPr lang="en-US" sz="1200" kern="1200" baseline="0" dirty="0" smtClean="0">
                <a:solidFill>
                  <a:srgbClr val="808080"/>
                </a:solidFill>
                <a:latin typeface="Raleway Light" pitchFamily="2" charset="0"/>
                <a:ea typeface="Verdana" pitchFamily="34" charset="0"/>
                <a:cs typeface="Verdana" pitchFamily="34" charset="0"/>
              </a:defRPr>
            </a:lvl3pPr>
          </a:lstStyle>
          <a:p>
            <a:pPr marL="0" marR="0" lvl="0" indent="0" algn="l" defTabSz="914400" rtl="0" eaLnBrk="1" fontAlgn="auto" latinLnBrk="0" hangingPunct="1">
              <a:lnSpc>
                <a:spcPct val="100000"/>
              </a:lnSpc>
              <a:spcBef>
                <a:spcPts val="0"/>
              </a:spcBef>
              <a:spcAft>
                <a:spcPts val="0"/>
              </a:spcAft>
              <a:buClr>
                <a:srgbClr val="0588E8"/>
              </a:buClr>
              <a:buSzPct val="85000"/>
              <a:buFont typeface="Lucida Sans Unicode" pitchFamily="34" charset="0"/>
              <a:buNone/>
              <a:tabLst/>
              <a:defRPr/>
            </a:pPr>
            <a:r>
              <a:rPr lang="en-US" dirty="0"/>
              <a:t>Presenter Name</a:t>
            </a:r>
            <a:br>
              <a:rPr lang="en-NL" dirty="0"/>
            </a:br>
            <a:r>
              <a:rPr lang="en-US" dirty="0"/>
              <a:t>Job Title</a:t>
            </a:r>
            <a:br>
              <a:rPr lang="en-NL" dirty="0"/>
            </a:br>
            <a:r>
              <a:rPr lang="en-NL" dirty="0"/>
              <a:t>DD/MM/YYYY</a:t>
            </a:r>
            <a:endParaRPr lang="en-US" dirty="0"/>
          </a:p>
        </p:txBody>
      </p:sp>
    </p:spTree>
    <p:extLst>
      <p:ext uri="{BB962C8B-B14F-4D97-AF65-F5344CB8AC3E}">
        <p14:creationId xmlns:p14="http://schemas.microsoft.com/office/powerpoint/2010/main" val="42846961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Index">
    <p:spTree>
      <p:nvGrpSpPr>
        <p:cNvPr id="1" name=""/>
        <p:cNvGrpSpPr/>
        <p:nvPr/>
      </p:nvGrpSpPr>
      <p:grpSpPr>
        <a:xfrm>
          <a:off x="0" y="0"/>
          <a:ext cx="0" cy="0"/>
          <a:chOff x="0" y="0"/>
          <a:chExt cx="0" cy="0"/>
        </a:xfrm>
      </p:grpSpPr>
      <p:pic>
        <p:nvPicPr>
          <p:cNvPr id="4" name="Picture 3" descr="A picture containing table, console table, dining table&#10;&#10;Description automatically generated">
            <a:extLst>
              <a:ext uri="{FF2B5EF4-FFF2-40B4-BE49-F238E27FC236}">
                <a16:creationId xmlns:a16="http://schemas.microsoft.com/office/drawing/2014/main" id="{E2D43428-E7CE-81FF-FD78-2DD7198CB0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3F786AD-7708-487E-982A-6BAEF70EF886}"/>
              </a:ext>
            </a:extLst>
          </p:cNvPr>
          <p:cNvSpPr>
            <a:spLocks noGrp="1"/>
          </p:cNvSpPr>
          <p:nvPr>
            <p:ph type="title" hasCustomPrompt="1"/>
          </p:nvPr>
        </p:nvSpPr>
        <p:spPr>
          <a:xfrm>
            <a:off x="799288" y="1559880"/>
            <a:ext cx="10515600" cy="401638"/>
          </a:xfrm>
          <a:prstGeom prst="rect">
            <a:avLst/>
          </a:prstGeom>
        </p:spPr>
        <p:txBody>
          <a:bodyPr>
            <a:noAutofit/>
          </a:bodyPr>
          <a:lstStyle>
            <a:lvl1pPr>
              <a:defRPr sz="2400">
                <a:solidFill>
                  <a:srgbClr val="000000"/>
                </a:solidFill>
                <a:latin typeface="Montserrat Bold" panose="00000800000000000000" pitchFamily="2" charset="0"/>
              </a:defRPr>
            </a:lvl1pPr>
          </a:lstStyle>
          <a:p>
            <a:r>
              <a:rPr lang="en-NL" dirty="0"/>
              <a:t>Content overview</a:t>
            </a:r>
            <a:endParaRPr lang="nl-NL" dirty="0"/>
          </a:p>
        </p:txBody>
      </p:sp>
      <p:pic>
        <p:nvPicPr>
          <p:cNvPr id="7" name="Graphic 6">
            <a:extLst>
              <a:ext uri="{FF2B5EF4-FFF2-40B4-BE49-F238E27FC236}">
                <a16:creationId xmlns:a16="http://schemas.microsoft.com/office/drawing/2014/main" id="{70523335-FB70-41A4-AD57-4B5B78CEC3D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
        <p:nvSpPr>
          <p:cNvPr id="10" name="Text Placeholder 6">
            <a:extLst>
              <a:ext uri="{FF2B5EF4-FFF2-40B4-BE49-F238E27FC236}">
                <a16:creationId xmlns:a16="http://schemas.microsoft.com/office/drawing/2014/main" id="{AEDB5558-BADD-4E8F-9403-A6C600434F75}"/>
              </a:ext>
            </a:extLst>
          </p:cNvPr>
          <p:cNvSpPr>
            <a:spLocks noGrp="1"/>
          </p:cNvSpPr>
          <p:nvPr>
            <p:ph type="body" sz="quarter" idx="10" hasCustomPrompt="1"/>
          </p:nvPr>
        </p:nvSpPr>
        <p:spPr bwMode="invGray">
          <a:xfrm>
            <a:off x="893590" y="2880691"/>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1" name="Text Placeholder 6">
            <a:extLst>
              <a:ext uri="{FF2B5EF4-FFF2-40B4-BE49-F238E27FC236}">
                <a16:creationId xmlns:a16="http://schemas.microsoft.com/office/drawing/2014/main" id="{5F634F97-7035-4B6B-BE58-509E7F343F2A}"/>
              </a:ext>
            </a:extLst>
          </p:cNvPr>
          <p:cNvSpPr>
            <a:spLocks noGrp="1"/>
          </p:cNvSpPr>
          <p:nvPr>
            <p:ph type="body" sz="quarter" idx="16" hasCustomPrompt="1"/>
          </p:nvPr>
        </p:nvSpPr>
        <p:spPr bwMode="invGray">
          <a:xfrm>
            <a:off x="893590" y="2651010"/>
            <a:ext cx="215363"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US" dirty="0"/>
              <a:t>01</a:t>
            </a:r>
          </a:p>
        </p:txBody>
      </p:sp>
      <p:sp>
        <p:nvSpPr>
          <p:cNvPr id="14" name="Text Placeholder 6">
            <a:extLst>
              <a:ext uri="{FF2B5EF4-FFF2-40B4-BE49-F238E27FC236}">
                <a16:creationId xmlns:a16="http://schemas.microsoft.com/office/drawing/2014/main" id="{97D8FDAA-46B6-4B52-802A-C25AF0584061}"/>
              </a:ext>
            </a:extLst>
          </p:cNvPr>
          <p:cNvSpPr>
            <a:spLocks noGrp="1"/>
          </p:cNvSpPr>
          <p:nvPr>
            <p:ph type="body" sz="quarter" idx="17" hasCustomPrompt="1"/>
          </p:nvPr>
        </p:nvSpPr>
        <p:spPr bwMode="invGray">
          <a:xfrm>
            <a:off x="893590" y="4031378"/>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5" name="Text Placeholder 6">
            <a:extLst>
              <a:ext uri="{FF2B5EF4-FFF2-40B4-BE49-F238E27FC236}">
                <a16:creationId xmlns:a16="http://schemas.microsoft.com/office/drawing/2014/main" id="{4AC6D1B7-B40B-4502-823B-14AA1F1D3DF1}"/>
              </a:ext>
            </a:extLst>
          </p:cNvPr>
          <p:cNvSpPr>
            <a:spLocks noGrp="1"/>
          </p:cNvSpPr>
          <p:nvPr>
            <p:ph type="body" sz="quarter" idx="18" hasCustomPrompt="1"/>
          </p:nvPr>
        </p:nvSpPr>
        <p:spPr bwMode="invGray">
          <a:xfrm>
            <a:off x="893590" y="3797363"/>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02</a:t>
            </a:r>
            <a:endParaRPr lang="en-US" dirty="0"/>
          </a:p>
        </p:txBody>
      </p:sp>
      <p:sp>
        <p:nvSpPr>
          <p:cNvPr id="18" name="Text Placeholder 6">
            <a:extLst>
              <a:ext uri="{FF2B5EF4-FFF2-40B4-BE49-F238E27FC236}">
                <a16:creationId xmlns:a16="http://schemas.microsoft.com/office/drawing/2014/main" id="{9E604DA7-4CE1-46AD-82EE-262FEDB3C0BE}"/>
              </a:ext>
            </a:extLst>
          </p:cNvPr>
          <p:cNvSpPr>
            <a:spLocks noGrp="1"/>
          </p:cNvSpPr>
          <p:nvPr>
            <p:ph type="body" sz="quarter" idx="19" hasCustomPrompt="1"/>
          </p:nvPr>
        </p:nvSpPr>
        <p:spPr bwMode="invGray">
          <a:xfrm>
            <a:off x="893590" y="5186399"/>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9" name="Text Placeholder 6">
            <a:extLst>
              <a:ext uri="{FF2B5EF4-FFF2-40B4-BE49-F238E27FC236}">
                <a16:creationId xmlns:a16="http://schemas.microsoft.com/office/drawing/2014/main" id="{5E558F66-781A-427E-A26B-03CC8BB4BFEE}"/>
              </a:ext>
            </a:extLst>
          </p:cNvPr>
          <p:cNvSpPr>
            <a:spLocks noGrp="1"/>
          </p:cNvSpPr>
          <p:nvPr>
            <p:ph type="body" sz="quarter" idx="20" hasCustomPrompt="1"/>
          </p:nvPr>
        </p:nvSpPr>
        <p:spPr bwMode="invGray">
          <a:xfrm>
            <a:off x="893590" y="4956718"/>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03</a:t>
            </a:r>
            <a:endParaRPr lang="en-US" dirty="0"/>
          </a:p>
        </p:txBody>
      </p:sp>
      <p:sp>
        <p:nvSpPr>
          <p:cNvPr id="22" name="Text Placeholder 6">
            <a:extLst>
              <a:ext uri="{FF2B5EF4-FFF2-40B4-BE49-F238E27FC236}">
                <a16:creationId xmlns:a16="http://schemas.microsoft.com/office/drawing/2014/main" id="{38C80B47-9195-4AE5-BFBD-92C82687B9EB}"/>
              </a:ext>
            </a:extLst>
          </p:cNvPr>
          <p:cNvSpPr>
            <a:spLocks noGrp="1"/>
          </p:cNvSpPr>
          <p:nvPr>
            <p:ph type="body" sz="quarter" idx="21" hasCustomPrompt="1"/>
          </p:nvPr>
        </p:nvSpPr>
        <p:spPr bwMode="invGray">
          <a:xfrm>
            <a:off x="5279966" y="2880691"/>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3" name="Text Placeholder 6">
            <a:extLst>
              <a:ext uri="{FF2B5EF4-FFF2-40B4-BE49-F238E27FC236}">
                <a16:creationId xmlns:a16="http://schemas.microsoft.com/office/drawing/2014/main" id="{72ADF441-DA8A-49D0-B08F-29F272372858}"/>
              </a:ext>
            </a:extLst>
          </p:cNvPr>
          <p:cNvSpPr>
            <a:spLocks noGrp="1"/>
          </p:cNvSpPr>
          <p:nvPr>
            <p:ph type="body" sz="quarter" idx="22" hasCustomPrompt="1"/>
          </p:nvPr>
        </p:nvSpPr>
        <p:spPr bwMode="invGray">
          <a:xfrm>
            <a:off x="5279966" y="2651010"/>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04</a:t>
            </a:r>
            <a:endParaRPr lang="en-US" dirty="0"/>
          </a:p>
        </p:txBody>
      </p:sp>
      <p:sp>
        <p:nvSpPr>
          <p:cNvPr id="24" name="Text Placeholder 6">
            <a:extLst>
              <a:ext uri="{FF2B5EF4-FFF2-40B4-BE49-F238E27FC236}">
                <a16:creationId xmlns:a16="http://schemas.microsoft.com/office/drawing/2014/main" id="{64E4BE7A-DC71-466F-9000-5AC0BB4C5C73}"/>
              </a:ext>
            </a:extLst>
          </p:cNvPr>
          <p:cNvSpPr>
            <a:spLocks noGrp="1"/>
          </p:cNvSpPr>
          <p:nvPr>
            <p:ph type="body" sz="quarter" idx="23" hasCustomPrompt="1"/>
          </p:nvPr>
        </p:nvSpPr>
        <p:spPr bwMode="invGray">
          <a:xfrm>
            <a:off x="5279966" y="4031378"/>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5" name="Text Placeholder 6">
            <a:extLst>
              <a:ext uri="{FF2B5EF4-FFF2-40B4-BE49-F238E27FC236}">
                <a16:creationId xmlns:a16="http://schemas.microsoft.com/office/drawing/2014/main" id="{F2C5BF79-33AB-4E0A-9B89-4EFF2018707C}"/>
              </a:ext>
            </a:extLst>
          </p:cNvPr>
          <p:cNvSpPr>
            <a:spLocks noGrp="1"/>
          </p:cNvSpPr>
          <p:nvPr>
            <p:ph type="body" sz="quarter" idx="24" hasCustomPrompt="1"/>
          </p:nvPr>
        </p:nvSpPr>
        <p:spPr bwMode="invGray">
          <a:xfrm>
            <a:off x="5279966" y="3801697"/>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05</a:t>
            </a:r>
            <a:endParaRPr lang="en-US" dirty="0"/>
          </a:p>
        </p:txBody>
      </p:sp>
      <p:sp>
        <p:nvSpPr>
          <p:cNvPr id="26" name="Text Placeholder 6">
            <a:extLst>
              <a:ext uri="{FF2B5EF4-FFF2-40B4-BE49-F238E27FC236}">
                <a16:creationId xmlns:a16="http://schemas.microsoft.com/office/drawing/2014/main" id="{0E3806AC-4E53-4B01-965E-713729C41274}"/>
              </a:ext>
            </a:extLst>
          </p:cNvPr>
          <p:cNvSpPr>
            <a:spLocks noGrp="1"/>
          </p:cNvSpPr>
          <p:nvPr>
            <p:ph type="body" sz="quarter" idx="25" hasCustomPrompt="1"/>
          </p:nvPr>
        </p:nvSpPr>
        <p:spPr bwMode="invGray">
          <a:xfrm>
            <a:off x="5279966" y="5186399"/>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7" name="Text Placeholder 6">
            <a:extLst>
              <a:ext uri="{FF2B5EF4-FFF2-40B4-BE49-F238E27FC236}">
                <a16:creationId xmlns:a16="http://schemas.microsoft.com/office/drawing/2014/main" id="{FCB81010-191E-4C08-9B03-840E000449D8}"/>
              </a:ext>
            </a:extLst>
          </p:cNvPr>
          <p:cNvSpPr>
            <a:spLocks noGrp="1"/>
          </p:cNvSpPr>
          <p:nvPr>
            <p:ph type="body" sz="quarter" idx="26" hasCustomPrompt="1"/>
          </p:nvPr>
        </p:nvSpPr>
        <p:spPr bwMode="invGray">
          <a:xfrm>
            <a:off x="5279966" y="4956718"/>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06</a:t>
            </a:r>
            <a:endParaRPr lang="en-US" dirty="0"/>
          </a:p>
        </p:txBody>
      </p:sp>
      <p:sp>
        <p:nvSpPr>
          <p:cNvPr id="28" name="Slide Number Placeholder 5">
            <a:extLst>
              <a:ext uri="{FF2B5EF4-FFF2-40B4-BE49-F238E27FC236}">
                <a16:creationId xmlns:a16="http://schemas.microsoft.com/office/drawing/2014/main" id="{14DE181C-BE61-4217-8210-ADD157DC0C46}"/>
              </a:ext>
            </a:extLst>
          </p:cNvPr>
          <p:cNvSpPr>
            <a:spLocks noGrp="1"/>
          </p:cNvSpPr>
          <p:nvPr>
            <p:ph type="sldNum" sz="quarter" idx="4"/>
          </p:nvPr>
        </p:nvSpPr>
        <p:spPr>
          <a:xfrm>
            <a:off x="11330609" y="6201536"/>
            <a:ext cx="458064" cy="216025"/>
          </a:xfrm>
          <a:prstGeom prst="rect">
            <a:avLst/>
          </a:prstGeom>
        </p:spPr>
        <p:txBody>
          <a:bodyPr vert="horz" lIns="91440" tIns="45720" rIns="91440" bIns="45720" rtlCol="0" anchor="ctr"/>
          <a:lstStyle>
            <a:lvl1pPr algn="r">
              <a:defRPr sz="1200">
                <a:solidFill>
                  <a:schemeClr val="tx1"/>
                </a:solidFill>
                <a:latin typeface="Montserrat SemiBold" pitchFamily="2" charset="0"/>
                <a:ea typeface="Verdana" pitchFamily="34" charset="0"/>
                <a:cs typeface="Montserrat SemiBold" pitchFamily="2" charset="0"/>
              </a:defRPr>
            </a:lvl1pPr>
          </a:lstStyle>
          <a:p>
            <a:fld id="{DAF489CC-3B7A-4DA5-A8C0-4984788D0EC5}" type="slidenum">
              <a:rPr lang="nl-NL" smtClean="0"/>
              <a:pPr/>
              <a:t>‹N°›</a:t>
            </a:fld>
            <a:endParaRPr lang="nl-NL" dirty="0"/>
          </a:p>
        </p:txBody>
      </p:sp>
    </p:spTree>
    <p:extLst>
      <p:ext uri="{BB962C8B-B14F-4D97-AF65-F5344CB8AC3E}">
        <p14:creationId xmlns:p14="http://schemas.microsoft.com/office/powerpoint/2010/main" val="7653295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2_Divider orange">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ADC064ED-B54A-0109-6D08-0E409F8DF7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rgbClr val="000000"/>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rgbClr val="000000"/>
                </a:solidFill>
                <a:latin typeface="Montserrat SemiBold" pitchFamily="2" charset="0"/>
              </a:defRPr>
            </a:lvl1pPr>
          </a:lstStyle>
          <a:p>
            <a:pPr lvl="0"/>
            <a:r>
              <a:rPr lang="en-US" dirty="0"/>
              <a:t>0#</a:t>
            </a:r>
          </a:p>
        </p:txBody>
      </p:sp>
      <p:pic>
        <p:nvPicPr>
          <p:cNvPr id="3" name="Graphic 2">
            <a:extLst>
              <a:ext uri="{FF2B5EF4-FFF2-40B4-BE49-F238E27FC236}">
                <a16:creationId xmlns:a16="http://schemas.microsoft.com/office/drawing/2014/main" id="{3C0398DE-CF0C-5012-2611-0B0EF667F9F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Tree>
    <p:extLst>
      <p:ext uri="{BB962C8B-B14F-4D97-AF65-F5344CB8AC3E}">
        <p14:creationId xmlns:p14="http://schemas.microsoft.com/office/powerpoint/2010/main" val="21664726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2_Divider deep blue">
    <p:spTree>
      <p:nvGrpSpPr>
        <p:cNvPr id="1" name=""/>
        <p:cNvGrpSpPr/>
        <p:nvPr/>
      </p:nvGrpSpPr>
      <p:grpSpPr>
        <a:xfrm>
          <a:off x="0" y="0"/>
          <a:ext cx="0" cy="0"/>
          <a:chOff x="0" y="0"/>
          <a:chExt cx="0" cy="0"/>
        </a:xfrm>
      </p:grpSpPr>
      <p:pic>
        <p:nvPicPr>
          <p:cNvPr id="4" name="Picture 3" descr="A picture containing text, table, stand&#10;&#10;Description automatically generated">
            <a:extLst>
              <a:ext uri="{FF2B5EF4-FFF2-40B4-BE49-F238E27FC236}">
                <a16:creationId xmlns:a16="http://schemas.microsoft.com/office/drawing/2014/main" id="{3C32FCEC-9ABA-D91A-02FB-FE0A352CB5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chemeClr val="bg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chemeClr val="bg1"/>
                </a:solidFill>
                <a:latin typeface="Montserrat SemiBold" pitchFamily="2" charset="0"/>
              </a:defRPr>
            </a:lvl1pPr>
          </a:lstStyle>
          <a:p>
            <a:pPr lvl="0"/>
            <a:r>
              <a:rPr lang="en-US" dirty="0"/>
              <a:t>0#</a:t>
            </a:r>
          </a:p>
        </p:txBody>
      </p:sp>
      <p:pic>
        <p:nvPicPr>
          <p:cNvPr id="3" name="Graphic 2">
            <a:extLst>
              <a:ext uri="{FF2B5EF4-FFF2-40B4-BE49-F238E27FC236}">
                <a16:creationId xmlns:a16="http://schemas.microsoft.com/office/drawing/2014/main" id="{3C0398DE-CF0C-5012-2611-0B0EF667F9F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Tree>
    <p:extLst>
      <p:ext uri="{BB962C8B-B14F-4D97-AF65-F5344CB8AC3E}">
        <p14:creationId xmlns:p14="http://schemas.microsoft.com/office/powerpoint/2010/main" val="900902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2_Divider grey">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3B9BC70B-E23E-6826-2D7D-170A98E295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rgbClr val="000000"/>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rgbClr val="000000"/>
                </a:solidFill>
                <a:latin typeface="Montserrat SemiBold" pitchFamily="2" charset="0"/>
              </a:defRPr>
            </a:lvl1pPr>
          </a:lstStyle>
          <a:p>
            <a:pPr lvl="0"/>
            <a:r>
              <a:rPr lang="en-US" dirty="0"/>
              <a:t>0#</a:t>
            </a:r>
          </a:p>
        </p:txBody>
      </p:sp>
      <p:pic>
        <p:nvPicPr>
          <p:cNvPr id="3" name="Graphic 2">
            <a:extLst>
              <a:ext uri="{FF2B5EF4-FFF2-40B4-BE49-F238E27FC236}">
                <a16:creationId xmlns:a16="http://schemas.microsoft.com/office/drawing/2014/main" id="{3C0398DE-CF0C-5012-2611-0B0EF667F9F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Tree>
    <p:extLst>
      <p:ext uri="{BB962C8B-B14F-4D97-AF65-F5344CB8AC3E}">
        <p14:creationId xmlns:p14="http://schemas.microsoft.com/office/powerpoint/2010/main" val="11659999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2_Divider with image - orange">
    <p:bg>
      <p:bgPr>
        <a:gradFill>
          <a:gsLst>
            <a:gs pos="0">
              <a:srgbClr val="FF6D43"/>
            </a:gs>
            <a:gs pos="100000">
              <a:srgbClr val="E55C3C"/>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tx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tx1"/>
                </a:solidFill>
                <a:latin typeface="Montserrat SemiBold" pitchFamily="2" charset="0"/>
              </a:defRPr>
            </a:lvl1pPr>
          </a:lstStyle>
          <a:p>
            <a:pPr lvl="0"/>
            <a:r>
              <a:rPr lang="en-US" dirty="0"/>
              <a:t>0#</a:t>
            </a:r>
          </a:p>
        </p:txBody>
      </p:sp>
      <p:pic>
        <p:nvPicPr>
          <p:cNvPr id="13" name="Graphic 12">
            <a:extLst>
              <a:ext uri="{FF2B5EF4-FFF2-40B4-BE49-F238E27FC236}">
                <a16:creationId xmlns:a16="http://schemas.microsoft.com/office/drawing/2014/main" id="{A53A17A6-5D4E-4132-A874-B1C2B83253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3590" y="892407"/>
            <a:ext cx="1901614" cy="340326"/>
          </a:xfrm>
          <a:prstGeom prst="rect">
            <a:avLst/>
          </a:prstGeom>
        </p:spPr>
      </p:pic>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tx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4662195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2_Divider with image - deep blue">
    <p:bg>
      <p:bgPr>
        <a:gradFill>
          <a:gsLst>
            <a:gs pos="0">
              <a:srgbClr val="1B4859"/>
            </a:gs>
            <a:gs pos="75000">
              <a:srgbClr val="002D3C"/>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bg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bg1"/>
                </a:solidFill>
                <a:latin typeface="Montserrat SemiBold" pitchFamily="2" charset="0"/>
              </a:defRPr>
            </a:lvl1pPr>
          </a:lstStyle>
          <a:p>
            <a:pPr lvl="0"/>
            <a:r>
              <a:rPr lang="en-US" dirty="0"/>
              <a:t>0#</a:t>
            </a:r>
          </a:p>
        </p:txBody>
      </p:sp>
      <p:pic>
        <p:nvPicPr>
          <p:cNvPr id="13" name="Graphic 12">
            <a:extLst>
              <a:ext uri="{FF2B5EF4-FFF2-40B4-BE49-F238E27FC236}">
                <a16:creationId xmlns:a16="http://schemas.microsoft.com/office/drawing/2014/main" id="{A53A17A6-5D4E-4132-A874-B1C2B83253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3590" y="892407"/>
            <a:ext cx="1901614" cy="340326"/>
          </a:xfrm>
          <a:prstGeom prst="rect">
            <a:avLst/>
          </a:prstGeom>
        </p:spPr>
      </p:pic>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bg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678197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 orange">
    <p:bg>
      <p:bgPr>
        <a:gradFill>
          <a:gsLst>
            <a:gs pos="0">
              <a:srgbClr val="FF6D43"/>
            </a:gs>
            <a:gs pos="100000">
              <a:srgbClr val="E55C3C"/>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tx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tx1"/>
                </a:solidFill>
                <a:latin typeface="Montserrat SemiBold" pitchFamily="2" charset="0"/>
              </a:defRPr>
            </a:lvl1pPr>
          </a:lstStyle>
          <a:p>
            <a:pPr lvl="0"/>
            <a:r>
              <a:rPr lang="en-US" dirty="0"/>
              <a:t>0#</a:t>
            </a:r>
          </a:p>
        </p:txBody>
      </p:sp>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tx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33511270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2_Divider with image - grey">
    <p:bg>
      <p:bgPr>
        <a:gradFill>
          <a:gsLst>
            <a:gs pos="0">
              <a:srgbClr val="ECECED"/>
            </a:gs>
            <a:gs pos="100000">
              <a:srgbClr val="D1D1D1">
                <a:alpha val="6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tx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tx1"/>
                </a:solidFill>
                <a:latin typeface="Montserrat SemiBold" pitchFamily="2" charset="0"/>
              </a:defRPr>
            </a:lvl1pPr>
          </a:lstStyle>
          <a:p>
            <a:pPr lvl="0"/>
            <a:r>
              <a:rPr lang="en-US" dirty="0"/>
              <a:t>0#</a:t>
            </a:r>
          </a:p>
        </p:txBody>
      </p:sp>
      <p:pic>
        <p:nvPicPr>
          <p:cNvPr id="13" name="Graphic 12">
            <a:extLst>
              <a:ext uri="{FF2B5EF4-FFF2-40B4-BE49-F238E27FC236}">
                <a16:creationId xmlns:a16="http://schemas.microsoft.com/office/drawing/2014/main" id="{A53A17A6-5D4E-4132-A874-B1C2B83253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3590" y="892407"/>
            <a:ext cx="1901614" cy="340326"/>
          </a:xfrm>
          <a:prstGeom prst="rect">
            <a:avLst/>
          </a:prstGeom>
        </p:spPr>
      </p:pic>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tx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7488771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96816-C8D8-4D33-ADC6-A0DDE3C6E31E}"/>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5" name="Text Placeholder 4">
            <a:extLst>
              <a:ext uri="{FF2B5EF4-FFF2-40B4-BE49-F238E27FC236}">
                <a16:creationId xmlns:a16="http://schemas.microsoft.com/office/drawing/2014/main" id="{EA2E3C4D-A53B-49B6-90E2-150065B8751E}"/>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6" name="Text Placeholder 5">
            <a:extLst>
              <a:ext uri="{FF2B5EF4-FFF2-40B4-BE49-F238E27FC236}">
                <a16:creationId xmlns:a16="http://schemas.microsoft.com/office/drawing/2014/main" id="{2BAE1A89-9C65-45A4-8923-6131F16037FA}"/>
              </a:ext>
            </a:extLst>
          </p:cNvPr>
          <p:cNvSpPr>
            <a:spLocks noGrp="1"/>
          </p:cNvSpPr>
          <p:nvPr>
            <p:ph type="body" sz="quarter" idx="11"/>
          </p:nvPr>
        </p:nvSpPr>
        <p:spPr>
          <a:xfrm>
            <a:off x="316799" y="1316038"/>
            <a:ext cx="11484000" cy="4637087"/>
          </a:xfrm>
          <a:prstGeom prst="rect">
            <a:avLst/>
          </a:prstGeom>
        </p:spPr>
        <p:txBody>
          <a:bodyPr vert="horz" lIns="91440" tIns="45720" rIns="91440" bIns="45720" rtlCol="0">
            <a:noAutofit/>
          </a:bodyPr>
          <a:lstStyle>
            <a:lvl1pPr>
              <a:defRPr lang="nl-NL" dirty="0"/>
            </a:lvl1pPr>
          </a:lstStyle>
          <a:p>
            <a:pPr lvl="0"/>
            <a:r>
              <a:rPr lang="fr-FR"/>
              <a:t>Cliquez pour modifier les styles du texte du masque</a:t>
            </a:r>
          </a:p>
        </p:txBody>
      </p:sp>
    </p:spTree>
    <p:extLst>
      <p:ext uri="{BB962C8B-B14F-4D97-AF65-F5344CB8AC3E}">
        <p14:creationId xmlns:p14="http://schemas.microsoft.com/office/powerpoint/2010/main" val="24193102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96816-C8D8-4D33-ADC6-A0DDE3C6E31E}"/>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5" name="Text Placeholder 4">
            <a:extLst>
              <a:ext uri="{FF2B5EF4-FFF2-40B4-BE49-F238E27FC236}">
                <a16:creationId xmlns:a16="http://schemas.microsoft.com/office/drawing/2014/main" id="{EA2E3C4D-A53B-49B6-90E2-150065B8751E}"/>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11" name="Text Placeholder 5">
            <a:extLst>
              <a:ext uri="{FF2B5EF4-FFF2-40B4-BE49-F238E27FC236}">
                <a16:creationId xmlns:a16="http://schemas.microsoft.com/office/drawing/2014/main" id="{0F61FD8B-EBAC-431F-8905-95E0C7426B9E}"/>
              </a:ext>
            </a:extLst>
          </p:cNvPr>
          <p:cNvSpPr>
            <a:spLocks noGrp="1"/>
          </p:cNvSpPr>
          <p:nvPr>
            <p:ph type="body" sz="quarter" idx="11"/>
          </p:nvPr>
        </p:nvSpPr>
        <p:spPr>
          <a:xfrm>
            <a:off x="316800" y="1316038"/>
            <a:ext cx="5542569" cy="4637087"/>
          </a:xfrm>
          <a:prstGeom prst="rect">
            <a:avLst/>
          </a:prstGeom>
        </p:spPr>
        <p:txBody>
          <a:bodyPr vert="horz" lIns="91440" tIns="45720" rIns="91440" bIns="45720" rtlCol="0">
            <a:normAutofit/>
          </a:bodyPr>
          <a:lstStyle>
            <a:lvl1pPr>
              <a:defRPr lang="nl-NL" dirty="0"/>
            </a:lvl1pPr>
          </a:lstStyle>
          <a:p>
            <a:pPr lvl="0"/>
            <a:r>
              <a:rPr lang="fr-FR"/>
              <a:t>Cliquez pour modifier les styles du texte du masque</a:t>
            </a:r>
          </a:p>
        </p:txBody>
      </p:sp>
      <p:sp>
        <p:nvSpPr>
          <p:cNvPr id="13" name="Text Placeholder 5">
            <a:extLst>
              <a:ext uri="{FF2B5EF4-FFF2-40B4-BE49-F238E27FC236}">
                <a16:creationId xmlns:a16="http://schemas.microsoft.com/office/drawing/2014/main" id="{74A7F2C9-5B52-4373-9742-E65FC6C6DD35}"/>
              </a:ext>
            </a:extLst>
          </p:cNvPr>
          <p:cNvSpPr>
            <a:spLocks noGrp="1"/>
          </p:cNvSpPr>
          <p:nvPr>
            <p:ph type="body" sz="quarter" idx="13"/>
          </p:nvPr>
        </p:nvSpPr>
        <p:spPr>
          <a:xfrm>
            <a:off x="6258231" y="1316037"/>
            <a:ext cx="5542569" cy="4637087"/>
          </a:xfrm>
          <a:prstGeom prst="rect">
            <a:avLst/>
          </a:prstGeom>
        </p:spPr>
        <p:txBody>
          <a:bodyPr vert="horz" lIns="91440" tIns="45720" rIns="91440" bIns="45720" rtlCol="0">
            <a:normAutofit/>
          </a:bodyPr>
          <a:lstStyle>
            <a:lvl1pPr>
              <a:defRPr lang="nl-NL" dirty="0"/>
            </a:lvl1pPr>
          </a:lstStyle>
          <a:p>
            <a:pPr lvl="0"/>
            <a:r>
              <a:rPr lang="fr-FR"/>
              <a:t>Cliquez pour modifier les styles du texte du masque</a:t>
            </a:r>
          </a:p>
        </p:txBody>
      </p:sp>
    </p:spTree>
    <p:extLst>
      <p:ext uri="{BB962C8B-B14F-4D97-AF65-F5344CB8AC3E}">
        <p14:creationId xmlns:p14="http://schemas.microsoft.com/office/powerpoint/2010/main" val="39166953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hree column">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10" name="Text Placeholder 5">
            <a:extLst>
              <a:ext uri="{FF2B5EF4-FFF2-40B4-BE49-F238E27FC236}">
                <a16:creationId xmlns:a16="http://schemas.microsoft.com/office/drawing/2014/main" id="{6673F966-8056-4DE2-B799-EF36BC12AE93}"/>
              </a:ext>
            </a:extLst>
          </p:cNvPr>
          <p:cNvSpPr>
            <a:spLocks noGrp="1"/>
          </p:cNvSpPr>
          <p:nvPr>
            <p:ph type="body" sz="quarter" idx="11"/>
          </p:nvPr>
        </p:nvSpPr>
        <p:spPr>
          <a:xfrm>
            <a:off x="316800" y="1316038"/>
            <a:ext cx="3600000"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
        <p:nvSpPr>
          <p:cNvPr id="13" name="Text Placeholder 5">
            <a:extLst>
              <a:ext uri="{FF2B5EF4-FFF2-40B4-BE49-F238E27FC236}">
                <a16:creationId xmlns:a16="http://schemas.microsoft.com/office/drawing/2014/main" id="{DDD60F31-EC58-4827-AE70-2A037AD8A328}"/>
              </a:ext>
            </a:extLst>
          </p:cNvPr>
          <p:cNvSpPr>
            <a:spLocks noGrp="1"/>
          </p:cNvSpPr>
          <p:nvPr>
            <p:ph type="body" sz="quarter" idx="16"/>
          </p:nvPr>
        </p:nvSpPr>
        <p:spPr>
          <a:xfrm>
            <a:off x="4258800" y="1316038"/>
            <a:ext cx="3600000"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
        <p:nvSpPr>
          <p:cNvPr id="18" name="Text Placeholder 5">
            <a:extLst>
              <a:ext uri="{FF2B5EF4-FFF2-40B4-BE49-F238E27FC236}">
                <a16:creationId xmlns:a16="http://schemas.microsoft.com/office/drawing/2014/main" id="{EF2B20C0-85C2-4DF4-A44F-BC3996D47AF6}"/>
              </a:ext>
            </a:extLst>
          </p:cNvPr>
          <p:cNvSpPr>
            <a:spLocks noGrp="1"/>
          </p:cNvSpPr>
          <p:nvPr>
            <p:ph type="body" sz="quarter" idx="17"/>
          </p:nvPr>
        </p:nvSpPr>
        <p:spPr>
          <a:xfrm>
            <a:off x="8200800" y="1316037"/>
            <a:ext cx="3600000"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34261774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One column - small imag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6750477"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6750477"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6" name="Picture Placeholder 5">
            <a:extLst>
              <a:ext uri="{FF2B5EF4-FFF2-40B4-BE49-F238E27FC236}">
                <a16:creationId xmlns:a16="http://schemas.microsoft.com/office/drawing/2014/main" id="{37581D1D-5EAE-4A54-A05E-CABE73051D3B}"/>
              </a:ext>
            </a:extLst>
          </p:cNvPr>
          <p:cNvSpPr>
            <a:spLocks noGrp="1"/>
          </p:cNvSpPr>
          <p:nvPr>
            <p:ph type="pic" sz="quarter" idx="14" hasCustomPrompt="1"/>
          </p:nvPr>
        </p:nvSpPr>
        <p:spPr>
          <a:xfrm>
            <a:off x="7334885" y="471915"/>
            <a:ext cx="4464910" cy="5481210"/>
          </a:xfrm>
          <a:prstGeom prst="roundRect">
            <a:avLst>
              <a:gd name="adj" fmla="val 1612"/>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9" name="Text Placeholder 5">
            <a:extLst>
              <a:ext uri="{FF2B5EF4-FFF2-40B4-BE49-F238E27FC236}">
                <a16:creationId xmlns:a16="http://schemas.microsoft.com/office/drawing/2014/main" id="{26BC8A62-F5B1-434F-9116-260E0EED5724}"/>
              </a:ext>
            </a:extLst>
          </p:cNvPr>
          <p:cNvSpPr>
            <a:spLocks noGrp="1"/>
          </p:cNvSpPr>
          <p:nvPr>
            <p:ph type="body" sz="quarter" idx="11"/>
          </p:nvPr>
        </p:nvSpPr>
        <p:spPr>
          <a:xfrm>
            <a:off x="316800" y="1316038"/>
            <a:ext cx="5677192"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32670055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One column - big imag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4181414"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4182375"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6" name="Picture Placeholder 5">
            <a:extLst>
              <a:ext uri="{FF2B5EF4-FFF2-40B4-BE49-F238E27FC236}">
                <a16:creationId xmlns:a16="http://schemas.microsoft.com/office/drawing/2014/main" id="{37581D1D-5EAE-4A54-A05E-CABE73051D3B}"/>
              </a:ext>
            </a:extLst>
          </p:cNvPr>
          <p:cNvSpPr>
            <a:spLocks noGrp="1"/>
          </p:cNvSpPr>
          <p:nvPr>
            <p:ph type="pic" sz="quarter" idx="14" hasCustomPrompt="1"/>
          </p:nvPr>
        </p:nvSpPr>
        <p:spPr>
          <a:xfrm>
            <a:off x="4913419" y="471915"/>
            <a:ext cx="6885414" cy="5481210"/>
          </a:xfrm>
          <a:prstGeom prst="roundRect">
            <a:avLst>
              <a:gd name="adj" fmla="val 1612"/>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8" name="Text Placeholder 5">
            <a:extLst>
              <a:ext uri="{FF2B5EF4-FFF2-40B4-BE49-F238E27FC236}">
                <a16:creationId xmlns:a16="http://schemas.microsoft.com/office/drawing/2014/main" id="{FB9542F9-32A5-410D-9629-E8AEBA046707}"/>
              </a:ext>
            </a:extLst>
          </p:cNvPr>
          <p:cNvSpPr>
            <a:spLocks noGrp="1"/>
          </p:cNvSpPr>
          <p:nvPr>
            <p:ph type="body" sz="quarter" idx="11"/>
          </p:nvPr>
        </p:nvSpPr>
        <p:spPr>
          <a:xfrm>
            <a:off x="316800" y="1316038"/>
            <a:ext cx="4181414"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32311581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One column - chart righ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7" name="Chart Placeholder 6">
            <a:extLst>
              <a:ext uri="{FF2B5EF4-FFF2-40B4-BE49-F238E27FC236}">
                <a16:creationId xmlns:a16="http://schemas.microsoft.com/office/drawing/2014/main" id="{6C72E7BA-6D3C-4D6A-9EA0-061F3E9E8324}"/>
              </a:ext>
            </a:extLst>
          </p:cNvPr>
          <p:cNvSpPr>
            <a:spLocks noGrp="1"/>
          </p:cNvSpPr>
          <p:nvPr>
            <p:ph type="chart" sz="quarter" idx="15" hasCustomPrompt="1"/>
          </p:nvPr>
        </p:nvSpPr>
        <p:spPr>
          <a:xfrm>
            <a:off x="5420705" y="1316764"/>
            <a:ext cx="6380095" cy="4636563"/>
          </a:xfrm>
          <a:prstGeom prst="rect">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Placeholder for chart</a:t>
            </a:r>
            <a:endParaRPr lang="nl-NL" dirty="0"/>
          </a:p>
        </p:txBody>
      </p:sp>
      <p:sp>
        <p:nvSpPr>
          <p:cNvPr id="8" name="Text Placeholder 5">
            <a:extLst>
              <a:ext uri="{FF2B5EF4-FFF2-40B4-BE49-F238E27FC236}">
                <a16:creationId xmlns:a16="http://schemas.microsoft.com/office/drawing/2014/main" id="{056049E1-8871-4DD9-80BA-F04283E24506}"/>
              </a:ext>
            </a:extLst>
          </p:cNvPr>
          <p:cNvSpPr>
            <a:spLocks noGrp="1"/>
          </p:cNvSpPr>
          <p:nvPr>
            <p:ph type="body" sz="quarter" idx="11"/>
          </p:nvPr>
        </p:nvSpPr>
        <p:spPr>
          <a:xfrm>
            <a:off x="316800" y="1316038"/>
            <a:ext cx="4707669"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13104744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One column - chart lef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7" name="Chart Placeholder 6">
            <a:extLst>
              <a:ext uri="{FF2B5EF4-FFF2-40B4-BE49-F238E27FC236}">
                <a16:creationId xmlns:a16="http://schemas.microsoft.com/office/drawing/2014/main" id="{6C72E7BA-6D3C-4D6A-9EA0-061F3E9E8324}"/>
              </a:ext>
            </a:extLst>
          </p:cNvPr>
          <p:cNvSpPr>
            <a:spLocks noGrp="1"/>
          </p:cNvSpPr>
          <p:nvPr>
            <p:ph type="chart" sz="quarter" idx="15" hasCustomPrompt="1"/>
          </p:nvPr>
        </p:nvSpPr>
        <p:spPr>
          <a:xfrm>
            <a:off x="414338" y="1316764"/>
            <a:ext cx="5037248" cy="4636563"/>
          </a:xfrm>
          <a:prstGeom prst="rect">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Placeholder for chart</a:t>
            </a:r>
            <a:endParaRPr lang="nl-NL" dirty="0"/>
          </a:p>
        </p:txBody>
      </p:sp>
      <p:sp>
        <p:nvSpPr>
          <p:cNvPr id="8" name="Text Placeholder 5">
            <a:extLst>
              <a:ext uri="{FF2B5EF4-FFF2-40B4-BE49-F238E27FC236}">
                <a16:creationId xmlns:a16="http://schemas.microsoft.com/office/drawing/2014/main" id="{DDA4C3D8-8F24-457D-A0D3-C853BE2888F2}"/>
              </a:ext>
            </a:extLst>
          </p:cNvPr>
          <p:cNvSpPr>
            <a:spLocks noGrp="1"/>
          </p:cNvSpPr>
          <p:nvPr>
            <p:ph type="body" sz="quarter" idx="11"/>
          </p:nvPr>
        </p:nvSpPr>
        <p:spPr>
          <a:xfrm>
            <a:off x="6188704" y="1316503"/>
            <a:ext cx="5612095" cy="4636563"/>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38256023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Four images + four text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10" name="Picture Placeholder 5">
            <a:extLst>
              <a:ext uri="{FF2B5EF4-FFF2-40B4-BE49-F238E27FC236}">
                <a16:creationId xmlns:a16="http://schemas.microsoft.com/office/drawing/2014/main" id="{4DA07A1E-7E43-40F2-95A9-1DAE8473B2B8}"/>
              </a:ext>
            </a:extLst>
          </p:cNvPr>
          <p:cNvSpPr>
            <a:spLocks noGrp="1"/>
          </p:cNvSpPr>
          <p:nvPr>
            <p:ph type="pic" sz="quarter" idx="14" hasCustomPrompt="1"/>
          </p:nvPr>
        </p:nvSpPr>
        <p:spPr>
          <a:xfrm>
            <a:off x="414338" y="1429965"/>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20" name="Picture Placeholder 5">
            <a:extLst>
              <a:ext uri="{FF2B5EF4-FFF2-40B4-BE49-F238E27FC236}">
                <a16:creationId xmlns:a16="http://schemas.microsoft.com/office/drawing/2014/main" id="{BA3582E0-15F7-4939-B5EE-0DCB1F5EB669}"/>
              </a:ext>
            </a:extLst>
          </p:cNvPr>
          <p:cNvSpPr>
            <a:spLocks noGrp="1"/>
          </p:cNvSpPr>
          <p:nvPr>
            <p:ph type="pic" sz="quarter" idx="20" hasCustomPrompt="1"/>
          </p:nvPr>
        </p:nvSpPr>
        <p:spPr>
          <a:xfrm>
            <a:off x="6292518" y="1429965"/>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24" name="Picture Placeholder 5">
            <a:extLst>
              <a:ext uri="{FF2B5EF4-FFF2-40B4-BE49-F238E27FC236}">
                <a16:creationId xmlns:a16="http://schemas.microsoft.com/office/drawing/2014/main" id="{B75F2EC0-3A73-4ED4-A42B-B55C74D832F1}"/>
              </a:ext>
            </a:extLst>
          </p:cNvPr>
          <p:cNvSpPr>
            <a:spLocks noGrp="1"/>
          </p:cNvSpPr>
          <p:nvPr>
            <p:ph type="pic" sz="quarter" idx="22" hasCustomPrompt="1"/>
          </p:nvPr>
        </p:nvSpPr>
        <p:spPr>
          <a:xfrm>
            <a:off x="414338" y="3826923"/>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26" name="Picture Placeholder 5">
            <a:extLst>
              <a:ext uri="{FF2B5EF4-FFF2-40B4-BE49-F238E27FC236}">
                <a16:creationId xmlns:a16="http://schemas.microsoft.com/office/drawing/2014/main" id="{5AF3F779-9DC3-4AAF-AE3B-9FE0C5FA02B0}"/>
              </a:ext>
            </a:extLst>
          </p:cNvPr>
          <p:cNvSpPr>
            <a:spLocks noGrp="1"/>
          </p:cNvSpPr>
          <p:nvPr>
            <p:ph type="pic" sz="quarter" idx="24" hasCustomPrompt="1"/>
          </p:nvPr>
        </p:nvSpPr>
        <p:spPr>
          <a:xfrm>
            <a:off x="6292518" y="3826923"/>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14" name="Text Placeholder 4">
            <a:extLst>
              <a:ext uri="{FF2B5EF4-FFF2-40B4-BE49-F238E27FC236}">
                <a16:creationId xmlns:a16="http://schemas.microsoft.com/office/drawing/2014/main" id="{033AC978-A238-4386-8624-0CCD5A155122}"/>
              </a:ext>
            </a:extLst>
          </p:cNvPr>
          <p:cNvSpPr>
            <a:spLocks noGrp="1"/>
          </p:cNvSpPr>
          <p:nvPr>
            <p:ph type="body" sz="quarter" idx="38"/>
          </p:nvPr>
        </p:nvSpPr>
        <p:spPr bwMode="invGray">
          <a:xfrm>
            <a:off x="2805716"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17" name="Text Placeholder 4">
            <a:extLst>
              <a:ext uri="{FF2B5EF4-FFF2-40B4-BE49-F238E27FC236}">
                <a16:creationId xmlns:a16="http://schemas.microsoft.com/office/drawing/2014/main" id="{47AFCE78-5C36-44C8-91C8-92D9BA8B2A07}"/>
              </a:ext>
            </a:extLst>
          </p:cNvPr>
          <p:cNvSpPr>
            <a:spLocks noGrp="1"/>
          </p:cNvSpPr>
          <p:nvPr>
            <p:ph type="body" sz="quarter" idx="39"/>
          </p:nvPr>
        </p:nvSpPr>
        <p:spPr bwMode="invGray">
          <a:xfrm>
            <a:off x="2805716"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18" name="Text Placeholder 4">
            <a:extLst>
              <a:ext uri="{FF2B5EF4-FFF2-40B4-BE49-F238E27FC236}">
                <a16:creationId xmlns:a16="http://schemas.microsoft.com/office/drawing/2014/main" id="{B1908094-B0A8-4A77-A781-2F7092A350B6}"/>
              </a:ext>
            </a:extLst>
          </p:cNvPr>
          <p:cNvSpPr>
            <a:spLocks noGrp="1"/>
          </p:cNvSpPr>
          <p:nvPr>
            <p:ph type="body" sz="quarter" idx="40"/>
          </p:nvPr>
        </p:nvSpPr>
        <p:spPr bwMode="invGray">
          <a:xfrm>
            <a:off x="8668800" y="1429965"/>
            <a:ext cx="3132000" cy="2130358"/>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1" name="Text Placeholder 4">
            <a:extLst>
              <a:ext uri="{FF2B5EF4-FFF2-40B4-BE49-F238E27FC236}">
                <a16:creationId xmlns:a16="http://schemas.microsoft.com/office/drawing/2014/main" id="{FBDCD943-E55C-4177-BFF5-0964EED39798}"/>
              </a:ext>
            </a:extLst>
          </p:cNvPr>
          <p:cNvSpPr>
            <a:spLocks noGrp="1"/>
          </p:cNvSpPr>
          <p:nvPr>
            <p:ph type="body" sz="quarter" idx="41"/>
          </p:nvPr>
        </p:nvSpPr>
        <p:spPr bwMode="invGray">
          <a:xfrm>
            <a:off x="8668800"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6950469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Four highlight blocks + four text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14" name="Rectangle: Rounded Corners 13">
            <a:extLst>
              <a:ext uri="{FF2B5EF4-FFF2-40B4-BE49-F238E27FC236}">
                <a16:creationId xmlns:a16="http://schemas.microsoft.com/office/drawing/2014/main" id="{E3CA8B58-D28A-433A-8884-CEC98561B5DF}"/>
              </a:ext>
            </a:extLst>
          </p:cNvPr>
          <p:cNvSpPr/>
          <p:nvPr userDrawn="1"/>
        </p:nvSpPr>
        <p:spPr>
          <a:xfrm>
            <a:off x="422777" y="1429965"/>
            <a:ext cx="2070313" cy="2130357"/>
          </a:xfrm>
          <a:prstGeom prst="roundRect">
            <a:avLst>
              <a:gd name="adj" fmla="val 5789"/>
            </a:avLst>
          </a:prstGeom>
          <a:solidFill>
            <a:srgbClr val="2D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Rectangle: Rounded Corners 16">
            <a:extLst>
              <a:ext uri="{FF2B5EF4-FFF2-40B4-BE49-F238E27FC236}">
                <a16:creationId xmlns:a16="http://schemas.microsoft.com/office/drawing/2014/main" id="{F759717C-E81C-4C70-9235-FF3D6ED69F8A}"/>
              </a:ext>
            </a:extLst>
          </p:cNvPr>
          <p:cNvSpPr/>
          <p:nvPr userDrawn="1"/>
        </p:nvSpPr>
        <p:spPr>
          <a:xfrm>
            <a:off x="422777" y="3826922"/>
            <a:ext cx="2070313" cy="2130357"/>
          </a:xfrm>
          <a:prstGeom prst="roundRect">
            <a:avLst>
              <a:gd name="adj" fmla="val 5789"/>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Text Placeholder 4">
            <a:extLst>
              <a:ext uri="{FF2B5EF4-FFF2-40B4-BE49-F238E27FC236}">
                <a16:creationId xmlns:a16="http://schemas.microsoft.com/office/drawing/2014/main" id="{074D446E-B224-472C-980C-5E05C0359A01}"/>
              </a:ext>
            </a:extLst>
          </p:cNvPr>
          <p:cNvSpPr>
            <a:spLocks noGrp="1"/>
          </p:cNvSpPr>
          <p:nvPr>
            <p:ph type="body" sz="quarter" idx="34"/>
          </p:nvPr>
        </p:nvSpPr>
        <p:spPr bwMode="invGray">
          <a:xfrm>
            <a:off x="617775" y="1631004"/>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21" name="Text Placeholder 4">
            <a:extLst>
              <a:ext uri="{FF2B5EF4-FFF2-40B4-BE49-F238E27FC236}">
                <a16:creationId xmlns:a16="http://schemas.microsoft.com/office/drawing/2014/main" id="{74E93D42-A67E-465A-839D-8F565E7FAE97}"/>
              </a:ext>
            </a:extLst>
          </p:cNvPr>
          <p:cNvSpPr>
            <a:spLocks noGrp="1"/>
          </p:cNvSpPr>
          <p:nvPr>
            <p:ph type="body" sz="quarter" idx="36"/>
          </p:nvPr>
        </p:nvSpPr>
        <p:spPr bwMode="invGray">
          <a:xfrm>
            <a:off x="617775" y="4033913"/>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7" name="Rectangle: Rounded Corners 26">
            <a:extLst>
              <a:ext uri="{FF2B5EF4-FFF2-40B4-BE49-F238E27FC236}">
                <a16:creationId xmlns:a16="http://schemas.microsoft.com/office/drawing/2014/main" id="{1047352F-5E4B-4E67-95C0-019B5ECC2AB2}"/>
              </a:ext>
            </a:extLst>
          </p:cNvPr>
          <p:cNvSpPr/>
          <p:nvPr userDrawn="1"/>
        </p:nvSpPr>
        <p:spPr>
          <a:xfrm>
            <a:off x="6287693" y="1429965"/>
            <a:ext cx="2070313" cy="2130357"/>
          </a:xfrm>
          <a:prstGeom prst="roundRect">
            <a:avLst>
              <a:gd name="adj" fmla="val 5789"/>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8" name="Rectangle: Rounded Corners 27">
            <a:extLst>
              <a:ext uri="{FF2B5EF4-FFF2-40B4-BE49-F238E27FC236}">
                <a16:creationId xmlns:a16="http://schemas.microsoft.com/office/drawing/2014/main" id="{998C8F63-546B-4516-BC2C-7FFA8AFABDB8}"/>
              </a:ext>
            </a:extLst>
          </p:cNvPr>
          <p:cNvSpPr/>
          <p:nvPr userDrawn="1"/>
        </p:nvSpPr>
        <p:spPr>
          <a:xfrm>
            <a:off x="6287691" y="3831255"/>
            <a:ext cx="2070313" cy="2130357"/>
          </a:xfrm>
          <a:prstGeom prst="roundRect">
            <a:avLst>
              <a:gd name="adj" fmla="val 5789"/>
            </a:avLst>
          </a:prstGeom>
          <a:solidFill>
            <a:srgbClr val="00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9" name="Text Placeholder 4">
            <a:extLst>
              <a:ext uri="{FF2B5EF4-FFF2-40B4-BE49-F238E27FC236}">
                <a16:creationId xmlns:a16="http://schemas.microsoft.com/office/drawing/2014/main" id="{B0E0D8AF-49E6-49E0-9F50-362332B8B924}"/>
              </a:ext>
            </a:extLst>
          </p:cNvPr>
          <p:cNvSpPr>
            <a:spLocks noGrp="1"/>
          </p:cNvSpPr>
          <p:nvPr>
            <p:ph type="body" sz="quarter" idx="35"/>
          </p:nvPr>
        </p:nvSpPr>
        <p:spPr bwMode="invGray">
          <a:xfrm>
            <a:off x="6482691" y="1631004"/>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0" name="Text Placeholder 4">
            <a:extLst>
              <a:ext uri="{FF2B5EF4-FFF2-40B4-BE49-F238E27FC236}">
                <a16:creationId xmlns:a16="http://schemas.microsoft.com/office/drawing/2014/main" id="{73A7A69C-7DE5-4E67-A136-A50A826334EF}"/>
              </a:ext>
            </a:extLst>
          </p:cNvPr>
          <p:cNvSpPr>
            <a:spLocks noGrp="1"/>
          </p:cNvSpPr>
          <p:nvPr>
            <p:ph type="body" sz="quarter" idx="37"/>
          </p:nvPr>
        </p:nvSpPr>
        <p:spPr bwMode="invGray">
          <a:xfrm>
            <a:off x="6482691" y="4033913"/>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31" name="Text Placeholder 4">
            <a:extLst>
              <a:ext uri="{FF2B5EF4-FFF2-40B4-BE49-F238E27FC236}">
                <a16:creationId xmlns:a16="http://schemas.microsoft.com/office/drawing/2014/main" id="{40198DF7-CEAE-47CF-94B7-60626AC3CAA4}"/>
              </a:ext>
            </a:extLst>
          </p:cNvPr>
          <p:cNvSpPr>
            <a:spLocks noGrp="1"/>
          </p:cNvSpPr>
          <p:nvPr>
            <p:ph type="body" sz="quarter" idx="38"/>
          </p:nvPr>
        </p:nvSpPr>
        <p:spPr bwMode="invGray">
          <a:xfrm>
            <a:off x="2784434"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2" name="Text Placeholder 4">
            <a:extLst>
              <a:ext uri="{FF2B5EF4-FFF2-40B4-BE49-F238E27FC236}">
                <a16:creationId xmlns:a16="http://schemas.microsoft.com/office/drawing/2014/main" id="{2E71C253-CB2E-4933-98E4-5EE04CF92642}"/>
              </a:ext>
            </a:extLst>
          </p:cNvPr>
          <p:cNvSpPr>
            <a:spLocks noGrp="1"/>
          </p:cNvSpPr>
          <p:nvPr>
            <p:ph type="body" sz="quarter" idx="39"/>
          </p:nvPr>
        </p:nvSpPr>
        <p:spPr bwMode="invGray">
          <a:xfrm>
            <a:off x="2784434" y="3826923"/>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3" name="Text Placeholder 4">
            <a:extLst>
              <a:ext uri="{FF2B5EF4-FFF2-40B4-BE49-F238E27FC236}">
                <a16:creationId xmlns:a16="http://schemas.microsoft.com/office/drawing/2014/main" id="{43C3C0BE-76A9-4AEB-B881-463AEFD97AD2}"/>
              </a:ext>
            </a:extLst>
          </p:cNvPr>
          <p:cNvSpPr>
            <a:spLocks noGrp="1"/>
          </p:cNvSpPr>
          <p:nvPr>
            <p:ph type="body" sz="quarter" idx="40"/>
          </p:nvPr>
        </p:nvSpPr>
        <p:spPr bwMode="invGray">
          <a:xfrm>
            <a:off x="8668799"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4" name="Text Placeholder 4">
            <a:extLst>
              <a:ext uri="{FF2B5EF4-FFF2-40B4-BE49-F238E27FC236}">
                <a16:creationId xmlns:a16="http://schemas.microsoft.com/office/drawing/2014/main" id="{0848F375-61FF-4AC2-BA7D-635E975C5F95}"/>
              </a:ext>
            </a:extLst>
          </p:cNvPr>
          <p:cNvSpPr>
            <a:spLocks noGrp="1"/>
          </p:cNvSpPr>
          <p:nvPr>
            <p:ph type="body" sz="quarter" idx="41"/>
          </p:nvPr>
        </p:nvSpPr>
        <p:spPr bwMode="invGray">
          <a:xfrm>
            <a:off x="8668799"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99137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 deep blue">
    <p:bg>
      <p:bgPr>
        <a:gradFill>
          <a:gsLst>
            <a:gs pos="0">
              <a:srgbClr val="1B4859"/>
            </a:gs>
            <a:gs pos="75000">
              <a:srgbClr val="002D3C"/>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bg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bg1"/>
                </a:solidFill>
                <a:latin typeface="Montserrat SemiBold" pitchFamily="2" charset="0"/>
              </a:defRPr>
            </a:lvl1pPr>
          </a:lstStyle>
          <a:p>
            <a:pPr lvl="0"/>
            <a:r>
              <a:rPr lang="en-US" dirty="0"/>
              <a:t>0#</a:t>
            </a:r>
          </a:p>
        </p:txBody>
      </p:sp>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bg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3787376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Four highlight blocks centered + four text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14" name="Rectangle: Rounded Corners 13">
            <a:extLst>
              <a:ext uri="{FF2B5EF4-FFF2-40B4-BE49-F238E27FC236}">
                <a16:creationId xmlns:a16="http://schemas.microsoft.com/office/drawing/2014/main" id="{E3CA8B58-D28A-433A-8884-CEC98561B5DF}"/>
              </a:ext>
            </a:extLst>
          </p:cNvPr>
          <p:cNvSpPr/>
          <p:nvPr userDrawn="1"/>
        </p:nvSpPr>
        <p:spPr>
          <a:xfrm>
            <a:off x="3869489" y="1429965"/>
            <a:ext cx="2070313" cy="2130357"/>
          </a:xfrm>
          <a:prstGeom prst="roundRect">
            <a:avLst>
              <a:gd name="adj" fmla="val 5789"/>
            </a:avLst>
          </a:prstGeom>
          <a:solidFill>
            <a:srgbClr val="2D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Rectangle: Rounded Corners 16">
            <a:extLst>
              <a:ext uri="{FF2B5EF4-FFF2-40B4-BE49-F238E27FC236}">
                <a16:creationId xmlns:a16="http://schemas.microsoft.com/office/drawing/2014/main" id="{F759717C-E81C-4C70-9235-FF3D6ED69F8A}"/>
              </a:ext>
            </a:extLst>
          </p:cNvPr>
          <p:cNvSpPr/>
          <p:nvPr userDrawn="1"/>
        </p:nvSpPr>
        <p:spPr>
          <a:xfrm>
            <a:off x="3833087" y="3847180"/>
            <a:ext cx="2070313" cy="2130357"/>
          </a:xfrm>
          <a:prstGeom prst="roundRect">
            <a:avLst>
              <a:gd name="adj" fmla="val 5789"/>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Text Placeholder 4">
            <a:extLst>
              <a:ext uri="{FF2B5EF4-FFF2-40B4-BE49-F238E27FC236}">
                <a16:creationId xmlns:a16="http://schemas.microsoft.com/office/drawing/2014/main" id="{074D446E-B224-472C-980C-5E05C0359A01}"/>
              </a:ext>
            </a:extLst>
          </p:cNvPr>
          <p:cNvSpPr>
            <a:spLocks noGrp="1"/>
          </p:cNvSpPr>
          <p:nvPr>
            <p:ph type="body" sz="quarter" idx="34"/>
          </p:nvPr>
        </p:nvSpPr>
        <p:spPr bwMode="invGray">
          <a:xfrm>
            <a:off x="4064487" y="1631004"/>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21" name="Text Placeholder 4">
            <a:extLst>
              <a:ext uri="{FF2B5EF4-FFF2-40B4-BE49-F238E27FC236}">
                <a16:creationId xmlns:a16="http://schemas.microsoft.com/office/drawing/2014/main" id="{74E93D42-A67E-465A-839D-8F565E7FAE97}"/>
              </a:ext>
            </a:extLst>
          </p:cNvPr>
          <p:cNvSpPr>
            <a:spLocks noGrp="1"/>
          </p:cNvSpPr>
          <p:nvPr>
            <p:ph type="body" sz="quarter" idx="36"/>
          </p:nvPr>
        </p:nvSpPr>
        <p:spPr bwMode="invGray">
          <a:xfrm>
            <a:off x="4064487" y="4049837"/>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7" name="Rectangle: Rounded Corners 26">
            <a:extLst>
              <a:ext uri="{FF2B5EF4-FFF2-40B4-BE49-F238E27FC236}">
                <a16:creationId xmlns:a16="http://schemas.microsoft.com/office/drawing/2014/main" id="{1047352F-5E4B-4E67-95C0-019B5ECC2AB2}"/>
              </a:ext>
            </a:extLst>
          </p:cNvPr>
          <p:cNvSpPr/>
          <p:nvPr userDrawn="1"/>
        </p:nvSpPr>
        <p:spPr>
          <a:xfrm>
            <a:off x="6214195" y="1429965"/>
            <a:ext cx="2070313" cy="2130357"/>
          </a:xfrm>
          <a:prstGeom prst="roundRect">
            <a:avLst>
              <a:gd name="adj" fmla="val 5789"/>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8" name="Rectangle: Rounded Corners 27">
            <a:extLst>
              <a:ext uri="{FF2B5EF4-FFF2-40B4-BE49-F238E27FC236}">
                <a16:creationId xmlns:a16="http://schemas.microsoft.com/office/drawing/2014/main" id="{998C8F63-546B-4516-BC2C-7FFA8AFABDB8}"/>
              </a:ext>
            </a:extLst>
          </p:cNvPr>
          <p:cNvSpPr/>
          <p:nvPr userDrawn="1"/>
        </p:nvSpPr>
        <p:spPr>
          <a:xfrm>
            <a:off x="6214195" y="3831255"/>
            <a:ext cx="2070313" cy="2130357"/>
          </a:xfrm>
          <a:prstGeom prst="roundRect">
            <a:avLst>
              <a:gd name="adj" fmla="val 5789"/>
            </a:avLst>
          </a:prstGeom>
          <a:solidFill>
            <a:srgbClr val="00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9" name="Text Placeholder 4">
            <a:extLst>
              <a:ext uri="{FF2B5EF4-FFF2-40B4-BE49-F238E27FC236}">
                <a16:creationId xmlns:a16="http://schemas.microsoft.com/office/drawing/2014/main" id="{B0E0D8AF-49E6-49E0-9F50-362332B8B924}"/>
              </a:ext>
            </a:extLst>
          </p:cNvPr>
          <p:cNvSpPr>
            <a:spLocks noGrp="1"/>
          </p:cNvSpPr>
          <p:nvPr>
            <p:ph type="body" sz="quarter" idx="35"/>
          </p:nvPr>
        </p:nvSpPr>
        <p:spPr bwMode="invGray">
          <a:xfrm>
            <a:off x="6409193" y="1631004"/>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0" name="Text Placeholder 4">
            <a:extLst>
              <a:ext uri="{FF2B5EF4-FFF2-40B4-BE49-F238E27FC236}">
                <a16:creationId xmlns:a16="http://schemas.microsoft.com/office/drawing/2014/main" id="{73A7A69C-7DE5-4E67-A136-A50A826334EF}"/>
              </a:ext>
            </a:extLst>
          </p:cNvPr>
          <p:cNvSpPr>
            <a:spLocks noGrp="1"/>
          </p:cNvSpPr>
          <p:nvPr>
            <p:ph type="body" sz="quarter" idx="37"/>
          </p:nvPr>
        </p:nvSpPr>
        <p:spPr bwMode="invGray">
          <a:xfrm>
            <a:off x="6409193" y="4033913"/>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31" name="Text Placeholder 4">
            <a:extLst>
              <a:ext uri="{FF2B5EF4-FFF2-40B4-BE49-F238E27FC236}">
                <a16:creationId xmlns:a16="http://schemas.microsoft.com/office/drawing/2014/main" id="{40198DF7-CEAE-47CF-94B7-60626AC3CAA4}"/>
              </a:ext>
            </a:extLst>
          </p:cNvPr>
          <p:cNvSpPr>
            <a:spLocks noGrp="1"/>
          </p:cNvSpPr>
          <p:nvPr>
            <p:ph type="body" sz="quarter" idx="38"/>
          </p:nvPr>
        </p:nvSpPr>
        <p:spPr bwMode="invGray">
          <a:xfrm>
            <a:off x="316799"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2" name="Text Placeholder 4">
            <a:extLst>
              <a:ext uri="{FF2B5EF4-FFF2-40B4-BE49-F238E27FC236}">
                <a16:creationId xmlns:a16="http://schemas.microsoft.com/office/drawing/2014/main" id="{2E71C253-CB2E-4933-98E4-5EE04CF92642}"/>
              </a:ext>
            </a:extLst>
          </p:cNvPr>
          <p:cNvSpPr>
            <a:spLocks noGrp="1"/>
          </p:cNvSpPr>
          <p:nvPr>
            <p:ph type="body" sz="quarter" idx="39"/>
          </p:nvPr>
        </p:nvSpPr>
        <p:spPr bwMode="invGray">
          <a:xfrm>
            <a:off x="316799" y="3847180"/>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3" name="Text Placeholder 4">
            <a:extLst>
              <a:ext uri="{FF2B5EF4-FFF2-40B4-BE49-F238E27FC236}">
                <a16:creationId xmlns:a16="http://schemas.microsoft.com/office/drawing/2014/main" id="{43C3C0BE-76A9-4AEB-B881-463AEFD97AD2}"/>
              </a:ext>
            </a:extLst>
          </p:cNvPr>
          <p:cNvSpPr>
            <a:spLocks noGrp="1"/>
          </p:cNvSpPr>
          <p:nvPr>
            <p:ph type="body" sz="quarter" idx="40"/>
          </p:nvPr>
        </p:nvSpPr>
        <p:spPr bwMode="invGray">
          <a:xfrm>
            <a:off x="8668799"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4" name="Text Placeholder 4">
            <a:extLst>
              <a:ext uri="{FF2B5EF4-FFF2-40B4-BE49-F238E27FC236}">
                <a16:creationId xmlns:a16="http://schemas.microsoft.com/office/drawing/2014/main" id="{0848F375-61FF-4AC2-BA7D-635E975C5F95}"/>
              </a:ext>
            </a:extLst>
          </p:cNvPr>
          <p:cNvSpPr>
            <a:spLocks noGrp="1"/>
          </p:cNvSpPr>
          <p:nvPr>
            <p:ph type="body" sz="quarter" idx="41"/>
          </p:nvPr>
        </p:nvSpPr>
        <p:spPr bwMode="invGray">
          <a:xfrm>
            <a:off x="8668799"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5430560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Six blocks with title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7" name="Text Placeholder 4">
            <a:extLst>
              <a:ext uri="{FF2B5EF4-FFF2-40B4-BE49-F238E27FC236}">
                <a16:creationId xmlns:a16="http://schemas.microsoft.com/office/drawing/2014/main" id="{D2459CEC-A4CF-4DD4-81E8-93B3A5F65365}"/>
              </a:ext>
            </a:extLst>
          </p:cNvPr>
          <p:cNvSpPr>
            <a:spLocks noGrp="1"/>
          </p:cNvSpPr>
          <p:nvPr>
            <p:ph type="body" sz="quarter" idx="37"/>
          </p:nvPr>
        </p:nvSpPr>
        <p:spPr bwMode="invGray">
          <a:xfrm>
            <a:off x="8088366" y="1439605"/>
            <a:ext cx="3712434"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29" name="Text Placeholder 4">
            <a:extLst>
              <a:ext uri="{FF2B5EF4-FFF2-40B4-BE49-F238E27FC236}">
                <a16:creationId xmlns:a16="http://schemas.microsoft.com/office/drawing/2014/main" id="{8741328C-C085-4599-8E8E-9F2675721AAB}"/>
              </a:ext>
            </a:extLst>
          </p:cNvPr>
          <p:cNvSpPr>
            <a:spLocks noGrp="1"/>
          </p:cNvSpPr>
          <p:nvPr>
            <p:ph type="body" sz="quarter" idx="39"/>
          </p:nvPr>
        </p:nvSpPr>
        <p:spPr bwMode="invGray">
          <a:xfrm>
            <a:off x="8088365" y="3813858"/>
            <a:ext cx="3712435"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39" name="Text Placeholder 4">
            <a:extLst>
              <a:ext uri="{FF2B5EF4-FFF2-40B4-BE49-F238E27FC236}">
                <a16:creationId xmlns:a16="http://schemas.microsoft.com/office/drawing/2014/main" id="{4BC0F70D-170B-4864-9328-0FB2F231130D}"/>
              </a:ext>
            </a:extLst>
          </p:cNvPr>
          <p:cNvSpPr>
            <a:spLocks noGrp="1"/>
          </p:cNvSpPr>
          <p:nvPr>
            <p:ph type="body" sz="quarter" idx="42"/>
          </p:nvPr>
        </p:nvSpPr>
        <p:spPr bwMode="invGray">
          <a:xfrm>
            <a:off x="316800" y="1439605"/>
            <a:ext cx="3712434"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0" name="Text Placeholder 4">
            <a:extLst>
              <a:ext uri="{FF2B5EF4-FFF2-40B4-BE49-F238E27FC236}">
                <a16:creationId xmlns:a16="http://schemas.microsoft.com/office/drawing/2014/main" id="{36370263-69FE-4CD9-9FFD-457F6EC1ED91}"/>
              </a:ext>
            </a:extLst>
          </p:cNvPr>
          <p:cNvSpPr>
            <a:spLocks noGrp="1"/>
          </p:cNvSpPr>
          <p:nvPr>
            <p:ph type="body" sz="quarter" idx="43"/>
          </p:nvPr>
        </p:nvSpPr>
        <p:spPr bwMode="invGray">
          <a:xfrm>
            <a:off x="316800" y="3813858"/>
            <a:ext cx="3712435"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3" name="Text Placeholder 4">
            <a:extLst>
              <a:ext uri="{FF2B5EF4-FFF2-40B4-BE49-F238E27FC236}">
                <a16:creationId xmlns:a16="http://schemas.microsoft.com/office/drawing/2014/main" id="{2EF3C9B2-76EC-4D51-8D58-B549BD2659BB}"/>
              </a:ext>
            </a:extLst>
          </p:cNvPr>
          <p:cNvSpPr>
            <a:spLocks noGrp="1"/>
          </p:cNvSpPr>
          <p:nvPr>
            <p:ph type="body" sz="quarter" idx="46"/>
          </p:nvPr>
        </p:nvSpPr>
        <p:spPr bwMode="invGray">
          <a:xfrm>
            <a:off x="4184726" y="1439605"/>
            <a:ext cx="3712434"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4" name="Text Placeholder 4">
            <a:extLst>
              <a:ext uri="{FF2B5EF4-FFF2-40B4-BE49-F238E27FC236}">
                <a16:creationId xmlns:a16="http://schemas.microsoft.com/office/drawing/2014/main" id="{6073B89A-ABDB-42BA-B930-F2CDCAD2D5F5}"/>
              </a:ext>
            </a:extLst>
          </p:cNvPr>
          <p:cNvSpPr>
            <a:spLocks noGrp="1"/>
          </p:cNvSpPr>
          <p:nvPr>
            <p:ph type="body" sz="quarter" idx="47"/>
          </p:nvPr>
        </p:nvSpPr>
        <p:spPr bwMode="invGray">
          <a:xfrm>
            <a:off x="4184726" y="3813858"/>
            <a:ext cx="3712435"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5" name="Text Placeholder 4">
            <a:extLst>
              <a:ext uri="{FF2B5EF4-FFF2-40B4-BE49-F238E27FC236}">
                <a16:creationId xmlns:a16="http://schemas.microsoft.com/office/drawing/2014/main" id="{320C2A9B-1446-42B5-9866-6A529B7EB425}"/>
              </a:ext>
            </a:extLst>
          </p:cNvPr>
          <p:cNvSpPr>
            <a:spLocks noGrp="1"/>
          </p:cNvSpPr>
          <p:nvPr>
            <p:ph type="body" sz="quarter" idx="48"/>
          </p:nvPr>
        </p:nvSpPr>
        <p:spPr bwMode="invGray">
          <a:xfrm>
            <a:off x="316800" y="1836750"/>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46" name="Text Placeholder 4">
            <a:extLst>
              <a:ext uri="{FF2B5EF4-FFF2-40B4-BE49-F238E27FC236}">
                <a16:creationId xmlns:a16="http://schemas.microsoft.com/office/drawing/2014/main" id="{C5F06084-AC16-49C2-BFAC-0A404A7435D0}"/>
              </a:ext>
            </a:extLst>
          </p:cNvPr>
          <p:cNvSpPr>
            <a:spLocks noGrp="1"/>
          </p:cNvSpPr>
          <p:nvPr>
            <p:ph type="body" sz="quarter" idx="49"/>
          </p:nvPr>
        </p:nvSpPr>
        <p:spPr bwMode="invGray">
          <a:xfrm>
            <a:off x="316800" y="4216115"/>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48" name="Text Placeholder 4">
            <a:extLst>
              <a:ext uri="{FF2B5EF4-FFF2-40B4-BE49-F238E27FC236}">
                <a16:creationId xmlns:a16="http://schemas.microsoft.com/office/drawing/2014/main" id="{45397D41-59D2-4B16-B530-4079DF1ED91A}"/>
              </a:ext>
            </a:extLst>
          </p:cNvPr>
          <p:cNvSpPr>
            <a:spLocks noGrp="1"/>
          </p:cNvSpPr>
          <p:nvPr>
            <p:ph type="body" sz="quarter" idx="50"/>
          </p:nvPr>
        </p:nvSpPr>
        <p:spPr bwMode="invGray">
          <a:xfrm>
            <a:off x="4184726" y="1836750"/>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49" name="Text Placeholder 4">
            <a:extLst>
              <a:ext uri="{FF2B5EF4-FFF2-40B4-BE49-F238E27FC236}">
                <a16:creationId xmlns:a16="http://schemas.microsoft.com/office/drawing/2014/main" id="{6877C2CE-0D3D-4F51-B4FB-44CA0AC4CDE8}"/>
              </a:ext>
            </a:extLst>
          </p:cNvPr>
          <p:cNvSpPr>
            <a:spLocks noGrp="1"/>
          </p:cNvSpPr>
          <p:nvPr>
            <p:ph type="body" sz="quarter" idx="51"/>
          </p:nvPr>
        </p:nvSpPr>
        <p:spPr bwMode="invGray">
          <a:xfrm>
            <a:off x="4184726" y="4216115"/>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50" name="Text Placeholder 4">
            <a:extLst>
              <a:ext uri="{FF2B5EF4-FFF2-40B4-BE49-F238E27FC236}">
                <a16:creationId xmlns:a16="http://schemas.microsoft.com/office/drawing/2014/main" id="{5D027021-1D69-4E2B-AA72-76DABF09EC76}"/>
              </a:ext>
            </a:extLst>
          </p:cNvPr>
          <p:cNvSpPr>
            <a:spLocks noGrp="1"/>
          </p:cNvSpPr>
          <p:nvPr>
            <p:ph type="body" sz="quarter" idx="52"/>
          </p:nvPr>
        </p:nvSpPr>
        <p:spPr bwMode="invGray">
          <a:xfrm>
            <a:off x="8088367" y="1836750"/>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51" name="Text Placeholder 4">
            <a:extLst>
              <a:ext uri="{FF2B5EF4-FFF2-40B4-BE49-F238E27FC236}">
                <a16:creationId xmlns:a16="http://schemas.microsoft.com/office/drawing/2014/main" id="{FF652AAD-B456-43BF-B19B-120FF398F9C1}"/>
              </a:ext>
            </a:extLst>
          </p:cNvPr>
          <p:cNvSpPr>
            <a:spLocks noGrp="1"/>
          </p:cNvSpPr>
          <p:nvPr>
            <p:ph type="body" sz="quarter" idx="53"/>
          </p:nvPr>
        </p:nvSpPr>
        <p:spPr bwMode="invGray">
          <a:xfrm>
            <a:off x="8088367" y="4216115"/>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2144411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Four blocks with hightligh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2749999" cy="4681353"/>
          </a:xfrm>
          <a:prstGeom prst="roundRect">
            <a:avLst>
              <a:gd name="adj" fmla="val 6076"/>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3291456" y="1376740"/>
            <a:ext cx="2749999" cy="4681353"/>
          </a:xfrm>
          <a:prstGeom prst="roundRect">
            <a:avLst>
              <a:gd name="adj" fmla="val 6076"/>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Rectangle: Rounded Corners 21">
            <a:extLst>
              <a:ext uri="{FF2B5EF4-FFF2-40B4-BE49-F238E27FC236}">
                <a16:creationId xmlns:a16="http://schemas.microsoft.com/office/drawing/2014/main" id="{6B76ECF3-ABC9-4360-9A82-4F41E3655D43}"/>
              </a:ext>
            </a:extLst>
          </p:cNvPr>
          <p:cNvSpPr/>
          <p:nvPr/>
        </p:nvSpPr>
        <p:spPr>
          <a:xfrm>
            <a:off x="6165065" y="1376740"/>
            <a:ext cx="2749999" cy="4681353"/>
          </a:xfrm>
          <a:prstGeom prst="roundRect">
            <a:avLst>
              <a:gd name="adj" fmla="val 6076"/>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3" name="Rectangle: Rounded Corners 22">
            <a:extLst>
              <a:ext uri="{FF2B5EF4-FFF2-40B4-BE49-F238E27FC236}">
                <a16:creationId xmlns:a16="http://schemas.microsoft.com/office/drawing/2014/main" id="{2E8E96AE-E249-4716-9137-DA93C7E53D0E}"/>
              </a:ext>
            </a:extLst>
          </p:cNvPr>
          <p:cNvSpPr/>
          <p:nvPr/>
        </p:nvSpPr>
        <p:spPr>
          <a:xfrm>
            <a:off x="9038673" y="1376740"/>
            <a:ext cx="2749999" cy="4681353"/>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63857"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63858"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3437466"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3437467"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2" name="Text Placeholder 4">
            <a:extLst>
              <a:ext uri="{FF2B5EF4-FFF2-40B4-BE49-F238E27FC236}">
                <a16:creationId xmlns:a16="http://schemas.microsoft.com/office/drawing/2014/main" id="{F2DDC885-AC07-439F-BC77-A4C9B911E7E5}"/>
              </a:ext>
            </a:extLst>
          </p:cNvPr>
          <p:cNvSpPr>
            <a:spLocks noGrp="1"/>
          </p:cNvSpPr>
          <p:nvPr userDrawn="1">
            <p:ph type="body" sz="quarter" idx="51"/>
          </p:nvPr>
        </p:nvSpPr>
        <p:spPr bwMode="invGray">
          <a:xfrm>
            <a:off x="6311075"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6311076"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52" name="Text Placeholder 4">
            <a:extLst>
              <a:ext uri="{FF2B5EF4-FFF2-40B4-BE49-F238E27FC236}">
                <a16:creationId xmlns:a16="http://schemas.microsoft.com/office/drawing/2014/main" id="{3D2A8777-0FD1-4F0D-BDA3-82FBFC3C711F}"/>
              </a:ext>
            </a:extLst>
          </p:cNvPr>
          <p:cNvSpPr>
            <a:spLocks noGrp="1"/>
          </p:cNvSpPr>
          <p:nvPr userDrawn="1">
            <p:ph type="body" sz="quarter" idx="53"/>
          </p:nvPr>
        </p:nvSpPr>
        <p:spPr bwMode="invGray">
          <a:xfrm>
            <a:off x="9184683"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54" name="Text Placeholder 4">
            <a:extLst>
              <a:ext uri="{FF2B5EF4-FFF2-40B4-BE49-F238E27FC236}">
                <a16:creationId xmlns:a16="http://schemas.microsoft.com/office/drawing/2014/main" id="{0D2F8A3C-F63E-4F2C-9C20-DCFE48617FE5}"/>
              </a:ext>
            </a:extLst>
          </p:cNvPr>
          <p:cNvSpPr>
            <a:spLocks noGrp="1"/>
          </p:cNvSpPr>
          <p:nvPr userDrawn="1">
            <p:ph type="body" sz="quarter" idx="54"/>
          </p:nvPr>
        </p:nvSpPr>
        <p:spPr bwMode="invGray">
          <a:xfrm>
            <a:off x="9184684"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9212670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wo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5043037"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6745635" y="1386659"/>
            <a:ext cx="5043037"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77864" y="1481550"/>
            <a:ext cx="4723003"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77863" y="1983505"/>
            <a:ext cx="4723004"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6905554" y="1481550"/>
            <a:ext cx="472319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6905553" y="1983504"/>
            <a:ext cx="47232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5251633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hree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323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4483260" y="1386659"/>
            <a:ext cx="323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Rectangle: Rounded Corners 21">
            <a:extLst>
              <a:ext uri="{FF2B5EF4-FFF2-40B4-BE49-F238E27FC236}">
                <a16:creationId xmlns:a16="http://schemas.microsoft.com/office/drawing/2014/main" id="{6B76ECF3-ABC9-4360-9A82-4F41E3655D43}"/>
              </a:ext>
            </a:extLst>
          </p:cNvPr>
          <p:cNvSpPr/>
          <p:nvPr/>
        </p:nvSpPr>
        <p:spPr>
          <a:xfrm>
            <a:off x="8548673" y="1386660"/>
            <a:ext cx="323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61384" y="1481550"/>
            <a:ext cx="2952925" cy="312176"/>
          </a:xfrm>
          <a:prstGeom prst="rect">
            <a:avLst/>
          </a:prstGeom>
        </p:spPr>
        <p:txBody>
          <a:bodyPr lIns="90000" tIns="46800" rIns="90000" bIns="46800"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61846" y="1983505"/>
            <a:ext cx="29520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4627259" y="1481550"/>
            <a:ext cx="2952000"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4627259" y="1983505"/>
            <a:ext cx="29520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2" name="Text Placeholder 4">
            <a:extLst>
              <a:ext uri="{FF2B5EF4-FFF2-40B4-BE49-F238E27FC236}">
                <a16:creationId xmlns:a16="http://schemas.microsoft.com/office/drawing/2014/main" id="{F2DDC885-AC07-439F-BC77-A4C9B911E7E5}"/>
              </a:ext>
            </a:extLst>
          </p:cNvPr>
          <p:cNvSpPr>
            <a:spLocks noGrp="1"/>
          </p:cNvSpPr>
          <p:nvPr userDrawn="1">
            <p:ph type="body" sz="quarter" idx="51"/>
          </p:nvPr>
        </p:nvSpPr>
        <p:spPr bwMode="invGray">
          <a:xfrm>
            <a:off x="8692672" y="1481550"/>
            <a:ext cx="2952000"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8692672" y="1983505"/>
            <a:ext cx="29520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40299889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Four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3291456"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Rectangle: Rounded Corners 21">
            <a:extLst>
              <a:ext uri="{FF2B5EF4-FFF2-40B4-BE49-F238E27FC236}">
                <a16:creationId xmlns:a16="http://schemas.microsoft.com/office/drawing/2014/main" id="{6B76ECF3-ABC9-4360-9A82-4F41E3655D43}"/>
              </a:ext>
            </a:extLst>
          </p:cNvPr>
          <p:cNvSpPr/>
          <p:nvPr/>
        </p:nvSpPr>
        <p:spPr>
          <a:xfrm>
            <a:off x="6165065"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3" name="Rectangle: Rounded Corners 22">
            <a:extLst>
              <a:ext uri="{FF2B5EF4-FFF2-40B4-BE49-F238E27FC236}">
                <a16:creationId xmlns:a16="http://schemas.microsoft.com/office/drawing/2014/main" id="{2E8E96AE-E249-4716-9137-DA93C7E53D0E}"/>
              </a:ext>
            </a:extLst>
          </p:cNvPr>
          <p:cNvSpPr/>
          <p:nvPr/>
        </p:nvSpPr>
        <p:spPr>
          <a:xfrm>
            <a:off x="9038673"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63857"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63858"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3437466"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3437467"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2" name="Text Placeholder 4">
            <a:extLst>
              <a:ext uri="{FF2B5EF4-FFF2-40B4-BE49-F238E27FC236}">
                <a16:creationId xmlns:a16="http://schemas.microsoft.com/office/drawing/2014/main" id="{F2DDC885-AC07-439F-BC77-A4C9B911E7E5}"/>
              </a:ext>
            </a:extLst>
          </p:cNvPr>
          <p:cNvSpPr>
            <a:spLocks noGrp="1"/>
          </p:cNvSpPr>
          <p:nvPr userDrawn="1">
            <p:ph type="body" sz="quarter" idx="51"/>
          </p:nvPr>
        </p:nvSpPr>
        <p:spPr bwMode="invGray">
          <a:xfrm>
            <a:off x="6311075"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6311076"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52" name="Text Placeholder 4">
            <a:extLst>
              <a:ext uri="{FF2B5EF4-FFF2-40B4-BE49-F238E27FC236}">
                <a16:creationId xmlns:a16="http://schemas.microsoft.com/office/drawing/2014/main" id="{3D2A8777-0FD1-4F0D-BDA3-82FBFC3C711F}"/>
              </a:ext>
            </a:extLst>
          </p:cNvPr>
          <p:cNvSpPr>
            <a:spLocks noGrp="1"/>
          </p:cNvSpPr>
          <p:nvPr userDrawn="1">
            <p:ph type="body" sz="quarter" idx="53"/>
          </p:nvPr>
        </p:nvSpPr>
        <p:spPr bwMode="invGray">
          <a:xfrm>
            <a:off x="9184683"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54" name="Text Placeholder 4">
            <a:extLst>
              <a:ext uri="{FF2B5EF4-FFF2-40B4-BE49-F238E27FC236}">
                <a16:creationId xmlns:a16="http://schemas.microsoft.com/office/drawing/2014/main" id="{0D2F8A3C-F63E-4F2C-9C20-DCFE48617FE5}"/>
              </a:ext>
            </a:extLst>
          </p:cNvPr>
          <p:cNvSpPr>
            <a:spLocks noGrp="1"/>
          </p:cNvSpPr>
          <p:nvPr userDrawn="1">
            <p:ph type="body" sz="quarter" idx="54"/>
          </p:nvPr>
        </p:nvSpPr>
        <p:spPr bwMode="invGray">
          <a:xfrm>
            <a:off x="9184684"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8540143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hree colored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4" name="Rectangle: Rounded Corners 23">
            <a:extLst>
              <a:ext uri="{FF2B5EF4-FFF2-40B4-BE49-F238E27FC236}">
                <a16:creationId xmlns:a16="http://schemas.microsoft.com/office/drawing/2014/main" id="{84EEE4F9-1953-4BE2-AAB6-AF624FA0F7FE}"/>
              </a:ext>
            </a:extLst>
          </p:cNvPr>
          <p:cNvSpPr/>
          <p:nvPr userDrawn="1"/>
        </p:nvSpPr>
        <p:spPr>
          <a:xfrm>
            <a:off x="417847" y="1376137"/>
            <a:ext cx="3600000" cy="4554881"/>
          </a:xfrm>
          <a:prstGeom prst="roundRect">
            <a:avLst>
              <a:gd name="adj" fmla="val 3617"/>
            </a:avLst>
          </a:prstGeom>
          <a:solidFill>
            <a:srgbClr val="00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5" name="Rectangle: Rounded Corners 24">
            <a:extLst>
              <a:ext uri="{FF2B5EF4-FFF2-40B4-BE49-F238E27FC236}">
                <a16:creationId xmlns:a16="http://schemas.microsoft.com/office/drawing/2014/main" id="{1FC0C31A-EADE-475B-8659-B247694C8156}"/>
              </a:ext>
            </a:extLst>
          </p:cNvPr>
          <p:cNvSpPr/>
          <p:nvPr userDrawn="1"/>
        </p:nvSpPr>
        <p:spPr>
          <a:xfrm>
            <a:off x="4318095" y="1376136"/>
            <a:ext cx="3600000" cy="4554881"/>
          </a:xfrm>
          <a:prstGeom prst="roundRect">
            <a:avLst>
              <a:gd name="adj" fmla="val 3617"/>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6" name="Rectangle: Rounded Corners 25">
            <a:extLst>
              <a:ext uri="{FF2B5EF4-FFF2-40B4-BE49-F238E27FC236}">
                <a16:creationId xmlns:a16="http://schemas.microsoft.com/office/drawing/2014/main" id="{C783D2F0-C63F-4ED3-B982-C7543245DEE7}"/>
              </a:ext>
            </a:extLst>
          </p:cNvPr>
          <p:cNvSpPr/>
          <p:nvPr userDrawn="1"/>
        </p:nvSpPr>
        <p:spPr>
          <a:xfrm>
            <a:off x="8218343" y="1376135"/>
            <a:ext cx="3600000" cy="4554881"/>
          </a:xfrm>
          <a:prstGeom prst="roundRect">
            <a:avLst>
              <a:gd name="adj" fmla="val 3617"/>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2D2D2D"/>
              </a:solidFill>
            </a:endParaRPr>
          </a:p>
        </p:txBody>
      </p:sp>
      <p:sp>
        <p:nvSpPr>
          <p:cNvPr id="27" name="Text Placeholder 20">
            <a:extLst>
              <a:ext uri="{FF2B5EF4-FFF2-40B4-BE49-F238E27FC236}">
                <a16:creationId xmlns:a16="http://schemas.microsoft.com/office/drawing/2014/main" id="{0DDB1D8F-E5AF-4D25-B6DF-68652F4E84D3}"/>
              </a:ext>
            </a:extLst>
          </p:cNvPr>
          <p:cNvSpPr>
            <a:spLocks noGrp="1"/>
          </p:cNvSpPr>
          <p:nvPr>
            <p:ph type="body" sz="quarter" idx="16"/>
          </p:nvPr>
        </p:nvSpPr>
        <p:spPr>
          <a:xfrm>
            <a:off x="499378" y="1479121"/>
            <a:ext cx="3436938" cy="352271"/>
          </a:xfrm>
          <a:prstGeom prst="rect">
            <a:avLst/>
          </a:prstGeom>
        </p:spPr>
        <p:txBody>
          <a:bodyPr>
            <a:normAutofit/>
          </a:bodyPr>
          <a:lstStyle>
            <a:lvl1pPr marL="0" indent="0" algn="l">
              <a:buNone/>
              <a:defRPr sz="1600">
                <a:solidFill>
                  <a:schemeClr val="bg1"/>
                </a:solidFill>
                <a:latin typeface="Montserrat SemiBold" pitchFamily="2" charset="0"/>
              </a:defRPr>
            </a:lvl1pPr>
          </a:lstStyle>
          <a:p>
            <a:pPr lvl="0"/>
            <a:r>
              <a:rPr lang="fr-FR"/>
              <a:t>Cliquez pour modifier les styles du texte du masque</a:t>
            </a:r>
          </a:p>
        </p:txBody>
      </p:sp>
      <p:sp>
        <p:nvSpPr>
          <p:cNvPr id="28" name="Text Placeholder 20">
            <a:extLst>
              <a:ext uri="{FF2B5EF4-FFF2-40B4-BE49-F238E27FC236}">
                <a16:creationId xmlns:a16="http://schemas.microsoft.com/office/drawing/2014/main" id="{A7F0CE21-4019-4FC6-A3A0-36B6B7A8C518}"/>
              </a:ext>
            </a:extLst>
          </p:cNvPr>
          <p:cNvSpPr>
            <a:spLocks noGrp="1"/>
          </p:cNvSpPr>
          <p:nvPr>
            <p:ph type="body" sz="quarter" idx="17"/>
          </p:nvPr>
        </p:nvSpPr>
        <p:spPr>
          <a:xfrm>
            <a:off x="4399626" y="1479121"/>
            <a:ext cx="3436938" cy="352271"/>
          </a:xfrm>
          <a:prstGeom prst="rect">
            <a:avLst/>
          </a:prstGeom>
        </p:spPr>
        <p:txBody>
          <a:bodyPr>
            <a:normAutofit/>
          </a:bodyPr>
          <a:lstStyle>
            <a:lvl1pPr marL="0" indent="0" algn="l">
              <a:buNone/>
              <a:defRPr sz="1600">
                <a:solidFill>
                  <a:srgbClr val="2D2D2D"/>
                </a:solidFill>
                <a:latin typeface="Montserrat SemiBold" pitchFamily="2" charset="0"/>
              </a:defRPr>
            </a:lvl1pPr>
          </a:lstStyle>
          <a:p>
            <a:pPr lvl="0"/>
            <a:r>
              <a:rPr lang="fr-FR"/>
              <a:t>Cliquez pour modifier les styles du texte du masque</a:t>
            </a:r>
          </a:p>
        </p:txBody>
      </p:sp>
      <p:sp>
        <p:nvSpPr>
          <p:cNvPr id="29" name="Text Placeholder 20">
            <a:extLst>
              <a:ext uri="{FF2B5EF4-FFF2-40B4-BE49-F238E27FC236}">
                <a16:creationId xmlns:a16="http://schemas.microsoft.com/office/drawing/2014/main" id="{BE854316-9D8B-4ACC-8002-506C758C2F09}"/>
              </a:ext>
            </a:extLst>
          </p:cNvPr>
          <p:cNvSpPr>
            <a:spLocks noGrp="1"/>
          </p:cNvSpPr>
          <p:nvPr>
            <p:ph type="body" sz="quarter" idx="18"/>
          </p:nvPr>
        </p:nvSpPr>
        <p:spPr>
          <a:xfrm>
            <a:off x="8302576" y="1479121"/>
            <a:ext cx="3436938" cy="352271"/>
          </a:xfrm>
          <a:prstGeom prst="rect">
            <a:avLst/>
          </a:prstGeom>
        </p:spPr>
        <p:txBody>
          <a:bodyPr>
            <a:normAutofit/>
          </a:bodyPr>
          <a:lstStyle>
            <a:lvl1pPr marL="0" indent="0" algn="l">
              <a:buNone/>
              <a:defRPr sz="1600">
                <a:solidFill>
                  <a:srgbClr val="2D2D2D"/>
                </a:solidFill>
                <a:latin typeface="Montserrat SemiBold" pitchFamily="2" charset="0"/>
              </a:defRPr>
            </a:lvl1pPr>
          </a:lstStyle>
          <a:p>
            <a:pPr lvl="0"/>
            <a:r>
              <a:rPr lang="fr-FR"/>
              <a:t>Cliquez pour modifier les styles du texte du masque</a:t>
            </a:r>
          </a:p>
        </p:txBody>
      </p:sp>
      <p:sp>
        <p:nvSpPr>
          <p:cNvPr id="30" name="Text Placeholder 20">
            <a:extLst>
              <a:ext uri="{FF2B5EF4-FFF2-40B4-BE49-F238E27FC236}">
                <a16:creationId xmlns:a16="http://schemas.microsoft.com/office/drawing/2014/main" id="{083BF51F-0691-49F7-A008-3E8F6B3A3C44}"/>
              </a:ext>
            </a:extLst>
          </p:cNvPr>
          <p:cNvSpPr>
            <a:spLocks noGrp="1"/>
          </p:cNvSpPr>
          <p:nvPr>
            <p:ph type="body" sz="quarter" idx="19"/>
          </p:nvPr>
        </p:nvSpPr>
        <p:spPr>
          <a:xfrm>
            <a:off x="499378" y="1973739"/>
            <a:ext cx="3436938" cy="3887796"/>
          </a:xfrm>
          <a:prstGeom prst="rect">
            <a:avLst/>
          </a:prstGeom>
        </p:spPr>
        <p:txBody>
          <a:bodyPr>
            <a:normAutofit/>
          </a:bodyPr>
          <a:lstStyle>
            <a:lvl1pPr marL="0" indent="0" algn="l">
              <a:buNone/>
              <a:defRPr sz="1200">
                <a:solidFill>
                  <a:schemeClr val="bg1"/>
                </a:solidFill>
                <a:latin typeface="Montserrat" panose="00000500000000000000" pitchFamily="2" charset="0"/>
              </a:defRPr>
            </a:lvl1pPr>
          </a:lstStyle>
          <a:p>
            <a:pPr lvl="0"/>
            <a:r>
              <a:rPr lang="fr-FR" dirty="0"/>
              <a:t>Cliquez pour modifier les styles du texte du masque</a:t>
            </a:r>
          </a:p>
        </p:txBody>
      </p:sp>
      <p:sp>
        <p:nvSpPr>
          <p:cNvPr id="31" name="Text Placeholder 20">
            <a:extLst>
              <a:ext uri="{FF2B5EF4-FFF2-40B4-BE49-F238E27FC236}">
                <a16:creationId xmlns:a16="http://schemas.microsoft.com/office/drawing/2014/main" id="{03D91854-B70D-43CC-9CA1-D173962CB0A2}"/>
              </a:ext>
            </a:extLst>
          </p:cNvPr>
          <p:cNvSpPr>
            <a:spLocks noGrp="1"/>
          </p:cNvSpPr>
          <p:nvPr>
            <p:ph type="body" sz="quarter" idx="20"/>
          </p:nvPr>
        </p:nvSpPr>
        <p:spPr>
          <a:xfrm>
            <a:off x="4399626" y="1973739"/>
            <a:ext cx="3436938" cy="3887796"/>
          </a:xfrm>
          <a:prstGeom prst="rect">
            <a:avLst/>
          </a:prstGeom>
        </p:spPr>
        <p:txBody>
          <a:bodyPr>
            <a:normAutofit/>
          </a:bodyPr>
          <a:lstStyle>
            <a:lvl1pPr marL="0" indent="0" algn="l">
              <a:buNone/>
              <a:defRPr sz="1200">
                <a:solidFill>
                  <a:srgbClr val="2D2D2D"/>
                </a:solidFill>
                <a:latin typeface="Montserrat" panose="00000500000000000000" pitchFamily="2" charset="0"/>
              </a:defRPr>
            </a:lvl1pPr>
          </a:lstStyle>
          <a:p>
            <a:pPr lvl="0"/>
            <a:r>
              <a:rPr lang="fr-FR"/>
              <a:t>Cliquez pour modifier les styles du texte du masque</a:t>
            </a:r>
          </a:p>
        </p:txBody>
      </p:sp>
      <p:sp>
        <p:nvSpPr>
          <p:cNvPr id="32" name="Text Placeholder 20">
            <a:extLst>
              <a:ext uri="{FF2B5EF4-FFF2-40B4-BE49-F238E27FC236}">
                <a16:creationId xmlns:a16="http://schemas.microsoft.com/office/drawing/2014/main" id="{97EC2FAB-088C-474C-A92D-32F83C396147}"/>
              </a:ext>
            </a:extLst>
          </p:cNvPr>
          <p:cNvSpPr>
            <a:spLocks noGrp="1"/>
          </p:cNvSpPr>
          <p:nvPr>
            <p:ph type="body" sz="quarter" idx="21"/>
          </p:nvPr>
        </p:nvSpPr>
        <p:spPr>
          <a:xfrm>
            <a:off x="8299874" y="1973739"/>
            <a:ext cx="3436938" cy="3887796"/>
          </a:xfrm>
          <a:prstGeom prst="rect">
            <a:avLst/>
          </a:prstGeom>
        </p:spPr>
        <p:txBody>
          <a:bodyPr>
            <a:normAutofit/>
          </a:bodyPr>
          <a:lstStyle>
            <a:lvl1pPr marL="0" indent="0" algn="l">
              <a:buNone/>
              <a:defRPr sz="1200">
                <a:solidFill>
                  <a:schemeClr val="tx1"/>
                </a:solidFill>
                <a:latin typeface="Montserrat"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2027329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wo bars with imag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73DD9479-32BE-4255-8D4F-4216693171D1}"/>
              </a:ext>
            </a:extLst>
          </p:cNvPr>
          <p:cNvSpPr/>
          <p:nvPr userDrawn="1"/>
        </p:nvSpPr>
        <p:spPr>
          <a:xfrm>
            <a:off x="413556" y="1414671"/>
            <a:ext cx="9354024" cy="1800000"/>
          </a:xfrm>
          <a:prstGeom prst="roundRect">
            <a:avLst>
              <a:gd name="adj" fmla="val 3617"/>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3" name="Text Placeholder 20">
            <a:extLst>
              <a:ext uri="{FF2B5EF4-FFF2-40B4-BE49-F238E27FC236}">
                <a16:creationId xmlns:a16="http://schemas.microsoft.com/office/drawing/2014/main" id="{359A2CB8-6225-4B92-8899-576771C47E5E}"/>
              </a:ext>
            </a:extLst>
          </p:cNvPr>
          <p:cNvSpPr>
            <a:spLocks noGrp="1"/>
          </p:cNvSpPr>
          <p:nvPr>
            <p:ph type="body" sz="quarter" idx="21"/>
          </p:nvPr>
        </p:nvSpPr>
        <p:spPr>
          <a:xfrm>
            <a:off x="507517" y="1510019"/>
            <a:ext cx="9188242" cy="1641734"/>
          </a:xfrm>
          <a:prstGeom prst="rect">
            <a:avLst/>
          </a:prstGeom>
        </p:spPr>
        <p:txBody>
          <a:bodyPr>
            <a:normAutofit/>
          </a:bodyPr>
          <a:lstStyle>
            <a:lvl1pPr marL="0" indent="0" algn="l">
              <a:buNone/>
              <a:defRPr sz="1400">
                <a:solidFill>
                  <a:srgbClr val="000000"/>
                </a:solidFill>
                <a:latin typeface="Montserrat Bold" panose="00000800000000000000" pitchFamily="2" charset="0"/>
              </a:defRPr>
            </a:lvl1pPr>
          </a:lstStyle>
          <a:p>
            <a:pPr lvl="0"/>
            <a:r>
              <a:rPr lang="fr-FR"/>
              <a:t>Cliquez pour modifier les styles du texte du masque</a:t>
            </a:r>
          </a:p>
        </p:txBody>
      </p:sp>
      <p:sp>
        <p:nvSpPr>
          <p:cNvPr id="35" name="Picture Placeholder 3">
            <a:extLst>
              <a:ext uri="{FF2B5EF4-FFF2-40B4-BE49-F238E27FC236}">
                <a16:creationId xmlns:a16="http://schemas.microsoft.com/office/drawing/2014/main" id="{A4910E2B-FFA5-49E8-A92C-549A7A70AA43}"/>
              </a:ext>
            </a:extLst>
          </p:cNvPr>
          <p:cNvSpPr>
            <a:spLocks noGrp="1"/>
          </p:cNvSpPr>
          <p:nvPr>
            <p:ph type="pic" sz="quarter" idx="24" hasCustomPrompt="1"/>
          </p:nvPr>
        </p:nvSpPr>
        <p:spPr>
          <a:xfrm>
            <a:off x="9843083" y="1414671"/>
            <a:ext cx="1935361" cy="4440752"/>
          </a:xfrm>
          <a:prstGeom prst="roundRect">
            <a:avLst>
              <a:gd name="adj" fmla="val 3028"/>
            </a:avLst>
          </a:prstGeom>
        </p:spPr>
        <p:txBody>
          <a:bodyPr anchor="ctr">
            <a:normAutofit/>
          </a:bodyPr>
          <a:lstStyle>
            <a:lvl1pPr marL="0" indent="0" algn="ctr">
              <a:buNone/>
              <a:defRPr sz="1600">
                <a:latin typeface="Raleway Light" pitchFamily="2" charset="0"/>
              </a:defRPr>
            </a:lvl1pPr>
          </a:lstStyle>
          <a:p>
            <a:r>
              <a:rPr lang="en-NL" dirty="0"/>
              <a:t>Select image by clicking here</a:t>
            </a:r>
            <a:br>
              <a:rPr lang="en-NL" dirty="0"/>
            </a:br>
            <a:br>
              <a:rPr lang="en-NL" dirty="0"/>
            </a:br>
            <a:br>
              <a:rPr lang="en-NL" dirty="0"/>
            </a:br>
            <a:br>
              <a:rPr lang="en-NL" dirty="0"/>
            </a:br>
            <a:endParaRPr lang="nl-NL" dirty="0"/>
          </a:p>
        </p:txBody>
      </p:sp>
      <p:sp>
        <p:nvSpPr>
          <p:cNvPr id="36" name="Text Placeholder 20">
            <a:extLst>
              <a:ext uri="{FF2B5EF4-FFF2-40B4-BE49-F238E27FC236}">
                <a16:creationId xmlns:a16="http://schemas.microsoft.com/office/drawing/2014/main" id="{2036E1FB-7710-4F84-9459-CC3C9AB1DFE4}"/>
              </a:ext>
            </a:extLst>
          </p:cNvPr>
          <p:cNvSpPr>
            <a:spLocks noGrp="1"/>
          </p:cNvSpPr>
          <p:nvPr>
            <p:ph type="body" sz="quarter" idx="25"/>
          </p:nvPr>
        </p:nvSpPr>
        <p:spPr>
          <a:xfrm>
            <a:off x="507517" y="3428999"/>
            <a:ext cx="9188242" cy="2426423"/>
          </a:xfrm>
          <a:prstGeom prst="rect">
            <a:avLst/>
          </a:prstGeom>
        </p:spPr>
        <p:txBody>
          <a:bodyPr>
            <a:normAutofit/>
          </a:bodyPr>
          <a:lstStyle>
            <a:lvl1pPr marL="0" indent="0" algn="l">
              <a:buNone/>
              <a:defRPr sz="1200">
                <a:solidFill>
                  <a:srgbClr val="000000"/>
                </a:solidFill>
                <a:latin typeface="Montserrat"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5571341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Four circles with hightligh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Oval 19">
            <a:extLst>
              <a:ext uri="{FF2B5EF4-FFF2-40B4-BE49-F238E27FC236}">
                <a16:creationId xmlns:a16="http://schemas.microsoft.com/office/drawing/2014/main" id="{AF3D8963-5580-4C5D-83BD-9F4EE3E85093}"/>
              </a:ext>
            </a:extLst>
          </p:cNvPr>
          <p:cNvSpPr/>
          <p:nvPr/>
        </p:nvSpPr>
        <p:spPr>
          <a:xfrm>
            <a:off x="727826" y="1481550"/>
            <a:ext cx="2160000" cy="2160000"/>
          </a:xfrm>
          <a:prstGeom prst="ellipse">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939567"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727827"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3564704"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6463186"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54" name="Text Placeholder 4">
            <a:extLst>
              <a:ext uri="{FF2B5EF4-FFF2-40B4-BE49-F238E27FC236}">
                <a16:creationId xmlns:a16="http://schemas.microsoft.com/office/drawing/2014/main" id="{0D2F8A3C-F63E-4F2C-9C20-DCFE48617FE5}"/>
              </a:ext>
            </a:extLst>
          </p:cNvPr>
          <p:cNvSpPr>
            <a:spLocks noGrp="1"/>
          </p:cNvSpPr>
          <p:nvPr userDrawn="1">
            <p:ph type="body" sz="quarter" idx="54"/>
          </p:nvPr>
        </p:nvSpPr>
        <p:spPr bwMode="invGray">
          <a:xfrm>
            <a:off x="9361669"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4" name="Oval 23">
            <a:extLst>
              <a:ext uri="{FF2B5EF4-FFF2-40B4-BE49-F238E27FC236}">
                <a16:creationId xmlns:a16="http://schemas.microsoft.com/office/drawing/2014/main" id="{287C6481-0ED3-49FF-ADEF-DF9A6101CF3F}"/>
              </a:ext>
            </a:extLst>
          </p:cNvPr>
          <p:cNvSpPr/>
          <p:nvPr userDrawn="1"/>
        </p:nvSpPr>
        <p:spPr>
          <a:xfrm>
            <a:off x="3564703" y="1481550"/>
            <a:ext cx="2160000" cy="2160000"/>
          </a:xfrm>
          <a:prstGeom prst="ellipse">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5" name="Oval 24">
            <a:extLst>
              <a:ext uri="{FF2B5EF4-FFF2-40B4-BE49-F238E27FC236}">
                <a16:creationId xmlns:a16="http://schemas.microsoft.com/office/drawing/2014/main" id="{0DF03BF8-9606-472E-9E21-26E6D18548B6}"/>
              </a:ext>
            </a:extLst>
          </p:cNvPr>
          <p:cNvSpPr/>
          <p:nvPr userDrawn="1"/>
        </p:nvSpPr>
        <p:spPr>
          <a:xfrm>
            <a:off x="6463186" y="1481550"/>
            <a:ext cx="2160000" cy="2160000"/>
          </a:xfrm>
          <a:prstGeom prst="ellipse">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6" name="Oval 25">
            <a:extLst>
              <a:ext uri="{FF2B5EF4-FFF2-40B4-BE49-F238E27FC236}">
                <a16:creationId xmlns:a16="http://schemas.microsoft.com/office/drawing/2014/main" id="{C5C88E66-6B8E-44CF-85CF-949AA8FFCC5B}"/>
              </a:ext>
            </a:extLst>
          </p:cNvPr>
          <p:cNvSpPr/>
          <p:nvPr userDrawn="1"/>
        </p:nvSpPr>
        <p:spPr>
          <a:xfrm>
            <a:off x="9361669" y="1481550"/>
            <a:ext cx="2160000" cy="2160000"/>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7" name="Text Placeholder 4">
            <a:extLst>
              <a:ext uri="{FF2B5EF4-FFF2-40B4-BE49-F238E27FC236}">
                <a16:creationId xmlns:a16="http://schemas.microsoft.com/office/drawing/2014/main" id="{2A3174F6-D1C7-4E9C-B759-7D978E426553}"/>
              </a:ext>
            </a:extLst>
          </p:cNvPr>
          <p:cNvSpPr>
            <a:spLocks noGrp="1"/>
          </p:cNvSpPr>
          <p:nvPr>
            <p:ph type="body" sz="quarter" idx="55"/>
          </p:nvPr>
        </p:nvSpPr>
        <p:spPr bwMode="invGray">
          <a:xfrm>
            <a:off x="3775873"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28" name="Text Placeholder 4">
            <a:extLst>
              <a:ext uri="{FF2B5EF4-FFF2-40B4-BE49-F238E27FC236}">
                <a16:creationId xmlns:a16="http://schemas.microsoft.com/office/drawing/2014/main" id="{2F6FC99F-5A17-427C-AED6-461BAD458AEF}"/>
              </a:ext>
            </a:extLst>
          </p:cNvPr>
          <p:cNvSpPr>
            <a:spLocks noGrp="1"/>
          </p:cNvSpPr>
          <p:nvPr>
            <p:ph type="body" sz="quarter" idx="56"/>
          </p:nvPr>
        </p:nvSpPr>
        <p:spPr bwMode="invGray">
          <a:xfrm>
            <a:off x="6661112"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29" name="Text Placeholder 4">
            <a:extLst>
              <a:ext uri="{FF2B5EF4-FFF2-40B4-BE49-F238E27FC236}">
                <a16:creationId xmlns:a16="http://schemas.microsoft.com/office/drawing/2014/main" id="{347DC7F7-85E1-456D-B752-BFECF1A2960E}"/>
              </a:ext>
            </a:extLst>
          </p:cNvPr>
          <p:cNvSpPr>
            <a:spLocks noGrp="1"/>
          </p:cNvSpPr>
          <p:nvPr>
            <p:ph type="body" sz="quarter" idx="57"/>
          </p:nvPr>
        </p:nvSpPr>
        <p:spPr bwMode="invGray">
          <a:xfrm>
            <a:off x="9559595"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30" name="Text Placeholder 4">
            <a:extLst>
              <a:ext uri="{FF2B5EF4-FFF2-40B4-BE49-F238E27FC236}">
                <a16:creationId xmlns:a16="http://schemas.microsoft.com/office/drawing/2014/main" id="{7A0BB3E2-7BA1-4789-A4A6-6EFF562664A7}"/>
              </a:ext>
            </a:extLst>
          </p:cNvPr>
          <p:cNvSpPr>
            <a:spLocks noGrp="1"/>
          </p:cNvSpPr>
          <p:nvPr>
            <p:ph type="body" sz="quarter" idx="58" hasCustomPrompt="1"/>
          </p:nvPr>
        </p:nvSpPr>
        <p:spPr bwMode="invGray">
          <a:xfrm>
            <a:off x="2975221" y="2331768"/>
            <a:ext cx="502086" cy="459564"/>
          </a:xfrm>
          <a:prstGeom prst="rect">
            <a:avLst/>
          </a:prstGeom>
        </p:spPr>
        <p:txBody>
          <a:bodyPr anchor="ctr">
            <a:normAutofit/>
          </a:bodyPr>
          <a:lstStyle>
            <a:lvl1pPr marL="0" indent="0" algn="ctr">
              <a:buNone/>
              <a:defRPr sz="2400">
                <a:solidFill>
                  <a:schemeClr val="tx1"/>
                </a:solidFill>
                <a:latin typeface="Montserrat SemiBold" pitchFamily="2" charset="0"/>
                <a:sym typeface="Wingdings" panose="05000000000000000000" pitchFamily="2" charset="2"/>
              </a:defRPr>
            </a:lvl1pPr>
          </a:lstStyle>
          <a:p>
            <a:pPr lvl="0"/>
            <a:r>
              <a:rPr lang="en-NL" dirty="0"/>
              <a:t></a:t>
            </a:r>
            <a:endParaRPr lang="en-US" dirty="0"/>
          </a:p>
        </p:txBody>
      </p:sp>
      <p:sp>
        <p:nvSpPr>
          <p:cNvPr id="31" name="Text Placeholder 4">
            <a:extLst>
              <a:ext uri="{FF2B5EF4-FFF2-40B4-BE49-F238E27FC236}">
                <a16:creationId xmlns:a16="http://schemas.microsoft.com/office/drawing/2014/main" id="{06BC21B3-F035-4282-BB79-3822948CABA3}"/>
              </a:ext>
            </a:extLst>
          </p:cNvPr>
          <p:cNvSpPr>
            <a:spLocks noGrp="1"/>
          </p:cNvSpPr>
          <p:nvPr>
            <p:ph type="body" sz="quarter" idx="59" hasCustomPrompt="1"/>
          </p:nvPr>
        </p:nvSpPr>
        <p:spPr bwMode="invGray">
          <a:xfrm>
            <a:off x="5842901" y="2331768"/>
            <a:ext cx="502086" cy="459564"/>
          </a:xfrm>
          <a:prstGeom prst="rect">
            <a:avLst/>
          </a:prstGeom>
        </p:spPr>
        <p:txBody>
          <a:bodyPr anchor="ctr">
            <a:normAutofit/>
          </a:bodyPr>
          <a:lstStyle>
            <a:lvl1pPr marL="0" indent="0" algn="ctr">
              <a:buNone/>
              <a:defRPr sz="2400">
                <a:solidFill>
                  <a:schemeClr val="tx1"/>
                </a:solidFill>
                <a:latin typeface="Montserrat SemiBold" pitchFamily="2" charset="0"/>
                <a:sym typeface="Wingdings" panose="05000000000000000000" pitchFamily="2" charset="2"/>
              </a:defRPr>
            </a:lvl1pPr>
          </a:lstStyle>
          <a:p>
            <a:pPr lvl="0"/>
            <a:r>
              <a:rPr lang="en-NL" dirty="0"/>
              <a:t></a:t>
            </a:r>
            <a:endParaRPr lang="en-US" dirty="0"/>
          </a:p>
        </p:txBody>
      </p:sp>
      <p:sp>
        <p:nvSpPr>
          <p:cNvPr id="32" name="Text Placeholder 4">
            <a:extLst>
              <a:ext uri="{FF2B5EF4-FFF2-40B4-BE49-F238E27FC236}">
                <a16:creationId xmlns:a16="http://schemas.microsoft.com/office/drawing/2014/main" id="{9E0633CC-D902-4913-A17B-900CE3FB9FD6}"/>
              </a:ext>
            </a:extLst>
          </p:cNvPr>
          <p:cNvSpPr>
            <a:spLocks noGrp="1"/>
          </p:cNvSpPr>
          <p:nvPr>
            <p:ph type="body" sz="quarter" idx="60" hasCustomPrompt="1"/>
          </p:nvPr>
        </p:nvSpPr>
        <p:spPr bwMode="invGray">
          <a:xfrm>
            <a:off x="8741384" y="2331768"/>
            <a:ext cx="502086" cy="459564"/>
          </a:xfrm>
          <a:prstGeom prst="rect">
            <a:avLst/>
          </a:prstGeom>
        </p:spPr>
        <p:txBody>
          <a:bodyPr anchor="ctr">
            <a:normAutofit/>
          </a:bodyPr>
          <a:lstStyle>
            <a:lvl1pPr marL="0" indent="0" algn="ctr">
              <a:buNone/>
              <a:defRPr sz="2400">
                <a:solidFill>
                  <a:schemeClr val="tx1"/>
                </a:solidFill>
                <a:latin typeface="Montserrat SemiBold" pitchFamily="2" charset="0"/>
                <a:sym typeface="Wingdings" panose="05000000000000000000" pitchFamily="2" charset="2"/>
              </a:defRPr>
            </a:lvl1pPr>
          </a:lstStyle>
          <a:p>
            <a:pPr lvl="0"/>
            <a:r>
              <a:rPr lang="en-NL" dirty="0"/>
              <a:t></a:t>
            </a:r>
            <a:endParaRPr lang="en-US" dirty="0"/>
          </a:p>
        </p:txBody>
      </p:sp>
    </p:spTree>
    <p:extLst>
      <p:ext uri="{BB962C8B-B14F-4D97-AF65-F5344CB8AC3E}">
        <p14:creationId xmlns:p14="http://schemas.microsoft.com/office/powerpoint/2010/main" val="7755220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hree circles horizontal">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2279790" y="1347661"/>
            <a:ext cx="9508882" cy="1385786"/>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26" name="Oval 25">
            <a:extLst>
              <a:ext uri="{FF2B5EF4-FFF2-40B4-BE49-F238E27FC236}">
                <a16:creationId xmlns:a16="http://schemas.microsoft.com/office/drawing/2014/main" id="{C5C88E66-6B8E-44CF-85CF-949AA8FFCC5B}"/>
              </a:ext>
            </a:extLst>
          </p:cNvPr>
          <p:cNvSpPr/>
          <p:nvPr userDrawn="1"/>
        </p:nvSpPr>
        <p:spPr>
          <a:xfrm>
            <a:off x="417847" y="1347660"/>
            <a:ext cx="1385786" cy="1385786"/>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9" name="Text Placeholder 4">
            <a:extLst>
              <a:ext uri="{FF2B5EF4-FFF2-40B4-BE49-F238E27FC236}">
                <a16:creationId xmlns:a16="http://schemas.microsoft.com/office/drawing/2014/main" id="{347DC7F7-85E1-456D-B752-BFECF1A2960E}"/>
              </a:ext>
            </a:extLst>
          </p:cNvPr>
          <p:cNvSpPr>
            <a:spLocks noGrp="1"/>
          </p:cNvSpPr>
          <p:nvPr>
            <p:ph type="body" sz="quarter" idx="57"/>
          </p:nvPr>
        </p:nvSpPr>
        <p:spPr bwMode="invGray">
          <a:xfrm>
            <a:off x="557050" y="1669562"/>
            <a:ext cx="1103970" cy="780358"/>
          </a:xfrm>
          <a:prstGeom prst="rect">
            <a:avLst/>
          </a:prstGeom>
        </p:spPr>
        <p:txBody>
          <a:bodyPr anchor="ctr">
            <a:normAutofit/>
          </a:bodyPr>
          <a:lstStyle>
            <a:lvl1pPr marL="0" indent="0" algn="ctr">
              <a:buNone/>
              <a:defRPr sz="1400">
                <a:solidFill>
                  <a:schemeClr val="tx1"/>
                </a:solidFill>
                <a:latin typeface="Montserrat SemiBold" pitchFamily="2" charset="0"/>
              </a:defRPr>
            </a:lvl1pPr>
          </a:lstStyle>
          <a:p>
            <a:pPr lvl="0"/>
            <a:r>
              <a:rPr lang="fr-FR"/>
              <a:t>Cliquez pour modifier les styles du texte du masque</a:t>
            </a:r>
          </a:p>
        </p:txBody>
      </p:sp>
      <p:sp>
        <p:nvSpPr>
          <p:cNvPr id="23" name="Oval 22">
            <a:extLst>
              <a:ext uri="{FF2B5EF4-FFF2-40B4-BE49-F238E27FC236}">
                <a16:creationId xmlns:a16="http://schemas.microsoft.com/office/drawing/2014/main" id="{59A7601F-B392-4306-8ECD-E925556B0797}"/>
              </a:ext>
            </a:extLst>
          </p:cNvPr>
          <p:cNvSpPr/>
          <p:nvPr userDrawn="1"/>
        </p:nvSpPr>
        <p:spPr>
          <a:xfrm>
            <a:off x="417847" y="2936438"/>
            <a:ext cx="1385786" cy="1385786"/>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3" name="Text Placeholder 4">
            <a:extLst>
              <a:ext uri="{FF2B5EF4-FFF2-40B4-BE49-F238E27FC236}">
                <a16:creationId xmlns:a16="http://schemas.microsoft.com/office/drawing/2014/main" id="{24A23DF1-E7E1-4875-BC1D-65EDC9D7ECE1}"/>
              </a:ext>
            </a:extLst>
          </p:cNvPr>
          <p:cNvSpPr>
            <a:spLocks noGrp="1"/>
          </p:cNvSpPr>
          <p:nvPr>
            <p:ph type="body" sz="quarter" idx="58"/>
          </p:nvPr>
        </p:nvSpPr>
        <p:spPr bwMode="invGray">
          <a:xfrm>
            <a:off x="557050" y="3258340"/>
            <a:ext cx="1103970" cy="780358"/>
          </a:xfrm>
          <a:prstGeom prst="rect">
            <a:avLst/>
          </a:prstGeom>
        </p:spPr>
        <p:txBody>
          <a:bodyPr anchor="ctr">
            <a:normAutofit/>
          </a:bodyPr>
          <a:lstStyle>
            <a:lvl1pPr marL="0" indent="0" algn="ctr">
              <a:buNone/>
              <a:defRPr sz="1400">
                <a:solidFill>
                  <a:schemeClr val="tx1"/>
                </a:solidFill>
                <a:latin typeface="Montserrat SemiBold" pitchFamily="2" charset="0"/>
              </a:defRPr>
            </a:lvl1pPr>
          </a:lstStyle>
          <a:p>
            <a:pPr lvl="0"/>
            <a:r>
              <a:rPr lang="fr-FR"/>
              <a:t>Cliquez pour modifier les styles du texte du masque</a:t>
            </a:r>
          </a:p>
        </p:txBody>
      </p:sp>
      <p:sp>
        <p:nvSpPr>
          <p:cNvPr id="34" name="Oval 33">
            <a:extLst>
              <a:ext uri="{FF2B5EF4-FFF2-40B4-BE49-F238E27FC236}">
                <a16:creationId xmlns:a16="http://schemas.microsoft.com/office/drawing/2014/main" id="{2B9D9238-2B28-4FF0-8A62-94856DDF363B}"/>
              </a:ext>
            </a:extLst>
          </p:cNvPr>
          <p:cNvSpPr/>
          <p:nvPr userDrawn="1"/>
        </p:nvSpPr>
        <p:spPr>
          <a:xfrm>
            <a:off x="417847" y="4525216"/>
            <a:ext cx="1385786" cy="1385786"/>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5" name="Text Placeholder 4">
            <a:extLst>
              <a:ext uri="{FF2B5EF4-FFF2-40B4-BE49-F238E27FC236}">
                <a16:creationId xmlns:a16="http://schemas.microsoft.com/office/drawing/2014/main" id="{EC99944B-2516-4F0A-A4F6-CFB5AFA88B3A}"/>
              </a:ext>
            </a:extLst>
          </p:cNvPr>
          <p:cNvSpPr>
            <a:spLocks noGrp="1"/>
          </p:cNvSpPr>
          <p:nvPr>
            <p:ph type="body" sz="quarter" idx="59"/>
          </p:nvPr>
        </p:nvSpPr>
        <p:spPr bwMode="invGray">
          <a:xfrm>
            <a:off x="557050" y="4847118"/>
            <a:ext cx="1103970" cy="780358"/>
          </a:xfrm>
          <a:prstGeom prst="rect">
            <a:avLst/>
          </a:prstGeom>
        </p:spPr>
        <p:txBody>
          <a:bodyPr anchor="ctr">
            <a:normAutofit/>
          </a:bodyPr>
          <a:lstStyle>
            <a:lvl1pPr marL="0" indent="0" algn="ctr">
              <a:buNone/>
              <a:defRPr sz="1400">
                <a:solidFill>
                  <a:schemeClr val="tx1"/>
                </a:solidFill>
                <a:latin typeface="Montserrat SemiBold"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C396290-4E8F-4DF9-9DA2-0E13006E7F31}"/>
              </a:ext>
            </a:extLst>
          </p:cNvPr>
          <p:cNvSpPr>
            <a:spLocks noGrp="1"/>
          </p:cNvSpPr>
          <p:nvPr>
            <p:ph type="body" sz="quarter" idx="60"/>
          </p:nvPr>
        </p:nvSpPr>
        <p:spPr bwMode="invGray">
          <a:xfrm>
            <a:off x="2279790" y="2936438"/>
            <a:ext cx="9508882" cy="1385786"/>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39" name="Text Placeholder 4">
            <a:extLst>
              <a:ext uri="{FF2B5EF4-FFF2-40B4-BE49-F238E27FC236}">
                <a16:creationId xmlns:a16="http://schemas.microsoft.com/office/drawing/2014/main" id="{1DCD6FFA-2908-47A4-9EED-8F42FA9CF2D9}"/>
              </a:ext>
            </a:extLst>
          </p:cNvPr>
          <p:cNvSpPr>
            <a:spLocks noGrp="1"/>
          </p:cNvSpPr>
          <p:nvPr>
            <p:ph type="body" sz="quarter" idx="61"/>
          </p:nvPr>
        </p:nvSpPr>
        <p:spPr bwMode="invGray">
          <a:xfrm>
            <a:off x="2279790" y="4525215"/>
            <a:ext cx="9508882" cy="1385786"/>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854147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 grey">
    <p:bg>
      <p:bgPr>
        <a:gradFill>
          <a:gsLst>
            <a:gs pos="0">
              <a:srgbClr val="ECECED"/>
            </a:gs>
            <a:gs pos="100000">
              <a:srgbClr val="D1D1D1">
                <a:alpha val="6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tx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tx1"/>
                </a:solidFill>
                <a:latin typeface="Montserrat SemiBold" pitchFamily="2" charset="0"/>
              </a:defRPr>
            </a:lvl1pPr>
          </a:lstStyle>
          <a:p>
            <a:pPr lvl="0"/>
            <a:r>
              <a:rPr lang="en-US" dirty="0"/>
              <a:t>0#</a:t>
            </a:r>
          </a:p>
        </p:txBody>
      </p:sp>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tx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201263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8" name="Picture Placeholder 5">
            <a:extLst>
              <a:ext uri="{FF2B5EF4-FFF2-40B4-BE49-F238E27FC236}">
                <a16:creationId xmlns:a16="http://schemas.microsoft.com/office/drawing/2014/main" id="{27368E06-8E66-425C-8041-488A92DF4D82}"/>
              </a:ext>
            </a:extLst>
          </p:cNvPr>
          <p:cNvSpPr>
            <a:spLocks noGrp="1"/>
          </p:cNvSpPr>
          <p:nvPr>
            <p:ph type="pic" sz="quarter" idx="14" hasCustomPrompt="1"/>
          </p:nvPr>
        </p:nvSpPr>
        <p:spPr>
          <a:xfrm>
            <a:off x="9093756" y="1641049"/>
            <a:ext cx="2694915" cy="4146802"/>
          </a:xfrm>
          <a:prstGeom prst="roundRect">
            <a:avLst>
              <a:gd name="adj" fmla="val 1612"/>
            </a:avLst>
          </a:prstGeom>
        </p:spPr>
        <p:txBody>
          <a:bodyPr anchor="ctr">
            <a:normAutofit/>
          </a:bodyPr>
          <a:lstStyle>
            <a:lvl1pPr marL="0" indent="0" algn="ctr">
              <a:buNone/>
              <a:defRPr sz="1600">
                <a:latin typeface="Montserrat" panose="00000500000000000000" pitchFamily="2" charset="0"/>
              </a:defRPr>
            </a:lvl1pPr>
          </a:lstStyle>
          <a:p>
            <a:r>
              <a:rPr lang="en-NL" dirty="0"/>
              <a:t>Click here to add an image</a:t>
            </a:r>
          </a:p>
          <a:p>
            <a:endParaRPr lang="en-NL" dirty="0"/>
          </a:p>
          <a:p>
            <a:endParaRPr lang="en-NL" dirty="0"/>
          </a:p>
        </p:txBody>
      </p:sp>
      <p:sp>
        <p:nvSpPr>
          <p:cNvPr id="29" name="Rectangle: Rounded Corners 28">
            <a:extLst>
              <a:ext uri="{FF2B5EF4-FFF2-40B4-BE49-F238E27FC236}">
                <a16:creationId xmlns:a16="http://schemas.microsoft.com/office/drawing/2014/main" id="{8FA79DE3-D5C8-416C-96D7-B11C85C27DE5}"/>
              </a:ext>
            </a:extLst>
          </p:cNvPr>
          <p:cNvSpPr/>
          <p:nvPr userDrawn="1"/>
        </p:nvSpPr>
        <p:spPr>
          <a:xfrm>
            <a:off x="780797" y="1641049"/>
            <a:ext cx="7991413" cy="3021386"/>
          </a:xfrm>
          <a:prstGeom prst="roundRect">
            <a:avLst>
              <a:gd name="adj" fmla="val 4815"/>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0" name="TextBox 29">
            <a:extLst>
              <a:ext uri="{FF2B5EF4-FFF2-40B4-BE49-F238E27FC236}">
                <a16:creationId xmlns:a16="http://schemas.microsoft.com/office/drawing/2014/main" id="{258A6315-20C5-4602-806F-A9FAD2BA25B0}"/>
              </a:ext>
            </a:extLst>
          </p:cNvPr>
          <p:cNvSpPr txBox="1"/>
          <p:nvPr userDrawn="1"/>
        </p:nvSpPr>
        <p:spPr>
          <a:xfrm>
            <a:off x="875664" y="1601365"/>
            <a:ext cx="653143" cy="1446550"/>
          </a:xfrm>
          <a:prstGeom prst="rect">
            <a:avLst/>
          </a:prstGeom>
          <a:noFill/>
        </p:spPr>
        <p:txBody>
          <a:bodyPr wrap="square" rtlCol="0">
            <a:spAutoFit/>
          </a:bodyPr>
          <a:lstStyle/>
          <a:p>
            <a:r>
              <a:rPr lang="en-NL" sz="8800" i="1" dirty="0">
                <a:solidFill>
                  <a:srgbClr val="2D2D2D"/>
                </a:solidFill>
                <a:latin typeface="Montserrat SemiBold" pitchFamily="2" charset="0"/>
              </a:rPr>
              <a:t>“</a:t>
            </a:r>
            <a:endParaRPr lang="nl-NL" sz="8800" i="1" dirty="0">
              <a:solidFill>
                <a:srgbClr val="2D2D2D"/>
              </a:solidFill>
              <a:latin typeface="Montserrat SemiBold" pitchFamily="2" charset="0"/>
            </a:endParaRPr>
          </a:p>
        </p:txBody>
      </p:sp>
      <p:sp>
        <p:nvSpPr>
          <p:cNvPr id="31" name="TextBox 30">
            <a:extLst>
              <a:ext uri="{FF2B5EF4-FFF2-40B4-BE49-F238E27FC236}">
                <a16:creationId xmlns:a16="http://schemas.microsoft.com/office/drawing/2014/main" id="{5E9D8150-EF26-4C53-AE98-C126E4C0EED7}"/>
              </a:ext>
            </a:extLst>
          </p:cNvPr>
          <p:cNvSpPr txBox="1"/>
          <p:nvPr userDrawn="1"/>
        </p:nvSpPr>
        <p:spPr>
          <a:xfrm>
            <a:off x="7953269" y="3770401"/>
            <a:ext cx="653143" cy="1446550"/>
          </a:xfrm>
          <a:prstGeom prst="rect">
            <a:avLst/>
          </a:prstGeom>
          <a:noFill/>
        </p:spPr>
        <p:txBody>
          <a:bodyPr wrap="square" rtlCol="0">
            <a:spAutoFit/>
          </a:bodyPr>
          <a:lstStyle/>
          <a:p>
            <a:r>
              <a:rPr lang="en-NL" sz="8800" i="1" dirty="0">
                <a:solidFill>
                  <a:srgbClr val="2D2D2D"/>
                </a:solidFill>
                <a:latin typeface="Montserrat SemiBold" pitchFamily="2" charset="0"/>
              </a:rPr>
              <a:t>”</a:t>
            </a:r>
            <a:endParaRPr lang="nl-NL" sz="8800" i="1" dirty="0">
              <a:solidFill>
                <a:srgbClr val="2D2D2D"/>
              </a:solidFill>
              <a:latin typeface="Montserrat SemiBold" pitchFamily="2" charset="0"/>
            </a:endParaRPr>
          </a:p>
        </p:txBody>
      </p:sp>
      <p:sp>
        <p:nvSpPr>
          <p:cNvPr id="36" name="Text Placeholder 4">
            <a:extLst>
              <a:ext uri="{FF2B5EF4-FFF2-40B4-BE49-F238E27FC236}">
                <a16:creationId xmlns:a16="http://schemas.microsoft.com/office/drawing/2014/main" id="{579CE8E9-A79A-4D25-83BE-9B8D0934AC97}"/>
              </a:ext>
            </a:extLst>
          </p:cNvPr>
          <p:cNvSpPr>
            <a:spLocks noGrp="1"/>
          </p:cNvSpPr>
          <p:nvPr>
            <p:ph type="body" sz="quarter" idx="57"/>
          </p:nvPr>
        </p:nvSpPr>
        <p:spPr bwMode="invGray">
          <a:xfrm>
            <a:off x="1807944" y="1881072"/>
            <a:ext cx="5937118" cy="2541340"/>
          </a:xfrm>
          <a:prstGeom prst="rect">
            <a:avLst/>
          </a:prstGeom>
        </p:spPr>
        <p:txBody>
          <a:bodyPr anchor="ctr">
            <a:normAutofit/>
          </a:bodyPr>
          <a:lstStyle>
            <a:lvl1pPr marL="0" indent="0" algn="ctr">
              <a:buNone/>
              <a:defRPr sz="1800" i="1">
                <a:solidFill>
                  <a:srgbClr val="2D2D2D"/>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61141384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Questions">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4EEB59C1-DBAE-B7DE-42D6-1DCE324A29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8791D0FA-6B99-42E5-B721-5BEB4B07EF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
        <p:nvSpPr>
          <p:cNvPr id="2" name="Title 1">
            <a:extLst>
              <a:ext uri="{FF2B5EF4-FFF2-40B4-BE49-F238E27FC236}">
                <a16:creationId xmlns:a16="http://schemas.microsoft.com/office/drawing/2014/main" id="{A077BA4E-0064-451B-B04F-30179C0144FC}"/>
              </a:ext>
            </a:extLst>
          </p:cNvPr>
          <p:cNvSpPr>
            <a:spLocks noGrp="1"/>
          </p:cNvSpPr>
          <p:nvPr>
            <p:ph type="ctrTitle" hasCustomPrompt="1"/>
          </p:nvPr>
        </p:nvSpPr>
        <p:spPr>
          <a:xfrm>
            <a:off x="804016" y="2591220"/>
            <a:ext cx="9144000" cy="1137797"/>
          </a:xfrm>
          <a:prstGeom prst="rect">
            <a:avLst/>
          </a:prstGeom>
        </p:spPr>
        <p:txBody>
          <a:bodyPr anchor="b">
            <a:normAutofit/>
          </a:bodyPr>
          <a:lstStyle>
            <a:lvl1pPr algn="l">
              <a:lnSpc>
                <a:spcPct val="100000"/>
              </a:lnSpc>
              <a:defRPr sz="3800" spc="0">
                <a:solidFill>
                  <a:srgbClr val="000000"/>
                </a:solidFill>
                <a:latin typeface="Montserrat SemiBold" pitchFamily="2" charset="0"/>
              </a:defRPr>
            </a:lvl1pPr>
          </a:lstStyle>
          <a:p>
            <a:r>
              <a:rPr lang="en-NL" dirty="0"/>
              <a:t>Questions</a:t>
            </a:r>
            <a:endParaRPr lang="nl-NL" dirty="0"/>
          </a:p>
        </p:txBody>
      </p:sp>
    </p:spTree>
    <p:extLst>
      <p:ext uri="{BB962C8B-B14F-4D97-AF65-F5344CB8AC3E}">
        <p14:creationId xmlns:p14="http://schemas.microsoft.com/office/powerpoint/2010/main" val="1823617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2_Closing slide">
    <p:spTree>
      <p:nvGrpSpPr>
        <p:cNvPr id="1" name=""/>
        <p:cNvGrpSpPr/>
        <p:nvPr/>
      </p:nvGrpSpPr>
      <p:grpSpPr>
        <a:xfrm>
          <a:off x="0" y="0"/>
          <a:ext cx="0" cy="0"/>
          <a:chOff x="0" y="0"/>
          <a:chExt cx="0" cy="0"/>
        </a:xfrm>
      </p:grpSpPr>
      <p:pic>
        <p:nvPicPr>
          <p:cNvPr id="5" name="Picture 4" descr="A picture containing logo&#10;&#10;Description automatically generated">
            <a:extLst>
              <a:ext uri="{FF2B5EF4-FFF2-40B4-BE49-F238E27FC236}">
                <a16:creationId xmlns:a16="http://schemas.microsoft.com/office/drawing/2014/main" id="{5DE32A2A-EB48-472D-6F63-FA7245303B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Graphic 12">
            <a:extLst>
              <a:ext uri="{FF2B5EF4-FFF2-40B4-BE49-F238E27FC236}">
                <a16:creationId xmlns:a16="http://schemas.microsoft.com/office/drawing/2014/main" id="{A53A17A6-5D4E-4132-A874-B1C2B83253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
        <p:nvSpPr>
          <p:cNvPr id="2" name="Title 1">
            <a:extLst>
              <a:ext uri="{FF2B5EF4-FFF2-40B4-BE49-F238E27FC236}">
                <a16:creationId xmlns:a16="http://schemas.microsoft.com/office/drawing/2014/main" id="{1E00396B-D127-B118-DD47-0A376F2B4743}"/>
              </a:ext>
            </a:extLst>
          </p:cNvPr>
          <p:cNvSpPr>
            <a:spLocks noGrp="1"/>
          </p:cNvSpPr>
          <p:nvPr>
            <p:ph type="ctrTitle" hasCustomPrompt="1"/>
          </p:nvPr>
        </p:nvSpPr>
        <p:spPr>
          <a:xfrm>
            <a:off x="804016" y="2746861"/>
            <a:ext cx="3591339" cy="682140"/>
          </a:xfrm>
          <a:prstGeom prst="rect">
            <a:avLst/>
          </a:prstGeom>
        </p:spPr>
        <p:txBody>
          <a:bodyPr anchor="t">
            <a:normAutofit/>
          </a:bodyPr>
          <a:lstStyle>
            <a:lvl1pPr algn="l">
              <a:lnSpc>
                <a:spcPct val="100000"/>
              </a:lnSpc>
              <a:defRPr sz="3800" spc="0">
                <a:solidFill>
                  <a:schemeClr val="bg1"/>
                </a:solidFill>
                <a:latin typeface="Montserrat SemiBold" pitchFamily="2" charset="0"/>
              </a:defRPr>
            </a:lvl1pPr>
          </a:lstStyle>
          <a:p>
            <a:r>
              <a:rPr lang="en-NL" dirty="0"/>
              <a:t>Thank you!</a:t>
            </a:r>
            <a:endParaRPr lang="nl-NL" dirty="0"/>
          </a:p>
        </p:txBody>
      </p:sp>
      <p:sp>
        <p:nvSpPr>
          <p:cNvPr id="3" name="Subtitle 2">
            <a:extLst>
              <a:ext uri="{FF2B5EF4-FFF2-40B4-BE49-F238E27FC236}">
                <a16:creationId xmlns:a16="http://schemas.microsoft.com/office/drawing/2014/main" id="{72F4EE82-9623-C4DC-13DE-20F5E9831083}"/>
              </a:ext>
            </a:extLst>
          </p:cNvPr>
          <p:cNvSpPr>
            <a:spLocks noGrp="1"/>
          </p:cNvSpPr>
          <p:nvPr>
            <p:ph type="subTitle" idx="1" hasCustomPrompt="1"/>
          </p:nvPr>
        </p:nvSpPr>
        <p:spPr>
          <a:xfrm>
            <a:off x="804016" y="3905667"/>
            <a:ext cx="3388716" cy="192738"/>
          </a:xfrm>
          <a:prstGeom prst="rect">
            <a:avLst/>
          </a:prstGeom>
        </p:spPr>
        <p:txBody>
          <a:bodyPr anchor="ctr">
            <a:noAutofit/>
          </a:bodyPr>
          <a:lstStyle>
            <a:lvl1pPr marL="0" indent="0" algn="l">
              <a:buNone/>
              <a:defRPr sz="1200">
                <a:solidFill>
                  <a:schemeClr val="bg1"/>
                </a:solidFill>
                <a:latin typeface="Montserrat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NL" dirty="0"/>
              <a:t>For more information please contact:</a:t>
            </a:r>
            <a:endParaRPr lang="en-US" dirty="0"/>
          </a:p>
        </p:txBody>
      </p:sp>
    </p:spTree>
    <p:extLst>
      <p:ext uri="{BB962C8B-B14F-4D97-AF65-F5344CB8AC3E}">
        <p14:creationId xmlns:p14="http://schemas.microsoft.com/office/powerpoint/2010/main" val="273097468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_Three pointers">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EEF578A6-0CF5-4E17-910B-7C67E58AB278}"/>
              </a:ext>
            </a:extLst>
          </p:cNvPr>
          <p:cNvSpPr/>
          <p:nvPr userDrawn="1"/>
        </p:nvSpPr>
        <p:spPr bwMode="invGray">
          <a:xfrm>
            <a:off x="443637" y="1493944"/>
            <a:ext cx="1219200" cy="1219200"/>
          </a:xfrm>
          <a:prstGeom prst="ellipse">
            <a:avLst/>
          </a:prstGeom>
          <a:gradFill flip="none" rotWithShape="1">
            <a:gsLst>
              <a:gs pos="25000">
                <a:srgbClr val="FF6D43">
                  <a:alpha val="0"/>
                </a:srgbClr>
              </a:gs>
              <a:gs pos="100000">
                <a:srgbClr val="FF6D4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3" name="Oval 22">
            <a:extLst>
              <a:ext uri="{FF2B5EF4-FFF2-40B4-BE49-F238E27FC236}">
                <a16:creationId xmlns:a16="http://schemas.microsoft.com/office/drawing/2014/main" id="{B4A69D49-88CA-4168-827B-076392BB2441}"/>
              </a:ext>
            </a:extLst>
          </p:cNvPr>
          <p:cNvSpPr/>
          <p:nvPr userDrawn="1"/>
        </p:nvSpPr>
        <p:spPr bwMode="invGray">
          <a:xfrm>
            <a:off x="443637" y="3151372"/>
            <a:ext cx="1219200" cy="1219200"/>
          </a:xfrm>
          <a:prstGeom prst="ellipse">
            <a:avLst/>
          </a:prstGeom>
          <a:gradFill flip="none" rotWithShape="1">
            <a:gsLst>
              <a:gs pos="25000">
                <a:srgbClr val="002D3C">
                  <a:alpha val="0"/>
                </a:srgbClr>
              </a:gs>
              <a:gs pos="100000">
                <a:srgbClr val="002D3C"/>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5" name="Oval 24">
            <a:extLst>
              <a:ext uri="{FF2B5EF4-FFF2-40B4-BE49-F238E27FC236}">
                <a16:creationId xmlns:a16="http://schemas.microsoft.com/office/drawing/2014/main" id="{6008EED8-CF13-4BA3-9ABC-B01B8D81F6D5}"/>
              </a:ext>
            </a:extLst>
          </p:cNvPr>
          <p:cNvSpPr/>
          <p:nvPr userDrawn="1"/>
        </p:nvSpPr>
        <p:spPr bwMode="invGray">
          <a:xfrm>
            <a:off x="443637" y="4808800"/>
            <a:ext cx="1219200" cy="1219200"/>
          </a:xfrm>
          <a:prstGeom prst="ellipse">
            <a:avLst/>
          </a:prstGeom>
          <a:gradFill flip="none" rotWithShape="1">
            <a:gsLst>
              <a:gs pos="25000">
                <a:srgbClr val="ECECED">
                  <a:alpha val="0"/>
                </a:srgbClr>
              </a:gs>
              <a:gs pos="100000">
                <a:srgbClr val="ECECED"/>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1869500" y="1432984"/>
            <a:ext cx="9875520"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1869500" y="3090412"/>
            <a:ext cx="9875520"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3" name="Text Placeholder 5">
            <a:extLst>
              <a:ext uri="{FF2B5EF4-FFF2-40B4-BE49-F238E27FC236}">
                <a16:creationId xmlns:a16="http://schemas.microsoft.com/office/drawing/2014/main" id="{51A44452-CBAC-4F3B-A256-C86AB53549C3}"/>
              </a:ext>
            </a:extLst>
          </p:cNvPr>
          <p:cNvSpPr>
            <a:spLocks noGrp="1"/>
          </p:cNvSpPr>
          <p:nvPr>
            <p:ph type="body" sz="quarter" idx="28" hasCustomPrompt="1"/>
          </p:nvPr>
        </p:nvSpPr>
        <p:spPr bwMode="invGray">
          <a:xfrm>
            <a:off x="1869500" y="4747840"/>
            <a:ext cx="9875520"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26" name="Text Placeholder 5">
            <a:extLst>
              <a:ext uri="{FF2B5EF4-FFF2-40B4-BE49-F238E27FC236}">
                <a16:creationId xmlns:a16="http://schemas.microsoft.com/office/drawing/2014/main" id="{F80B1E3F-4EBE-460F-9AB0-4C8CFFE5BEDE}"/>
              </a:ext>
            </a:extLst>
          </p:cNvPr>
          <p:cNvSpPr>
            <a:spLocks noGrp="1"/>
          </p:cNvSpPr>
          <p:nvPr>
            <p:ph type="body" sz="quarter" idx="35" hasCustomPrompt="1"/>
          </p:nvPr>
        </p:nvSpPr>
        <p:spPr bwMode="invGray">
          <a:xfrm>
            <a:off x="939959" y="1816287"/>
            <a:ext cx="226557"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1</a:t>
            </a:r>
          </a:p>
        </p:txBody>
      </p:sp>
      <p:sp>
        <p:nvSpPr>
          <p:cNvPr id="28" name="Text Placeholder 5">
            <a:extLst>
              <a:ext uri="{FF2B5EF4-FFF2-40B4-BE49-F238E27FC236}">
                <a16:creationId xmlns:a16="http://schemas.microsoft.com/office/drawing/2014/main" id="{4701CB5E-364C-4C21-BFA4-7310E2F21E11}"/>
              </a:ext>
            </a:extLst>
          </p:cNvPr>
          <p:cNvSpPr>
            <a:spLocks noGrp="1"/>
          </p:cNvSpPr>
          <p:nvPr>
            <p:ph type="body" sz="quarter" idx="36" hasCustomPrompt="1"/>
          </p:nvPr>
        </p:nvSpPr>
        <p:spPr bwMode="invGray">
          <a:xfrm>
            <a:off x="921791" y="3473715"/>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2</a:t>
            </a:r>
          </a:p>
        </p:txBody>
      </p:sp>
      <p:sp>
        <p:nvSpPr>
          <p:cNvPr id="31" name="Text Placeholder 5">
            <a:extLst>
              <a:ext uri="{FF2B5EF4-FFF2-40B4-BE49-F238E27FC236}">
                <a16:creationId xmlns:a16="http://schemas.microsoft.com/office/drawing/2014/main" id="{5661BFBD-5CAA-4C36-A3D0-3A86A9BCFCD5}"/>
              </a:ext>
            </a:extLst>
          </p:cNvPr>
          <p:cNvSpPr>
            <a:spLocks noGrp="1"/>
          </p:cNvSpPr>
          <p:nvPr>
            <p:ph type="body" sz="quarter" idx="37" hasCustomPrompt="1"/>
          </p:nvPr>
        </p:nvSpPr>
        <p:spPr bwMode="invGray">
          <a:xfrm>
            <a:off x="921791" y="5131143"/>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3</a:t>
            </a:r>
          </a:p>
        </p:txBody>
      </p:sp>
      <p:sp>
        <p:nvSpPr>
          <p:cNvPr id="3" name="Title 1">
            <a:extLst>
              <a:ext uri="{FF2B5EF4-FFF2-40B4-BE49-F238E27FC236}">
                <a16:creationId xmlns:a16="http://schemas.microsoft.com/office/drawing/2014/main" id="{22F11744-4B11-3083-9E88-0F1E6516B75E}"/>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0F96CAD7-6F19-7B5D-FAFA-C6A78DE2CF33}"/>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894442943"/>
      </p:ext>
    </p:extLst>
  </p:cSld>
  <p:clrMapOvr>
    <a:masterClrMapping/>
  </p:clrMapOvr>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hree column title">
    <p:spTree>
      <p:nvGrpSpPr>
        <p:cNvPr id="1" name=""/>
        <p:cNvGrpSpPr/>
        <p:nvPr/>
      </p:nvGrpSpPr>
      <p:grpSpPr>
        <a:xfrm>
          <a:off x="0" y="0"/>
          <a:ext cx="0" cy="0"/>
          <a:chOff x="0" y="0"/>
          <a:chExt cx="0" cy="0"/>
        </a:xfrm>
      </p:grpSpPr>
      <p:sp>
        <p:nvSpPr>
          <p:cNvPr id="27" name="Text Placeholder 5">
            <a:extLst>
              <a:ext uri="{FF2B5EF4-FFF2-40B4-BE49-F238E27FC236}">
                <a16:creationId xmlns:a16="http://schemas.microsoft.com/office/drawing/2014/main" id="{A99F561A-3D04-4AD1-B624-3E5304B57315}"/>
              </a:ext>
            </a:extLst>
          </p:cNvPr>
          <p:cNvSpPr>
            <a:spLocks noGrp="1"/>
          </p:cNvSpPr>
          <p:nvPr>
            <p:ph type="body" sz="quarter" idx="23" hasCustomPrompt="1"/>
          </p:nvPr>
        </p:nvSpPr>
        <p:spPr bwMode="invGray">
          <a:xfrm>
            <a:off x="427567" y="1432984"/>
            <a:ext cx="5511594" cy="512064"/>
          </a:xfrm>
        </p:spPr>
        <p:txBody>
          <a:bodyPr lIns="0" tIns="0" rIns="0" bIns="0" anchor="ctr" anchorCtr="0"/>
          <a:lstStyle>
            <a:lvl1pPr marL="0" indent="0" algn="l">
              <a:buNone/>
              <a:defRPr sz="1867">
                <a:solidFill>
                  <a:schemeClr val="accent1"/>
                </a:solidFill>
                <a:latin typeface="+mj-lt"/>
              </a:defRPr>
            </a:lvl1pPr>
          </a:lstStyle>
          <a:p>
            <a:pPr lvl="0"/>
            <a:r>
              <a:rPr lang="en-US" dirty="0"/>
              <a:t>Title</a:t>
            </a:r>
          </a:p>
        </p:txBody>
      </p:sp>
      <p:sp>
        <p:nvSpPr>
          <p:cNvPr id="47" name="Text Placeholder 5">
            <a:extLst>
              <a:ext uri="{FF2B5EF4-FFF2-40B4-BE49-F238E27FC236}">
                <a16:creationId xmlns:a16="http://schemas.microsoft.com/office/drawing/2014/main" id="{B8813ED6-0387-4311-86DE-6EE0C77DE451}"/>
              </a:ext>
            </a:extLst>
          </p:cNvPr>
          <p:cNvSpPr>
            <a:spLocks noGrp="1"/>
          </p:cNvSpPr>
          <p:nvPr>
            <p:ph type="body" sz="quarter" idx="24" hasCustomPrompt="1"/>
          </p:nvPr>
        </p:nvSpPr>
        <p:spPr bwMode="invGray">
          <a:xfrm>
            <a:off x="6289206" y="1432984"/>
            <a:ext cx="5511594" cy="512064"/>
          </a:xfrm>
        </p:spPr>
        <p:txBody>
          <a:bodyPr lIns="0" tIns="0" rIns="0" bIns="0" anchor="ctr" anchorCtr="0"/>
          <a:lstStyle>
            <a:lvl1pPr marL="0" indent="0" algn="l">
              <a:buNone/>
              <a:defRPr sz="1867">
                <a:solidFill>
                  <a:schemeClr val="accent1"/>
                </a:solidFill>
                <a:latin typeface="+mj-lt"/>
              </a:defRPr>
            </a:lvl1pPr>
          </a:lstStyle>
          <a:p>
            <a:pPr lvl="0"/>
            <a:r>
              <a:rPr lang="en-US" dirty="0"/>
              <a:t>Title</a:t>
            </a: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427567" y="2133597"/>
            <a:ext cx="5511594" cy="3962400"/>
          </a:xfrm>
        </p:spPr>
        <p:txBody>
          <a:bodyPr lIns="0" tIns="0" rIns="0" bIns="0" anchor="t" anchorCtr="0"/>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6289206" y="2133597"/>
            <a:ext cx="5511594" cy="3962400"/>
          </a:xfrm>
        </p:spPr>
        <p:txBody>
          <a:bodyPr lIns="0" tIns="0" rIns="0" bIns="0" anchor="t" anchorCtr="0"/>
          <a:lstStyle>
            <a:lvl1pPr marL="243834" indent="-243834" algn="l">
              <a:buFont typeface="Arial" panose="020B0604020202020204" pitchFamily="34" charset="0"/>
              <a:buChar char="•"/>
              <a:defRPr sz="1600">
                <a:latin typeface="+mn-lt"/>
              </a:defRPr>
            </a:lvl1pPr>
          </a:lstStyle>
          <a:p>
            <a:pPr lvl="0"/>
            <a:r>
              <a:rPr lang="en-US" dirty="0"/>
              <a:t>Text</a:t>
            </a:r>
          </a:p>
        </p:txBody>
      </p:sp>
      <p:cxnSp>
        <p:nvCxnSpPr>
          <p:cNvPr id="22" name="Straight Connector 21">
            <a:extLst>
              <a:ext uri="{FF2B5EF4-FFF2-40B4-BE49-F238E27FC236}">
                <a16:creationId xmlns:a16="http://schemas.microsoft.com/office/drawing/2014/main" id="{C965112B-F066-4167-AA5D-CEB0B5B9A4A3}"/>
              </a:ext>
            </a:extLst>
          </p:cNvPr>
          <p:cNvCxnSpPr>
            <a:cxnSpLocks/>
          </p:cNvCxnSpPr>
          <p:nvPr userDrawn="1"/>
        </p:nvCxnSpPr>
        <p:spPr bwMode="invGray">
          <a:xfrm>
            <a:off x="427567" y="2039323"/>
            <a:ext cx="5511592" cy="0"/>
          </a:xfrm>
          <a:prstGeom prst="line">
            <a:avLst/>
          </a:prstGeom>
          <a:ln>
            <a:gradFill flip="none" rotWithShape="1">
              <a:gsLst>
                <a:gs pos="50000">
                  <a:schemeClr val="accent1"/>
                </a:gs>
                <a:gs pos="100000">
                  <a:schemeClr val="accent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7D21243-3478-49BC-8C0E-62AF89B2F788}"/>
              </a:ext>
            </a:extLst>
          </p:cNvPr>
          <p:cNvCxnSpPr>
            <a:cxnSpLocks/>
          </p:cNvCxnSpPr>
          <p:nvPr userDrawn="1"/>
        </p:nvCxnSpPr>
        <p:spPr bwMode="invGray">
          <a:xfrm>
            <a:off x="6289206" y="2039323"/>
            <a:ext cx="5511593" cy="0"/>
          </a:xfrm>
          <a:prstGeom prst="line">
            <a:avLst/>
          </a:prstGeom>
          <a:ln>
            <a:gradFill flip="none" rotWithShape="1">
              <a:gsLst>
                <a:gs pos="50000">
                  <a:schemeClr val="accent1"/>
                </a:gs>
                <a:gs pos="100000">
                  <a:schemeClr val="accent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6B08752A-AC9A-54CF-D6A1-0518BF4B15DA}"/>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D5682FE8-C7ED-7FDB-F0D2-D2C2950E94B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4135043247"/>
      </p:ext>
    </p:extLst>
  </p:cSld>
  <p:clrMapOvr>
    <a:masterClrMapping/>
  </p:clrMapOvr>
  <p:hf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_Title Slide - Deep blu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A3B2FA-F421-A0DB-E0D6-5EA5F350BA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8791D0FA-6B99-42E5-B721-5BEB4B07EF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
        <p:nvSpPr>
          <p:cNvPr id="2" name="Title 1">
            <a:extLst>
              <a:ext uri="{FF2B5EF4-FFF2-40B4-BE49-F238E27FC236}">
                <a16:creationId xmlns:a16="http://schemas.microsoft.com/office/drawing/2014/main" id="{A077BA4E-0064-451B-B04F-30179C0144FC}"/>
              </a:ext>
            </a:extLst>
          </p:cNvPr>
          <p:cNvSpPr>
            <a:spLocks noGrp="1"/>
          </p:cNvSpPr>
          <p:nvPr>
            <p:ph type="ctrTitle" hasCustomPrompt="1"/>
          </p:nvPr>
        </p:nvSpPr>
        <p:spPr>
          <a:xfrm>
            <a:off x="804016" y="2853868"/>
            <a:ext cx="9144000" cy="1137797"/>
          </a:xfrm>
          <a:prstGeom prst="rect">
            <a:avLst/>
          </a:prstGeom>
        </p:spPr>
        <p:txBody>
          <a:bodyPr anchor="b">
            <a:noAutofit/>
          </a:bodyPr>
          <a:lstStyle>
            <a:lvl1pPr algn="l">
              <a:lnSpc>
                <a:spcPct val="100000"/>
              </a:lnSpc>
              <a:defRPr sz="3800" spc="0">
                <a:solidFill>
                  <a:schemeClr val="bg1"/>
                </a:solidFill>
                <a:latin typeface="Montserrat SemiBold" pitchFamily="2" charset="0"/>
              </a:defRPr>
            </a:lvl1pPr>
          </a:lstStyle>
          <a:p>
            <a:r>
              <a:rPr lang="en-NL" dirty="0"/>
              <a:t>Title of the presentation</a:t>
            </a:r>
            <a:br>
              <a:rPr lang="en-NL" dirty="0"/>
            </a:br>
            <a:r>
              <a:rPr lang="en-NL" dirty="0"/>
              <a:t>Montserrat Semibold 38 pt</a:t>
            </a:r>
            <a:endParaRPr lang="nl-NL" dirty="0"/>
          </a:p>
        </p:txBody>
      </p:sp>
      <p:sp>
        <p:nvSpPr>
          <p:cNvPr id="3" name="Subtitle 2">
            <a:extLst>
              <a:ext uri="{FF2B5EF4-FFF2-40B4-BE49-F238E27FC236}">
                <a16:creationId xmlns:a16="http://schemas.microsoft.com/office/drawing/2014/main" id="{5B733730-E338-44D3-B4DD-6CA6D568E317}"/>
              </a:ext>
            </a:extLst>
          </p:cNvPr>
          <p:cNvSpPr>
            <a:spLocks noGrp="1"/>
          </p:cNvSpPr>
          <p:nvPr>
            <p:ph type="subTitle" idx="1" hasCustomPrompt="1"/>
          </p:nvPr>
        </p:nvSpPr>
        <p:spPr>
          <a:xfrm>
            <a:off x="797609" y="4015145"/>
            <a:ext cx="9144000" cy="551218"/>
          </a:xfrm>
          <a:prstGeom prst="rect">
            <a:avLst/>
          </a:prstGeom>
        </p:spPr>
        <p:txBody>
          <a:bodyPr anchor="t" anchorCtr="0">
            <a:noAutofit/>
          </a:bodyPr>
          <a:lstStyle>
            <a:lvl1pPr marL="0" indent="0" algn="l">
              <a:buNone/>
              <a:defRPr sz="2100">
                <a:solidFill>
                  <a:schemeClr val="bg1"/>
                </a:solidFill>
                <a:latin typeface="Montserrat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of the presentation Montserrat Medium 21pt</a:t>
            </a:r>
          </a:p>
        </p:txBody>
      </p:sp>
      <p:sp>
        <p:nvSpPr>
          <p:cNvPr id="14" name="Text Placeholder 16">
            <a:extLst>
              <a:ext uri="{FF2B5EF4-FFF2-40B4-BE49-F238E27FC236}">
                <a16:creationId xmlns:a16="http://schemas.microsoft.com/office/drawing/2014/main" id="{813D7097-1C5E-47D8-B397-E0B82109BDA0}"/>
              </a:ext>
            </a:extLst>
          </p:cNvPr>
          <p:cNvSpPr>
            <a:spLocks noGrp="1"/>
          </p:cNvSpPr>
          <p:nvPr>
            <p:ph type="body" sz="quarter" idx="13" hasCustomPrompt="1"/>
          </p:nvPr>
        </p:nvSpPr>
        <p:spPr bwMode="invGray">
          <a:xfrm>
            <a:off x="893590" y="5866179"/>
            <a:ext cx="3201843" cy="624251"/>
          </a:xfrm>
          <a:prstGeom prst="rect">
            <a:avLst/>
          </a:prstGeom>
        </p:spPr>
        <p:txBody>
          <a:bodyPr wrap="none" lIns="0" tIns="0" rIns="0" bIns="0" anchor="b">
            <a:noAutofit/>
          </a:bodyPr>
          <a:lstStyle>
            <a:lvl1pPr marL="0" indent="0" algn="l" defTabSz="914400" rtl="0" eaLnBrk="1" latinLnBrk="0" hangingPunct="1">
              <a:lnSpc>
                <a:spcPct val="100000"/>
              </a:lnSpc>
              <a:spcBef>
                <a:spcPts val="0"/>
              </a:spcBef>
              <a:spcAft>
                <a:spcPts val="0"/>
              </a:spcAft>
              <a:buClr>
                <a:srgbClr val="0588E8"/>
              </a:buClr>
              <a:buSzPct val="85000"/>
              <a:buFont typeface="Lucida Sans Unicode" pitchFamily="34" charset="0"/>
              <a:buNone/>
              <a:defRPr lang="en-US" sz="1200" kern="1200" baseline="0" dirty="0" smtClean="0">
                <a:solidFill>
                  <a:schemeClr val="bg1"/>
                </a:solidFill>
                <a:latin typeface="Montserrat Medium" pitchFamily="2" charset="0"/>
                <a:ea typeface="Verdana" pitchFamily="34" charset="0"/>
                <a:cs typeface="Montserrat Medium" pitchFamily="2" charset="0"/>
              </a:defRPr>
            </a:lvl1pPr>
            <a:lvl2pPr marL="0" indent="0" algn="l" defTabSz="914400" rtl="0" eaLnBrk="1" latinLnBrk="0" hangingPunct="1">
              <a:lnSpc>
                <a:spcPct val="100000"/>
              </a:lnSpc>
              <a:spcBef>
                <a:spcPts val="0"/>
              </a:spcBef>
              <a:spcAft>
                <a:spcPts val="0"/>
              </a:spcAft>
              <a:buClr>
                <a:srgbClr val="0588E8"/>
              </a:buClr>
              <a:buSzPct val="85000"/>
              <a:buFont typeface="Lucida Sans Unicode" pitchFamily="34" charset="0"/>
              <a:buNone/>
              <a:defRPr lang="en-US" sz="1200" kern="1200" baseline="0" dirty="0" smtClean="0">
                <a:solidFill>
                  <a:schemeClr val="bg1"/>
                </a:solidFill>
                <a:latin typeface="Montserrat Medium" pitchFamily="2" charset="0"/>
                <a:ea typeface="Verdana" pitchFamily="34" charset="0"/>
                <a:cs typeface="Montserrat Medium" pitchFamily="2" charset="0"/>
              </a:defRPr>
            </a:lvl2pPr>
            <a:lvl3pPr marL="0" indent="0" algn="l" defTabSz="914400" rtl="0" eaLnBrk="1" latinLnBrk="0" hangingPunct="1">
              <a:spcBef>
                <a:spcPts val="0"/>
              </a:spcBef>
              <a:spcAft>
                <a:spcPts val="0"/>
              </a:spcAft>
              <a:buClr>
                <a:srgbClr val="0588E8"/>
              </a:buClr>
              <a:buSzPct val="85000"/>
              <a:buFont typeface="Lucida Sans Unicode" pitchFamily="34" charset="0"/>
              <a:buNone/>
              <a:defRPr lang="en-US" sz="1200" kern="1200" baseline="0" dirty="0" smtClean="0">
                <a:solidFill>
                  <a:srgbClr val="808080"/>
                </a:solidFill>
                <a:latin typeface="Raleway Light" pitchFamily="2" charset="0"/>
                <a:ea typeface="Verdana" pitchFamily="34" charset="0"/>
                <a:cs typeface="Verdana" pitchFamily="34" charset="0"/>
              </a:defRPr>
            </a:lvl3pPr>
          </a:lstStyle>
          <a:p>
            <a:pPr marL="0" marR="0" lvl="0" indent="0" algn="l" defTabSz="914400" rtl="0" eaLnBrk="1" fontAlgn="auto" latinLnBrk="0" hangingPunct="1">
              <a:lnSpc>
                <a:spcPct val="100000"/>
              </a:lnSpc>
              <a:spcBef>
                <a:spcPts val="0"/>
              </a:spcBef>
              <a:spcAft>
                <a:spcPts val="0"/>
              </a:spcAft>
              <a:buClr>
                <a:srgbClr val="0588E8"/>
              </a:buClr>
              <a:buSzPct val="85000"/>
              <a:buFont typeface="Lucida Sans Unicode" pitchFamily="34" charset="0"/>
              <a:buNone/>
              <a:tabLst/>
              <a:defRPr/>
            </a:pPr>
            <a:r>
              <a:rPr lang="en-US" dirty="0"/>
              <a:t>Presenter Name</a:t>
            </a:r>
            <a:br>
              <a:rPr lang="en-NL" dirty="0"/>
            </a:br>
            <a:r>
              <a:rPr lang="en-US" dirty="0"/>
              <a:t>Job Title</a:t>
            </a:r>
            <a:br>
              <a:rPr lang="en-NL" dirty="0"/>
            </a:br>
            <a:r>
              <a:rPr lang="en-NL" dirty="0"/>
              <a:t>DD/MM/YYYY</a:t>
            </a:r>
            <a:endParaRPr lang="en-US" dirty="0"/>
          </a:p>
        </p:txBody>
      </p:sp>
    </p:spTree>
    <p:extLst>
      <p:ext uri="{BB962C8B-B14F-4D97-AF65-F5344CB8AC3E}">
        <p14:creationId xmlns:p14="http://schemas.microsoft.com/office/powerpoint/2010/main" val="326896992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Index">
    <p:spTree>
      <p:nvGrpSpPr>
        <p:cNvPr id="1" name=""/>
        <p:cNvGrpSpPr/>
        <p:nvPr/>
      </p:nvGrpSpPr>
      <p:grpSpPr>
        <a:xfrm>
          <a:off x="0" y="0"/>
          <a:ext cx="0" cy="0"/>
          <a:chOff x="0" y="0"/>
          <a:chExt cx="0" cy="0"/>
        </a:xfrm>
      </p:grpSpPr>
      <p:pic>
        <p:nvPicPr>
          <p:cNvPr id="4" name="Picture 3" descr="A picture containing table, console table, dining table&#10;&#10;Description automatically generated">
            <a:extLst>
              <a:ext uri="{FF2B5EF4-FFF2-40B4-BE49-F238E27FC236}">
                <a16:creationId xmlns:a16="http://schemas.microsoft.com/office/drawing/2014/main" id="{E2D43428-E7CE-81FF-FD78-2DD7198CB0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3F786AD-7708-487E-982A-6BAEF70EF886}"/>
              </a:ext>
            </a:extLst>
          </p:cNvPr>
          <p:cNvSpPr>
            <a:spLocks noGrp="1"/>
          </p:cNvSpPr>
          <p:nvPr>
            <p:ph type="title" hasCustomPrompt="1"/>
          </p:nvPr>
        </p:nvSpPr>
        <p:spPr>
          <a:xfrm>
            <a:off x="799288" y="1559880"/>
            <a:ext cx="10515600" cy="401638"/>
          </a:xfrm>
          <a:prstGeom prst="rect">
            <a:avLst/>
          </a:prstGeom>
        </p:spPr>
        <p:txBody>
          <a:bodyPr>
            <a:noAutofit/>
          </a:bodyPr>
          <a:lstStyle>
            <a:lvl1pPr>
              <a:defRPr sz="2400">
                <a:solidFill>
                  <a:srgbClr val="000000"/>
                </a:solidFill>
                <a:latin typeface="Montserrat Bold" panose="00000800000000000000" pitchFamily="2" charset="0"/>
              </a:defRPr>
            </a:lvl1pPr>
          </a:lstStyle>
          <a:p>
            <a:r>
              <a:rPr lang="en-NL" dirty="0"/>
              <a:t>Content overview</a:t>
            </a:r>
            <a:endParaRPr lang="nl-NL" dirty="0"/>
          </a:p>
        </p:txBody>
      </p:sp>
      <p:pic>
        <p:nvPicPr>
          <p:cNvPr id="7" name="Graphic 6">
            <a:extLst>
              <a:ext uri="{FF2B5EF4-FFF2-40B4-BE49-F238E27FC236}">
                <a16:creationId xmlns:a16="http://schemas.microsoft.com/office/drawing/2014/main" id="{70523335-FB70-41A4-AD57-4B5B78CEC3D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
        <p:nvSpPr>
          <p:cNvPr id="10" name="Text Placeholder 6">
            <a:extLst>
              <a:ext uri="{FF2B5EF4-FFF2-40B4-BE49-F238E27FC236}">
                <a16:creationId xmlns:a16="http://schemas.microsoft.com/office/drawing/2014/main" id="{AEDB5558-BADD-4E8F-9403-A6C600434F75}"/>
              </a:ext>
            </a:extLst>
          </p:cNvPr>
          <p:cNvSpPr>
            <a:spLocks noGrp="1"/>
          </p:cNvSpPr>
          <p:nvPr>
            <p:ph type="body" sz="quarter" idx="10" hasCustomPrompt="1"/>
          </p:nvPr>
        </p:nvSpPr>
        <p:spPr bwMode="invGray">
          <a:xfrm>
            <a:off x="893590" y="2880691"/>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1" name="Text Placeholder 6">
            <a:extLst>
              <a:ext uri="{FF2B5EF4-FFF2-40B4-BE49-F238E27FC236}">
                <a16:creationId xmlns:a16="http://schemas.microsoft.com/office/drawing/2014/main" id="{5F634F97-7035-4B6B-BE58-509E7F343F2A}"/>
              </a:ext>
            </a:extLst>
          </p:cNvPr>
          <p:cNvSpPr>
            <a:spLocks noGrp="1"/>
          </p:cNvSpPr>
          <p:nvPr>
            <p:ph type="body" sz="quarter" idx="16" hasCustomPrompt="1"/>
          </p:nvPr>
        </p:nvSpPr>
        <p:spPr bwMode="invGray">
          <a:xfrm>
            <a:off x="893590" y="2651010"/>
            <a:ext cx="215363"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US" dirty="0"/>
              <a:t>01</a:t>
            </a:r>
          </a:p>
        </p:txBody>
      </p:sp>
      <p:sp>
        <p:nvSpPr>
          <p:cNvPr id="14" name="Text Placeholder 6">
            <a:extLst>
              <a:ext uri="{FF2B5EF4-FFF2-40B4-BE49-F238E27FC236}">
                <a16:creationId xmlns:a16="http://schemas.microsoft.com/office/drawing/2014/main" id="{97D8FDAA-46B6-4B52-802A-C25AF0584061}"/>
              </a:ext>
            </a:extLst>
          </p:cNvPr>
          <p:cNvSpPr>
            <a:spLocks noGrp="1"/>
          </p:cNvSpPr>
          <p:nvPr>
            <p:ph type="body" sz="quarter" idx="17" hasCustomPrompt="1"/>
          </p:nvPr>
        </p:nvSpPr>
        <p:spPr bwMode="invGray">
          <a:xfrm>
            <a:off x="893590" y="4031378"/>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5" name="Text Placeholder 6">
            <a:extLst>
              <a:ext uri="{FF2B5EF4-FFF2-40B4-BE49-F238E27FC236}">
                <a16:creationId xmlns:a16="http://schemas.microsoft.com/office/drawing/2014/main" id="{4AC6D1B7-B40B-4502-823B-14AA1F1D3DF1}"/>
              </a:ext>
            </a:extLst>
          </p:cNvPr>
          <p:cNvSpPr>
            <a:spLocks noGrp="1"/>
          </p:cNvSpPr>
          <p:nvPr>
            <p:ph type="body" sz="quarter" idx="18" hasCustomPrompt="1"/>
          </p:nvPr>
        </p:nvSpPr>
        <p:spPr bwMode="invGray">
          <a:xfrm>
            <a:off x="893590" y="3797363"/>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02</a:t>
            </a:r>
            <a:endParaRPr lang="en-US" dirty="0"/>
          </a:p>
        </p:txBody>
      </p:sp>
      <p:sp>
        <p:nvSpPr>
          <p:cNvPr id="18" name="Text Placeholder 6">
            <a:extLst>
              <a:ext uri="{FF2B5EF4-FFF2-40B4-BE49-F238E27FC236}">
                <a16:creationId xmlns:a16="http://schemas.microsoft.com/office/drawing/2014/main" id="{9E604DA7-4CE1-46AD-82EE-262FEDB3C0BE}"/>
              </a:ext>
            </a:extLst>
          </p:cNvPr>
          <p:cNvSpPr>
            <a:spLocks noGrp="1"/>
          </p:cNvSpPr>
          <p:nvPr>
            <p:ph type="body" sz="quarter" idx="19" hasCustomPrompt="1"/>
          </p:nvPr>
        </p:nvSpPr>
        <p:spPr bwMode="invGray">
          <a:xfrm>
            <a:off x="893590" y="5186399"/>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9" name="Text Placeholder 6">
            <a:extLst>
              <a:ext uri="{FF2B5EF4-FFF2-40B4-BE49-F238E27FC236}">
                <a16:creationId xmlns:a16="http://schemas.microsoft.com/office/drawing/2014/main" id="{5E558F66-781A-427E-A26B-03CC8BB4BFEE}"/>
              </a:ext>
            </a:extLst>
          </p:cNvPr>
          <p:cNvSpPr>
            <a:spLocks noGrp="1"/>
          </p:cNvSpPr>
          <p:nvPr>
            <p:ph type="body" sz="quarter" idx="20" hasCustomPrompt="1"/>
          </p:nvPr>
        </p:nvSpPr>
        <p:spPr bwMode="invGray">
          <a:xfrm>
            <a:off x="893590" y="4956718"/>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03</a:t>
            </a:r>
            <a:endParaRPr lang="en-US" dirty="0"/>
          </a:p>
        </p:txBody>
      </p:sp>
      <p:sp>
        <p:nvSpPr>
          <p:cNvPr id="22" name="Text Placeholder 6">
            <a:extLst>
              <a:ext uri="{FF2B5EF4-FFF2-40B4-BE49-F238E27FC236}">
                <a16:creationId xmlns:a16="http://schemas.microsoft.com/office/drawing/2014/main" id="{38C80B47-9195-4AE5-BFBD-92C82687B9EB}"/>
              </a:ext>
            </a:extLst>
          </p:cNvPr>
          <p:cNvSpPr>
            <a:spLocks noGrp="1"/>
          </p:cNvSpPr>
          <p:nvPr>
            <p:ph type="body" sz="quarter" idx="21" hasCustomPrompt="1"/>
          </p:nvPr>
        </p:nvSpPr>
        <p:spPr bwMode="invGray">
          <a:xfrm>
            <a:off x="5279966" y="2880691"/>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3" name="Text Placeholder 6">
            <a:extLst>
              <a:ext uri="{FF2B5EF4-FFF2-40B4-BE49-F238E27FC236}">
                <a16:creationId xmlns:a16="http://schemas.microsoft.com/office/drawing/2014/main" id="{72ADF441-DA8A-49D0-B08F-29F272372858}"/>
              </a:ext>
            </a:extLst>
          </p:cNvPr>
          <p:cNvSpPr>
            <a:spLocks noGrp="1"/>
          </p:cNvSpPr>
          <p:nvPr>
            <p:ph type="body" sz="quarter" idx="22" hasCustomPrompt="1"/>
          </p:nvPr>
        </p:nvSpPr>
        <p:spPr bwMode="invGray">
          <a:xfrm>
            <a:off x="5279966" y="2651010"/>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04</a:t>
            </a:r>
            <a:endParaRPr lang="en-US" dirty="0"/>
          </a:p>
        </p:txBody>
      </p:sp>
      <p:sp>
        <p:nvSpPr>
          <p:cNvPr id="24" name="Text Placeholder 6">
            <a:extLst>
              <a:ext uri="{FF2B5EF4-FFF2-40B4-BE49-F238E27FC236}">
                <a16:creationId xmlns:a16="http://schemas.microsoft.com/office/drawing/2014/main" id="{64E4BE7A-DC71-466F-9000-5AC0BB4C5C73}"/>
              </a:ext>
            </a:extLst>
          </p:cNvPr>
          <p:cNvSpPr>
            <a:spLocks noGrp="1"/>
          </p:cNvSpPr>
          <p:nvPr>
            <p:ph type="body" sz="quarter" idx="23" hasCustomPrompt="1"/>
          </p:nvPr>
        </p:nvSpPr>
        <p:spPr bwMode="invGray">
          <a:xfrm>
            <a:off x="5279966" y="4031378"/>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5" name="Text Placeholder 6">
            <a:extLst>
              <a:ext uri="{FF2B5EF4-FFF2-40B4-BE49-F238E27FC236}">
                <a16:creationId xmlns:a16="http://schemas.microsoft.com/office/drawing/2014/main" id="{F2C5BF79-33AB-4E0A-9B89-4EFF2018707C}"/>
              </a:ext>
            </a:extLst>
          </p:cNvPr>
          <p:cNvSpPr>
            <a:spLocks noGrp="1"/>
          </p:cNvSpPr>
          <p:nvPr>
            <p:ph type="body" sz="quarter" idx="24" hasCustomPrompt="1"/>
          </p:nvPr>
        </p:nvSpPr>
        <p:spPr bwMode="invGray">
          <a:xfrm>
            <a:off x="5279966" y="3801697"/>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05</a:t>
            </a:r>
            <a:endParaRPr lang="en-US" dirty="0"/>
          </a:p>
        </p:txBody>
      </p:sp>
      <p:sp>
        <p:nvSpPr>
          <p:cNvPr id="26" name="Text Placeholder 6">
            <a:extLst>
              <a:ext uri="{FF2B5EF4-FFF2-40B4-BE49-F238E27FC236}">
                <a16:creationId xmlns:a16="http://schemas.microsoft.com/office/drawing/2014/main" id="{0E3806AC-4E53-4B01-965E-713729C41274}"/>
              </a:ext>
            </a:extLst>
          </p:cNvPr>
          <p:cNvSpPr>
            <a:spLocks noGrp="1"/>
          </p:cNvSpPr>
          <p:nvPr>
            <p:ph type="body" sz="quarter" idx="25" hasCustomPrompt="1"/>
          </p:nvPr>
        </p:nvSpPr>
        <p:spPr bwMode="invGray">
          <a:xfrm>
            <a:off x="5279966" y="5186399"/>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7" name="Text Placeholder 6">
            <a:extLst>
              <a:ext uri="{FF2B5EF4-FFF2-40B4-BE49-F238E27FC236}">
                <a16:creationId xmlns:a16="http://schemas.microsoft.com/office/drawing/2014/main" id="{FCB81010-191E-4C08-9B03-840E000449D8}"/>
              </a:ext>
            </a:extLst>
          </p:cNvPr>
          <p:cNvSpPr>
            <a:spLocks noGrp="1"/>
          </p:cNvSpPr>
          <p:nvPr>
            <p:ph type="body" sz="quarter" idx="26" hasCustomPrompt="1"/>
          </p:nvPr>
        </p:nvSpPr>
        <p:spPr bwMode="invGray">
          <a:xfrm>
            <a:off x="5279966" y="4956718"/>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06</a:t>
            </a:r>
            <a:endParaRPr lang="en-US" dirty="0"/>
          </a:p>
        </p:txBody>
      </p:sp>
      <p:sp>
        <p:nvSpPr>
          <p:cNvPr id="28" name="Slide Number Placeholder 5">
            <a:extLst>
              <a:ext uri="{FF2B5EF4-FFF2-40B4-BE49-F238E27FC236}">
                <a16:creationId xmlns:a16="http://schemas.microsoft.com/office/drawing/2014/main" id="{14DE181C-BE61-4217-8210-ADD157DC0C46}"/>
              </a:ext>
            </a:extLst>
          </p:cNvPr>
          <p:cNvSpPr>
            <a:spLocks noGrp="1"/>
          </p:cNvSpPr>
          <p:nvPr>
            <p:ph type="sldNum" sz="quarter" idx="4"/>
          </p:nvPr>
        </p:nvSpPr>
        <p:spPr>
          <a:xfrm>
            <a:off x="11330609" y="6201536"/>
            <a:ext cx="458064" cy="216025"/>
          </a:xfrm>
          <a:prstGeom prst="rect">
            <a:avLst/>
          </a:prstGeom>
        </p:spPr>
        <p:txBody>
          <a:bodyPr vert="horz" lIns="91440" tIns="45720" rIns="91440" bIns="45720" rtlCol="0" anchor="ctr"/>
          <a:lstStyle>
            <a:lvl1pPr algn="r">
              <a:defRPr sz="1200">
                <a:solidFill>
                  <a:schemeClr val="tx1"/>
                </a:solidFill>
                <a:latin typeface="Montserrat SemiBold" pitchFamily="2" charset="0"/>
                <a:ea typeface="Verdana" pitchFamily="34" charset="0"/>
                <a:cs typeface="Montserrat SemiBold" pitchFamily="2" charset="0"/>
              </a:defRPr>
            </a:lvl1pPr>
          </a:lstStyle>
          <a:p>
            <a:fld id="{DAF489CC-3B7A-4DA5-A8C0-4984788D0EC5}" type="slidenum">
              <a:rPr lang="nl-NL" smtClean="0"/>
              <a:pPr/>
              <a:t>‹N°›</a:t>
            </a:fld>
            <a:endParaRPr lang="nl-NL" dirty="0"/>
          </a:p>
        </p:txBody>
      </p:sp>
    </p:spTree>
    <p:extLst>
      <p:ext uri="{BB962C8B-B14F-4D97-AF65-F5344CB8AC3E}">
        <p14:creationId xmlns:p14="http://schemas.microsoft.com/office/powerpoint/2010/main" val="356928253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3_Divider orange">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ADC064ED-B54A-0109-6D08-0E409F8DF7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rgbClr val="000000"/>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rgbClr val="000000"/>
                </a:solidFill>
                <a:latin typeface="Montserrat SemiBold" pitchFamily="2" charset="0"/>
              </a:defRPr>
            </a:lvl1pPr>
          </a:lstStyle>
          <a:p>
            <a:pPr lvl="0"/>
            <a:r>
              <a:rPr lang="en-US" dirty="0"/>
              <a:t>0#</a:t>
            </a:r>
          </a:p>
        </p:txBody>
      </p:sp>
      <p:pic>
        <p:nvPicPr>
          <p:cNvPr id="3" name="Graphic 2">
            <a:extLst>
              <a:ext uri="{FF2B5EF4-FFF2-40B4-BE49-F238E27FC236}">
                <a16:creationId xmlns:a16="http://schemas.microsoft.com/office/drawing/2014/main" id="{3C0398DE-CF0C-5012-2611-0B0EF667F9F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Tree>
    <p:extLst>
      <p:ext uri="{BB962C8B-B14F-4D97-AF65-F5344CB8AC3E}">
        <p14:creationId xmlns:p14="http://schemas.microsoft.com/office/powerpoint/2010/main" val="355618509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3_Divider deep blue">
    <p:spTree>
      <p:nvGrpSpPr>
        <p:cNvPr id="1" name=""/>
        <p:cNvGrpSpPr/>
        <p:nvPr/>
      </p:nvGrpSpPr>
      <p:grpSpPr>
        <a:xfrm>
          <a:off x="0" y="0"/>
          <a:ext cx="0" cy="0"/>
          <a:chOff x="0" y="0"/>
          <a:chExt cx="0" cy="0"/>
        </a:xfrm>
      </p:grpSpPr>
      <p:pic>
        <p:nvPicPr>
          <p:cNvPr id="4" name="Picture 3" descr="A picture containing text, table, stand&#10;&#10;Description automatically generated">
            <a:extLst>
              <a:ext uri="{FF2B5EF4-FFF2-40B4-BE49-F238E27FC236}">
                <a16:creationId xmlns:a16="http://schemas.microsoft.com/office/drawing/2014/main" id="{3C32FCEC-9ABA-D91A-02FB-FE0A352CB5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chemeClr val="bg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chemeClr val="bg1"/>
                </a:solidFill>
                <a:latin typeface="Montserrat SemiBold" pitchFamily="2" charset="0"/>
              </a:defRPr>
            </a:lvl1pPr>
          </a:lstStyle>
          <a:p>
            <a:pPr lvl="0"/>
            <a:r>
              <a:rPr lang="en-US" dirty="0"/>
              <a:t>0#</a:t>
            </a:r>
          </a:p>
        </p:txBody>
      </p:sp>
      <p:pic>
        <p:nvPicPr>
          <p:cNvPr id="3" name="Graphic 2">
            <a:extLst>
              <a:ext uri="{FF2B5EF4-FFF2-40B4-BE49-F238E27FC236}">
                <a16:creationId xmlns:a16="http://schemas.microsoft.com/office/drawing/2014/main" id="{3C0398DE-CF0C-5012-2611-0B0EF667F9F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Tree>
    <p:extLst>
      <p:ext uri="{BB962C8B-B14F-4D97-AF65-F5344CB8AC3E}">
        <p14:creationId xmlns:p14="http://schemas.microsoft.com/office/powerpoint/2010/main" val="117881109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3_Divider grey">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3B9BC70B-E23E-6826-2D7D-170A98E295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rgbClr val="000000"/>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rgbClr val="000000"/>
                </a:solidFill>
                <a:latin typeface="Montserrat SemiBold" pitchFamily="2" charset="0"/>
              </a:defRPr>
            </a:lvl1pPr>
          </a:lstStyle>
          <a:p>
            <a:pPr lvl="0"/>
            <a:r>
              <a:rPr lang="en-US" dirty="0"/>
              <a:t>0#</a:t>
            </a:r>
          </a:p>
        </p:txBody>
      </p:sp>
      <p:pic>
        <p:nvPicPr>
          <p:cNvPr id="3" name="Graphic 2">
            <a:extLst>
              <a:ext uri="{FF2B5EF4-FFF2-40B4-BE49-F238E27FC236}">
                <a16:creationId xmlns:a16="http://schemas.microsoft.com/office/drawing/2014/main" id="{3C0398DE-CF0C-5012-2611-0B0EF667F9F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Tree>
    <p:extLst>
      <p:ext uri="{BB962C8B-B14F-4D97-AF65-F5344CB8AC3E}">
        <p14:creationId xmlns:p14="http://schemas.microsoft.com/office/powerpoint/2010/main" val="4178555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96816-C8D8-4D33-ADC6-A0DDE3C6E31E}"/>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5" name="Text Placeholder 4">
            <a:extLst>
              <a:ext uri="{FF2B5EF4-FFF2-40B4-BE49-F238E27FC236}">
                <a16:creationId xmlns:a16="http://schemas.microsoft.com/office/drawing/2014/main" id="{EA2E3C4D-A53B-49B6-90E2-150065B8751E}"/>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6" name="Text Placeholder 5">
            <a:extLst>
              <a:ext uri="{FF2B5EF4-FFF2-40B4-BE49-F238E27FC236}">
                <a16:creationId xmlns:a16="http://schemas.microsoft.com/office/drawing/2014/main" id="{2BAE1A89-9C65-45A4-8923-6131F16037FA}"/>
              </a:ext>
            </a:extLst>
          </p:cNvPr>
          <p:cNvSpPr>
            <a:spLocks noGrp="1"/>
          </p:cNvSpPr>
          <p:nvPr>
            <p:ph type="body" sz="quarter" idx="11"/>
          </p:nvPr>
        </p:nvSpPr>
        <p:spPr>
          <a:xfrm>
            <a:off x="316799" y="1316038"/>
            <a:ext cx="11484000" cy="4637087"/>
          </a:xfrm>
          <a:prstGeom prst="rect">
            <a:avLst/>
          </a:prstGeom>
        </p:spPr>
        <p:txBody>
          <a:bodyPr vert="horz" lIns="91440" tIns="45720" rIns="91440" bIns="45720" rtlCol="0">
            <a:noAutofit/>
          </a:bodyPr>
          <a:lstStyle>
            <a:lvl1pPr>
              <a:defRPr lang="nl-NL" dirty="0"/>
            </a:lvl1pPr>
          </a:lstStyle>
          <a:p>
            <a:pPr lvl="0"/>
            <a:r>
              <a:rPr lang="fr-FR"/>
              <a:t>Cliquez pour modifier les styles du texte du masque</a:t>
            </a:r>
          </a:p>
        </p:txBody>
      </p:sp>
    </p:spTree>
    <p:extLst>
      <p:ext uri="{BB962C8B-B14F-4D97-AF65-F5344CB8AC3E}">
        <p14:creationId xmlns:p14="http://schemas.microsoft.com/office/powerpoint/2010/main" val="10919031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3_Divider with image - orange">
    <p:bg>
      <p:bgPr>
        <a:gradFill>
          <a:gsLst>
            <a:gs pos="0">
              <a:srgbClr val="FF6D43"/>
            </a:gs>
            <a:gs pos="100000">
              <a:srgbClr val="E55C3C"/>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tx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tx1"/>
                </a:solidFill>
                <a:latin typeface="Montserrat SemiBold" pitchFamily="2" charset="0"/>
              </a:defRPr>
            </a:lvl1pPr>
          </a:lstStyle>
          <a:p>
            <a:pPr lvl="0"/>
            <a:r>
              <a:rPr lang="en-US" dirty="0"/>
              <a:t>0#</a:t>
            </a:r>
          </a:p>
        </p:txBody>
      </p:sp>
      <p:pic>
        <p:nvPicPr>
          <p:cNvPr id="13" name="Graphic 12">
            <a:extLst>
              <a:ext uri="{FF2B5EF4-FFF2-40B4-BE49-F238E27FC236}">
                <a16:creationId xmlns:a16="http://schemas.microsoft.com/office/drawing/2014/main" id="{A53A17A6-5D4E-4132-A874-B1C2B83253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3590" y="892407"/>
            <a:ext cx="1901614" cy="340326"/>
          </a:xfrm>
          <a:prstGeom prst="rect">
            <a:avLst/>
          </a:prstGeom>
        </p:spPr>
      </p:pic>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tx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20712891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3_Divider with image - deep blue">
    <p:bg>
      <p:bgPr>
        <a:gradFill>
          <a:gsLst>
            <a:gs pos="0">
              <a:srgbClr val="1B4859"/>
            </a:gs>
            <a:gs pos="75000">
              <a:srgbClr val="002D3C"/>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bg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bg1"/>
                </a:solidFill>
                <a:latin typeface="Montserrat SemiBold" pitchFamily="2" charset="0"/>
              </a:defRPr>
            </a:lvl1pPr>
          </a:lstStyle>
          <a:p>
            <a:pPr lvl="0"/>
            <a:r>
              <a:rPr lang="en-US" dirty="0"/>
              <a:t>0#</a:t>
            </a:r>
          </a:p>
        </p:txBody>
      </p:sp>
      <p:pic>
        <p:nvPicPr>
          <p:cNvPr id="13" name="Graphic 12">
            <a:extLst>
              <a:ext uri="{FF2B5EF4-FFF2-40B4-BE49-F238E27FC236}">
                <a16:creationId xmlns:a16="http://schemas.microsoft.com/office/drawing/2014/main" id="{A53A17A6-5D4E-4132-A874-B1C2B83253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3590" y="892407"/>
            <a:ext cx="1901614" cy="340326"/>
          </a:xfrm>
          <a:prstGeom prst="rect">
            <a:avLst/>
          </a:prstGeom>
        </p:spPr>
      </p:pic>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bg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25206393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3_Divider with image - grey">
    <p:bg>
      <p:bgPr>
        <a:gradFill>
          <a:gsLst>
            <a:gs pos="0">
              <a:srgbClr val="ECECED"/>
            </a:gs>
            <a:gs pos="100000">
              <a:srgbClr val="D1D1D1">
                <a:alpha val="6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tx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tx1"/>
                </a:solidFill>
                <a:latin typeface="Montserrat SemiBold" pitchFamily="2" charset="0"/>
              </a:defRPr>
            </a:lvl1pPr>
          </a:lstStyle>
          <a:p>
            <a:pPr lvl="0"/>
            <a:r>
              <a:rPr lang="en-US" dirty="0"/>
              <a:t>0#</a:t>
            </a:r>
          </a:p>
        </p:txBody>
      </p:sp>
      <p:pic>
        <p:nvPicPr>
          <p:cNvPr id="13" name="Graphic 12">
            <a:extLst>
              <a:ext uri="{FF2B5EF4-FFF2-40B4-BE49-F238E27FC236}">
                <a16:creationId xmlns:a16="http://schemas.microsoft.com/office/drawing/2014/main" id="{A53A17A6-5D4E-4132-A874-B1C2B83253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3590" y="892407"/>
            <a:ext cx="1901614" cy="340326"/>
          </a:xfrm>
          <a:prstGeom prst="rect">
            <a:avLst/>
          </a:prstGeom>
        </p:spPr>
      </p:pic>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tx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61784461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96816-C8D8-4D33-ADC6-A0DDE3C6E31E}"/>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5" name="Text Placeholder 4">
            <a:extLst>
              <a:ext uri="{FF2B5EF4-FFF2-40B4-BE49-F238E27FC236}">
                <a16:creationId xmlns:a16="http://schemas.microsoft.com/office/drawing/2014/main" id="{EA2E3C4D-A53B-49B6-90E2-150065B8751E}"/>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6" name="Text Placeholder 5">
            <a:extLst>
              <a:ext uri="{FF2B5EF4-FFF2-40B4-BE49-F238E27FC236}">
                <a16:creationId xmlns:a16="http://schemas.microsoft.com/office/drawing/2014/main" id="{2BAE1A89-9C65-45A4-8923-6131F16037FA}"/>
              </a:ext>
            </a:extLst>
          </p:cNvPr>
          <p:cNvSpPr>
            <a:spLocks noGrp="1"/>
          </p:cNvSpPr>
          <p:nvPr>
            <p:ph type="body" sz="quarter" idx="11"/>
          </p:nvPr>
        </p:nvSpPr>
        <p:spPr>
          <a:xfrm>
            <a:off x="316799" y="1316038"/>
            <a:ext cx="11484000" cy="4637087"/>
          </a:xfrm>
          <a:prstGeom prst="rect">
            <a:avLst/>
          </a:prstGeom>
        </p:spPr>
        <p:txBody>
          <a:bodyPr vert="horz" lIns="91440" tIns="45720" rIns="91440" bIns="45720" rtlCol="0">
            <a:noAutofit/>
          </a:bodyPr>
          <a:lstStyle>
            <a:lvl1pPr>
              <a:defRPr lang="nl-NL" dirty="0"/>
            </a:lvl1pPr>
          </a:lstStyle>
          <a:p>
            <a:pPr lvl="0"/>
            <a:r>
              <a:rPr lang="fr-FR"/>
              <a:t>Cliquez pour modifier les styles du texte du masque</a:t>
            </a:r>
          </a:p>
        </p:txBody>
      </p:sp>
    </p:spTree>
    <p:extLst>
      <p:ext uri="{BB962C8B-B14F-4D97-AF65-F5344CB8AC3E}">
        <p14:creationId xmlns:p14="http://schemas.microsoft.com/office/powerpoint/2010/main" val="40570347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96816-C8D8-4D33-ADC6-A0DDE3C6E31E}"/>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5" name="Text Placeholder 4">
            <a:extLst>
              <a:ext uri="{FF2B5EF4-FFF2-40B4-BE49-F238E27FC236}">
                <a16:creationId xmlns:a16="http://schemas.microsoft.com/office/drawing/2014/main" id="{EA2E3C4D-A53B-49B6-90E2-150065B8751E}"/>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11" name="Text Placeholder 5">
            <a:extLst>
              <a:ext uri="{FF2B5EF4-FFF2-40B4-BE49-F238E27FC236}">
                <a16:creationId xmlns:a16="http://schemas.microsoft.com/office/drawing/2014/main" id="{0F61FD8B-EBAC-431F-8905-95E0C7426B9E}"/>
              </a:ext>
            </a:extLst>
          </p:cNvPr>
          <p:cNvSpPr>
            <a:spLocks noGrp="1"/>
          </p:cNvSpPr>
          <p:nvPr>
            <p:ph type="body" sz="quarter" idx="11"/>
          </p:nvPr>
        </p:nvSpPr>
        <p:spPr>
          <a:xfrm>
            <a:off x="316800" y="1316038"/>
            <a:ext cx="5542569" cy="4637087"/>
          </a:xfrm>
          <a:prstGeom prst="rect">
            <a:avLst/>
          </a:prstGeom>
        </p:spPr>
        <p:txBody>
          <a:bodyPr vert="horz" lIns="91440" tIns="45720" rIns="91440" bIns="45720" rtlCol="0">
            <a:normAutofit/>
          </a:bodyPr>
          <a:lstStyle>
            <a:lvl1pPr>
              <a:defRPr lang="nl-NL" dirty="0"/>
            </a:lvl1pPr>
          </a:lstStyle>
          <a:p>
            <a:pPr lvl="0"/>
            <a:r>
              <a:rPr lang="fr-FR"/>
              <a:t>Cliquez pour modifier les styles du texte du masque</a:t>
            </a:r>
          </a:p>
        </p:txBody>
      </p:sp>
      <p:sp>
        <p:nvSpPr>
          <p:cNvPr id="13" name="Text Placeholder 5">
            <a:extLst>
              <a:ext uri="{FF2B5EF4-FFF2-40B4-BE49-F238E27FC236}">
                <a16:creationId xmlns:a16="http://schemas.microsoft.com/office/drawing/2014/main" id="{74A7F2C9-5B52-4373-9742-E65FC6C6DD35}"/>
              </a:ext>
            </a:extLst>
          </p:cNvPr>
          <p:cNvSpPr>
            <a:spLocks noGrp="1"/>
          </p:cNvSpPr>
          <p:nvPr>
            <p:ph type="body" sz="quarter" idx="13"/>
          </p:nvPr>
        </p:nvSpPr>
        <p:spPr>
          <a:xfrm>
            <a:off x="6258231" y="1316037"/>
            <a:ext cx="5542569" cy="4637087"/>
          </a:xfrm>
          <a:prstGeom prst="rect">
            <a:avLst/>
          </a:prstGeom>
        </p:spPr>
        <p:txBody>
          <a:bodyPr vert="horz" lIns="91440" tIns="45720" rIns="91440" bIns="45720" rtlCol="0">
            <a:normAutofit/>
          </a:bodyPr>
          <a:lstStyle>
            <a:lvl1pPr>
              <a:defRPr lang="nl-NL" dirty="0"/>
            </a:lvl1pPr>
          </a:lstStyle>
          <a:p>
            <a:pPr lvl="0"/>
            <a:r>
              <a:rPr lang="fr-FR"/>
              <a:t>Cliquez pour modifier les styles du texte du masque</a:t>
            </a:r>
          </a:p>
        </p:txBody>
      </p:sp>
    </p:spTree>
    <p:extLst>
      <p:ext uri="{BB962C8B-B14F-4D97-AF65-F5344CB8AC3E}">
        <p14:creationId xmlns:p14="http://schemas.microsoft.com/office/powerpoint/2010/main" val="32818298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Three column">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10" name="Text Placeholder 5">
            <a:extLst>
              <a:ext uri="{FF2B5EF4-FFF2-40B4-BE49-F238E27FC236}">
                <a16:creationId xmlns:a16="http://schemas.microsoft.com/office/drawing/2014/main" id="{6673F966-8056-4DE2-B799-EF36BC12AE93}"/>
              </a:ext>
            </a:extLst>
          </p:cNvPr>
          <p:cNvSpPr>
            <a:spLocks noGrp="1"/>
          </p:cNvSpPr>
          <p:nvPr>
            <p:ph type="body" sz="quarter" idx="11"/>
          </p:nvPr>
        </p:nvSpPr>
        <p:spPr>
          <a:xfrm>
            <a:off x="316800" y="1316038"/>
            <a:ext cx="3600000"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
        <p:nvSpPr>
          <p:cNvPr id="13" name="Text Placeholder 5">
            <a:extLst>
              <a:ext uri="{FF2B5EF4-FFF2-40B4-BE49-F238E27FC236}">
                <a16:creationId xmlns:a16="http://schemas.microsoft.com/office/drawing/2014/main" id="{DDD60F31-EC58-4827-AE70-2A037AD8A328}"/>
              </a:ext>
            </a:extLst>
          </p:cNvPr>
          <p:cNvSpPr>
            <a:spLocks noGrp="1"/>
          </p:cNvSpPr>
          <p:nvPr>
            <p:ph type="body" sz="quarter" idx="16"/>
          </p:nvPr>
        </p:nvSpPr>
        <p:spPr>
          <a:xfrm>
            <a:off x="4258800" y="1316038"/>
            <a:ext cx="3600000"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
        <p:nvSpPr>
          <p:cNvPr id="18" name="Text Placeholder 5">
            <a:extLst>
              <a:ext uri="{FF2B5EF4-FFF2-40B4-BE49-F238E27FC236}">
                <a16:creationId xmlns:a16="http://schemas.microsoft.com/office/drawing/2014/main" id="{EF2B20C0-85C2-4DF4-A44F-BC3996D47AF6}"/>
              </a:ext>
            </a:extLst>
          </p:cNvPr>
          <p:cNvSpPr>
            <a:spLocks noGrp="1"/>
          </p:cNvSpPr>
          <p:nvPr>
            <p:ph type="body" sz="quarter" idx="17"/>
          </p:nvPr>
        </p:nvSpPr>
        <p:spPr>
          <a:xfrm>
            <a:off x="8200800" y="1316037"/>
            <a:ext cx="3600000"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10678942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One column - small imag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6750477"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6750477"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6" name="Picture Placeholder 5">
            <a:extLst>
              <a:ext uri="{FF2B5EF4-FFF2-40B4-BE49-F238E27FC236}">
                <a16:creationId xmlns:a16="http://schemas.microsoft.com/office/drawing/2014/main" id="{37581D1D-5EAE-4A54-A05E-CABE73051D3B}"/>
              </a:ext>
            </a:extLst>
          </p:cNvPr>
          <p:cNvSpPr>
            <a:spLocks noGrp="1"/>
          </p:cNvSpPr>
          <p:nvPr>
            <p:ph type="pic" sz="quarter" idx="14" hasCustomPrompt="1"/>
          </p:nvPr>
        </p:nvSpPr>
        <p:spPr>
          <a:xfrm>
            <a:off x="7334885" y="471915"/>
            <a:ext cx="4464910" cy="5481210"/>
          </a:xfrm>
          <a:prstGeom prst="roundRect">
            <a:avLst>
              <a:gd name="adj" fmla="val 1612"/>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9" name="Text Placeholder 5">
            <a:extLst>
              <a:ext uri="{FF2B5EF4-FFF2-40B4-BE49-F238E27FC236}">
                <a16:creationId xmlns:a16="http://schemas.microsoft.com/office/drawing/2014/main" id="{26BC8A62-F5B1-434F-9116-260E0EED5724}"/>
              </a:ext>
            </a:extLst>
          </p:cNvPr>
          <p:cNvSpPr>
            <a:spLocks noGrp="1"/>
          </p:cNvSpPr>
          <p:nvPr>
            <p:ph type="body" sz="quarter" idx="11"/>
          </p:nvPr>
        </p:nvSpPr>
        <p:spPr>
          <a:xfrm>
            <a:off x="316800" y="1316038"/>
            <a:ext cx="5677192"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68319967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One column - big imag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4181414"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4182375"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6" name="Picture Placeholder 5">
            <a:extLst>
              <a:ext uri="{FF2B5EF4-FFF2-40B4-BE49-F238E27FC236}">
                <a16:creationId xmlns:a16="http://schemas.microsoft.com/office/drawing/2014/main" id="{37581D1D-5EAE-4A54-A05E-CABE73051D3B}"/>
              </a:ext>
            </a:extLst>
          </p:cNvPr>
          <p:cNvSpPr>
            <a:spLocks noGrp="1"/>
          </p:cNvSpPr>
          <p:nvPr>
            <p:ph type="pic" sz="quarter" idx="14" hasCustomPrompt="1"/>
          </p:nvPr>
        </p:nvSpPr>
        <p:spPr>
          <a:xfrm>
            <a:off x="4913419" y="471915"/>
            <a:ext cx="6885414" cy="5481210"/>
          </a:xfrm>
          <a:prstGeom prst="roundRect">
            <a:avLst>
              <a:gd name="adj" fmla="val 1612"/>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8" name="Text Placeholder 5">
            <a:extLst>
              <a:ext uri="{FF2B5EF4-FFF2-40B4-BE49-F238E27FC236}">
                <a16:creationId xmlns:a16="http://schemas.microsoft.com/office/drawing/2014/main" id="{FB9542F9-32A5-410D-9629-E8AEBA046707}"/>
              </a:ext>
            </a:extLst>
          </p:cNvPr>
          <p:cNvSpPr>
            <a:spLocks noGrp="1"/>
          </p:cNvSpPr>
          <p:nvPr>
            <p:ph type="body" sz="quarter" idx="11"/>
          </p:nvPr>
        </p:nvSpPr>
        <p:spPr>
          <a:xfrm>
            <a:off x="316800" y="1316038"/>
            <a:ext cx="4181414"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19738763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One column - chart righ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7" name="Chart Placeholder 6">
            <a:extLst>
              <a:ext uri="{FF2B5EF4-FFF2-40B4-BE49-F238E27FC236}">
                <a16:creationId xmlns:a16="http://schemas.microsoft.com/office/drawing/2014/main" id="{6C72E7BA-6D3C-4D6A-9EA0-061F3E9E8324}"/>
              </a:ext>
            </a:extLst>
          </p:cNvPr>
          <p:cNvSpPr>
            <a:spLocks noGrp="1"/>
          </p:cNvSpPr>
          <p:nvPr>
            <p:ph type="chart" sz="quarter" idx="15" hasCustomPrompt="1"/>
          </p:nvPr>
        </p:nvSpPr>
        <p:spPr>
          <a:xfrm>
            <a:off x="5420705" y="1316764"/>
            <a:ext cx="6380095" cy="4636563"/>
          </a:xfrm>
          <a:prstGeom prst="rect">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Placeholder for chart</a:t>
            </a:r>
            <a:endParaRPr lang="nl-NL" dirty="0"/>
          </a:p>
        </p:txBody>
      </p:sp>
      <p:sp>
        <p:nvSpPr>
          <p:cNvPr id="8" name="Text Placeholder 5">
            <a:extLst>
              <a:ext uri="{FF2B5EF4-FFF2-40B4-BE49-F238E27FC236}">
                <a16:creationId xmlns:a16="http://schemas.microsoft.com/office/drawing/2014/main" id="{056049E1-8871-4DD9-80BA-F04283E24506}"/>
              </a:ext>
            </a:extLst>
          </p:cNvPr>
          <p:cNvSpPr>
            <a:spLocks noGrp="1"/>
          </p:cNvSpPr>
          <p:nvPr>
            <p:ph type="body" sz="quarter" idx="11"/>
          </p:nvPr>
        </p:nvSpPr>
        <p:spPr>
          <a:xfrm>
            <a:off x="316800" y="1316038"/>
            <a:ext cx="4707669"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255155974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One column - chart lef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7" name="Chart Placeholder 6">
            <a:extLst>
              <a:ext uri="{FF2B5EF4-FFF2-40B4-BE49-F238E27FC236}">
                <a16:creationId xmlns:a16="http://schemas.microsoft.com/office/drawing/2014/main" id="{6C72E7BA-6D3C-4D6A-9EA0-061F3E9E8324}"/>
              </a:ext>
            </a:extLst>
          </p:cNvPr>
          <p:cNvSpPr>
            <a:spLocks noGrp="1"/>
          </p:cNvSpPr>
          <p:nvPr>
            <p:ph type="chart" sz="quarter" idx="15" hasCustomPrompt="1"/>
          </p:nvPr>
        </p:nvSpPr>
        <p:spPr>
          <a:xfrm>
            <a:off x="414338" y="1316764"/>
            <a:ext cx="5037248" cy="4636563"/>
          </a:xfrm>
          <a:prstGeom prst="rect">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Placeholder for chart</a:t>
            </a:r>
            <a:endParaRPr lang="nl-NL" dirty="0"/>
          </a:p>
        </p:txBody>
      </p:sp>
      <p:sp>
        <p:nvSpPr>
          <p:cNvPr id="8" name="Text Placeholder 5">
            <a:extLst>
              <a:ext uri="{FF2B5EF4-FFF2-40B4-BE49-F238E27FC236}">
                <a16:creationId xmlns:a16="http://schemas.microsoft.com/office/drawing/2014/main" id="{DDA4C3D8-8F24-457D-A0D3-C853BE2888F2}"/>
              </a:ext>
            </a:extLst>
          </p:cNvPr>
          <p:cNvSpPr>
            <a:spLocks noGrp="1"/>
          </p:cNvSpPr>
          <p:nvPr>
            <p:ph type="body" sz="quarter" idx="11"/>
          </p:nvPr>
        </p:nvSpPr>
        <p:spPr>
          <a:xfrm>
            <a:off x="6188704" y="1316503"/>
            <a:ext cx="5612095" cy="4636563"/>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1974864931"/>
      </p:ext>
    </p:extLst>
  </p:cSld>
  <p:clrMapOvr>
    <a:masterClrMapping/>
  </p:clrMapOvr>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53" Type="http://schemas.openxmlformats.org/officeDocument/2006/relationships/slideLayout" Target="../slideLayouts/slideLayout53.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43" Type="http://schemas.openxmlformats.org/officeDocument/2006/relationships/slideLayout" Target="../slideLayouts/slideLayout43.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139" Type="http://schemas.openxmlformats.org/officeDocument/2006/relationships/slideLayout" Target="../slideLayouts/slideLayout13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55" Type="http://schemas.openxmlformats.org/officeDocument/2006/relationships/slideLayout" Target="../slideLayouts/slideLayout15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45" Type="http://schemas.openxmlformats.org/officeDocument/2006/relationships/slideLayout" Target="../slideLayouts/slideLayout145.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51" Type="http://schemas.openxmlformats.org/officeDocument/2006/relationships/slideLayout" Target="../slideLayouts/slideLayout151.xml"/><Relationship Id="rId156" Type="http://schemas.openxmlformats.org/officeDocument/2006/relationships/theme" Target="../theme/theme1.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141" Type="http://schemas.openxmlformats.org/officeDocument/2006/relationships/slideLayout" Target="../slideLayouts/slideLayout141.xml"/><Relationship Id="rId146" Type="http://schemas.openxmlformats.org/officeDocument/2006/relationships/slideLayout" Target="../slideLayouts/slideLayout14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157" Type="http://schemas.openxmlformats.org/officeDocument/2006/relationships/image" Target="../media/image1.png"/><Relationship Id="rId61" Type="http://schemas.openxmlformats.org/officeDocument/2006/relationships/slideLayout" Target="../slideLayouts/slideLayout61.xml"/><Relationship Id="rId82" Type="http://schemas.openxmlformats.org/officeDocument/2006/relationships/slideLayout" Target="../slideLayouts/slideLayout82.xml"/><Relationship Id="rId152" Type="http://schemas.openxmlformats.org/officeDocument/2006/relationships/slideLayout" Target="../slideLayouts/slideLayout15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image" Target="../media/image2.svg"/><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6" Type="http://schemas.openxmlformats.org/officeDocument/2006/relationships/slideLayout" Target="../slideLayouts/slideLayout16.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E3CA9F28-221C-ADB7-0904-F4ABB527065A}"/>
              </a:ext>
            </a:extLst>
          </p:cNvPr>
          <p:cNvSpPr>
            <a:spLocks noGrp="1"/>
          </p:cNvSpPr>
          <p:nvPr>
            <p:ph type="title"/>
          </p:nvPr>
        </p:nvSpPr>
        <p:spPr>
          <a:xfrm>
            <a:off x="316633" y="471600"/>
            <a:ext cx="11484000" cy="342000"/>
          </a:xfrm>
          <a:prstGeom prst="rect">
            <a:avLst/>
          </a:prstGeom>
        </p:spPr>
        <p:txBody>
          <a:bodyPr vert="horz" lIns="91440" tIns="0" rIns="91440" bIns="0" rtlCol="0" anchor="t" anchorCtr="0">
            <a:spAutoFit/>
          </a:bodyPr>
          <a:lstStyle/>
          <a:p>
            <a:r>
              <a:rPr lang="fr-FR"/>
              <a:t>Modifiez le style du titre</a:t>
            </a:r>
            <a:endParaRPr lang="en-IN" dirty="0"/>
          </a:p>
        </p:txBody>
      </p:sp>
      <p:sp>
        <p:nvSpPr>
          <p:cNvPr id="5" name="Text Placeholder 4">
            <a:extLst>
              <a:ext uri="{FF2B5EF4-FFF2-40B4-BE49-F238E27FC236}">
                <a16:creationId xmlns:a16="http://schemas.microsoft.com/office/drawing/2014/main" id="{032CDE84-856E-EC95-99B3-55B7775D7CE4}"/>
              </a:ext>
            </a:extLst>
          </p:cNvPr>
          <p:cNvSpPr>
            <a:spLocks noGrp="1"/>
          </p:cNvSpPr>
          <p:nvPr>
            <p:ph type="body" idx="1"/>
          </p:nvPr>
        </p:nvSpPr>
        <p:spPr>
          <a:xfrm>
            <a:off x="316635" y="1317600"/>
            <a:ext cx="114840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8" name="Slide Number Placeholder 10">
            <a:extLst>
              <a:ext uri="{FF2B5EF4-FFF2-40B4-BE49-F238E27FC236}">
                <a16:creationId xmlns:a16="http://schemas.microsoft.com/office/drawing/2014/main" id="{45ED4079-4E3E-0F43-541E-94FDA6BFDAF0}"/>
              </a:ext>
            </a:extLst>
          </p:cNvPr>
          <p:cNvSpPr txBox="1">
            <a:spLocks/>
          </p:cNvSpPr>
          <p:nvPr userDrawn="1"/>
        </p:nvSpPr>
        <p:spPr>
          <a:xfrm>
            <a:off x="11429230" y="6460524"/>
            <a:ext cx="458064" cy="216025"/>
          </a:xfrm>
          <a:prstGeom prst="rect">
            <a:avLst/>
          </a:prstGeom>
        </p:spPr>
        <p:txBody>
          <a:bodyPr vert="horz" lIns="91440" tIns="45720" rIns="91440" bIns="45720" rtlCol="0" anchor="ctr"/>
          <a:lstStyle>
            <a:defPPr>
              <a:defRPr lang="nl-NL"/>
            </a:defPPr>
            <a:lvl1pPr marL="0" algn="l" defTabSz="914400" rtl="0" eaLnBrk="1" latinLnBrk="0" hangingPunct="1">
              <a:defRPr lang="nl-NL" sz="1200" kern="1200" smtClean="0">
                <a:solidFill>
                  <a:srgbClr val="FF6D43"/>
                </a:solidFill>
                <a:latin typeface="Montserrat SemiBold" pitchFamily="2" charset="0"/>
                <a:ea typeface="Verdana" pitchFamily="34" charset="0"/>
                <a:cs typeface="Montserrat SemiBold"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AF489CC-3B7A-4DA5-A8C0-4984788D0EC5}" type="slidenum">
              <a:rPr lang="en-IN" sz="1100" smtClean="0"/>
              <a:pPr algn="r"/>
              <a:t>‹N°›</a:t>
            </a:fld>
            <a:endParaRPr lang="en-IN" sz="1100" dirty="0"/>
          </a:p>
        </p:txBody>
      </p:sp>
      <p:sp>
        <p:nvSpPr>
          <p:cNvPr id="2" name="AddCustomFooter#1">
            <a:extLst>
              <a:ext uri="{FF2B5EF4-FFF2-40B4-BE49-F238E27FC236}">
                <a16:creationId xmlns:a16="http://schemas.microsoft.com/office/drawing/2014/main" id="{A4CC9EA1-36F7-9E11-71BE-BA17FA614B91}"/>
              </a:ext>
            </a:extLst>
          </p:cNvPr>
          <p:cNvSpPr txBox="1"/>
          <p:nvPr userDrawn="1"/>
        </p:nvSpPr>
        <p:spPr bwMode="invGray">
          <a:xfrm>
            <a:off x="5841124" y="6455123"/>
            <a:ext cx="509755" cy="16927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90500" algn="l"/>
              </a:tabLst>
              <a:defRPr/>
            </a:pPr>
            <a:r>
              <a:rPr kumimoji="0" lang="nl-NL" sz="1100" b="0" i="0" u="none" strike="noStrike" kern="1200" cap="none" spc="0" normalizeH="0" baseline="0" noProof="0" dirty="0" err="1">
                <a:ln>
                  <a:noFill/>
                </a:ln>
                <a:solidFill>
                  <a:schemeClr val="bg1">
                    <a:lumMod val="50000"/>
                  </a:schemeClr>
                </a:solidFill>
                <a:effectLst/>
                <a:uLnTx/>
                <a:uFillTx/>
                <a:latin typeface="+mn-lt"/>
                <a:ea typeface="Verdana" pitchFamily="34" charset="0"/>
                <a:cs typeface="Verdana" pitchFamily="34" charset="0"/>
              </a:rPr>
              <a:t>SafeKit</a:t>
            </a:r>
            <a:endParaRPr lang="nl-NL" sz="1100" baseline="0" dirty="0">
              <a:solidFill>
                <a:schemeClr val="bg1">
                  <a:lumMod val="50000"/>
                </a:schemeClr>
              </a:solidFill>
              <a:latin typeface="+mn-lt"/>
              <a:ea typeface="Verdana" pitchFamily="34" charset="0"/>
              <a:cs typeface="Verdana" pitchFamily="34" charset="0"/>
            </a:endParaRPr>
          </a:p>
        </p:txBody>
      </p:sp>
      <p:pic>
        <p:nvPicPr>
          <p:cNvPr id="7" name="Graphic 6">
            <a:extLst>
              <a:ext uri="{FF2B5EF4-FFF2-40B4-BE49-F238E27FC236}">
                <a16:creationId xmlns:a16="http://schemas.microsoft.com/office/drawing/2014/main" id="{52B91234-E3E0-5B4E-33D1-E6FA66C38D58}"/>
              </a:ext>
            </a:extLst>
          </p:cNvPr>
          <p:cNvPicPr>
            <a:picLocks noChangeAspect="1"/>
          </p:cNvPicPr>
          <p:nvPr userDrawn="1"/>
        </p:nvPicPr>
        <p:blipFill>
          <a:blip r:embed="rId157">
            <a:extLst>
              <a:ext uri="{28A0092B-C50C-407E-A947-70E740481C1C}">
                <a14:useLocalDpi xmlns:a14="http://schemas.microsoft.com/office/drawing/2010/main" val="0"/>
              </a:ext>
              <a:ext uri="{96DAC541-7B7A-43D3-8B79-37D633B846F1}">
                <asvg:svgBlip xmlns:asvg="http://schemas.microsoft.com/office/drawing/2016/SVG/main" r:embed="rId158"/>
              </a:ext>
            </a:extLst>
          </a:blip>
          <a:stretch>
            <a:fillRect/>
          </a:stretch>
        </p:blipFill>
        <p:spPr>
          <a:xfrm>
            <a:off x="316633" y="6294050"/>
            <a:ext cx="391396" cy="391396"/>
          </a:xfrm>
          <a:prstGeom prst="rect">
            <a:avLst/>
          </a:prstGeom>
        </p:spPr>
      </p:pic>
    </p:spTree>
    <p:extLst>
      <p:ext uri="{BB962C8B-B14F-4D97-AF65-F5344CB8AC3E}">
        <p14:creationId xmlns:p14="http://schemas.microsoft.com/office/powerpoint/2010/main" val="4078379886"/>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 id="2147483760" r:id="rId23"/>
    <p:sldLayoutId id="2147483761" r:id="rId24"/>
    <p:sldLayoutId id="2147483762" r:id="rId25"/>
    <p:sldLayoutId id="2147483763" r:id="rId26"/>
    <p:sldLayoutId id="2147483764" r:id="rId27"/>
    <p:sldLayoutId id="2147483765" r:id="rId28"/>
    <p:sldLayoutId id="2147483766" r:id="rId29"/>
    <p:sldLayoutId id="2147483767" r:id="rId30"/>
    <p:sldLayoutId id="2147483768" r:id="rId31"/>
    <p:sldLayoutId id="2147483769" r:id="rId32"/>
    <p:sldLayoutId id="2147483770" r:id="rId33"/>
    <p:sldLayoutId id="2147483771" r:id="rId34"/>
    <p:sldLayoutId id="2147483772" r:id="rId35"/>
    <p:sldLayoutId id="2147483773" r:id="rId36"/>
    <p:sldLayoutId id="2147483774" r:id="rId37"/>
    <p:sldLayoutId id="2147483775" r:id="rId38"/>
    <p:sldLayoutId id="2147483776" r:id="rId39"/>
    <p:sldLayoutId id="2147483777" r:id="rId40"/>
    <p:sldLayoutId id="2147483778" r:id="rId41"/>
    <p:sldLayoutId id="2147483779" r:id="rId42"/>
    <p:sldLayoutId id="2147483780" r:id="rId43"/>
    <p:sldLayoutId id="2147483781" r:id="rId44"/>
    <p:sldLayoutId id="2147483782" r:id="rId45"/>
    <p:sldLayoutId id="2147483783" r:id="rId46"/>
    <p:sldLayoutId id="2147483784" r:id="rId47"/>
    <p:sldLayoutId id="2147483785" r:id="rId48"/>
    <p:sldLayoutId id="2147483786" r:id="rId49"/>
    <p:sldLayoutId id="2147483787" r:id="rId50"/>
    <p:sldLayoutId id="2147483788" r:id="rId51"/>
    <p:sldLayoutId id="2147483789" r:id="rId52"/>
    <p:sldLayoutId id="2147483790" r:id="rId53"/>
    <p:sldLayoutId id="2147483791" r:id="rId54"/>
    <p:sldLayoutId id="2147483792" r:id="rId55"/>
    <p:sldLayoutId id="2147483793" r:id="rId56"/>
    <p:sldLayoutId id="2147483794" r:id="rId57"/>
    <p:sldLayoutId id="2147483795" r:id="rId58"/>
    <p:sldLayoutId id="2147483796" r:id="rId59"/>
    <p:sldLayoutId id="2147483797" r:id="rId60"/>
    <p:sldLayoutId id="2147483798" r:id="rId61"/>
    <p:sldLayoutId id="2147483799" r:id="rId62"/>
    <p:sldLayoutId id="2147483800" r:id="rId63"/>
    <p:sldLayoutId id="2147483801" r:id="rId64"/>
    <p:sldLayoutId id="2147483802" r:id="rId65"/>
    <p:sldLayoutId id="2147483803" r:id="rId66"/>
    <p:sldLayoutId id="2147483804" r:id="rId67"/>
    <p:sldLayoutId id="2147483805" r:id="rId68"/>
    <p:sldLayoutId id="2147483806" r:id="rId69"/>
    <p:sldLayoutId id="2147483807" r:id="rId70"/>
    <p:sldLayoutId id="2147483808" r:id="rId71"/>
    <p:sldLayoutId id="2147483809" r:id="rId72"/>
    <p:sldLayoutId id="2147483810" r:id="rId73"/>
    <p:sldLayoutId id="2147483811" r:id="rId74"/>
    <p:sldLayoutId id="2147483812" r:id="rId75"/>
    <p:sldLayoutId id="2147483813" r:id="rId76"/>
    <p:sldLayoutId id="2147483814" r:id="rId77"/>
    <p:sldLayoutId id="2147483815" r:id="rId78"/>
    <p:sldLayoutId id="2147483816" r:id="rId79"/>
    <p:sldLayoutId id="2147483817" r:id="rId80"/>
    <p:sldLayoutId id="2147483818" r:id="rId81"/>
    <p:sldLayoutId id="2147483819" r:id="rId82"/>
    <p:sldLayoutId id="2147483820" r:id="rId83"/>
    <p:sldLayoutId id="2147483821" r:id="rId84"/>
    <p:sldLayoutId id="2147483822" r:id="rId85"/>
    <p:sldLayoutId id="2147483823" r:id="rId86"/>
    <p:sldLayoutId id="2147483824" r:id="rId87"/>
    <p:sldLayoutId id="2147483825" r:id="rId88"/>
    <p:sldLayoutId id="2147483826" r:id="rId89"/>
    <p:sldLayoutId id="2147483827" r:id="rId90"/>
    <p:sldLayoutId id="2147483828" r:id="rId91"/>
    <p:sldLayoutId id="2147483829" r:id="rId92"/>
    <p:sldLayoutId id="2147483830" r:id="rId93"/>
    <p:sldLayoutId id="2147483831" r:id="rId94"/>
    <p:sldLayoutId id="2147483832" r:id="rId95"/>
    <p:sldLayoutId id="2147483833" r:id="rId96"/>
    <p:sldLayoutId id="2147483834" r:id="rId97"/>
    <p:sldLayoutId id="2147483835" r:id="rId98"/>
    <p:sldLayoutId id="2147483836" r:id="rId99"/>
    <p:sldLayoutId id="2147483837" r:id="rId100"/>
    <p:sldLayoutId id="2147483838" r:id="rId101"/>
    <p:sldLayoutId id="2147483839" r:id="rId102"/>
    <p:sldLayoutId id="2147483840" r:id="rId103"/>
    <p:sldLayoutId id="2147483841" r:id="rId104"/>
    <p:sldLayoutId id="2147483842" r:id="rId105"/>
    <p:sldLayoutId id="2147483843" r:id="rId106"/>
    <p:sldLayoutId id="2147483844" r:id="rId107"/>
    <p:sldLayoutId id="2147483845" r:id="rId108"/>
    <p:sldLayoutId id="2147483846" r:id="rId109"/>
    <p:sldLayoutId id="2147483847" r:id="rId110"/>
    <p:sldLayoutId id="2147483848" r:id="rId111"/>
    <p:sldLayoutId id="2147483849" r:id="rId112"/>
    <p:sldLayoutId id="2147483850" r:id="rId113"/>
    <p:sldLayoutId id="2147483851" r:id="rId114"/>
    <p:sldLayoutId id="2147483852" r:id="rId115"/>
    <p:sldLayoutId id="2147483853" r:id="rId116"/>
    <p:sldLayoutId id="2147483854" r:id="rId117"/>
    <p:sldLayoutId id="2147483855" r:id="rId118"/>
    <p:sldLayoutId id="2147483856" r:id="rId119"/>
    <p:sldLayoutId id="2147483857" r:id="rId120"/>
    <p:sldLayoutId id="2147483691" r:id="rId121"/>
    <p:sldLayoutId id="2147483650" r:id="rId122"/>
    <p:sldLayoutId id="2147483662" r:id="rId123"/>
    <p:sldLayoutId id="2147483692" r:id="rId124"/>
    <p:sldLayoutId id="2147483693" r:id="rId125"/>
    <p:sldLayoutId id="2147483694" r:id="rId126"/>
    <p:sldLayoutId id="2147483663" r:id="rId127"/>
    <p:sldLayoutId id="2147483695" r:id="rId128"/>
    <p:sldLayoutId id="2147483676" r:id="rId129"/>
    <p:sldLayoutId id="2147483664" r:id="rId130"/>
    <p:sldLayoutId id="2147483665" r:id="rId131"/>
    <p:sldLayoutId id="2147483666" r:id="rId132"/>
    <p:sldLayoutId id="2147483667" r:id="rId133"/>
    <p:sldLayoutId id="2147483668" r:id="rId134"/>
    <p:sldLayoutId id="2147483669" r:id="rId135"/>
    <p:sldLayoutId id="2147483670" r:id="rId136"/>
    <p:sldLayoutId id="2147483678" r:id="rId137"/>
    <p:sldLayoutId id="2147483686" r:id="rId138"/>
    <p:sldLayoutId id="2147483673" r:id="rId139"/>
    <p:sldLayoutId id="2147483679" r:id="rId140"/>
    <p:sldLayoutId id="2147483685" r:id="rId141"/>
    <p:sldLayoutId id="2147483683" r:id="rId142"/>
    <p:sldLayoutId id="2147483680" r:id="rId143"/>
    <p:sldLayoutId id="2147483687" r:id="rId144"/>
    <p:sldLayoutId id="2147483688" r:id="rId145"/>
    <p:sldLayoutId id="2147483681" r:id="rId146"/>
    <p:sldLayoutId id="2147483684" r:id="rId147"/>
    <p:sldLayoutId id="2147483682" r:id="rId148"/>
    <p:sldLayoutId id="2147483674" r:id="rId149"/>
    <p:sldLayoutId id="2147483689" r:id="rId150"/>
    <p:sldLayoutId id="2147483713" r:id="rId151"/>
    <p:sldLayoutId id="2147483720" r:id="rId152"/>
    <p:sldLayoutId id="2147483734" r:id="rId153"/>
    <p:sldLayoutId id="2147483735" r:id="rId154"/>
    <p:sldLayoutId id="2147483736" r:id="rId155"/>
  </p:sldLayoutIdLst>
  <p:hf hdr="0" ftr="0" dt="0"/>
  <p:txStyles>
    <p:titleStyle>
      <a:lvl1pPr algn="l" defTabSz="914400" rtl="0" eaLnBrk="1" latinLnBrk="0" hangingPunct="1">
        <a:lnSpc>
          <a:spcPct val="100000"/>
        </a:lnSpc>
        <a:spcBef>
          <a:spcPct val="0"/>
        </a:spcBef>
        <a:buNone/>
        <a:defRPr sz="2200" kern="1200">
          <a:solidFill>
            <a:srgbClr val="000000"/>
          </a:solidFill>
          <a:latin typeface="Montserrat Bold" panose="00000800000000000000" pitchFamily="2" charset="0"/>
          <a:ea typeface="+mj-ea"/>
          <a:cs typeface="+mj-cs"/>
        </a:defRPr>
      </a:lvl1pPr>
    </p:titleStyle>
    <p:bodyStyle>
      <a:lvl1pPr marL="216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22">
          <p15:clr>
            <a:srgbClr val="F26B43"/>
          </p15:clr>
        </p15:guide>
        <p15:guide id="3" pos="7430">
          <p15:clr>
            <a:srgbClr val="F26B43"/>
          </p15:clr>
        </p15:guide>
        <p15:guide id="4" orient="horz" pos="3906">
          <p15:clr>
            <a:srgbClr val="F26B43"/>
          </p15:clr>
        </p15:guide>
        <p15:guide id="5" pos="25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18" Type="http://schemas.openxmlformats.org/officeDocument/2006/relationships/image" Target="../media/image20.svg"/><Relationship Id="rId3" Type="http://schemas.openxmlformats.org/officeDocument/2006/relationships/slideLayout" Target="../slideLayouts/slideLayout9.xml"/><Relationship Id="rId7" Type="http://schemas.openxmlformats.org/officeDocument/2006/relationships/image" Target="../media/image29.png"/><Relationship Id="rId12" Type="http://schemas.openxmlformats.org/officeDocument/2006/relationships/image" Target="../media/image34.svg"/><Relationship Id="rId17" Type="http://schemas.openxmlformats.org/officeDocument/2006/relationships/image" Target="../media/image19.png"/><Relationship Id="rId2" Type="http://schemas.openxmlformats.org/officeDocument/2006/relationships/audio" Target="../media/media10.wav"/><Relationship Id="rId16" Type="http://schemas.openxmlformats.org/officeDocument/2006/relationships/image" Target="../media/image38.svg"/><Relationship Id="rId1" Type="http://schemas.microsoft.com/office/2007/relationships/media" Target="../media/media10.wav"/><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svg"/><Relationship Id="rId19" Type="http://schemas.openxmlformats.org/officeDocument/2006/relationships/image" Target="../media/image18.png"/><Relationship Id="rId4" Type="http://schemas.openxmlformats.org/officeDocument/2006/relationships/notesSlide" Target="../notesSlides/notesSlide10.xml"/><Relationship Id="rId9" Type="http://schemas.openxmlformats.org/officeDocument/2006/relationships/image" Target="../media/image31.png"/><Relationship Id="rId14" Type="http://schemas.openxmlformats.org/officeDocument/2006/relationships/image" Target="../media/image36.sv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1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1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19.png"/><Relationship Id="rId3" Type="http://schemas.openxmlformats.org/officeDocument/2006/relationships/slideLayout" Target="../slideLayouts/slideLayout9.xml"/><Relationship Id="rId7" Type="http://schemas.openxmlformats.org/officeDocument/2006/relationships/image" Target="../media/image31.png"/><Relationship Id="rId12" Type="http://schemas.openxmlformats.org/officeDocument/2006/relationships/image" Target="../media/image40.sv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38.svg"/><Relationship Id="rId11" Type="http://schemas.openxmlformats.org/officeDocument/2006/relationships/image" Target="../media/image39.png"/><Relationship Id="rId5" Type="http://schemas.openxmlformats.org/officeDocument/2006/relationships/image" Target="../media/image37.png"/><Relationship Id="rId15" Type="http://schemas.openxmlformats.org/officeDocument/2006/relationships/image" Target="../media/image18.png"/><Relationship Id="rId10" Type="http://schemas.openxmlformats.org/officeDocument/2006/relationships/image" Target="../media/image28.svg"/><Relationship Id="rId4" Type="http://schemas.openxmlformats.org/officeDocument/2006/relationships/notesSlide" Target="../notesSlides/notesSlide13.xml"/><Relationship Id="rId9" Type="http://schemas.openxmlformats.org/officeDocument/2006/relationships/image" Target="../media/image27.png"/><Relationship Id="rId14" Type="http://schemas.openxmlformats.org/officeDocument/2006/relationships/image" Target="../media/image20.sv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1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1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1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18.png"/><Relationship Id="rId3" Type="http://schemas.openxmlformats.org/officeDocument/2006/relationships/slideLayout" Target="../slideLayouts/slideLayout84.xml"/><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notesSlide" Target="../notesSlides/notesSlide17.xml"/><Relationship Id="rId9"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1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3.png"/><Relationship Id="rId3" Type="http://schemas.openxmlformats.org/officeDocument/2006/relationships/slideLayout" Target="../slideLayouts/slideLayout9.xml"/><Relationship Id="rId7" Type="http://schemas.openxmlformats.org/officeDocument/2006/relationships/image" Target="../media/image49.png"/><Relationship Id="rId12" Type="http://schemas.openxmlformats.org/officeDocument/2006/relationships/image" Target="../media/image52.svg"/><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20.svg"/><Relationship Id="rId11" Type="http://schemas.openxmlformats.org/officeDocument/2006/relationships/image" Target="../media/image51.png"/><Relationship Id="rId5" Type="http://schemas.openxmlformats.org/officeDocument/2006/relationships/image" Target="../media/image19.png"/><Relationship Id="rId15" Type="http://schemas.openxmlformats.org/officeDocument/2006/relationships/image" Target="../media/image18.png"/><Relationship Id="rId10" Type="http://schemas.openxmlformats.org/officeDocument/2006/relationships/image" Target="../media/image26.svg"/><Relationship Id="rId4" Type="http://schemas.openxmlformats.org/officeDocument/2006/relationships/notesSlide" Target="../notesSlides/notesSlide19.xml"/><Relationship Id="rId9" Type="http://schemas.openxmlformats.org/officeDocument/2006/relationships/image" Target="../media/image25.png"/><Relationship Id="rId14" Type="http://schemas.openxmlformats.org/officeDocument/2006/relationships/image" Target="../media/image54.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8.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18.png"/><Relationship Id="rId3" Type="http://schemas.openxmlformats.org/officeDocument/2006/relationships/slideLayout" Target="../slideLayouts/slideLayout9.xml"/><Relationship Id="rId7" Type="http://schemas.openxmlformats.org/officeDocument/2006/relationships/image" Target="../media/image53.png"/><Relationship Id="rId12" Type="http://schemas.openxmlformats.org/officeDocument/2006/relationships/image" Target="../media/image20.svg"/><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26.svg"/><Relationship Id="rId11" Type="http://schemas.openxmlformats.org/officeDocument/2006/relationships/image" Target="../media/image19.png"/><Relationship Id="rId5" Type="http://schemas.openxmlformats.org/officeDocument/2006/relationships/image" Target="../media/image25.png"/><Relationship Id="rId10" Type="http://schemas.openxmlformats.org/officeDocument/2006/relationships/image" Target="../media/image50.svg"/><Relationship Id="rId4" Type="http://schemas.openxmlformats.org/officeDocument/2006/relationships/notesSlide" Target="../notesSlides/notesSlide20.xml"/><Relationship Id="rId9"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18.png"/><Relationship Id="rId3" Type="http://schemas.openxmlformats.org/officeDocument/2006/relationships/slideLayout" Target="../slideLayouts/slideLayout9.xml"/><Relationship Id="rId7" Type="http://schemas.openxmlformats.org/officeDocument/2006/relationships/image" Target="../media/image53.png"/><Relationship Id="rId12" Type="http://schemas.openxmlformats.org/officeDocument/2006/relationships/image" Target="../media/image50.svg"/><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26.svg"/><Relationship Id="rId11" Type="http://schemas.openxmlformats.org/officeDocument/2006/relationships/image" Target="../media/image49.png"/><Relationship Id="rId5" Type="http://schemas.openxmlformats.org/officeDocument/2006/relationships/image" Target="../media/image25.png"/><Relationship Id="rId10" Type="http://schemas.openxmlformats.org/officeDocument/2006/relationships/image" Target="../media/image20.svg"/><Relationship Id="rId4" Type="http://schemas.openxmlformats.org/officeDocument/2006/relationships/notesSlide" Target="../notesSlides/notesSlide21.xml"/><Relationship Id="rId9"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8.png"/><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8.png"/><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slideLayout" Target="../slideLayouts/slideLayout9.xml"/><Relationship Id="rId7" Type="http://schemas.openxmlformats.org/officeDocument/2006/relationships/image" Target="../media/image53.png"/><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notesSlide" Target="../notesSlides/notesSlide24.xml"/><Relationship Id="rId9"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18.png"/><Relationship Id="rId3" Type="http://schemas.openxmlformats.org/officeDocument/2006/relationships/slideLayout" Target="../slideLayouts/slideLayout47.xml"/><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notesSlide" Target="../notesSlides/notesSlide3.xml"/><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hyperlink" Target="https://www.evidian.com/products/high-availability-software-for-application-clustering/apache-load-balancing-failover-2/safekit-quick-installation-guide-with-network-load-balancing-and-failover/" TargetMode="External"/><Relationship Id="rId3" Type="http://schemas.openxmlformats.org/officeDocument/2006/relationships/slideLayout" Target="../slideLayouts/slideLayout31.xml"/><Relationship Id="rId7" Type="http://schemas.openxmlformats.org/officeDocument/2006/relationships/hyperlink" Target="https://www.evidian.com/products/high-availability-software-for-application-clustering/cluster-configuration/" TargetMode="Externa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hyperlink" Target="https://www.evidian.com/products/high-availability-software-for-application-clustering/linux-load-balancing-failover/safekit-quick-installation-guide-for-a-new-linux-application-with-network-load-balancing-and-failover/" TargetMode="External"/><Relationship Id="rId5" Type="http://schemas.openxmlformats.org/officeDocument/2006/relationships/hyperlink" Target="https://www.evidian.com/products/high-availability-software-for-application-clustering/windows-load-balancing-failover/safekit-quick-installation-guide-for-a-new-windows-application-with-network-load-balancing-and-failover/" TargetMode="External"/><Relationship Id="rId10" Type="http://schemas.openxmlformats.org/officeDocument/2006/relationships/image" Target="../media/image17.png"/><Relationship Id="rId4" Type="http://schemas.openxmlformats.org/officeDocument/2006/relationships/notesSlide" Target="../notesSlides/notesSlide4.xml"/><Relationship Id="rId9" Type="http://schemas.openxmlformats.org/officeDocument/2006/relationships/hyperlink" Target="https://www.evidian.com/products/high-availability-software-for-application-clustering/iis-load-balancing-failover/safekit-quick-installation-guide-with-iis-with-network-load-balancing-and-failover/"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1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8.png"/><Relationship Id="rId5" Type="http://schemas.openxmlformats.org/officeDocument/2006/relationships/hyperlink" Target="https://www.evidian.com/products/high-availability-software-for-application-clustering/safekit-training-checkers-configuration/"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1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1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1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30" descr="Une image contenant Appareils électroniques, léger&#10;&#10;Description générée automatiquement">
            <a:extLst>
              <a:ext uri="{FF2B5EF4-FFF2-40B4-BE49-F238E27FC236}">
                <a16:creationId xmlns:a16="http://schemas.microsoft.com/office/drawing/2014/main" id="{350BD845-100C-1508-0B2A-134DD25664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A2B485C-767D-BC72-B21A-6B73ACA54F2F}"/>
              </a:ext>
            </a:extLst>
          </p:cNvPr>
          <p:cNvSpPr>
            <a:spLocks noGrp="1"/>
          </p:cNvSpPr>
          <p:nvPr>
            <p:ph type="ctrTitle"/>
          </p:nvPr>
        </p:nvSpPr>
        <p:spPr>
          <a:xfrm>
            <a:off x="1677473" y="4234426"/>
            <a:ext cx="9144000" cy="1137797"/>
          </a:xfrm>
        </p:spPr>
        <p:txBody>
          <a:bodyPr/>
          <a:lstStyle/>
          <a:p>
            <a:r>
              <a:rPr lang="en-US" dirty="0" err="1"/>
              <a:t>SafeKit</a:t>
            </a:r>
            <a:r>
              <a:rPr lang="en-US" dirty="0"/>
              <a:t> Farm</a:t>
            </a:r>
            <a:endParaRPr lang="fr-FR" dirty="0"/>
          </a:p>
        </p:txBody>
      </p:sp>
      <p:sp>
        <p:nvSpPr>
          <p:cNvPr id="3" name="Sous-titre 2">
            <a:extLst>
              <a:ext uri="{FF2B5EF4-FFF2-40B4-BE49-F238E27FC236}">
                <a16:creationId xmlns:a16="http://schemas.microsoft.com/office/drawing/2014/main" id="{60EA4350-67AE-0B4B-A6E2-AAB66C486E61}"/>
              </a:ext>
            </a:extLst>
          </p:cNvPr>
          <p:cNvSpPr>
            <a:spLocks noGrp="1"/>
          </p:cNvSpPr>
          <p:nvPr>
            <p:ph type="subTitle" idx="1"/>
          </p:nvPr>
        </p:nvSpPr>
        <p:spPr>
          <a:xfrm>
            <a:off x="1671066" y="5395703"/>
            <a:ext cx="9144000" cy="551218"/>
          </a:xfrm>
        </p:spPr>
        <p:txBody>
          <a:bodyPr/>
          <a:lstStyle/>
          <a:p>
            <a:endParaRPr lang="fr-FR" dirty="0"/>
          </a:p>
        </p:txBody>
      </p:sp>
      <p:sp>
        <p:nvSpPr>
          <p:cNvPr id="4" name="Espace réservé du texte 3">
            <a:extLst>
              <a:ext uri="{FF2B5EF4-FFF2-40B4-BE49-F238E27FC236}">
                <a16:creationId xmlns:a16="http://schemas.microsoft.com/office/drawing/2014/main" id="{D5171EC6-2568-E559-8D19-CB8DAB410A79}"/>
              </a:ext>
            </a:extLst>
          </p:cNvPr>
          <p:cNvSpPr>
            <a:spLocks noGrp="1"/>
          </p:cNvSpPr>
          <p:nvPr>
            <p:ph type="body" sz="quarter" idx="13"/>
          </p:nvPr>
        </p:nvSpPr>
        <p:spPr>
          <a:xfrm>
            <a:off x="1677473" y="6154811"/>
            <a:ext cx="3201843" cy="624251"/>
          </a:xfrm>
        </p:spPr>
        <p:txBody>
          <a:bodyPr/>
          <a:lstStyle/>
          <a:p>
            <a:endParaRPr lang="fr-FR"/>
          </a:p>
        </p:txBody>
      </p:sp>
      <p:pic>
        <p:nvPicPr>
          <p:cNvPr id="7" name="farm-1-1">
            <a:hlinkClick r:id="" action="ppaction://media"/>
            <a:extLst>
              <a:ext uri="{FF2B5EF4-FFF2-40B4-BE49-F238E27FC236}">
                <a16:creationId xmlns:a16="http://schemas.microsoft.com/office/drawing/2014/main" id="{B506A398-E015-E1FD-44E3-92B4E60308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94372" y="6264805"/>
            <a:ext cx="487363" cy="487363"/>
          </a:xfrm>
          <a:prstGeom prst="rect">
            <a:avLst/>
          </a:prstGeom>
        </p:spPr>
      </p:pic>
    </p:spTree>
    <p:extLst>
      <p:ext uri="{BB962C8B-B14F-4D97-AF65-F5344CB8AC3E}">
        <p14:creationId xmlns:p14="http://schemas.microsoft.com/office/powerpoint/2010/main" val="2835442692"/>
      </p:ext>
    </p:extLst>
  </p:cSld>
  <p:clrMapOvr>
    <a:masterClrMapping/>
  </p:clrMapOvr>
  <mc:AlternateContent xmlns:mc="http://schemas.openxmlformats.org/markup-compatibility/2006" xmlns:p14="http://schemas.microsoft.com/office/powerpoint/2010/main">
    <mc:Choice Requires="p14">
      <p:transition spd="slow" p14:dur="2000" advClick="0" advTm="18000"/>
    </mc:Choice>
    <mc:Fallback xmlns="">
      <p:transition spd="slow" advClick="0"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8000" fill="hold"/>
                                        <p:tgtEl>
                                          <p:spTgt spid="5"/>
                                        </p:tgtEl>
                                      </p:cBhvr>
                                      <p:by x="150000" y="150000"/>
                                    </p:animScale>
                                  </p:childTnLst>
                                </p:cTn>
                              </p:par>
                              <p:par>
                                <p:cTn id="7" presetID="1" presetClass="mediacall" presetSubtype="0" fill="hold" nodeType="withEffect">
                                  <p:stCondLst>
                                    <p:cond delay="0"/>
                                  </p:stCondLst>
                                  <p:childTnLst>
                                    <p:cmd type="call" cmd="playFrom(0.0)">
                                      <p:cBhvr>
                                        <p:cTn id="8" dur="1697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9"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A0E450-C17C-46DA-9640-1D12E45D2102}"/>
              </a:ext>
            </a:extLst>
          </p:cNvPr>
          <p:cNvSpPr>
            <a:spLocks noGrp="1"/>
          </p:cNvSpPr>
          <p:nvPr>
            <p:ph type="title"/>
          </p:nvPr>
        </p:nvSpPr>
        <p:spPr/>
        <p:txBody>
          <a:bodyPr/>
          <a:lstStyle/>
          <a:p>
            <a:r>
              <a:rPr lang="en-US" dirty="0"/>
              <a:t>Load balancing in the same subnet</a:t>
            </a:r>
            <a:endParaRPr lang="en-GB" dirty="0"/>
          </a:p>
        </p:txBody>
      </p:sp>
      <p:sp>
        <p:nvSpPr>
          <p:cNvPr id="4" name="Espace réservé du texte 3">
            <a:extLst>
              <a:ext uri="{FF2B5EF4-FFF2-40B4-BE49-F238E27FC236}">
                <a16:creationId xmlns:a16="http://schemas.microsoft.com/office/drawing/2014/main" id="{5A7839D5-1103-B8CF-F6C2-4A361D3D181C}"/>
              </a:ext>
            </a:extLst>
          </p:cNvPr>
          <p:cNvSpPr>
            <a:spLocks noGrp="1"/>
          </p:cNvSpPr>
          <p:nvPr>
            <p:ph type="body" sz="quarter" idx="10"/>
          </p:nvPr>
        </p:nvSpPr>
        <p:spPr/>
        <p:txBody>
          <a:bodyPr/>
          <a:lstStyle/>
          <a:p>
            <a:endParaRPr lang="en-US" dirty="0"/>
          </a:p>
          <a:p>
            <a:endParaRPr lang="fr-FR" dirty="0"/>
          </a:p>
        </p:txBody>
      </p:sp>
      <p:grpSp>
        <p:nvGrpSpPr>
          <p:cNvPr id="24" name="Groupe 23">
            <a:extLst>
              <a:ext uri="{FF2B5EF4-FFF2-40B4-BE49-F238E27FC236}">
                <a16:creationId xmlns:a16="http://schemas.microsoft.com/office/drawing/2014/main" id="{2F7E1EA4-16D9-208A-C69C-B2938B6B7F06}"/>
              </a:ext>
            </a:extLst>
          </p:cNvPr>
          <p:cNvGrpSpPr/>
          <p:nvPr/>
        </p:nvGrpSpPr>
        <p:grpSpPr>
          <a:xfrm>
            <a:off x="6602170" y="1077628"/>
            <a:ext cx="4007776" cy="5073050"/>
            <a:chOff x="2990339" y="1169485"/>
            <a:chExt cx="4007776" cy="5073050"/>
          </a:xfrm>
        </p:grpSpPr>
        <p:cxnSp>
          <p:nvCxnSpPr>
            <p:cNvPr id="7" name="Connecteur droit avec flèche 6">
              <a:extLst>
                <a:ext uri="{FF2B5EF4-FFF2-40B4-BE49-F238E27FC236}">
                  <a16:creationId xmlns:a16="http://schemas.microsoft.com/office/drawing/2014/main" id="{2711ABC8-6877-4A84-912E-F301EAFB162B}"/>
                </a:ext>
              </a:extLst>
            </p:cNvPr>
            <p:cNvCxnSpPr>
              <a:cxnSpLocks/>
            </p:cNvCxnSpPr>
            <p:nvPr/>
          </p:nvCxnSpPr>
          <p:spPr>
            <a:xfrm>
              <a:off x="4266655" y="5181136"/>
              <a:ext cx="0" cy="336000"/>
            </a:xfrm>
            <a:prstGeom prst="straightConnector1">
              <a:avLst/>
            </a:prstGeom>
            <a:ln w="9525">
              <a:solidFill>
                <a:srgbClr val="000000"/>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48FEE62B-97BF-4774-91F7-6810E934D617}"/>
                </a:ext>
              </a:extLst>
            </p:cNvPr>
            <p:cNvCxnSpPr>
              <a:cxnSpLocks/>
            </p:cNvCxnSpPr>
            <p:nvPr/>
          </p:nvCxnSpPr>
          <p:spPr>
            <a:xfrm>
              <a:off x="6404517" y="5181136"/>
              <a:ext cx="0" cy="336000"/>
            </a:xfrm>
            <a:prstGeom prst="straightConnector1">
              <a:avLst/>
            </a:prstGeom>
            <a:ln w="9525">
              <a:solidFill>
                <a:schemeClr val="tx2"/>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9894A9BA-2C52-4F42-927D-A7C16D7C062A}"/>
                </a:ext>
              </a:extLst>
            </p:cNvPr>
            <p:cNvCxnSpPr>
              <a:cxnSpLocks/>
            </p:cNvCxnSpPr>
            <p:nvPr/>
          </p:nvCxnSpPr>
          <p:spPr>
            <a:xfrm flipH="1">
              <a:off x="4403878" y="2489801"/>
              <a:ext cx="1027" cy="566400"/>
            </a:xfrm>
            <a:prstGeom prst="straightConnector1">
              <a:avLst/>
            </a:prstGeom>
            <a:ln w="9525">
              <a:solidFill>
                <a:schemeClr val="tx2"/>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13" name="Connecteur : en angle 12">
              <a:extLst>
                <a:ext uri="{FF2B5EF4-FFF2-40B4-BE49-F238E27FC236}">
                  <a16:creationId xmlns:a16="http://schemas.microsoft.com/office/drawing/2014/main" id="{45672B33-D752-412B-B351-392D92C2A0AC}"/>
                </a:ext>
              </a:extLst>
            </p:cNvPr>
            <p:cNvCxnSpPr>
              <a:cxnSpLocks/>
              <a:stCxn id="14" idx="2"/>
            </p:cNvCxnSpPr>
            <p:nvPr/>
          </p:nvCxnSpPr>
          <p:spPr>
            <a:xfrm rot="5400000">
              <a:off x="4798378" y="1750085"/>
              <a:ext cx="390741" cy="1097566"/>
            </a:xfrm>
            <a:prstGeom prst="bentConnector2">
              <a:avLst/>
            </a:prstGeom>
            <a:ln w="9525">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14" name="Rectangle 33">
              <a:extLst>
                <a:ext uri="{FF2B5EF4-FFF2-40B4-BE49-F238E27FC236}">
                  <a16:creationId xmlns:a16="http://schemas.microsoft.com/office/drawing/2014/main" id="{AF0E8628-FF97-43C9-855A-428065470684}"/>
                </a:ext>
              </a:extLst>
            </p:cNvPr>
            <p:cNvSpPr>
              <a:spLocks noChangeArrowheads="1"/>
            </p:cNvSpPr>
            <p:nvPr/>
          </p:nvSpPr>
          <p:spPr bwMode="auto">
            <a:xfrm>
              <a:off x="4247111" y="1918832"/>
              <a:ext cx="2590840" cy="184666"/>
            </a:xfrm>
            <a:prstGeom prst="rect">
              <a:avLst/>
            </a:prstGeom>
            <a:noFill/>
            <a:ln w="9525">
              <a:noFill/>
              <a:miter lim="800000"/>
              <a:headEnd/>
              <a:tailEnd/>
            </a:ln>
          </p:spPr>
          <p:txBody>
            <a:bodyPr wrap="square" lIns="0" tIns="0" rIns="0" bIns="0">
              <a:spAutoFit/>
            </a:bodyPr>
            <a:lstStyle/>
            <a:p>
              <a:pPr algn="ctr" eaLnBrk="0" hangingPunct="0"/>
              <a:r>
                <a:rPr lang="en-US" sz="1200" dirty="0">
                  <a:solidFill>
                    <a:schemeClr val="accent2"/>
                  </a:solidFill>
                </a:rPr>
                <a:t>VIP@ </a:t>
              </a:r>
              <a:r>
                <a:rPr lang="en-US" sz="1200" dirty="0">
                  <a:latin typeface="Montserrat SemiBold" panose="00000700000000000000" pitchFamily="2" charset="0"/>
                </a:rPr>
                <a:t>→ </a:t>
              </a:r>
              <a:r>
                <a:rPr lang="en-US" sz="1200" dirty="0"/>
                <a:t>mac1@</a:t>
              </a:r>
            </a:p>
          </p:txBody>
        </p:sp>
        <p:sp>
          <p:nvSpPr>
            <p:cNvPr id="38" name="Rectangle 33">
              <a:extLst>
                <a:ext uri="{FF2B5EF4-FFF2-40B4-BE49-F238E27FC236}">
                  <a16:creationId xmlns:a16="http://schemas.microsoft.com/office/drawing/2014/main" id="{11D4E443-CACC-461A-83C6-835FC07B8340}"/>
                </a:ext>
              </a:extLst>
            </p:cNvPr>
            <p:cNvSpPr>
              <a:spLocks noChangeArrowheads="1"/>
            </p:cNvSpPr>
            <p:nvPr/>
          </p:nvSpPr>
          <p:spPr bwMode="auto">
            <a:xfrm>
              <a:off x="2990339" y="1918832"/>
              <a:ext cx="2590840" cy="184666"/>
            </a:xfrm>
            <a:prstGeom prst="rect">
              <a:avLst/>
            </a:prstGeom>
            <a:noFill/>
            <a:ln w="9525">
              <a:noFill/>
              <a:miter lim="800000"/>
              <a:headEnd/>
              <a:tailEnd/>
            </a:ln>
          </p:spPr>
          <p:txBody>
            <a:bodyPr wrap="square" lIns="0" tIns="0" rIns="0" bIns="0">
              <a:spAutoFit/>
            </a:bodyPr>
            <a:lstStyle/>
            <a:p>
              <a:pPr algn="ctr" eaLnBrk="0" hangingPunct="0"/>
              <a:r>
                <a:rPr lang="en-US" sz="1200" dirty="0">
                  <a:solidFill>
                    <a:schemeClr val="accent2"/>
                  </a:solidFill>
                </a:rPr>
                <a:t>VIP@ </a:t>
              </a:r>
              <a:r>
                <a:rPr lang="en-US" sz="1200" dirty="0">
                  <a:latin typeface="Montserrat SemiBold" panose="00000700000000000000" pitchFamily="2" charset="0"/>
                </a:rPr>
                <a:t>→ </a:t>
              </a:r>
              <a:r>
                <a:rPr lang="en-US" sz="1200" dirty="0"/>
                <a:t>mac1@</a:t>
              </a:r>
            </a:p>
          </p:txBody>
        </p:sp>
        <p:grpSp>
          <p:nvGrpSpPr>
            <p:cNvPr id="9" name="Groupe 8">
              <a:extLst>
                <a:ext uri="{FF2B5EF4-FFF2-40B4-BE49-F238E27FC236}">
                  <a16:creationId xmlns:a16="http://schemas.microsoft.com/office/drawing/2014/main" id="{F2F46FCF-BCF2-AB6D-08A6-19768939FE30}"/>
                </a:ext>
              </a:extLst>
            </p:cNvPr>
            <p:cNvGrpSpPr/>
            <p:nvPr/>
          </p:nvGrpSpPr>
          <p:grpSpPr>
            <a:xfrm>
              <a:off x="3639084" y="1178064"/>
              <a:ext cx="1263355" cy="717404"/>
              <a:chOff x="952628" y="1105315"/>
              <a:chExt cx="1263355" cy="717404"/>
            </a:xfrm>
          </p:grpSpPr>
          <p:pic>
            <p:nvPicPr>
              <p:cNvPr id="41" name="Graphique 40" descr="Ordinateur avec un remplissage uni">
                <a:extLst>
                  <a:ext uri="{FF2B5EF4-FFF2-40B4-BE49-F238E27FC236}">
                    <a16:creationId xmlns:a16="http://schemas.microsoft.com/office/drawing/2014/main" id="{3347E3E0-A346-475E-AB07-355AC4137ADB}"/>
                  </a:ext>
                </a:extLst>
              </p:cNvPr>
              <p:cNvPicPr>
                <a:picLocks noChangeAspect="1"/>
              </p:cNvPicPr>
              <p:nvPr/>
            </p:nvPicPr>
            <p:blipFill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67264" t="19370" b="19565"/>
              <a:stretch/>
            </p:blipFill>
            <p:spPr>
              <a:xfrm>
                <a:off x="1351285" y="1105315"/>
                <a:ext cx="495824" cy="717404"/>
              </a:xfrm>
              <a:prstGeom prst="rect">
                <a:avLst/>
              </a:prstGeom>
            </p:spPr>
          </p:pic>
          <p:sp>
            <p:nvSpPr>
              <p:cNvPr id="40" name="Rectangle 39">
                <a:extLst>
                  <a:ext uri="{FF2B5EF4-FFF2-40B4-BE49-F238E27FC236}">
                    <a16:creationId xmlns:a16="http://schemas.microsoft.com/office/drawing/2014/main" id="{A0341D1C-1CD4-4564-8B37-32FC57BE3205}"/>
                  </a:ext>
                </a:extLst>
              </p:cNvPr>
              <p:cNvSpPr>
                <a:spLocks noChangeArrowheads="1"/>
              </p:cNvSpPr>
              <p:nvPr/>
            </p:nvSpPr>
            <p:spPr bwMode="auto">
              <a:xfrm>
                <a:off x="952628" y="1430607"/>
                <a:ext cx="1263355" cy="138499"/>
              </a:xfrm>
              <a:prstGeom prst="rect">
                <a:avLst/>
              </a:prstGeom>
              <a:noFill/>
              <a:ln w="9525">
                <a:noFill/>
                <a:miter lim="800000"/>
                <a:headEnd/>
                <a:tailEnd/>
              </a:ln>
            </p:spPr>
            <p:txBody>
              <a:bodyPr wrap="square" lIns="0" tIns="0" rIns="0" bIns="0">
                <a:spAutoFit/>
              </a:bodyPr>
              <a:lstStyle/>
              <a:p>
                <a:pPr algn="ctr" eaLnBrk="0" hangingPunct="0"/>
                <a:r>
                  <a:rPr lang="en-US" sz="900" dirty="0"/>
                  <a:t>Client1</a:t>
                </a:r>
              </a:p>
            </p:txBody>
          </p:sp>
        </p:grpSp>
        <p:pic>
          <p:nvPicPr>
            <p:cNvPr id="35" name="Graphique 34" descr="Ordinateur avec un remplissage uni">
              <a:extLst>
                <a:ext uri="{FF2B5EF4-FFF2-40B4-BE49-F238E27FC236}">
                  <a16:creationId xmlns:a16="http://schemas.microsoft.com/office/drawing/2014/main" id="{24F56809-B0E8-463B-921B-FF099C776084}"/>
                </a:ext>
              </a:extLst>
            </p:cNvPr>
            <p:cNvPicPr>
              <a:picLocks noChangeAspect="1"/>
            </p:cNvPicPr>
            <p:nvPr/>
          </p:nvPicPr>
          <p:blipFill rotWithShape="1">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l="67264" t="19370" b="19565"/>
            <a:stretch/>
          </p:blipFill>
          <p:spPr>
            <a:xfrm>
              <a:off x="3936913" y="3941629"/>
              <a:ext cx="678500" cy="1265657"/>
            </a:xfrm>
            <a:prstGeom prst="rect">
              <a:avLst/>
            </a:prstGeom>
          </p:spPr>
        </p:pic>
        <p:sp>
          <p:nvSpPr>
            <p:cNvPr id="32" name="Rectangle 33">
              <a:extLst>
                <a:ext uri="{FF2B5EF4-FFF2-40B4-BE49-F238E27FC236}">
                  <a16:creationId xmlns:a16="http://schemas.microsoft.com/office/drawing/2014/main" id="{08C8DDE4-BB66-4E1D-BDB5-15B8537BECA3}"/>
                </a:ext>
              </a:extLst>
            </p:cNvPr>
            <p:cNvSpPr>
              <a:spLocks noChangeArrowheads="1"/>
            </p:cNvSpPr>
            <p:nvPr/>
          </p:nvSpPr>
          <p:spPr bwMode="auto">
            <a:xfrm>
              <a:off x="3639084" y="3066810"/>
              <a:ext cx="1150129" cy="184666"/>
            </a:xfrm>
            <a:prstGeom prst="rect">
              <a:avLst/>
            </a:prstGeom>
            <a:noFill/>
            <a:ln w="9525">
              <a:noFill/>
              <a:miter lim="800000"/>
              <a:headEnd/>
              <a:tailEnd/>
            </a:ln>
          </p:spPr>
          <p:txBody>
            <a:bodyPr wrap="square" lIns="0" tIns="0" rIns="0" bIns="0">
              <a:spAutoFit/>
            </a:bodyPr>
            <a:lstStyle/>
            <a:p>
              <a:pPr algn="ctr" eaLnBrk="0" hangingPunct="0"/>
              <a:r>
                <a:rPr lang="en-US" sz="1200" dirty="0">
                  <a:solidFill>
                    <a:schemeClr val="accent2"/>
                  </a:solidFill>
                </a:rPr>
                <a:t>VIP@</a:t>
              </a:r>
              <a:r>
                <a:rPr lang="en-US" sz="1200" dirty="0"/>
                <a:t>/mac1@</a:t>
              </a:r>
            </a:p>
          </p:txBody>
        </p:sp>
        <p:sp>
          <p:nvSpPr>
            <p:cNvPr id="25" name="Rectangle 33">
              <a:extLst>
                <a:ext uri="{FF2B5EF4-FFF2-40B4-BE49-F238E27FC236}">
                  <a16:creationId xmlns:a16="http://schemas.microsoft.com/office/drawing/2014/main" id="{0CA337C9-15B4-445E-B032-4DF7EAE5EFC9}"/>
                </a:ext>
              </a:extLst>
            </p:cNvPr>
            <p:cNvSpPr>
              <a:spLocks noChangeArrowheads="1"/>
            </p:cNvSpPr>
            <p:nvPr/>
          </p:nvSpPr>
          <p:spPr bwMode="auto">
            <a:xfrm>
              <a:off x="5847986" y="3066373"/>
              <a:ext cx="1150129" cy="184666"/>
            </a:xfrm>
            <a:prstGeom prst="rect">
              <a:avLst/>
            </a:prstGeom>
            <a:noFill/>
            <a:ln w="9525">
              <a:noFill/>
              <a:miter lim="800000"/>
              <a:headEnd/>
              <a:tailEnd/>
            </a:ln>
          </p:spPr>
          <p:txBody>
            <a:bodyPr wrap="square" lIns="0" tIns="0" rIns="0" bIns="0">
              <a:spAutoFit/>
            </a:bodyPr>
            <a:lstStyle/>
            <a:p>
              <a:pPr algn="ctr" eaLnBrk="0" hangingPunct="0"/>
              <a:r>
                <a:rPr lang="en-US" sz="1200" dirty="0">
                  <a:solidFill>
                    <a:schemeClr val="accent2"/>
                  </a:solidFill>
                </a:rPr>
                <a:t>VIP@</a:t>
              </a:r>
              <a:r>
                <a:rPr lang="en-US" sz="1200" dirty="0"/>
                <a:t>/mac2@</a:t>
              </a:r>
            </a:p>
          </p:txBody>
        </p:sp>
        <p:cxnSp>
          <p:nvCxnSpPr>
            <p:cNvPr id="18" name="Connecteur droit avec flèche 17">
              <a:extLst>
                <a:ext uri="{FF2B5EF4-FFF2-40B4-BE49-F238E27FC236}">
                  <a16:creationId xmlns:a16="http://schemas.microsoft.com/office/drawing/2014/main" id="{FDCBACE9-78D3-47DE-A59D-05B4249466F9}"/>
                </a:ext>
              </a:extLst>
            </p:cNvPr>
            <p:cNvCxnSpPr>
              <a:cxnSpLocks/>
            </p:cNvCxnSpPr>
            <p:nvPr/>
          </p:nvCxnSpPr>
          <p:spPr>
            <a:xfrm>
              <a:off x="4728497" y="3571379"/>
              <a:ext cx="1111622" cy="0"/>
            </a:xfrm>
            <a:prstGeom prst="straightConnector1">
              <a:avLst/>
            </a:prstGeom>
            <a:ln>
              <a:solidFill>
                <a:schemeClr val="tx2"/>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8FB51D1A-8F26-49E8-B574-6520BE43270A}"/>
                </a:ext>
              </a:extLst>
            </p:cNvPr>
            <p:cNvCxnSpPr>
              <a:cxnSpLocks/>
            </p:cNvCxnSpPr>
            <p:nvPr/>
          </p:nvCxnSpPr>
          <p:spPr>
            <a:xfrm>
              <a:off x="4192785" y="2095498"/>
              <a:ext cx="0" cy="960000"/>
            </a:xfrm>
            <a:prstGeom prst="straightConnector1">
              <a:avLst/>
            </a:prstGeom>
            <a:ln w="9525">
              <a:solidFill>
                <a:srgbClr val="000000"/>
              </a:solidFill>
              <a:prstDash val="solid"/>
              <a:tailEnd type="stealth"/>
            </a:ln>
          </p:spPr>
          <p:style>
            <a:lnRef idx="1">
              <a:schemeClr val="accent1"/>
            </a:lnRef>
            <a:fillRef idx="0">
              <a:schemeClr val="accent1"/>
            </a:fillRef>
            <a:effectRef idx="0">
              <a:schemeClr val="accent1"/>
            </a:effectRef>
            <a:fontRef idx="minor">
              <a:schemeClr val="tx1"/>
            </a:fontRef>
          </p:style>
        </p:cxnSp>
        <p:grpSp>
          <p:nvGrpSpPr>
            <p:cNvPr id="42" name="Groupe 41">
              <a:extLst>
                <a:ext uri="{FF2B5EF4-FFF2-40B4-BE49-F238E27FC236}">
                  <a16:creationId xmlns:a16="http://schemas.microsoft.com/office/drawing/2014/main" id="{A3C1BEFE-A9B8-4000-A630-2B8342B800EA}"/>
                </a:ext>
              </a:extLst>
            </p:cNvPr>
            <p:cNvGrpSpPr/>
            <p:nvPr/>
          </p:nvGrpSpPr>
          <p:grpSpPr>
            <a:xfrm>
              <a:off x="3832936" y="5389095"/>
              <a:ext cx="853440" cy="853440"/>
              <a:chOff x="1515832" y="3942987"/>
              <a:chExt cx="640080" cy="640080"/>
            </a:xfrm>
          </p:grpSpPr>
          <p:pic>
            <p:nvPicPr>
              <p:cNvPr id="43" name="Graphique 42" descr="Flèche en cercle contour">
                <a:extLst>
                  <a:ext uri="{FF2B5EF4-FFF2-40B4-BE49-F238E27FC236}">
                    <a16:creationId xmlns:a16="http://schemas.microsoft.com/office/drawing/2014/main" id="{7D8BF373-B936-4224-BBBE-D834728C8E6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15832" y="3942987"/>
                <a:ext cx="640080" cy="640080"/>
              </a:xfrm>
              <a:prstGeom prst="rect">
                <a:avLst/>
              </a:prstGeom>
            </p:spPr>
          </p:pic>
          <p:sp>
            <p:nvSpPr>
              <p:cNvPr id="44" name="Rectangle 33">
                <a:extLst>
                  <a:ext uri="{FF2B5EF4-FFF2-40B4-BE49-F238E27FC236}">
                    <a16:creationId xmlns:a16="http://schemas.microsoft.com/office/drawing/2014/main" id="{15DECCB4-4CB7-48C1-91F8-E6BE2F7A2AF3}"/>
                  </a:ext>
                </a:extLst>
              </p:cNvPr>
              <p:cNvSpPr>
                <a:spLocks noChangeArrowheads="1"/>
              </p:cNvSpPr>
              <p:nvPr/>
            </p:nvSpPr>
            <p:spPr bwMode="auto">
              <a:xfrm>
                <a:off x="1714247" y="4189226"/>
                <a:ext cx="391061" cy="12695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eaLnBrk="0" hangingPunct="0"/>
                <a:r>
                  <a:rPr lang="en-US" sz="1100" dirty="0" err="1">
                    <a:solidFill>
                      <a:srgbClr val="000000"/>
                    </a:solidFill>
                  </a:rPr>
                  <a:t>appli</a:t>
                </a:r>
                <a:endParaRPr lang="en-US" sz="1100" dirty="0">
                  <a:solidFill>
                    <a:srgbClr val="000000"/>
                  </a:solidFill>
                </a:endParaRPr>
              </a:p>
            </p:txBody>
          </p:sp>
        </p:grpSp>
        <p:grpSp>
          <p:nvGrpSpPr>
            <p:cNvPr id="45" name="Groupe 44">
              <a:extLst>
                <a:ext uri="{FF2B5EF4-FFF2-40B4-BE49-F238E27FC236}">
                  <a16:creationId xmlns:a16="http://schemas.microsoft.com/office/drawing/2014/main" id="{42FB17C2-1240-45AE-B6FC-003026362CAF}"/>
                </a:ext>
              </a:extLst>
            </p:cNvPr>
            <p:cNvGrpSpPr/>
            <p:nvPr/>
          </p:nvGrpSpPr>
          <p:grpSpPr>
            <a:xfrm>
              <a:off x="5963684" y="5366531"/>
              <a:ext cx="853440" cy="853440"/>
              <a:chOff x="1515832" y="3942987"/>
              <a:chExt cx="640080" cy="640080"/>
            </a:xfrm>
          </p:grpSpPr>
          <p:pic>
            <p:nvPicPr>
              <p:cNvPr id="46" name="Graphique 45" descr="Flèche en cercle contour">
                <a:extLst>
                  <a:ext uri="{FF2B5EF4-FFF2-40B4-BE49-F238E27FC236}">
                    <a16:creationId xmlns:a16="http://schemas.microsoft.com/office/drawing/2014/main" id="{07ABA292-B43D-48EC-91F7-6F3A199D870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15832" y="3942987"/>
                <a:ext cx="640080" cy="640080"/>
              </a:xfrm>
              <a:prstGeom prst="rect">
                <a:avLst/>
              </a:prstGeom>
            </p:spPr>
          </p:pic>
          <p:sp>
            <p:nvSpPr>
              <p:cNvPr id="47" name="Rectangle 33">
                <a:extLst>
                  <a:ext uri="{FF2B5EF4-FFF2-40B4-BE49-F238E27FC236}">
                    <a16:creationId xmlns:a16="http://schemas.microsoft.com/office/drawing/2014/main" id="{FB7253C8-40D4-4887-AAC3-C58E08158BFA}"/>
                  </a:ext>
                </a:extLst>
              </p:cNvPr>
              <p:cNvSpPr>
                <a:spLocks noChangeArrowheads="1"/>
              </p:cNvSpPr>
              <p:nvPr/>
            </p:nvSpPr>
            <p:spPr bwMode="auto">
              <a:xfrm>
                <a:off x="1721701" y="4189226"/>
                <a:ext cx="391061" cy="12695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eaLnBrk="0" hangingPunct="0"/>
                <a:r>
                  <a:rPr lang="en-US" sz="1100" dirty="0" err="1">
                    <a:solidFill>
                      <a:srgbClr val="000000"/>
                    </a:solidFill>
                  </a:rPr>
                  <a:t>appli</a:t>
                </a:r>
                <a:endParaRPr lang="en-US" sz="1100" dirty="0">
                  <a:solidFill>
                    <a:srgbClr val="000000"/>
                  </a:solidFill>
                </a:endParaRPr>
              </a:p>
            </p:txBody>
          </p:sp>
        </p:grpSp>
        <p:pic>
          <p:nvPicPr>
            <p:cNvPr id="49" name="Graphique 48" descr="Flèche en cercle contour">
              <a:extLst>
                <a:ext uri="{FF2B5EF4-FFF2-40B4-BE49-F238E27FC236}">
                  <a16:creationId xmlns:a16="http://schemas.microsoft.com/office/drawing/2014/main" id="{74FC3965-34B2-4EFB-B177-C2EDDB236DB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906199" y="3128224"/>
              <a:ext cx="975360" cy="975360"/>
            </a:xfrm>
            <a:prstGeom prst="rect">
              <a:avLst/>
            </a:prstGeom>
          </p:spPr>
        </p:pic>
        <p:sp>
          <p:nvSpPr>
            <p:cNvPr id="50" name="Rectangle 33">
              <a:extLst>
                <a:ext uri="{FF2B5EF4-FFF2-40B4-BE49-F238E27FC236}">
                  <a16:creationId xmlns:a16="http://schemas.microsoft.com/office/drawing/2014/main" id="{8B6E7362-B3DD-4FF2-B9A6-0C6C883160B8}"/>
                </a:ext>
              </a:extLst>
            </p:cNvPr>
            <p:cNvSpPr>
              <a:spLocks noChangeArrowheads="1"/>
            </p:cNvSpPr>
            <p:nvPr/>
          </p:nvSpPr>
          <p:spPr bwMode="auto">
            <a:xfrm>
              <a:off x="6027399" y="3421865"/>
              <a:ext cx="756273"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eaLnBrk="0" hangingPunct="0"/>
              <a:r>
                <a:rPr lang="en-US" sz="1100" dirty="0" err="1">
                  <a:solidFill>
                    <a:schemeClr val="accent2"/>
                  </a:solidFill>
                </a:rPr>
                <a:t>vip</a:t>
              </a:r>
              <a:r>
                <a:rPr lang="en-US" sz="1100" dirty="0">
                  <a:solidFill>
                    <a:schemeClr val="accent2"/>
                  </a:solidFill>
                </a:rPr>
                <a:t> </a:t>
              </a:r>
            </a:p>
            <a:p>
              <a:pPr algn="ctr" eaLnBrk="0" hangingPunct="0"/>
              <a:r>
                <a:rPr lang="en-US" sz="1100" dirty="0">
                  <a:solidFill>
                    <a:schemeClr val="accent2"/>
                  </a:solidFill>
                </a:rPr>
                <a:t>driver </a:t>
              </a:r>
            </a:p>
          </p:txBody>
        </p:sp>
        <p:grpSp>
          <p:nvGrpSpPr>
            <p:cNvPr id="51" name="Groupe 50">
              <a:extLst>
                <a:ext uri="{FF2B5EF4-FFF2-40B4-BE49-F238E27FC236}">
                  <a16:creationId xmlns:a16="http://schemas.microsoft.com/office/drawing/2014/main" id="{27EA6277-60D6-4692-BC9E-DA1FCF902DCD}"/>
                </a:ext>
              </a:extLst>
            </p:cNvPr>
            <p:cNvGrpSpPr/>
            <p:nvPr/>
          </p:nvGrpSpPr>
          <p:grpSpPr>
            <a:xfrm>
              <a:off x="5035993" y="1169485"/>
              <a:ext cx="933813" cy="725983"/>
              <a:chOff x="1332246" y="1930821"/>
              <a:chExt cx="947516" cy="949243"/>
            </a:xfrm>
          </p:grpSpPr>
          <p:pic>
            <p:nvPicPr>
              <p:cNvPr id="52" name="Graphique 51" descr="Ordinateur avec un remplissage uni">
                <a:extLst>
                  <a:ext uri="{FF2B5EF4-FFF2-40B4-BE49-F238E27FC236}">
                    <a16:creationId xmlns:a16="http://schemas.microsoft.com/office/drawing/2014/main" id="{B2E12AC8-A102-487F-B219-CA778DECCA63}"/>
                  </a:ext>
                </a:extLst>
              </p:cNvPr>
              <p:cNvPicPr>
                <a:picLocks noChangeAspect="1"/>
              </p:cNvPicPr>
              <p:nvPr/>
            </p:nvPicPr>
            <p:blipFill rotWithShape="1">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l="67264" t="19370" b="19565"/>
              <a:stretch/>
            </p:blipFill>
            <p:spPr>
              <a:xfrm>
                <a:off x="1551711" y="1930821"/>
                <a:ext cx="508875" cy="949243"/>
              </a:xfrm>
              <a:prstGeom prst="rect">
                <a:avLst/>
              </a:prstGeom>
            </p:spPr>
          </p:pic>
          <p:sp>
            <p:nvSpPr>
              <p:cNvPr id="53" name="Rectangle 33">
                <a:extLst>
                  <a:ext uri="{FF2B5EF4-FFF2-40B4-BE49-F238E27FC236}">
                    <a16:creationId xmlns:a16="http://schemas.microsoft.com/office/drawing/2014/main" id="{A170788E-9CEE-4D77-B58F-2E67773BF3E1}"/>
                  </a:ext>
                </a:extLst>
              </p:cNvPr>
              <p:cNvSpPr>
                <a:spLocks noChangeArrowheads="1"/>
              </p:cNvSpPr>
              <p:nvPr/>
            </p:nvSpPr>
            <p:spPr bwMode="auto">
              <a:xfrm>
                <a:off x="1332246" y="2359182"/>
                <a:ext cx="947516" cy="140958"/>
              </a:xfrm>
              <a:prstGeom prst="rect">
                <a:avLst/>
              </a:prstGeom>
              <a:noFill/>
              <a:ln w="9525">
                <a:noFill/>
                <a:miter lim="800000"/>
                <a:headEnd/>
                <a:tailEnd/>
              </a:ln>
            </p:spPr>
            <p:txBody>
              <a:bodyPr wrap="square" lIns="0" tIns="0" rIns="0" bIns="0">
                <a:spAutoFit/>
              </a:bodyPr>
              <a:lstStyle/>
              <a:p>
                <a:pPr algn="ctr" eaLnBrk="0" hangingPunct="0"/>
                <a:r>
                  <a:rPr lang="en-US" sz="900" dirty="0"/>
                  <a:t>Client2</a:t>
                </a:r>
              </a:p>
            </p:txBody>
          </p:sp>
        </p:grpSp>
        <p:pic>
          <p:nvPicPr>
            <p:cNvPr id="55" name="Graphique 54" descr="Flèche en cercle contour">
              <a:extLst>
                <a:ext uri="{FF2B5EF4-FFF2-40B4-BE49-F238E27FC236}">
                  <a16:creationId xmlns:a16="http://schemas.microsoft.com/office/drawing/2014/main" id="{DB42AF8E-1769-4851-8EDA-D1796691B30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783081" y="3113893"/>
              <a:ext cx="975360" cy="975360"/>
            </a:xfrm>
            <a:prstGeom prst="rect">
              <a:avLst/>
            </a:prstGeom>
          </p:spPr>
        </p:pic>
        <p:sp>
          <p:nvSpPr>
            <p:cNvPr id="56" name="Rectangle 33">
              <a:extLst>
                <a:ext uri="{FF2B5EF4-FFF2-40B4-BE49-F238E27FC236}">
                  <a16:creationId xmlns:a16="http://schemas.microsoft.com/office/drawing/2014/main" id="{EA4FEE72-A598-41C6-B2CF-E01D0C9A17B4}"/>
                </a:ext>
              </a:extLst>
            </p:cNvPr>
            <p:cNvSpPr>
              <a:spLocks noChangeArrowheads="1"/>
            </p:cNvSpPr>
            <p:nvPr/>
          </p:nvSpPr>
          <p:spPr bwMode="auto">
            <a:xfrm>
              <a:off x="3998100" y="3400487"/>
              <a:ext cx="596296"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eaLnBrk="0" hangingPunct="0"/>
              <a:r>
                <a:rPr lang="en-US" sz="1100" dirty="0" err="1">
                  <a:solidFill>
                    <a:schemeClr val="accent2"/>
                  </a:solidFill>
                </a:rPr>
                <a:t>vip</a:t>
              </a:r>
              <a:r>
                <a:rPr lang="en-US" sz="1100" dirty="0">
                  <a:solidFill>
                    <a:schemeClr val="accent2"/>
                  </a:solidFill>
                </a:rPr>
                <a:t> driver </a:t>
              </a:r>
            </a:p>
          </p:txBody>
        </p:sp>
        <p:pic>
          <p:nvPicPr>
            <p:cNvPr id="59" name="Graphique 58" descr="Ordinateur avec un remplissage uni">
              <a:extLst>
                <a:ext uri="{FF2B5EF4-FFF2-40B4-BE49-F238E27FC236}">
                  <a16:creationId xmlns:a16="http://schemas.microsoft.com/office/drawing/2014/main" id="{8E5FE9A0-B7B7-25FF-A34F-EBB44F565BAA}"/>
                </a:ext>
              </a:extLst>
            </p:cNvPr>
            <p:cNvPicPr>
              <a:picLocks noChangeAspect="1"/>
            </p:cNvPicPr>
            <p:nvPr/>
          </p:nvPicPr>
          <p:blipFill rotWithShape="1">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l="67264" t="19370" b="19565"/>
            <a:stretch/>
          </p:blipFill>
          <p:spPr>
            <a:xfrm>
              <a:off x="6083579" y="3941629"/>
              <a:ext cx="678500" cy="1265657"/>
            </a:xfrm>
            <a:prstGeom prst="rect">
              <a:avLst/>
            </a:prstGeom>
          </p:spPr>
        </p:pic>
      </p:grpSp>
      <p:grpSp>
        <p:nvGrpSpPr>
          <p:cNvPr id="11" name="Groupe 10">
            <a:extLst>
              <a:ext uri="{FF2B5EF4-FFF2-40B4-BE49-F238E27FC236}">
                <a16:creationId xmlns:a16="http://schemas.microsoft.com/office/drawing/2014/main" id="{2DA8073E-003D-1C58-2211-ADE592595B84}"/>
              </a:ext>
            </a:extLst>
          </p:cNvPr>
          <p:cNvGrpSpPr/>
          <p:nvPr/>
        </p:nvGrpSpPr>
        <p:grpSpPr>
          <a:xfrm>
            <a:off x="863687" y="1803610"/>
            <a:ext cx="4726145" cy="846023"/>
            <a:chOff x="164362" y="1818670"/>
            <a:chExt cx="2821076" cy="1099432"/>
          </a:xfrm>
        </p:grpSpPr>
        <p:sp>
          <p:nvSpPr>
            <p:cNvPr id="6" name="Légende : encadrée 5">
              <a:extLst>
                <a:ext uri="{FF2B5EF4-FFF2-40B4-BE49-F238E27FC236}">
                  <a16:creationId xmlns:a16="http://schemas.microsoft.com/office/drawing/2014/main" id="{568BB178-FCD6-40FA-C0AA-F4E88B7BC9CD}"/>
                </a:ext>
              </a:extLst>
            </p:cNvPr>
            <p:cNvSpPr/>
            <p:nvPr/>
          </p:nvSpPr>
          <p:spPr>
            <a:xfrm>
              <a:off x="164362" y="1818670"/>
              <a:ext cx="2821076" cy="1099432"/>
            </a:xfrm>
            <a:prstGeom prst="borderCallout1">
              <a:avLst>
                <a:gd name="adj1" fmla="val 54037"/>
                <a:gd name="adj2" fmla="val 103326"/>
                <a:gd name="adj3" fmla="val 120758"/>
                <a:gd name="adj4" fmla="val 133916"/>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endParaRPr lang="en-US" sz="1200" dirty="0">
                <a:solidFill>
                  <a:schemeClr val="tx1"/>
                </a:solidFill>
              </a:endParaRPr>
            </a:p>
          </p:txBody>
        </p:sp>
        <p:sp>
          <p:nvSpPr>
            <p:cNvPr id="3" name="Légende : encadrée 2">
              <a:extLst>
                <a:ext uri="{FF2B5EF4-FFF2-40B4-BE49-F238E27FC236}">
                  <a16:creationId xmlns:a16="http://schemas.microsoft.com/office/drawing/2014/main" id="{65896819-0F88-EB52-E46C-E35AE7A78538}"/>
                </a:ext>
              </a:extLst>
            </p:cNvPr>
            <p:cNvSpPr/>
            <p:nvPr/>
          </p:nvSpPr>
          <p:spPr>
            <a:xfrm>
              <a:off x="164362" y="1818670"/>
              <a:ext cx="2821076" cy="1099432"/>
            </a:xfrm>
            <a:prstGeom prst="borderCallout1">
              <a:avLst>
                <a:gd name="adj1" fmla="val 54037"/>
                <a:gd name="adj2" fmla="val 103326"/>
                <a:gd name="adj3" fmla="val 129640"/>
                <a:gd name="adj4" fmla="val 179490"/>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US" sz="1200" dirty="0">
                  <a:solidFill>
                    <a:schemeClr val="tx1"/>
                  </a:solidFill>
                </a:rPr>
                <a:t>Virtual IP is automatically configured on all nodes (alias)</a:t>
              </a:r>
            </a:p>
          </p:txBody>
        </p:sp>
      </p:grpSp>
      <p:sp>
        <p:nvSpPr>
          <p:cNvPr id="15" name="Légende : encadrée 14">
            <a:extLst>
              <a:ext uri="{FF2B5EF4-FFF2-40B4-BE49-F238E27FC236}">
                <a16:creationId xmlns:a16="http://schemas.microsoft.com/office/drawing/2014/main" id="{3ED4D98A-1E30-D5AA-0A3D-2558465B28DB}"/>
              </a:ext>
            </a:extLst>
          </p:cNvPr>
          <p:cNvSpPr/>
          <p:nvPr/>
        </p:nvSpPr>
        <p:spPr>
          <a:xfrm>
            <a:off x="838213" y="3566324"/>
            <a:ext cx="4726145" cy="1858956"/>
          </a:xfrm>
          <a:prstGeom prst="borderCallout1">
            <a:avLst>
              <a:gd name="adj1" fmla="val 28072"/>
              <a:gd name="adj2" fmla="val 103138"/>
              <a:gd name="adj3" fmla="val 3261"/>
              <a:gd name="adj4" fmla="val 139693"/>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US" sz="1200" dirty="0">
                <a:solidFill>
                  <a:schemeClr val="tx1"/>
                </a:solidFill>
              </a:rPr>
              <a:t>The </a:t>
            </a:r>
            <a:r>
              <a:rPr lang="en-US" sz="1200" dirty="0" err="1">
                <a:solidFill>
                  <a:schemeClr val="tx1"/>
                </a:solidFill>
              </a:rPr>
              <a:t>vip</a:t>
            </a:r>
            <a:r>
              <a:rPr lang="en-US" sz="1200" dirty="0">
                <a:solidFill>
                  <a:schemeClr val="tx1"/>
                </a:solidFill>
              </a:rPr>
              <a:t> driver is performing load balancing</a:t>
            </a:r>
          </a:p>
          <a:p>
            <a:pPr marL="171450" indent="-171450">
              <a:lnSpc>
                <a:spcPct val="150000"/>
              </a:lnSpc>
              <a:buFont typeface="Courier New" panose="02070309020205020404" pitchFamily="49" charset="0"/>
              <a:buChar char="o"/>
            </a:pPr>
            <a:r>
              <a:rPr lang="en-US" sz="1200" dirty="0">
                <a:solidFill>
                  <a:schemeClr val="tx1"/>
                </a:solidFill>
              </a:rPr>
              <a:t>by accepting or forwarding incoming packets</a:t>
            </a:r>
          </a:p>
          <a:p>
            <a:pPr marL="171450" indent="-171450">
              <a:lnSpc>
                <a:spcPct val="150000"/>
              </a:lnSpc>
              <a:buFont typeface="Courier New" panose="02070309020205020404" pitchFamily="49" charset="0"/>
              <a:buChar char="o"/>
            </a:pPr>
            <a:r>
              <a:rPr lang="en-US" sz="1200" dirty="0">
                <a:solidFill>
                  <a:schemeClr val="tx1"/>
                </a:solidFill>
              </a:rPr>
              <a:t>only one </a:t>
            </a:r>
            <a:r>
              <a:rPr lang="en-US" sz="1200" dirty="0" err="1">
                <a:solidFill>
                  <a:schemeClr val="tx1"/>
                </a:solidFill>
              </a:rPr>
              <a:t>vip</a:t>
            </a:r>
            <a:r>
              <a:rPr lang="en-US" sz="1200" dirty="0">
                <a:solidFill>
                  <a:schemeClr val="tx1"/>
                </a:solidFill>
              </a:rPr>
              <a:t> driver accepts a packet </a:t>
            </a:r>
          </a:p>
          <a:p>
            <a:pPr marL="171450" indent="-171450">
              <a:lnSpc>
                <a:spcPct val="150000"/>
              </a:lnSpc>
              <a:buFont typeface="Courier New" panose="02070309020205020404" pitchFamily="49" charset="0"/>
              <a:buChar char="o"/>
            </a:pPr>
            <a:r>
              <a:rPr lang="en-US" sz="1200" dirty="0">
                <a:solidFill>
                  <a:schemeClr val="tx1"/>
                </a:solidFill>
              </a:rPr>
              <a:t>according to a hash function</a:t>
            </a:r>
          </a:p>
          <a:p>
            <a:pPr marL="171450" indent="-171450">
              <a:lnSpc>
                <a:spcPct val="150000"/>
              </a:lnSpc>
              <a:buFont typeface="Courier New" panose="02070309020205020404" pitchFamily="49" charset="0"/>
              <a:buChar char="o"/>
            </a:pPr>
            <a:r>
              <a:rPr lang="en-US" sz="1200" dirty="0">
                <a:solidFill>
                  <a:schemeClr val="tx1"/>
                </a:solidFill>
              </a:rPr>
              <a:t>hash tables in all </a:t>
            </a:r>
            <a:r>
              <a:rPr lang="en-US" sz="1200" dirty="0" err="1">
                <a:solidFill>
                  <a:schemeClr val="tx1"/>
                </a:solidFill>
              </a:rPr>
              <a:t>vip</a:t>
            </a:r>
            <a:r>
              <a:rPr lang="en-US" sz="1200" dirty="0">
                <a:solidFill>
                  <a:schemeClr val="tx1"/>
                </a:solidFill>
              </a:rPr>
              <a:t> drivers are synchronized</a:t>
            </a:r>
          </a:p>
        </p:txBody>
      </p:sp>
      <p:grpSp>
        <p:nvGrpSpPr>
          <p:cNvPr id="76" name="Groupe 75">
            <a:extLst>
              <a:ext uri="{FF2B5EF4-FFF2-40B4-BE49-F238E27FC236}">
                <a16:creationId xmlns:a16="http://schemas.microsoft.com/office/drawing/2014/main" id="{9150D45A-8A9E-C658-A3F4-ECF190C96C90}"/>
              </a:ext>
            </a:extLst>
          </p:cNvPr>
          <p:cNvGrpSpPr/>
          <p:nvPr/>
        </p:nvGrpSpPr>
        <p:grpSpPr>
          <a:xfrm>
            <a:off x="9756830" y="4457139"/>
            <a:ext cx="532800" cy="538608"/>
            <a:chOff x="7461099" y="4056485"/>
            <a:chExt cx="532800" cy="538608"/>
          </a:xfrm>
        </p:grpSpPr>
        <p:grpSp>
          <p:nvGrpSpPr>
            <p:cNvPr id="77" name="Groupe 76">
              <a:extLst>
                <a:ext uri="{FF2B5EF4-FFF2-40B4-BE49-F238E27FC236}">
                  <a16:creationId xmlns:a16="http://schemas.microsoft.com/office/drawing/2014/main" id="{C3DF69B5-1C13-2E26-2F6D-5921DCD5A81B}"/>
                </a:ext>
              </a:extLst>
            </p:cNvPr>
            <p:cNvGrpSpPr/>
            <p:nvPr/>
          </p:nvGrpSpPr>
          <p:grpSpPr>
            <a:xfrm>
              <a:off x="7461099" y="4056485"/>
              <a:ext cx="532800" cy="538608"/>
              <a:chOff x="3605481" y="1185813"/>
              <a:chExt cx="662576" cy="711834"/>
            </a:xfrm>
            <a:solidFill>
              <a:schemeClr val="bg1"/>
            </a:solidFill>
          </p:grpSpPr>
          <p:sp>
            <p:nvSpPr>
              <p:cNvPr id="79" name="Rectangle 78">
                <a:extLst>
                  <a:ext uri="{FF2B5EF4-FFF2-40B4-BE49-F238E27FC236}">
                    <a16:creationId xmlns:a16="http://schemas.microsoft.com/office/drawing/2014/main" id="{84FC7771-7958-668F-8511-7BDACAB0A301}"/>
                  </a:ext>
                </a:extLst>
              </p:cNvPr>
              <p:cNvSpPr/>
              <p:nvPr/>
            </p:nvSpPr>
            <p:spPr>
              <a:xfrm>
                <a:off x="3605481" y="1185813"/>
                <a:ext cx="662576" cy="711834"/>
              </a:xfrm>
              <a:prstGeom prst="rect">
                <a:avLst/>
              </a:prstGeom>
              <a:grp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80" name="Rectangle 79">
                <a:extLst>
                  <a:ext uri="{FF2B5EF4-FFF2-40B4-BE49-F238E27FC236}">
                    <a16:creationId xmlns:a16="http://schemas.microsoft.com/office/drawing/2014/main" id="{BB666A58-85C2-2216-B6E0-978EE95EB360}"/>
                  </a:ext>
                </a:extLst>
              </p:cNvPr>
              <p:cNvSpPr>
                <a:spLocks noChangeArrowheads="1"/>
              </p:cNvSpPr>
              <p:nvPr/>
            </p:nvSpPr>
            <p:spPr bwMode="auto">
              <a:xfrm>
                <a:off x="3661582" y="1712981"/>
                <a:ext cx="547663" cy="16270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b="1" dirty="0">
                    <a:latin typeface="Montserrat" panose="00000500000000000000" pitchFamily="2" charset="0"/>
                  </a:rPr>
                  <a:t>UP</a:t>
                </a:r>
              </a:p>
            </p:txBody>
          </p:sp>
          <p:sp>
            <p:nvSpPr>
              <p:cNvPr id="81" name="Rectangle 80">
                <a:extLst>
                  <a:ext uri="{FF2B5EF4-FFF2-40B4-BE49-F238E27FC236}">
                    <a16:creationId xmlns:a16="http://schemas.microsoft.com/office/drawing/2014/main" id="{98CC6E60-6707-7EC9-8585-9F123B3D75C9}"/>
                  </a:ext>
                </a:extLst>
              </p:cNvPr>
              <p:cNvSpPr>
                <a:spLocks noChangeArrowheads="1"/>
              </p:cNvSpPr>
              <p:nvPr/>
            </p:nvSpPr>
            <p:spPr bwMode="auto">
              <a:xfrm>
                <a:off x="3645953" y="1218520"/>
                <a:ext cx="547663" cy="1220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600" dirty="0">
                    <a:solidFill>
                      <a:srgbClr val="2E7D48"/>
                    </a:solidFill>
                    <a:latin typeface="Montserrat" panose="00000500000000000000" pitchFamily="2" charset="0"/>
                  </a:rPr>
                  <a:t>Ready</a:t>
                </a:r>
              </a:p>
            </p:txBody>
          </p:sp>
        </p:grpSp>
        <p:pic>
          <p:nvPicPr>
            <p:cNvPr id="78" name="Graphique 77">
              <a:extLst>
                <a:ext uri="{FF2B5EF4-FFF2-40B4-BE49-F238E27FC236}">
                  <a16:creationId xmlns:a16="http://schemas.microsoft.com/office/drawing/2014/main" id="{DB95C44B-BF3C-BE1B-FAA6-DCD5F9F66C77}"/>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551234" y="4156885"/>
              <a:ext cx="345940" cy="345940"/>
            </a:xfrm>
            <a:prstGeom prst="rect">
              <a:avLst/>
            </a:prstGeom>
          </p:spPr>
        </p:pic>
      </p:grpSp>
      <p:grpSp>
        <p:nvGrpSpPr>
          <p:cNvPr id="88" name="Groupe 87">
            <a:extLst>
              <a:ext uri="{FF2B5EF4-FFF2-40B4-BE49-F238E27FC236}">
                <a16:creationId xmlns:a16="http://schemas.microsoft.com/office/drawing/2014/main" id="{BF11174D-F5A5-25B8-64B9-A731B208F5AA}"/>
              </a:ext>
            </a:extLst>
          </p:cNvPr>
          <p:cNvGrpSpPr/>
          <p:nvPr/>
        </p:nvGrpSpPr>
        <p:grpSpPr>
          <a:xfrm>
            <a:off x="7610164" y="4457139"/>
            <a:ext cx="532800" cy="538608"/>
            <a:chOff x="7461099" y="4056485"/>
            <a:chExt cx="532800" cy="538608"/>
          </a:xfrm>
        </p:grpSpPr>
        <p:grpSp>
          <p:nvGrpSpPr>
            <p:cNvPr id="89" name="Groupe 88">
              <a:extLst>
                <a:ext uri="{FF2B5EF4-FFF2-40B4-BE49-F238E27FC236}">
                  <a16:creationId xmlns:a16="http://schemas.microsoft.com/office/drawing/2014/main" id="{98679E0C-32F7-E0E8-0D13-1AC20C75B327}"/>
                </a:ext>
              </a:extLst>
            </p:cNvPr>
            <p:cNvGrpSpPr/>
            <p:nvPr/>
          </p:nvGrpSpPr>
          <p:grpSpPr>
            <a:xfrm>
              <a:off x="7461099" y="4056485"/>
              <a:ext cx="532800" cy="538608"/>
              <a:chOff x="3605481" y="1185813"/>
              <a:chExt cx="662576" cy="711834"/>
            </a:xfrm>
            <a:solidFill>
              <a:schemeClr val="bg1"/>
            </a:solidFill>
          </p:grpSpPr>
          <p:sp>
            <p:nvSpPr>
              <p:cNvPr id="91" name="Rectangle 90">
                <a:extLst>
                  <a:ext uri="{FF2B5EF4-FFF2-40B4-BE49-F238E27FC236}">
                    <a16:creationId xmlns:a16="http://schemas.microsoft.com/office/drawing/2014/main" id="{82030632-248C-553B-4787-06978F5C3EC5}"/>
                  </a:ext>
                </a:extLst>
              </p:cNvPr>
              <p:cNvSpPr/>
              <p:nvPr/>
            </p:nvSpPr>
            <p:spPr>
              <a:xfrm>
                <a:off x="3605481" y="1185813"/>
                <a:ext cx="662576" cy="711834"/>
              </a:xfrm>
              <a:prstGeom prst="rect">
                <a:avLst/>
              </a:prstGeom>
              <a:grp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92" name="Rectangle 91">
                <a:extLst>
                  <a:ext uri="{FF2B5EF4-FFF2-40B4-BE49-F238E27FC236}">
                    <a16:creationId xmlns:a16="http://schemas.microsoft.com/office/drawing/2014/main" id="{CBDC01B2-E25F-379C-272C-EB3C5B2683B5}"/>
                  </a:ext>
                </a:extLst>
              </p:cNvPr>
              <p:cNvSpPr>
                <a:spLocks noChangeArrowheads="1"/>
              </p:cNvSpPr>
              <p:nvPr/>
            </p:nvSpPr>
            <p:spPr bwMode="auto">
              <a:xfrm>
                <a:off x="3661582" y="1712981"/>
                <a:ext cx="547663" cy="16270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b="1" dirty="0">
                    <a:latin typeface="Montserrat" panose="00000500000000000000" pitchFamily="2" charset="0"/>
                  </a:rPr>
                  <a:t>UP</a:t>
                </a:r>
              </a:p>
            </p:txBody>
          </p:sp>
          <p:sp>
            <p:nvSpPr>
              <p:cNvPr id="93" name="Rectangle 92">
                <a:extLst>
                  <a:ext uri="{FF2B5EF4-FFF2-40B4-BE49-F238E27FC236}">
                    <a16:creationId xmlns:a16="http://schemas.microsoft.com/office/drawing/2014/main" id="{1A71D1F1-592D-FC34-9862-8DFD38CAB9ED}"/>
                  </a:ext>
                </a:extLst>
              </p:cNvPr>
              <p:cNvSpPr>
                <a:spLocks noChangeArrowheads="1"/>
              </p:cNvSpPr>
              <p:nvPr/>
            </p:nvSpPr>
            <p:spPr bwMode="auto">
              <a:xfrm>
                <a:off x="3645953" y="1218520"/>
                <a:ext cx="547663" cy="1220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600" dirty="0">
                    <a:solidFill>
                      <a:srgbClr val="2E7D48"/>
                    </a:solidFill>
                    <a:latin typeface="Montserrat" panose="00000500000000000000" pitchFamily="2" charset="0"/>
                  </a:rPr>
                  <a:t>Ready</a:t>
                </a:r>
              </a:p>
            </p:txBody>
          </p:sp>
        </p:grpSp>
        <p:pic>
          <p:nvPicPr>
            <p:cNvPr id="90" name="Graphique 89">
              <a:extLst>
                <a:ext uri="{FF2B5EF4-FFF2-40B4-BE49-F238E27FC236}">
                  <a16:creationId xmlns:a16="http://schemas.microsoft.com/office/drawing/2014/main" id="{8BF879D1-CFD2-05AD-7B0D-E0E4A4E395A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551234" y="4156885"/>
              <a:ext cx="345940" cy="345940"/>
            </a:xfrm>
            <a:prstGeom prst="rect">
              <a:avLst/>
            </a:prstGeom>
          </p:spPr>
        </p:pic>
      </p:grpSp>
      <p:pic>
        <p:nvPicPr>
          <p:cNvPr id="10" name="farm-13">
            <a:hlinkClick r:id="" action="ppaction://media"/>
            <a:extLst>
              <a:ext uri="{FF2B5EF4-FFF2-40B4-BE49-F238E27FC236}">
                <a16:creationId xmlns:a16="http://schemas.microsoft.com/office/drawing/2014/main" id="{A08FBD53-AF63-4B74-A1F2-6E3DC4709181}"/>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416448" y="6370637"/>
            <a:ext cx="487363" cy="487363"/>
          </a:xfrm>
          <a:prstGeom prst="rect">
            <a:avLst/>
          </a:prstGeom>
        </p:spPr>
      </p:pic>
    </p:spTree>
    <p:extLst>
      <p:ext uri="{BB962C8B-B14F-4D97-AF65-F5344CB8AC3E}">
        <p14:creationId xmlns:p14="http://schemas.microsoft.com/office/powerpoint/2010/main" val="2767407018"/>
      </p:ext>
    </p:extLst>
  </p:cSld>
  <p:clrMapOvr>
    <a:masterClrMapping/>
  </p:clrMapOvr>
  <mc:AlternateContent xmlns:mc="http://schemas.openxmlformats.org/markup-compatibility/2006" xmlns:p14="http://schemas.microsoft.com/office/powerpoint/2010/main">
    <mc:Choice Requires="p14">
      <p:transition spd="slow" p14:dur="2000" advClick="0" advTm="77000"/>
    </mc:Choice>
    <mc:Fallback xmlns="">
      <p:transition spd="slow" advClick="0" advTm="7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537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re 32">
            <a:extLst>
              <a:ext uri="{FF2B5EF4-FFF2-40B4-BE49-F238E27FC236}">
                <a16:creationId xmlns:a16="http://schemas.microsoft.com/office/drawing/2014/main" id="{2502303C-8C93-4D35-AB4A-B6169B3CBEED}"/>
              </a:ext>
            </a:extLst>
          </p:cNvPr>
          <p:cNvSpPr>
            <a:spLocks noGrp="1"/>
          </p:cNvSpPr>
          <p:nvPr>
            <p:ph type="title"/>
          </p:nvPr>
        </p:nvSpPr>
        <p:spPr/>
        <p:txBody>
          <a:bodyPr/>
          <a:lstStyle/>
          <a:p>
            <a:r>
              <a:rPr lang="fr-FR" dirty="0"/>
              <a:t>&lt;vip&gt; in userconfig.xml</a:t>
            </a:r>
          </a:p>
        </p:txBody>
      </p:sp>
      <p:sp>
        <p:nvSpPr>
          <p:cNvPr id="10" name="Espace réservé du texte 34">
            <a:extLst>
              <a:ext uri="{FF2B5EF4-FFF2-40B4-BE49-F238E27FC236}">
                <a16:creationId xmlns:a16="http://schemas.microsoft.com/office/drawing/2014/main" id="{742C2FF2-1BC1-4638-A7A0-4EF78221F07B}"/>
              </a:ext>
            </a:extLst>
          </p:cNvPr>
          <p:cNvSpPr>
            <a:spLocks noGrp="1"/>
          </p:cNvSpPr>
          <p:nvPr>
            <p:ph type="body" sz="quarter" idx="10"/>
          </p:nvPr>
        </p:nvSpPr>
        <p:spPr>
          <a:xfrm>
            <a:off x="316799" y="830931"/>
            <a:ext cx="11484000" cy="276999"/>
          </a:xfrm>
        </p:spPr>
        <p:txBody>
          <a:bodyPr/>
          <a:lstStyle/>
          <a:p>
            <a:r>
              <a:rPr lang="fr-FR" sz="1200" dirty="0" err="1"/>
              <a:t>With</a:t>
            </a:r>
            <a:r>
              <a:rPr lang="fr-FR" sz="1200" dirty="0"/>
              <a:t> the default value for </a:t>
            </a:r>
            <a:r>
              <a:rPr lang="fr-FR" sz="1200" dirty="0" err="1"/>
              <a:t>optional</a:t>
            </a:r>
            <a:r>
              <a:rPr lang="fr-FR" sz="1200" dirty="0"/>
              <a:t> </a:t>
            </a:r>
            <a:r>
              <a:rPr lang="fr-FR" sz="1200" dirty="0" err="1"/>
              <a:t>attributes</a:t>
            </a:r>
            <a:r>
              <a:rPr lang="fr-FR" sz="1200" dirty="0"/>
              <a:t> [ ]</a:t>
            </a:r>
          </a:p>
        </p:txBody>
      </p:sp>
      <p:sp>
        <p:nvSpPr>
          <p:cNvPr id="34" name="Espace réservé du contenu 33">
            <a:extLst>
              <a:ext uri="{FF2B5EF4-FFF2-40B4-BE49-F238E27FC236}">
                <a16:creationId xmlns:a16="http://schemas.microsoft.com/office/drawing/2014/main" id="{B5A4E4AE-C97A-4ECE-BE0C-3FFE3976EEDB}"/>
              </a:ext>
            </a:extLst>
          </p:cNvPr>
          <p:cNvSpPr>
            <a:spLocks noGrp="1"/>
          </p:cNvSpPr>
          <p:nvPr>
            <p:ph type="body" sz="quarter" idx="11"/>
          </p:nvPr>
        </p:nvSpPr>
        <p:spPr>
          <a:xfrm>
            <a:off x="316799" y="2565650"/>
            <a:ext cx="11484000" cy="3440744"/>
          </a:xfrm>
        </p:spPr>
        <p:txBody>
          <a:bodyPr/>
          <a:lstStyle/>
          <a:p>
            <a:pPr>
              <a:spcAft>
                <a:spcPts val="267"/>
              </a:spcAft>
              <a:buNone/>
              <a:tabLst>
                <a:tab pos="11359867" algn="r"/>
              </a:tabLst>
              <a:defRPr/>
            </a:pPr>
            <a:r>
              <a:rPr lang="en-US" sz="1200" dirty="0">
                <a:solidFill>
                  <a:schemeClr val="tx1">
                    <a:lumMod val="75000"/>
                    <a:lumOff val="25000"/>
                  </a:schemeClr>
                </a:solidFill>
                <a:latin typeface="+mn-lt"/>
              </a:rPr>
              <a:t>&lt;</a:t>
            </a:r>
            <a:r>
              <a:rPr lang="en-US" sz="1200" dirty="0" err="1">
                <a:solidFill>
                  <a:schemeClr val="tx1">
                    <a:lumMod val="75000"/>
                    <a:lumOff val="25000"/>
                  </a:schemeClr>
                </a:solidFill>
                <a:latin typeface="+mn-lt"/>
              </a:rPr>
              <a:t>vip</a:t>
            </a:r>
            <a:r>
              <a:rPr lang="en-US" sz="1200" dirty="0">
                <a:solidFill>
                  <a:schemeClr val="tx1">
                    <a:lumMod val="75000"/>
                    <a:lumOff val="25000"/>
                  </a:schemeClr>
                </a:solidFill>
                <a:latin typeface="+mn-lt"/>
              </a:rPr>
              <a:t>&gt;</a:t>
            </a:r>
          </a:p>
          <a:p>
            <a:pPr>
              <a:spcAft>
                <a:spcPts val="267"/>
              </a:spcAft>
              <a:buNone/>
              <a:tabLst>
                <a:tab pos="11359867" algn="r"/>
              </a:tabLst>
              <a:defRPr/>
            </a:pPr>
            <a:r>
              <a:rPr lang="en-US" sz="1200" dirty="0">
                <a:solidFill>
                  <a:schemeClr val="tx1">
                    <a:lumMod val="75000"/>
                    <a:lumOff val="25000"/>
                  </a:schemeClr>
                </a:solidFill>
                <a:latin typeface="+mn-lt"/>
              </a:rPr>
              <a:t>  &lt;</a:t>
            </a:r>
            <a:r>
              <a:rPr lang="en-US" sz="1200" dirty="0" err="1">
                <a:solidFill>
                  <a:schemeClr val="tx1">
                    <a:lumMod val="75000"/>
                    <a:lumOff val="25000"/>
                  </a:schemeClr>
                </a:solidFill>
                <a:latin typeface="+mn-lt"/>
              </a:rPr>
              <a:t>interface_list</a:t>
            </a:r>
            <a:r>
              <a:rPr lang="en-US" sz="1200" dirty="0">
                <a:solidFill>
                  <a:schemeClr val="tx1">
                    <a:lumMod val="75000"/>
                    <a:lumOff val="25000"/>
                  </a:schemeClr>
                </a:solidFill>
                <a:latin typeface="+mn-lt"/>
              </a:rPr>
              <a:t>&gt;</a:t>
            </a:r>
          </a:p>
          <a:p>
            <a:pPr>
              <a:spcAft>
                <a:spcPts val="267"/>
              </a:spcAft>
              <a:buNone/>
              <a:tabLst>
                <a:tab pos="11359867" algn="r"/>
              </a:tabLst>
              <a:defRPr/>
            </a:pPr>
            <a:r>
              <a:rPr lang="en-US" sz="1200" dirty="0">
                <a:solidFill>
                  <a:schemeClr val="tx1">
                    <a:lumMod val="75000"/>
                    <a:lumOff val="25000"/>
                  </a:schemeClr>
                </a:solidFill>
                <a:latin typeface="+mn-lt"/>
              </a:rPr>
              <a:t>    &lt;interface [check="</a:t>
            </a:r>
            <a:r>
              <a:rPr lang="en-US" sz="1200" dirty="0">
                <a:solidFill>
                  <a:srgbClr val="FF6D43"/>
                </a:solidFill>
                <a:latin typeface="+mn-lt"/>
              </a:rPr>
              <a:t>on</a:t>
            </a:r>
            <a:r>
              <a:rPr lang="en-US" sz="1200" dirty="0">
                <a:solidFill>
                  <a:schemeClr val="tx1">
                    <a:lumMod val="75000"/>
                    <a:lumOff val="25000"/>
                  </a:schemeClr>
                </a:solidFill>
                <a:latin typeface="+mn-lt"/>
              </a:rPr>
              <a:t>"]&gt;</a:t>
            </a:r>
          </a:p>
          <a:p>
            <a:pPr>
              <a:spcAft>
                <a:spcPts val="267"/>
              </a:spcAft>
              <a:buNone/>
              <a:tabLst>
                <a:tab pos="11359867" algn="r"/>
              </a:tabLst>
              <a:defRPr/>
            </a:pPr>
            <a:r>
              <a:rPr lang="en-US" sz="1200" dirty="0">
                <a:solidFill>
                  <a:schemeClr val="tx1">
                    <a:lumMod val="75000"/>
                    <a:lumOff val="25000"/>
                  </a:schemeClr>
                </a:solidFill>
                <a:latin typeface="+mn-lt"/>
              </a:rPr>
              <a:t>      &lt;</a:t>
            </a:r>
            <a:r>
              <a:rPr lang="en-US" sz="1200" dirty="0" err="1">
                <a:solidFill>
                  <a:schemeClr val="tx1">
                    <a:lumMod val="75000"/>
                    <a:lumOff val="25000"/>
                  </a:schemeClr>
                </a:solidFill>
                <a:latin typeface="+mn-lt"/>
              </a:rPr>
              <a:t>virtual_interface</a:t>
            </a:r>
            <a:r>
              <a:rPr lang="en-US" sz="1200" dirty="0">
                <a:solidFill>
                  <a:schemeClr val="tx1">
                    <a:lumMod val="75000"/>
                    <a:lumOff val="25000"/>
                  </a:schemeClr>
                </a:solidFill>
                <a:latin typeface="+mn-lt"/>
              </a:rPr>
              <a:t>&gt;</a:t>
            </a:r>
          </a:p>
          <a:p>
            <a:pPr>
              <a:spcAft>
                <a:spcPts val="267"/>
              </a:spcAft>
              <a:buNone/>
              <a:tabLst>
                <a:tab pos="11359867" algn="r"/>
              </a:tabLst>
              <a:defRPr/>
            </a:pPr>
            <a:r>
              <a:rPr lang="en-US" sz="1200" dirty="0">
                <a:solidFill>
                  <a:schemeClr val="tx1">
                    <a:lumMod val="75000"/>
                    <a:lumOff val="25000"/>
                  </a:schemeClr>
                </a:solidFill>
                <a:latin typeface="+mn-lt"/>
              </a:rPr>
              <a:t>        &lt;</a:t>
            </a:r>
            <a:r>
              <a:rPr lang="en-US" sz="1200" dirty="0" err="1">
                <a:solidFill>
                  <a:schemeClr val="tx1">
                    <a:lumMod val="75000"/>
                    <a:lumOff val="25000"/>
                  </a:schemeClr>
                </a:solidFill>
                <a:latin typeface="+mn-lt"/>
              </a:rPr>
              <a:t>virtual_addr</a:t>
            </a:r>
            <a:r>
              <a:rPr lang="en-US" sz="1200" dirty="0">
                <a:solidFill>
                  <a:schemeClr val="tx1">
                    <a:lumMod val="75000"/>
                    <a:lumOff val="25000"/>
                  </a:schemeClr>
                </a:solidFill>
                <a:latin typeface="+mn-lt"/>
              </a:rPr>
              <a:t> </a:t>
            </a:r>
            <a:r>
              <a:rPr lang="en-US" sz="1200" dirty="0" err="1">
                <a:solidFill>
                  <a:schemeClr val="tx1">
                    <a:lumMod val="75000"/>
                    <a:lumOff val="25000"/>
                  </a:schemeClr>
                </a:solidFill>
                <a:latin typeface="+mn-lt"/>
              </a:rPr>
              <a:t>addr</a:t>
            </a:r>
            <a:r>
              <a:rPr lang="en-US" sz="1200" dirty="0">
                <a:solidFill>
                  <a:schemeClr val="tx1">
                    <a:lumMod val="75000"/>
                    <a:lumOff val="25000"/>
                  </a:schemeClr>
                </a:solidFill>
                <a:latin typeface="+mn-lt"/>
              </a:rPr>
              <a:t>="</a:t>
            </a:r>
            <a:r>
              <a:rPr lang="en-US" sz="1200" kern="0" dirty="0">
                <a:solidFill>
                  <a:srgbClr val="FF6D43"/>
                </a:solidFill>
                <a:latin typeface="+mn-lt"/>
                <a:cs typeface="Courier New" pitchFamily="49" charset="0"/>
              </a:rPr>
              <a:t>172.24.199.100</a:t>
            </a:r>
            <a:r>
              <a:rPr lang="en-US" sz="1200" dirty="0">
                <a:solidFill>
                  <a:schemeClr val="tx1">
                    <a:lumMod val="75000"/>
                    <a:lumOff val="25000"/>
                  </a:schemeClr>
                </a:solidFill>
                <a:latin typeface="+mn-lt"/>
              </a:rPr>
              <a:t>" where="</a:t>
            </a:r>
            <a:r>
              <a:rPr lang="en-US" sz="1200" dirty="0">
                <a:solidFill>
                  <a:srgbClr val="FF6D43"/>
                </a:solidFill>
                <a:latin typeface="+mn-lt"/>
              </a:rPr>
              <a:t>alias</a:t>
            </a:r>
            <a:r>
              <a:rPr lang="en-US" sz="1200" dirty="0">
                <a:solidFill>
                  <a:schemeClr val="tx1">
                    <a:lumMod val="75000"/>
                    <a:lumOff val="25000"/>
                  </a:schemeClr>
                </a:solidFill>
                <a:latin typeface="+mn-lt"/>
              </a:rPr>
              <a:t>" [check="</a:t>
            </a:r>
            <a:r>
              <a:rPr lang="en-US" sz="1200" dirty="0">
                <a:solidFill>
                  <a:srgbClr val="FF6D43"/>
                </a:solidFill>
                <a:latin typeface="+mn-lt"/>
              </a:rPr>
              <a:t>on</a:t>
            </a:r>
            <a:r>
              <a:rPr lang="en-US" sz="1200" dirty="0">
                <a:solidFill>
                  <a:schemeClr val="tx1">
                    <a:lumMod val="75000"/>
                    <a:lumOff val="25000"/>
                  </a:schemeClr>
                </a:solidFill>
                <a:latin typeface="+mn-lt"/>
              </a:rPr>
              <a:t>"]/&gt;</a:t>
            </a:r>
          </a:p>
          <a:p>
            <a:pPr>
              <a:spcAft>
                <a:spcPts val="267"/>
              </a:spcAft>
              <a:buNone/>
              <a:tabLst>
                <a:tab pos="11359867" algn="r"/>
              </a:tabLst>
              <a:defRPr/>
            </a:pPr>
            <a:r>
              <a:rPr lang="en-US" sz="1200" dirty="0">
                <a:solidFill>
                  <a:schemeClr val="accent1">
                    <a:lumMod val="60000"/>
                    <a:lumOff val="40000"/>
                  </a:schemeClr>
                </a:solidFill>
                <a:latin typeface="+mn-lt"/>
                <a:cs typeface="Courier New" panose="02070309020205020404" pitchFamily="49" charset="0"/>
              </a:rPr>
              <a:t>        </a:t>
            </a:r>
            <a:r>
              <a:rPr lang="en-US" sz="1200" dirty="0">
                <a:solidFill>
                  <a:srgbClr val="FF6D43"/>
                </a:solidFill>
                <a:latin typeface="+mn-lt"/>
                <a:cs typeface="Courier New" panose="02070309020205020404" pitchFamily="49" charset="0"/>
              </a:rPr>
              <a:t>&lt;!-- As many &lt;</a:t>
            </a:r>
            <a:r>
              <a:rPr lang="en-US" sz="1200" dirty="0" err="1">
                <a:solidFill>
                  <a:srgbClr val="FF6D43"/>
                </a:solidFill>
                <a:latin typeface="+mn-lt"/>
                <a:cs typeface="Courier New" panose="02070309020205020404" pitchFamily="49" charset="0"/>
              </a:rPr>
              <a:t>virtual_addr</a:t>
            </a:r>
            <a:r>
              <a:rPr lang="en-US" sz="1200" dirty="0">
                <a:solidFill>
                  <a:srgbClr val="FF6D43"/>
                </a:solidFill>
                <a:latin typeface="+mn-lt"/>
                <a:cs typeface="Courier New" panose="02070309020205020404" pitchFamily="49" charset="0"/>
              </a:rPr>
              <a:t>&gt; as there are virtual IP on this interface --&gt;</a:t>
            </a:r>
            <a:endParaRPr lang="en-US" sz="1200" dirty="0">
              <a:solidFill>
                <a:srgbClr val="FF6D43"/>
              </a:solidFill>
              <a:latin typeface="+mn-lt"/>
            </a:endParaRPr>
          </a:p>
          <a:p>
            <a:pPr>
              <a:spcAft>
                <a:spcPts val="267"/>
              </a:spcAft>
              <a:buNone/>
              <a:tabLst>
                <a:tab pos="11359867" algn="r"/>
              </a:tabLst>
              <a:defRPr/>
            </a:pPr>
            <a:r>
              <a:rPr lang="en-US" sz="1200" dirty="0">
                <a:solidFill>
                  <a:schemeClr val="tx1">
                    <a:lumMod val="75000"/>
                    <a:lumOff val="25000"/>
                  </a:schemeClr>
                </a:solidFill>
                <a:latin typeface="+mn-lt"/>
              </a:rPr>
              <a:t>      &lt;/</a:t>
            </a:r>
            <a:r>
              <a:rPr lang="en-US" sz="1200" dirty="0" err="1">
                <a:solidFill>
                  <a:schemeClr val="tx1">
                    <a:lumMod val="75000"/>
                    <a:lumOff val="25000"/>
                  </a:schemeClr>
                </a:solidFill>
                <a:latin typeface="+mn-lt"/>
              </a:rPr>
              <a:t>virtual_interface</a:t>
            </a:r>
            <a:r>
              <a:rPr lang="en-US" sz="1200" dirty="0">
                <a:solidFill>
                  <a:schemeClr val="tx1">
                    <a:lumMod val="75000"/>
                    <a:lumOff val="25000"/>
                  </a:schemeClr>
                </a:solidFill>
                <a:latin typeface="+mn-lt"/>
              </a:rPr>
              <a:t>&gt;</a:t>
            </a:r>
          </a:p>
          <a:p>
            <a:pPr>
              <a:spcAft>
                <a:spcPts val="267"/>
              </a:spcAft>
              <a:buNone/>
              <a:tabLst>
                <a:tab pos="11359867" algn="r"/>
              </a:tabLst>
              <a:defRPr/>
            </a:pPr>
            <a:r>
              <a:rPr lang="en-US" sz="1200" dirty="0">
                <a:solidFill>
                  <a:schemeClr val="tx1">
                    <a:lumMod val="75000"/>
                    <a:lumOff val="25000"/>
                  </a:schemeClr>
                </a:solidFill>
                <a:latin typeface="+mn-lt"/>
              </a:rPr>
              <a:t>    &lt;/interface&gt;</a:t>
            </a:r>
          </a:p>
          <a:p>
            <a:pPr>
              <a:spcAft>
                <a:spcPts val="267"/>
              </a:spcAft>
              <a:buNone/>
              <a:tabLst>
                <a:tab pos="11359867" algn="r"/>
              </a:tabLst>
              <a:defRPr/>
            </a:pPr>
            <a:r>
              <a:rPr lang="en-US" sz="1200" dirty="0">
                <a:solidFill>
                  <a:schemeClr val="accent1">
                    <a:lumMod val="60000"/>
                    <a:lumOff val="40000"/>
                  </a:schemeClr>
                </a:solidFill>
                <a:latin typeface="+mn-lt"/>
                <a:cs typeface="Courier New" panose="02070309020205020404" pitchFamily="49" charset="0"/>
              </a:rPr>
              <a:t>    </a:t>
            </a:r>
            <a:r>
              <a:rPr lang="en-US" sz="1200" dirty="0">
                <a:solidFill>
                  <a:srgbClr val="FF6D43"/>
                </a:solidFill>
                <a:latin typeface="+mn-lt"/>
                <a:cs typeface="Courier New" panose="02070309020205020404" pitchFamily="49" charset="0"/>
              </a:rPr>
              <a:t>&lt;!-- As many &lt;interface&gt; as there are interfaces with virtual address --&gt;</a:t>
            </a:r>
            <a:endParaRPr lang="en-US" sz="1200" dirty="0">
              <a:solidFill>
                <a:srgbClr val="FF6D43"/>
              </a:solidFill>
              <a:latin typeface="+mn-lt"/>
            </a:endParaRPr>
          </a:p>
          <a:p>
            <a:pPr>
              <a:spcAft>
                <a:spcPts val="267"/>
              </a:spcAft>
              <a:buNone/>
              <a:tabLst>
                <a:tab pos="11359867" algn="r"/>
              </a:tabLst>
              <a:defRPr/>
            </a:pPr>
            <a:r>
              <a:rPr lang="en-US" sz="1200" dirty="0">
                <a:solidFill>
                  <a:schemeClr val="tx1">
                    <a:lumMod val="75000"/>
                    <a:lumOff val="25000"/>
                  </a:schemeClr>
                </a:solidFill>
                <a:latin typeface="+mn-lt"/>
              </a:rPr>
              <a:t>  &lt;/</a:t>
            </a:r>
            <a:r>
              <a:rPr lang="en-US" sz="1200" dirty="0" err="1">
                <a:solidFill>
                  <a:schemeClr val="tx1">
                    <a:lumMod val="75000"/>
                    <a:lumOff val="25000"/>
                  </a:schemeClr>
                </a:solidFill>
                <a:latin typeface="+mn-lt"/>
              </a:rPr>
              <a:t>interface_list</a:t>
            </a:r>
            <a:r>
              <a:rPr lang="en-US" sz="1200" dirty="0">
                <a:solidFill>
                  <a:schemeClr val="tx1">
                    <a:lumMod val="75000"/>
                    <a:lumOff val="25000"/>
                  </a:schemeClr>
                </a:solidFill>
                <a:latin typeface="+mn-lt"/>
              </a:rPr>
              <a:t>&gt;</a:t>
            </a:r>
          </a:p>
          <a:p>
            <a:pPr>
              <a:spcAft>
                <a:spcPts val="267"/>
              </a:spcAft>
              <a:buNone/>
              <a:tabLst>
                <a:tab pos="11359867" algn="r"/>
              </a:tabLst>
              <a:defRPr/>
            </a:pPr>
            <a:r>
              <a:rPr lang="en-US" sz="1200" dirty="0">
                <a:solidFill>
                  <a:schemeClr val="tx1">
                    <a:lumMod val="75000"/>
                    <a:lumOff val="25000"/>
                  </a:schemeClr>
                </a:solidFill>
                <a:latin typeface="+mn-lt"/>
              </a:rPr>
              <a:t>&lt;/</a:t>
            </a:r>
            <a:r>
              <a:rPr lang="en-US" sz="1200" dirty="0" err="1">
                <a:solidFill>
                  <a:schemeClr val="tx1">
                    <a:lumMod val="75000"/>
                    <a:lumOff val="25000"/>
                  </a:schemeClr>
                </a:solidFill>
                <a:latin typeface="+mn-lt"/>
              </a:rPr>
              <a:t>vip</a:t>
            </a:r>
            <a:r>
              <a:rPr lang="en-US" sz="1200" dirty="0">
                <a:solidFill>
                  <a:schemeClr val="tx1">
                    <a:lumMod val="75000"/>
                    <a:lumOff val="25000"/>
                  </a:schemeClr>
                </a:solidFill>
                <a:latin typeface="+mn-lt"/>
              </a:rPr>
              <a:t>&gt;</a:t>
            </a:r>
          </a:p>
        </p:txBody>
      </p:sp>
      <p:sp>
        <p:nvSpPr>
          <p:cNvPr id="2" name="Légende : encadrée 1">
            <a:extLst>
              <a:ext uri="{FF2B5EF4-FFF2-40B4-BE49-F238E27FC236}">
                <a16:creationId xmlns:a16="http://schemas.microsoft.com/office/drawing/2014/main" id="{063F6C33-BD2F-D95A-6A77-32557DFB6F9E}"/>
              </a:ext>
            </a:extLst>
          </p:cNvPr>
          <p:cNvSpPr/>
          <p:nvPr/>
        </p:nvSpPr>
        <p:spPr>
          <a:xfrm>
            <a:off x="392741" y="1274241"/>
            <a:ext cx="3424657" cy="993749"/>
          </a:xfrm>
          <a:prstGeom prst="borderCallout1">
            <a:avLst>
              <a:gd name="adj1" fmla="val 106363"/>
              <a:gd name="adj2" fmla="val 39144"/>
              <a:gd name="adj3" fmla="val 173046"/>
              <a:gd name="adj4" fmla="val 50094"/>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US" sz="1200" dirty="0">
                <a:solidFill>
                  <a:schemeClr val="tx1"/>
                </a:solidFill>
              </a:rPr>
              <a:t>Checker that detects interface failure</a:t>
            </a:r>
          </a:p>
          <a:p>
            <a:pPr marL="171450" indent="-171450">
              <a:lnSpc>
                <a:spcPct val="150000"/>
              </a:lnSpc>
              <a:buFont typeface="Courier New" panose="02070309020205020404" pitchFamily="49" charset="0"/>
              <a:buChar char="o"/>
            </a:pPr>
            <a:r>
              <a:rPr lang="en-US" sz="1200" dirty="0">
                <a:solidFill>
                  <a:schemeClr val="tx1"/>
                </a:solidFill>
              </a:rPr>
              <a:t>Resource: </a:t>
            </a:r>
            <a:r>
              <a:rPr lang="en-US" sz="1200" kern="0" dirty="0">
                <a:solidFill>
                  <a:schemeClr val="tx1"/>
                </a:solidFill>
                <a:cs typeface="Courier New" pitchFamily="49" charset="0"/>
              </a:rPr>
              <a:t>intf.172.24.199.0</a:t>
            </a:r>
          </a:p>
          <a:p>
            <a:pPr marL="171450" indent="-171450">
              <a:lnSpc>
                <a:spcPct val="150000"/>
              </a:lnSpc>
              <a:buFont typeface="Courier New" panose="02070309020205020404" pitchFamily="49" charset="0"/>
              <a:buChar char="o"/>
            </a:pPr>
            <a:r>
              <a:rPr lang="en-US" sz="1200" kern="0" dirty="0">
                <a:solidFill>
                  <a:schemeClr val="tx1"/>
                </a:solidFill>
                <a:cs typeface="Courier New" pitchFamily="49" charset="0"/>
              </a:rPr>
              <a:t>Action: wait on failure</a:t>
            </a:r>
            <a:endParaRPr lang="en-US" sz="1200" dirty="0">
              <a:solidFill>
                <a:schemeClr val="tx1"/>
              </a:solidFill>
            </a:endParaRPr>
          </a:p>
        </p:txBody>
      </p:sp>
      <p:sp>
        <p:nvSpPr>
          <p:cNvPr id="3" name="Légende : encadrée 2">
            <a:extLst>
              <a:ext uri="{FF2B5EF4-FFF2-40B4-BE49-F238E27FC236}">
                <a16:creationId xmlns:a16="http://schemas.microsoft.com/office/drawing/2014/main" id="{DA2063F4-D5BC-1F36-D68E-D8313A36699D}"/>
              </a:ext>
            </a:extLst>
          </p:cNvPr>
          <p:cNvSpPr/>
          <p:nvPr/>
        </p:nvSpPr>
        <p:spPr>
          <a:xfrm>
            <a:off x="6439215" y="2103780"/>
            <a:ext cx="5208288" cy="1325220"/>
          </a:xfrm>
          <a:prstGeom prst="borderCallout1">
            <a:avLst>
              <a:gd name="adj1" fmla="val 50266"/>
              <a:gd name="adj2" fmla="val -3071"/>
              <a:gd name="adj3" fmla="val 97266"/>
              <a:gd name="adj4" fmla="val -20186"/>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US" sz="1200" dirty="0">
                <a:solidFill>
                  <a:schemeClr val="tx1"/>
                </a:solidFill>
              </a:rPr>
              <a:t>Checker that detects duplicate VIP address conflict or removal</a:t>
            </a:r>
          </a:p>
          <a:p>
            <a:pPr marL="171450" indent="-171450">
              <a:lnSpc>
                <a:spcPct val="150000"/>
              </a:lnSpc>
              <a:buFont typeface="Courier New" panose="02070309020205020404" pitchFamily="49" charset="0"/>
              <a:buChar char="o"/>
            </a:pPr>
            <a:r>
              <a:rPr lang="en-US" sz="1200" dirty="0">
                <a:solidFill>
                  <a:schemeClr val="tx1"/>
                </a:solidFill>
              </a:rPr>
              <a:t>Resource: </a:t>
            </a:r>
            <a:r>
              <a:rPr lang="en-US" sz="1200" kern="0" dirty="0">
                <a:solidFill>
                  <a:schemeClr val="tx1"/>
                </a:solidFill>
                <a:cs typeface="Courier New" pitchFamily="49" charset="0"/>
              </a:rPr>
              <a:t>ip.172.24.199.100</a:t>
            </a:r>
            <a:endParaRPr lang="en-US" sz="1200" dirty="0">
              <a:solidFill>
                <a:schemeClr val="tx1"/>
              </a:solidFill>
            </a:endParaRPr>
          </a:p>
          <a:p>
            <a:pPr marL="171450" indent="-171450">
              <a:lnSpc>
                <a:spcPct val="150000"/>
              </a:lnSpc>
              <a:buFont typeface="Courier New" panose="02070309020205020404" pitchFamily="49" charset="0"/>
              <a:buChar char="o"/>
            </a:pPr>
            <a:r>
              <a:rPr lang="en-US" sz="1200" dirty="0">
                <a:solidFill>
                  <a:schemeClr val="tx1"/>
                </a:solidFill>
              </a:rPr>
              <a:t>Action: </a:t>
            </a:r>
            <a:r>
              <a:rPr lang="en-US" sz="1200" dirty="0" err="1">
                <a:solidFill>
                  <a:schemeClr val="tx1"/>
                </a:solidFill>
              </a:rPr>
              <a:t>stopstart</a:t>
            </a:r>
            <a:r>
              <a:rPr lang="en-US" sz="1200" dirty="0">
                <a:solidFill>
                  <a:schemeClr val="tx1"/>
                </a:solidFill>
              </a:rPr>
              <a:t> on error</a:t>
            </a:r>
          </a:p>
        </p:txBody>
      </p:sp>
      <p:sp>
        <p:nvSpPr>
          <p:cNvPr id="5" name="Légende : encadrée 4">
            <a:extLst>
              <a:ext uri="{FF2B5EF4-FFF2-40B4-BE49-F238E27FC236}">
                <a16:creationId xmlns:a16="http://schemas.microsoft.com/office/drawing/2014/main" id="{01AB1A95-FEEE-D3B2-500F-7C57ADCD51E1}"/>
              </a:ext>
            </a:extLst>
          </p:cNvPr>
          <p:cNvSpPr/>
          <p:nvPr/>
        </p:nvSpPr>
        <p:spPr>
          <a:xfrm>
            <a:off x="1678942" y="5166805"/>
            <a:ext cx="4276912" cy="958788"/>
          </a:xfrm>
          <a:prstGeom prst="borderCallout1">
            <a:avLst>
              <a:gd name="adj1" fmla="val -11658"/>
              <a:gd name="adj2" fmla="val 45954"/>
              <a:gd name="adj3" fmla="val -152565"/>
              <a:gd name="adj4" fmla="val 32201"/>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171450" indent="-171450">
              <a:lnSpc>
                <a:spcPct val="150000"/>
              </a:lnSpc>
              <a:buFont typeface="Courier New" panose="02070309020205020404" pitchFamily="49" charset="0"/>
              <a:buChar char="o"/>
            </a:pPr>
            <a:r>
              <a:rPr lang="en-US" sz="1200" dirty="0">
                <a:solidFill>
                  <a:schemeClr val="tx1"/>
                </a:solidFill>
              </a:rPr>
              <a:t>Name or address of the virtual IP</a:t>
            </a:r>
          </a:p>
          <a:p>
            <a:pPr marL="171450" indent="-171450">
              <a:lnSpc>
                <a:spcPct val="150000"/>
              </a:lnSpc>
              <a:buFont typeface="Courier New" panose="02070309020205020404" pitchFamily="49" charset="0"/>
              <a:buChar char="o"/>
            </a:pPr>
            <a:r>
              <a:rPr lang="en-US" sz="1200" dirty="0">
                <a:solidFill>
                  <a:schemeClr val="tx1"/>
                </a:solidFill>
              </a:rPr>
              <a:t>Prefer an IP address to be </a:t>
            </a:r>
            <a:r>
              <a:rPr lang="en-US" sz="1200">
                <a:solidFill>
                  <a:schemeClr val="tx1"/>
                </a:solidFill>
              </a:rPr>
              <a:t>DNS independent</a:t>
            </a:r>
            <a:endParaRPr lang="en-US" sz="1200" dirty="0">
              <a:solidFill>
                <a:schemeClr val="tx1"/>
              </a:solidFill>
            </a:endParaRPr>
          </a:p>
          <a:p>
            <a:pPr marL="171450" indent="-171450">
              <a:lnSpc>
                <a:spcPct val="150000"/>
              </a:lnSpc>
              <a:buFont typeface="Courier New" panose="02070309020205020404" pitchFamily="49" charset="0"/>
              <a:buChar char="o"/>
            </a:pPr>
            <a:r>
              <a:rPr lang="en-US" sz="1200" dirty="0">
                <a:solidFill>
                  <a:schemeClr val="tx1"/>
                </a:solidFill>
              </a:rPr>
              <a:t>IPv4 or IPv6 address</a:t>
            </a:r>
          </a:p>
        </p:txBody>
      </p:sp>
      <p:pic>
        <p:nvPicPr>
          <p:cNvPr id="4" name="farm-14">
            <a:hlinkClick r:id="" action="ppaction://media"/>
            <a:extLst>
              <a:ext uri="{FF2B5EF4-FFF2-40B4-BE49-F238E27FC236}">
                <a16:creationId xmlns:a16="http://schemas.microsoft.com/office/drawing/2014/main" id="{BBCC0AAD-9B17-963B-8C1D-31B5F81D79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69556" y="6341329"/>
            <a:ext cx="487363" cy="487363"/>
          </a:xfrm>
          <a:prstGeom prst="rect">
            <a:avLst/>
          </a:prstGeom>
        </p:spPr>
      </p:pic>
    </p:spTree>
    <p:extLst>
      <p:ext uri="{BB962C8B-B14F-4D97-AF65-F5344CB8AC3E}">
        <p14:creationId xmlns:p14="http://schemas.microsoft.com/office/powerpoint/2010/main" val="4135498899"/>
      </p:ext>
    </p:extLst>
  </p:cSld>
  <p:clrMapOvr>
    <a:masterClrMapping/>
  </p:clrMapOvr>
  <mc:AlternateContent xmlns:mc="http://schemas.openxmlformats.org/markup-compatibility/2006" xmlns:p14="http://schemas.microsoft.com/office/powerpoint/2010/main">
    <mc:Choice Requires="p14">
      <p:transition spd="slow" p14:dur="2000" advClick="0" advTm="82000"/>
    </mc:Choice>
    <mc:Fallback xmlns="">
      <p:transition spd="slow" advClick="0" advTm="8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13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F22D86-4B3C-4C8D-818E-C496B3A79569}"/>
              </a:ext>
            </a:extLst>
          </p:cNvPr>
          <p:cNvSpPr>
            <a:spLocks noGrp="1"/>
          </p:cNvSpPr>
          <p:nvPr>
            <p:ph type="title"/>
          </p:nvPr>
        </p:nvSpPr>
        <p:spPr/>
        <p:txBody>
          <a:bodyPr/>
          <a:lstStyle/>
          <a:p>
            <a:r>
              <a:rPr lang="fr-FR" dirty="0"/>
              <a:t>&lt;</a:t>
            </a:r>
            <a:r>
              <a:rPr lang="fr-FR" dirty="0" err="1"/>
              <a:t>loadbalancing_list</a:t>
            </a:r>
            <a:r>
              <a:rPr lang="fr-FR" dirty="0"/>
              <a:t>&gt; in userconfig.xml</a:t>
            </a:r>
            <a:endParaRPr lang="en-GB" dirty="0"/>
          </a:p>
        </p:txBody>
      </p:sp>
      <p:sp>
        <p:nvSpPr>
          <p:cNvPr id="3" name="Espace réservé du texte 2">
            <a:extLst>
              <a:ext uri="{FF2B5EF4-FFF2-40B4-BE49-F238E27FC236}">
                <a16:creationId xmlns:a16="http://schemas.microsoft.com/office/drawing/2014/main" id="{1E654F4A-D236-4753-99A0-19198DBACC3E}"/>
              </a:ext>
            </a:extLst>
          </p:cNvPr>
          <p:cNvSpPr>
            <a:spLocks noGrp="1"/>
          </p:cNvSpPr>
          <p:nvPr>
            <p:ph type="body" sz="quarter" idx="10"/>
          </p:nvPr>
        </p:nvSpPr>
        <p:spPr>
          <a:xfrm>
            <a:off x="316799" y="830931"/>
            <a:ext cx="11484000" cy="276999"/>
          </a:xfrm>
        </p:spPr>
        <p:txBody>
          <a:bodyPr/>
          <a:lstStyle/>
          <a:p>
            <a:r>
              <a:rPr lang="fr-FR" sz="1200" dirty="0" err="1"/>
              <a:t>With</a:t>
            </a:r>
            <a:r>
              <a:rPr lang="fr-FR" sz="1200" dirty="0"/>
              <a:t> default value for </a:t>
            </a:r>
            <a:r>
              <a:rPr lang="fr-FR" sz="1200" dirty="0" err="1"/>
              <a:t>optional</a:t>
            </a:r>
            <a:r>
              <a:rPr lang="fr-FR" sz="1200" dirty="0"/>
              <a:t> </a:t>
            </a:r>
            <a:r>
              <a:rPr lang="fr-FR" sz="1200" dirty="0" err="1"/>
              <a:t>attributes</a:t>
            </a:r>
            <a:r>
              <a:rPr lang="fr-FR" sz="1200" dirty="0"/>
              <a:t> [ ]</a:t>
            </a:r>
          </a:p>
        </p:txBody>
      </p:sp>
      <p:sp>
        <p:nvSpPr>
          <p:cNvPr id="5" name="Espace réservé du contenu 33">
            <a:extLst>
              <a:ext uri="{FF2B5EF4-FFF2-40B4-BE49-F238E27FC236}">
                <a16:creationId xmlns:a16="http://schemas.microsoft.com/office/drawing/2014/main" id="{8F841AFE-3065-4D8A-A6C1-F5DE07B8932A}"/>
              </a:ext>
            </a:extLst>
          </p:cNvPr>
          <p:cNvSpPr txBox="1">
            <a:spLocks/>
          </p:cNvSpPr>
          <p:nvPr/>
        </p:nvSpPr>
        <p:spPr bwMode="gray">
          <a:xfrm>
            <a:off x="754601" y="2299315"/>
            <a:ext cx="11356533" cy="2779309"/>
          </a:xfrm>
          <a:prstGeom prst="rect">
            <a:avLst/>
          </a:prstGeom>
        </p:spPr>
        <p:txBody>
          <a:bodyPr vert="horz" lIns="121920" tIns="60960" rIns="121920" bIns="60960" rtlCol="0">
            <a:noAutofit/>
          </a:bodyPr>
          <a:lstStyle>
            <a:lvl1pPr marL="164592" indent="-164592" algn="l" defTabSz="914400" rtl="0" eaLnBrk="1" latinLnBrk="0" hangingPunct="1">
              <a:spcBef>
                <a:spcPts val="0"/>
              </a:spcBef>
              <a:spcAft>
                <a:spcPts val="400"/>
              </a:spcAft>
              <a:buClr>
                <a:schemeClr val="tx1"/>
              </a:buClr>
              <a:buSzPct val="100000"/>
              <a:buFont typeface="Arial" panose="020B0604020202020204" pitchFamily="34" charset="0"/>
              <a:buChar char="•"/>
              <a:defRPr sz="1400" kern="1200" baseline="0">
                <a:solidFill>
                  <a:schemeClr val="tx1"/>
                </a:solidFill>
                <a:latin typeface="Raleway Medium" pitchFamily="2" charset="0"/>
                <a:ea typeface="Verdana" pitchFamily="34" charset="0"/>
                <a:cs typeface="Verdana" pitchFamily="34" charset="0"/>
              </a:defRPr>
            </a:lvl1pPr>
            <a:lvl2pPr marL="329184" indent="-164592" algn="l" defTabSz="914400" rtl="0" eaLnBrk="1" latinLnBrk="0" hangingPunct="1">
              <a:spcBef>
                <a:spcPts val="0"/>
              </a:spcBef>
              <a:spcAft>
                <a:spcPts val="400"/>
              </a:spcAft>
              <a:buClr>
                <a:schemeClr val="tx1"/>
              </a:buClr>
              <a:buFont typeface="Arial" panose="020B0604020202020204" pitchFamily="34" charset="0"/>
              <a:buChar char="•"/>
              <a:defRPr sz="1200" kern="1200" baseline="0">
                <a:solidFill>
                  <a:schemeClr val="tx1"/>
                </a:solidFill>
                <a:latin typeface="Raleway Light" pitchFamily="2" charset="0"/>
                <a:ea typeface="Verdana" pitchFamily="34" charset="0"/>
                <a:cs typeface="Verdana" pitchFamily="34" charset="0"/>
              </a:defRPr>
            </a:lvl2pPr>
            <a:lvl3pPr marL="493776" indent="-164592" algn="l" defTabSz="914400" rtl="0" eaLnBrk="1" latinLnBrk="0" hangingPunct="1">
              <a:spcBef>
                <a:spcPts val="0"/>
              </a:spcBef>
              <a:spcAft>
                <a:spcPts val="400"/>
              </a:spcAft>
              <a:buClr>
                <a:schemeClr val="tx1"/>
              </a:buClr>
              <a:buFont typeface="Arial" pitchFamily="34" charset="0"/>
              <a:buChar char="•"/>
              <a:defRPr sz="1100" kern="1200">
                <a:solidFill>
                  <a:schemeClr val="tx1"/>
                </a:solidFill>
                <a:latin typeface="Raleway Light" pitchFamily="2" charset="0"/>
                <a:ea typeface="Verdana" pitchFamily="34" charset="0"/>
                <a:cs typeface="Verdana" pitchFamily="34" charset="0"/>
              </a:defRPr>
            </a:lvl3pPr>
            <a:lvl4pPr marL="658368" indent="-164592" algn="l" defTabSz="914400" rtl="0" eaLnBrk="1" latinLnBrk="0" hangingPunct="1">
              <a:spcBef>
                <a:spcPts val="0"/>
              </a:spcBef>
              <a:spcAft>
                <a:spcPts val="400"/>
              </a:spcAft>
              <a:buClr>
                <a:schemeClr val="tx1"/>
              </a:buClr>
              <a:buFont typeface="Arial" panose="020B0604020202020204" pitchFamily="34" charset="0"/>
              <a:buChar char="•"/>
              <a:defRPr sz="1000" kern="1200" baseline="0">
                <a:solidFill>
                  <a:schemeClr val="tx1"/>
                </a:solidFill>
                <a:latin typeface="+mn-lt"/>
                <a:ea typeface="Verdana" pitchFamily="34" charset="0"/>
                <a:cs typeface="Verdana" pitchFamily="34" charset="0"/>
              </a:defRPr>
            </a:lvl4pPr>
            <a:lvl5pPr marL="1350000" indent="-270000" algn="l" defTabSz="914400" rtl="0" eaLnBrk="1" latinLnBrk="0" hangingPunct="1">
              <a:spcBef>
                <a:spcPct val="20000"/>
              </a:spcBef>
              <a:buClr>
                <a:schemeClr val="tx2"/>
              </a:buClr>
              <a:buFont typeface="Arial" pitchFamily="34" charset="0"/>
              <a:buChar char="»"/>
              <a:defRPr sz="16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267"/>
              </a:spcAft>
              <a:buNone/>
              <a:tabLst>
                <a:tab pos="11359867" algn="r"/>
              </a:tabLst>
              <a:defRPr/>
            </a:pPr>
            <a:r>
              <a:rPr lang="en-US" sz="1200" dirty="0">
                <a:solidFill>
                  <a:schemeClr val="tx1">
                    <a:lumMod val="75000"/>
                    <a:lumOff val="25000"/>
                  </a:schemeClr>
                </a:solidFill>
                <a:latin typeface="+mn-lt"/>
              </a:rPr>
              <a:t>&lt;</a:t>
            </a:r>
            <a:r>
              <a:rPr lang="en-US" sz="1200" dirty="0" err="1">
                <a:solidFill>
                  <a:schemeClr val="tx1">
                    <a:lumMod val="75000"/>
                    <a:lumOff val="25000"/>
                  </a:schemeClr>
                </a:solidFill>
                <a:latin typeface="+mn-lt"/>
              </a:rPr>
              <a:t>vip</a:t>
            </a:r>
            <a:r>
              <a:rPr lang="en-US" sz="1200" dirty="0">
                <a:solidFill>
                  <a:schemeClr val="tx1">
                    <a:lumMod val="75000"/>
                    <a:lumOff val="25000"/>
                  </a:schemeClr>
                </a:solidFill>
                <a:latin typeface="+mn-lt"/>
              </a:rPr>
              <a:t>&gt;</a:t>
            </a:r>
          </a:p>
          <a:p>
            <a:pPr>
              <a:spcAft>
                <a:spcPts val="267"/>
              </a:spcAft>
              <a:buNone/>
              <a:tabLst>
                <a:tab pos="11359867" algn="r"/>
              </a:tabLst>
              <a:defRPr/>
            </a:pPr>
            <a:r>
              <a:rPr lang="en-US" sz="1200" dirty="0">
                <a:solidFill>
                  <a:schemeClr val="tx1">
                    <a:lumMod val="75000"/>
                    <a:lumOff val="25000"/>
                  </a:schemeClr>
                </a:solidFill>
                <a:latin typeface="+mn-lt"/>
              </a:rPr>
              <a:t>&lt;</a:t>
            </a:r>
            <a:r>
              <a:rPr lang="en-US" sz="1200" dirty="0" err="1">
                <a:solidFill>
                  <a:schemeClr val="tx1">
                    <a:lumMod val="75000"/>
                    <a:lumOff val="25000"/>
                  </a:schemeClr>
                </a:solidFill>
                <a:latin typeface="+mn-lt"/>
              </a:rPr>
              <a:t>loadbalancing_list</a:t>
            </a:r>
            <a:r>
              <a:rPr lang="en-US" sz="1200" dirty="0">
                <a:solidFill>
                  <a:schemeClr val="tx1">
                    <a:lumMod val="75000"/>
                    <a:lumOff val="25000"/>
                  </a:schemeClr>
                </a:solidFill>
                <a:latin typeface="+mn-lt"/>
              </a:rPr>
              <a:t>&gt;</a:t>
            </a:r>
          </a:p>
          <a:p>
            <a:pPr>
              <a:spcAft>
                <a:spcPts val="267"/>
              </a:spcAft>
              <a:buNone/>
              <a:tabLst>
                <a:tab pos="11359867" algn="r"/>
              </a:tabLst>
              <a:defRPr/>
            </a:pPr>
            <a:r>
              <a:rPr lang="en-US" sz="1200" dirty="0">
                <a:solidFill>
                  <a:schemeClr val="tx1">
                    <a:lumMod val="75000"/>
                    <a:lumOff val="25000"/>
                  </a:schemeClr>
                </a:solidFill>
                <a:latin typeface="+mn-lt"/>
              </a:rPr>
              <a:t>   &lt;group name="</a:t>
            </a:r>
            <a:r>
              <a:rPr lang="en-US" sz="1200" dirty="0" err="1">
                <a:solidFill>
                  <a:schemeClr val="tx1">
                    <a:lumMod val="75000"/>
                    <a:lumOff val="25000"/>
                  </a:schemeClr>
                </a:solidFill>
                <a:latin typeface="+mn-lt"/>
              </a:rPr>
              <a:t>FarmProto</a:t>
            </a:r>
            <a:r>
              <a:rPr lang="en-US" sz="1200" dirty="0">
                <a:solidFill>
                  <a:schemeClr val="tx1">
                    <a:lumMod val="75000"/>
                    <a:lumOff val="25000"/>
                  </a:schemeClr>
                </a:solidFill>
                <a:latin typeface="+mn-lt"/>
              </a:rPr>
              <a:t>"&gt; </a:t>
            </a:r>
            <a:endParaRPr lang="en-US" sz="1200" dirty="0">
              <a:solidFill>
                <a:schemeClr val="accent1">
                  <a:lumMod val="60000"/>
                  <a:lumOff val="40000"/>
                </a:schemeClr>
              </a:solidFill>
              <a:latin typeface="+mn-lt"/>
            </a:endParaRPr>
          </a:p>
          <a:p>
            <a:pPr>
              <a:spcAft>
                <a:spcPts val="267"/>
              </a:spcAft>
              <a:buNone/>
              <a:tabLst>
                <a:tab pos="11359867" algn="r"/>
              </a:tabLst>
              <a:defRPr/>
            </a:pPr>
            <a:r>
              <a:rPr lang="en-US" sz="1200" dirty="0">
                <a:solidFill>
                  <a:schemeClr val="tx1">
                    <a:lumMod val="75000"/>
                    <a:lumOff val="25000"/>
                  </a:schemeClr>
                </a:solidFill>
                <a:latin typeface="+mn-lt"/>
              </a:rPr>
              <a:t>    &lt;rule port="</a:t>
            </a:r>
            <a:r>
              <a:rPr lang="en-US" sz="1200" dirty="0">
                <a:solidFill>
                  <a:srgbClr val="FF6D43"/>
                </a:solidFill>
                <a:latin typeface="+mn-lt"/>
              </a:rPr>
              <a:t>9010</a:t>
            </a:r>
            <a:r>
              <a:rPr lang="en-US" sz="1200" dirty="0">
                <a:solidFill>
                  <a:schemeClr val="tx1">
                    <a:lumMod val="75000"/>
                    <a:lumOff val="25000"/>
                  </a:schemeClr>
                </a:solidFill>
                <a:latin typeface="+mn-lt"/>
              </a:rPr>
              <a:t>" proto="</a:t>
            </a:r>
            <a:r>
              <a:rPr lang="en-US" sz="1200" dirty="0" err="1">
                <a:solidFill>
                  <a:srgbClr val="FF6D43"/>
                </a:solidFill>
                <a:latin typeface="+mn-lt"/>
              </a:rPr>
              <a:t>tcp</a:t>
            </a:r>
            <a:r>
              <a:rPr lang="en-US" sz="1200" dirty="0">
                <a:solidFill>
                  <a:schemeClr val="tx1">
                    <a:lumMod val="75000"/>
                    <a:lumOff val="25000"/>
                  </a:schemeClr>
                </a:solidFill>
                <a:latin typeface="+mn-lt"/>
              </a:rPr>
              <a:t>" filter="</a:t>
            </a:r>
            <a:r>
              <a:rPr lang="en-US" sz="1200" dirty="0" err="1">
                <a:solidFill>
                  <a:srgbClr val="FF6D43"/>
                </a:solidFill>
                <a:latin typeface="+mn-lt"/>
              </a:rPr>
              <a:t>on_port</a:t>
            </a:r>
            <a:r>
              <a:rPr lang="en-US" sz="1200" dirty="0">
                <a:solidFill>
                  <a:schemeClr val="tx1">
                    <a:lumMod val="75000"/>
                    <a:lumOff val="25000"/>
                  </a:schemeClr>
                </a:solidFill>
                <a:latin typeface="+mn-lt"/>
              </a:rPr>
              <a:t>"/&gt;</a:t>
            </a:r>
            <a:endParaRPr lang="en-US" sz="1200" dirty="0">
              <a:solidFill>
                <a:srgbClr val="FF6D43"/>
              </a:solidFill>
              <a:latin typeface="+mn-lt"/>
            </a:endParaRPr>
          </a:p>
          <a:p>
            <a:pPr>
              <a:spcAft>
                <a:spcPts val="267"/>
              </a:spcAft>
              <a:buNone/>
              <a:tabLst>
                <a:tab pos="11359867" algn="r"/>
              </a:tabLst>
              <a:defRPr/>
            </a:pPr>
            <a:r>
              <a:rPr lang="en-US" sz="1200" dirty="0">
                <a:solidFill>
                  <a:schemeClr val="tx1">
                    <a:lumMod val="75000"/>
                    <a:lumOff val="25000"/>
                  </a:schemeClr>
                </a:solidFill>
                <a:latin typeface="+mn-lt"/>
              </a:rPr>
              <a:t>    &lt;rule port="</a:t>
            </a:r>
            <a:r>
              <a:rPr lang="en-US" sz="1200" dirty="0">
                <a:solidFill>
                  <a:srgbClr val="FF6D43"/>
                </a:solidFill>
                <a:latin typeface="+mn-lt"/>
              </a:rPr>
              <a:t>22</a:t>
            </a:r>
            <a:r>
              <a:rPr lang="en-US" sz="1200" dirty="0">
                <a:solidFill>
                  <a:schemeClr val="tx1">
                    <a:lumMod val="75000"/>
                    <a:lumOff val="25000"/>
                  </a:schemeClr>
                </a:solidFill>
                <a:latin typeface="+mn-lt"/>
              </a:rPr>
              <a:t>" proto="</a:t>
            </a:r>
            <a:r>
              <a:rPr lang="en-US" sz="1200" dirty="0" err="1">
                <a:solidFill>
                  <a:srgbClr val="FF6D43"/>
                </a:solidFill>
                <a:latin typeface="+mn-lt"/>
              </a:rPr>
              <a:t>tcp</a:t>
            </a:r>
            <a:r>
              <a:rPr lang="en-US" sz="1200" dirty="0">
                <a:solidFill>
                  <a:schemeClr val="tx1">
                    <a:lumMod val="75000"/>
                    <a:lumOff val="25000"/>
                  </a:schemeClr>
                </a:solidFill>
                <a:latin typeface="+mn-lt"/>
              </a:rPr>
              <a:t>" filter="</a:t>
            </a:r>
            <a:r>
              <a:rPr lang="en-US" sz="1200" dirty="0" err="1">
                <a:solidFill>
                  <a:srgbClr val="FF6D43"/>
                </a:solidFill>
                <a:latin typeface="+mn-lt"/>
              </a:rPr>
              <a:t>on_port</a:t>
            </a:r>
            <a:r>
              <a:rPr lang="en-US" sz="1200" dirty="0">
                <a:solidFill>
                  <a:schemeClr val="tx1">
                    <a:lumMod val="75000"/>
                    <a:lumOff val="25000"/>
                  </a:schemeClr>
                </a:solidFill>
                <a:latin typeface="+mn-lt"/>
              </a:rPr>
              <a:t>"/&gt;</a:t>
            </a:r>
          </a:p>
          <a:p>
            <a:pPr>
              <a:spcAft>
                <a:spcPts val="267"/>
              </a:spcAft>
              <a:buNone/>
              <a:tabLst>
                <a:tab pos="11359867" algn="r"/>
              </a:tabLst>
              <a:defRPr/>
            </a:pPr>
            <a:r>
              <a:rPr lang="en-US" sz="1200" dirty="0">
                <a:solidFill>
                  <a:schemeClr val="tx1">
                    <a:lumMod val="75000"/>
                    <a:lumOff val="25000"/>
                  </a:schemeClr>
                </a:solidFill>
                <a:latin typeface="+mn-lt"/>
              </a:rPr>
              <a:t>    &lt;rule port="</a:t>
            </a:r>
            <a:r>
              <a:rPr lang="en-US" sz="1200" dirty="0">
                <a:solidFill>
                  <a:srgbClr val="FF6D43"/>
                </a:solidFill>
                <a:latin typeface="+mn-lt"/>
              </a:rPr>
              <a:t>80</a:t>
            </a:r>
            <a:r>
              <a:rPr lang="en-US" sz="1200" dirty="0">
                <a:solidFill>
                  <a:schemeClr val="tx1">
                    <a:lumMod val="75000"/>
                    <a:lumOff val="25000"/>
                  </a:schemeClr>
                </a:solidFill>
                <a:latin typeface="+mn-lt"/>
              </a:rPr>
              <a:t>" proto="</a:t>
            </a:r>
            <a:r>
              <a:rPr lang="en-US" sz="1200" dirty="0" err="1">
                <a:solidFill>
                  <a:srgbClr val="FF6D43"/>
                </a:solidFill>
                <a:latin typeface="+mn-lt"/>
              </a:rPr>
              <a:t>tcp</a:t>
            </a:r>
            <a:r>
              <a:rPr lang="en-US" sz="1200" dirty="0">
                <a:solidFill>
                  <a:schemeClr val="tx1">
                    <a:lumMod val="75000"/>
                    <a:lumOff val="25000"/>
                  </a:schemeClr>
                </a:solidFill>
                <a:latin typeface="+mn-lt"/>
              </a:rPr>
              <a:t>" filter="</a:t>
            </a:r>
            <a:r>
              <a:rPr lang="en-US" sz="1200" dirty="0" err="1">
                <a:solidFill>
                  <a:srgbClr val="FF6D43"/>
                </a:solidFill>
                <a:latin typeface="+mn-lt"/>
              </a:rPr>
              <a:t>on_addr</a:t>
            </a:r>
            <a:r>
              <a:rPr lang="en-US" sz="1200" dirty="0">
                <a:solidFill>
                  <a:schemeClr val="tx1">
                    <a:lumMod val="75000"/>
                    <a:lumOff val="25000"/>
                  </a:schemeClr>
                </a:solidFill>
                <a:latin typeface="+mn-lt"/>
              </a:rPr>
              <a:t>" [</a:t>
            </a:r>
            <a:r>
              <a:rPr lang="en-US" sz="1200" dirty="0" err="1">
                <a:solidFill>
                  <a:schemeClr val="tx1">
                    <a:lumMod val="75000"/>
                    <a:lumOff val="25000"/>
                  </a:schemeClr>
                </a:solidFill>
                <a:latin typeface="+mn-lt"/>
              </a:rPr>
              <a:t>virtual_addr</a:t>
            </a:r>
            <a:r>
              <a:rPr lang="en-US" sz="1200" dirty="0">
                <a:solidFill>
                  <a:schemeClr val="tx1">
                    <a:lumMod val="75000"/>
                    <a:lumOff val="25000"/>
                  </a:schemeClr>
                </a:solidFill>
                <a:latin typeface="+mn-lt"/>
              </a:rPr>
              <a:t>="</a:t>
            </a:r>
            <a:r>
              <a:rPr lang="en-US" sz="1200" dirty="0">
                <a:solidFill>
                  <a:schemeClr val="accent3">
                    <a:lumMod val="60000"/>
                    <a:lumOff val="40000"/>
                  </a:schemeClr>
                </a:solidFill>
                <a:latin typeface="+mn-lt"/>
              </a:rPr>
              <a:t>*</a:t>
            </a:r>
            <a:r>
              <a:rPr lang="en-US" sz="1200" dirty="0">
                <a:solidFill>
                  <a:schemeClr val="tx1">
                    <a:lumMod val="75000"/>
                    <a:lumOff val="25000"/>
                  </a:schemeClr>
                </a:solidFill>
                <a:latin typeface="+mn-lt"/>
              </a:rPr>
              <a:t>"] /&gt;</a:t>
            </a:r>
            <a:endParaRPr lang="en-US" sz="1200" dirty="0">
              <a:solidFill>
                <a:schemeClr val="accent1">
                  <a:lumMod val="60000"/>
                  <a:lumOff val="40000"/>
                </a:schemeClr>
              </a:solidFill>
              <a:latin typeface="+mn-lt"/>
              <a:sym typeface="Wingdings" panose="05000000000000000000" pitchFamily="2" charset="2"/>
            </a:endParaRPr>
          </a:p>
          <a:p>
            <a:pPr>
              <a:spcAft>
                <a:spcPts val="267"/>
              </a:spcAft>
              <a:buNone/>
              <a:tabLst>
                <a:tab pos="11359867" algn="r"/>
              </a:tabLst>
              <a:defRPr/>
            </a:pPr>
            <a:r>
              <a:rPr lang="en-US" sz="1200" dirty="0">
                <a:solidFill>
                  <a:schemeClr val="accent1">
                    <a:lumMod val="60000"/>
                    <a:lumOff val="40000"/>
                  </a:schemeClr>
                </a:solidFill>
                <a:latin typeface="+mn-lt"/>
                <a:cs typeface="Courier New" panose="02070309020205020404" pitchFamily="49" charset="0"/>
              </a:rPr>
              <a:t>    </a:t>
            </a:r>
            <a:r>
              <a:rPr lang="en-US" sz="1200" dirty="0">
                <a:solidFill>
                  <a:srgbClr val="FF6D43"/>
                </a:solidFill>
                <a:latin typeface="+mn-lt"/>
                <a:cs typeface="Courier New" panose="02070309020205020404" pitchFamily="49" charset="0"/>
              </a:rPr>
              <a:t>&lt;!-- As many &lt;rule&gt; as necessary --&gt;</a:t>
            </a:r>
            <a:endParaRPr lang="en-US" sz="1200" dirty="0">
              <a:solidFill>
                <a:srgbClr val="FF6D43"/>
              </a:solidFill>
              <a:latin typeface="+mn-lt"/>
            </a:endParaRPr>
          </a:p>
          <a:p>
            <a:pPr>
              <a:spcAft>
                <a:spcPts val="267"/>
              </a:spcAft>
              <a:buNone/>
              <a:tabLst>
                <a:tab pos="11359867" algn="r"/>
              </a:tabLst>
              <a:defRPr/>
            </a:pPr>
            <a:r>
              <a:rPr lang="en-US" sz="1200" dirty="0">
                <a:solidFill>
                  <a:schemeClr val="tx1">
                    <a:lumMod val="75000"/>
                    <a:lumOff val="25000"/>
                  </a:schemeClr>
                </a:solidFill>
                <a:latin typeface="+mn-lt"/>
              </a:rPr>
              <a:t>   &lt;/group&gt;</a:t>
            </a:r>
          </a:p>
          <a:p>
            <a:pPr>
              <a:spcAft>
                <a:spcPts val="267"/>
              </a:spcAft>
              <a:buNone/>
              <a:tabLst>
                <a:tab pos="11359867" algn="r"/>
              </a:tabLst>
              <a:defRPr/>
            </a:pPr>
            <a:r>
              <a:rPr lang="en-US" sz="1200" dirty="0">
                <a:solidFill>
                  <a:schemeClr val="tx1">
                    <a:lumMod val="75000"/>
                    <a:lumOff val="25000"/>
                  </a:schemeClr>
                </a:solidFill>
                <a:latin typeface="+mn-lt"/>
              </a:rPr>
              <a:t> &lt;/</a:t>
            </a:r>
            <a:r>
              <a:rPr lang="en-US" sz="1200" dirty="0" err="1">
                <a:solidFill>
                  <a:schemeClr val="tx1">
                    <a:lumMod val="75000"/>
                    <a:lumOff val="25000"/>
                  </a:schemeClr>
                </a:solidFill>
                <a:latin typeface="+mn-lt"/>
              </a:rPr>
              <a:t>loadbalancing_list</a:t>
            </a:r>
            <a:r>
              <a:rPr lang="en-US" sz="1200" dirty="0">
                <a:solidFill>
                  <a:schemeClr val="tx1">
                    <a:lumMod val="75000"/>
                    <a:lumOff val="25000"/>
                  </a:schemeClr>
                </a:solidFill>
                <a:latin typeface="+mn-lt"/>
              </a:rPr>
              <a:t>&gt;</a:t>
            </a:r>
          </a:p>
          <a:p>
            <a:pPr>
              <a:spcAft>
                <a:spcPts val="267"/>
              </a:spcAft>
              <a:buNone/>
              <a:tabLst>
                <a:tab pos="11359867" algn="r"/>
              </a:tabLst>
              <a:defRPr/>
            </a:pPr>
            <a:r>
              <a:rPr lang="en-US" sz="1200" dirty="0">
                <a:solidFill>
                  <a:schemeClr val="tx1">
                    <a:lumMod val="75000"/>
                    <a:lumOff val="25000"/>
                  </a:schemeClr>
                </a:solidFill>
                <a:latin typeface="+mn-lt"/>
              </a:rPr>
              <a:t>&lt;/</a:t>
            </a:r>
            <a:r>
              <a:rPr lang="en-US" sz="1200" dirty="0" err="1">
                <a:solidFill>
                  <a:schemeClr val="tx1">
                    <a:lumMod val="75000"/>
                    <a:lumOff val="25000"/>
                  </a:schemeClr>
                </a:solidFill>
                <a:latin typeface="+mn-lt"/>
              </a:rPr>
              <a:t>vip</a:t>
            </a:r>
            <a:r>
              <a:rPr lang="en-US" sz="1200" dirty="0">
                <a:solidFill>
                  <a:schemeClr val="tx1">
                    <a:lumMod val="75000"/>
                    <a:lumOff val="25000"/>
                  </a:schemeClr>
                </a:solidFill>
                <a:latin typeface="+mn-lt"/>
              </a:rPr>
              <a:t>&gt;</a:t>
            </a:r>
          </a:p>
        </p:txBody>
      </p:sp>
      <p:sp>
        <p:nvSpPr>
          <p:cNvPr id="6" name="Légende : encadrée 5">
            <a:extLst>
              <a:ext uri="{FF2B5EF4-FFF2-40B4-BE49-F238E27FC236}">
                <a16:creationId xmlns:a16="http://schemas.microsoft.com/office/drawing/2014/main" id="{23E6FB66-FFD0-4569-89F6-28BFB8D6A951}"/>
              </a:ext>
            </a:extLst>
          </p:cNvPr>
          <p:cNvSpPr/>
          <p:nvPr/>
        </p:nvSpPr>
        <p:spPr>
          <a:xfrm>
            <a:off x="1667316" y="1271753"/>
            <a:ext cx="4076537" cy="1027562"/>
          </a:xfrm>
          <a:prstGeom prst="borderCallout1">
            <a:avLst>
              <a:gd name="adj1" fmla="val 113625"/>
              <a:gd name="adj2" fmla="val 34235"/>
              <a:gd name="adj3" fmla="val 144512"/>
              <a:gd name="adj4" fmla="val 26736"/>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US" sz="1200" dirty="0">
                <a:solidFill>
                  <a:schemeClr val="tx1"/>
                </a:solidFill>
              </a:rPr>
              <a:t>Name of the load balancing group</a:t>
            </a:r>
          </a:p>
          <a:p>
            <a:pPr marL="228594" indent="-228594">
              <a:lnSpc>
                <a:spcPct val="150000"/>
              </a:lnSpc>
              <a:buFont typeface="Courier New" panose="02070309020205020404" pitchFamily="49" charset="0"/>
              <a:buChar char="o"/>
            </a:pPr>
            <a:r>
              <a:rPr lang="en-US" sz="1200" dirty="0">
                <a:solidFill>
                  <a:schemeClr val="tx1"/>
                </a:solidFill>
              </a:rPr>
              <a:t>resource: </a:t>
            </a:r>
            <a:r>
              <a:rPr lang="en-US" sz="1200" kern="0" dirty="0" err="1">
                <a:solidFill>
                  <a:schemeClr val="tx1"/>
                </a:solidFill>
                <a:cs typeface="Courier New" pitchFamily="49" charset="0"/>
              </a:rPr>
              <a:t>lbgroup.FarmProto</a:t>
            </a:r>
            <a:endParaRPr lang="en-US" sz="1200" kern="0" dirty="0">
              <a:solidFill>
                <a:schemeClr val="tx1"/>
              </a:solidFill>
              <a:cs typeface="Courier New" pitchFamily="49" charset="0"/>
            </a:endParaRPr>
          </a:p>
          <a:p>
            <a:pPr marL="228594" indent="-228594">
              <a:lnSpc>
                <a:spcPct val="150000"/>
              </a:lnSpc>
              <a:buFont typeface="Courier New" panose="02070309020205020404" pitchFamily="49" charset="0"/>
              <a:buChar char="o"/>
            </a:pPr>
            <a:r>
              <a:rPr lang="en-US" sz="1200" kern="0" dirty="0">
                <a:solidFill>
                  <a:schemeClr val="tx1"/>
                </a:solidFill>
                <a:cs typeface="Courier New" pitchFamily="49" charset="0"/>
              </a:rPr>
              <a:t>returns the load, in %, taken by a node </a:t>
            </a:r>
            <a:endParaRPr lang="en-US" sz="1200" dirty="0">
              <a:solidFill>
                <a:schemeClr val="tx1"/>
              </a:solidFill>
            </a:endParaRPr>
          </a:p>
        </p:txBody>
      </p:sp>
      <p:sp>
        <p:nvSpPr>
          <p:cNvPr id="7" name="Légende : encadrée 6">
            <a:extLst>
              <a:ext uri="{FF2B5EF4-FFF2-40B4-BE49-F238E27FC236}">
                <a16:creationId xmlns:a16="http://schemas.microsoft.com/office/drawing/2014/main" id="{1820FD04-EFA1-480E-A6F1-8A5D207BFF97}"/>
              </a:ext>
            </a:extLst>
          </p:cNvPr>
          <p:cNvSpPr/>
          <p:nvPr/>
        </p:nvSpPr>
        <p:spPr>
          <a:xfrm>
            <a:off x="7249023" y="2175858"/>
            <a:ext cx="3226627" cy="1253141"/>
          </a:xfrm>
          <a:prstGeom prst="borderCallout1">
            <a:avLst>
              <a:gd name="adj1" fmla="val 48905"/>
              <a:gd name="adj2" fmla="val -1627"/>
              <a:gd name="adj3" fmla="val 78542"/>
              <a:gd name="adj4" fmla="val -49324"/>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US" sz="1200" dirty="0">
                <a:solidFill>
                  <a:schemeClr val="tx1"/>
                </a:solidFill>
              </a:rPr>
              <a:t>Load balancing rule set on</a:t>
            </a:r>
          </a:p>
          <a:p>
            <a:pPr marL="171450" indent="-171450">
              <a:lnSpc>
                <a:spcPct val="150000"/>
              </a:lnSpc>
              <a:buFont typeface="Courier New" panose="02070309020205020404" pitchFamily="49" charset="0"/>
              <a:buChar char="o"/>
            </a:pPr>
            <a:r>
              <a:rPr lang="en-US" sz="1200" dirty="0">
                <a:solidFill>
                  <a:schemeClr val="tx1"/>
                </a:solidFill>
              </a:rPr>
              <a:t>port, protocol and virtual IP address </a:t>
            </a:r>
          </a:p>
          <a:p>
            <a:pPr marL="171450" indent="-171450">
              <a:lnSpc>
                <a:spcPct val="150000"/>
              </a:lnSpc>
              <a:buFont typeface="Courier New" panose="02070309020205020404" pitchFamily="49" charset="0"/>
              <a:buChar char="o"/>
            </a:pPr>
            <a:r>
              <a:rPr lang="en-US" sz="1200" dirty="0">
                <a:solidFill>
                  <a:schemeClr val="tx1"/>
                </a:solidFill>
              </a:rPr>
              <a:t>all </a:t>
            </a:r>
            <a:r>
              <a:rPr lang="en-US" sz="1200" dirty="0" err="1">
                <a:solidFill>
                  <a:schemeClr val="tx1"/>
                </a:solidFill>
              </a:rPr>
              <a:t>vip</a:t>
            </a:r>
            <a:r>
              <a:rPr lang="en-US" sz="1200" dirty="0">
                <a:solidFill>
                  <a:schemeClr val="tx1"/>
                </a:solidFill>
              </a:rPr>
              <a:t> by default</a:t>
            </a:r>
          </a:p>
        </p:txBody>
      </p:sp>
      <p:sp>
        <p:nvSpPr>
          <p:cNvPr id="9" name="Légende : encadrée 8">
            <a:extLst>
              <a:ext uri="{FF2B5EF4-FFF2-40B4-BE49-F238E27FC236}">
                <a16:creationId xmlns:a16="http://schemas.microsoft.com/office/drawing/2014/main" id="{031798D5-F926-46DC-939D-BB3A8255C9D6}"/>
              </a:ext>
            </a:extLst>
          </p:cNvPr>
          <p:cNvSpPr/>
          <p:nvPr/>
        </p:nvSpPr>
        <p:spPr>
          <a:xfrm>
            <a:off x="5131983" y="4139364"/>
            <a:ext cx="5343667" cy="2015231"/>
          </a:xfrm>
          <a:prstGeom prst="borderCallout1">
            <a:avLst>
              <a:gd name="adj1" fmla="val 6308"/>
              <a:gd name="adj2" fmla="val -2874"/>
              <a:gd name="adj3" fmla="val -17138"/>
              <a:gd name="adj4" fmla="val -17409"/>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228600" indent="-228600">
              <a:lnSpc>
                <a:spcPct val="150000"/>
              </a:lnSpc>
              <a:buFont typeface="+mj-lt"/>
              <a:buAutoNum type="arabicPeriod"/>
              <a:defRPr/>
            </a:pPr>
            <a:r>
              <a:rPr lang="en-GB" sz="1200" dirty="0">
                <a:solidFill>
                  <a:schemeClr val="tx1"/>
                </a:solidFill>
              </a:rPr>
              <a:t>Assign to "</a:t>
            </a:r>
            <a:r>
              <a:rPr lang="en-GB" sz="1200" dirty="0" err="1">
                <a:solidFill>
                  <a:srgbClr val="FF6D43"/>
                </a:solidFill>
              </a:rPr>
              <a:t>on_port</a:t>
            </a:r>
            <a:r>
              <a:rPr lang="en-GB" sz="1200" dirty="0">
                <a:solidFill>
                  <a:schemeClr val="tx1"/>
                </a:solidFill>
              </a:rPr>
              <a:t>" for stateless application</a:t>
            </a:r>
          </a:p>
          <a:p>
            <a:pPr marL="685800" lvl="1" indent="-228600">
              <a:lnSpc>
                <a:spcPct val="150000"/>
              </a:lnSpc>
              <a:buFont typeface="Courier New" panose="02070309020205020404" pitchFamily="49" charset="0"/>
              <a:buChar char="o"/>
              <a:defRPr/>
            </a:pPr>
            <a:r>
              <a:rPr lang="en-GB" sz="1200" dirty="0">
                <a:solidFill>
                  <a:schemeClr val="tx1"/>
                </a:solidFill>
              </a:rPr>
              <a:t>no TCP session affinity</a:t>
            </a:r>
          </a:p>
          <a:p>
            <a:pPr marL="685800" lvl="1" indent="-228600">
              <a:lnSpc>
                <a:spcPct val="150000"/>
              </a:lnSpc>
              <a:buFont typeface="Courier New" panose="02070309020205020404" pitchFamily="49" charset="0"/>
              <a:buChar char="o"/>
              <a:defRPr/>
            </a:pPr>
            <a:r>
              <a:rPr lang="en-GB" sz="1200" dirty="0">
                <a:solidFill>
                  <a:schemeClr val="tx1"/>
                </a:solidFill>
              </a:rPr>
              <a:t>TCP sessions of the same client are load balanced</a:t>
            </a:r>
            <a:endParaRPr lang="en-GB" sz="1200" dirty="0"/>
          </a:p>
          <a:p>
            <a:pPr marL="228600" indent="-228600">
              <a:lnSpc>
                <a:spcPct val="150000"/>
              </a:lnSpc>
              <a:buFont typeface="+mj-lt"/>
              <a:buAutoNum type="arabicPeriod"/>
              <a:defRPr/>
            </a:pPr>
            <a:r>
              <a:rPr lang="en-GB" sz="1200" dirty="0">
                <a:solidFill>
                  <a:schemeClr val="tx1"/>
                </a:solidFill>
              </a:rPr>
              <a:t>Assign to "</a:t>
            </a:r>
            <a:r>
              <a:rPr lang="en-GB" sz="1200" dirty="0" err="1">
                <a:solidFill>
                  <a:srgbClr val="FF6D43"/>
                </a:solidFill>
              </a:rPr>
              <a:t>on_addr</a:t>
            </a:r>
            <a:r>
              <a:rPr lang="en-GB" sz="1200" dirty="0">
                <a:solidFill>
                  <a:schemeClr val="tx1"/>
                </a:solidFill>
              </a:rPr>
              <a:t>" for stateful application</a:t>
            </a:r>
          </a:p>
          <a:p>
            <a:pPr marL="685800" lvl="1" indent="-228600">
              <a:lnSpc>
                <a:spcPct val="150000"/>
              </a:lnSpc>
              <a:buFont typeface="Courier New" panose="02070309020205020404" pitchFamily="49" charset="0"/>
              <a:buChar char="o"/>
              <a:defRPr/>
            </a:pPr>
            <a:r>
              <a:rPr lang="en-GB" sz="1200" dirty="0">
                <a:solidFill>
                  <a:schemeClr val="tx1"/>
                </a:solidFill>
              </a:rPr>
              <a:t>TCP session affinity</a:t>
            </a:r>
          </a:p>
          <a:p>
            <a:pPr marL="685800" lvl="1" indent="-228600">
              <a:lnSpc>
                <a:spcPct val="150000"/>
              </a:lnSpc>
              <a:buFont typeface="Courier New" panose="02070309020205020404" pitchFamily="49" charset="0"/>
              <a:buChar char="o"/>
              <a:defRPr/>
            </a:pPr>
            <a:r>
              <a:rPr lang="en-GB" sz="1200" dirty="0">
                <a:solidFill>
                  <a:schemeClr val="tx1"/>
                </a:solidFill>
              </a:rPr>
              <a:t>one client is always connected to the same node</a:t>
            </a:r>
          </a:p>
        </p:txBody>
      </p:sp>
      <p:pic>
        <p:nvPicPr>
          <p:cNvPr id="4" name="farm-15">
            <a:hlinkClick r:id="" action="ppaction://media"/>
            <a:extLst>
              <a:ext uri="{FF2B5EF4-FFF2-40B4-BE49-F238E27FC236}">
                <a16:creationId xmlns:a16="http://schemas.microsoft.com/office/drawing/2014/main" id="{ECD9DF1A-0ED2-6C0C-8F54-71412405CE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51618" y="6364774"/>
            <a:ext cx="487363" cy="487363"/>
          </a:xfrm>
          <a:prstGeom prst="rect">
            <a:avLst/>
          </a:prstGeom>
        </p:spPr>
      </p:pic>
    </p:spTree>
    <p:extLst>
      <p:ext uri="{BB962C8B-B14F-4D97-AF65-F5344CB8AC3E}">
        <p14:creationId xmlns:p14="http://schemas.microsoft.com/office/powerpoint/2010/main" val="55604540"/>
      </p:ext>
    </p:extLst>
  </p:cSld>
  <p:clrMapOvr>
    <a:masterClrMapping/>
  </p:clrMapOvr>
  <mc:AlternateContent xmlns:mc="http://schemas.openxmlformats.org/markup-compatibility/2006" xmlns:p14="http://schemas.microsoft.com/office/powerpoint/2010/main">
    <mc:Choice Requires="p14">
      <p:transition spd="slow" p14:dur="2000" advTm="98000"/>
    </mc:Choice>
    <mc:Fallback xmlns="">
      <p:transition spd="slow" advTm="9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68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a:extLst>
              <a:ext uri="{FF2B5EF4-FFF2-40B4-BE49-F238E27FC236}">
                <a16:creationId xmlns:a16="http://schemas.microsoft.com/office/drawing/2014/main" id="{7179CF6F-5B8B-4A93-9DA8-EA522B9933B1}"/>
              </a:ext>
            </a:extLst>
          </p:cNvPr>
          <p:cNvSpPr>
            <a:spLocks noGrp="1"/>
          </p:cNvSpPr>
          <p:nvPr>
            <p:ph type="title"/>
          </p:nvPr>
        </p:nvSpPr>
        <p:spPr/>
        <p:txBody>
          <a:bodyPr/>
          <a:lstStyle/>
          <a:p>
            <a:r>
              <a:rPr lang="en-US" dirty="0"/>
              <a:t>Virtual IP address in different subnets</a:t>
            </a:r>
          </a:p>
        </p:txBody>
      </p:sp>
      <p:sp>
        <p:nvSpPr>
          <p:cNvPr id="3" name="Espace réservé du texte 2">
            <a:extLst>
              <a:ext uri="{FF2B5EF4-FFF2-40B4-BE49-F238E27FC236}">
                <a16:creationId xmlns:a16="http://schemas.microsoft.com/office/drawing/2014/main" id="{0E3161A2-E423-E166-282F-54D4E5018845}"/>
              </a:ext>
            </a:extLst>
          </p:cNvPr>
          <p:cNvSpPr>
            <a:spLocks noGrp="1"/>
          </p:cNvSpPr>
          <p:nvPr>
            <p:ph type="body" sz="quarter" idx="10"/>
          </p:nvPr>
        </p:nvSpPr>
        <p:spPr/>
        <p:txBody>
          <a:bodyPr/>
          <a:lstStyle/>
          <a:p>
            <a:endParaRPr lang="en-US" dirty="0"/>
          </a:p>
        </p:txBody>
      </p:sp>
      <p:sp>
        <p:nvSpPr>
          <p:cNvPr id="15" name="Légende : encadrée 14">
            <a:extLst>
              <a:ext uri="{FF2B5EF4-FFF2-40B4-BE49-F238E27FC236}">
                <a16:creationId xmlns:a16="http://schemas.microsoft.com/office/drawing/2014/main" id="{A0D377CE-9317-DEEF-927B-76BA305C6412}"/>
              </a:ext>
            </a:extLst>
          </p:cNvPr>
          <p:cNvSpPr/>
          <p:nvPr/>
        </p:nvSpPr>
        <p:spPr>
          <a:xfrm>
            <a:off x="1500321" y="3915379"/>
            <a:ext cx="4241589" cy="1508613"/>
          </a:xfrm>
          <a:prstGeom prst="borderCallout1">
            <a:avLst>
              <a:gd name="adj1" fmla="val 44333"/>
              <a:gd name="adj2" fmla="val 102083"/>
              <a:gd name="adj3" fmla="val 20523"/>
              <a:gd name="adj4" fmla="val 126331"/>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0" indent="0" algn="l">
              <a:lnSpc>
                <a:spcPct val="150000"/>
              </a:lnSpc>
              <a:buNone/>
            </a:pPr>
            <a:r>
              <a:rPr lang="en-US" sz="1200" dirty="0" err="1">
                <a:latin typeface="+mn-lt"/>
              </a:rPr>
              <a:t>SafeKit</a:t>
            </a:r>
            <a:r>
              <a:rPr lang="en-US" sz="1200" dirty="0">
                <a:latin typeface="+mn-lt"/>
              </a:rPr>
              <a:t> implements</a:t>
            </a:r>
          </a:p>
          <a:p>
            <a:pPr marL="171450" indent="-171450" algn="l">
              <a:lnSpc>
                <a:spcPct val="150000"/>
              </a:lnSpc>
              <a:buFont typeface="Courier New" panose="02070309020205020404" pitchFamily="49" charset="0"/>
              <a:buChar char="o"/>
            </a:pPr>
            <a:r>
              <a:rPr lang="en-US" sz="1200" dirty="0" err="1">
                <a:latin typeface="+mn-lt"/>
              </a:rPr>
              <a:t>Healthcheck</a:t>
            </a:r>
            <a:r>
              <a:rPr lang="en-US" sz="1200" dirty="0">
                <a:latin typeface="+mn-lt"/>
              </a:rPr>
              <a:t> = URL </a:t>
            </a:r>
            <a:r>
              <a:rPr lang="fr-FR" sz="1200" dirty="0">
                <a:latin typeface="+mn-lt"/>
                <a:cs typeface="Courier New" panose="02070309020205020404" pitchFamily="49" charset="0"/>
              </a:rPr>
              <a:t>/var/modules/AM/ready.txt</a:t>
            </a:r>
          </a:p>
          <a:p>
            <a:pPr marL="171450" indent="-171450" algn="l">
              <a:lnSpc>
                <a:spcPct val="150000"/>
              </a:lnSpc>
              <a:buFont typeface="Courier New" panose="02070309020205020404" pitchFamily="49" charset="0"/>
              <a:buChar char="o"/>
            </a:pPr>
            <a:r>
              <a:rPr lang="fr-FR" sz="1200" dirty="0">
                <a:solidFill>
                  <a:schemeClr val="accent1"/>
                </a:solidFill>
                <a:latin typeface="+mn-lt"/>
              </a:rPr>
              <a:t>OK</a:t>
            </a:r>
            <a:r>
              <a:rPr lang="fr-FR" sz="1200" dirty="0">
                <a:latin typeface="+mn-lt"/>
              </a:rPr>
              <a:t> if UP</a:t>
            </a:r>
          </a:p>
          <a:p>
            <a:pPr marL="171450" indent="-171450" algn="l">
              <a:lnSpc>
                <a:spcPct val="150000"/>
              </a:lnSpc>
              <a:buFont typeface="Courier New" panose="02070309020205020404" pitchFamily="49" charset="0"/>
              <a:buChar char="o"/>
            </a:pPr>
            <a:r>
              <a:rPr lang="fr-FR" sz="1200" dirty="0">
                <a:solidFill>
                  <a:schemeClr val="accent1"/>
                </a:solidFill>
                <a:latin typeface="+mn-lt"/>
              </a:rPr>
              <a:t>NOT FOUND</a:t>
            </a:r>
            <a:r>
              <a:rPr lang="fr-FR" sz="1200" dirty="0">
                <a:latin typeface="+mn-lt"/>
              </a:rPr>
              <a:t> </a:t>
            </a:r>
            <a:r>
              <a:rPr lang="fr-FR" sz="1200" dirty="0" err="1">
                <a:latin typeface="+mn-lt"/>
              </a:rPr>
              <a:t>otherwise</a:t>
            </a:r>
            <a:endParaRPr lang="fr-FR" sz="1200" dirty="0">
              <a:latin typeface="+mn-lt"/>
            </a:endParaRPr>
          </a:p>
        </p:txBody>
      </p:sp>
      <p:sp>
        <p:nvSpPr>
          <p:cNvPr id="73" name="Légende : encadrée 72">
            <a:extLst>
              <a:ext uri="{FF2B5EF4-FFF2-40B4-BE49-F238E27FC236}">
                <a16:creationId xmlns:a16="http://schemas.microsoft.com/office/drawing/2014/main" id="{25B6A500-9CB3-ACD3-2931-F4141B8BD762}"/>
              </a:ext>
            </a:extLst>
          </p:cNvPr>
          <p:cNvSpPr/>
          <p:nvPr/>
        </p:nvSpPr>
        <p:spPr>
          <a:xfrm>
            <a:off x="1500321" y="1984962"/>
            <a:ext cx="4241589" cy="1444037"/>
          </a:xfrm>
          <a:prstGeom prst="borderCallout1">
            <a:avLst>
              <a:gd name="adj1" fmla="val 44333"/>
              <a:gd name="adj2" fmla="val 102083"/>
              <a:gd name="adj3" fmla="val 48593"/>
              <a:gd name="adj4" fmla="val 128554"/>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0" indent="0" algn="l">
              <a:lnSpc>
                <a:spcPct val="150000"/>
              </a:lnSpc>
              <a:buNone/>
            </a:pPr>
            <a:r>
              <a:rPr lang="en-US" sz="1200" dirty="0">
                <a:latin typeface="+mn-lt"/>
              </a:rPr>
              <a:t>VIP is defined in the load balancer</a:t>
            </a:r>
          </a:p>
          <a:p>
            <a:pPr marL="171450" indent="-171450" algn="l">
              <a:lnSpc>
                <a:spcPct val="150000"/>
              </a:lnSpc>
              <a:buFont typeface="Courier New" panose="02070309020205020404" pitchFamily="49" charset="0"/>
              <a:buChar char="o"/>
            </a:pPr>
            <a:r>
              <a:rPr lang="en-US" sz="1200" dirty="0">
                <a:latin typeface="+mn-lt"/>
              </a:rPr>
              <a:t>Sends </a:t>
            </a:r>
            <a:r>
              <a:rPr lang="en-US" sz="1200" dirty="0" err="1">
                <a:latin typeface="+mn-lt"/>
              </a:rPr>
              <a:t>healthcheck</a:t>
            </a:r>
            <a:endParaRPr lang="en-US" sz="1200" dirty="0">
              <a:latin typeface="+mn-lt"/>
            </a:endParaRPr>
          </a:p>
          <a:p>
            <a:pPr marL="171450" indent="-171450" algn="l">
              <a:lnSpc>
                <a:spcPct val="150000"/>
              </a:lnSpc>
              <a:buFont typeface="Courier New" panose="02070309020205020404" pitchFamily="49" charset="0"/>
              <a:buChar char="o"/>
            </a:pPr>
            <a:r>
              <a:rPr lang="en-US" sz="1200" dirty="0">
                <a:latin typeface="+mn-lt"/>
              </a:rPr>
              <a:t>To the IP addresses of all nodes</a:t>
            </a:r>
          </a:p>
          <a:p>
            <a:pPr marL="171450" indent="-171450">
              <a:lnSpc>
                <a:spcPct val="150000"/>
              </a:lnSpc>
              <a:buFont typeface="Courier New" panose="02070309020205020404" pitchFamily="49" charset="0"/>
              <a:buChar char="o"/>
            </a:pPr>
            <a:r>
              <a:rPr lang="en-US" sz="1200" dirty="0"/>
              <a:t>Route the traffic according </a:t>
            </a:r>
            <a:r>
              <a:rPr lang="en-US" sz="1200" dirty="0" err="1"/>
              <a:t>healthchecks</a:t>
            </a:r>
            <a:endParaRPr lang="en-US" sz="1200" dirty="0">
              <a:latin typeface="+mn-lt"/>
            </a:endParaRPr>
          </a:p>
        </p:txBody>
      </p:sp>
      <p:cxnSp>
        <p:nvCxnSpPr>
          <p:cNvPr id="4" name="Connecteur : en angle 3">
            <a:extLst>
              <a:ext uri="{FF2B5EF4-FFF2-40B4-BE49-F238E27FC236}">
                <a16:creationId xmlns:a16="http://schemas.microsoft.com/office/drawing/2014/main" id="{0D39501A-1369-1BA2-1AE2-FB58DC37AA1F}"/>
              </a:ext>
            </a:extLst>
          </p:cNvPr>
          <p:cNvCxnSpPr>
            <a:cxnSpLocks/>
          </p:cNvCxnSpPr>
          <p:nvPr/>
        </p:nvCxnSpPr>
        <p:spPr>
          <a:xfrm rot="16200000" flipH="1">
            <a:off x="8745320" y="2602235"/>
            <a:ext cx="1201715" cy="318055"/>
          </a:xfrm>
          <a:prstGeom prst="bentConnector3">
            <a:avLst>
              <a:gd name="adj1" fmla="val 50000"/>
            </a:avLst>
          </a:prstGeom>
          <a:ln w="95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 name="Rectangle 33">
            <a:extLst>
              <a:ext uri="{FF2B5EF4-FFF2-40B4-BE49-F238E27FC236}">
                <a16:creationId xmlns:a16="http://schemas.microsoft.com/office/drawing/2014/main" id="{3E6FB78A-445E-EAB9-EE90-5A2EC631FD7C}"/>
              </a:ext>
            </a:extLst>
          </p:cNvPr>
          <p:cNvSpPr>
            <a:spLocks noChangeArrowheads="1"/>
          </p:cNvSpPr>
          <p:nvPr/>
        </p:nvSpPr>
        <p:spPr bwMode="auto">
          <a:xfrm>
            <a:off x="6400820" y="2184375"/>
            <a:ext cx="2590840" cy="184666"/>
          </a:xfrm>
          <a:prstGeom prst="rect">
            <a:avLst/>
          </a:prstGeom>
          <a:noFill/>
          <a:ln w="9525">
            <a:noFill/>
            <a:miter lim="800000"/>
            <a:headEnd/>
            <a:tailEnd/>
          </a:ln>
        </p:spPr>
        <p:txBody>
          <a:bodyPr wrap="square" lIns="0" tIns="0" rIns="0" bIns="0">
            <a:spAutoFit/>
          </a:bodyPr>
          <a:lstStyle/>
          <a:p>
            <a:pPr algn="ctr" eaLnBrk="0" hangingPunct="0"/>
            <a:r>
              <a:rPr lang="en-US" sz="1200" dirty="0">
                <a:solidFill>
                  <a:schemeClr val="accent2"/>
                </a:solidFill>
              </a:rPr>
              <a:t>VIP @</a:t>
            </a:r>
            <a:endParaRPr lang="en-US" sz="1200" dirty="0"/>
          </a:p>
        </p:txBody>
      </p:sp>
      <p:cxnSp>
        <p:nvCxnSpPr>
          <p:cNvPr id="6" name="Connecteur : en angle 5">
            <a:extLst>
              <a:ext uri="{FF2B5EF4-FFF2-40B4-BE49-F238E27FC236}">
                <a16:creationId xmlns:a16="http://schemas.microsoft.com/office/drawing/2014/main" id="{9EF5FB44-7B36-161C-3F41-6817E8A0D3A3}"/>
              </a:ext>
            </a:extLst>
          </p:cNvPr>
          <p:cNvCxnSpPr>
            <a:cxnSpLocks/>
          </p:cNvCxnSpPr>
          <p:nvPr/>
        </p:nvCxnSpPr>
        <p:spPr>
          <a:xfrm rot="5400000">
            <a:off x="7195292" y="2595634"/>
            <a:ext cx="1201715" cy="318055"/>
          </a:xfrm>
          <a:prstGeom prst="bentConnector3">
            <a:avLst>
              <a:gd name="adj1" fmla="val 50000"/>
            </a:avLst>
          </a:prstGeom>
          <a:ln w="952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33">
            <a:extLst>
              <a:ext uri="{FF2B5EF4-FFF2-40B4-BE49-F238E27FC236}">
                <a16:creationId xmlns:a16="http://schemas.microsoft.com/office/drawing/2014/main" id="{23421D92-A9D8-6DFF-1F40-73D43F908DFE}"/>
              </a:ext>
            </a:extLst>
          </p:cNvPr>
          <p:cNvSpPr>
            <a:spLocks noChangeArrowheads="1"/>
          </p:cNvSpPr>
          <p:nvPr/>
        </p:nvSpPr>
        <p:spPr bwMode="auto">
          <a:xfrm>
            <a:off x="6326757" y="3448455"/>
            <a:ext cx="2590840" cy="184666"/>
          </a:xfrm>
          <a:prstGeom prst="rect">
            <a:avLst/>
          </a:prstGeom>
          <a:noFill/>
          <a:ln w="9525">
            <a:noFill/>
            <a:miter lim="800000"/>
            <a:headEnd/>
            <a:tailEnd/>
          </a:ln>
        </p:spPr>
        <p:txBody>
          <a:bodyPr wrap="square" lIns="0" tIns="0" rIns="0" bIns="0">
            <a:spAutoFit/>
          </a:bodyPr>
          <a:lstStyle/>
          <a:p>
            <a:pPr algn="ctr" eaLnBrk="0" hangingPunct="0"/>
            <a:r>
              <a:rPr lang="en-US" sz="1200" b="1" dirty="0">
                <a:solidFill>
                  <a:srgbClr val="FF6D43"/>
                </a:solidFill>
              </a:rPr>
              <a:t>OK</a:t>
            </a:r>
            <a:endParaRPr lang="en-US" sz="1200" dirty="0">
              <a:solidFill>
                <a:srgbClr val="FF6D43"/>
              </a:solidFill>
            </a:endParaRPr>
          </a:p>
        </p:txBody>
      </p:sp>
      <p:sp>
        <p:nvSpPr>
          <p:cNvPr id="8" name="Rectangle : coins arrondis 7">
            <a:extLst>
              <a:ext uri="{FF2B5EF4-FFF2-40B4-BE49-F238E27FC236}">
                <a16:creationId xmlns:a16="http://schemas.microsoft.com/office/drawing/2014/main" id="{9B267A4B-3627-A64D-52FE-086C5D032F42}"/>
              </a:ext>
            </a:extLst>
          </p:cNvPr>
          <p:cNvSpPr/>
          <p:nvPr/>
        </p:nvSpPr>
        <p:spPr>
          <a:xfrm>
            <a:off x="7705463" y="2522002"/>
            <a:ext cx="1726524" cy="533912"/>
          </a:xfrm>
          <a:prstGeom prst="roundRect">
            <a:avLst/>
          </a:prstGeom>
          <a:solidFill>
            <a:schemeClr val="bg1"/>
          </a:solidFill>
          <a:ln w="952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200" dirty="0">
                <a:solidFill>
                  <a:srgbClr val="FF6D43"/>
                </a:solidFill>
              </a:rPr>
              <a:t>Load-balancer with </a:t>
            </a:r>
            <a:r>
              <a:rPr lang="en-GB" sz="1200" dirty="0" err="1">
                <a:solidFill>
                  <a:srgbClr val="FF6D43"/>
                </a:solidFill>
              </a:rPr>
              <a:t>healthcheck</a:t>
            </a:r>
            <a:endParaRPr lang="en-GB" sz="1200" dirty="0">
              <a:solidFill>
                <a:srgbClr val="FF6D43"/>
              </a:solidFill>
            </a:endParaRPr>
          </a:p>
        </p:txBody>
      </p:sp>
      <p:sp>
        <p:nvSpPr>
          <p:cNvPr id="9" name="Rectangle 33">
            <a:extLst>
              <a:ext uri="{FF2B5EF4-FFF2-40B4-BE49-F238E27FC236}">
                <a16:creationId xmlns:a16="http://schemas.microsoft.com/office/drawing/2014/main" id="{B50AE360-7653-9679-A281-7D9DAA15EFB3}"/>
              </a:ext>
            </a:extLst>
          </p:cNvPr>
          <p:cNvSpPr>
            <a:spLocks noChangeArrowheads="1"/>
          </p:cNvSpPr>
          <p:nvPr/>
        </p:nvSpPr>
        <p:spPr bwMode="auto">
          <a:xfrm>
            <a:off x="8244425" y="2212448"/>
            <a:ext cx="2590840" cy="184666"/>
          </a:xfrm>
          <a:prstGeom prst="rect">
            <a:avLst/>
          </a:prstGeom>
          <a:noFill/>
          <a:ln w="9525">
            <a:noFill/>
            <a:miter lim="800000"/>
            <a:headEnd/>
            <a:tailEnd/>
          </a:ln>
        </p:spPr>
        <p:txBody>
          <a:bodyPr wrap="square" lIns="0" tIns="0" rIns="0" bIns="0">
            <a:spAutoFit/>
          </a:bodyPr>
          <a:lstStyle/>
          <a:p>
            <a:pPr algn="ctr" eaLnBrk="0" hangingPunct="0"/>
            <a:r>
              <a:rPr lang="en-US" sz="1200" dirty="0">
                <a:solidFill>
                  <a:schemeClr val="accent2"/>
                </a:solidFill>
              </a:rPr>
              <a:t>VIP @</a:t>
            </a:r>
            <a:endParaRPr lang="en-US" sz="1200" dirty="0"/>
          </a:p>
        </p:txBody>
      </p:sp>
      <p:sp>
        <p:nvSpPr>
          <p:cNvPr id="10" name="Rectangle 33">
            <a:extLst>
              <a:ext uri="{FF2B5EF4-FFF2-40B4-BE49-F238E27FC236}">
                <a16:creationId xmlns:a16="http://schemas.microsoft.com/office/drawing/2014/main" id="{4E07D646-47FA-CDF8-0050-6AB9B618C5A2}"/>
              </a:ext>
            </a:extLst>
          </p:cNvPr>
          <p:cNvSpPr>
            <a:spLocks noChangeArrowheads="1"/>
          </p:cNvSpPr>
          <p:nvPr/>
        </p:nvSpPr>
        <p:spPr bwMode="auto">
          <a:xfrm>
            <a:off x="8317855" y="3448455"/>
            <a:ext cx="2391656" cy="184666"/>
          </a:xfrm>
          <a:prstGeom prst="rect">
            <a:avLst/>
          </a:prstGeom>
          <a:noFill/>
          <a:ln w="9525">
            <a:noFill/>
            <a:miter lim="800000"/>
            <a:headEnd/>
            <a:tailEnd/>
          </a:ln>
        </p:spPr>
        <p:txBody>
          <a:bodyPr wrap="square" lIns="0" tIns="0" rIns="0" bIns="0">
            <a:spAutoFit/>
          </a:bodyPr>
          <a:lstStyle/>
          <a:p>
            <a:pPr algn="ctr" eaLnBrk="0" hangingPunct="0"/>
            <a:r>
              <a:rPr lang="en-US" sz="1200" b="1" dirty="0">
                <a:solidFill>
                  <a:srgbClr val="FF6D43"/>
                </a:solidFill>
              </a:rPr>
              <a:t>OK</a:t>
            </a:r>
          </a:p>
        </p:txBody>
      </p:sp>
      <p:cxnSp>
        <p:nvCxnSpPr>
          <p:cNvPr id="12" name="Connecteur droit avec flèche 11">
            <a:extLst>
              <a:ext uri="{FF2B5EF4-FFF2-40B4-BE49-F238E27FC236}">
                <a16:creationId xmlns:a16="http://schemas.microsoft.com/office/drawing/2014/main" id="{861DCD9E-3EF9-4B76-FF44-3009D5ECF96B}"/>
              </a:ext>
            </a:extLst>
          </p:cNvPr>
          <p:cNvCxnSpPr>
            <a:cxnSpLocks/>
          </p:cNvCxnSpPr>
          <p:nvPr/>
        </p:nvCxnSpPr>
        <p:spPr>
          <a:xfrm>
            <a:off x="7604664" y="4877293"/>
            <a:ext cx="0" cy="336000"/>
          </a:xfrm>
          <a:prstGeom prst="straightConnector1">
            <a:avLst/>
          </a:prstGeom>
          <a:ln w="9525">
            <a:solidFill>
              <a:srgbClr val="000000"/>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3" name="Connecteur droit avec flèche 12">
            <a:extLst>
              <a:ext uri="{FF2B5EF4-FFF2-40B4-BE49-F238E27FC236}">
                <a16:creationId xmlns:a16="http://schemas.microsoft.com/office/drawing/2014/main" id="{47EFA067-8266-C7C3-98C7-1704468563A4}"/>
              </a:ext>
            </a:extLst>
          </p:cNvPr>
          <p:cNvCxnSpPr>
            <a:cxnSpLocks/>
          </p:cNvCxnSpPr>
          <p:nvPr/>
        </p:nvCxnSpPr>
        <p:spPr>
          <a:xfrm>
            <a:off x="9520579" y="4877293"/>
            <a:ext cx="0" cy="336000"/>
          </a:xfrm>
          <a:prstGeom prst="straightConnector1">
            <a:avLst/>
          </a:prstGeom>
          <a:ln w="9525">
            <a:solidFill>
              <a:schemeClr val="tx2"/>
            </a:solidFill>
            <a:prstDash val="dash"/>
            <a:tailEnd type="stealth"/>
          </a:ln>
        </p:spPr>
        <p:style>
          <a:lnRef idx="1">
            <a:schemeClr val="accent1"/>
          </a:lnRef>
          <a:fillRef idx="0">
            <a:schemeClr val="accent1"/>
          </a:fillRef>
          <a:effectRef idx="0">
            <a:schemeClr val="accent1"/>
          </a:effectRef>
          <a:fontRef idx="minor">
            <a:schemeClr val="tx1"/>
          </a:fontRef>
        </p:style>
      </p:cxnSp>
      <p:pic>
        <p:nvPicPr>
          <p:cNvPr id="16" name="Graphique 15" descr="Ordinateur avec un remplissage uni">
            <a:extLst>
              <a:ext uri="{FF2B5EF4-FFF2-40B4-BE49-F238E27FC236}">
                <a16:creationId xmlns:a16="http://schemas.microsoft.com/office/drawing/2014/main" id="{FB8B9FD6-AF76-02FA-5DD8-FD876F8872A2}"/>
              </a:ext>
            </a:extLst>
          </p:cNvPr>
          <p:cNvPicPr>
            <a:picLocks noChangeAspect="1"/>
          </p:cNvPicPr>
          <p:nvPr/>
        </p:nvPicPr>
        <p:blipFill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67264" t="19370" b="19565"/>
          <a:stretch/>
        </p:blipFill>
        <p:spPr>
          <a:xfrm>
            <a:off x="7274922" y="3637786"/>
            <a:ext cx="678500" cy="1265657"/>
          </a:xfrm>
          <a:prstGeom prst="rect">
            <a:avLst/>
          </a:prstGeom>
        </p:spPr>
      </p:pic>
      <p:grpSp>
        <p:nvGrpSpPr>
          <p:cNvPr id="17" name="Groupe 16">
            <a:extLst>
              <a:ext uri="{FF2B5EF4-FFF2-40B4-BE49-F238E27FC236}">
                <a16:creationId xmlns:a16="http://schemas.microsoft.com/office/drawing/2014/main" id="{57DB6FF8-9C6E-9472-F9DB-FF9DAA75BE05}"/>
              </a:ext>
            </a:extLst>
          </p:cNvPr>
          <p:cNvGrpSpPr/>
          <p:nvPr/>
        </p:nvGrpSpPr>
        <p:grpSpPr>
          <a:xfrm>
            <a:off x="7170945" y="5085252"/>
            <a:ext cx="853440" cy="853440"/>
            <a:chOff x="1515832" y="3942987"/>
            <a:chExt cx="640080" cy="640080"/>
          </a:xfrm>
        </p:grpSpPr>
        <p:pic>
          <p:nvPicPr>
            <p:cNvPr id="49" name="Graphique 48" descr="Flèche en cercle contour">
              <a:extLst>
                <a:ext uri="{FF2B5EF4-FFF2-40B4-BE49-F238E27FC236}">
                  <a16:creationId xmlns:a16="http://schemas.microsoft.com/office/drawing/2014/main" id="{00974B7A-45D0-8DEB-77BB-46F7C2AE884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15832" y="3942987"/>
              <a:ext cx="640080" cy="640080"/>
            </a:xfrm>
            <a:prstGeom prst="rect">
              <a:avLst/>
            </a:prstGeom>
          </p:spPr>
        </p:pic>
        <p:sp>
          <p:nvSpPr>
            <p:cNvPr id="74" name="Rectangle 33">
              <a:extLst>
                <a:ext uri="{FF2B5EF4-FFF2-40B4-BE49-F238E27FC236}">
                  <a16:creationId xmlns:a16="http://schemas.microsoft.com/office/drawing/2014/main" id="{8118FFDC-EB35-FC54-ABEE-6349B943B6F3}"/>
                </a:ext>
              </a:extLst>
            </p:cNvPr>
            <p:cNvSpPr>
              <a:spLocks noChangeArrowheads="1"/>
            </p:cNvSpPr>
            <p:nvPr/>
          </p:nvSpPr>
          <p:spPr bwMode="auto">
            <a:xfrm>
              <a:off x="1714247" y="4189226"/>
              <a:ext cx="391061" cy="12695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eaLnBrk="0" hangingPunct="0"/>
              <a:r>
                <a:rPr lang="en-US" sz="1100" dirty="0" err="1">
                  <a:solidFill>
                    <a:srgbClr val="000000"/>
                  </a:solidFill>
                </a:rPr>
                <a:t>appli</a:t>
              </a:r>
              <a:endParaRPr lang="en-US" sz="1100" dirty="0">
                <a:solidFill>
                  <a:srgbClr val="000000"/>
                </a:solidFill>
              </a:endParaRPr>
            </a:p>
          </p:txBody>
        </p:sp>
      </p:grpSp>
      <p:grpSp>
        <p:nvGrpSpPr>
          <p:cNvPr id="18" name="Groupe 17">
            <a:extLst>
              <a:ext uri="{FF2B5EF4-FFF2-40B4-BE49-F238E27FC236}">
                <a16:creationId xmlns:a16="http://schemas.microsoft.com/office/drawing/2014/main" id="{9C08CC68-4A00-CCBF-C405-F43A616BCCB3}"/>
              </a:ext>
            </a:extLst>
          </p:cNvPr>
          <p:cNvGrpSpPr/>
          <p:nvPr/>
        </p:nvGrpSpPr>
        <p:grpSpPr>
          <a:xfrm>
            <a:off x="9079746" y="5062688"/>
            <a:ext cx="853440" cy="853440"/>
            <a:chOff x="1515832" y="3942987"/>
            <a:chExt cx="640080" cy="640080"/>
          </a:xfrm>
        </p:grpSpPr>
        <p:pic>
          <p:nvPicPr>
            <p:cNvPr id="42" name="Graphique 41" descr="Flèche en cercle contour">
              <a:extLst>
                <a:ext uri="{FF2B5EF4-FFF2-40B4-BE49-F238E27FC236}">
                  <a16:creationId xmlns:a16="http://schemas.microsoft.com/office/drawing/2014/main" id="{2A3A1F89-507F-53C9-E924-5A067DA30AF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15832" y="3942987"/>
              <a:ext cx="640080" cy="640080"/>
            </a:xfrm>
            <a:prstGeom prst="rect">
              <a:avLst/>
            </a:prstGeom>
          </p:spPr>
        </p:pic>
        <p:sp>
          <p:nvSpPr>
            <p:cNvPr id="48" name="Rectangle 33">
              <a:extLst>
                <a:ext uri="{FF2B5EF4-FFF2-40B4-BE49-F238E27FC236}">
                  <a16:creationId xmlns:a16="http://schemas.microsoft.com/office/drawing/2014/main" id="{105AB5B8-FCA0-62BA-260D-E3009F7A0F12}"/>
                </a:ext>
              </a:extLst>
            </p:cNvPr>
            <p:cNvSpPr>
              <a:spLocks noChangeArrowheads="1"/>
            </p:cNvSpPr>
            <p:nvPr/>
          </p:nvSpPr>
          <p:spPr bwMode="auto">
            <a:xfrm>
              <a:off x="1721701" y="4189226"/>
              <a:ext cx="391061" cy="12695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eaLnBrk="0" hangingPunct="0"/>
              <a:r>
                <a:rPr lang="en-US" sz="1100" dirty="0" err="1">
                  <a:solidFill>
                    <a:srgbClr val="000000"/>
                  </a:solidFill>
                </a:rPr>
                <a:t>appli</a:t>
              </a:r>
              <a:endParaRPr lang="en-US" sz="1100" dirty="0">
                <a:solidFill>
                  <a:srgbClr val="000000"/>
                </a:solidFill>
              </a:endParaRPr>
            </a:p>
          </p:txBody>
        </p:sp>
      </p:grpSp>
      <p:pic>
        <p:nvPicPr>
          <p:cNvPr id="21" name="Graphique 20" descr="Ordinateur avec un remplissage uni">
            <a:extLst>
              <a:ext uri="{FF2B5EF4-FFF2-40B4-BE49-F238E27FC236}">
                <a16:creationId xmlns:a16="http://schemas.microsoft.com/office/drawing/2014/main" id="{6A6A2140-9547-2B3C-3A05-4833EB808DC7}"/>
              </a:ext>
            </a:extLst>
          </p:cNvPr>
          <p:cNvPicPr>
            <a:picLocks noChangeAspect="1"/>
          </p:cNvPicPr>
          <p:nvPr/>
        </p:nvPicPr>
        <p:blipFill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67264" t="19370" b="19565"/>
          <a:stretch/>
        </p:blipFill>
        <p:spPr>
          <a:xfrm>
            <a:off x="9199641" y="3637786"/>
            <a:ext cx="678500" cy="1265657"/>
          </a:xfrm>
          <a:prstGeom prst="rect">
            <a:avLst/>
          </a:prstGeom>
        </p:spPr>
      </p:pic>
      <p:grpSp>
        <p:nvGrpSpPr>
          <p:cNvPr id="23" name="Groupe 22">
            <a:extLst>
              <a:ext uri="{FF2B5EF4-FFF2-40B4-BE49-F238E27FC236}">
                <a16:creationId xmlns:a16="http://schemas.microsoft.com/office/drawing/2014/main" id="{B0EE698E-E1C7-B12A-3961-B5F4ACAE8C95}"/>
              </a:ext>
            </a:extLst>
          </p:cNvPr>
          <p:cNvGrpSpPr/>
          <p:nvPr/>
        </p:nvGrpSpPr>
        <p:grpSpPr>
          <a:xfrm>
            <a:off x="7333809" y="1443350"/>
            <a:ext cx="1263355" cy="717404"/>
            <a:chOff x="952628" y="1105315"/>
            <a:chExt cx="1263355" cy="717404"/>
          </a:xfrm>
        </p:grpSpPr>
        <p:pic>
          <p:nvPicPr>
            <p:cNvPr id="29" name="Graphique 28" descr="Ordinateur avec un remplissage uni">
              <a:extLst>
                <a:ext uri="{FF2B5EF4-FFF2-40B4-BE49-F238E27FC236}">
                  <a16:creationId xmlns:a16="http://schemas.microsoft.com/office/drawing/2014/main" id="{589DF7AE-067D-E913-E6F0-A52F6263E019}"/>
                </a:ext>
              </a:extLst>
            </p:cNvPr>
            <p:cNvPicPr>
              <a:picLocks noChangeAspect="1"/>
            </p:cNvPicPr>
            <p:nvPr/>
          </p:nvPicPr>
          <p:blipFill rotWithShape="1">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l="67264" t="19370" b="19565"/>
            <a:stretch/>
          </p:blipFill>
          <p:spPr>
            <a:xfrm>
              <a:off x="1351285" y="1105315"/>
              <a:ext cx="495824" cy="717404"/>
            </a:xfrm>
            <a:prstGeom prst="rect">
              <a:avLst/>
            </a:prstGeom>
          </p:spPr>
        </p:pic>
        <p:sp>
          <p:nvSpPr>
            <p:cNvPr id="31" name="Rectangle 30">
              <a:extLst>
                <a:ext uri="{FF2B5EF4-FFF2-40B4-BE49-F238E27FC236}">
                  <a16:creationId xmlns:a16="http://schemas.microsoft.com/office/drawing/2014/main" id="{400C4EF3-47D7-87B2-7191-CE692D3CBF55}"/>
                </a:ext>
              </a:extLst>
            </p:cNvPr>
            <p:cNvSpPr>
              <a:spLocks noChangeArrowheads="1"/>
            </p:cNvSpPr>
            <p:nvPr/>
          </p:nvSpPr>
          <p:spPr bwMode="auto">
            <a:xfrm>
              <a:off x="952628" y="1430607"/>
              <a:ext cx="1263355" cy="138499"/>
            </a:xfrm>
            <a:prstGeom prst="rect">
              <a:avLst/>
            </a:prstGeom>
            <a:noFill/>
            <a:ln w="9525">
              <a:noFill/>
              <a:miter lim="800000"/>
              <a:headEnd/>
              <a:tailEnd/>
            </a:ln>
          </p:spPr>
          <p:txBody>
            <a:bodyPr wrap="square" lIns="0" tIns="0" rIns="0" bIns="0">
              <a:spAutoFit/>
            </a:bodyPr>
            <a:lstStyle/>
            <a:p>
              <a:pPr algn="ctr" eaLnBrk="0" hangingPunct="0"/>
              <a:r>
                <a:rPr lang="en-US" sz="900" dirty="0"/>
                <a:t>Client1</a:t>
              </a:r>
            </a:p>
          </p:txBody>
        </p:sp>
      </p:grpSp>
      <p:grpSp>
        <p:nvGrpSpPr>
          <p:cNvPr id="26" name="Groupe 25">
            <a:extLst>
              <a:ext uri="{FF2B5EF4-FFF2-40B4-BE49-F238E27FC236}">
                <a16:creationId xmlns:a16="http://schemas.microsoft.com/office/drawing/2014/main" id="{5D064173-8CC5-6EC0-A42D-871AA6C667C1}"/>
              </a:ext>
            </a:extLst>
          </p:cNvPr>
          <p:cNvGrpSpPr/>
          <p:nvPr/>
        </p:nvGrpSpPr>
        <p:grpSpPr>
          <a:xfrm>
            <a:off x="8730718" y="1434771"/>
            <a:ext cx="933813" cy="725983"/>
            <a:chOff x="1332246" y="1930821"/>
            <a:chExt cx="947516" cy="949243"/>
          </a:xfrm>
        </p:grpSpPr>
        <p:pic>
          <p:nvPicPr>
            <p:cNvPr id="27" name="Graphique 26" descr="Ordinateur avec un remplissage uni">
              <a:extLst>
                <a:ext uri="{FF2B5EF4-FFF2-40B4-BE49-F238E27FC236}">
                  <a16:creationId xmlns:a16="http://schemas.microsoft.com/office/drawing/2014/main" id="{85AC825C-9D12-2B94-893A-B2AD2EC95160}"/>
                </a:ext>
              </a:extLst>
            </p:cNvPr>
            <p:cNvPicPr>
              <a:picLocks noChangeAspect="1"/>
            </p:cNvPicPr>
            <p:nvPr/>
          </p:nvPicPr>
          <p:blipFill rotWithShape="1">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l="67264" t="19370" b="19565"/>
            <a:stretch/>
          </p:blipFill>
          <p:spPr>
            <a:xfrm>
              <a:off x="1551711" y="1930821"/>
              <a:ext cx="508875" cy="949243"/>
            </a:xfrm>
            <a:prstGeom prst="rect">
              <a:avLst/>
            </a:prstGeom>
          </p:spPr>
        </p:pic>
        <p:sp>
          <p:nvSpPr>
            <p:cNvPr id="28" name="Rectangle 33">
              <a:extLst>
                <a:ext uri="{FF2B5EF4-FFF2-40B4-BE49-F238E27FC236}">
                  <a16:creationId xmlns:a16="http://schemas.microsoft.com/office/drawing/2014/main" id="{4DF710A5-2939-BEF7-C5F8-6CF09AC28AAE}"/>
                </a:ext>
              </a:extLst>
            </p:cNvPr>
            <p:cNvSpPr>
              <a:spLocks noChangeArrowheads="1"/>
            </p:cNvSpPr>
            <p:nvPr/>
          </p:nvSpPr>
          <p:spPr bwMode="auto">
            <a:xfrm>
              <a:off x="1332246" y="2359182"/>
              <a:ext cx="947516" cy="140958"/>
            </a:xfrm>
            <a:prstGeom prst="rect">
              <a:avLst/>
            </a:prstGeom>
            <a:noFill/>
            <a:ln w="9525">
              <a:noFill/>
              <a:miter lim="800000"/>
              <a:headEnd/>
              <a:tailEnd/>
            </a:ln>
          </p:spPr>
          <p:txBody>
            <a:bodyPr wrap="square" lIns="0" tIns="0" rIns="0" bIns="0">
              <a:spAutoFit/>
            </a:bodyPr>
            <a:lstStyle/>
            <a:p>
              <a:pPr algn="ctr" eaLnBrk="0" hangingPunct="0"/>
              <a:r>
                <a:rPr lang="en-US" sz="900" dirty="0"/>
                <a:t>Client2</a:t>
              </a:r>
            </a:p>
          </p:txBody>
        </p:sp>
      </p:grpSp>
      <p:grpSp>
        <p:nvGrpSpPr>
          <p:cNvPr id="14" name="Groupe 13">
            <a:extLst>
              <a:ext uri="{FF2B5EF4-FFF2-40B4-BE49-F238E27FC236}">
                <a16:creationId xmlns:a16="http://schemas.microsoft.com/office/drawing/2014/main" id="{715B494F-45C7-68C2-261F-BC480129BB74}"/>
              </a:ext>
            </a:extLst>
          </p:cNvPr>
          <p:cNvGrpSpPr/>
          <p:nvPr/>
        </p:nvGrpSpPr>
        <p:grpSpPr>
          <a:xfrm>
            <a:off x="7347869" y="4238546"/>
            <a:ext cx="532800" cy="538608"/>
            <a:chOff x="7461099" y="4056485"/>
            <a:chExt cx="532800" cy="538608"/>
          </a:xfrm>
        </p:grpSpPr>
        <p:grpSp>
          <p:nvGrpSpPr>
            <p:cNvPr id="20" name="Groupe 19">
              <a:extLst>
                <a:ext uri="{FF2B5EF4-FFF2-40B4-BE49-F238E27FC236}">
                  <a16:creationId xmlns:a16="http://schemas.microsoft.com/office/drawing/2014/main" id="{6AB86AF0-5CAE-F1BD-FB8F-BFF7C06144CE}"/>
                </a:ext>
              </a:extLst>
            </p:cNvPr>
            <p:cNvGrpSpPr/>
            <p:nvPr/>
          </p:nvGrpSpPr>
          <p:grpSpPr>
            <a:xfrm>
              <a:off x="7461099" y="4056485"/>
              <a:ext cx="532800" cy="538608"/>
              <a:chOff x="3605481" y="1185813"/>
              <a:chExt cx="662576" cy="711834"/>
            </a:xfrm>
            <a:solidFill>
              <a:schemeClr val="bg1"/>
            </a:solidFill>
          </p:grpSpPr>
          <p:sp>
            <p:nvSpPr>
              <p:cNvPr id="25" name="Rectangle 24">
                <a:extLst>
                  <a:ext uri="{FF2B5EF4-FFF2-40B4-BE49-F238E27FC236}">
                    <a16:creationId xmlns:a16="http://schemas.microsoft.com/office/drawing/2014/main" id="{C06FFA3D-888B-51F4-BAD4-086525096076}"/>
                  </a:ext>
                </a:extLst>
              </p:cNvPr>
              <p:cNvSpPr/>
              <p:nvPr/>
            </p:nvSpPr>
            <p:spPr>
              <a:xfrm>
                <a:off x="3605481" y="1185813"/>
                <a:ext cx="662576" cy="711834"/>
              </a:xfrm>
              <a:prstGeom prst="rect">
                <a:avLst/>
              </a:prstGeom>
              <a:grp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30" name="Rectangle 29">
                <a:extLst>
                  <a:ext uri="{FF2B5EF4-FFF2-40B4-BE49-F238E27FC236}">
                    <a16:creationId xmlns:a16="http://schemas.microsoft.com/office/drawing/2014/main" id="{EAF57876-D537-3F97-5B57-AB56B1071275}"/>
                  </a:ext>
                </a:extLst>
              </p:cNvPr>
              <p:cNvSpPr>
                <a:spLocks noChangeArrowheads="1"/>
              </p:cNvSpPr>
              <p:nvPr/>
            </p:nvSpPr>
            <p:spPr bwMode="auto">
              <a:xfrm>
                <a:off x="3661582" y="1712981"/>
                <a:ext cx="547663" cy="16270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b="1" dirty="0">
                    <a:latin typeface="Montserrat" panose="00000500000000000000" pitchFamily="2" charset="0"/>
                  </a:rPr>
                  <a:t>UP</a:t>
                </a:r>
              </a:p>
            </p:txBody>
          </p:sp>
          <p:sp>
            <p:nvSpPr>
              <p:cNvPr id="43" name="Rectangle 42">
                <a:extLst>
                  <a:ext uri="{FF2B5EF4-FFF2-40B4-BE49-F238E27FC236}">
                    <a16:creationId xmlns:a16="http://schemas.microsoft.com/office/drawing/2014/main" id="{BDAE91A1-995C-F78B-5BAE-73B33A481DCA}"/>
                  </a:ext>
                </a:extLst>
              </p:cNvPr>
              <p:cNvSpPr>
                <a:spLocks noChangeArrowheads="1"/>
              </p:cNvSpPr>
              <p:nvPr/>
            </p:nvSpPr>
            <p:spPr bwMode="auto">
              <a:xfrm>
                <a:off x="3645953" y="1218520"/>
                <a:ext cx="547663" cy="1220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600" dirty="0">
                    <a:solidFill>
                      <a:srgbClr val="2E7D48"/>
                    </a:solidFill>
                    <a:latin typeface="Montserrat" panose="00000500000000000000" pitchFamily="2" charset="0"/>
                  </a:rPr>
                  <a:t>Ready</a:t>
                </a:r>
              </a:p>
            </p:txBody>
          </p:sp>
        </p:grpSp>
        <p:pic>
          <p:nvPicPr>
            <p:cNvPr id="24" name="Graphique 23">
              <a:extLst>
                <a:ext uri="{FF2B5EF4-FFF2-40B4-BE49-F238E27FC236}">
                  <a16:creationId xmlns:a16="http://schemas.microsoft.com/office/drawing/2014/main" id="{6E304FDF-6CB7-AF6E-2F00-D75D9E1FAA7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551234" y="4156885"/>
              <a:ext cx="345940" cy="345940"/>
            </a:xfrm>
            <a:prstGeom prst="rect">
              <a:avLst/>
            </a:prstGeom>
          </p:spPr>
        </p:pic>
      </p:grpSp>
      <p:grpSp>
        <p:nvGrpSpPr>
          <p:cNvPr id="44" name="Groupe 43">
            <a:extLst>
              <a:ext uri="{FF2B5EF4-FFF2-40B4-BE49-F238E27FC236}">
                <a16:creationId xmlns:a16="http://schemas.microsoft.com/office/drawing/2014/main" id="{05C44FA1-9C53-B7C6-3D72-B8D56020A0BA}"/>
              </a:ext>
            </a:extLst>
          </p:cNvPr>
          <p:cNvGrpSpPr/>
          <p:nvPr/>
        </p:nvGrpSpPr>
        <p:grpSpPr>
          <a:xfrm>
            <a:off x="9272491" y="4257569"/>
            <a:ext cx="532800" cy="538608"/>
            <a:chOff x="7461099" y="4056485"/>
            <a:chExt cx="532800" cy="538608"/>
          </a:xfrm>
        </p:grpSpPr>
        <p:grpSp>
          <p:nvGrpSpPr>
            <p:cNvPr id="45" name="Groupe 44">
              <a:extLst>
                <a:ext uri="{FF2B5EF4-FFF2-40B4-BE49-F238E27FC236}">
                  <a16:creationId xmlns:a16="http://schemas.microsoft.com/office/drawing/2014/main" id="{B39C4EA4-6435-5FC7-20D9-145EE9113E01}"/>
                </a:ext>
              </a:extLst>
            </p:cNvPr>
            <p:cNvGrpSpPr/>
            <p:nvPr/>
          </p:nvGrpSpPr>
          <p:grpSpPr>
            <a:xfrm>
              <a:off x="7461099" y="4056485"/>
              <a:ext cx="532800" cy="538608"/>
              <a:chOff x="3605481" y="1185813"/>
              <a:chExt cx="662576" cy="711834"/>
            </a:xfrm>
            <a:solidFill>
              <a:schemeClr val="bg1"/>
            </a:solidFill>
          </p:grpSpPr>
          <p:sp>
            <p:nvSpPr>
              <p:cNvPr id="47" name="Rectangle 46">
                <a:extLst>
                  <a:ext uri="{FF2B5EF4-FFF2-40B4-BE49-F238E27FC236}">
                    <a16:creationId xmlns:a16="http://schemas.microsoft.com/office/drawing/2014/main" id="{BB2478F0-4219-ADA9-3776-B5E6C0F6E44E}"/>
                  </a:ext>
                </a:extLst>
              </p:cNvPr>
              <p:cNvSpPr/>
              <p:nvPr/>
            </p:nvSpPr>
            <p:spPr>
              <a:xfrm>
                <a:off x="3605481" y="1185813"/>
                <a:ext cx="662576" cy="711834"/>
              </a:xfrm>
              <a:prstGeom prst="rect">
                <a:avLst/>
              </a:prstGeom>
              <a:grp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50" name="Rectangle 49">
                <a:extLst>
                  <a:ext uri="{FF2B5EF4-FFF2-40B4-BE49-F238E27FC236}">
                    <a16:creationId xmlns:a16="http://schemas.microsoft.com/office/drawing/2014/main" id="{48CD0C69-CEF0-A972-EA1D-0F0B3BCA011D}"/>
                  </a:ext>
                </a:extLst>
              </p:cNvPr>
              <p:cNvSpPr>
                <a:spLocks noChangeArrowheads="1"/>
              </p:cNvSpPr>
              <p:nvPr/>
            </p:nvSpPr>
            <p:spPr bwMode="auto">
              <a:xfrm>
                <a:off x="3661582" y="1712981"/>
                <a:ext cx="547663" cy="16270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b="1" dirty="0">
                    <a:latin typeface="Montserrat" panose="00000500000000000000" pitchFamily="2" charset="0"/>
                  </a:rPr>
                  <a:t>UP</a:t>
                </a:r>
              </a:p>
            </p:txBody>
          </p:sp>
          <p:sp>
            <p:nvSpPr>
              <p:cNvPr id="51" name="Rectangle 50">
                <a:extLst>
                  <a:ext uri="{FF2B5EF4-FFF2-40B4-BE49-F238E27FC236}">
                    <a16:creationId xmlns:a16="http://schemas.microsoft.com/office/drawing/2014/main" id="{CA8A5444-F74F-B346-FF36-74F76209CBF9}"/>
                  </a:ext>
                </a:extLst>
              </p:cNvPr>
              <p:cNvSpPr>
                <a:spLocks noChangeArrowheads="1"/>
              </p:cNvSpPr>
              <p:nvPr/>
            </p:nvSpPr>
            <p:spPr bwMode="auto">
              <a:xfrm>
                <a:off x="3645953" y="1218520"/>
                <a:ext cx="547663" cy="1220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600" dirty="0">
                    <a:solidFill>
                      <a:srgbClr val="2E7D48"/>
                    </a:solidFill>
                    <a:latin typeface="Montserrat" panose="00000500000000000000" pitchFamily="2" charset="0"/>
                  </a:rPr>
                  <a:t>Ready</a:t>
                </a:r>
              </a:p>
            </p:txBody>
          </p:sp>
        </p:grpSp>
        <p:pic>
          <p:nvPicPr>
            <p:cNvPr id="46" name="Graphique 45">
              <a:extLst>
                <a:ext uri="{FF2B5EF4-FFF2-40B4-BE49-F238E27FC236}">
                  <a16:creationId xmlns:a16="http://schemas.microsoft.com/office/drawing/2014/main" id="{27F458A2-ED67-782C-3F27-91DB510FC2E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551234" y="4156885"/>
              <a:ext cx="345940" cy="345940"/>
            </a:xfrm>
            <a:prstGeom prst="rect">
              <a:avLst/>
            </a:prstGeom>
          </p:spPr>
        </p:pic>
      </p:grpSp>
      <p:pic>
        <p:nvPicPr>
          <p:cNvPr id="19" name="farm-16">
            <a:hlinkClick r:id="" action="ppaction://media"/>
            <a:extLst>
              <a:ext uri="{FF2B5EF4-FFF2-40B4-BE49-F238E27FC236}">
                <a16:creationId xmlns:a16="http://schemas.microsoft.com/office/drawing/2014/main" id="{9722D659-0967-BD58-AE99-2DA5BF9E195F}"/>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428171" y="6370637"/>
            <a:ext cx="487363" cy="487363"/>
          </a:xfrm>
          <a:prstGeom prst="rect">
            <a:avLst/>
          </a:prstGeom>
        </p:spPr>
      </p:pic>
    </p:spTree>
    <p:extLst>
      <p:ext uri="{BB962C8B-B14F-4D97-AF65-F5344CB8AC3E}">
        <p14:creationId xmlns:p14="http://schemas.microsoft.com/office/powerpoint/2010/main" val="3534879102"/>
      </p:ext>
    </p:extLst>
  </p:cSld>
  <p:clrMapOvr>
    <a:masterClrMapping/>
  </p:clrMapOvr>
  <mc:AlternateContent xmlns:mc="http://schemas.openxmlformats.org/markup-compatibility/2006" xmlns:p14="http://schemas.microsoft.com/office/powerpoint/2010/main">
    <mc:Choice Requires="p14">
      <p:transition spd="slow" p14:dur="2000" advClick="0" advTm="100000"/>
    </mc:Choice>
    <mc:Fallback xmlns="">
      <p:transition spd="slow" advClick="0" advTm="10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662"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E80A292-10E8-7EFC-E23E-EBC67EE1A4B9}"/>
              </a:ext>
            </a:extLst>
          </p:cNvPr>
          <p:cNvSpPr>
            <a:spLocks noGrp="1"/>
          </p:cNvSpPr>
          <p:nvPr>
            <p:ph type="body" sz="quarter" idx="10"/>
          </p:nvPr>
        </p:nvSpPr>
        <p:spPr/>
        <p:txBody>
          <a:bodyPr/>
          <a:lstStyle/>
          <a:p>
            <a:r>
              <a:rPr lang="fr-FR" dirty="0" err="1"/>
              <a:t>start_both</a:t>
            </a:r>
            <a:r>
              <a:rPr lang="fr-FR" dirty="0"/>
              <a:t> / </a:t>
            </a:r>
            <a:r>
              <a:rPr lang="fr-FR" dirty="0" err="1"/>
              <a:t>stop_both</a:t>
            </a:r>
            <a:r>
              <a:rPr lang="fr-FR" dirty="0"/>
              <a:t> scripts</a:t>
            </a:r>
          </a:p>
        </p:txBody>
      </p:sp>
      <p:sp>
        <p:nvSpPr>
          <p:cNvPr id="3" name="Espace réservé du texte 2">
            <a:extLst>
              <a:ext uri="{FF2B5EF4-FFF2-40B4-BE49-F238E27FC236}">
                <a16:creationId xmlns:a16="http://schemas.microsoft.com/office/drawing/2014/main" id="{6422BEE2-B363-5889-C49E-6F34B0A78FE3}"/>
              </a:ext>
            </a:extLst>
          </p:cNvPr>
          <p:cNvSpPr>
            <a:spLocks noGrp="1"/>
          </p:cNvSpPr>
          <p:nvPr>
            <p:ph type="body" sz="quarter" idx="16"/>
          </p:nvPr>
        </p:nvSpPr>
        <p:spPr/>
        <p:txBody>
          <a:bodyPr/>
          <a:lstStyle/>
          <a:p>
            <a:endParaRPr lang="fr-FR"/>
          </a:p>
        </p:txBody>
      </p:sp>
      <p:pic>
        <p:nvPicPr>
          <p:cNvPr id="5" name="farm-5">
            <a:hlinkClick r:id="" action="ppaction://media"/>
            <a:extLst>
              <a:ext uri="{FF2B5EF4-FFF2-40B4-BE49-F238E27FC236}">
                <a16:creationId xmlns:a16="http://schemas.microsoft.com/office/drawing/2014/main" id="{D383DD58-8537-E576-4E0F-F260FDDA62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63340" y="6280150"/>
            <a:ext cx="487363" cy="487363"/>
          </a:xfrm>
          <a:prstGeom prst="rect">
            <a:avLst/>
          </a:prstGeom>
        </p:spPr>
      </p:pic>
    </p:spTree>
    <p:extLst>
      <p:ext uri="{BB962C8B-B14F-4D97-AF65-F5344CB8AC3E}">
        <p14:creationId xmlns:p14="http://schemas.microsoft.com/office/powerpoint/2010/main" val="3101884060"/>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E2618C-D645-E9C8-ECBB-35E78747DF77}"/>
              </a:ext>
            </a:extLst>
          </p:cNvPr>
          <p:cNvSpPr>
            <a:spLocks noGrp="1"/>
          </p:cNvSpPr>
          <p:nvPr>
            <p:ph type="title"/>
          </p:nvPr>
        </p:nvSpPr>
        <p:spPr/>
        <p:txBody>
          <a:bodyPr/>
          <a:lstStyle/>
          <a:p>
            <a:r>
              <a:rPr lang="en-US" dirty="0" err="1"/>
              <a:t>start_both</a:t>
            </a:r>
            <a:r>
              <a:rPr lang="en-US" dirty="0"/>
              <a:t>/</a:t>
            </a:r>
            <a:r>
              <a:rPr lang="en-US" dirty="0" err="1"/>
              <a:t>stop_both</a:t>
            </a:r>
            <a:r>
              <a:rPr lang="en-US" dirty="0"/>
              <a:t> scripts</a:t>
            </a:r>
            <a:endParaRPr lang="fr-FR" dirty="0"/>
          </a:p>
        </p:txBody>
      </p:sp>
      <p:sp>
        <p:nvSpPr>
          <p:cNvPr id="3" name="Espace réservé du texte 2">
            <a:extLst>
              <a:ext uri="{FF2B5EF4-FFF2-40B4-BE49-F238E27FC236}">
                <a16:creationId xmlns:a16="http://schemas.microsoft.com/office/drawing/2014/main" id="{D6073D16-CB68-98B2-29D6-FB175E9BBA76}"/>
              </a:ext>
            </a:extLst>
          </p:cNvPr>
          <p:cNvSpPr>
            <a:spLocks noGrp="1"/>
          </p:cNvSpPr>
          <p:nvPr>
            <p:ph type="body" sz="quarter" idx="10"/>
          </p:nvPr>
        </p:nvSpPr>
        <p:spPr/>
        <p:txBody>
          <a:bodyPr/>
          <a:lstStyle/>
          <a:p>
            <a:endParaRPr lang="fr-FR"/>
          </a:p>
        </p:txBody>
      </p:sp>
      <p:graphicFrame>
        <p:nvGraphicFramePr>
          <p:cNvPr id="6" name="Tableau 6">
            <a:extLst>
              <a:ext uri="{FF2B5EF4-FFF2-40B4-BE49-F238E27FC236}">
                <a16:creationId xmlns:a16="http://schemas.microsoft.com/office/drawing/2014/main" id="{499E547D-2D74-8C02-95C2-489239C58AFF}"/>
              </a:ext>
            </a:extLst>
          </p:cNvPr>
          <p:cNvGraphicFramePr>
            <a:graphicFrameLocks noGrp="1"/>
          </p:cNvGraphicFramePr>
          <p:nvPr/>
        </p:nvGraphicFramePr>
        <p:xfrm>
          <a:off x="522796" y="1775531"/>
          <a:ext cx="10574291" cy="2827334"/>
        </p:xfrm>
        <a:graphic>
          <a:graphicData uri="http://schemas.openxmlformats.org/drawingml/2006/table">
            <a:tbl>
              <a:tblPr bandRow="1">
                <a:tableStyleId>{7DF18680-E054-41AD-8BC1-D1AEF772440D}</a:tableStyleId>
              </a:tblPr>
              <a:tblGrid>
                <a:gridCol w="1451539">
                  <a:extLst>
                    <a:ext uri="{9D8B030D-6E8A-4147-A177-3AD203B41FA5}">
                      <a16:colId xmlns:a16="http://schemas.microsoft.com/office/drawing/2014/main" val="2595200279"/>
                    </a:ext>
                  </a:extLst>
                </a:gridCol>
                <a:gridCol w="4118407">
                  <a:extLst>
                    <a:ext uri="{9D8B030D-6E8A-4147-A177-3AD203B41FA5}">
                      <a16:colId xmlns:a16="http://schemas.microsoft.com/office/drawing/2014/main" val="884188624"/>
                    </a:ext>
                  </a:extLst>
                </a:gridCol>
                <a:gridCol w="5004345">
                  <a:extLst>
                    <a:ext uri="{9D8B030D-6E8A-4147-A177-3AD203B41FA5}">
                      <a16:colId xmlns:a16="http://schemas.microsoft.com/office/drawing/2014/main" val="2410135781"/>
                    </a:ext>
                  </a:extLst>
                </a:gridCol>
              </a:tblGrid>
              <a:tr h="1562062">
                <a:tc>
                  <a:txBody>
                    <a:bodyPr/>
                    <a:lstStyle/>
                    <a:p>
                      <a:pPr>
                        <a:lnSpc>
                          <a:spcPct val="150000"/>
                        </a:lnSpc>
                      </a:pPr>
                      <a:r>
                        <a:rPr lang="fr-FR" sz="1200" dirty="0"/>
                        <a:t>Application HA</a:t>
                      </a:r>
                    </a:p>
                  </a:txBody>
                  <a:tcPr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solidFill>
                      <a:srgbClr val="ECECED"/>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err="1">
                          <a:solidFill>
                            <a:schemeClr val="tx1"/>
                          </a:solidFill>
                        </a:rPr>
                        <a:t>start_both</a:t>
                      </a:r>
                      <a:r>
                        <a:rPr lang="en-US" sz="1200" dirty="0">
                          <a:solidFill>
                            <a:schemeClr val="tx1"/>
                          </a:solidFill>
                        </a:rPr>
                        <a:t>/</a:t>
                      </a:r>
                      <a:r>
                        <a:rPr lang="en-US" sz="1200" dirty="0" err="1">
                          <a:solidFill>
                            <a:schemeClr val="tx1"/>
                          </a:solidFill>
                        </a:rPr>
                        <a:t>stop_both</a:t>
                      </a:r>
                      <a:r>
                        <a:rPr lang="en-US" sz="1200" dirty="0">
                          <a:solidFill>
                            <a:schemeClr val="tx1"/>
                          </a:solidFill>
                        </a:rPr>
                        <a:t> starts, stops an application</a:t>
                      </a:r>
                      <a:endParaRPr lang="fr-FR" sz="1200" dirty="0">
                        <a:solidFill>
                          <a:schemeClr val="tx1"/>
                        </a:solidFill>
                      </a:endParaRPr>
                    </a:p>
                  </a:txBody>
                  <a:tcPr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lnSpc>
                          <a:spcPct val="150000"/>
                        </a:lnSpc>
                        <a:buFont typeface="Courier New" panose="02070309020205020404" pitchFamily="49" charset="0"/>
                        <a:buChar char="o"/>
                      </a:pPr>
                      <a:r>
                        <a:rPr lang="en-US" sz="1200" dirty="0">
                          <a:solidFill>
                            <a:schemeClr val="tx1"/>
                          </a:solidFill>
                        </a:rPr>
                        <a:t>Install the application with the same settings on all nodes (2 or more)</a:t>
                      </a:r>
                    </a:p>
                    <a:p>
                      <a:pPr marL="171450" indent="-171450">
                        <a:lnSpc>
                          <a:spcPct val="150000"/>
                        </a:lnSpc>
                        <a:buFont typeface="Courier New" panose="02070309020205020404" pitchFamily="49" charset="0"/>
                        <a:buChar char="o"/>
                      </a:pPr>
                      <a:r>
                        <a:rPr lang="en-US" sz="1200" dirty="0"/>
                        <a:t>Configure clients with the virtual IP address</a:t>
                      </a:r>
                      <a:endParaRPr lang="en-US" sz="1200" dirty="0">
                        <a:solidFill>
                          <a:schemeClr val="tx1"/>
                        </a:solidFill>
                      </a:endParaRPr>
                    </a:p>
                  </a:txBody>
                  <a:tcPr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75358959"/>
                  </a:ext>
                </a:extLst>
              </a:tr>
              <a:tr h="1265272">
                <a:tc>
                  <a:txBody>
                    <a:bodyPr/>
                    <a:lstStyle/>
                    <a:p>
                      <a:pPr>
                        <a:lnSpc>
                          <a:spcPct val="150000"/>
                        </a:lnSpc>
                      </a:pPr>
                      <a:r>
                        <a:rPr lang="fr-FR" sz="1200" dirty="0" err="1"/>
                        <a:t>Automatic</a:t>
                      </a:r>
                      <a:r>
                        <a:rPr lang="fr-FR" sz="1200" dirty="0"/>
                        <a:t> boot</a:t>
                      </a:r>
                    </a:p>
                  </a:txBody>
                  <a:tcPr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solidFill>
                      <a:srgbClr val="ECECED"/>
                    </a:solidFill>
                  </a:tcPr>
                </a:tc>
                <a:tc>
                  <a:txBody>
                    <a:bodyPr/>
                    <a:lstStyle/>
                    <a:p>
                      <a:pPr>
                        <a:lnSpc>
                          <a:spcPct val="150000"/>
                        </a:lnSpc>
                      </a:pPr>
                      <a:r>
                        <a:rPr lang="en-US" sz="1200" dirty="0"/>
                        <a:t>Remove the automatic start at boot of the application</a:t>
                      </a:r>
                    </a:p>
                  </a:txBody>
                  <a:tcPr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pPr>
                      <a:r>
                        <a:rPr lang="en-US" sz="1200" dirty="0"/>
                        <a:t>Configure the start of the module at boot:</a:t>
                      </a:r>
                    </a:p>
                    <a:p>
                      <a:pPr marL="171450" indent="-171450">
                        <a:lnSpc>
                          <a:spcPct val="150000"/>
                        </a:lnSpc>
                        <a:buFont typeface="Courier New" panose="02070309020205020404" pitchFamily="49" charset="0"/>
                        <a:buChar char="o"/>
                      </a:pPr>
                      <a:r>
                        <a:rPr lang="en-US" sz="1200" dirty="0"/>
                        <a:t>&lt;service boot="on"&gt; in userconfig.xml </a:t>
                      </a:r>
                    </a:p>
                    <a:p>
                      <a:pPr marL="171450" indent="-171450">
                        <a:lnSpc>
                          <a:spcPct val="150000"/>
                        </a:lnSpc>
                        <a:buFont typeface="Courier New" panose="02070309020205020404" pitchFamily="49" charset="0"/>
                        <a:buChar char="o"/>
                      </a:pPr>
                      <a:r>
                        <a:rPr lang="en-US" sz="1200" dirty="0"/>
                        <a:t>or </a:t>
                      </a:r>
                      <a:r>
                        <a:rPr lang="en-US" sz="1200" dirty="0" err="1"/>
                        <a:t>safekit</a:t>
                      </a:r>
                      <a:r>
                        <a:rPr lang="en-US" sz="1200" dirty="0"/>
                        <a:t> boot –m AM on</a:t>
                      </a:r>
                    </a:p>
                  </a:txBody>
                  <a:tcPr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4570328"/>
                  </a:ext>
                </a:extLst>
              </a:tr>
            </a:tbl>
          </a:graphicData>
        </a:graphic>
      </p:graphicFrame>
      <p:pic>
        <p:nvPicPr>
          <p:cNvPr id="4" name="farm-6">
            <a:hlinkClick r:id="" action="ppaction://media"/>
            <a:extLst>
              <a:ext uri="{FF2B5EF4-FFF2-40B4-BE49-F238E27FC236}">
                <a16:creationId xmlns:a16="http://schemas.microsoft.com/office/drawing/2014/main" id="{6D04ED50-0B42-1CE4-A82C-08342C29FA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69556" y="6341329"/>
            <a:ext cx="487363" cy="487363"/>
          </a:xfrm>
          <a:prstGeom prst="rect">
            <a:avLst/>
          </a:prstGeom>
        </p:spPr>
      </p:pic>
    </p:spTree>
    <p:extLst>
      <p:ext uri="{BB962C8B-B14F-4D97-AF65-F5344CB8AC3E}">
        <p14:creationId xmlns:p14="http://schemas.microsoft.com/office/powerpoint/2010/main" val="2158595972"/>
      </p:ext>
    </p:extLst>
  </p:cSld>
  <p:clrMapOvr>
    <a:masterClrMapping/>
  </p:clrMapOvr>
  <mc:AlternateContent xmlns:mc="http://schemas.openxmlformats.org/markup-compatibility/2006" xmlns:p14="http://schemas.microsoft.com/office/powerpoint/2010/main">
    <mc:Choice Requires="p14">
      <p:transition spd="slow" p14:dur="2000" advClick="0" advTm="43000"/>
    </mc:Choice>
    <mc:Fallback xmlns="">
      <p:transition spd="slow" advClick="0" advTm="4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20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E2618C-D645-E9C8-ECBB-35E78747DF77}"/>
              </a:ext>
            </a:extLst>
          </p:cNvPr>
          <p:cNvSpPr>
            <a:spLocks noGrp="1"/>
          </p:cNvSpPr>
          <p:nvPr>
            <p:ph type="title"/>
          </p:nvPr>
        </p:nvSpPr>
        <p:spPr/>
        <p:txBody>
          <a:bodyPr/>
          <a:lstStyle/>
          <a:p>
            <a:r>
              <a:rPr lang="en-US" dirty="0"/>
              <a:t>Generic scripts</a:t>
            </a:r>
            <a:endParaRPr lang="fr-FR" dirty="0"/>
          </a:p>
        </p:txBody>
      </p:sp>
      <p:sp>
        <p:nvSpPr>
          <p:cNvPr id="3" name="Espace réservé du texte 2">
            <a:extLst>
              <a:ext uri="{FF2B5EF4-FFF2-40B4-BE49-F238E27FC236}">
                <a16:creationId xmlns:a16="http://schemas.microsoft.com/office/drawing/2014/main" id="{D6073D16-CB68-98B2-29D6-FB175E9BBA76}"/>
              </a:ext>
            </a:extLst>
          </p:cNvPr>
          <p:cNvSpPr>
            <a:spLocks noGrp="1"/>
          </p:cNvSpPr>
          <p:nvPr>
            <p:ph type="body" sz="quarter" idx="10"/>
          </p:nvPr>
        </p:nvSpPr>
        <p:spPr/>
        <p:txBody>
          <a:bodyPr/>
          <a:lstStyle/>
          <a:p>
            <a:r>
              <a:rPr lang="fr-FR" dirty="0" err="1"/>
              <a:t>Available</a:t>
            </a:r>
            <a:r>
              <a:rPr lang="fr-FR" dirty="0"/>
              <a:t> in </a:t>
            </a:r>
            <a:r>
              <a:rPr lang="fr-FR" dirty="0" err="1"/>
              <a:t>farm.safe</a:t>
            </a:r>
            <a:endParaRPr lang="fr-FR" dirty="0"/>
          </a:p>
        </p:txBody>
      </p:sp>
      <p:grpSp>
        <p:nvGrpSpPr>
          <p:cNvPr id="10" name="Group 9">
            <a:extLst>
              <a:ext uri="{FF2B5EF4-FFF2-40B4-BE49-F238E27FC236}">
                <a16:creationId xmlns:a16="http://schemas.microsoft.com/office/drawing/2014/main" id="{0E8536ED-F2A4-FBD6-A9C9-22C2C1507509}"/>
              </a:ext>
            </a:extLst>
          </p:cNvPr>
          <p:cNvGrpSpPr/>
          <p:nvPr/>
        </p:nvGrpSpPr>
        <p:grpSpPr>
          <a:xfrm>
            <a:off x="964651" y="4041315"/>
            <a:ext cx="9715072" cy="2146401"/>
            <a:chOff x="408373" y="1534645"/>
            <a:chExt cx="9638303" cy="2146401"/>
          </a:xfrm>
        </p:grpSpPr>
        <p:sp>
          <p:nvSpPr>
            <p:cNvPr id="5" name="Rectangle : coins arrondis 2">
              <a:extLst>
                <a:ext uri="{FF2B5EF4-FFF2-40B4-BE49-F238E27FC236}">
                  <a16:creationId xmlns:a16="http://schemas.microsoft.com/office/drawing/2014/main" id="{805B0DA9-88E1-FC88-2611-623DFF47C677}"/>
                </a:ext>
              </a:extLst>
            </p:cNvPr>
            <p:cNvSpPr/>
            <p:nvPr/>
          </p:nvSpPr>
          <p:spPr>
            <a:xfrm>
              <a:off x="408373" y="1534645"/>
              <a:ext cx="9638303" cy="2146401"/>
            </a:xfrm>
            <a:prstGeom prst="roundRect">
              <a:avLst/>
            </a:prstGeom>
            <a:solidFill>
              <a:srgbClr val="ECEC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space réservé du contenu 35">
              <a:extLst>
                <a:ext uri="{FF2B5EF4-FFF2-40B4-BE49-F238E27FC236}">
                  <a16:creationId xmlns:a16="http://schemas.microsoft.com/office/drawing/2014/main" id="{C4276EFC-313E-413F-A0B3-0A499F3440A6}"/>
                </a:ext>
              </a:extLst>
            </p:cNvPr>
            <p:cNvSpPr txBox="1">
              <a:spLocks/>
            </p:cNvSpPr>
            <p:nvPr/>
          </p:nvSpPr>
          <p:spPr>
            <a:xfrm>
              <a:off x="556498" y="1718577"/>
              <a:ext cx="9279164" cy="719138"/>
            </a:xfrm>
            <a:prstGeom prst="rect">
              <a:avLst/>
            </a:prstGeom>
          </p:spPr>
          <p:txBody>
            <a:bodyPr vert="horz" lIns="91440" tIns="45720" rIns="91440" bIns="45720" rtlCol="0">
              <a:noAutofit/>
            </a:bodyPr>
            <a:lstStyle>
              <a:lvl1pPr marL="216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ctr">
                <a:lnSpc>
                  <a:spcPct val="150000"/>
                </a:lnSpc>
                <a:spcAft>
                  <a:spcPts val="0"/>
                </a:spcAft>
                <a:buSzPts val="1600"/>
                <a:buFont typeface="Courier New" panose="02070309020205020404" pitchFamily="49" charset="0"/>
                <a:buChar char="o"/>
              </a:pPr>
              <a:r>
                <a:rPr lang="en-US" sz="1400" dirty="0">
                  <a:latin typeface="+mn-lt"/>
                </a:rPr>
                <a:t>Define only a list of services in userconfig.xml.</a:t>
              </a:r>
            </a:p>
            <a:p>
              <a:pPr fontAlgn="ctr">
                <a:lnSpc>
                  <a:spcPct val="150000"/>
                </a:lnSpc>
                <a:spcAft>
                  <a:spcPts val="0"/>
                </a:spcAft>
                <a:buSzPts val="1600"/>
                <a:buFont typeface="Courier New" panose="02070309020205020404" pitchFamily="49" charset="0"/>
                <a:buChar char="o"/>
              </a:pPr>
              <a:r>
                <a:rPr lang="en-US" sz="1400" dirty="0">
                  <a:latin typeface="+mn-lt"/>
                </a:rPr>
                <a:t>The </a:t>
              </a:r>
              <a:r>
                <a:rPr lang="en-US" sz="1400" dirty="0" err="1">
                  <a:latin typeface="+mn-lt"/>
                </a:rPr>
                <a:t>start_both</a:t>
              </a:r>
              <a:r>
                <a:rPr lang="en-US" sz="1400" dirty="0">
                  <a:latin typeface="+mn-lt"/>
                </a:rPr>
                <a:t> script starts all services in the list order.</a:t>
              </a:r>
            </a:p>
            <a:p>
              <a:pPr fontAlgn="ctr">
                <a:lnSpc>
                  <a:spcPct val="150000"/>
                </a:lnSpc>
                <a:spcAft>
                  <a:spcPts val="0"/>
                </a:spcAft>
                <a:buSzPts val="1600"/>
                <a:buFont typeface="Courier New" panose="02070309020205020404" pitchFamily="49" charset="0"/>
                <a:buChar char="o"/>
              </a:pPr>
              <a:r>
                <a:rPr lang="en-US" sz="1400" dirty="0">
                  <a:latin typeface="+mn-lt"/>
                </a:rPr>
                <a:t>The </a:t>
              </a:r>
              <a:r>
                <a:rPr lang="en-US" sz="1400" dirty="0" err="1">
                  <a:latin typeface="+mn-lt"/>
                </a:rPr>
                <a:t>stop_both</a:t>
              </a:r>
              <a:r>
                <a:rPr lang="en-US" sz="1400" dirty="0">
                  <a:latin typeface="+mn-lt"/>
                </a:rPr>
                <a:t> script stops all services in reverse order.</a:t>
              </a:r>
            </a:p>
            <a:p>
              <a:pPr fontAlgn="ctr">
                <a:lnSpc>
                  <a:spcPct val="150000"/>
                </a:lnSpc>
                <a:spcAft>
                  <a:spcPts val="0"/>
                </a:spcAft>
                <a:buSzPts val="1600"/>
                <a:buFont typeface="Courier New" panose="02070309020205020404" pitchFamily="49" charset="0"/>
                <a:buChar char="o"/>
              </a:pPr>
              <a:r>
                <a:rPr lang="en-US" sz="1400" dirty="0" err="1">
                  <a:latin typeface="+mn-lt"/>
                </a:rPr>
                <a:t>start_both</a:t>
              </a:r>
              <a:r>
                <a:rPr lang="en-US" sz="1400" dirty="0">
                  <a:latin typeface="+mn-lt"/>
                </a:rPr>
                <a:t> checks each service's startup and stops the module if any service fails.</a:t>
              </a:r>
            </a:p>
            <a:p>
              <a:pPr fontAlgn="ctr">
                <a:lnSpc>
                  <a:spcPct val="150000"/>
                </a:lnSpc>
                <a:spcAft>
                  <a:spcPts val="0"/>
                </a:spcAft>
                <a:buSzPts val="1600"/>
                <a:buFont typeface="Courier New" panose="02070309020205020404" pitchFamily="49" charset="0"/>
                <a:buChar char="o"/>
              </a:pPr>
              <a:r>
                <a:rPr lang="en-US" sz="1400" dirty="0">
                  <a:latin typeface="+mn-lt"/>
                </a:rPr>
                <a:t>During module configuration, services' boot startup will be set to ‘Manual’.</a:t>
              </a:r>
            </a:p>
          </p:txBody>
        </p:sp>
      </p:grpSp>
      <p:grpSp>
        <p:nvGrpSpPr>
          <p:cNvPr id="6" name="Group 5">
            <a:extLst>
              <a:ext uri="{FF2B5EF4-FFF2-40B4-BE49-F238E27FC236}">
                <a16:creationId xmlns:a16="http://schemas.microsoft.com/office/drawing/2014/main" id="{A9E2314E-AA47-2663-A466-0AE7012F6B59}"/>
              </a:ext>
            </a:extLst>
          </p:cNvPr>
          <p:cNvGrpSpPr/>
          <p:nvPr/>
        </p:nvGrpSpPr>
        <p:grpSpPr>
          <a:xfrm>
            <a:off x="901762" y="1537676"/>
            <a:ext cx="8667121" cy="2558017"/>
            <a:chOff x="556498" y="4044345"/>
            <a:chExt cx="8667121" cy="2558017"/>
          </a:xfrm>
        </p:grpSpPr>
        <p:sp>
          <p:nvSpPr>
            <p:cNvPr id="8" name="Légende : encadrée 6">
              <a:extLst>
                <a:ext uri="{FF2B5EF4-FFF2-40B4-BE49-F238E27FC236}">
                  <a16:creationId xmlns:a16="http://schemas.microsoft.com/office/drawing/2014/main" id="{05C01FA9-D8E9-A91B-B086-75735E5BB709}"/>
                </a:ext>
              </a:extLst>
            </p:cNvPr>
            <p:cNvSpPr/>
            <p:nvPr/>
          </p:nvSpPr>
          <p:spPr>
            <a:xfrm>
              <a:off x="5631403" y="4287055"/>
              <a:ext cx="3592216" cy="791308"/>
            </a:xfrm>
            <a:prstGeom prst="borderCallout1">
              <a:avLst>
                <a:gd name="adj1" fmla="val 45962"/>
                <a:gd name="adj2" fmla="val -3040"/>
                <a:gd name="adj3" fmla="val 16080"/>
                <a:gd name="adj4" fmla="val -25384"/>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fr-FR" sz="1200" dirty="0" err="1">
                  <a:solidFill>
                    <a:schemeClr val="tx1"/>
                  </a:solidFill>
                </a:rPr>
                <a:t>Define</a:t>
              </a:r>
              <a:r>
                <a:rPr lang="fr-FR" sz="1200" dirty="0">
                  <a:solidFill>
                    <a:schemeClr val="tx1"/>
                  </a:solidFill>
                </a:rPr>
                <a:t> the </a:t>
              </a:r>
              <a:r>
                <a:rPr lang="fr-FR" sz="1200" dirty="0" err="1">
                  <a:solidFill>
                    <a:schemeClr val="tx1"/>
                  </a:solidFill>
                </a:rPr>
                <a:t>list</a:t>
              </a:r>
              <a:r>
                <a:rPr lang="fr-FR" sz="1200" dirty="0">
                  <a:solidFill>
                    <a:schemeClr val="tx1"/>
                  </a:solidFill>
                </a:rPr>
                <a:t> of s</a:t>
              </a:r>
              <a:r>
                <a:rPr lang="en-US" sz="1200" dirty="0" err="1">
                  <a:solidFill>
                    <a:schemeClr val="tx1"/>
                  </a:solidFill>
                </a:rPr>
                <a:t>ervices</a:t>
              </a:r>
              <a:r>
                <a:rPr lang="en-US" sz="1200" dirty="0">
                  <a:solidFill>
                    <a:schemeClr val="tx1"/>
                  </a:solidFill>
                </a:rPr>
                <a:t> to start and stop in </a:t>
              </a:r>
              <a:r>
                <a:rPr lang="en-US" sz="1200" dirty="0" err="1">
                  <a:solidFill>
                    <a:schemeClr val="tx1"/>
                  </a:solidFill>
                </a:rPr>
                <a:t>start_both</a:t>
              </a:r>
              <a:r>
                <a:rPr lang="en-US" sz="1200" dirty="0">
                  <a:solidFill>
                    <a:schemeClr val="tx1"/>
                  </a:solidFill>
                </a:rPr>
                <a:t> and </a:t>
              </a:r>
              <a:r>
                <a:rPr lang="en-US" sz="1200" dirty="0" err="1">
                  <a:solidFill>
                    <a:schemeClr val="tx1"/>
                  </a:solidFill>
                </a:rPr>
                <a:t>stop_both</a:t>
              </a:r>
              <a:endParaRPr lang="en-US" sz="1200" dirty="0">
                <a:solidFill>
                  <a:schemeClr val="tx1"/>
                </a:solidFill>
              </a:endParaRPr>
            </a:p>
          </p:txBody>
        </p:sp>
        <p:sp>
          <p:nvSpPr>
            <p:cNvPr id="9" name="Espace réservé du contenu 33">
              <a:extLst>
                <a:ext uri="{FF2B5EF4-FFF2-40B4-BE49-F238E27FC236}">
                  <a16:creationId xmlns:a16="http://schemas.microsoft.com/office/drawing/2014/main" id="{20414A26-5D04-9863-CAE7-ADBF30D7111F}"/>
                </a:ext>
              </a:extLst>
            </p:cNvPr>
            <p:cNvSpPr txBox="1">
              <a:spLocks/>
            </p:cNvSpPr>
            <p:nvPr/>
          </p:nvSpPr>
          <p:spPr>
            <a:xfrm>
              <a:off x="556498" y="4044345"/>
              <a:ext cx="8667121" cy="2558017"/>
            </a:xfrm>
            <a:prstGeom prst="rect">
              <a:avLst/>
            </a:prstGeom>
          </p:spPr>
          <p:txBody>
            <a:bodyPr/>
            <a:lstStyle>
              <a:lvl1pPr marL="219451" indent="-219451" algn="l" defTabSz="1219170" rtl="0" eaLnBrk="1" latinLnBrk="0" hangingPunct="1">
                <a:spcBef>
                  <a:spcPts val="0"/>
                </a:spcBef>
                <a:spcAft>
                  <a:spcPts val="533"/>
                </a:spcAft>
                <a:buClr>
                  <a:srgbClr val="FFFFFF"/>
                </a:buClr>
                <a:buSzPct val="100000"/>
                <a:buFont typeface="Arial" panose="020B0604020202020204" pitchFamily="34" charset="0"/>
                <a:buChar char="•"/>
                <a:defRPr sz="1867" kern="1200" baseline="0">
                  <a:solidFill>
                    <a:schemeClr val="tx1"/>
                  </a:solidFill>
                  <a:latin typeface="Raleway Medium" pitchFamily="2" charset="0"/>
                  <a:ea typeface="Verdana" pitchFamily="34" charset="0"/>
                  <a:cs typeface="Verdana" pitchFamily="34" charset="0"/>
                </a:defRPr>
              </a:lvl1pPr>
              <a:lvl2pPr marL="438901" indent="-219451" algn="l" defTabSz="1219170" rtl="0" eaLnBrk="1" latinLnBrk="0" hangingPunct="1">
                <a:spcBef>
                  <a:spcPts val="0"/>
                </a:spcBef>
                <a:spcAft>
                  <a:spcPts val="533"/>
                </a:spcAft>
                <a:buClr>
                  <a:srgbClr val="FFFFFF"/>
                </a:buClr>
                <a:buFont typeface="Arial" panose="020B0604020202020204" pitchFamily="34" charset="0"/>
                <a:buChar char="•"/>
                <a:defRPr sz="1600" kern="1200" baseline="0">
                  <a:solidFill>
                    <a:schemeClr val="tx1"/>
                  </a:solidFill>
                  <a:latin typeface="Raleway Light" pitchFamily="2" charset="0"/>
                  <a:ea typeface="Verdana" pitchFamily="34" charset="0"/>
                  <a:cs typeface="Verdana" pitchFamily="34" charset="0"/>
                </a:defRPr>
              </a:lvl2pPr>
              <a:lvl3pPr marL="658352" indent="-219451" algn="l" defTabSz="1219170" rtl="0" eaLnBrk="1" latinLnBrk="0" hangingPunct="1">
                <a:spcBef>
                  <a:spcPts val="0"/>
                </a:spcBef>
                <a:spcAft>
                  <a:spcPts val="533"/>
                </a:spcAft>
                <a:buClr>
                  <a:srgbClr val="FFFFFF"/>
                </a:buClr>
                <a:buFont typeface="Arial" pitchFamily="34" charset="0"/>
                <a:buChar char="•"/>
                <a:defRPr sz="1467" kern="1200">
                  <a:solidFill>
                    <a:schemeClr val="tx1"/>
                  </a:solidFill>
                  <a:latin typeface="Raleway Light" pitchFamily="2" charset="0"/>
                  <a:ea typeface="Verdana" pitchFamily="34" charset="0"/>
                  <a:cs typeface="Verdana" pitchFamily="34" charset="0"/>
                </a:defRPr>
              </a:lvl3pPr>
              <a:lvl4pPr marL="877802" indent="-219451" algn="l" defTabSz="1219170" rtl="0" eaLnBrk="1" latinLnBrk="0" hangingPunct="1">
                <a:spcBef>
                  <a:spcPts val="0"/>
                </a:spcBef>
                <a:spcAft>
                  <a:spcPts val="533"/>
                </a:spcAft>
                <a:buClr>
                  <a:srgbClr val="FFFFFF"/>
                </a:buClr>
                <a:buFont typeface="Arial" panose="020B0604020202020204" pitchFamily="34" charset="0"/>
                <a:buChar char="•"/>
                <a:defRPr sz="1333" kern="1200" baseline="0">
                  <a:solidFill>
                    <a:schemeClr val="tx1"/>
                  </a:solidFill>
                  <a:latin typeface="+mn-lt"/>
                  <a:ea typeface="Verdana" pitchFamily="34" charset="0"/>
                  <a:cs typeface="Verdana" pitchFamily="34" charset="0"/>
                </a:defRPr>
              </a:lvl4pPr>
              <a:lvl5pPr marL="1799955" indent="-359991" algn="l" defTabSz="1219170" rtl="0" eaLnBrk="1" latinLnBrk="0" hangingPunct="1">
                <a:spcBef>
                  <a:spcPct val="20000"/>
                </a:spcBef>
                <a:buClr>
                  <a:schemeClr val="tx2"/>
                </a:buClr>
                <a:buFont typeface="Arial" pitchFamily="34" charset="0"/>
                <a:buChar char="»"/>
                <a:defRPr sz="2133" kern="1200">
                  <a:solidFill>
                    <a:srgbClr val="FFFFFF"/>
                  </a:solidFill>
                  <a:latin typeface="Verdana" pitchFamily="34" charset="0"/>
                  <a:ea typeface="Verdana" pitchFamily="34" charset="0"/>
                  <a:cs typeface="Verdana"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Font typeface="Arial" panose="020B0604020202020204" pitchFamily="34" charset="0"/>
                <a:buNone/>
              </a:pPr>
              <a:r>
                <a:rPr lang="en-US" sz="1200" dirty="0">
                  <a:solidFill>
                    <a:schemeClr val="tx1">
                      <a:lumMod val="75000"/>
                      <a:lumOff val="25000"/>
                    </a:schemeClr>
                  </a:solidFill>
                  <a:latin typeface="+mn-lt"/>
                </a:rPr>
                <a:t>&lt;macro name="SERVICES" value=“</a:t>
              </a:r>
              <a:r>
                <a:rPr lang="en-US" sz="1200" dirty="0">
                  <a:solidFill>
                    <a:schemeClr val="accent1"/>
                  </a:solidFill>
                  <a:latin typeface="+mn-lt"/>
                </a:rPr>
                <a:t>SERVICE1, SERVICE2, …</a:t>
              </a:r>
              <a:r>
                <a:rPr lang="en-US" sz="1200" dirty="0">
                  <a:solidFill>
                    <a:schemeClr val="tx1">
                      <a:lumMod val="75000"/>
                      <a:lumOff val="25000"/>
                    </a:schemeClr>
                  </a:solidFill>
                  <a:latin typeface="+mn-lt"/>
                </a:rPr>
                <a:t>"/&gt;</a:t>
              </a:r>
            </a:p>
            <a:p>
              <a:pPr marL="0" indent="0">
                <a:buFont typeface="Arial" panose="020B0604020202020204" pitchFamily="34" charset="0"/>
                <a:buNone/>
              </a:pPr>
              <a:endParaRPr lang="en-US" sz="1200" dirty="0">
                <a:solidFill>
                  <a:schemeClr val="tx1">
                    <a:lumMod val="75000"/>
                    <a:lumOff val="25000"/>
                  </a:schemeClr>
                </a:solidFill>
                <a:latin typeface="+mn-lt"/>
              </a:endParaRPr>
            </a:p>
            <a:p>
              <a:pPr marL="0" indent="0">
                <a:buFont typeface="Arial" panose="020B0604020202020204" pitchFamily="34" charset="0"/>
                <a:buNone/>
              </a:pPr>
              <a:r>
                <a:rPr lang="fr-FR" sz="1200" dirty="0">
                  <a:solidFill>
                    <a:schemeClr val="tx1">
                      <a:lumMod val="75000"/>
                      <a:lumOff val="25000"/>
                    </a:schemeClr>
                  </a:solidFill>
                  <a:latin typeface="+mn-lt"/>
                </a:rPr>
                <a:t> &lt;user&gt;</a:t>
              </a:r>
            </a:p>
            <a:p>
              <a:pPr marL="0" indent="0">
                <a:buFont typeface="Arial" panose="020B0604020202020204" pitchFamily="34" charset="0"/>
                <a:buNone/>
              </a:pPr>
              <a:r>
                <a:rPr lang="fr-FR" sz="1200" dirty="0">
                  <a:solidFill>
                    <a:schemeClr val="tx1">
                      <a:lumMod val="75000"/>
                      <a:lumOff val="25000"/>
                    </a:schemeClr>
                  </a:solidFill>
                  <a:latin typeface="+mn-lt"/>
                </a:rPr>
                <a:t>      &lt;var </a:t>
              </a:r>
              <a:r>
                <a:rPr lang="fr-FR" sz="1200" dirty="0" err="1">
                  <a:solidFill>
                    <a:schemeClr val="tx1">
                      <a:lumMod val="75000"/>
                      <a:lumOff val="25000"/>
                    </a:schemeClr>
                  </a:solidFill>
                  <a:latin typeface="+mn-lt"/>
                </a:rPr>
                <a:t>name</a:t>
              </a:r>
              <a:r>
                <a:rPr lang="fr-FR" sz="1200" dirty="0">
                  <a:solidFill>
                    <a:schemeClr val="tx1">
                      <a:lumMod val="75000"/>
                      <a:lumOff val="25000"/>
                    </a:schemeClr>
                  </a:solidFill>
                  <a:latin typeface="+mn-lt"/>
                </a:rPr>
                <a:t>="SERVICES" value="%SERVICES%"/&gt;</a:t>
              </a:r>
            </a:p>
            <a:p>
              <a:pPr marL="0" indent="0">
                <a:buFont typeface="Arial" panose="020B0604020202020204" pitchFamily="34" charset="0"/>
                <a:buNone/>
              </a:pPr>
              <a:r>
                <a:rPr lang="fr-FR" sz="1200" dirty="0">
                  <a:solidFill>
                    <a:schemeClr val="tx1">
                      <a:lumMod val="75000"/>
                      <a:lumOff val="25000"/>
                    </a:schemeClr>
                  </a:solidFill>
                  <a:latin typeface="+mn-lt"/>
                </a:rPr>
                <a:t>  &lt;/user&gt;</a:t>
              </a:r>
            </a:p>
          </p:txBody>
        </p:sp>
        <p:sp>
          <p:nvSpPr>
            <p:cNvPr id="13" name="Légende : encadrée 6">
              <a:extLst>
                <a:ext uri="{FF2B5EF4-FFF2-40B4-BE49-F238E27FC236}">
                  <a16:creationId xmlns:a16="http://schemas.microsoft.com/office/drawing/2014/main" id="{5174DC51-7E59-931D-70A4-F3D477B8691A}"/>
                </a:ext>
              </a:extLst>
            </p:cNvPr>
            <p:cNvSpPr/>
            <p:nvPr/>
          </p:nvSpPr>
          <p:spPr>
            <a:xfrm>
              <a:off x="5631403" y="5335067"/>
              <a:ext cx="3592216" cy="791308"/>
            </a:xfrm>
            <a:prstGeom prst="borderCallout1">
              <a:avLst>
                <a:gd name="adj1" fmla="val 45962"/>
                <a:gd name="adj2" fmla="val -3040"/>
                <a:gd name="adj3" fmla="val 16080"/>
                <a:gd name="adj4" fmla="val -25384"/>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fr-FR" sz="1200" dirty="0" err="1">
                  <a:solidFill>
                    <a:schemeClr val="tx1"/>
                  </a:solidFill>
                </a:rPr>
                <a:t>Pass</a:t>
              </a:r>
              <a:r>
                <a:rPr lang="fr-FR" sz="1200" dirty="0">
                  <a:solidFill>
                    <a:schemeClr val="tx1"/>
                  </a:solidFill>
                </a:rPr>
                <a:t> the </a:t>
              </a:r>
              <a:r>
                <a:rPr lang="fr-FR" sz="1200" dirty="0" err="1">
                  <a:solidFill>
                    <a:schemeClr val="tx1"/>
                  </a:solidFill>
                </a:rPr>
                <a:t>list</a:t>
              </a:r>
              <a:r>
                <a:rPr lang="fr-FR" sz="1200" dirty="0">
                  <a:solidFill>
                    <a:schemeClr val="tx1"/>
                  </a:solidFill>
                </a:rPr>
                <a:t> to scripts in an </a:t>
              </a:r>
              <a:r>
                <a:rPr lang="fr-FR" sz="1200" dirty="0" err="1">
                  <a:solidFill>
                    <a:schemeClr val="tx1"/>
                  </a:solidFill>
                </a:rPr>
                <a:t>environment</a:t>
              </a:r>
              <a:r>
                <a:rPr lang="fr-FR" sz="1200" dirty="0">
                  <a:solidFill>
                    <a:schemeClr val="tx1"/>
                  </a:solidFill>
                </a:rPr>
                <a:t> variable</a:t>
              </a:r>
              <a:endParaRPr lang="en-US" sz="1200" dirty="0">
                <a:solidFill>
                  <a:schemeClr val="tx1"/>
                </a:solidFill>
              </a:endParaRPr>
            </a:p>
          </p:txBody>
        </p:sp>
      </p:grpSp>
      <p:pic>
        <p:nvPicPr>
          <p:cNvPr id="11" name="farm-16-1">
            <a:hlinkClick r:id="" action="ppaction://media"/>
            <a:extLst>
              <a:ext uri="{FF2B5EF4-FFF2-40B4-BE49-F238E27FC236}">
                <a16:creationId xmlns:a16="http://schemas.microsoft.com/office/drawing/2014/main" id="{1F5D90FE-E134-8196-6CCF-1C85D5DED8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75063" y="6370637"/>
            <a:ext cx="487363" cy="487363"/>
          </a:xfrm>
          <a:prstGeom prst="rect">
            <a:avLst/>
          </a:prstGeom>
        </p:spPr>
      </p:pic>
    </p:spTree>
    <p:extLst>
      <p:ext uri="{BB962C8B-B14F-4D97-AF65-F5344CB8AC3E}">
        <p14:creationId xmlns:p14="http://schemas.microsoft.com/office/powerpoint/2010/main" val="2834481338"/>
      </p:ext>
    </p:extLst>
  </p:cSld>
  <p:clrMapOvr>
    <a:masterClrMapping/>
  </p:clrMapOvr>
  <mc:AlternateContent xmlns:mc="http://schemas.openxmlformats.org/markup-compatibility/2006" xmlns:p14="http://schemas.microsoft.com/office/powerpoint/2010/main">
    <mc:Choice Requires="p14">
      <p:transition spd="slow" p14:dur="2000" advClick="0" advTm="62000"/>
    </mc:Choice>
    <mc:Fallback xmlns="">
      <p:transition spd="slow" advClick="0" advTm="6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117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7A2F6EE-A5E5-612F-0441-5B60D4528266}"/>
              </a:ext>
            </a:extLst>
          </p:cNvPr>
          <p:cNvSpPr>
            <a:spLocks noGrp="1"/>
          </p:cNvSpPr>
          <p:nvPr>
            <p:ph type="body" sz="quarter" idx="23"/>
          </p:nvPr>
        </p:nvSpPr>
        <p:spPr/>
        <p:txBody>
          <a:bodyPr/>
          <a:lstStyle/>
          <a:p>
            <a:r>
              <a:rPr lang="fr-FR" sz="2000" dirty="0">
                <a:latin typeface="+mn-lt"/>
              </a:rPr>
              <a:t>start_both.cmd</a:t>
            </a:r>
          </a:p>
        </p:txBody>
      </p:sp>
      <p:sp>
        <p:nvSpPr>
          <p:cNvPr id="3" name="Espace réservé du texte 2">
            <a:extLst>
              <a:ext uri="{FF2B5EF4-FFF2-40B4-BE49-F238E27FC236}">
                <a16:creationId xmlns:a16="http://schemas.microsoft.com/office/drawing/2014/main" id="{3F2D1DFD-03CB-059B-647A-A49226E858EC}"/>
              </a:ext>
            </a:extLst>
          </p:cNvPr>
          <p:cNvSpPr>
            <a:spLocks noGrp="1"/>
          </p:cNvSpPr>
          <p:nvPr>
            <p:ph type="body" sz="quarter" idx="24"/>
          </p:nvPr>
        </p:nvSpPr>
        <p:spPr/>
        <p:txBody>
          <a:bodyPr/>
          <a:lstStyle/>
          <a:p>
            <a:r>
              <a:rPr lang="en-GB" sz="1600" dirty="0"/>
              <a:t>Messages in logs</a:t>
            </a:r>
          </a:p>
        </p:txBody>
      </p:sp>
      <p:sp>
        <p:nvSpPr>
          <p:cNvPr id="4" name="Espace réservé du texte 3">
            <a:extLst>
              <a:ext uri="{FF2B5EF4-FFF2-40B4-BE49-F238E27FC236}">
                <a16:creationId xmlns:a16="http://schemas.microsoft.com/office/drawing/2014/main" id="{EF783D2C-D710-9E15-3A3F-CE73AF1C59FF}"/>
              </a:ext>
            </a:extLst>
          </p:cNvPr>
          <p:cNvSpPr>
            <a:spLocks noGrp="1"/>
          </p:cNvSpPr>
          <p:nvPr>
            <p:ph type="body" sz="quarter" idx="13"/>
          </p:nvPr>
        </p:nvSpPr>
        <p:spPr/>
        <p:txBody>
          <a:bodyPr/>
          <a:lstStyle/>
          <a:p>
            <a:pPr marL="195067" lvl="1" indent="0">
              <a:lnSpc>
                <a:spcPct val="150000"/>
              </a:lnSpc>
              <a:buNone/>
            </a:pPr>
            <a:r>
              <a:rPr lang="fr-FR" sz="1200" dirty="0">
                <a:solidFill>
                  <a:schemeClr val="tx1">
                    <a:lumMod val="75000"/>
                    <a:lumOff val="25000"/>
                  </a:schemeClr>
                </a:solidFill>
                <a:latin typeface="+mn-lt"/>
              </a:rPr>
              <a:t>@echo off </a:t>
            </a:r>
          </a:p>
          <a:p>
            <a:pPr marL="195067" lvl="1" indent="0">
              <a:lnSpc>
                <a:spcPct val="150000"/>
              </a:lnSpc>
              <a:buNone/>
            </a:pPr>
            <a:r>
              <a:rPr lang="fr-FR" sz="1200" dirty="0" err="1">
                <a:solidFill>
                  <a:schemeClr val="accent1"/>
                </a:solidFill>
                <a:latin typeface="+mn-lt"/>
              </a:rPr>
              <a:t>echo</a:t>
            </a:r>
            <a:r>
              <a:rPr lang="fr-FR" sz="1200" dirty="0">
                <a:solidFill>
                  <a:schemeClr val="accent1"/>
                </a:solidFill>
                <a:latin typeface="+mn-lt"/>
              </a:rPr>
              <a:t> "Running </a:t>
            </a:r>
            <a:r>
              <a:rPr lang="fr-FR" sz="1200" dirty="0" err="1">
                <a:solidFill>
                  <a:schemeClr val="accent1"/>
                </a:solidFill>
                <a:latin typeface="+mn-lt"/>
              </a:rPr>
              <a:t>start_both</a:t>
            </a:r>
            <a:r>
              <a:rPr lang="fr-FR" sz="1200" dirty="0">
                <a:solidFill>
                  <a:schemeClr val="accent1"/>
                </a:solidFill>
                <a:latin typeface="+mn-lt"/>
              </a:rPr>
              <a:t> %*" </a:t>
            </a:r>
          </a:p>
          <a:p>
            <a:pPr marL="195067" lvl="1" indent="0">
              <a:lnSpc>
                <a:spcPct val="150000"/>
              </a:lnSpc>
              <a:buNone/>
            </a:pPr>
            <a:r>
              <a:rPr lang="fr-FR" sz="1200" dirty="0">
                <a:solidFill>
                  <a:srgbClr val="FF6D43"/>
                </a:solidFill>
                <a:latin typeface="+mn-lt"/>
              </a:rPr>
              <a:t>net start "</a:t>
            </a:r>
            <a:r>
              <a:rPr lang="fr-FR" sz="1200" dirty="0" err="1">
                <a:solidFill>
                  <a:srgbClr val="FF6D43"/>
                </a:solidFill>
                <a:latin typeface="+mn-lt"/>
              </a:rPr>
              <a:t>myservice</a:t>
            </a:r>
            <a:r>
              <a:rPr lang="fr-FR" sz="1200" dirty="0">
                <a:solidFill>
                  <a:srgbClr val="FF6D43"/>
                </a:solidFill>
                <a:latin typeface="+mn-lt"/>
              </a:rPr>
              <a:t>"   /Y</a:t>
            </a:r>
          </a:p>
          <a:p>
            <a:pPr marL="195067" lvl="1" indent="0">
              <a:lnSpc>
                <a:spcPct val="150000"/>
              </a:lnSpc>
              <a:buNone/>
            </a:pPr>
            <a:r>
              <a:rPr lang="fr-FR" sz="1200" dirty="0">
                <a:solidFill>
                  <a:schemeClr val="tx1">
                    <a:lumMod val="75000"/>
                    <a:lumOff val="25000"/>
                  </a:schemeClr>
                </a:solidFill>
                <a:latin typeface="+mn-lt"/>
              </a:rPr>
              <a:t>if NOT %</a:t>
            </a:r>
            <a:r>
              <a:rPr lang="fr-FR" sz="1200" dirty="0" err="1">
                <a:solidFill>
                  <a:schemeClr val="tx1">
                    <a:lumMod val="75000"/>
                    <a:lumOff val="25000"/>
                  </a:schemeClr>
                </a:solidFill>
                <a:latin typeface="+mn-lt"/>
              </a:rPr>
              <a:t>errorlevel</a:t>
            </a:r>
            <a:r>
              <a:rPr lang="fr-FR" sz="1200" dirty="0">
                <a:solidFill>
                  <a:schemeClr val="tx1">
                    <a:lumMod val="75000"/>
                    <a:lumOff val="25000"/>
                  </a:schemeClr>
                </a:solidFill>
                <a:latin typeface="+mn-lt"/>
              </a:rPr>
              <a:t>% == 0 </a:t>
            </a:r>
            <a:r>
              <a:rPr lang="fr-FR" sz="1200" dirty="0" err="1">
                <a:solidFill>
                  <a:schemeClr val="tx1">
                    <a:lumMod val="75000"/>
                    <a:lumOff val="25000"/>
                  </a:schemeClr>
                </a:solidFill>
                <a:latin typeface="+mn-lt"/>
              </a:rPr>
              <a:t>goto</a:t>
            </a:r>
            <a:r>
              <a:rPr lang="fr-FR" sz="1200" dirty="0">
                <a:solidFill>
                  <a:schemeClr val="tx1">
                    <a:lumMod val="75000"/>
                    <a:lumOff val="25000"/>
                  </a:schemeClr>
                </a:solidFill>
                <a:latin typeface="+mn-lt"/>
              </a:rPr>
              <a:t> stop </a:t>
            </a:r>
            <a:endParaRPr lang="fr-FR" sz="1200" b="1" dirty="0">
              <a:solidFill>
                <a:schemeClr val="tx1">
                  <a:lumMod val="75000"/>
                  <a:lumOff val="25000"/>
                </a:schemeClr>
              </a:solidFill>
              <a:latin typeface="+mn-lt"/>
            </a:endParaRPr>
          </a:p>
          <a:p>
            <a:pPr marL="195067" lvl="1" indent="0">
              <a:lnSpc>
                <a:spcPct val="150000"/>
              </a:lnSpc>
              <a:buNone/>
            </a:pPr>
            <a:endParaRPr lang="fr-FR" sz="1200" dirty="0">
              <a:solidFill>
                <a:schemeClr val="tx1">
                  <a:lumMod val="75000"/>
                  <a:lumOff val="25000"/>
                </a:schemeClr>
              </a:solidFill>
              <a:latin typeface="+mn-lt"/>
            </a:endParaRPr>
          </a:p>
          <a:p>
            <a:pPr marL="195067" lvl="1" indent="0">
              <a:lnSpc>
                <a:spcPct val="150000"/>
              </a:lnSpc>
              <a:buNone/>
            </a:pPr>
            <a:r>
              <a:rPr lang="en-US" sz="1200" dirty="0">
                <a:solidFill>
                  <a:schemeClr val="tx1">
                    <a:lumMod val="75000"/>
                    <a:lumOff val="25000"/>
                  </a:schemeClr>
                </a:solidFill>
                <a:latin typeface="+mn-lt"/>
              </a:rPr>
              <a:t>:stop</a:t>
            </a:r>
            <a:endParaRPr lang="fr-FR" sz="1200" b="1" dirty="0">
              <a:solidFill>
                <a:schemeClr val="tx1">
                  <a:lumMod val="75000"/>
                  <a:lumOff val="25000"/>
                </a:schemeClr>
              </a:solidFill>
              <a:latin typeface="+mn-lt"/>
            </a:endParaRPr>
          </a:p>
          <a:p>
            <a:pPr marL="195067" lvl="1" indent="0">
              <a:lnSpc>
                <a:spcPct val="150000"/>
              </a:lnSpc>
              <a:buNone/>
            </a:pPr>
            <a:r>
              <a:rPr lang="fr-FR" sz="1200" dirty="0">
                <a:solidFill>
                  <a:schemeClr val="tx1">
                    <a:lumMod val="75000"/>
                    <a:lumOff val="25000"/>
                  </a:schemeClr>
                </a:solidFill>
                <a:latin typeface="+mn-lt"/>
              </a:rPr>
              <a:t>"%SAFE%\</a:t>
            </a:r>
            <a:r>
              <a:rPr lang="fr-FR" sz="1200" dirty="0" err="1">
                <a:solidFill>
                  <a:schemeClr val="tx1">
                    <a:lumMod val="75000"/>
                    <a:lumOff val="25000"/>
                  </a:schemeClr>
                </a:solidFill>
                <a:latin typeface="+mn-lt"/>
              </a:rPr>
              <a:t>safekit</a:t>
            </a:r>
            <a:r>
              <a:rPr lang="fr-FR" sz="1200" dirty="0">
                <a:solidFill>
                  <a:schemeClr val="tx1">
                    <a:lumMod val="75000"/>
                    <a:lumOff val="25000"/>
                  </a:schemeClr>
                </a:solidFill>
                <a:latin typeface="+mn-lt"/>
              </a:rPr>
              <a:t>" </a:t>
            </a:r>
            <a:r>
              <a:rPr lang="fr-FR" sz="1200" dirty="0" err="1">
                <a:solidFill>
                  <a:schemeClr val="tx1">
                    <a:lumMod val="75000"/>
                    <a:lumOff val="25000"/>
                  </a:schemeClr>
                </a:solidFill>
                <a:latin typeface="+mn-lt"/>
              </a:rPr>
              <a:t>printe</a:t>
            </a:r>
            <a:r>
              <a:rPr lang="fr-FR" sz="1200" dirty="0">
                <a:solidFill>
                  <a:schemeClr val="tx1">
                    <a:lumMod val="75000"/>
                    <a:lumOff val="25000"/>
                  </a:schemeClr>
                </a:solidFill>
                <a:latin typeface="+mn-lt"/>
              </a:rPr>
              <a:t> "</a:t>
            </a:r>
            <a:r>
              <a:rPr lang="fr-FR" sz="1200" dirty="0" err="1">
                <a:solidFill>
                  <a:schemeClr val="tx1">
                    <a:lumMod val="75000"/>
                    <a:lumOff val="25000"/>
                  </a:schemeClr>
                </a:solidFill>
                <a:latin typeface="+mn-lt"/>
              </a:rPr>
              <a:t>start_both</a:t>
            </a:r>
            <a:r>
              <a:rPr lang="fr-FR" sz="1200" dirty="0">
                <a:solidFill>
                  <a:schemeClr val="tx1">
                    <a:lumMod val="75000"/>
                    <a:lumOff val="25000"/>
                  </a:schemeClr>
                </a:solidFill>
                <a:latin typeface="+mn-lt"/>
              </a:rPr>
              <a:t> </a:t>
            </a:r>
            <a:r>
              <a:rPr lang="fr-FR" sz="1200" dirty="0" err="1">
                <a:solidFill>
                  <a:schemeClr val="tx1">
                    <a:lumMod val="75000"/>
                    <a:lumOff val="25000"/>
                  </a:schemeClr>
                </a:solidFill>
                <a:latin typeface="+mn-lt"/>
              </a:rPr>
              <a:t>failed</a:t>
            </a:r>
            <a:r>
              <a:rPr lang="fr-FR" sz="1200" dirty="0">
                <a:solidFill>
                  <a:schemeClr val="tx1">
                    <a:lumMod val="75000"/>
                    <a:lumOff val="25000"/>
                  </a:schemeClr>
                </a:solidFill>
                <a:latin typeface="+mn-lt"/>
              </a:rPr>
              <a:t>" </a:t>
            </a:r>
          </a:p>
          <a:p>
            <a:pPr marL="195067" lvl="1" indent="0">
              <a:lnSpc>
                <a:spcPct val="150000"/>
              </a:lnSpc>
              <a:buNone/>
            </a:pPr>
            <a:r>
              <a:rPr lang="en-US" sz="1200" dirty="0">
                <a:solidFill>
                  <a:schemeClr val="tx1">
                    <a:lumMod val="75000"/>
                    <a:lumOff val="25000"/>
                  </a:schemeClr>
                </a:solidFill>
                <a:latin typeface="+mn-lt"/>
              </a:rPr>
              <a:t>"%SAFE%\</a:t>
            </a:r>
            <a:r>
              <a:rPr lang="en-US" sz="1200" dirty="0" err="1">
                <a:solidFill>
                  <a:schemeClr val="tx1">
                    <a:lumMod val="75000"/>
                    <a:lumOff val="25000"/>
                  </a:schemeClr>
                </a:solidFill>
                <a:latin typeface="+mn-lt"/>
              </a:rPr>
              <a:t>safekit</a:t>
            </a:r>
            <a:r>
              <a:rPr lang="en-US" sz="1200" dirty="0">
                <a:solidFill>
                  <a:schemeClr val="tx1">
                    <a:lumMod val="75000"/>
                    <a:lumOff val="25000"/>
                  </a:schemeClr>
                </a:solidFill>
                <a:latin typeface="+mn-lt"/>
              </a:rPr>
              <a:t>" stop -</a:t>
            </a:r>
            <a:r>
              <a:rPr lang="en-US" sz="1200" dirty="0" err="1">
                <a:solidFill>
                  <a:schemeClr val="tx1">
                    <a:lumMod val="75000"/>
                    <a:lumOff val="25000"/>
                  </a:schemeClr>
                </a:solidFill>
                <a:latin typeface="+mn-lt"/>
              </a:rPr>
              <a:t>i</a:t>
            </a:r>
            <a:r>
              <a:rPr lang="en-US" sz="1200" dirty="0">
                <a:solidFill>
                  <a:schemeClr val="tx1">
                    <a:lumMod val="75000"/>
                    <a:lumOff val="25000"/>
                  </a:schemeClr>
                </a:solidFill>
                <a:latin typeface="+mn-lt"/>
              </a:rPr>
              <a:t> "</a:t>
            </a:r>
            <a:r>
              <a:rPr lang="en-US" sz="1200" dirty="0" err="1">
                <a:solidFill>
                  <a:schemeClr val="tx1">
                    <a:lumMod val="75000"/>
                    <a:lumOff val="25000"/>
                  </a:schemeClr>
                </a:solidFill>
                <a:latin typeface="+mn-lt"/>
              </a:rPr>
              <a:t>start_both</a:t>
            </a:r>
            <a:r>
              <a:rPr lang="en-US" sz="1200" dirty="0">
                <a:solidFill>
                  <a:schemeClr val="tx1">
                    <a:lumMod val="75000"/>
                    <a:lumOff val="25000"/>
                  </a:schemeClr>
                </a:solidFill>
                <a:latin typeface="+mn-lt"/>
              </a:rPr>
              <a:t>"</a:t>
            </a:r>
            <a:endParaRPr lang="fr-FR" sz="1200" dirty="0">
              <a:latin typeface="+mn-lt"/>
            </a:endParaRPr>
          </a:p>
        </p:txBody>
      </p:sp>
      <p:sp>
        <p:nvSpPr>
          <p:cNvPr id="5" name="Espace réservé du texte 4">
            <a:extLst>
              <a:ext uri="{FF2B5EF4-FFF2-40B4-BE49-F238E27FC236}">
                <a16:creationId xmlns:a16="http://schemas.microsoft.com/office/drawing/2014/main" id="{8699D23E-287A-98ED-2C08-A25BC0F7779D}"/>
              </a:ext>
            </a:extLst>
          </p:cNvPr>
          <p:cNvSpPr>
            <a:spLocks noGrp="1"/>
          </p:cNvSpPr>
          <p:nvPr>
            <p:ph type="body" sz="quarter" idx="26"/>
          </p:nvPr>
        </p:nvSpPr>
        <p:spPr>
          <a:xfrm>
            <a:off x="6289206" y="2122022"/>
            <a:ext cx="5511594" cy="3962400"/>
          </a:xfrm>
        </p:spPr>
        <p:txBody>
          <a:bodyPr/>
          <a:lstStyle/>
          <a:p>
            <a:pPr marL="0" indent="0">
              <a:lnSpc>
                <a:spcPct val="150000"/>
              </a:lnSpc>
              <a:buNone/>
            </a:pPr>
            <a:r>
              <a:rPr lang="en-GB" sz="1200" dirty="0"/>
              <a:t>Script log</a:t>
            </a:r>
            <a:endParaRPr lang="en-US" sz="1200" dirty="0">
              <a:solidFill>
                <a:schemeClr val="accent1"/>
              </a:solidFill>
              <a:cs typeface="Courier New" panose="02070309020205020404" pitchFamily="49" charset="0"/>
            </a:endParaRPr>
          </a:p>
          <a:p>
            <a:pPr marL="0" indent="0">
              <a:lnSpc>
                <a:spcPct val="150000"/>
              </a:lnSpc>
              <a:buNone/>
            </a:pPr>
            <a:r>
              <a:rPr lang="en-US" sz="1200" dirty="0">
                <a:solidFill>
                  <a:schemeClr val="accent1"/>
                </a:solidFill>
                <a:cs typeface="Courier New" panose="02070309020205020404" pitchFamily="49" charset="0"/>
              </a:rPr>
              <a:t>"Running </a:t>
            </a:r>
            <a:r>
              <a:rPr lang="en-US" sz="1200" dirty="0" err="1">
                <a:solidFill>
                  <a:schemeClr val="accent1"/>
                </a:solidFill>
                <a:cs typeface="Courier New" panose="02070309020205020404" pitchFamily="49" charset="0"/>
              </a:rPr>
              <a:t>start_both</a:t>
            </a:r>
            <a:r>
              <a:rPr lang="en-US" sz="1200" dirty="0">
                <a:solidFill>
                  <a:schemeClr val="accent1"/>
                </a:solidFill>
                <a:cs typeface="Courier New" panose="02070309020205020404" pitchFamily="49" charset="0"/>
              </a:rPr>
              <a:t> WAIT UP" </a:t>
            </a:r>
          </a:p>
          <a:p>
            <a:pPr marL="0" indent="0">
              <a:lnSpc>
                <a:spcPct val="150000"/>
              </a:lnSpc>
              <a:buNone/>
            </a:pPr>
            <a:r>
              <a:rPr lang="en-US" sz="1200" dirty="0">
                <a:solidFill>
                  <a:schemeClr val="accent1"/>
                </a:solidFill>
                <a:cs typeface="Courier New" panose="02070309020205020404" pitchFamily="49" charset="0"/>
              </a:rPr>
              <a:t>The </a:t>
            </a:r>
            <a:r>
              <a:rPr lang="en-US" sz="1200" dirty="0" err="1">
                <a:solidFill>
                  <a:schemeClr val="accent1"/>
                </a:solidFill>
                <a:cs typeface="Courier New" panose="02070309020205020404" pitchFamily="49" charset="0"/>
              </a:rPr>
              <a:t>myservice</a:t>
            </a:r>
            <a:r>
              <a:rPr lang="en-US" sz="1200" dirty="0">
                <a:solidFill>
                  <a:schemeClr val="accent1"/>
                </a:solidFill>
                <a:cs typeface="Courier New" panose="02070309020205020404" pitchFamily="49" charset="0"/>
              </a:rPr>
              <a:t> service failed to start</a:t>
            </a:r>
          </a:p>
          <a:p>
            <a:pPr marL="0" indent="0">
              <a:lnSpc>
                <a:spcPct val="150000"/>
              </a:lnSpc>
              <a:buNone/>
            </a:pPr>
            <a:endParaRPr lang="en-US" sz="1200" dirty="0">
              <a:cs typeface="Courier New" panose="02070309020205020404" pitchFamily="49" charset="0"/>
            </a:endParaRPr>
          </a:p>
          <a:p>
            <a:pPr marL="0" indent="0">
              <a:lnSpc>
                <a:spcPct val="150000"/>
              </a:lnSpc>
              <a:buNone/>
            </a:pPr>
            <a:endParaRPr lang="en-US" sz="1200" dirty="0">
              <a:cs typeface="Courier New" panose="02070309020205020404" pitchFamily="49" charset="0"/>
            </a:endParaRPr>
          </a:p>
          <a:p>
            <a:pPr marL="0" indent="0">
              <a:lnSpc>
                <a:spcPct val="150000"/>
              </a:lnSpc>
              <a:buNone/>
            </a:pPr>
            <a:r>
              <a:rPr lang="en-US" sz="1200" dirty="0">
                <a:cs typeface="Courier New" panose="02070309020205020404" pitchFamily="49" charset="0"/>
              </a:rPr>
              <a:t>Module log</a:t>
            </a:r>
          </a:p>
          <a:p>
            <a:pPr marL="0" indent="0">
              <a:lnSpc>
                <a:spcPct val="150000"/>
              </a:lnSpc>
              <a:buNone/>
            </a:pPr>
            <a:r>
              <a:rPr lang="en-US" sz="1200" dirty="0">
                <a:solidFill>
                  <a:schemeClr val="accent1"/>
                </a:solidFill>
                <a:cs typeface="Courier New" panose="02070309020205020404" pitchFamily="49" charset="0"/>
              </a:rPr>
              <a:t>10-20 18:28:12 … </a:t>
            </a:r>
            <a:r>
              <a:rPr lang="en-US" sz="1200" dirty="0" err="1">
                <a:solidFill>
                  <a:schemeClr val="accent1"/>
                </a:solidFill>
                <a:cs typeface="Courier New" panose="02070309020205020404" pitchFamily="49" charset="0"/>
              </a:rPr>
              <a:t>start_both</a:t>
            </a:r>
            <a:r>
              <a:rPr lang="en-US" sz="1200" dirty="0">
                <a:solidFill>
                  <a:schemeClr val="accent1"/>
                </a:solidFill>
                <a:cs typeface="Courier New" panose="02070309020205020404" pitchFamily="49" charset="0"/>
              </a:rPr>
              <a:t> failed</a:t>
            </a:r>
            <a:endParaRPr lang="en-US" sz="1200" dirty="0">
              <a:cs typeface="Courier New" panose="02070309020205020404" pitchFamily="49" charset="0"/>
            </a:endParaRPr>
          </a:p>
          <a:p>
            <a:pPr marL="0" indent="0">
              <a:lnSpc>
                <a:spcPct val="150000"/>
              </a:lnSpc>
              <a:buNone/>
            </a:pPr>
            <a:r>
              <a:rPr lang="en-US" sz="1200" dirty="0">
                <a:solidFill>
                  <a:schemeClr val="accent1"/>
                </a:solidFill>
                <a:cs typeface="Courier New" panose="02070309020205020404" pitchFamily="49" charset="0"/>
              </a:rPr>
              <a:t>10-20 18:28:12 … Action stop called by </a:t>
            </a:r>
            <a:r>
              <a:rPr lang="en-US" sz="1200" dirty="0" err="1">
                <a:solidFill>
                  <a:schemeClr val="accent1"/>
                </a:solidFill>
                <a:cs typeface="Courier New" panose="02070309020205020404" pitchFamily="49" charset="0"/>
              </a:rPr>
              <a:t>start_both</a:t>
            </a:r>
            <a:endParaRPr lang="en-US" sz="1200" dirty="0">
              <a:solidFill>
                <a:schemeClr val="accent1"/>
              </a:solidFill>
              <a:cs typeface="Courier New" panose="02070309020205020404" pitchFamily="49" charset="0"/>
            </a:endParaRPr>
          </a:p>
        </p:txBody>
      </p:sp>
      <p:sp>
        <p:nvSpPr>
          <p:cNvPr id="6" name="Titre 5">
            <a:extLst>
              <a:ext uri="{FF2B5EF4-FFF2-40B4-BE49-F238E27FC236}">
                <a16:creationId xmlns:a16="http://schemas.microsoft.com/office/drawing/2014/main" id="{F5D8EEA2-A0D1-AF19-56B1-1680FBE45A5F}"/>
              </a:ext>
            </a:extLst>
          </p:cNvPr>
          <p:cNvSpPr>
            <a:spLocks noGrp="1"/>
          </p:cNvSpPr>
          <p:nvPr>
            <p:ph type="title"/>
          </p:nvPr>
        </p:nvSpPr>
        <p:spPr/>
        <p:txBody>
          <a:bodyPr/>
          <a:lstStyle/>
          <a:p>
            <a:r>
              <a:rPr lang="fr-FR" dirty="0"/>
              <a:t>Example on Windows </a:t>
            </a:r>
          </a:p>
        </p:txBody>
      </p:sp>
      <p:sp>
        <p:nvSpPr>
          <p:cNvPr id="7" name="Espace réservé du texte 6">
            <a:extLst>
              <a:ext uri="{FF2B5EF4-FFF2-40B4-BE49-F238E27FC236}">
                <a16:creationId xmlns:a16="http://schemas.microsoft.com/office/drawing/2014/main" id="{CA3C78BC-A59B-C38A-0285-599090C755CB}"/>
              </a:ext>
            </a:extLst>
          </p:cNvPr>
          <p:cNvSpPr>
            <a:spLocks noGrp="1"/>
          </p:cNvSpPr>
          <p:nvPr>
            <p:ph type="body" sz="quarter" idx="10"/>
          </p:nvPr>
        </p:nvSpPr>
        <p:spPr/>
        <p:txBody>
          <a:bodyPr/>
          <a:lstStyle/>
          <a:p>
            <a:endParaRPr lang="fr-FR" dirty="0"/>
          </a:p>
        </p:txBody>
      </p:sp>
      <p:pic>
        <p:nvPicPr>
          <p:cNvPr id="8" name="Graphique 7" descr="Badge 1 contour">
            <a:extLst>
              <a:ext uri="{FF2B5EF4-FFF2-40B4-BE49-F238E27FC236}">
                <a16:creationId xmlns:a16="http://schemas.microsoft.com/office/drawing/2014/main" id="{B8E3C2A5-3D85-E2F7-E9A4-69F68CBA7AC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5647" y="2489047"/>
            <a:ext cx="243840" cy="243840"/>
          </a:xfrm>
          <a:prstGeom prst="rect">
            <a:avLst/>
          </a:prstGeom>
        </p:spPr>
      </p:pic>
      <p:pic>
        <p:nvPicPr>
          <p:cNvPr id="11" name="Graphique 10" descr="Badge contour">
            <a:extLst>
              <a:ext uri="{FF2B5EF4-FFF2-40B4-BE49-F238E27FC236}">
                <a16:creationId xmlns:a16="http://schemas.microsoft.com/office/drawing/2014/main" id="{9BC546BE-7181-9765-79AC-3B5366A1ED0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5647" y="2816321"/>
            <a:ext cx="243840" cy="243840"/>
          </a:xfrm>
          <a:prstGeom prst="rect">
            <a:avLst/>
          </a:prstGeom>
        </p:spPr>
      </p:pic>
      <p:pic>
        <p:nvPicPr>
          <p:cNvPr id="12" name="Graphique 11" descr="Badge 3 contour">
            <a:extLst>
              <a:ext uri="{FF2B5EF4-FFF2-40B4-BE49-F238E27FC236}">
                <a16:creationId xmlns:a16="http://schemas.microsoft.com/office/drawing/2014/main" id="{86437754-990F-F485-942D-72F53F6F82F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05647" y="4108670"/>
            <a:ext cx="243840" cy="243840"/>
          </a:xfrm>
          <a:prstGeom prst="rect">
            <a:avLst/>
          </a:prstGeom>
        </p:spPr>
      </p:pic>
      <p:pic>
        <p:nvPicPr>
          <p:cNvPr id="13" name="Graphique 12" descr="Badge 4 contour">
            <a:extLst>
              <a:ext uri="{FF2B5EF4-FFF2-40B4-BE49-F238E27FC236}">
                <a16:creationId xmlns:a16="http://schemas.microsoft.com/office/drawing/2014/main" id="{93E66214-1F66-6CD5-9D59-E84278A2DA66}"/>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05647" y="4436610"/>
            <a:ext cx="243840" cy="243840"/>
          </a:xfrm>
          <a:prstGeom prst="rect">
            <a:avLst/>
          </a:prstGeom>
        </p:spPr>
      </p:pic>
      <p:pic>
        <p:nvPicPr>
          <p:cNvPr id="14" name="Graphique 13" descr="Badge 1 contour">
            <a:extLst>
              <a:ext uri="{FF2B5EF4-FFF2-40B4-BE49-F238E27FC236}">
                <a16:creationId xmlns:a16="http://schemas.microsoft.com/office/drawing/2014/main" id="{78373CC3-2574-CC05-6CF9-5E5F319E37A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02795" y="2489047"/>
            <a:ext cx="243840" cy="243840"/>
          </a:xfrm>
          <a:prstGeom prst="rect">
            <a:avLst/>
          </a:prstGeom>
        </p:spPr>
      </p:pic>
      <p:pic>
        <p:nvPicPr>
          <p:cNvPr id="15" name="Graphique 14" descr="Badge contour">
            <a:extLst>
              <a:ext uri="{FF2B5EF4-FFF2-40B4-BE49-F238E27FC236}">
                <a16:creationId xmlns:a16="http://schemas.microsoft.com/office/drawing/2014/main" id="{3A688113-EF40-7DF0-07AA-02B72797E0E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902795" y="2816321"/>
            <a:ext cx="243840" cy="243840"/>
          </a:xfrm>
          <a:prstGeom prst="rect">
            <a:avLst/>
          </a:prstGeom>
        </p:spPr>
      </p:pic>
      <p:pic>
        <p:nvPicPr>
          <p:cNvPr id="16" name="Graphique 15" descr="Badge 3 contour">
            <a:extLst>
              <a:ext uri="{FF2B5EF4-FFF2-40B4-BE49-F238E27FC236}">
                <a16:creationId xmlns:a16="http://schemas.microsoft.com/office/drawing/2014/main" id="{A5ACD21B-3724-42B9-E3C5-11DD14317C5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02795" y="4108670"/>
            <a:ext cx="243840" cy="243840"/>
          </a:xfrm>
          <a:prstGeom prst="rect">
            <a:avLst/>
          </a:prstGeom>
        </p:spPr>
      </p:pic>
      <p:pic>
        <p:nvPicPr>
          <p:cNvPr id="17" name="Graphique 16" descr="Badge 4 contour">
            <a:extLst>
              <a:ext uri="{FF2B5EF4-FFF2-40B4-BE49-F238E27FC236}">
                <a16:creationId xmlns:a16="http://schemas.microsoft.com/office/drawing/2014/main" id="{BAB6DA09-7D14-80F5-F6F2-CB0ED20786D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902795" y="4436610"/>
            <a:ext cx="243840" cy="243840"/>
          </a:xfrm>
          <a:prstGeom prst="rect">
            <a:avLst/>
          </a:prstGeom>
        </p:spPr>
      </p:pic>
      <p:cxnSp>
        <p:nvCxnSpPr>
          <p:cNvPr id="18" name="Connecteur droit avec flèche 17">
            <a:extLst>
              <a:ext uri="{FF2B5EF4-FFF2-40B4-BE49-F238E27FC236}">
                <a16:creationId xmlns:a16="http://schemas.microsoft.com/office/drawing/2014/main" id="{DAC5577D-8BFB-5642-46B6-C659CC89C384}"/>
              </a:ext>
            </a:extLst>
          </p:cNvPr>
          <p:cNvCxnSpPr>
            <a:cxnSpLocks/>
          </p:cNvCxnSpPr>
          <p:nvPr/>
        </p:nvCxnSpPr>
        <p:spPr>
          <a:xfrm>
            <a:off x="4155311" y="4473681"/>
            <a:ext cx="1452040" cy="0"/>
          </a:xfrm>
          <a:prstGeom prst="straightConnector1">
            <a:avLst/>
          </a:prstGeom>
          <a:ln w="9525">
            <a:solidFill>
              <a:srgbClr val="FF6D43"/>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596DDC26-FE92-AC01-CE4D-6F94077A38AF}"/>
              </a:ext>
            </a:extLst>
          </p:cNvPr>
          <p:cNvCxnSpPr>
            <a:cxnSpLocks/>
          </p:cNvCxnSpPr>
          <p:nvPr/>
        </p:nvCxnSpPr>
        <p:spPr>
          <a:xfrm>
            <a:off x="3183364" y="2805969"/>
            <a:ext cx="2511957" cy="8933"/>
          </a:xfrm>
          <a:prstGeom prst="straightConnector1">
            <a:avLst/>
          </a:prstGeom>
          <a:ln w="9525">
            <a:solidFill>
              <a:srgbClr val="FF6D43"/>
            </a:solidFill>
            <a:tailEnd type="triangle"/>
          </a:ln>
        </p:spPr>
        <p:style>
          <a:lnRef idx="1">
            <a:schemeClr val="accent1"/>
          </a:lnRef>
          <a:fillRef idx="0">
            <a:schemeClr val="accent1"/>
          </a:fillRef>
          <a:effectRef idx="0">
            <a:schemeClr val="accent1"/>
          </a:effectRef>
          <a:fontRef idx="minor">
            <a:schemeClr val="tx1"/>
          </a:fontRef>
        </p:style>
      </p:cxnSp>
      <p:pic>
        <p:nvPicPr>
          <p:cNvPr id="9" name="farm-7">
            <a:hlinkClick r:id="" action="ppaction://media"/>
            <a:extLst>
              <a:ext uri="{FF2B5EF4-FFF2-40B4-BE49-F238E27FC236}">
                <a16:creationId xmlns:a16="http://schemas.microsoft.com/office/drawing/2014/main" id="{68645D14-2F40-41F3-CDB0-33A755DC6B2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451617" y="6370637"/>
            <a:ext cx="487363" cy="487363"/>
          </a:xfrm>
          <a:prstGeom prst="rect">
            <a:avLst/>
          </a:prstGeom>
        </p:spPr>
      </p:pic>
    </p:spTree>
    <p:extLst>
      <p:ext uri="{BB962C8B-B14F-4D97-AF65-F5344CB8AC3E}">
        <p14:creationId xmlns:p14="http://schemas.microsoft.com/office/powerpoint/2010/main" val="2745861166"/>
      </p:ext>
    </p:extLst>
  </p:cSld>
  <p:clrMapOvr>
    <a:masterClrMapping/>
  </p:clrMapOvr>
  <mc:AlternateContent xmlns:mc="http://schemas.openxmlformats.org/markup-compatibility/2006" xmlns:p14="http://schemas.microsoft.com/office/powerpoint/2010/main">
    <mc:Choice Requires="p14">
      <p:transition spd="slow" p14:dur="2000" advClick="0" advTm="48000"/>
    </mc:Choice>
    <mc:Fallback xmlns="">
      <p:transition spd="slow" advClick="0" advTm="4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727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6377135-6C8C-5366-11E2-1713533A8A41}"/>
              </a:ext>
            </a:extLst>
          </p:cNvPr>
          <p:cNvSpPr>
            <a:spLocks noGrp="1"/>
          </p:cNvSpPr>
          <p:nvPr>
            <p:ph type="body" sz="quarter" idx="10"/>
          </p:nvPr>
        </p:nvSpPr>
        <p:spPr/>
        <p:txBody>
          <a:bodyPr/>
          <a:lstStyle/>
          <a:p>
            <a:r>
              <a:rPr lang="en-US" dirty="0"/>
              <a:t>Farm state transitions</a:t>
            </a:r>
            <a:endParaRPr lang="fr-FR" dirty="0"/>
          </a:p>
        </p:txBody>
      </p:sp>
      <p:sp>
        <p:nvSpPr>
          <p:cNvPr id="3" name="Espace réservé du texte 2">
            <a:extLst>
              <a:ext uri="{FF2B5EF4-FFF2-40B4-BE49-F238E27FC236}">
                <a16:creationId xmlns:a16="http://schemas.microsoft.com/office/drawing/2014/main" id="{7E9CF22B-1F8D-2C70-5793-02363DFFE833}"/>
              </a:ext>
            </a:extLst>
          </p:cNvPr>
          <p:cNvSpPr>
            <a:spLocks noGrp="1"/>
          </p:cNvSpPr>
          <p:nvPr>
            <p:ph type="body" sz="quarter" idx="16"/>
          </p:nvPr>
        </p:nvSpPr>
        <p:spPr/>
        <p:txBody>
          <a:bodyPr/>
          <a:lstStyle/>
          <a:p>
            <a:endParaRPr lang="fr-FR"/>
          </a:p>
        </p:txBody>
      </p:sp>
      <p:pic>
        <p:nvPicPr>
          <p:cNvPr id="4" name="farm-17">
            <a:hlinkClick r:id="" action="ppaction://media"/>
            <a:extLst>
              <a:ext uri="{FF2B5EF4-FFF2-40B4-BE49-F238E27FC236}">
                <a16:creationId xmlns:a16="http://schemas.microsoft.com/office/drawing/2014/main" id="{99118F2C-13BA-2F20-4BE3-22693D06AE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75063" y="6370637"/>
            <a:ext cx="487363" cy="487363"/>
          </a:xfrm>
          <a:prstGeom prst="rect">
            <a:avLst/>
          </a:prstGeom>
        </p:spPr>
      </p:pic>
    </p:spTree>
    <p:extLst>
      <p:ext uri="{BB962C8B-B14F-4D97-AF65-F5344CB8AC3E}">
        <p14:creationId xmlns:p14="http://schemas.microsoft.com/office/powerpoint/2010/main" val="86989892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8F27D4-6AB8-4854-A788-31A003D258AE}"/>
              </a:ext>
            </a:extLst>
          </p:cNvPr>
          <p:cNvSpPr>
            <a:spLocks noGrp="1"/>
          </p:cNvSpPr>
          <p:nvPr>
            <p:ph type="title"/>
          </p:nvPr>
        </p:nvSpPr>
        <p:spPr/>
        <p:txBody>
          <a:bodyPr/>
          <a:lstStyle/>
          <a:p>
            <a:r>
              <a:rPr lang="fr-FR" dirty="0" err="1"/>
              <a:t>Farm</a:t>
            </a:r>
            <a:r>
              <a:rPr lang="fr-FR" dirty="0"/>
              <a:t> module state</a:t>
            </a:r>
          </a:p>
        </p:txBody>
      </p:sp>
      <p:sp>
        <p:nvSpPr>
          <p:cNvPr id="3" name="Espace réservé du texte 2">
            <a:extLst>
              <a:ext uri="{FF2B5EF4-FFF2-40B4-BE49-F238E27FC236}">
                <a16:creationId xmlns:a16="http://schemas.microsoft.com/office/drawing/2014/main" id="{0A0CBF24-E32B-FC53-9D60-16D396DE7F5B}"/>
              </a:ext>
            </a:extLst>
          </p:cNvPr>
          <p:cNvSpPr>
            <a:spLocks noGrp="1"/>
          </p:cNvSpPr>
          <p:nvPr>
            <p:ph type="body" sz="quarter" idx="10"/>
          </p:nvPr>
        </p:nvSpPr>
        <p:spPr/>
        <p:txBody>
          <a:bodyPr/>
          <a:lstStyle/>
          <a:p>
            <a:endParaRPr lang="fr-FR"/>
          </a:p>
        </p:txBody>
      </p:sp>
      <p:graphicFrame>
        <p:nvGraphicFramePr>
          <p:cNvPr id="4" name="Tableau 13">
            <a:extLst>
              <a:ext uri="{FF2B5EF4-FFF2-40B4-BE49-F238E27FC236}">
                <a16:creationId xmlns:a16="http://schemas.microsoft.com/office/drawing/2014/main" id="{849A833A-E220-3941-7C1F-737DBC849F15}"/>
              </a:ext>
            </a:extLst>
          </p:cNvPr>
          <p:cNvGraphicFramePr>
            <a:graphicFrameLocks noGrp="1"/>
          </p:cNvGraphicFramePr>
          <p:nvPr>
            <p:extLst>
              <p:ext uri="{D42A27DB-BD31-4B8C-83A1-F6EECF244321}">
                <p14:modId xmlns:p14="http://schemas.microsoft.com/office/powerpoint/2010/main" val="3314472614"/>
              </p:ext>
            </p:extLst>
          </p:nvPr>
        </p:nvGraphicFramePr>
        <p:xfrm>
          <a:off x="445592" y="1425790"/>
          <a:ext cx="10800000" cy="3539817"/>
        </p:xfrm>
        <a:graphic>
          <a:graphicData uri="http://schemas.openxmlformats.org/drawingml/2006/table">
            <a:tbl>
              <a:tblPr firstRow="1" bandRow="1">
                <a:tableStyleId>{5C22544A-7EE6-4342-B048-85BDC9FD1C3A}</a:tableStyleId>
              </a:tblPr>
              <a:tblGrid>
                <a:gridCol w="1188000">
                  <a:extLst>
                    <a:ext uri="{9D8B030D-6E8A-4147-A177-3AD203B41FA5}">
                      <a16:colId xmlns:a16="http://schemas.microsoft.com/office/drawing/2014/main" val="3474375136"/>
                    </a:ext>
                  </a:extLst>
                </a:gridCol>
                <a:gridCol w="1152000">
                  <a:extLst>
                    <a:ext uri="{9D8B030D-6E8A-4147-A177-3AD203B41FA5}">
                      <a16:colId xmlns:a16="http://schemas.microsoft.com/office/drawing/2014/main" val="806201117"/>
                    </a:ext>
                  </a:extLst>
                </a:gridCol>
                <a:gridCol w="3060000">
                  <a:extLst>
                    <a:ext uri="{9D8B030D-6E8A-4147-A177-3AD203B41FA5}">
                      <a16:colId xmlns:a16="http://schemas.microsoft.com/office/drawing/2014/main" val="1474618869"/>
                    </a:ext>
                  </a:extLst>
                </a:gridCol>
                <a:gridCol w="1188000">
                  <a:extLst>
                    <a:ext uri="{9D8B030D-6E8A-4147-A177-3AD203B41FA5}">
                      <a16:colId xmlns:a16="http://schemas.microsoft.com/office/drawing/2014/main" val="2902988777"/>
                    </a:ext>
                  </a:extLst>
                </a:gridCol>
                <a:gridCol w="1152000">
                  <a:extLst>
                    <a:ext uri="{9D8B030D-6E8A-4147-A177-3AD203B41FA5}">
                      <a16:colId xmlns:a16="http://schemas.microsoft.com/office/drawing/2014/main" val="1607880496"/>
                    </a:ext>
                  </a:extLst>
                </a:gridCol>
                <a:gridCol w="3060000">
                  <a:extLst>
                    <a:ext uri="{9D8B030D-6E8A-4147-A177-3AD203B41FA5}">
                      <a16:colId xmlns:a16="http://schemas.microsoft.com/office/drawing/2014/main" val="1743789734"/>
                    </a:ext>
                  </a:extLst>
                </a:gridCol>
              </a:tblGrid>
              <a:tr h="1179939">
                <a:tc>
                  <a:txBody>
                    <a:bodyPr/>
                    <a:lstStyle/>
                    <a:p>
                      <a:pPr algn="ctr"/>
                      <a:endParaRPr lang="fr-FR" sz="3200" dirty="0"/>
                    </a:p>
                  </a:txBody>
                  <a:tcPr marL="121920" marR="121920" marT="60960" marB="60960">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150000"/>
                        </a:lnSpc>
                        <a:buNone/>
                      </a:pPr>
                      <a:r>
                        <a:rPr lang="fr-FR" sz="1200" b="0" dirty="0">
                          <a:solidFill>
                            <a:schemeClr val="tx1"/>
                          </a:solidFill>
                        </a:rPr>
                        <a:t>100%</a:t>
                      </a: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b="0" baseline="0" dirty="0">
                          <a:solidFill>
                            <a:schemeClr val="tx1"/>
                          </a:solidFill>
                        </a:rPr>
                        <a:t>Active </a:t>
                      </a:r>
                      <a:r>
                        <a:rPr lang="en-US" sz="1000" b="0" baseline="0" dirty="0">
                          <a:solidFill>
                            <a:schemeClr val="tx1"/>
                          </a:solidFill>
                        </a:rPr>
                        <a:t>(other node stopped)</a:t>
                      </a: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lang="en-US" sz="1200" b="0" baseline="0" dirty="0">
                        <a:solidFill>
                          <a:schemeClr val="tx1"/>
                        </a:solidFill>
                        <a:cs typeface="Arial" charset="0"/>
                      </a:endParaRP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lang="fr-FR" sz="1200" b="0" dirty="0">
                        <a:solidFill>
                          <a:schemeClr val="tx1"/>
                        </a:solidFill>
                      </a:endParaRP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fr-FR" sz="1200" b="0" baseline="0" dirty="0">
                          <a:solidFill>
                            <a:schemeClr val="tx1"/>
                          </a:solidFill>
                        </a:rPr>
                        <a:t>Transient state</a:t>
                      </a: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9819936"/>
                  </a:ext>
                </a:extLst>
              </a:tr>
              <a:tr h="1179939">
                <a:tc>
                  <a:txBody>
                    <a:bodyPr/>
                    <a:lstStyle/>
                    <a:p>
                      <a:pPr algn="ctr"/>
                      <a:endParaRPr lang="fr-FR" sz="3200" dirty="0"/>
                    </a:p>
                  </a:txBody>
                  <a:tcPr marL="121920" marR="121920" marT="60960" marB="60960">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fr-FR" sz="1200" b="0" dirty="0">
                          <a:solidFill>
                            <a:schemeClr val="tx1"/>
                          </a:solidFill>
                        </a:rPr>
                        <a:t>50%</a:t>
                      </a: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b="0" baseline="0" dirty="0">
                          <a:solidFill>
                            <a:schemeClr val="tx1"/>
                          </a:solidFill>
                        </a:rPr>
                        <a:t>Active </a:t>
                      </a:r>
                      <a:r>
                        <a:rPr lang="en-US" sz="1000" b="0" baseline="0" dirty="0">
                          <a:solidFill>
                            <a:schemeClr val="tx1"/>
                          </a:solidFill>
                        </a:rPr>
                        <a:t>(other node active)</a:t>
                      </a: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lang="en-US" sz="1200" b="0" baseline="0" dirty="0">
                        <a:solidFill>
                          <a:schemeClr val="tx1"/>
                        </a:solidFill>
                        <a:cs typeface="Arial" charset="0"/>
                      </a:endParaRP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fr-FR" sz="1200" b="0" dirty="0">
                          <a:solidFill>
                            <a:schemeClr val="tx1"/>
                          </a:solidFill>
                        </a:rPr>
                        <a:t>Failover </a:t>
                      </a:r>
                      <a:r>
                        <a:rPr lang="fr-FR" sz="1200" b="0" dirty="0" err="1">
                          <a:solidFill>
                            <a:schemeClr val="tx1"/>
                          </a:solidFill>
                        </a:rPr>
                        <a:t>rule</a:t>
                      </a:r>
                      <a:r>
                        <a:rPr lang="fr-FR" sz="1200" b="0" dirty="0">
                          <a:solidFill>
                            <a:schemeClr val="tx1"/>
                          </a:solidFill>
                        </a:rPr>
                        <a:t> </a:t>
                      </a:r>
                      <a:r>
                        <a:rPr lang="fr-FR" sz="1200" b="0" dirty="0" err="1">
                          <a:solidFill>
                            <a:schemeClr val="tx1"/>
                          </a:solidFill>
                        </a:rPr>
                        <a:t>name</a:t>
                      </a:r>
                      <a:endParaRPr lang="fr-FR" sz="1200" b="0" dirty="0">
                        <a:solidFill>
                          <a:schemeClr val="tx1"/>
                        </a:solidFill>
                      </a:endParaRP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fr-FR" sz="1200" b="0" baseline="0" dirty="0" err="1">
                          <a:solidFill>
                            <a:schemeClr val="tx1"/>
                          </a:solidFill>
                        </a:rPr>
                        <a:t>Waiting</a:t>
                      </a:r>
                      <a:r>
                        <a:rPr lang="fr-FR" sz="1200" b="0" baseline="0" dirty="0">
                          <a:solidFill>
                            <a:schemeClr val="tx1"/>
                          </a:solidFill>
                        </a:rPr>
                        <a:t> for a </a:t>
                      </a:r>
                      <a:r>
                        <a:rPr lang="fr-FR" sz="1200" b="0" baseline="0" dirty="0" err="1">
                          <a:solidFill>
                            <a:schemeClr val="tx1"/>
                          </a:solidFill>
                        </a:rPr>
                        <a:t>mandatory</a:t>
                      </a:r>
                      <a:r>
                        <a:rPr lang="fr-FR" sz="1200" b="0" baseline="0" dirty="0">
                          <a:solidFill>
                            <a:schemeClr val="tx1"/>
                          </a:solidFill>
                        </a:rPr>
                        <a:t> </a:t>
                      </a:r>
                      <a:r>
                        <a:rPr lang="fr-FR" sz="1200" b="0" baseline="0" dirty="0" err="1">
                          <a:solidFill>
                            <a:schemeClr val="tx1"/>
                          </a:solidFill>
                        </a:rPr>
                        <a:t>resource</a:t>
                      </a:r>
                      <a:r>
                        <a:rPr lang="fr-FR" sz="1200" b="0" baseline="0" dirty="0">
                          <a:solidFill>
                            <a:schemeClr val="tx1"/>
                          </a:solidFill>
                        </a:rPr>
                        <a:t> </a:t>
                      </a:r>
                      <a:r>
                        <a:rPr lang="fr-FR" sz="1200" b="0" baseline="0" dirty="0" err="1">
                          <a:solidFill>
                            <a:schemeClr val="tx1"/>
                          </a:solidFill>
                        </a:rPr>
                        <a:t>controlled</a:t>
                      </a:r>
                      <a:r>
                        <a:rPr lang="fr-FR" sz="1200" b="0" baseline="0" dirty="0">
                          <a:solidFill>
                            <a:schemeClr val="tx1"/>
                          </a:solidFill>
                        </a:rPr>
                        <a:t> by a checker</a:t>
                      </a: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8138877"/>
                  </a:ext>
                </a:extLst>
              </a:tr>
              <a:tr h="1179939">
                <a:tc>
                  <a:txBody>
                    <a:bodyPr/>
                    <a:lstStyle/>
                    <a:p>
                      <a:pPr algn="ctr"/>
                      <a:endParaRPr lang="fr-FR" sz="3200" dirty="0"/>
                    </a:p>
                  </a:txBody>
                  <a:tcPr marL="121920" marR="121920" marT="60960" marB="60960">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150000"/>
                        </a:lnSpc>
                        <a:buNone/>
                      </a:pPr>
                      <a:endParaRPr lang="fr-FR" sz="1200" dirty="0">
                        <a:solidFill>
                          <a:srgbClr val="00B050"/>
                        </a:solidFill>
                      </a:endParaRP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b="0" baseline="0" dirty="0">
                          <a:solidFill>
                            <a:schemeClr val="tx1"/>
                          </a:solidFill>
                        </a:rPr>
                        <a:t>Stopped</a:t>
                      </a: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lang="en-US" sz="1200" b="0" baseline="0" dirty="0">
                        <a:solidFill>
                          <a:schemeClr val="tx1"/>
                        </a:solidFill>
                      </a:endParaRP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fr-FR" sz="1200" dirty="0" err="1">
                          <a:solidFill>
                            <a:schemeClr val="tx1"/>
                          </a:solidFill>
                        </a:rPr>
                        <a:t>connection</a:t>
                      </a:r>
                      <a:r>
                        <a:rPr lang="fr-FR" sz="1200" dirty="0">
                          <a:solidFill>
                            <a:schemeClr val="tx1"/>
                          </a:solidFill>
                        </a:rPr>
                        <a:t> </a:t>
                      </a:r>
                      <a:r>
                        <a:rPr lang="fr-FR" sz="1200" dirty="0" err="1">
                          <a:solidFill>
                            <a:schemeClr val="tx1"/>
                          </a:solidFill>
                        </a:rPr>
                        <a:t>error</a:t>
                      </a:r>
                      <a:endParaRPr lang="fr-FR" sz="1200" dirty="0">
                        <a:solidFill>
                          <a:schemeClr val="tx1"/>
                        </a:solidFill>
                      </a:endParaRP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baseline="0" dirty="0">
                          <a:solidFill>
                            <a:schemeClr val="tx1"/>
                          </a:solidFill>
                        </a:rPr>
                        <a:t>Node not responding</a:t>
                      </a:r>
                    </a:p>
                    <a:p>
                      <a:pPr marL="171450" marR="0" lvl="0" indent="-1714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lang="en-US" sz="1000" b="0" baseline="0" dirty="0">
                          <a:solidFill>
                            <a:schemeClr val="tx1"/>
                          </a:solidFill>
                        </a:rPr>
                        <a:t>network or host crash</a:t>
                      </a:r>
                    </a:p>
                    <a:p>
                      <a:pPr marL="171450" marR="0" lvl="0" indent="-1714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lang="en-US" sz="1000" b="0" baseline="0" dirty="0">
                          <a:solidFill>
                            <a:schemeClr val="tx1"/>
                          </a:solidFill>
                        </a:rPr>
                        <a:t>firewall, web service issues</a:t>
                      </a: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8040190"/>
                  </a:ext>
                </a:extLst>
              </a:tr>
            </a:tbl>
          </a:graphicData>
        </a:graphic>
      </p:graphicFrame>
      <p:grpSp>
        <p:nvGrpSpPr>
          <p:cNvPr id="5" name="Groupe 4">
            <a:extLst>
              <a:ext uri="{FF2B5EF4-FFF2-40B4-BE49-F238E27FC236}">
                <a16:creationId xmlns:a16="http://schemas.microsoft.com/office/drawing/2014/main" id="{0F6FD02A-C13D-B566-1DDA-1AC8AB215582}"/>
              </a:ext>
            </a:extLst>
          </p:cNvPr>
          <p:cNvGrpSpPr/>
          <p:nvPr/>
        </p:nvGrpSpPr>
        <p:grpSpPr>
          <a:xfrm>
            <a:off x="709214" y="1655836"/>
            <a:ext cx="662576" cy="711834"/>
            <a:chOff x="382127" y="1134698"/>
            <a:chExt cx="662576" cy="711834"/>
          </a:xfrm>
        </p:grpSpPr>
        <p:grpSp>
          <p:nvGrpSpPr>
            <p:cNvPr id="6" name="Groupe 5">
              <a:extLst>
                <a:ext uri="{FF2B5EF4-FFF2-40B4-BE49-F238E27FC236}">
                  <a16:creationId xmlns:a16="http://schemas.microsoft.com/office/drawing/2014/main" id="{24059316-BAD5-2022-A390-570FF8439470}"/>
                </a:ext>
              </a:extLst>
            </p:cNvPr>
            <p:cNvGrpSpPr/>
            <p:nvPr/>
          </p:nvGrpSpPr>
          <p:grpSpPr>
            <a:xfrm>
              <a:off x="382127" y="1134698"/>
              <a:ext cx="662576" cy="711834"/>
              <a:chOff x="3605481" y="1185813"/>
              <a:chExt cx="662576" cy="711834"/>
            </a:xfrm>
          </p:grpSpPr>
          <p:sp>
            <p:nvSpPr>
              <p:cNvPr id="8" name="Rectangle 7">
                <a:extLst>
                  <a:ext uri="{FF2B5EF4-FFF2-40B4-BE49-F238E27FC236}">
                    <a16:creationId xmlns:a16="http://schemas.microsoft.com/office/drawing/2014/main" id="{5149C180-34BB-B80A-D72A-CE8AC9D0D848}"/>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3200" dirty="0"/>
              </a:p>
            </p:txBody>
          </p:sp>
          <p:sp>
            <p:nvSpPr>
              <p:cNvPr id="9" name="Rectangle 8">
                <a:extLst>
                  <a:ext uri="{FF2B5EF4-FFF2-40B4-BE49-F238E27FC236}">
                    <a16:creationId xmlns:a16="http://schemas.microsoft.com/office/drawing/2014/main" id="{11271AC4-C815-12BF-A56C-5CE00B2F7E57}"/>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t>UP</a:t>
                </a:r>
              </a:p>
            </p:txBody>
          </p:sp>
          <p:sp>
            <p:nvSpPr>
              <p:cNvPr id="10" name="Rectangle 9">
                <a:extLst>
                  <a:ext uri="{FF2B5EF4-FFF2-40B4-BE49-F238E27FC236}">
                    <a16:creationId xmlns:a16="http://schemas.microsoft.com/office/drawing/2014/main" id="{DBEE4C95-8BE7-FFBE-BC03-8A1BEBA9D5F4}"/>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rPr>
                  <a:t>Ready</a:t>
                </a:r>
              </a:p>
            </p:txBody>
          </p:sp>
        </p:grpSp>
        <p:pic>
          <p:nvPicPr>
            <p:cNvPr id="7" name="Graphique 6">
              <a:extLst>
                <a:ext uri="{FF2B5EF4-FFF2-40B4-BE49-F238E27FC236}">
                  <a16:creationId xmlns:a16="http://schemas.microsoft.com/office/drawing/2014/main" id="{3B0F1F22-839C-8123-F577-F20CB0FB38F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9588" y="1267388"/>
              <a:ext cx="457200" cy="457200"/>
            </a:xfrm>
            <a:prstGeom prst="rect">
              <a:avLst/>
            </a:prstGeom>
          </p:spPr>
        </p:pic>
      </p:grpSp>
      <p:grpSp>
        <p:nvGrpSpPr>
          <p:cNvPr id="11" name="Groupe 10">
            <a:extLst>
              <a:ext uri="{FF2B5EF4-FFF2-40B4-BE49-F238E27FC236}">
                <a16:creationId xmlns:a16="http://schemas.microsoft.com/office/drawing/2014/main" id="{A404D283-8884-FA52-BC12-50802FAAF96F}"/>
              </a:ext>
            </a:extLst>
          </p:cNvPr>
          <p:cNvGrpSpPr/>
          <p:nvPr/>
        </p:nvGrpSpPr>
        <p:grpSpPr>
          <a:xfrm>
            <a:off x="6105368" y="2844854"/>
            <a:ext cx="662576" cy="711834"/>
            <a:chOff x="4045807" y="1130523"/>
            <a:chExt cx="662576" cy="711834"/>
          </a:xfrm>
        </p:grpSpPr>
        <p:grpSp>
          <p:nvGrpSpPr>
            <p:cNvPr id="12" name="Groupe 11">
              <a:extLst>
                <a:ext uri="{FF2B5EF4-FFF2-40B4-BE49-F238E27FC236}">
                  <a16:creationId xmlns:a16="http://schemas.microsoft.com/office/drawing/2014/main" id="{6F2EADE4-8AD2-21AD-B038-36327076E42B}"/>
                </a:ext>
              </a:extLst>
            </p:cNvPr>
            <p:cNvGrpSpPr/>
            <p:nvPr/>
          </p:nvGrpSpPr>
          <p:grpSpPr>
            <a:xfrm>
              <a:off x="4045807" y="1130523"/>
              <a:ext cx="662576" cy="711834"/>
              <a:chOff x="3605481" y="1185813"/>
              <a:chExt cx="662576" cy="711834"/>
            </a:xfrm>
          </p:grpSpPr>
          <p:sp>
            <p:nvSpPr>
              <p:cNvPr id="14" name="Rectangle 13">
                <a:extLst>
                  <a:ext uri="{FF2B5EF4-FFF2-40B4-BE49-F238E27FC236}">
                    <a16:creationId xmlns:a16="http://schemas.microsoft.com/office/drawing/2014/main" id="{2DEC402A-A5DD-B572-269A-9C73F9E20842}"/>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3200" dirty="0"/>
              </a:p>
            </p:txBody>
          </p:sp>
          <p:sp>
            <p:nvSpPr>
              <p:cNvPr id="15" name="Rectangle 14">
                <a:extLst>
                  <a:ext uri="{FF2B5EF4-FFF2-40B4-BE49-F238E27FC236}">
                    <a16:creationId xmlns:a16="http://schemas.microsoft.com/office/drawing/2014/main" id="{79F317DF-CFE5-49A8-6B89-3C8397150A75}"/>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t>WAIT</a:t>
                </a:r>
              </a:p>
            </p:txBody>
          </p:sp>
          <p:sp>
            <p:nvSpPr>
              <p:cNvPr id="16" name="Rectangle 15">
                <a:extLst>
                  <a:ext uri="{FF2B5EF4-FFF2-40B4-BE49-F238E27FC236}">
                    <a16:creationId xmlns:a16="http://schemas.microsoft.com/office/drawing/2014/main" id="{127B6D0E-E30C-C607-9F35-FDFDEBA7F957}"/>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BB0900"/>
                    </a:solidFill>
                  </a:rPr>
                  <a:t>NotReady</a:t>
                </a:r>
              </a:p>
            </p:txBody>
          </p:sp>
        </p:grpSp>
        <p:pic>
          <p:nvPicPr>
            <p:cNvPr id="13" name="Graphique 12">
              <a:extLst>
                <a:ext uri="{FF2B5EF4-FFF2-40B4-BE49-F238E27FC236}">
                  <a16:creationId xmlns:a16="http://schemas.microsoft.com/office/drawing/2014/main" id="{B0847D47-A5A8-E467-9C3A-3BBF7E883ED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62211" y="1263213"/>
              <a:ext cx="429768" cy="429768"/>
            </a:xfrm>
            <a:prstGeom prst="rect">
              <a:avLst/>
            </a:prstGeom>
          </p:spPr>
        </p:pic>
      </p:grpSp>
      <p:grpSp>
        <p:nvGrpSpPr>
          <p:cNvPr id="17" name="Groupe 16">
            <a:extLst>
              <a:ext uri="{FF2B5EF4-FFF2-40B4-BE49-F238E27FC236}">
                <a16:creationId xmlns:a16="http://schemas.microsoft.com/office/drawing/2014/main" id="{9AF081D0-9E08-2D05-4AB4-E4A911FED791}"/>
              </a:ext>
            </a:extLst>
          </p:cNvPr>
          <p:cNvGrpSpPr/>
          <p:nvPr/>
        </p:nvGrpSpPr>
        <p:grpSpPr>
          <a:xfrm>
            <a:off x="709214" y="3988899"/>
            <a:ext cx="662576" cy="711834"/>
            <a:chOff x="1346583" y="3245751"/>
            <a:chExt cx="662576" cy="711834"/>
          </a:xfrm>
        </p:grpSpPr>
        <p:grpSp>
          <p:nvGrpSpPr>
            <p:cNvPr id="18" name="Groupe 17">
              <a:extLst>
                <a:ext uri="{FF2B5EF4-FFF2-40B4-BE49-F238E27FC236}">
                  <a16:creationId xmlns:a16="http://schemas.microsoft.com/office/drawing/2014/main" id="{CAAD6B4C-3762-987C-24CD-83ED3EFF7D9C}"/>
                </a:ext>
              </a:extLst>
            </p:cNvPr>
            <p:cNvGrpSpPr/>
            <p:nvPr/>
          </p:nvGrpSpPr>
          <p:grpSpPr>
            <a:xfrm>
              <a:off x="1346583" y="3245751"/>
              <a:ext cx="662576" cy="711834"/>
              <a:chOff x="3605481" y="1185813"/>
              <a:chExt cx="662576" cy="711834"/>
            </a:xfrm>
          </p:grpSpPr>
          <p:sp>
            <p:nvSpPr>
              <p:cNvPr id="20" name="Rectangle 19">
                <a:extLst>
                  <a:ext uri="{FF2B5EF4-FFF2-40B4-BE49-F238E27FC236}">
                    <a16:creationId xmlns:a16="http://schemas.microsoft.com/office/drawing/2014/main" id="{3C7A8FA7-2E50-1D9C-A07A-81BDC31DD540}"/>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3200" dirty="0"/>
              </a:p>
            </p:txBody>
          </p:sp>
          <p:sp>
            <p:nvSpPr>
              <p:cNvPr id="21" name="Rectangle 20">
                <a:extLst>
                  <a:ext uri="{FF2B5EF4-FFF2-40B4-BE49-F238E27FC236}">
                    <a16:creationId xmlns:a16="http://schemas.microsoft.com/office/drawing/2014/main" id="{3ACC54B3-707F-D5F2-2A73-A34290461812}"/>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t>STOP</a:t>
                </a:r>
              </a:p>
            </p:txBody>
          </p:sp>
          <p:sp>
            <p:nvSpPr>
              <p:cNvPr id="22" name="Rectangle 21">
                <a:extLst>
                  <a:ext uri="{FF2B5EF4-FFF2-40B4-BE49-F238E27FC236}">
                    <a16:creationId xmlns:a16="http://schemas.microsoft.com/office/drawing/2014/main" id="{C55D9300-556B-AAB4-E196-94EA8C4B041C}"/>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BB0900"/>
                    </a:solidFill>
                  </a:rPr>
                  <a:t>NotReady</a:t>
                </a:r>
              </a:p>
            </p:txBody>
          </p:sp>
        </p:grpSp>
        <p:pic>
          <p:nvPicPr>
            <p:cNvPr id="19" name="Graphique 18">
              <a:extLst>
                <a:ext uri="{FF2B5EF4-FFF2-40B4-BE49-F238E27FC236}">
                  <a16:creationId xmlns:a16="http://schemas.microsoft.com/office/drawing/2014/main" id="{393D86F3-1C1A-764C-E020-03C9029717F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434347" y="3371085"/>
              <a:ext cx="457200" cy="457200"/>
            </a:xfrm>
            <a:prstGeom prst="rect">
              <a:avLst/>
            </a:prstGeom>
          </p:spPr>
        </p:pic>
      </p:grpSp>
      <p:grpSp>
        <p:nvGrpSpPr>
          <p:cNvPr id="23" name="Groupe 22">
            <a:extLst>
              <a:ext uri="{FF2B5EF4-FFF2-40B4-BE49-F238E27FC236}">
                <a16:creationId xmlns:a16="http://schemas.microsoft.com/office/drawing/2014/main" id="{F203ABA8-3E08-F160-429B-FB9702D15460}"/>
              </a:ext>
            </a:extLst>
          </p:cNvPr>
          <p:cNvGrpSpPr/>
          <p:nvPr/>
        </p:nvGrpSpPr>
        <p:grpSpPr>
          <a:xfrm>
            <a:off x="6103260" y="3988899"/>
            <a:ext cx="666793" cy="711833"/>
            <a:chOff x="1486959" y="5185306"/>
            <a:chExt cx="666793" cy="711833"/>
          </a:xfrm>
        </p:grpSpPr>
        <p:grpSp>
          <p:nvGrpSpPr>
            <p:cNvPr id="24" name="Groupe 23">
              <a:extLst>
                <a:ext uri="{FF2B5EF4-FFF2-40B4-BE49-F238E27FC236}">
                  <a16:creationId xmlns:a16="http://schemas.microsoft.com/office/drawing/2014/main" id="{156986B6-906F-2AA9-EBAB-2587A0F7F124}"/>
                </a:ext>
              </a:extLst>
            </p:cNvPr>
            <p:cNvGrpSpPr/>
            <p:nvPr/>
          </p:nvGrpSpPr>
          <p:grpSpPr>
            <a:xfrm>
              <a:off x="1486959" y="5185306"/>
              <a:ext cx="666793" cy="711833"/>
              <a:chOff x="1690473" y="2789746"/>
              <a:chExt cx="500095" cy="533875"/>
            </a:xfrm>
          </p:grpSpPr>
          <p:sp>
            <p:nvSpPr>
              <p:cNvPr id="26" name="Rectangle 25">
                <a:extLst>
                  <a:ext uri="{FF2B5EF4-FFF2-40B4-BE49-F238E27FC236}">
                    <a16:creationId xmlns:a16="http://schemas.microsoft.com/office/drawing/2014/main" id="{DB503E94-C6AB-FF99-2040-AEDA389BB149}"/>
                  </a:ext>
                </a:extLst>
              </p:cNvPr>
              <p:cNvSpPr/>
              <p:nvPr/>
            </p:nvSpPr>
            <p:spPr>
              <a:xfrm>
                <a:off x="1693636" y="2789746"/>
                <a:ext cx="496932" cy="533875"/>
              </a:xfrm>
              <a:prstGeom prst="rect">
                <a:avLst/>
              </a:prstGeom>
              <a:solidFill>
                <a:schemeClr val="bg1"/>
              </a:solid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3200"/>
              </a:p>
            </p:txBody>
          </p:sp>
          <p:sp>
            <p:nvSpPr>
              <p:cNvPr id="27" name="Rectangle 26">
                <a:extLst>
                  <a:ext uri="{FF2B5EF4-FFF2-40B4-BE49-F238E27FC236}">
                    <a16:creationId xmlns:a16="http://schemas.microsoft.com/office/drawing/2014/main" id="{ADF990FC-B723-FD13-B815-4972FAF78ED8}"/>
                  </a:ext>
                </a:extLst>
              </p:cNvPr>
              <p:cNvSpPr>
                <a:spLocks noChangeArrowheads="1"/>
              </p:cNvSpPr>
              <p:nvPr/>
            </p:nvSpPr>
            <p:spPr bwMode="auto">
              <a:xfrm>
                <a:off x="1690473" y="3178141"/>
                <a:ext cx="496931"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t>ERROR</a:t>
                </a:r>
              </a:p>
            </p:txBody>
          </p:sp>
        </p:grpSp>
        <p:pic>
          <p:nvPicPr>
            <p:cNvPr id="25" name="Graphique 24">
              <a:extLst>
                <a:ext uri="{FF2B5EF4-FFF2-40B4-BE49-F238E27FC236}">
                  <a16:creationId xmlns:a16="http://schemas.microsoft.com/office/drawing/2014/main" id="{5F5D6734-5A7F-A033-299A-A16D0B1AD0F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601076" y="5249104"/>
              <a:ext cx="434340" cy="434340"/>
            </a:xfrm>
            <a:prstGeom prst="rect">
              <a:avLst/>
            </a:prstGeom>
          </p:spPr>
        </p:pic>
      </p:grpSp>
      <p:grpSp>
        <p:nvGrpSpPr>
          <p:cNvPr id="28" name="Groupe 27">
            <a:extLst>
              <a:ext uri="{FF2B5EF4-FFF2-40B4-BE49-F238E27FC236}">
                <a16:creationId xmlns:a16="http://schemas.microsoft.com/office/drawing/2014/main" id="{737BF0CA-A96E-789C-2D12-775835ACC75A}"/>
              </a:ext>
            </a:extLst>
          </p:cNvPr>
          <p:cNvGrpSpPr/>
          <p:nvPr/>
        </p:nvGrpSpPr>
        <p:grpSpPr>
          <a:xfrm>
            <a:off x="6103260" y="1655836"/>
            <a:ext cx="666793" cy="711833"/>
            <a:chOff x="369274" y="2278616"/>
            <a:chExt cx="666793" cy="711833"/>
          </a:xfrm>
        </p:grpSpPr>
        <p:grpSp>
          <p:nvGrpSpPr>
            <p:cNvPr id="29" name="Groupe 28">
              <a:extLst>
                <a:ext uri="{FF2B5EF4-FFF2-40B4-BE49-F238E27FC236}">
                  <a16:creationId xmlns:a16="http://schemas.microsoft.com/office/drawing/2014/main" id="{24AD357E-DD49-D202-CA0F-6653F9F446C3}"/>
                </a:ext>
              </a:extLst>
            </p:cNvPr>
            <p:cNvGrpSpPr/>
            <p:nvPr/>
          </p:nvGrpSpPr>
          <p:grpSpPr>
            <a:xfrm>
              <a:off x="369274" y="2278616"/>
              <a:ext cx="666793" cy="711833"/>
              <a:chOff x="1690473" y="2789746"/>
              <a:chExt cx="500095" cy="533875"/>
            </a:xfrm>
          </p:grpSpPr>
          <p:sp>
            <p:nvSpPr>
              <p:cNvPr id="31" name="Rectangle 30">
                <a:extLst>
                  <a:ext uri="{FF2B5EF4-FFF2-40B4-BE49-F238E27FC236}">
                    <a16:creationId xmlns:a16="http://schemas.microsoft.com/office/drawing/2014/main" id="{70186C13-3998-DE90-5D58-92D85C90CEA6}"/>
                  </a:ext>
                </a:extLst>
              </p:cNvPr>
              <p:cNvSpPr/>
              <p:nvPr/>
            </p:nvSpPr>
            <p:spPr>
              <a:xfrm>
                <a:off x="1693636" y="2789746"/>
                <a:ext cx="496932" cy="533875"/>
              </a:xfrm>
              <a:prstGeom prst="rect">
                <a:avLst/>
              </a:prstGeom>
              <a:solidFill>
                <a:schemeClr val="bg1"/>
              </a:solid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3200"/>
              </a:p>
            </p:txBody>
          </p:sp>
          <p:sp>
            <p:nvSpPr>
              <p:cNvPr id="32" name="Rectangle 31">
                <a:extLst>
                  <a:ext uri="{FF2B5EF4-FFF2-40B4-BE49-F238E27FC236}">
                    <a16:creationId xmlns:a16="http://schemas.microsoft.com/office/drawing/2014/main" id="{3EC3B6BF-AC91-A517-D0CF-2E2E1CC0A4F5}"/>
                  </a:ext>
                </a:extLst>
              </p:cNvPr>
              <p:cNvSpPr>
                <a:spLocks noChangeArrowheads="1"/>
              </p:cNvSpPr>
              <p:nvPr/>
            </p:nvSpPr>
            <p:spPr bwMode="auto">
              <a:xfrm>
                <a:off x="1696948" y="2795302"/>
                <a:ext cx="490455" cy="103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F58D53"/>
                    </a:solidFill>
                  </a:rPr>
                  <a:t>Transient</a:t>
                </a:r>
              </a:p>
            </p:txBody>
          </p:sp>
          <p:sp>
            <p:nvSpPr>
              <p:cNvPr id="33" name="Rectangle 32">
                <a:extLst>
                  <a:ext uri="{FF2B5EF4-FFF2-40B4-BE49-F238E27FC236}">
                    <a16:creationId xmlns:a16="http://schemas.microsoft.com/office/drawing/2014/main" id="{FC022974-85F3-FB5F-692A-BCFF97F3CBCA}"/>
                  </a:ext>
                </a:extLst>
              </p:cNvPr>
              <p:cNvSpPr>
                <a:spLocks noChangeArrowheads="1"/>
              </p:cNvSpPr>
              <p:nvPr/>
            </p:nvSpPr>
            <p:spPr bwMode="auto">
              <a:xfrm>
                <a:off x="1690473" y="3178141"/>
                <a:ext cx="496931" cy="1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endParaRPr lang="en-US" sz="1200" b="1" dirty="0"/>
              </a:p>
            </p:txBody>
          </p:sp>
        </p:grpSp>
        <p:pic>
          <p:nvPicPr>
            <p:cNvPr id="30" name="Graphique 29">
              <a:extLst>
                <a:ext uri="{FF2B5EF4-FFF2-40B4-BE49-F238E27FC236}">
                  <a16:creationId xmlns:a16="http://schemas.microsoft.com/office/drawing/2014/main" id="{F941E268-9225-0EE5-8DAD-47C997063A1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64242" y="2378723"/>
              <a:ext cx="457200" cy="457200"/>
            </a:xfrm>
            <a:prstGeom prst="rect">
              <a:avLst/>
            </a:prstGeom>
          </p:spPr>
        </p:pic>
      </p:grpSp>
      <p:grpSp>
        <p:nvGrpSpPr>
          <p:cNvPr id="34" name="Groupe 33">
            <a:extLst>
              <a:ext uri="{FF2B5EF4-FFF2-40B4-BE49-F238E27FC236}">
                <a16:creationId xmlns:a16="http://schemas.microsoft.com/office/drawing/2014/main" id="{ADFDD76C-A29C-F033-43D3-ADC29411E429}"/>
              </a:ext>
            </a:extLst>
          </p:cNvPr>
          <p:cNvGrpSpPr/>
          <p:nvPr/>
        </p:nvGrpSpPr>
        <p:grpSpPr>
          <a:xfrm>
            <a:off x="709214" y="2844854"/>
            <a:ext cx="662576" cy="711834"/>
            <a:chOff x="382127" y="1134698"/>
            <a:chExt cx="662576" cy="711834"/>
          </a:xfrm>
        </p:grpSpPr>
        <p:grpSp>
          <p:nvGrpSpPr>
            <p:cNvPr id="35" name="Groupe 34">
              <a:extLst>
                <a:ext uri="{FF2B5EF4-FFF2-40B4-BE49-F238E27FC236}">
                  <a16:creationId xmlns:a16="http://schemas.microsoft.com/office/drawing/2014/main" id="{FC35BB89-674C-D28D-F07E-8796ABF585DC}"/>
                </a:ext>
              </a:extLst>
            </p:cNvPr>
            <p:cNvGrpSpPr/>
            <p:nvPr/>
          </p:nvGrpSpPr>
          <p:grpSpPr>
            <a:xfrm>
              <a:off x="382127" y="1134698"/>
              <a:ext cx="662576" cy="711834"/>
              <a:chOff x="3605481" y="1185813"/>
              <a:chExt cx="662576" cy="711834"/>
            </a:xfrm>
          </p:grpSpPr>
          <p:sp>
            <p:nvSpPr>
              <p:cNvPr id="37" name="Rectangle 36">
                <a:extLst>
                  <a:ext uri="{FF2B5EF4-FFF2-40B4-BE49-F238E27FC236}">
                    <a16:creationId xmlns:a16="http://schemas.microsoft.com/office/drawing/2014/main" id="{A2A29FCA-7481-0171-DE34-61BB48A666C6}"/>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3200" dirty="0"/>
              </a:p>
            </p:txBody>
          </p:sp>
          <p:sp>
            <p:nvSpPr>
              <p:cNvPr id="38" name="Rectangle 37">
                <a:extLst>
                  <a:ext uri="{FF2B5EF4-FFF2-40B4-BE49-F238E27FC236}">
                    <a16:creationId xmlns:a16="http://schemas.microsoft.com/office/drawing/2014/main" id="{58902BC1-AA0F-2D00-A254-DF99EA515367}"/>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t>UP</a:t>
                </a:r>
              </a:p>
            </p:txBody>
          </p:sp>
          <p:sp>
            <p:nvSpPr>
              <p:cNvPr id="39" name="Rectangle 38">
                <a:extLst>
                  <a:ext uri="{FF2B5EF4-FFF2-40B4-BE49-F238E27FC236}">
                    <a16:creationId xmlns:a16="http://schemas.microsoft.com/office/drawing/2014/main" id="{25B1F415-EBF7-3DF6-99C0-AF4C2B865682}"/>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rPr>
                  <a:t>Ready</a:t>
                </a:r>
              </a:p>
            </p:txBody>
          </p:sp>
        </p:grpSp>
        <p:pic>
          <p:nvPicPr>
            <p:cNvPr id="36" name="Graphique 35">
              <a:extLst>
                <a:ext uri="{FF2B5EF4-FFF2-40B4-BE49-F238E27FC236}">
                  <a16:creationId xmlns:a16="http://schemas.microsoft.com/office/drawing/2014/main" id="{84A6F88D-8D3A-633E-4F3F-2F2B8FB4C7A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9588" y="1267388"/>
              <a:ext cx="457200" cy="457200"/>
            </a:xfrm>
            <a:prstGeom prst="rect">
              <a:avLst/>
            </a:prstGeom>
          </p:spPr>
        </p:pic>
      </p:grpSp>
      <p:pic>
        <p:nvPicPr>
          <p:cNvPr id="40" name="farm-18">
            <a:hlinkClick r:id="" action="ppaction://media"/>
            <a:extLst>
              <a:ext uri="{FF2B5EF4-FFF2-40B4-BE49-F238E27FC236}">
                <a16:creationId xmlns:a16="http://schemas.microsoft.com/office/drawing/2014/main" id="{6E8C0E0E-CD11-1838-0180-1D8D564CF50E}"/>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416449" y="6366534"/>
            <a:ext cx="487363" cy="487363"/>
          </a:xfrm>
          <a:prstGeom prst="rect">
            <a:avLst/>
          </a:prstGeom>
        </p:spPr>
      </p:pic>
    </p:spTree>
    <p:extLst>
      <p:ext uri="{BB962C8B-B14F-4D97-AF65-F5344CB8AC3E}">
        <p14:creationId xmlns:p14="http://schemas.microsoft.com/office/powerpoint/2010/main" val="995261516"/>
      </p:ext>
    </p:extLst>
  </p:cSld>
  <p:clrMapOvr>
    <a:masterClrMapping/>
  </p:clrMapOvr>
  <mc:AlternateContent xmlns:mc="http://schemas.openxmlformats.org/markup-compatibility/2006" xmlns:p14="http://schemas.microsoft.com/office/powerpoint/2010/main">
    <mc:Choice Requires="p14">
      <p:transition spd="slow" p14:dur="2000" advClick="0" advTm="59000"/>
    </mc:Choice>
    <mc:Fallback xmlns="">
      <p:transition spd="slow" advClick="0" advTm="5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8087"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11808DB-260A-27A0-B273-CE867AA50A39}"/>
              </a:ext>
            </a:extLst>
          </p:cNvPr>
          <p:cNvSpPr>
            <a:spLocks noGrp="1"/>
          </p:cNvSpPr>
          <p:nvPr>
            <p:ph type="body" sz="quarter" idx="10"/>
          </p:nvPr>
        </p:nvSpPr>
        <p:spPr/>
        <p:txBody>
          <a:bodyPr/>
          <a:lstStyle/>
          <a:p>
            <a:r>
              <a:rPr lang="fr-FR" dirty="0" err="1"/>
              <a:t>Overview</a:t>
            </a:r>
            <a:endParaRPr lang="fr-FR" dirty="0"/>
          </a:p>
        </p:txBody>
      </p:sp>
      <p:sp>
        <p:nvSpPr>
          <p:cNvPr id="3" name="Espace réservé du texte 2">
            <a:extLst>
              <a:ext uri="{FF2B5EF4-FFF2-40B4-BE49-F238E27FC236}">
                <a16:creationId xmlns:a16="http://schemas.microsoft.com/office/drawing/2014/main" id="{8EDBE977-8A64-607A-1C22-D439709D3723}"/>
              </a:ext>
            </a:extLst>
          </p:cNvPr>
          <p:cNvSpPr>
            <a:spLocks noGrp="1"/>
          </p:cNvSpPr>
          <p:nvPr>
            <p:ph type="body" sz="quarter" idx="16"/>
          </p:nvPr>
        </p:nvSpPr>
        <p:spPr/>
        <p:txBody>
          <a:bodyPr/>
          <a:lstStyle/>
          <a:p>
            <a:endParaRPr lang="fr-FR"/>
          </a:p>
        </p:txBody>
      </p:sp>
      <p:pic>
        <p:nvPicPr>
          <p:cNvPr id="4" name="farm-2">
            <a:hlinkClick r:id="" action="ppaction://media"/>
            <a:extLst>
              <a:ext uri="{FF2B5EF4-FFF2-40B4-BE49-F238E27FC236}">
                <a16:creationId xmlns:a16="http://schemas.microsoft.com/office/drawing/2014/main" id="{4DB311B2-A6C9-A44F-38F4-D43BC38C53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39895" y="6356350"/>
            <a:ext cx="487363" cy="487363"/>
          </a:xfrm>
          <a:prstGeom prst="rect">
            <a:avLst/>
          </a:prstGeom>
        </p:spPr>
      </p:pic>
    </p:spTree>
    <p:extLst>
      <p:ext uri="{BB962C8B-B14F-4D97-AF65-F5344CB8AC3E}">
        <p14:creationId xmlns:p14="http://schemas.microsoft.com/office/powerpoint/2010/main" val="2192529043"/>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a:extLst>
              <a:ext uri="{FF2B5EF4-FFF2-40B4-BE49-F238E27FC236}">
                <a16:creationId xmlns:a16="http://schemas.microsoft.com/office/drawing/2014/main" id="{3F90B7EC-9FE4-4C88-84C9-A38D71F7F9B2}"/>
              </a:ext>
            </a:extLst>
          </p:cNvPr>
          <p:cNvSpPr>
            <a:spLocks noGrp="1"/>
          </p:cNvSpPr>
          <p:nvPr>
            <p:ph type="title"/>
          </p:nvPr>
        </p:nvSpPr>
        <p:spPr/>
        <p:txBody>
          <a:bodyPr/>
          <a:lstStyle/>
          <a:p>
            <a:r>
              <a:rPr lang="fr-FR" dirty="0"/>
              <a:t>Start node1</a:t>
            </a:r>
          </a:p>
        </p:txBody>
      </p:sp>
      <p:sp>
        <p:nvSpPr>
          <p:cNvPr id="12" name="Espace réservé du texte 11">
            <a:extLst>
              <a:ext uri="{FF2B5EF4-FFF2-40B4-BE49-F238E27FC236}">
                <a16:creationId xmlns:a16="http://schemas.microsoft.com/office/drawing/2014/main" id="{CE8AB66C-E6EC-4A0A-89BE-4CDCC525453D}"/>
              </a:ext>
            </a:extLst>
          </p:cNvPr>
          <p:cNvSpPr>
            <a:spLocks noGrp="1"/>
          </p:cNvSpPr>
          <p:nvPr>
            <p:ph type="body" sz="quarter" idx="10"/>
          </p:nvPr>
        </p:nvSpPr>
        <p:spPr/>
        <p:txBody>
          <a:bodyPr/>
          <a:lstStyle/>
          <a:p>
            <a:r>
              <a:rPr lang="fr-FR" dirty="0"/>
              <a:t>node1 </a:t>
            </a:r>
            <a:r>
              <a:rPr lang="fr-FR" dirty="0" err="1"/>
              <a:t>goes</a:t>
            </a:r>
            <a:r>
              <a:rPr lang="fr-FR" dirty="0"/>
              <a:t> </a:t>
            </a:r>
            <a:r>
              <a:rPr lang="fr-FR" dirty="0" err="1"/>
              <a:t>from</a:t>
            </a:r>
            <a:r>
              <a:rPr lang="fr-FR" dirty="0"/>
              <a:t> STOP to UP</a:t>
            </a:r>
          </a:p>
        </p:txBody>
      </p:sp>
      <p:graphicFrame>
        <p:nvGraphicFramePr>
          <p:cNvPr id="13" name="Tableau 13">
            <a:extLst>
              <a:ext uri="{FF2B5EF4-FFF2-40B4-BE49-F238E27FC236}">
                <a16:creationId xmlns:a16="http://schemas.microsoft.com/office/drawing/2014/main" id="{7221B9B5-17C1-43D7-B2FD-883DABBA7AD9}"/>
              </a:ext>
            </a:extLst>
          </p:cNvPr>
          <p:cNvGraphicFramePr>
            <a:graphicFrameLocks noGrp="1"/>
          </p:cNvGraphicFramePr>
          <p:nvPr/>
        </p:nvGraphicFramePr>
        <p:xfrm>
          <a:off x="1201655" y="1378440"/>
          <a:ext cx="990600" cy="3909712"/>
        </p:xfrm>
        <a:graphic>
          <a:graphicData uri="http://schemas.openxmlformats.org/drawingml/2006/table">
            <a:tbl>
              <a:tblPr firstRow="1" bandRow="1">
                <a:tableStyleId>{5C22544A-7EE6-4342-B048-85BDC9FD1C3A}</a:tableStyleId>
              </a:tblPr>
              <a:tblGrid>
                <a:gridCol w="990600">
                  <a:extLst>
                    <a:ext uri="{9D8B030D-6E8A-4147-A177-3AD203B41FA5}">
                      <a16:colId xmlns:a16="http://schemas.microsoft.com/office/drawing/2014/main" val="806201117"/>
                    </a:ext>
                  </a:extLst>
                </a:gridCol>
              </a:tblGrid>
              <a:tr h="977428">
                <a:tc>
                  <a:txBody>
                    <a:bodyPr/>
                    <a:lstStyle/>
                    <a:p>
                      <a:pPr marL="0" indent="0" algn="ctr">
                        <a:buNone/>
                      </a:pPr>
                      <a:endParaRPr lang="fr-FR" sz="1900" dirty="0">
                        <a:solidFill>
                          <a:srgbClr val="00B050"/>
                        </a:solidFil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9819936"/>
                  </a:ext>
                </a:extLst>
              </a:tr>
              <a:tr h="977428">
                <a:tc>
                  <a:txBody>
                    <a:bodyPr/>
                    <a:lstStyle/>
                    <a:p>
                      <a:pPr marL="0" indent="0" algn="ctr">
                        <a:buNone/>
                      </a:pPr>
                      <a:endParaRPr lang="fr-FR" sz="1900" dirty="0">
                        <a:solidFill>
                          <a:srgbClr val="00B050"/>
                        </a:solidFil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8138877"/>
                  </a:ext>
                </a:extLst>
              </a:tr>
              <a:tr h="977428">
                <a:tc>
                  <a:txBody>
                    <a:bodyPr/>
                    <a:lstStyle/>
                    <a:p>
                      <a:pPr marL="0" indent="0" algn="ctr">
                        <a:buNone/>
                      </a:pPr>
                      <a:endParaRPr lang="fr-FR" sz="1900" dirty="0">
                        <a:solidFill>
                          <a:srgbClr val="00B050"/>
                        </a:solidFil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8040190"/>
                  </a:ext>
                </a:extLst>
              </a:tr>
              <a:tr h="977428">
                <a:tc>
                  <a:txBody>
                    <a:bodyPr/>
                    <a:lstStyle/>
                    <a:p>
                      <a:pPr marL="0" indent="0" algn="ctr">
                        <a:buNone/>
                      </a:pPr>
                      <a:endParaRPr lang="fr-FR" sz="1900" dirty="0">
                        <a:solidFill>
                          <a:srgbClr val="FFC000"/>
                        </a:solidFil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4901450"/>
                  </a:ext>
                </a:extLst>
              </a:tr>
            </a:tbl>
          </a:graphicData>
        </a:graphic>
      </p:graphicFrame>
      <p:sp>
        <p:nvSpPr>
          <p:cNvPr id="8" name="ZoneTexte 7">
            <a:extLst>
              <a:ext uri="{FF2B5EF4-FFF2-40B4-BE49-F238E27FC236}">
                <a16:creationId xmlns:a16="http://schemas.microsoft.com/office/drawing/2014/main" id="{C1F5839B-470F-445D-9B6B-B2F76441679F}"/>
              </a:ext>
            </a:extLst>
          </p:cNvPr>
          <p:cNvSpPr txBox="1"/>
          <p:nvPr/>
        </p:nvSpPr>
        <p:spPr>
          <a:xfrm>
            <a:off x="272670" y="4347352"/>
            <a:ext cx="1117614" cy="297454"/>
          </a:xfrm>
          <a:prstGeom prst="rect">
            <a:avLst/>
          </a:prstGeom>
          <a:noFill/>
        </p:spPr>
        <p:txBody>
          <a:bodyPr wrap="none" rtlCol="0">
            <a:spAutoFit/>
          </a:bodyPr>
          <a:lstStyle/>
          <a:p>
            <a:r>
              <a:rPr lang="fr-FR" sz="1333" dirty="0" err="1">
                <a:solidFill>
                  <a:schemeClr val="accent1"/>
                </a:solidFill>
                <a:cs typeface="Courier New" panose="02070309020205020404" pitchFamily="49" charset="0"/>
              </a:rPr>
              <a:t>start_both</a:t>
            </a:r>
            <a:endParaRPr lang="fr-FR" sz="1333" dirty="0">
              <a:solidFill>
                <a:schemeClr val="accent1"/>
              </a:solidFill>
              <a:cs typeface="Courier New" panose="02070309020205020404" pitchFamily="49" charset="0"/>
            </a:endParaRPr>
          </a:p>
        </p:txBody>
      </p:sp>
      <p:sp>
        <p:nvSpPr>
          <p:cNvPr id="57" name="ZoneTexte 56">
            <a:extLst>
              <a:ext uri="{FF2B5EF4-FFF2-40B4-BE49-F238E27FC236}">
                <a16:creationId xmlns:a16="http://schemas.microsoft.com/office/drawing/2014/main" id="{04405F21-DF29-4A1C-949A-235A6A7C2849}"/>
              </a:ext>
            </a:extLst>
          </p:cNvPr>
          <p:cNvSpPr txBox="1"/>
          <p:nvPr/>
        </p:nvSpPr>
        <p:spPr>
          <a:xfrm>
            <a:off x="691120" y="1701204"/>
            <a:ext cx="583814" cy="297454"/>
          </a:xfrm>
          <a:prstGeom prst="rect">
            <a:avLst/>
          </a:prstGeom>
          <a:noFill/>
        </p:spPr>
        <p:txBody>
          <a:bodyPr wrap="none" rtlCol="0">
            <a:spAutoFit/>
          </a:bodyPr>
          <a:lstStyle/>
          <a:p>
            <a:r>
              <a:rPr lang="fr-FR" sz="1333" dirty="0">
                <a:solidFill>
                  <a:schemeClr val="accent4"/>
                </a:solidFill>
                <a:cs typeface="Courier New" panose="02070309020205020404" pitchFamily="49" charset="0"/>
              </a:rPr>
              <a:t>start</a:t>
            </a:r>
          </a:p>
        </p:txBody>
      </p:sp>
      <p:graphicFrame>
        <p:nvGraphicFramePr>
          <p:cNvPr id="18" name="Tableau 18">
            <a:extLst>
              <a:ext uri="{FF2B5EF4-FFF2-40B4-BE49-F238E27FC236}">
                <a16:creationId xmlns:a16="http://schemas.microsoft.com/office/drawing/2014/main" id="{1C47B3DC-E086-4BCD-A6A5-1974AA39FA47}"/>
              </a:ext>
            </a:extLst>
          </p:cNvPr>
          <p:cNvGraphicFramePr>
            <a:graphicFrameLocks noGrp="1"/>
          </p:cNvGraphicFramePr>
          <p:nvPr/>
        </p:nvGraphicFramePr>
        <p:xfrm>
          <a:off x="4926502" y="1357192"/>
          <a:ext cx="6622641" cy="3228884"/>
        </p:xfrm>
        <a:graphic>
          <a:graphicData uri="http://schemas.openxmlformats.org/drawingml/2006/table">
            <a:tbl>
              <a:tblPr firstRow="1" bandRow="1">
                <a:tableStyleId>{5940675A-B579-460E-94D1-54222C63F5DA}</a:tableStyleId>
              </a:tblPr>
              <a:tblGrid>
                <a:gridCol w="1222371">
                  <a:extLst>
                    <a:ext uri="{9D8B030D-6E8A-4147-A177-3AD203B41FA5}">
                      <a16:colId xmlns:a16="http://schemas.microsoft.com/office/drawing/2014/main" val="3395090101"/>
                    </a:ext>
                  </a:extLst>
                </a:gridCol>
                <a:gridCol w="5400270">
                  <a:extLst>
                    <a:ext uri="{9D8B030D-6E8A-4147-A177-3AD203B41FA5}">
                      <a16:colId xmlns:a16="http://schemas.microsoft.com/office/drawing/2014/main" val="3668701919"/>
                    </a:ext>
                  </a:extLst>
                </a:gridCol>
              </a:tblGrid>
              <a:tr h="975360">
                <a:tc>
                  <a:txBody>
                    <a:bodyPr/>
                    <a:lstStyle/>
                    <a:p>
                      <a:r>
                        <a:rPr lang="fr-FR" sz="1200" dirty="0">
                          <a:solidFill>
                            <a:srgbClr val="000000"/>
                          </a:solidFill>
                          <a:latin typeface="+mn-lt"/>
                        </a:rPr>
                        <a:t>start</a:t>
                      </a:r>
                    </a:p>
                  </a:txBody>
                  <a:tcPr marL="121920" marR="121920" marT="60960" marB="60960" anchor="ctr">
                    <a:lnL w="1270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 typeface="Courier New" panose="02070309020205020404" pitchFamily="49" charset="0"/>
                        <a:buNone/>
                        <a:tabLst/>
                        <a:defRPr/>
                      </a:pPr>
                      <a:r>
                        <a:rPr lang="en-US" sz="1200" b="0" i="0" baseline="0" dirty="0">
                          <a:solidFill>
                            <a:srgbClr val="000000"/>
                          </a:solidFill>
                          <a:latin typeface="+mn-lt"/>
                          <a:cs typeface="Courier New" pitchFamily="49" charset="0"/>
                        </a:rPr>
                        <a:t>start by an administrator or automatic start at boot</a:t>
                      </a:r>
                    </a:p>
                  </a:txBody>
                  <a:tcPr marL="121920" marR="121920" marT="60960" marB="60960" anchor="ctr">
                    <a:lnL w="635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8794201"/>
                  </a:ext>
                </a:extLst>
              </a:tr>
              <a:tr h="871764">
                <a:tc>
                  <a:txBody>
                    <a:bodyPr/>
                    <a:lstStyle/>
                    <a:p>
                      <a:r>
                        <a:rPr lang="fr-FR" sz="1200" dirty="0">
                          <a:solidFill>
                            <a:srgbClr val="000000"/>
                          </a:solidFill>
                          <a:latin typeface="+mn-lt"/>
                        </a:rPr>
                        <a:t>stop</a:t>
                      </a:r>
                    </a:p>
                  </a:txBody>
                  <a:tcPr marL="121920" marR="121920" marT="60960" marB="60960" anchor="ctr">
                    <a:lnL w="1270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 typeface="Courier New" panose="02070309020205020404" pitchFamily="49" charset="0"/>
                        <a:buNone/>
                        <a:tabLst/>
                        <a:defRPr/>
                      </a:pPr>
                      <a:r>
                        <a:rPr lang="en-US" sz="1200" b="0" i="0" baseline="0" dirty="0">
                          <a:solidFill>
                            <a:srgbClr val="000000"/>
                          </a:solidFill>
                          <a:latin typeface="+mn-lt"/>
                          <a:cs typeface="Courier New" pitchFamily="49" charset="0"/>
                        </a:rPr>
                        <a:t>stop by an administrator or by a checker</a:t>
                      </a:r>
                    </a:p>
                  </a:txBody>
                  <a:tcPr marL="121920" marR="121920" marT="60960" marB="60960" anchor="ctr">
                    <a:lnL w="635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3667232"/>
                  </a:ext>
                </a:extLst>
              </a:tr>
              <a:tr h="690880">
                <a:tc>
                  <a:txBody>
                    <a:bodyPr/>
                    <a:lstStyle/>
                    <a:p>
                      <a:r>
                        <a:rPr lang="fr-FR" sz="1200" dirty="0" err="1">
                          <a:solidFill>
                            <a:srgbClr val="000000"/>
                          </a:solidFill>
                          <a:latin typeface="+mn-lt"/>
                        </a:rPr>
                        <a:t>wait</a:t>
                      </a:r>
                      <a:endParaRPr lang="fr-FR" sz="1200" dirty="0">
                        <a:solidFill>
                          <a:srgbClr val="000000"/>
                        </a:solidFill>
                        <a:latin typeface="+mn-lt"/>
                      </a:endParaRPr>
                    </a:p>
                  </a:txBody>
                  <a:tcPr marL="121920" marR="121920" marT="60960" marB="60960" anchor="ctr">
                    <a:lnL w="1270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 typeface="Courier New" panose="02070309020205020404" pitchFamily="49" charset="0"/>
                        <a:buNone/>
                        <a:tabLst/>
                        <a:defRPr/>
                      </a:pPr>
                      <a:r>
                        <a:rPr lang="en-US" sz="1200" b="0" i="0" baseline="0" dirty="0">
                          <a:solidFill>
                            <a:srgbClr val="000000"/>
                          </a:solidFill>
                          <a:latin typeface="+mn-lt"/>
                          <a:cs typeface="Courier New" pitchFamily="49" charset="0"/>
                        </a:rPr>
                        <a:t>wait when a resource is set to down by a checker</a:t>
                      </a:r>
                    </a:p>
                  </a:txBody>
                  <a:tcPr marL="121920" marR="121920" marT="60960" marB="60960" anchor="ctr">
                    <a:lnL w="635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7468056"/>
                  </a:ext>
                </a:extLst>
              </a:tr>
              <a:tr h="690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err="1">
                          <a:solidFill>
                            <a:srgbClr val="000000"/>
                          </a:solidFill>
                          <a:latin typeface="+mn-lt"/>
                        </a:rPr>
                        <a:t>wakeup</a:t>
                      </a:r>
                      <a:endParaRPr lang="fr-FR" sz="1200" dirty="0">
                        <a:solidFill>
                          <a:srgbClr val="000000"/>
                        </a:solidFill>
                        <a:latin typeface="+mn-lt"/>
                      </a:endParaRPr>
                    </a:p>
                  </a:txBody>
                  <a:tcPr marL="121920" marR="121920" marT="60960" marB="60960" anchor="ctr">
                    <a:lnL w="1270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 typeface="Courier New" panose="02070309020205020404" pitchFamily="49" charset="0"/>
                        <a:buNone/>
                        <a:tabLst/>
                        <a:defRPr/>
                      </a:pPr>
                      <a:r>
                        <a:rPr lang="en-US" sz="1200" b="0" i="0" baseline="0" dirty="0">
                          <a:solidFill>
                            <a:srgbClr val="000000"/>
                          </a:solidFill>
                          <a:latin typeface="+mn-lt"/>
                          <a:cs typeface="Courier New" pitchFamily="49" charset="0"/>
                        </a:rPr>
                        <a:t>wakeup when all pending resources are set to up by the checker(s)</a:t>
                      </a:r>
                    </a:p>
                  </a:txBody>
                  <a:tcPr marL="121920" marR="121920" marT="60960" marB="60960" anchor="ctr">
                    <a:lnL w="635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4915866"/>
                  </a:ext>
                </a:extLst>
              </a:tr>
            </a:tbl>
          </a:graphicData>
        </a:graphic>
      </p:graphicFrame>
      <p:cxnSp>
        <p:nvCxnSpPr>
          <p:cNvPr id="61" name="Connecteur droit avec flèche 60">
            <a:extLst>
              <a:ext uri="{FF2B5EF4-FFF2-40B4-BE49-F238E27FC236}">
                <a16:creationId xmlns:a16="http://schemas.microsoft.com/office/drawing/2014/main" id="{EA22340D-892A-4771-8E61-34CC9633D958}"/>
              </a:ext>
            </a:extLst>
          </p:cNvPr>
          <p:cNvCxnSpPr/>
          <p:nvPr/>
        </p:nvCxnSpPr>
        <p:spPr>
          <a:xfrm>
            <a:off x="1521569" y="3417311"/>
            <a:ext cx="0" cy="2777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Connecteur droit avec flèche 61">
            <a:extLst>
              <a:ext uri="{FF2B5EF4-FFF2-40B4-BE49-F238E27FC236}">
                <a16:creationId xmlns:a16="http://schemas.microsoft.com/office/drawing/2014/main" id="{D5442EC0-86F9-40DB-BB90-0F675ABFB157}"/>
              </a:ext>
            </a:extLst>
          </p:cNvPr>
          <p:cNvCxnSpPr/>
          <p:nvPr/>
        </p:nvCxnSpPr>
        <p:spPr>
          <a:xfrm>
            <a:off x="1524087" y="4397851"/>
            <a:ext cx="0" cy="2777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 name="Légende : encadrée 62">
            <a:extLst>
              <a:ext uri="{FF2B5EF4-FFF2-40B4-BE49-F238E27FC236}">
                <a16:creationId xmlns:a16="http://schemas.microsoft.com/office/drawing/2014/main" id="{9279E843-5CB9-4280-BAE2-63FB08A2D0A8}"/>
              </a:ext>
            </a:extLst>
          </p:cNvPr>
          <p:cNvSpPr/>
          <p:nvPr/>
        </p:nvSpPr>
        <p:spPr>
          <a:xfrm>
            <a:off x="2911151" y="5337208"/>
            <a:ext cx="4871203" cy="831434"/>
          </a:xfrm>
          <a:prstGeom prst="borderCallout1">
            <a:avLst>
              <a:gd name="adj1" fmla="val 53136"/>
              <a:gd name="adj2" fmla="val -645"/>
              <a:gd name="adj3" fmla="val 15336"/>
              <a:gd name="adj4" fmla="val -4329"/>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fr-FR" sz="1200" dirty="0">
                <a:solidFill>
                  <a:srgbClr val="000000"/>
                </a:solidFill>
                <a:cs typeface="Courier New" panose="02070309020205020404" pitchFamily="49" charset="0"/>
              </a:rPr>
              <a:t>Application running on node1 (</a:t>
            </a:r>
            <a:r>
              <a:rPr lang="fr-FR" sz="1200" dirty="0" err="1">
                <a:solidFill>
                  <a:srgbClr val="000000"/>
                </a:solidFill>
                <a:cs typeface="Courier New" panose="02070309020205020404" pitchFamily="49" charset="0"/>
              </a:rPr>
              <a:t>virtual</a:t>
            </a:r>
            <a:r>
              <a:rPr lang="fr-FR" sz="1200" dirty="0">
                <a:solidFill>
                  <a:srgbClr val="000000"/>
                </a:solidFill>
                <a:cs typeface="Courier New" panose="02070309020205020404" pitchFamily="49" charset="0"/>
              </a:rPr>
              <a:t> IP set)</a:t>
            </a:r>
          </a:p>
          <a:p>
            <a:pPr>
              <a:lnSpc>
                <a:spcPct val="150000"/>
              </a:lnSpc>
            </a:pPr>
            <a:r>
              <a:rPr lang="en-US" sz="1200" dirty="0">
                <a:solidFill>
                  <a:srgbClr val="000000"/>
                </a:solidFill>
                <a:cs typeface="Courier New" panose="02070309020205020404" pitchFamily="49" charset="0"/>
              </a:rPr>
              <a:t>Load share is 100%, </a:t>
            </a:r>
            <a:r>
              <a:rPr lang="fr-FR" sz="1200" dirty="0" err="1">
                <a:solidFill>
                  <a:srgbClr val="000000"/>
                </a:solidFill>
                <a:cs typeface="Courier New" panose="02070309020205020404" pitchFamily="49" charset="0"/>
              </a:rPr>
              <a:t>displayed</a:t>
            </a:r>
            <a:r>
              <a:rPr lang="fr-FR" sz="1200" dirty="0">
                <a:solidFill>
                  <a:srgbClr val="000000"/>
                </a:solidFill>
                <a:cs typeface="Courier New" panose="02070309020205020404" pitchFamily="49" charset="0"/>
              </a:rPr>
              <a:t> in the "</a:t>
            </a:r>
            <a:r>
              <a:rPr lang="fr-FR" sz="1200" dirty="0" err="1">
                <a:solidFill>
                  <a:srgbClr val="000000"/>
                </a:solidFill>
                <a:cs typeface="Courier New" panose="02070309020205020404" pitchFamily="49" charset="0"/>
              </a:rPr>
              <a:t>lbgroup</a:t>
            </a:r>
            <a:r>
              <a:rPr lang="fr-FR" sz="1200" dirty="0">
                <a:solidFill>
                  <a:srgbClr val="000000"/>
                </a:solidFill>
                <a:cs typeface="Courier New" panose="02070309020205020404" pitchFamily="49" charset="0"/>
              </a:rPr>
              <a:t>" </a:t>
            </a:r>
            <a:r>
              <a:rPr lang="fr-FR" sz="1200" dirty="0" err="1">
                <a:solidFill>
                  <a:srgbClr val="000000"/>
                </a:solidFill>
                <a:cs typeface="Courier New" panose="02070309020205020404" pitchFamily="49" charset="0"/>
              </a:rPr>
              <a:t>resource</a:t>
            </a:r>
            <a:endParaRPr lang="fr-FR" sz="1200" dirty="0">
              <a:solidFill>
                <a:srgbClr val="000000"/>
              </a:solidFill>
              <a:cs typeface="Courier New" panose="02070309020205020404" pitchFamily="49" charset="0"/>
            </a:endParaRPr>
          </a:p>
        </p:txBody>
      </p:sp>
      <p:sp>
        <p:nvSpPr>
          <p:cNvPr id="70" name="ZoneTexte 69">
            <a:extLst>
              <a:ext uri="{FF2B5EF4-FFF2-40B4-BE49-F238E27FC236}">
                <a16:creationId xmlns:a16="http://schemas.microsoft.com/office/drawing/2014/main" id="{7E44AAB1-BE12-474F-B2BE-4F5E678620B0}"/>
              </a:ext>
            </a:extLst>
          </p:cNvPr>
          <p:cNvSpPr txBox="1"/>
          <p:nvPr/>
        </p:nvSpPr>
        <p:spPr>
          <a:xfrm>
            <a:off x="488360" y="2403171"/>
            <a:ext cx="872355" cy="297454"/>
          </a:xfrm>
          <a:prstGeom prst="rect">
            <a:avLst/>
          </a:prstGeom>
          <a:noFill/>
        </p:spPr>
        <p:txBody>
          <a:bodyPr wrap="none" rtlCol="0">
            <a:spAutoFit/>
          </a:bodyPr>
          <a:lstStyle/>
          <a:p>
            <a:r>
              <a:rPr lang="fr-FR" sz="1333" dirty="0" err="1">
                <a:solidFill>
                  <a:schemeClr val="accent1"/>
                </a:solidFill>
                <a:cs typeface="Courier New" panose="02070309020205020404" pitchFamily="49" charset="0"/>
              </a:rPr>
              <a:t>prestart</a:t>
            </a:r>
            <a:endParaRPr lang="fr-FR" sz="1333" dirty="0">
              <a:solidFill>
                <a:schemeClr val="accent1"/>
              </a:solidFill>
              <a:cs typeface="Courier New" panose="02070309020205020404" pitchFamily="49" charset="0"/>
            </a:endParaRPr>
          </a:p>
        </p:txBody>
      </p:sp>
      <p:sp>
        <p:nvSpPr>
          <p:cNvPr id="78" name="ZoneTexte 77">
            <a:extLst>
              <a:ext uri="{FF2B5EF4-FFF2-40B4-BE49-F238E27FC236}">
                <a16:creationId xmlns:a16="http://schemas.microsoft.com/office/drawing/2014/main" id="{96485C14-D779-4AB6-A6DD-6617500411ED}"/>
              </a:ext>
            </a:extLst>
          </p:cNvPr>
          <p:cNvSpPr txBox="1"/>
          <p:nvPr/>
        </p:nvSpPr>
        <p:spPr>
          <a:xfrm>
            <a:off x="2042670" y="3253703"/>
            <a:ext cx="872355" cy="297454"/>
          </a:xfrm>
          <a:prstGeom prst="rect">
            <a:avLst/>
          </a:prstGeom>
          <a:noFill/>
        </p:spPr>
        <p:txBody>
          <a:bodyPr wrap="none" rtlCol="0">
            <a:spAutoFit/>
          </a:bodyPr>
          <a:lstStyle/>
          <a:p>
            <a:r>
              <a:rPr lang="fr-FR" sz="1333" dirty="0" err="1">
                <a:cs typeface="Courier New" panose="02070309020205020404" pitchFamily="49" charset="0"/>
              </a:rPr>
              <a:t>wakeup</a:t>
            </a:r>
            <a:endParaRPr lang="fr-FR" sz="1333" dirty="0">
              <a:cs typeface="Courier New" panose="02070309020205020404" pitchFamily="49" charset="0"/>
            </a:endParaRPr>
          </a:p>
        </p:txBody>
      </p:sp>
      <p:sp>
        <p:nvSpPr>
          <p:cNvPr id="79" name="ZoneTexte 78">
            <a:extLst>
              <a:ext uri="{FF2B5EF4-FFF2-40B4-BE49-F238E27FC236}">
                <a16:creationId xmlns:a16="http://schemas.microsoft.com/office/drawing/2014/main" id="{FCEE9ED3-1800-48C3-92ED-C4CB51643DF4}"/>
              </a:ext>
            </a:extLst>
          </p:cNvPr>
          <p:cNvSpPr txBox="1"/>
          <p:nvPr/>
        </p:nvSpPr>
        <p:spPr>
          <a:xfrm>
            <a:off x="1577662" y="5727137"/>
            <a:ext cx="570990" cy="297454"/>
          </a:xfrm>
          <a:prstGeom prst="rect">
            <a:avLst/>
          </a:prstGeom>
          <a:noFill/>
        </p:spPr>
        <p:txBody>
          <a:bodyPr wrap="none" rtlCol="0">
            <a:spAutoFit/>
          </a:bodyPr>
          <a:lstStyle/>
          <a:p>
            <a:r>
              <a:rPr lang="fr-FR" sz="1333" dirty="0">
                <a:solidFill>
                  <a:srgbClr val="000000"/>
                </a:solidFill>
                <a:cs typeface="Courier New" panose="02070309020205020404" pitchFamily="49" charset="0"/>
              </a:rPr>
              <a:t>stop</a:t>
            </a:r>
          </a:p>
        </p:txBody>
      </p:sp>
      <p:cxnSp>
        <p:nvCxnSpPr>
          <p:cNvPr id="80" name="Connecteur droit avec flèche 79">
            <a:extLst>
              <a:ext uri="{FF2B5EF4-FFF2-40B4-BE49-F238E27FC236}">
                <a16:creationId xmlns:a16="http://schemas.microsoft.com/office/drawing/2014/main" id="{594E9370-0222-4F34-9E77-65B2067F9871}"/>
              </a:ext>
            </a:extLst>
          </p:cNvPr>
          <p:cNvCxnSpPr>
            <a:cxnSpLocks/>
          </p:cNvCxnSpPr>
          <p:nvPr/>
        </p:nvCxnSpPr>
        <p:spPr>
          <a:xfrm rot="10800000" flipH="1">
            <a:off x="2022068" y="2947369"/>
            <a:ext cx="838205" cy="0"/>
          </a:xfrm>
          <a:prstGeom prst="straightConnector1">
            <a:avLst/>
          </a:prstGeom>
          <a:ln>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81" name="Connecteur droit avec flèche 80">
            <a:extLst>
              <a:ext uri="{FF2B5EF4-FFF2-40B4-BE49-F238E27FC236}">
                <a16:creationId xmlns:a16="http://schemas.microsoft.com/office/drawing/2014/main" id="{EEC16A5D-A4C2-49A2-8941-B3CFDDB2A284}"/>
              </a:ext>
            </a:extLst>
          </p:cNvPr>
          <p:cNvCxnSpPr>
            <a:cxnSpLocks/>
          </p:cNvCxnSpPr>
          <p:nvPr/>
        </p:nvCxnSpPr>
        <p:spPr>
          <a:xfrm rot="10800000">
            <a:off x="1839841" y="4397850"/>
            <a:ext cx="0" cy="277796"/>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Connecteur droit avec flèche 81">
            <a:extLst>
              <a:ext uri="{FF2B5EF4-FFF2-40B4-BE49-F238E27FC236}">
                <a16:creationId xmlns:a16="http://schemas.microsoft.com/office/drawing/2014/main" id="{53FC03CA-2252-4EC4-A75B-407671645DF2}"/>
              </a:ext>
            </a:extLst>
          </p:cNvPr>
          <p:cNvCxnSpPr>
            <a:cxnSpLocks/>
          </p:cNvCxnSpPr>
          <p:nvPr/>
        </p:nvCxnSpPr>
        <p:spPr>
          <a:xfrm rot="10800000">
            <a:off x="1844532" y="3395955"/>
            <a:ext cx="0" cy="277796"/>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Connecteur droit avec flèche 82">
            <a:extLst>
              <a:ext uri="{FF2B5EF4-FFF2-40B4-BE49-F238E27FC236}">
                <a16:creationId xmlns:a16="http://schemas.microsoft.com/office/drawing/2014/main" id="{01767B8B-72D7-4BD6-B994-D99539F2612F}"/>
              </a:ext>
            </a:extLst>
          </p:cNvPr>
          <p:cNvCxnSpPr>
            <a:cxnSpLocks/>
          </p:cNvCxnSpPr>
          <p:nvPr/>
        </p:nvCxnSpPr>
        <p:spPr>
          <a:xfrm rot="10800000">
            <a:off x="1839841" y="2403171"/>
            <a:ext cx="0" cy="277796"/>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84" name="ZoneTexte 83">
            <a:extLst>
              <a:ext uri="{FF2B5EF4-FFF2-40B4-BE49-F238E27FC236}">
                <a16:creationId xmlns:a16="http://schemas.microsoft.com/office/drawing/2014/main" id="{AC9E4929-B657-4838-8528-EC30775B32F6}"/>
              </a:ext>
            </a:extLst>
          </p:cNvPr>
          <p:cNvSpPr txBox="1"/>
          <p:nvPr/>
        </p:nvSpPr>
        <p:spPr>
          <a:xfrm>
            <a:off x="2093022" y="2636180"/>
            <a:ext cx="559769" cy="297454"/>
          </a:xfrm>
          <a:prstGeom prst="rect">
            <a:avLst/>
          </a:prstGeom>
          <a:noFill/>
        </p:spPr>
        <p:txBody>
          <a:bodyPr wrap="none" rtlCol="0">
            <a:spAutoFit/>
          </a:bodyPr>
          <a:lstStyle/>
          <a:p>
            <a:r>
              <a:rPr lang="fr-FR" sz="1333" dirty="0" err="1">
                <a:cs typeface="Courier New" panose="02070309020205020404" pitchFamily="49" charset="0"/>
              </a:rPr>
              <a:t>wait</a:t>
            </a:r>
            <a:endParaRPr lang="fr-FR" sz="1333" dirty="0">
              <a:cs typeface="Courier New" panose="02070309020205020404" pitchFamily="49" charset="0"/>
            </a:endParaRPr>
          </a:p>
        </p:txBody>
      </p:sp>
      <p:sp>
        <p:nvSpPr>
          <p:cNvPr id="85" name="ZoneTexte 84">
            <a:extLst>
              <a:ext uri="{FF2B5EF4-FFF2-40B4-BE49-F238E27FC236}">
                <a16:creationId xmlns:a16="http://schemas.microsoft.com/office/drawing/2014/main" id="{D666DB76-FDA1-4EB9-A1D7-4116B65AAEE5}"/>
              </a:ext>
            </a:extLst>
          </p:cNvPr>
          <p:cNvSpPr txBox="1"/>
          <p:nvPr/>
        </p:nvSpPr>
        <p:spPr>
          <a:xfrm>
            <a:off x="1843881" y="4387107"/>
            <a:ext cx="1107996" cy="297454"/>
          </a:xfrm>
          <a:prstGeom prst="rect">
            <a:avLst/>
          </a:prstGeom>
          <a:noFill/>
        </p:spPr>
        <p:txBody>
          <a:bodyPr wrap="none" rtlCol="0">
            <a:spAutoFit/>
          </a:bodyPr>
          <a:lstStyle/>
          <a:p>
            <a:r>
              <a:rPr lang="fr-FR" sz="1333" dirty="0" err="1">
                <a:solidFill>
                  <a:schemeClr val="accent1"/>
                </a:solidFill>
                <a:cs typeface="Courier New" panose="02070309020205020404" pitchFamily="49" charset="0"/>
              </a:rPr>
              <a:t>stop_both</a:t>
            </a:r>
            <a:endParaRPr lang="fr-FR" sz="1333" dirty="0">
              <a:solidFill>
                <a:schemeClr val="accent1"/>
              </a:solidFill>
              <a:cs typeface="Courier New" panose="02070309020205020404" pitchFamily="49" charset="0"/>
            </a:endParaRPr>
          </a:p>
        </p:txBody>
      </p:sp>
      <p:sp>
        <p:nvSpPr>
          <p:cNvPr id="86" name="ZoneTexte 85">
            <a:extLst>
              <a:ext uri="{FF2B5EF4-FFF2-40B4-BE49-F238E27FC236}">
                <a16:creationId xmlns:a16="http://schemas.microsoft.com/office/drawing/2014/main" id="{BEB27C6D-B269-4951-83CC-4B25EFE347D9}"/>
              </a:ext>
            </a:extLst>
          </p:cNvPr>
          <p:cNvSpPr txBox="1"/>
          <p:nvPr/>
        </p:nvSpPr>
        <p:spPr>
          <a:xfrm>
            <a:off x="1884296" y="2380288"/>
            <a:ext cx="957313" cy="297454"/>
          </a:xfrm>
          <a:prstGeom prst="rect">
            <a:avLst/>
          </a:prstGeom>
          <a:noFill/>
        </p:spPr>
        <p:txBody>
          <a:bodyPr wrap="none" rtlCol="0">
            <a:spAutoFit/>
          </a:bodyPr>
          <a:lstStyle/>
          <a:p>
            <a:r>
              <a:rPr lang="fr-FR" sz="1333" dirty="0" err="1">
                <a:solidFill>
                  <a:schemeClr val="accent1"/>
                </a:solidFill>
                <a:cs typeface="Courier New" panose="02070309020205020404" pitchFamily="49" charset="0"/>
              </a:rPr>
              <a:t>poststop</a:t>
            </a:r>
            <a:endParaRPr lang="fr-FR" sz="1333" dirty="0">
              <a:solidFill>
                <a:schemeClr val="accent1"/>
              </a:solidFill>
              <a:cs typeface="Courier New" panose="02070309020205020404" pitchFamily="49" charset="0"/>
            </a:endParaRPr>
          </a:p>
        </p:txBody>
      </p:sp>
      <p:cxnSp>
        <p:nvCxnSpPr>
          <p:cNvPr id="27" name="Connecteur droit 26">
            <a:extLst>
              <a:ext uri="{FF2B5EF4-FFF2-40B4-BE49-F238E27FC236}">
                <a16:creationId xmlns:a16="http://schemas.microsoft.com/office/drawing/2014/main" id="{E6245392-86D2-40A4-B839-229EA951868C}"/>
              </a:ext>
            </a:extLst>
          </p:cNvPr>
          <p:cNvCxnSpPr>
            <a:cxnSpLocks/>
          </p:cNvCxnSpPr>
          <p:nvPr/>
        </p:nvCxnSpPr>
        <p:spPr>
          <a:xfrm flipV="1">
            <a:off x="2023054" y="4727250"/>
            <a:ext cx="1168567" cy="474273"/>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B762DF6E-DAA9-4238-8FC3-62E90006E130}"/>
              </a:ext>
            </a:extLst>
          </p:cNvPr>
          <p:cNvCxnSpPr>
            <a:cxnSpLocks/>
            <a:endCxn id="77" idx="2"/>
          </p:cNvCxnSpPr>
          <p:nvPr/>
        </p:nvCxnSpPr>
        <p:spPr>
          <a:xfrm flipH="1" flipV="1">
            <a:off x="3197851" y="3450981"/>
            <a:ext cx="12240" cy="1290289"/>
          </a:xfrm>
          <a:prstGeom prst="straightConnector1">
            <a:avLst/>
          </a:prstGeom>
          <a:ln>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87" name="ZoneTexte 86">
            <a:extLst>
              <a:ext uri="{FF2B5EF4-FFF2-40B4-BE49-F238E27FC236}">
                <a16:creationId xmlns:a16="http://schemas.microsoft.com/office/drawing/2014/main" id="{62A8A9DE-A802-4ECA-9604-77E16F7B72A6}"/>
              </a:ext>
            </a:extLst>
          </p:cNvPr>
          <p:cNvSpPr txBox="1"/>
          <p:nvPr/>
        </p:nvSpPr>
        <p:spPr>
          <a:xfrm>
            <a:off x="3173169" y="3561602"/>
            <a:ext cx="559769" cy="297454"/>
          </a:xfrm>
          <a:prstGeom prst="rect">
            <a:avLst/>
          </a:prstGeom>
          <a:noFill/>
        </p:spPr>
        <p:txBody>
          <a:bodyPr wrap="none" rtlCol="0">
            <a:spAutoFit/>
          </a:bodyPr>
          <a:lstStyle/>
          <a:p>
            <a:r>
              <a:rPr lang="fr-FR" sz="1333" dirty="0" err="1">
                <a:cs typeface="Courier New" panose="02070309020205020404" pitchFamily="49" charset="0"/>
              </a:rPr>
              <a:t>wait</a:t>
            </a:r>
            <a:endParaRPr lang="fr-FR" sz="1333" dirty="0">
              <a:cs typeface="Courier New" panose="02070309020205020404" pitchFamily="49" charset="0"/>
            </a:endParaRPr>
          </a:p>
        </p:txBody>
      </p:sp>
      <p:sp>
        <p:nvSpPr>
          <p:cNvPr id="88" name="ZoneTexte 87">
            <a:extLst>
              <a:ext uri="{FF2B5EF4-FFF2-40B4-BE49-F238E27FC236}">
                <a16:creationId xmlns:a16="http://schemas.microsoft.com/office/drawing/2014/main" id="{FB684298-7E09-4E76-8D42-2C1E79680CF1}"/>
              </a:ext>
            </a:extLst>
          </p:cNvPr>
          <p:cNvSpPr txBox="1"/>
          <p:nvPr/>
        </p:nvSpPr>
        <p:spPr>
          <a:xfrm>
            <a:off x="3167527" y="3840579"/>
            <a:ext cx="1107996" cy="297454"/>
          </a:xfrm>
          <a:prstGeom prst="rect">
            <a:avLst/>
          </a:prstGeom>
          <a:noFill/>
        </p:spPr>
        <p:txBody>
          <a:bodyPr wrap="none" rtlCol="0">
            <a:spAutoFit/>
          </a:bodyPr>
          <a:lstStyle/>
          <a:p>
            <a:r>
              <a:rPr lang="fr-FR" sz="1333" dirty="0" err="1">
                <a:solidFill>
                  <a:schemeClr val="accent1"/>
                </a:solidFill>
                <a:cs typeface="Courier New" panose="02070309020205020404" pitchFamily="49" charset="0"/>
              </a:rPr>
              <a:t>stop_both</a:t>
            </a:r>
            <a:endParaRPr lang="fr-FR" sz="1333" dirty="0">
              <a:solidFill>
                <a:schemeClr val="accent1"/>
              </a:solidFill>
              <a:cs typeface="Courier New" panose="02070309020205020404" pitchFamily="49" charset="0"/>
            </a:endParaRPr>
          </a:p>
        </p:txBody>
      </p:sp>
      <p:cxnSp>
        <p:nvCxnSpPr>
          <p:cNvPr id="92" name="Connecteur droit avec flèche 91">
            <a:extLst>
              <a:ext uri="{FF2B5EF4-FFF2-40B4-BE49-F238E27FC236}">
                <a16:creationId xmlns:a16="http://schemas.microsoft.com/office/drawing/2014/main" id="{51741421-63A7-4298-A704-C22FBA7DD4D7}"/>
              </a:ext>
            </a:extLst>
          </p:cNvPr>
          <p:cNvCxnSpPr/>
          <p:nvPr/>
        </p:nvCxnSpPr>
        <p:spPr>
          <a:xfrm>
            <a:off x="5002846" y="2015933"/>
            <a:ext cx="752015" cy="0"/>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93" name="Connecteur droit avec flèche 92">
            <a:extLst>
              <a:ext uri="{FF2B5EF4-FFF2-40B4-BE49-F238E27FC236}">
                <a16:creationId xmlns:a16="http://schemas.microsoft.com/office/drawing/2014/main" id="{BF264E0B-1C94-4603-B91A-0D7545D650D8}"/>
              </a:ext>
            </a:extLst>
          </p:cNvPr>
          <p:cNvCxnSpPr/>
          <p:nvPr/>
        </p:nvCxnSpPr>
        <p:spPr>
          <a:xfrm>
            <a:off x="5024870" y="2942271"/>
            <a:ext cx="752015" cy="0"/>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94" name="Connecteur droit avec flèche 93">
            <a:extLst>
              <a:ext uri="{FF2B5EF4-FFF2-40B4-BE49-F238E27FC236}">
                <a16:creationId xmlns:a16="http://schemas.microsoft.com/office/drawing/2014/main" id="{F8B8FD6B-EC19-4BE3-B81C-4B135F2C61B0}"/>
              </a:ext>
            </a:extLst>
          </p:cNvPr>
          <p:cNvCxnSpPr/>
          <p:nvPr/>
        </p:nvCxnSpPr>
        <p:spPr>
          <a:xfrm>
            <a:off x="5024870" y="3707421"/>
            <a:ext cx="752015" cy="0"/>
          </a:xfrm>
          <a:prstGeom prst="straightConnector1">
            <a:avLst/>
          </a:prstGeom>
          <a:ln>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95" name="Connecteur droit avec flèche 94">
            <a:extLst>
              <a:ext uri="{FF2B5EF4-FFF2-40B4-BE49-F238E27FC236}">
                <a16:creationId xmlns:a16="http://schemas.microsoft.com/office/drawing/2014/main" id="{F98FC30E-04B6-40D7-999C-1C3425ACC360}"/>
              </a:ext>
            </a:extLst>
          </p:cNvPr>
          <p:cNvCxnSpPr/>
          <p:nvPr/>
        </p:nvCxnSpPr>
        <p:spPr>
          <a:xfrm>
            <a:off x="5062970" y="4426353"/>
            <a:ext cx="752015" cy="0"/>
          </a:xfrm>
          <a:prstGeom prst="straightConnector1">
            <a:avLst/>
          </a:prstGeom>
          <a:ln>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99" name="ZoneTexte 98">
            <a:extLst>
              <a:ext uri="{FF2B5EF4-FFF2-40B4-BE49-F238E27FC236}">
                <a16:creationId xmlns:a16="http://schemas.microsoft.com/office/drawing/2014/main" id="{285A870B-DF93-4499-A30B-4F2AAB4F0FA2}"/>
              </a:ext>
            </a:extLst>
          </p:cNvPr>
          <p:cNvSpPr txBox="1"/>
          <p:nvPr/>
        </p:nvSpPr>
        <p:spPr>
          <a:xfrm>
            <a:off x="1386453" y="1381484"/>
            <a:ext cx="740908" cy="297454"/>
          </a:xfrm>
          <a:prstGeom prst="rect">
            <a:avLst/>
          </a:prstGeom>
          <a:noFill/>
        </p:spPr>
        <p:txBody>
          <a:bodyPr wrap="none" rtlCol="0">
            <a:spAutoFit/>
          </a:bodyPr>
          <a:lstStyle/>
          <a:p>
            <a:r>
              <a:rPr lang="fr-FR" sz="1333" b="1" dirty="0">
                <a:cs typeface="Courier New" panose="02070309020205020404" pitchFamily="49" charset="0"/>
              </a:rPr>
              <a:t>node1</a:t>
            </a:r>
            <a:r>
              <a:rPr lang="fr-FR" sz="1333" dirty="0">
                <a:cs typeface="Courier New" panose="02070309020205020404" pitchFamily="49" charset="0"/>
              </a:rPr>
              <a:t> </a:t>
            </a:r>
            <a:endParaRPr lang="fr-FR" sz="1333" b="1" dirty="0">
              <a:solidFill>
                <a:schemeClr val="accent4"/>
              </a:solidFill>
              <a:cs typeface="Courier New" panose="02070309020205020404" pitchFamily="49" charset="0"/>
            </a:endParaRPr>
          </a:p>
        </p:txBody>
      </p:sp>
      <p:cxnSp>
        <p:nvCxnSpPr>
          <p:cNvPr id="101" name="Connecteur droit avec flèche 100">
            <a:extLst>
              <a:ext uri="{FF2B5EF4-FFF2-40B4-BE49-F238E27FC236}">
                <a16:creationId xmlns:a16="http://schemas.microsoft.com/office/drawing/2014/main" id="{8575D1BB-206F-4B4A-8A5C-7C935D8B10C7}"/>
              </a:ext>
            </a:extLst>
          </p:cNvPr>
          <p:cNvCxnSpPr/>
          <p:nvPr/>
        </p:nvCxnSpPr>
        <p:spPr>
          <a:xfrm>
            <a:off x="621935" y="2029499"/>
            <a:ext cx="752015" cy="0"/>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07C3AAF6-017C-4FAC-B941-AC4BAAE97FFE}"/>
              </a:ext>
            </a:extLst>
          </p:cNvPr>
          <p:cNvCxnSpPr>
            <a:cxnSpLocks/>
          </p:cNvCxnSpPr>
          <p:nvPr/>
        </p:nvCxnSpPr>
        <p:spPr>
          <a:xfrm flipH="1">
            <a:off x="2060172" y="3279553"/>
            <a:ext cx="792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Connecteur droit avec flèche 59">
            <a:extLst>
              <a:ext uri="{FF2B5EF4-FFF2-40B4-BE49-F238E27FC236}">
                <a16:creationId xmlns:a16="http://schemas.microsoft.com/office/drawing/2014/main" id="{CE380BAC-EB5B-4412-853D-EA236E40CAE8}"/>
              </a:ext>
            </a:extLst>
          </p:cNvPr>
          <p:cNvCxnSpPr/>
          <p:nvPr/>
        </p:nvCxnSpPr>
        <p:spPr>
          <a:xfrm>
            <a:off x="1544115" y="2415885"/>
            <a:ext cx="0" cy="2777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ZoneTexte 71">
            <a:extLst>
              <a:ext uri="{FF2B5EF4-FFF2-40B4-BE49-F238E27FC236}">
                <a16:creationId xmlns:a16="http://schemas.microsoft.com/office/drawing/2014/main" id="{4FA1C87B-45C0-4AC3-853A-E3FC2B11B81D}"/>
              </a:ext>
            </a:extLst>
          </p:cNvPr>
          <p:cNvSpPr txBox="1"/>
          <p:nvPr/>
        </p:nvSpPr>
        <p:spPr>
          <a:xfrm>
            <a:off x="2093168" y="5164701"/>
            <a:ext cx="619080" cy="297454"/>
          </a:xfrm>
          <a:prstGeom prst="rect">
            <a:avLst/>
          </a:prstGeom>
          <a:noFill/>
        </p:spPr>
        <p:txBody>
          <a:bodyPr wrap="none" rtlCol="0">
            <a:spAutoFit/>
          </a:bodyPr>
          <a:lstStyle/>
          <a:p>
            <a:r>
              <a:rPr lang="fr-FR" sz="1333" b="1" dirty="0">
                <a:cs typeface="Courier New" panose="02070309020205020404" pitchFamily="49" charset="0"/>
              </a:rPr>
              <a:t>100%</a:t>
            </a:r>
            <a:endParaRPr lang="fr-FR" sz="1333" b="1" dirty="0">
              <a:solidFill>
                <a:schemeClr val="accent4"/>
              </a:solidFill>
              <a:cs typeface="Courier New" panose="02070309020205020404" pitchFamily="49" charset="0"/>
            </a:endParaRPr>
          </a:p>
        </p:txBody>
      </p:sp>
      <p:cxnSp>
        <p:nvCxnSpPr>
          <p:cNvPr id="3" name="Connecteur droit avec flèche 2">
            <a:extLst>
              <a:ext uri="{FF2B5EF4-FFF2-40B4-BE49-F238E27FC236}">
                <a16:creationId xmlns:a16="http://schemas.microsoft.com/office/drawing/2014/main" id="{8751E700-69E0-8856-DCE9-C223246FD252}"/>
              </a:ext>
            </a:extLst>
          </p:cNvPr>
          <p:cNvCxnSpPr>
            <a:cxnSpLocks/>
          </p:cNvCxnSpPr>
          <p:nvPr/>
        </p:nvCxnSpPr>
        <p:spPr>
          <a:xfrm rot="10800000">
            <a:off x="1863157" y="5384370"/>
            <a:ext cx="0" cy="277796"/>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oupe 1">
            <a:extLst>
              <a:ext uri="{FF2B5EF4-FFF2-40B4-BE49-F238E27FC236}">
                <a16:creationId xmlns:a16="http://schemas.microsoft.com/office/drawing/2014/main" id="{1FE7C347-B4BF-6476-AC19-288AEBDCE42D}"/>
              </a:ext>
            </a:extLst>
          </p:cNvPr>
          <p:cNvGrpSpPr/>
          <p:nvPr/>
        </p:nvGrpSpPr>
        <p:grpSpPr>
          <a:xfrm>
            <a:off x="1409794" y="1697852"/>
            <a:ext cx="662576" cy="711834"/>
            <a:chOff x="1346583" y="3245751"/>
            <a:chExt cx="662576" cy="711834"/>
          </a:xfrm>
        </p:grpSpPr>
        <p:grpSp>
          <p:nvGrpSpPr>
            <p:cNvPr id="4" name="Groupe 3">
              <a:extLst>
                <a:ext uri="{FF2B5EF4-FFF2-40B4-BE49-F238E27FC236}">
                  <a16:creationId xmlns:a16="http://schemas.microsoft.com/office/drawing/2014/main" id="{4D3EE903-44F4-6FAB-7C2A-E5E7C5E411D5}"/>
                </a:ext>
              </a:extLst>
            </p:cNvPr>
            <p:cNvGrpSpPr/>
            <p:nvPr/>
          </p:nvGrpSpPr>
          <p:grpSpPr>
            <a:xfrm>
              <a:off x="1346583" y="3245751"/>
              <a:ext cx="662576" cy="711834"/>
              <a:chOff x="3605481" y="1185813"/>
              <a:chExt cx="662576" cy="711834"/>
            </a:xfrm>
          </p:grpSpPr>
          <p:sp>
            <p:nvSpPr>
              <p:cNvPr id="6" name="Rectangle 5">
                <a:extLst>
                  <a:ext uri="{FF2B5EF4-FFF2-40B4-BE49-F238E27FC236}">
                    <a16:creationId xmlns:a16="http://schemas.microsoft.com/office/drawing/2014/main" id="{63A4FF31-5106-1F56-C923-372AA4A6124F}"/>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7" name="Rectangle 6">
                <a:extLst>
                  <a:ext uri="{FF2B5EF4-FFF2-40B4-BE49-F238E27FC236}">
                    <a16:creationId xmlns:a16="http://schemas.microsoft.com/office/drawing/2014/main" id="{B473E00E-66DA-76B0-FF65-93EFC0D4F826}"/>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STOP</a:t>
                </a:r>
              </a:p>
            </p:txBody>
          </p:sp>
          <p:sp>
            <p:nvSpPr>
              <p:cNvPr id="9" name="Rectangle 8">
                <a:extLst>
                  <a:ext uri="{FF2B5EF4-FFF2-40B4-BE49-F238E27FC236}">
                    <a16:creationId xmlns:a16="http://schemas.microsoft.com/office/drawing/2014/main" id="{BE0228A0-50B7-D6B3-6EE5-AAE982311BBF}"/>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BB0900"/>
                    </a:solidFill>
                    <a:latin typeface="Montserrat" panose="00000500000000000000" pitchFamily="2" charset="0"/>
                  </a:rPr>
                  <a:t>NotReady</a:t>
                </a:r>
              </a:p>
            </p:txBody>
          </p:sp>
        </p:grpSp>
        <p:pic>
          <p:nvPicPr>
            <p:cNvPr id="5" name="Graphique 4">
              <a:extLst>
                <a:ext uri="{FF2B5EF4-FFF2-40B4-BE49-F238E27FC236}">
                  <a16:creationId xmlns:a16="http://schemas.microsoft.com/office/drawing/2014/main" id="{58C31EF8-6680-F8AE-496C-3CD1D99153A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34347" y="3371085"/>
              <a:ext cx="457200" cy="457200"/>
            </a:xfrm>
            <a:prstGeom prst="rect">
              <a:avLst/>
            </a:prstGeom>
          </p:spPr>
        </p:pic>
      </p:grpSp>
      <p:grpSp>
        <p:nvGrpSpPr>
          <p:cNvPr id="10" name="Groupe 9">
            <a:extLst>
              <a:ext uri="{FF2B5EF4-FFF2-40B4-BE49-F238E27FC236}">
                <a16:creationId xmlns:a16="http://schemas.microsoft.com/office/drawing/2014/main" id="{E984B943-8592-36DE-7BC1-33FFEC1962D4}"/>
              </a:ext>
            </a:extLst>
          </p:cNvPr>
          <p:cNvGrpSpPr/>
          <p:nvPr/>
        </p:nvGrpSpPr>
        <p:grpSpPr>
          <a:xfrm>
            <a:off x="1405461" y="2690749"/>
            <a:ext cx="666793" cy="711833"/>
            <a:chOff x="369274" y="2278616"/>
            <a:chExt cx="666793" cy="711833"/>
          </a:xfrm>
        </p:grpSpPr>
        <p:grpSp>
          <p:nvGrpSpPr>
            <p:cNvPr id="14" name="Groupe 13">
              <a:extLst>
                <a:ext uri="{FF2B5EF4-FFF2-40B4-BE49-F238E27FC236}">
                  <a16:creationId xmlns:a16="http://schemas.microsoft.com/office/drawing/2014/main" id="{7F0BA5BE-0F3C-52AA-C6BE-E4C7361967EB}"/>
                </a:ext>
              </a:extLst>
            </p:cNvPr>
            <p:cNvGrpSpPr/>
            <p:nvPr/>
          </p:nvGrpSpPr>
          <p:grpSpPr>
            <a:xfrm>
              <a:off x="369274" y="2278616"/>
              <a:ext cx="666793" cy="711833"/>
              <a:chOff x="1690473" y="2789746"/>
              <a:chExt cx="500095" cy="533875"/>
            </a:xfrm>
          </p:grpSpPr>
          <p:sp>
            <p:nvSpPr>
              <p:cNvPr id="16" name="Rectangle 15">
                <a:extLst>
                  <a:ext uri="{FF2B5EF4-FFF2-40B4-BE49-F238E27FC236}">
                    <a16:creationId xmlns:a16="http://schemas.microsoft.com/office/drawing/2014/main" id="{CB15E341-6998-FD55-B0F8-4498CD3F3C3F}"/>
                  </a:ext>
                </a:extLst>
              </p:cNvPr>
              <p:cNvSpPr/>
              <p:nvPr/>
            </p:nvSpPr>
            <p:spPr>
              <a:xfrm>
                <a:off x="1693636" y="2789746"/>
                <a:ext cx="496932" cy="533875"/>
              </a:xfrm>
              <a:prstGeom prst="rect">
                <a:avLst/>
              </a:prstGeom>
              <a:solidFill>
                <a:schemeClr val="bg1"/>
              </a:solid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a:latin typeface="Montserrat" panose="00000500000000000000" pitchFamily="2" charset="0"/>
                </a:endParaRPr>
              </a:p>
            </p:txBody>
          </p:sp>
          <p:sp>
            <p:nvSpPr>
              <p:cNvPr id="17" name="Rectangle 16">
                <a:extLst>
                  <a:ext uri="{FF2B5EF4-FFF2-40B4-BE49-F238E27FC236}">
                    <a16:creationId xmlns:a16="http://schemas.microsoft.com/office/drawing/2014/main" id="{7941CD7B-3F56-7CB3-95A9-EA183F4A7C14}"/>
                  </a:ext>
                </a:extLst>
              </p:cNvPr>
              <p:cNvSpPr>
                <a:spLocks noChangeArrowheads="1"/>
              </p:cNvSpPr>
              <p:nvPr/>
            </p:nvSpPr>
            <p:spPr bwMode="auto">
              <a:xfrm>
                <a:off x="1696948" y="2795302"/>
                <a:ext cx="490455" cy="103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F58D53"/>
                    </a:solidFill>
                    <a:latin typeface="Montserrat" panose="00000500000000000000" pitchFamily="2" charset="0"/>
                  </a:rPr>
                  <a:t>Transient</a:t>
                </a:r>
              </a:p>
            </p:txBody>
          </p:sp>
          <p:sp>
            <p:nvSpPr>
              <p:cNvPr id="19" name="Rectangle 18">
                <a:extLst>
                  <a:ext uri="{FF2B5EF4-FFF2-40B4-BE49-F238E27FC236}">
                    <a16:creationId xmlns:a16="http://schemas.microsoft.com/office/drawing/2014/main" id="{E1EC4718-75F3-F1F7-7BAA-663042DBD50E}"/>
                  </a:ext>
                </a:extLst>
              </p:cNvPr>
              <p:cNvSpPr>
                <a:spLocks noChangeArrowheads="1"/>
              </p:cNvSpPr>
              <p:nvPr/>
            </p:nvSpPr>
            <p:spPr bwMode="auto">
              <a:xfrm>
                <a:off x="1690473" y="3178141"/>
                <a:ext cx="496931"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WAIT</a:t>
                </a:r>
              </a:p>
            </p:txBody>
          </p:sp>
        </p:grpSp>
        <p:pic>
          <p:nvPicPr>
            <p:cNvPr id="15" name="Graphique 14">
              <a:extLst>
                <a:ext uri="{FF2B5EF4-FFF2-40B4-BE49-F238E27FC236}">
                  <a16:creationId xmlns:a16="http://schemas.microsoft.com/office/drawing/2014/main" id="{C85BC436-61A3-101D-2CD1-DC4F50DD391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4242" y="2378723"/>
              <a:ext cx="457200" cy="457200"/>
            </a:xfrm>
            <a:prstGeom prst="rect">
              <a:avLst/>
            </a:prstGeom>
          </p:spPr>
        </p:pic>
      </p:grpSp>
      <p:grpSp>
        <p:nvGrpSpPr>
          <p:cNvPr id="21" name="Groupe 20">
            <a:extLst>
              <a:ext uri="{FF2B5EF4-FFF2-40B4-BE49-F238E27FC236}">
                <a16:creationId xmlns:a16="http://schemas.microsoft.com/office/drawing/2014/main" id="{625F2C28-0B64-4BC4-01F7-D105A4134872}"/>
              </a:ext>
            </a:extLst>
          </p:cNvPr>
          <p:cNvGrpSpPr/>
          <p:nvPr/>
        </p:nvGrpSpPr>
        <p:grpSpPr>
          <a:xfrm>
            <a:off x="2869518" y="2734273"/>
            <a:ext cx="662576" cy="711834"/>
            <a:chOff x="4045807" y="1130523"/>
            <a:chExt cx="662576" cy="711834"/>
          </a:xfrm>
        </p:grpSpPr>
        <p:grpSp>
          <p:nvGrpSpPr>
            <p:cNvPr id="22" name="Groupe 21">
              <a:extLst>
                <a:ext uri="{FF2B5EF4-FFF2-40B4-BE49-F238E27FC236}">
                  <a16:creationId xmlns:a16="http://schemas.microsoft.com/office/drawing/2014/main" id="{DB18281D-E48A-CA85-2A96-6CE721132399}"/>
                </a:ext>
              </a:extLst>
            </p:cNvPr>
            <p:cNvGrpSpPr/>
            <p:nvPr/>
          </p:nvGrpSpPr>
          <p:grpSpPr>
            <a:xfrm>
              <a:off x="4045807" y="1130523"/>
              <a:ext cx="662576" cy="711834"/>
              <a:chOff x="3605481" y="1185813"/>
              <a:chExt cx="662576" cy="711834"/>
            </a:xfrm>
          </p:grpSpPr>
          <p:sp>
            <p:nvSpPr>
              <p:cNvPr id="24" name="Rectangle 23">
                <a:extLst>
                  <a:ext uri="{FF2B5EF4-FFF2-40B4-BE49-F238E27FC236}">
                    <a16:creationId xmlns:a16="http://schemas.microsoft.com/office/drawing/2014/main" id="{C72A4589-E681-B481-51C1-485EFB02AEC0}"/>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25" name="Rectangle 24">
                <a:extLst>
                  <a:ext uri="{FF2B5EF4-FFF2-40B4-BE49-F238E27FC236}">
                    <a16:creationId xmlns:a16="http://schemas.microsoft.com/office/drawing/2014/main" id="{4CF86C84-50B5-BFF4-CD38-364E39DD2791}"/>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WAIT</a:t>
                </a:r>
              </a:p>
            </p:txBody>
          </p:sp>
          <p:sp>
            <p:nvSpPr>
              <p:cNvPr id="26" name="Rectangle 25">
                <a:extLst>
                  <a:ext uri="{FF2B5EF4-FFF2-40B4-BE49-F238E27FC236}">
                    <a16:creationId xmlns:a16="http://schemas.microsoft.com/office/drawing/2014/main" id="{39EF8B11-F374-2C77-56A7-50FCFC0BD074}"/>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BB0900"/>
                    </a:solidFill>
                    <a:latin typeface="Montserrat" panose="00000500000000000000" pitchFamily="2" charset="0"/>
                  </a:rPr>
                  <a:t>NotReady</a:t>
                </a:r>
              </a:p>
            </p:txBody>
          </p:sp>
        </p:grpSp>
        <p:pic>
          <p:nvPicPr>
            <p:cNvPr id="23" name="Graphique 22">
              <a:extLst>
                <a:ext uri="{FF2B5EF4-FFF2-40B4-BE49-F238E27FC236}">
                  <a16:creationId xmlns:a16="http://schemas.microsoft.com/office/drawing/2014/main" id="{DB706F74-F030-6DB7-3271-D7D6538409A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62211" y="1263213"/>
              <a:ext cx="429768" cy="429768"/>
            </a:xfrm>
            <a:prstGeom prst="rect">
              <a:avLst/>
            </a:prstGeom>
          </p:spPr>
        </p:pic>
      </p:grpSp>
      <p:grpSp>
        <p:nvGrpSpPr>
          <p:cNvPr id="28" name="Groupe 27">
            <a:extLst>
              <a:ext uri="{FF2B5EF4-FFF2-40B4-BE49-F238E27FC236}">
                <a16:creationId xmlns:a16="http://schemas.microsoft.com/office/drawing/2014/main" id="{A2B99AE2-6A67-B9F5-A20F-486F6FF4B847}"/>
              </a:ext>
            </a:extLst>
          </p:cNvPr>
          <p:cNvGrpSpPr/>
          <p:nvPr/>
        </p:nvGrpSpPr>
        <p:grpSpPr>
          <a:xfrm>
            <a:off x="1405461" y="3685256"/>
            <a:ext cx="666793" cy="711833"/>
            <a:chOff x="369274" y="2278616"/>
            <a:chExt cx="666793" cy="711833"/>
          </a:xfrm>
        </p:grpSpPr>
        <p:grpSp>
          <p:nvGrpSpPr>
            <p:cNvPr id="30" name="Groupe 29">
              <a:extLst>
                <a:ext uri="{FF2B5EF4-FFF2-40B4-BE49-F238E27FC236}">
                  <a16:creationId xmlns:a16="http://schemas.microsoft.com/office/drawing/2014/main" id="{F6EE308D-3A50-24C4-915F-C9F80A5158F1}"/>
                </a:ext>
              </a:extLst>
            </p:cNvPr>
            <p:cNvGrpSpPr/>
            <p:nvPr/>
          </p:nvGrpSpPr>
          <p:grpSpPr>
            <a:xfrm>
              <a:off x="369274" y="2278616"/>
              <a:ext cx="666793" cy="711833"/>
              <a:chOff x="1690473" y="2789746"/>
              <a:chExt cx="500095" cy="533875"/>
            </a:xfrm>
          </p:grpSpPr>
          <p:sp>
            <p:nvSpPr>
              <p:cNvPr id="32" name="Rectangle 31">
                <a:extLst>
                  <a:ext uri="{FF2B5EF4-FFF2-40B4-BE49-F238E27FC236}">
                    <a16:creationId xmlns:a16="http://schemas.microsoft.com/office/drawing/2014/main" id="{56D727BF-E47A-92E8-4A50-6107D81566AE}"/>
                  </a:ext>
                </a:extLst>
              </p:cNvPr>
              <p:cNvSpPr/>
              <p:nvPr/>
            </p:nvSpPr>
            <p:spPr>
              <a:xfrm>
                <a:off x="1693636" y="2789746"/>
                <a:ext cx="496932" cy="533875"/>
              </a:xfrm>
              <a:prstGeom prst="rect">
                <a:avLst/>
              </a:prstGeom>
              <a:solidFill>
                <a:schemeClr val="bg1"/>
              </a:solid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a:latin typeface="Montserrat" panose="00000500000000000000" pitchFamily="2" charset="0"/>
                </a:endParaRPr>
              </a:p>
            </p:txBody>
          </p:sp>
          <p:sp>
            <p:nvSpPr>
              <p:cNvPr id="33" name="Rectangle 32">
                <a:extLst>
                  <a:ext uri="{FF2B5EF4-FFF2-40B4-BE49-F238E27FC236}">
                    <a16:creationId xmlns:a16="http://schemas.microsoft.com/office/drawing/2014/main" id="{0C551442-D67B-C706-AF4C-AAC24A9301D5}"/>
                  </a:ext>
                </a:extLst>
              </p:cNvPr>
              <p:cNvSpPr>
                <a:spLocks noChangeArrowheads="1"/>
              </p:cNvSpPr>
              <p:nvPr/>
            </p:nvSpPr>
            <p:spPr bwMode="auto">
              <a:xfrm>
                <a:off x="1696948" y="2795302"/>
                <a:ext cx="490455" cy="103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F58D53"/>
                    </a:solidFill>
                    <a:latin typeface="Montserrat" panose="00000500000000000000" pitchFamily="2" charset="0"/>
                  </a:rPr>
                  <a:t>Transient</a:t>
                </a:r>
              </a:p>
            </p:txBody>
          </p:sp>
          <p:sp>
            <p:nvSpPr>
              <p:cNvPr id="34" name="Rectangle 33">
                <a:extLst>
                  <a:ext uri="{FF2B5EF4-FFF2-40B4-BE49-F238E27FC236}">
                    <a16:creationId xmlns:a16="http://schemas.microsoft.com/office/drawing/2014/main" id="{4B8D8F3A-32D2-5FE9-27D4-130078F2BC8E}"/>
                  </a:ext>
                </a:extLst>
              </p:cNvPr>
              <p:cNvSpPr>
                <a:spLocks noChangeArrowheads="1"/>
              </p:cNvSpPr>
              <p:nvPr/>
            </p:nvSpPr>
            <p:spPr bwMode="auto">
              <a:xfrm>
                <a:off x="1690473" y="3178141"/>
                <a:ext cx="496931"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UP</a:t>
                </a:r>
              </a:p>
            </p:txBody>
          </p:sp>
        </p:grpSp>
        <p:pic>
          <p:nvPicPr>
            <p:cNvPr id="31" name="Graphique 30">
              <a:extLst>
                <a:ext uri="{FF2B5EF4-FFF2-40B4-BE49-F238E27FC236}">
                  <a16:creationId xmlns:a16="http://schemas.microsoft.com/office/drawing/2014/main" id="{946ABD6F-DE6C-1BF1-96CF-1DF24827479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4242" y="2378723"/>
              <a:ext cx="457200" cy="457200"/>
            </a:xfrm>
            <a:prstGeom prst="rect">
              <a:avLst/>
            </a:prstGeom>
          </p:spPr>
        </p:pic>
      </p:grpSp>
      <p:grpSp>
        <p:nvGrpSpPr>
          <p:cNvPr id="35" name="Groupe 34">
            <a:extLst>
              <a:ext uri="{FF2B5EF4-FFF2-40B4-BE49-F238E27FC236}">
                <a16:creationId xmlns:a16="http://schemas.microsoft.com/office/drawing/2014/main" id="{04C9DAE8-2E85-C751-CAA0-32793DA0E25D}"/>
              </a:ext>
            </a:extLst>
          </p:cNvPr>
          <p:cNvGrpSpPr/>
          <p:nvPr/>
        </p:nvGrpSpPr>
        <p:grpSpPr>
          <a:xfrm>
            <a:off x="1393291" y="4670023"/>
            <a:ext cx="662576" cy="711834"/>
            <a:chOff x="382127" y="1134698"/>
            <a:chExt cx="662576" cy="711834"/>
          </a:xfrm>
        </p:grpSpPr>
        <p:grpSp>
          <p:nvGrpSpPr>
            <p:cNvPr id="36" name="Groupe 35">
              <a:extLst>
                <a:ext uri="{FF2B5EF4-FFF2-40B4-BE49-F238E27FC236}">
                  <a16:creationId xmlns:a16="http://schemas.microsoft.com/office/drawing/2014/main" id="{ECED54AD-A795-0893-69C3-B94420E79623}"/>
                </a:ext>
              </a:extLst>
            </p:cNvPr>
            <p:cNvGrpSpPr/>
            <p:nvPr/>
          </p:nvGrpSpPr>
          <p:grpSpPr>
            <a:xfrm>
              <a:off x="382127" y="1134698"/>
              <a:ext cx="662576" cy="711834"/>
              <a:chOff x="3605481" y="1185813"/>
              <a:chExt cx="662576" cy="711834"/>
            </a:xfrm>
          </p:grpSpPr>
          <p:sp>
            <p:nvSpPr>
              <p:cNvPr id="38" name="Rectangle 37">
                <a:extLst>
                  <a:ext uri="{FF2B5EF4-FFF2-40B4-BE49-F238E27FC236}">
                    <a16:creationId xmlns:a16="http://schemas.microsoft.com/office/drawing/2014/main" id="{946A5F51-4B9C-0816-3118-5B63C80E477F}"/>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39" name="Rectangle 38">
                <a:extLst>
                  <a:ext uri="{FF2B5EF4-FFF2-40B4-BE49-F238E27FC236}">
                    <a16:creationId xmlns:a16="http://schemas.microsoft.com/office/drawing/2014/main" id="{6B3D63FC-2310-1F5C-741C-8859282DC396}"/>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UP</a:t>
                </a:r>
              </a:p>
            </p:txBody>
          </p:sp>
          <p:sp>
            <p:nvSpPr>
              <p:cNvPr id="40" name="Rectangle 39">
                <a:extLst>
                  <a:ext uri="{FF2B5EF4-FFF2-40B4-BE49-F238E27FC236}">
                    <a16:creationId xmlns:a16="http://schemas.microsoft.com/office/drawing/2014/main" id="{DFFB611D-E2CB-B58A-F598-E735B8DC3346}"/>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latin typeface="Montserrat" panose="00000500000000000000" pitchFamily="2" charset="0"/>
                  </a:rPr>
                  <a:t>Ready</a:t>
                </a:r>
              </a:p>
            </p:txBody>
          </p:sp>
        </p:grpSp>
        <p:pic>
          <p:nvPicPr>
            <p:cNvPr id="37" name="Graphique 36">
              <a:extLst>
                <a:ext uri="{FF2B5EF4-FFF2-40B4-BE49-F238E27FC236}">
                  <a16:creationId xmlns:a16="http://schemas.microsoft.com/office/drawing/2014/main" id="{E4911B20-AE41-CC09-49AC-2C584060790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99588" y="1267388"/>
              <a:ext cx="457200" cy="457200"/>
            </a:xfrm>
            <a:prstGeom prst="rect">
              <a:avLst/>
            </a:prstGeom>
          </p:spPr>
        </p:pic>
      </p:grpSp>
      <p:pic>
        <p:nvPicPr>
          <p:cNvPr id="41" name="farm-19">
            <a:hlinkClick r:id="" action="ppaction://media"/>
            <a:extLst>
              <a:ext uri="{FF2B5EF4-FFF2-40B4-BE49-F238E27FC236}">
                <a16:creationId xmlns:a16="http://schemas.microsoft.com/office/drawing/2014/main" id="{93BFD13C-D389-B747-03B4-81F4B1703866}"/>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521955" y="6370637"/>
            <a:ext cx="487363" cy="487363"/>
          </a:xfrm>
          <a:prstGeom prst="rect">
            <a:avLst/>
          </a:prstGeom>
        </p:spPr>
      </p:pic>
    </p:spTree>
    <p:extLst>
      <p:ext uri="{BB962C8B-B14F-4D97-AF65-F5344CB8AC3E}">
        <p14:creationId xmlns:p14="http://schemas.microsoft.com/office/powerpoint/2010/main" val="2244243923"/>
      </p:ext>
    </p:extLst>
  </p:cSld>
  <p:clrMapOvr>
    <a:masterClrMapping/>
  </p:clrMapOvr>
  <mc:AlternateContent xmlns:mc="http://schemas.openxmlformats.org/markup-compatibility/2006" xmlns:p14="http://schemas.microsoft.com/office/powerpoint/2010/main">
    <mc:Choice Requires="p14">
      <p:transition spd="slow" p14:dur="2000" advClick="0" advTm="57000"/>
    </mc:Choice>
    <mc:Fallback xmlns="">
      <p:transition spd="slow" advClick="0" advTm="5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500"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a:extLst>
              <a:ext uri="{FF2B5EF4-FFF2-40B4-BE49-F238E27FC236}">
                <a16:creationId xmlns:a16="http://schemas.microsoft.com/office/drawing/2014/main" id="{3F90B7EC-9FE4-4C88-84C9-A38D71F7F9B2}"/>
              </a:ext>
            </a:extLst>
          </p:cNvPr>
          <p:cNvSpPr>
            <a:spLocks noGrp="1"/>
          </p:cNvSpPr>
          <p:nvPr>
            <p:ph type="title"/>
          </p:nvPr>
        </p:nvSpPr>
        <p:spPr/>
        <p:txBody>
          <a:bodyPr/>
          <a:lstStyle/>
          <a:p>
            <a:r>
              <a:rPr lang="fr-FR" dirty="0"/>
              <a:t>Start node2</a:t>
            </a:r>
          </a:p>
        </p:txBody>
      </p:sp>
      <p:graphicFrame>
        <p:nvGraphicFramePr>
          <p:cNvPr id="13" name="Tableau 13">
            <a:extLst>
              <a:ext uri="{FF2B5EF4-FFF2-40B4-BE49-F238E27FC236}">
                <a16:creationId xmlns:a16="http://schemas.microsoft.com/office/drawing/2014/main" id="{7221B9B5-17C1-43D7-B2FD-883DABBA7AD9}"/>
              </a:ext>
            </a:extLst>
          </p:cNvPr>
          <p:cNvGraphicFramePr>
            <a:graphicFrameLocks noGrp="1"/>
          </p:cNvGraphicFramePr>
          <p:nvPr/>
        </p:nvGraphicFramePr>
        <p:xfrm>
          <a:off x="978297" y="1240888"/>
          <a:ext cx="990600" cy="3909712"/>
        </p:xfrm>
        <a:graphic>
          <a:graphicData uri="http://schemas.openxmlformats.org/drawingml/2006/table">
            <a:tbl>
              <a:tblPr firstRow="1" bandRow="1">
                <a:tableStyleId>{5C22544A-7EE6-4342-B048-85BDC9FD1C3A}</a:tableStyleId>
              </a:tblPr>
              <a:tblGrid>
                <a:gridCol w="990600">
                  <a:extLst>
                    <a:ext uri="{9D8B030D-6E8A-4147-A177-3AD203B41FA5}">
                      <a16:colId xmlns:a16="http://schemas.microsoft.com/office/drawing/2014/main" val="806201117"/>
                    </a:ext>
                  </a:extLst>
                </a:gridCol>
              </a:tblGrid>
              <a:tr h="977428">
                <a:tc>
                  <a:txBody>
                    <a:bodyPr/>
                    <a:lstStyle/>
                    <a:p>
                      <a:pPr marL="0" indent="0" algn="ctr">
                        <a:buNone/>
                      </a:pPr>
                      <a:endParaRPr lang="fr-FR" sz="1900" dirty="0">
                        <a:solidFill>
                          <a:srgbClr val="00B050"/>
                        </a:solidFil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9819936"/>
                  </a:ext>
                </a:extLst>
              </a:tr>
              <a:tr h="977428">
                <a:tc>
                  <a:txBody>
                    <a:bodyPr/>
                    <a:lstStyle/>
                    <a:p>
                      <a:pPr marL="0" indent="0" algn="ctr">
                        <a:buNone/>
                      </a:pPr>
                      <a:endParaRPr lang="fr-FR" sz="1900" dirty="0">
                        <a:solidFill>
                          <a:srgbClr val="00B050"/>
                        </a:solidFil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8138877"/>
                  </a:ext>
                </a:extLst>
              </a:tr>
              <a:tr h="977428">
                <a:tc>
                  <a:txBody>
                    <a:bodyPr/>
                    <a:lstStyle/>
                    <a:p>
                      <a:pPr marL="0" indent="0" algn="ctr">
                        <a:buNone/>
                      </a:pPr>
                      <a:endParaRPr lang="fr-FR" sz="1900" dirty="0">
                        <a:solidFill>
                          <a:srgbClr val="00B050"/>
                        </a:solidFil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8040190"/>
                  </a:ext>
                </a:extLst>
              </a:tr>
              <a:tr h="977428">
                <a:tc>
                  <a:txBody>
                    <a:bodyPr/>
                    <a:lstStyle/>
                    <a:p>
                      <a:pPr marL="0" indent="0" algn="ctr">
                        <a:buNone/>
                      </a:pPr>
                      <a:endParaRPr lang="fr-FR" sz="1900" dirty="0">
                        <a:solidFill>
                          <a:srgbClr val="FFC000"/>
                        </a:solidFil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4901450"/>
                  </a:ext>
                </a:extLst>
              </a:tr>
            </a:tbl>
          </a:graphicData>
        </a:graphic>
      </p:graphicFrame>
      <p:cxnSp>
        <p:nvCxnSpPr>
          <p:cNvPr id="60" name="Connecteur droit avec flèche 59">
            <a:extLst>
              <a:ext uri="{FF2B5EF4-FFF2-40B4-BE49-F238E27FC236}">
                <a16:creationId xmlns:a16="http://schemas.microsoft.com/office/drawing/2014/main" id="{CE380BAC-EB5B-4412-853D-EA236E40CAE8}"/>
              </a:ext>
            </a:extLst>
          </p:cNvPr>
          <p:cNvCxnSpPr/>
          <p:nvPr/>
        </p:nvCxnSpPr>
        <p:spPr>
          <a:xfrm>
            <a:off x="1320757" y="2056082"/>
            <a:ext cx="0" cy="2777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Connecteur droit avec flèche 60">
            <a:extLst>
              <a:ext uri="{FF2B5EF4-FFF2-40B4-BE49-F238E27FC236}">
                <a16:creationId xmlns:a16="http://schemas.microsoft.com/office/drawing/2014/main" id="{EA22340D-892A-4771-8E61-34CC9633D958}"/>
              </a:ext>
            </a:extLst>
          </p:cNvPr>
          <p:cNvCxnSpPr/>
          <p:nvPr/>
        </p:nvCxnSpPr>
        <p:spPr>
          <a:xfrm>
            <a:off x="1298212" y="3057509"/>
            <a:ext cx="0" cy="2777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Connecteur droit avec flèche 61">
            <a:extLst>
              <a:ext uri="{FF2B5EF4-FFF2-40B4-BE49-F238E27FC236}">
                <a16:creationId xmlns:a16="http://schemas.microsoft.com/office/drawing/2014/main" id="{D5442EC0-86F9-40DB-BB90-0F675ABFB157}"/>
              </a:ext>
            </a:extLst>
          </p:cNvPr>
          <p:cNvCxnSpPr/>
          <p:nvPr/>
        </p:nvCxnSpPr>
        <p:spPr>
          <a:xfrm>
            <a:off x="1300729" y="4044399"/>
            <a:ext cx="0" cy="2777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ZoneTexte 69">
            <a:extLst>
              <a:ext uri="{FF2B5EF4-FFF2-40B4-BE49-F238E27FC236}">
                <a16:creationId xmlns:a16="http://schemas.microsoft.com/office/drawing/2014/main" id="{7E44AAB1-BE12-474F-B2BE-4F5E678620B0}"/>
              </a:ext>
            </a:extLst>
          </p:cNvPr>
          <p:cNvSpPr txBox="1"/>
          <p:nvPr/>
        </p:nvSpPr>
        <p:spPr>
          <a:xfrm>
            <a:off x="244517" y="1988540"/>
            <a:ext cx="872355" cy="297454"/>
          </a:xfrm>
          <a:prstGeom prst="rect">
            <a:avLst/>
          </a:prstGeom>
          <a:noFill/>
        </p:spPr>
        <p:txBody>
          <a:bodyPr wrap="none" rtlCol="0">
            <a:spAutoFit/>
          </a:bodyPr>
          <a:lstStyle/>
          <a:p>
            <a:r>
              <a:rPr lang="fr-FR" sz="1333" dirty="0" err="1">
                <a:solidFill>
                  <a:schemeClr val="accent1"/>
                </a:solidFill>
                <a:cs typeface="Courier New" panose="02070309020205020404" pitchFamily="49" charset="0"/>
              </a:rPr>
              <a:t>prestart</a:t>
            </a:r>
            <a:endParaRPr lang="fr-FR" sz="1333" dirty="0">
              <a:solidFill>
                <a:schemeClr val="accent1"/>
              </a:solidFill>
              <a:cs typeface="Courier New" panose="02070309020205020404" pitchFamily="49" charset="0"/>
            </a:endParaRPr>
          </a:p>
        </p:txBody>
      </p:sp>
      <p:sp>
        <p:nvSpPr>
          <p:cNvPr id="78" name="ZoneTexte 77">
            <a:extLst>
              <a:ext uri="{FF2B5EF4-FFF2-40B4-BE49-F238E27FC236}">
                <a16:creationId xmlns:a16="http://schemas.microsoft.com/office/drawing/2014/main" id="{96485C14-D779-4AB6-A6DD-6617500411ED}"/>
              </a:ext>
            </a:extLst>
          </p:cNvPr>
          <p:cNvSpPr txBox="1"/>
          <p:nvPr/>
        </p:nvSpPr>
        <p:spPr>
          <a:xfrm>
            <a:off x="1819312" y="2785951"/>
            <a:ext cx="872355" cy="297454"/>
          </a:xfrm>
          <a:prstGeom prst="rect">
            <a:avLst/>
          </a:prstGeom>
          <a:noFill/>
        </p:spPr>
        <p:txBody>
          <a:bodyPr wrap="none" rtlCol="0">
            <a:spAutoFit/>
          </a:bodyPr>
          <a:lstStyle/>
          <a:p>
            <a:r>
              <a:rPr lang="fr-FR" sz="1333" dirty="0" err="1">
                <a:cs typeface="Courier New" panose="02070309020205020404" pitchFamily="49" charset="0"/>
              </a:rPr>
              <a:t>wakeup</a:t>
            </a:r>
            <a:endParaRPr lang="fr-FR" sz="1333" dirty="0">
              <a:cs typeface="Courier New" panose="02070309020205020404" pitchFamily="49" charset="0"/>
            </a:endParaRPr>
          </a:p>
        </p:txBody>
      </p:sp>
      <p:sp>
        <p:nvSpPr>
          <p:cNvPr id="79" name="ZoneTexte 78">
            <a:extLst>
              <a:ext uri="{FF2B5EF4-FFF2-40B4-BE49-F238E27FC236}">
                <a16:creationId xmlns:a16="http://schemas.microsoft.com/office/drawing/2014/main" id="{FCEE9ED3-1800-48C3-92ED-C4CB51643DF4}"/>
              </a:ext>
            </a:extLst>
          </p:cNvPr>
          <p:cNvSpPr txBox="1"/>
          <p:nvPr/>
        </p:nvSpPr>
        <p:spPr>
          <a:xfrm>
            <a:off x="550449" y="4520178"/>
            <a:ext cx="570990" cy="297454"/>
          </a:xfrm>
          <a:prstGeom prst="rect">
            <a:avLst/>
          </a:prstGeom>
          <a:noFill/>
        </p:spPr>
        <p:txBody>
          <a:bodyPr wrap="none" rtlCol="0">
            <a:spAutoFit/>
          </a:bodyPr>
          <a:lstStyle/>
          <a:p>
            <a:r>
              <a:rPr lang="fr-FR" sz="1333" dirty="0">
                <a:solidFill>
                  <a:srgbClr val="000000"/>
                </a:solidFill>
                <a:cs typeface="Courier New" panose="02070309020205020404" pitchFamily="49" charset="0"/>
              </a:rPr>
              <a:t>stop</a:t>
            </a:r>
          </a:p>
        </p:txBody>
      </p:sp>
      <p:cxnSp>
        <p:nvCxnSpPr>
          <p:cNvPr id="80" name="Connecteur droit avec flèche 79">
            <a:extLst>
              <a:ext uri="{FF2B5EF4-FFF2-40B4-BE49-F238E27FC236}">
                <a16:creationId xmlns:a16="http://schemas.microsoft.com/office/drawing/2014/main" id="{594E9370-0222-4F34-9E77-65B2067F9871}"/>
              </a:ext>
            </a:extLst>
          </p:cNvPr>
          <p:cNvCxnSpPr>
            <a:cxnSpLocks/>
          </p:cNvCxnSpPr>
          <p:nvPr/>
        </p:nvCxnSpPr>
        <p:spPr>
          <a:xfrm rot="10800000" flipH="1">
            <a:off x="1820916" y="2593917"/>
            <a:ext cx="816000" cy="0"/>
          </a:xfrm>
          <a:prstGeom prst="straightConnector1">
            <a:avLst/>
          </a:prstGeom>
          <a:ln>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81" name="Connecteur droit avec flèche 80">
            <a:extLst>
              <a:ext uri="{FF2B5EF4-FFF2-40B4-BE49-F238E27FC236}">
                <a16:creationId xmlns:a16="http://schemas.microsoft.com/office/drawing/2014/main" id="{EEC16A5D-A4C2-49A2-8941-B3CFDDB2A284}"/>
              </a:ext>
            </a:extLst>
          </p:cNvPr>
          <p:cNvCxnSpPr>
            <a:cxnSpLocks/>
          </p:cNvCxnSpPr>
          <p:nvPr/>
        </p:nvCxnSpPr>
        <p:spPr>
          <a:xfrm rot="10800000">
            <a:off x="1616484" y="4044398"/>
            <a:ext cx="0" cy="277796"/>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Connecteur droit avec flèche 81">
            <a:extLst>
              <a:ext uri="{FF2B5EF4-FFF2-40B4-BE49-F238E27FC236}">
                <a16:creationId xmlns:a16="http://schemas.microsoft.com/office/drawing/2014/main" id="{53FC03CA-2252-4EC4-A75B-407671645DF2}"/>
              </a:ext>
            </a:extLst>
          </p:cNvPr>
          <p:cNvCxnSpPr>
            <a:cxnSpLocks/>
          </p:cNvCxnSpPr>
          <p:nvPr/>
        </p:nvCxnSpPr>
        <p:spPr>
          <a:xfrm rot="10800000">
            <a:off x="1621174" y="3042503"/>
            <a:ext cx="0" cy="277796"/>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Connecteur droit avec flèche 82">
            <a:extLst>
              <a:ext uri="{FF2B5EF4-FFF2-40B4-BE49-F238E27FC236}">
                <a16:creationId xmlns:a16="http://schemas.microsoft.com/office/drawing/2014/main" id="{01767B8B-72D7-4BD6-B994-D99539F2612F}"/>
              </a:ext>
            </a:extLst>
          </p:cNvPr>
          <p:cNvCxnSpPr>
            <a:cxnSpLocks/>
          </p:cNvCxnSpPr>
          <p:nvPr/>
        </p:nvCxnSpPr>
        <p:spPr>
          <a:xfrm rot="10800000">
            <a:off x="1616484" y="2049719"/>
            <a:ext cx="0" cy="277796"/>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563F9ADD-8F0C-484A-B16C-6791622950B0}"/>
              </a:ext>
            </a:extLst>
          </p:cNvPr>
          <p:cNvCxnSpPr>
            <a:cxnSpLocks/>
          </p:cNvCxnSpPr>
          <p:nvPr/>
        </p:nvCxnSpPr>
        <p:spPr>
          <a:xfrm>
            <a:off x="576742" y="4819511"/>
            <a:ext cx="576000" cy="0"/>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84" name="ZoneTexte 83">
            <a:extLst>
              <a:ext uri="{FF2B5EF4-FFF2-40B4-BE49-F238E27FC236}">
                <a16:creationId xmlns:a16="http://schemas.microsoft.com/office/drawing/2014/main" id="{AC9E4929-B657-4838-8528-EC30775B32F6}"/>
              </a:ext>
            </a:extLst>
          </p:cNvPr>
          <p:cNvSpPr txBox="1"/>
          <p:nvPr/>
        </p:nvSpPr>
        <p:spPr>
          <a:xfrm>
            <a:off x="1869664" y="2282728"/>
            <a:ext cx="559769" cy="297454"/>
          </a:xfrm>
          <a:prstGeom prst="rect">
            <a:avLst/>
          </a:prstGeom>
          <a:noFill/>
        </p:spPr>
        <p:txBody>
          <a:bodyPr wrap="none" rtlCol="0">
            <a:spAutoFit/>
          </a:bodyPr>
          <a:lstStyle/>
          <a:p>
            <a:r>
              <a:rPr lang="fr-FR" sz="1333" dirty="0" err="1">
                <a:cs typeface="Courier New" panose="02070309020205020404" pitchFamily="49" charset="0"/>
              </a:rPr>
              <a:t>wait</a:t>
            </a:r>
            <a:endParaRPr lang="fr-FR" sz="1333" dirty="0">
              <a:cs typeface="Courier New" panose="02070309020205020404" pitchFamily="49" charset="0"/>
            </a:endParaRPr>
          </a:p>
        </p:txBody>
      </p:sp>
      <p:sp>
        <p:nvSpPr>
          <p:cNvPr id="86" name="ZoneTexte 85">
            <a:extLst>
              <a:ext uri="{FF2B5EF4-FFF2-40B4-BE49-F238E27FC236}">
                <a16:creationId xmlns:a16="http://schemas.microsoft.com/office/drawing/2014/main" id="{BEB27C6D-B269-4951-83CC-4B25EFE347D9}"/>
              </a:ext>
            </a:extLst>
          </p:cNvPr>
          <p:cNvSpPr txBox="1"/>
          <p:nvPr/>
        </p:nvSpPr>
        <p:spPr>
          <a:xfrm>
            <a:off x="1674245" y="2001648"/>
            <a:ext cx="957313" cy="297454"/>
          </a:xfrm>
          <a:prstGeom prst="rect">
            <a:avLst/>
          </a:prstGeom>
          <a:noFill/>
        </p:spPr>
        <p:txBody>
          <a:bodyPr wrap="none" rtlCol="0">
            <a:spAutoFit/>
          </a:bodyPr>
          <a:lstStyle/>
          <a:p>
            <a:r>
              <a:rPr lang="fr-FR" sz="1333" dirty="0" err="1">
                <a:solidFill>
                  <a:schemeClr val="accent1"/>
                </a:solidFill>
                <a:cs typeface="Courier New" panose="02070309020205020404" pitchFamily="49" charset="0"/>
              </a:rPr>
              <a:t>poststop</a:t>
            </a:r>
            <a:endParaRPr lang="fr-FR" sz="1333" dirty="0">
              <a:solidFill>
                <a:schemeClr val="accent1"/>
              </a:solidFill>
              <a:cs typeface="Courier New" panose="02070309020205020404" pitchFamily="49" charset="0"/>
            </a:endParaRPr>
          </a:p>
        </p:txBody>
      </p:sp>
      <p:cxnSp>
        <p:nvCxnSpPr>
          <p:cNvPr id="27" name="Connecteur droit 26">
            <a:extLst>
              <a:ext uri="{FF2B5EF4-FFF2-40B4-BE49-F238E27FC236}">
                <a16:creationId xmlns:a16="http://schemas.microsoft.com/office/drawing/2014/main" id="{E6245392-86D2-40A4-B839-229EA951868C}"/>
              </a:ext>
            </a:extLst>
          </p:cNvPr>
          <p:cNvCxnSpPr>
            <a:cxnSpLocks/>
          </p:cNvCxnSpPr>
          <p:nvPr/>
        </p:nvCxnSpPr>
        <p:spPr>
          <a:xfrm flipV="1">
            <a:off x="1799696" y="4373798"/>
            <a:ext cx="1168567" cy="474273"/>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B762DF6E-DAA9-4238-8FC3-62E90006E130}"/>
              </a:ext>
            </a:extLst>
          </p:cNvPr>
          <p:cNvCxnSpPr>
            <a:cxnSpLocks/>
          </p:cNvCxnSpPr>
          <p:nvPr/>
        </p:nvCxnSpPr>
        <p:spPr>
          <a:xfrm flipH="1" flipV="1">
            <a:off x="2974493" y="3065773"/>
            <a:ext cx="12240" cy="1300800"/>
          </a:xfrm>
          <a:prstGeom prst="straightConnector1">
            <a:avLst/>
          </a:prstGeom>
          <a:ln>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87" name="ZoneTexte 86">
            <a:extLst>
              <a:ext uri="{FF2B5EF4-FFF2-40B4-BE49-F238E27FC236}">
                <a16:creationId xmlns:a16="http://schemas.microsoft.com/office/drawing/2014/main" id="{62A8A9DE-A802-4ECA-9604-77E16F7B72A6}"/>
              </a:ext>
            </a:extLst>
          </p:cNvPr>
          <p:cNvSpPr txBox="1"/>
          <p:nvPr/>
        </p:nvSpPr>
        <p:spPr>
          <a:xfrm>
            <a:off x="2949811" y="3208150"/>
            <a:ext cx="559769" cy="297454"/>
          </a:xfrm>
          <a:prstGeom prst="rect">
            <a:avLst/>
          </a:prstGeom>
          <a:noFill/>
        </p:spPr>
        <p:txBody>
          <a:bodyPr wrap="none" rtlCol="0">
            <a:spAutoFit/>
          </a:bodyPr>
          <a:lstStyle/>
          <a:p>
            <a:r>
              <a:rPr lang="fr-FR" sz="1333" dirty="0" err="1">
                <a:cs typeface="Courier New" panose="02070309020205020404" pitchFamily="49" charset="0"/>
              </a:rPr>
              <a:t>wait</a:t>
            </a:r>
            <a:endParaRPr lang="fr-FR" sz="1333" dirty="0">
              <a:cs typeface="Courier New" panose="02070309020205020404" pitchFamily="49" charset="0"/>
            </a:endParaRPr>
          </a:p>
        </p:txBody>
      </p:sp>
      <p:sp>
        <p:nvSpPr>
          <p:cNvPr id="71" name="ZoneTexte 70">
            <a:extLst>
              <a:ext uri="{FF2B5EF4-FFF2-40B4-BE49-F238E27FC236}">
                <a16:creationId xmlns:a16="http://schemas.microsoft.com/office/drawing/2014/main" id="{05A5B549-7A70-45AD-B3A5-274ABF98F43B}"/>
              </a:ext>
            </a:extLst>
          </p:cNvPr>
          <p:cNvSpPr txBox="1"/>
          <p:nvPr/>
        </p:nvSpPr>
        <p:spPr>
          <a:xfrm>
            <a:off x="1150644" y="966483"/>
            <a:ext cx="776175" cy="297454"/>
          </a:xfrm>
          <a:prstGeom prst="rect">
            <a:avLst/>
          </a:prstGeom>
          <a:noFill/>
        </p:spPr>
        <p:txBody>
          <a:bodyPr wrap="none" rtlCol="0">
            <a:spAutoFit/>
          </a:bodyPr>
          <a:lstStyle/>
          <a:p>
            <a:r>
              <a:rPr lang="fr-FR" sz="1333" b="1" dirty="0">
                <a:cs typeface="Courier New" panose="02070309020205020404" pitchFamily="49" charset="0"/>
              </a:rPr>
              <a:t>node2</a:t>
            </a:r>
            <a:r>
              <a:rPr lang="fr-FR" sz="1333" dirty="0">
                <a:cs typeface="Courier New" panose="02070309020205020404" pitchFamily="49" charset="0"/>
              </a:rPr>
              <a:t> </a:t>
            </a:r>
            <a:endParaRPr lang="fr-FR" sz="1333" b="1" dirty="0">
              <a:solidFill>
                <a:schemeClr val="accent4"/>
              </a:solidFill>
              <a:cs typeface="Courier New" panose="02070309020205020404" pitchFamily="49" charset="0"/>
            </a:endParaRPr>
          </a:p>
        </p:txBody>
      </p:sp>
      <p:sp>
        <p:nvSpPr>
          <p:cNvPr id="90" name="ZoneTexte 89">
            <a:extLst>
              <a:ext uri="{FF2B5EF4-FFF2-40B4-BE49-F238E27FC236}">
                <a16:creationId xmlns:a16="http://schemas.microsoft.com/office/drawing/2014/main" id="{695D07C3-8ADA-4B3D-B5DC-1C1C0BE8846C}"/>
              </a:ext>
            </a:extLst>
          </p:cNvPr>
          <p:cNvSpPr txBox="1"/>
          <p:nvPr/>
        </p:nvSpPr>
        <p:spPr>
          <a:xfrm>
            <a:off x="508525" y="1412722"/>
            <a:ext cx="583814" cy="297454"/>
          </a:xfrm>
          <a:prstGeom prst="rect">
            <a:avLst/>
          </a:prstGeom>
          <a:noFill/>
        </p:spPr>
        <p:txBody>
          <a:bodyPr wrap="none" rtlCol="0">
            <a:spAutoFit/>
          </a:bodyPr>
          <a:lstStyle/>
          <a:p>
            <a:r>
              <a:rPr lang="fr-FR" sz="1333" dirty="0">
                <a:solidFill>
                  <a:schemeClr val="accent4"/>
                </a:solidFill>
                <a:cs typeface="Courier New" panose="02070309020205020404" pitchFamily="49" charset="0"/>
              </a:rPr>
              <a:t>start</a:t>
            </a:r>
          </a:p>
        </p:txBody>
      </p:sp>
      <p:cxnSp>
        <p:nvCxnSpPr>
          <p:cNvPr id="91" name="Connecteur droit avec flèche 90">
            <a:extLst>
              <a:ext uri="{FF2B5EF4-FFF2-40B4-BE49-F238E27FC236}">
                <a16:creationId xmlns:a16="http://schemas.microsoft.com/office/drawing/2014/main" id="{E482B4C3-4E34-47C0-912E-1F56FCCAB476}"/>
              </a:ext>
            </a:extLst>
          </p:cNvPr>
          <p:cNvCxnSpPr/>
          <p:nvPr/>
        </p:nvCxnSpPr>
        <p:spPr>
          <a:xfrm>
            <a:off x="377784" y="1741016"/>
            <a:ext cx="752015" cy="0"/>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07" name="ZoneTexte 106">
            <a:extLst>
              <a:ext uri="{FF2B5EF4-FFF2-40B4-BE49-F238E27FC236}">
                <a16:creationId xmlns:a16="http://schemas.microsoft.com/office/drawing/2014/main" id="{691DD674-42B6-45C8-ACDA-6312E3EAF47A}"/>
              </a:ext>
            </a:extLst>
          </p:cNvPr>
          <p:cNvSpPr txBox="1"/>
          <p:nvPr/>
        </p:nvSpPr>
        <p:spPr>
          <a:xfrm>
            <a:off x="4266056" y="1024718"/>
            <a:ext cx="740908" cy="297454"/>
          </a:xfrm>
          <a:prstGeom prst="rect">
            <a:avLst/>
          </a:prstGeom>
          <a:noFill/>
        </p:spPr>
        <p:txBody>
          <a:bodyPr wrap="none" rtlCol="0">
            <a:spAutoFit/>
          </a:bodyPr>
          <a:lstStyle/>
          <a:p>
            <a:r>
              <a:rPr lang="fr-FR" sz="1333" b="1" dirty="0">
                <a:cs typeface="Courier New" panose="02070309020205020404" pitchFamily="49" charset="0"/>
              </a:rPr>
              <a:t>node1</a:t>
            </a:r>
            <a:r>
              <a:rPr lang="fr-FR" sz="1333" dirty="0">
                <a:cs typeface="Courier New" panose="02070309020205020404" pitchFamily="49" charset="0"/>
              </a:rPr>
              <a:t> </a:t>
            </a:r>
            <a:endParaRPr lang="fr-FR" sz="1333" b="1" dirty="0">
              <a:solidFill>
                <a:schemeClr val="accent4"/>
              </a:solidFill>
              <a:cs typeface="Courier New" panose="02070309020205020404" pitchFamily="49" charset="0"/>
            </a:endParaRPr>
          </a:p>
        </p:txBody>
      </p:sp>
      <p:cxnSp>
        <p:nvCxnSpPr>
          <p:cNvPr id="108" name="Connecteur droit avec flèche 107">
            <a:extLst>
              <a:ext uri="{FF2B5EF4-FFF2-40B4-BE49-F238E27FC236}">
                <a16:creationId xmlns:a16="http://schemas.microsoft.com/office/drawing/2014/main" id="{ABC7EE98-E86F-4DA1-BD42-2866F625E60C}"/>
              </a:ext>
            </a:extLst>
          </p:cNvPr>
          <p:cNvCxnSpPr>
            <a:cxnSpLocks/>
          </p:cNvCxnSpPr>
          <p:nvPr/>
        </p:nvCxnSpPr>
        <p:spPr>
          <a:xfrm>
            <a:off x="4607316" y="2077696"/>
            <a:ext cx="0" cy="2184000"/>
          </a:xfrm>
          <a:prstGeom prst="straightConnector1">
            <a:avLst/>
          </a:prstGeom>
          <a:ln>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07C3AAF6-017C-4FAC-B941-AC4BAAE97FFE}"/>
              </a:ext>
            </a:extLst>
          </p:cNvPr>
          <p:cNvCxnSpPr>
            <a:cxnSpLocks/>
          </p:cNvCxnSpPr>
          <p:nvPr/>
        </p:nvCxnSpPr>
        <p:spPr>
          <a:xfrm flipH="1">
            <a:off x="1817762" y="2811801"/>
            <a:ext cx="792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2" name="ZoneTexte 91">
            <a:extLst>
              <a:ext uri="{FF2B5EF4-FFF2-40B4-BE49-F238E27FC236}">
                <a16:creationId xmlns:a16="http://schemas.microsoft.com/office/drawing/2014/main" id="{39435974-2615-47C3-9D02-87025A3BA1B5}"/>
              </a:ext>
            </a:extLst>
          </p:cNvPr>
          <p:cNvSpPr txBox="1"/>
          <p:nvPr/>
        </p:nvSpPr>
        <p:spPr>
          <a:xfrm>
            <a:off x="48225" y="3973662"/>
            <a:ext cx="1117614" cy="297454"/>
          </a:xfrm>
          <a:prstGeom prst="rect">
            <a:avLst/>
          </a:prstGeom>
          <a:noFill/>
        </p:spPr>
        <p:txBody>
          <a:bodyPr wrap="none" rtlCol="0">
            <a:spAutoFit/>
          </a:bodyPr>
          <a:lstStyle/>
          <a:p>
            <a:r>
              <a:rPr lang="fr-FR" sz="1333" dirty="0" err="1">
                <a:solidFill>
                  <a:schemeClr val="accent1"/>
                </a:solidFill>
                <a:cs typeface="Courier New" panose="02070309020205020404" pitchFamily="49" charset="0"/>
              </a:rPr>
              <a:t>start_both</a:t>
            </a:r>
            <a:endParaRPr lang="fr-FR" sz="1333" dirty="0">
              <a:solidFill>
                <a:schemeClr val="accent1"/>
              </a:solidFill>
              <a:cs typeface="Courier New" panose="02070309020205020404" pitchFamily="49" charset="0"/>
            </a:endParaRPr>
          </a:p>
        </p:txBody>
      </p:sp>
      <p:sp>
        <p:nvSpPr>
          <p:cNvPr id="93" name="ZoneTexte 92">
            <a:extLst>
              <a:ext uri="{FF2B5EF4-FFF2-40B4-BE49-F238E27FC236}">
                <a16:creationId xmlns:a16="http://schemas.microsoft.com/office/drawing/2014/main" id="{18E0D509-E194-4D08-B9FA-3D84815665BF}"/>
              </a:ext>
            </a:extLst>
          </p:cNvPr>
          <p:cNvSpPr txBox="1"/>
          <p:nvPr/>
        </p:nvSpPr>
        <p:spPr>
          <a:xfrm>
            <a:off x="1643064" y="4021224"/>
            <a:ext cx="1107996" cy="297454"/>
          </a:xfrm>
          <a:prstGeom prst="rect">
            <a:avLst/>
          </a:prstGeom>
          <a:noFill/>
        </p:spPr>
        <p:txBody>
          <a:bodyPr wrap="none" rtlCol="0">
            <a:spAutoFit/>
          </a:bodyPr>
          <a:lstStyle/>
          <a:p>
            <a:r>
              <a:rPr lang="fr-FR" sz="1333" dirty="0" err="1">
                <a:solidFill>
                  <a:schemeClr val="accent1"/>
                </a:solidFill>
                <a:cs typeface="Courier New" panose="02070309020205020404" pitchFamily="49" charset="0"/>
              </a:rPr>
              <a:t>stop_both</a:t>
            </a:r>
            <a:endParaRPr lang="fr-FR" sz="1333" dirty="0">
              <a:solidFill>
                <a:schemeClr val="accent1"/>
              </a:solidFill>
              <a:cs typeface="Courier New" panose="02070309020205020404" pitchFamily="49" charset="0"/>
            </a:endParaRPr>
          </a:p>
        </p:txBody>
      </p:sp>
      <p:sp>
        <p:nvSpPr>
          <p:cNvPr id="94" name="ZoneTexte 93">
            <a:extLst>
              <a:ext uri="{FF2B5EF4-FFF2-40B4-BE49-F238E27FC236}">
                <a16:creationId xmlns:a16="http://schemas.microsoft.com/office/drawing/2014/main" id="{9A93A970-35D9-43A2-851A-515753EDEF55}"/>
              </a:ext>
            </a:extLst>
          </p:cNvPr>
          <p:cNvSpPr txBox="1"/>
          <p:nvPr/>
        </p:nvSpPr>
        <p:spPr>
          <a:xfrm>
            <a:off x="2940705" y="3424786"/>
            <a:ext cx="1107996" cy="297454"/>
          </a:xfrm>
          <a:prstGeom prst="rect">
            <a:avLst/>
          </a:prstGeom>
          <a:noFill/>
        </p:spPr>
        <p:txBody>
          <a:bodyPr wrap="none" rtlCol="0">
            <a:spAutoFit/>
          </a:bodyPr>
          <a:lstStyle/>
          <a:p>
            <a:r>
              <a:rPr lang="fr-FR" sz="1333" dirty="0" err="1">
                <a:solidFill>
                  <a:schemeClr val="accent1"/>
                </a:solidFill>
                <a:cs typeface="Courier New" panose="02070309020205020404" pitchFamily="49" charset="0"/>
              </a:rPr>
              <a:t>stop_both</a:t>
            </a:r>
            <a:endParaRPr lang="fr-FR" sz="1333" dirty="0">
              <a:solidFill>
                <a:schemeClr val="accent1"/>
              </a:solidFill>
              <a:cs typeface="Courier New" panose="02070309020205020404" pitchFamily="49" charset="0"/>
            </a:endParaRPr>
          </a:p>
        </p:txBody>
      </p:sp>
      <p:graphicFrame>
        <p:nvGraphicFramePr>
          <p:cNvPr id="95" name="Tableau 18">
            <a:extLst>
              <a:ext uri="{FF2B5EF4-FFF2-40B4-BE49-F238E27FC236}">
                <a16:creationId xmlns:a16="http://schemas.microsoft.com/office/drawing/2014/main" id="{4C94A335-AEB6-4D1B-8281-30AB46494022}"/>
              </a:ext>
            </a:extLst>
          </p:cNvPr>
          <p:cNvGraphicFramePr>
            <a:graphicFrameLocks noGrp="1"/>
          </p:cNvGraphicFramePr>
          <p:nvPr/>
        </p:nvGraphicFramePr>
        <p:xfrm>
          <a:off x="5629125" y="1432781"/>
          <a:ext cx="6382243" cy="2589542"/>
        </p:xfrm>
        <a:graphic>
          <a:graphicData uri="http://schemas.openxmlformats.org/drawingml/2006/table">
            <a:tbl>
              <a:tblPr firstRow="1" bandRow="1">
                <a:tableStyleId>{5940675A-B579-460E-94D1-54222C63F5DA}</a:tableStyleId>
              </a:tblPr>
              <a:tblGrid>
                <a:gridCol w="1103342">
                  <a:extLst>
                    <a:ext uri="{9D8B030D-6E8A-4147-A177-3AD203B41FA5}">
                      <a16:colId xmlns:a16="http://schemas.microsoft.com/office/drawing/2014/main" val="3395090101"/>
                    </a:ext>
                  </a:extLst>
                </a:gridCol>
                <a:gridCol w="5278901">
                  <a:extLst>
                    <a:ext uri="{9D8B030D-6E8A-4147-A177-3AD203B41FA5}">
                      <a16:colId xmlns:a16="http://schemas.microsoft.com/office/drawing/2014/main" val="3668701919"/>
                    </a:ext>
                  </a:extLst>
                </a:gridCol>
              </a:tblGrid>
              <a:tr h="629284">
                <a:tc>
                  <a:txBody>
                    <a:bodyPr/>
                    <a:lstStyle/>
                    <a:p>
                      <a:r>
                        <a:rPr lang="fr-FR" sz="1200" dirty="0">
                          <a:solidFill>
                            <a:srgbClr val="000000"/>
                          </a:solidFill>
                        </a:rPr>
                        <a:t>start</a:t>
                      </a:r>
                    </a:p>
                  </a:txBody>
                  <a:tcPr marL="121920" marR="121920" marT="60960" marB="60960" anchor="ctr">
                    <a:lnL w="1270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baseline="0" dirty="0">
                          <a:solidFill>
                            <a:srgbClr val="000000"/>
                          </a:solidFill>
                          <a:latin typeface="+mn-lt"/>
                          <a:cs typeface="Courier New" pitchFamily="49" charset="0"/>
                        </a:rPr>
                        <a:t>start by an administrator or automatic boot start</a:t>
                      </a:r>
                    </a:p>
                  </a:txBody>
                  <a:tcPr marL="121920" marR="121920" marT="60960" marB="60960" anchor="ctr">
                    <a:lnL w="635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8794201"/>
                  </a:ext>
                </a:extLst>
              </a:tr>
              <a:tr h="578498">
                <a:tc>
                  <a:txBody>
                    <a:bodyPr/>
                    <a:lstStyle/>
                    <a:p>
                      <a:r>
                        <a:rPr lang="fr-FR" sz="1200" dirty="0">
                          <a:solidFill>
                            <a:srgbClr val="000000"/>
                          </a:solidFill>
                        </a:rPr>
                        <a:t>stop</a:t>
                      </a:r>
                    </a:p>
                  </a:txBody>
                  <a:tcPr marL="121920" marR="121920" marT="60960" marB="60960" anchor="ctr">
                    <a:lnL w="1270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baseline="0" dirty="0">
                          <a:solidFill>
                            <a:srgbClr val="000000"/>
                          </a:solidFill>
                          <a:latin typeface="+mn-lt"/>
                          <a:cs typeface="Courier New" pitchFamily="49" charset="0"/>
                        </a:rPr>
                        <a:t>stop by an administrator or by a checker</a:t>
                      </a:r>
                    </a:p>
                  </a:txBody>
                  <a:tcPr marL="121920" marR="121920" marT="60960" marB="60960" anchor="ctr">
                    <a:lnL w="635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3667232"/>
                  </a:ext>
                </a:extLst>
              </a:tr>
              <a:tr h="690880">
                <a:tc>
                  <a:txBody>
                    <a:bodyPr/>
                    <a:lstStyle/>
                    <a:p>
                      <a:r>
                        <a:rPr lang="fr-FR" sz="1200" dirty="0" err="1">
                          <a:solidFill>
                            <a:srgbClr val="000000"/>
                          </a:solidFill>
                        </a:rPr>
                        <a:t>wait</a:t>
                      </a:r>
                      <a:endParaRPr lang="fr-FR" sz="1200" dirty="0">
                        <a:solidFill>
                          <a:srgbClr val="000000"/>
                        </a:solidFill>
                      </a:endParaRPr>
                    </a:p>
                  </a:txBody>
                  <a:tcPr marL="121920" marR="121920" marT="60960" marB="60960" anchor="ctr">
                    <a:lnL w="1270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baseline="0" dirty="0">
                          <a:solidFill>
                            <a:srgbClr val="000000"/>
                          </a:solidFill>
                          <a:latin typeface="+mn-lt"/>
                          <a:cs typeface="Courier New" pitchFamily="49" charset="0"/>
                        </a:rPr>
                        <a:t>wait when a resource is set to down by a checker</a:t>
                      </a:r>
                    </a:p>
                  </a:txBody>
                  <a:tcPr marL="121920" marR="121920" marT="60960" marB="60960" anchor="ctr">
                    <a:lnL w="635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7468056"/>
                  </a:ext>
                </a:extLst>
              </a:tr>
              <a:tr h="690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err="1">
                          <a:solidFill>
                            <a:srgbClr val="000000"/>
                          </a:solidFill>
                        </a:rPr>
                        <a:t>wakeup</a:t>
                      </a:r>
                      <a:endParaRPr lang="fr-FR" sz="1200" dirty="0">
                        <a:solidFill>
                          <a:srgbClr val="000000"/>
                        </a:solidFill>
                      </a:endParaRPr>
                    </a:p>
                  </a:txBody>
                  <a:tcPr marL="121920" marR="121920" marT="60960" marB="60960" anchor="ctr">
                    <a:lnL w="1270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200" b="0" i="0" baseline="0" dirty="0">
                          <a:solidFill>
                            <a:srgbClr val="000000"/>
                          </a:solidFill>
                          <a:latin typeface="+mn-lt"/>
                          <a:cs typeface="Courier New" pitchFamily="49" charset="0"/>
                        </a:rPr>
                        <a:t>wakeup when all pending resources are set to up by the checker(s)</a:t>
                      </a:r>
                    </a:p>
                  </a:txBody>
                  <a:tcPr marL="121920" marR="121920" marT="60960" marB="60960" anchor="ctr">
                    <a:lnL w="635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4915866"/>
                  </a:ext>
                </a:extLst>
              </a:tr>
            </a:tbl>
          </a:graphicData>
        </a:graphic>
      </p:graphicFrame>
      <p:cxnSp>
        <p:nvCxnSpPr>
          <p:cNvPr id="102" name="Connecteur droit avec flèche 101">
            <a:extLst>
              <a:ext uri="{FF2B5EF4-FFF2-40B4-BE49-F238E27FC236}">
                <a16:creationId xmlns:a16="http://schemas.microsoft.com/office/drawing/2014/main" id="{7EEC28EE-7232-48F9-AE84-41CD599CB6C2}"/>
              </a:ext>
            </a:extLst>
          </p:cNvPr>
          <p:cNvCxnSpPr/>
          <p:nvPr/>
        </p:nvCxnSpPr>
        <p:spPr>
          <a:xfrm>
            <a:off x="5719992" y="1889534"/>
            <a:ext cx="752015" cy="0"/>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Connecteur droit avec flèche 102">
            <a:extLst>
              <a:ext uri="{FF2B5EF4-FFF2-40B4-BE49-F238E27FC236}">
                <a16:creationId xmlns:a16="http://schemas.microsoft.com/office/drawing/2014/main" id="{39C9709F-7D4C-48B8-9B30-29359004CE53}"/>
              </a:ext>
            </a:extLst>
          </p:cNvPr>
          <p:cNvCxnSpPr/>
          <p:nvPr/>
        </p:nvCxnSpPr>
        <p:spPr>
          <a:xfrm>
            <a:off x="5719992" y="2510180"/>
            <a:ext cx="752015" cy="0"/>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Connecteur droit avec flèche 103">
            <a:extLst>
              <a:ext uri="{FF2B5EF4-FFF2-40B4-BE49-F238E27FC236}">
                <a16:creationId xmlns:a16="http://schemas.microsoft.com/office/drawing/2014/main" id="{70C3C8EA-75E1-4286-98AE-619ADEFA64FC}"/>
              </a:ext>
            </a:extLst>
          </p:cNvPr>
          <p:cNvCxnSpPr/>
          <p:nvPr/>
        </p:nvCxnSpPr>
        <p:spPr>
          <a:xfrm>
            <a:off x="5719992" y="3180157"/>
            <a:ext cx="752015" cy="0"/>
          </a:xfrm>
          <a:prstGeom prst="straightConnector1">
            <a:avLst/>
          </a:prstGeom>
          <a:ln>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05" name="Connecteur droit avec flèche 104">
            <a:extLst>
              <a:ext uri="{FF2B5EF4-FFF2-40B4-BE49-F238E27FC236}">
                <a16:creationId xmlns:a16="http://schemas.microsoft.com/office/drawing/2014/main" id="{B16670E9-0FC2-4A99-A50F-BA8910A63D86}"/>
              </a:ext>
            </a:extLst>
          </p:cNvPr>
          <p:cNvCxnSpPr/>
          <p:nvPr/>
        </p:nvCxnSpPr>
        <p:spPr>
          <a:xfrm>
            <a:off x="5729323" y="3878614"/>
            <a:ext cx="752015" cy="0"/>
          </a:xfrm>
          <a:prstGeom prst="straightConnector1">
            <a:avLst/>
          </a:prstGeom>
          <a:ln>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13" name="Légende : encadrée 112">
            <a:extLst>
              <a:ext uri="{FF2B5EF4-FFF2-40B4-BE49-F238E27FC236}">
                <a16:creationId xmlns:a16="http://schemas.microsoft.com/office/drawing/2014/main" id="{BF4B8C37-C317-4208-A6D1-24AD7C41021C}"/>
              </a:ext>
            </a:extLst>
          </p:cNvPr>
          <p:cNvSpPr/>
          <p:nvPr/>
        </p:nvSpPr>
        <p:spPr>
          <a:xfrm>
            <a:off x="316799" y="5457044"/>
            <a:ext cx="5779201" cy="606566"/>
          </a:xfrm>
          <a:prstGeom prst="borderCallout1">
            <a:avLst>
              <a:gd name="adj1" fmla="val -1065"/>
              <a:gd name="adj2" fmla="val 39556"/>
              <a:gd name="adj3" fmla="val 442"/>
              <a:gd name="adj4" fmla="val 39541"/>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fr-FR" sz="1200" dirty="0">
                <a:solidFill>
                  <a:srgbClr val="000000"/>
                </a:solidFill>
                <a:cs typeface="Courier New" panose="02070309020205020404" pitchFamily="49" charset="0"/>
              </a:rPr>
              <a:t>Application running on </a:t>
            </a:r>
            <a:r>
              <a:rPr lang="fr-FR" sz="1200" dirty="0" err="1">
                <a:solidFill>
                  <a:srgbClr val="000000"/>
                </a:solidFill>
                <a:cs typeface="Courier New" panose="02070309020205020404" pitchFamily="49" charset="0"/>
              </a:rPr>
              <a:t>both</a:t>
            </a:r>
            <a:r>
              <a:rPr lang="fr-FR" sz="1200" dirty="0">
                <a:solidFill>
                  <a:srgbClr val="000000"/>
                </a:solidFill>
                <a:cs typeface="Courier New" panose="02070309020205020404" pitchFamily="49" charset="0"/>
              </a:rPr>
              <a:t> </a:t>
            </a:r>
            <a:r>
              <a:rPr lang="fr-FR" sz="1200" dirty="0" err="1">
                <a:solidFill>
                  <a:srgbClr val="000000"/>
                </a:solidFill>
                <a:cs typeface="Courier New" panose="02070309020205020404" pitchFamily="49" charset="0"/>
              </a:rPr>
              <a:t>nodes</a:t>
            </a:r>
            <a:r>
              <a:rPr lang="fr-FR" sz="1200" dirty="0">
                <a:solidFill>
                  <a:srgbClr val="000000"/>
                </a:solidFill>
                <a:cs typeface="Courier New" panose="02070309020205020404" pitchFamily="49" charset="0"/>
              </a:rPr>
              <a:t> (</a:t>
            </a:r>
            <a:r>
              <a:rPr lang="fr-FR" sz="1200" dirty="0" err="1">
                <a:solidFill>
                  <a:srgbClr val="000000"/>
                </a:solidFill>
                <a:cs typeface="Courier New" panose="02070309020205020404" pitchFamily="49" charset="0"/>
              </a:rPr>
              <a:t>virtual</a:t>
            </a:r>
            <a:r>
              <a:rPr lang="fr-FR" sz="1200" dirty="0">
                <a:solidFill>
                  <a:srgbClr val="000000"/>
                </a:solidFill>
                <a:cs typeface="Courier New" panose="02070309020205020404" pitchFamily="49" charset="0"/>
              </a:rPr>
              <a:t> IP set on </a:t>
            </a:r>
            <a:r>
              <a:rPr lang="fr-FR" sz="1200" dirty="0" err="1">
                <a:solidFill>
                  <a:srgbClr val="000000"/>
                </a:solidFill>
                <a:cs typeface="Courier New" panose="02070309020205020404" pitchFamily="49" charset="0"/>
              </a:rPr>
              <a:t>both</a:t>
            </a:r>
            <a:r>
              <a:rPr lang="fr-FR" sz="1200" dirty="0">
                <a:solidFill>
                  <a:srgbClr val="000000"/>
                </a:solidFill>
                <a:cs typeface="Courier New" panose="02070309020205020404" pitchFamily="49" charset="0"/>
              </a:rPr>
              <a:t> </a:t>
            </a:r>
            <a:r>
              <a:rPr lang="fr-FR" sz="1200" dirty="0" err="1">
                <a:solidFill>
                  <a:srgbClr val="000000"/>
                </a:solidFill>
                <a:cs typeface="Courier New" panose="02070309020205020404" pitchFamily="49" charset="0"/>
              </a:rPr>
              <a:t>nodes</a:t>
            </a:r>
            <a:r>
              <a:rPr lang="fr-FR" sz="1200" dirty="0">
                <a:solidFill>
                  <a:srgbClr val="000000"/>
                </a:solidFill>
                <a:cs typeface="Courier New" panose="02070309020205020404" pitchFamily="49" charset="0"/>
              </a:rPr>
              <a:t>)</a:t>
            </a:r>
          </a:p>
          <a:p>
            <a:pPr algn="ctr">
              <a:lnSpc>
                <a:spcPct val="150000"/>
              </a:lnSpc>
            </a:pPr>
            <a:r>
              <a:rPr lang="en-US" sz="1200" dirty="0">
                <a:solidFill>
                  <a:srgbClr val="000000"/>
                </a:solidFill>
                <a:cs typeface="Courier New" panose="02070309020205020404" pitchFamily="49" charset="0"/>
              </a:rPr>
              <a:t>Load share is 50%</a:t>
            </a:r>
            <a:r>
              <a:rPr lang="fr-FR" sz="1200" dirty="0">
                <a:solidFill>
                  <a:srgbClr val="000000"/>
                </a:solidFill>
                <a:cs typeface="Courier New" panose="02070309020205020404" pitchFamily="49" charset="0"/>
              </a:rPr>
              <a:t> for </a:t>
            </a:r>
            <a:r>
              <a:rPr lang="fr-FR" sz="1200" dirty="0" err="1">
                <a:solidFill>
                  <a:srgbClr val="000000"/>
                </a:solidFill>
                <a:cs typeface="Courier New" panose="02070309020205020404" pitchFamily="49" charset="0"/>
              </a:rPr>
              <a:t>each</a:t>
            </a:r>
            <a:r>
              <a:rPr lang="fr-FR" sz="1200" dirty="0">
                <a:solidFill>
                  <a:srgbClr val="000000"/>
                </a:solidFill>
                <a:cs typeface="Courier New" panose="02070309020205020404" pitchFamily="49" charset="0"/>
              </a:rPr>
              <a:t> </a:t>
            </a:r>
            <a:r>
              <a:rPr lang="fr-FR" sz="1200" dirty="0" err="1">
                <a:solidFill>
                  <a:srgbClr val="000000"/>
                </a:solidFill>
                <a:cs typeface="Courier New" panose="02070309020205020404" pitchFamily="49" charset="0"/>
              </a:rPr>
              <a:t>node</a:t>
            </a:r>
            <a:endParaRPr lang="fr-FR" sz="1200" dirty="0">
              <a:solidFill>
                <a:srgbClr val="000000"/>
              </a:solidFill>
              <a:cs typeface="Courier New" panose="02070309020205020404" pitchFamily="49" charset="0"/>
            </a:endParaRPr>
          </a:p>
        </p:txBody>
      </p:sp>
      <p:cxnSp>
        <p:nvCxnSpPr>
          <p:cNvPr id="114" name="Connecteur droit 113">
            <a:extLst>
              <a:ext uri="{FF2B5EF4-FFF2-40B4-BE49-F238E27FC236}">
                <a16:creationId xmlns:a16="http://schemas.microsoft.com/office/drawing/2014/main" id="{0CE074C9-44E8-43CF-B2B0-A23C498557A8}"/>
              </a:ext>
            </a:extLst>
          </p:cNvPr>
          <p:cNvCxnSpPr>
            <a:cxnSpLocks/>
          </p:cNvCxnSpPr>
          <p:nvPr/>
        </p:nvCxnSpPr>
        <p:spPr>
          <a:xfrm flipV="1">
            <a:off x="3509580" y="5172474"/>
            <a:ext cx="669011" cy="26967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89" name="ZoneTexte 88">
            <a:extLst>
              <a:ext uri="{FF2B5EF4-FFF2-40B4-BE49-F238E27FC236}">
                <a16:creationId xmlns:a16="http://schemas.microsoft.com/office/drawing/2014/main" id="{ACF6F994-4697-40E0-A458-D00D1BBFE1D8}"/>
              </a:ext>
            </a:extLst>
          </p:cNvPr>
          <p:cNvSpPr txBox="1"/>
          <p:nvPr/>
        </p:nvSpPr>
        <p:spPr>
          <a:xfrm>
            <a:off x="1242458" y="5032785"/>
            <a:ext cx="535724" cy="297454"/>
          </a:xfrm>
          <a:prstGeom prst="rect">
            <a:avLst/>
          </a:prstGeom>
          <a:noFill/>
        </p:spPr>
        <p:txBody>
          <a:bodyPr wrap="none" rtlCol="0">
            <a:spAutoFit/>
          </a:bodyPr>
          <a:lstStyle/>
          <a:p>
            <a:r>
              <a:rPr lang="fr-FR" sz="1333" b="1" dirty="0">
                <a:cs typeface="Courier New" panose="02070309020205020404" pitchFamily="49" charset="0"/>
              </a:rPr>
              <a:t>50%</a:t>
            </a:r>
            <a:endParaRPr lang="fr-FR" sz="1333" b="1" dirty="0">
              <a:solidFill>
                <a:schemeClr val="accent4"/>
              </a:solidFill>
              <a:cs typeface="Courier New" panose="02070309020205020404" pitchFamily="49" charset="0"/>
            </a:endParaRPr>
          </a:p>
        </p:txBody>
      </p:sp>
      <p:sp>
        <p:nvSpPr>
          <p:cNvPr id="96" name="ZoneTexte 95">
            <a:extLst>
              <a:ext uri="{FF2B5EF4-FFF2-40B4-BE49-F238E27FC236}">
                <a16:creationId xmlns:a16="http://schemas.microsoft.com/office/drawing/2014/main" id="{0AE3D5B8-717A-4EFC-A567-EC6AEC5EE30F}"/>
              </a:ext>
            </a:extLst>
          </p:cNvPr>
          <p:cNvSpPr txBox="1"/>
          <p:nvPr/>
        </p:nvSpPr>
        <p:spPr>
          <a:xfrm>
            <a:off x="4369306" y="5094083"/>
            <a:ext cx="535724" cy="297454"/>
          </a:xfrm>
          <a:prstGeom prst="rect">
            <a:avLst/>
          </a:prstGeom>
          <a:noFill/>
        </p:spPr>
        <p:txBody>
          <a:bodyPr wrap="none" rtlCol="0">
            <a:spAutoFit/>
          </a:bodyPr>
          <a:lstStyle/>
          <a:p>
            <a:r>
              <a:rPr lang="fr-FR" sz="1333" b="1" dirty="0">
                <a:cs typeface="Courier New" panose="02070309020205020404" pitchFamily="49" charset="0"/>
              </a:rPr>
              <a:t>50%</a:t>
            </a:r>
            <a:endParaRPr lang="fr-FR" sz="1333" b="1" dirty="0">
              <a:solidFill>
                <a:schemeClr val="accent4"/>
              </a:solidFill>
              <a:cs typeface="Courier New" panose="02070309020205020404" pitchFamily="49" charset="0"/>
            </a:endParaRPr>
          </a:p>
        </p:txBody>
      </p:sp>
      <p:sp>
        <p:nvSpPr>
          <p:cNvPr id="97" name="ZoneTexte 96">
            <a:extLst>
              <a:ext uri="{FF2B5EF4-FFF2-40B4-BE49-F238E27FC236}">
                <a16:creationId xmlns:a16="http://schemas.microsoft.com/office/drawing/2014/main" id="{31DD83ED-2A80-4A22-AA10-617949A9DC17}"/>
              </a:ext>
            </a:extLst>
          </p:cNvPr>
          <p:cNvSpPr txBox="1"/>
          <p:nvPr/>
        </p:nvSpPr>
        <p:spPr>
          <a:xfrm>
            <a:off x="4329460" y="2031073"/>
            <a:ext cx="619080" cy="297454"/>
          </a:xfrm>
          <a:prstGeom prst="rect">
            <a:avLst/>
          </a:prstGeom>
          <a:noFill/>
        </p:spPr>
        <p:txBody>
          <a:bodyPr wrap="none" rtlCol="0">
            <a:spAutoFit/>
          </a:bodyPr>
          <a:lstStyle/>
          <a:p>
            <a:r>
              <a:rPr lang="fr-FR" sz="1333" b="1" dirty="0">
                <a:cs typeface="Courier New" panose="02070309020205020404" pitchFamily="49" charset="0"/>
              </a:rPr>
              <a:t>100%</a:t>
            </a:r>
            <a:endParaRPr lang="fr-FR" sz="1333" b="1" dirty="0">
              <a:solidFill>
                <a:schemeClr val="accent4"/>
              </a:solidFill>
              <a:cs typeface="Courier New" panose="02070309020205020404" pitchFamily="49" charset="0"/>
            </a:endParaRPr>
          </a:p>
        </p:txBody>
      </p:sp>
      <p:cxnSp>
        <p:nvCxnSpPr>
          <p:cNvPr id="2" name="Connecteur droit 1">
            <a:extLst>
              <a:ext uri="{FF2B5EF4-FFF2-40B4-BE49-F238E27FC236}">
                <a16:creationId xmlns:a16="http://schemas.microsoft.com/office/drawing/2014/main" id="{CE3328F0-03D4-FD10-E70A-E949E8D0B5E2}"/>
              </a:ext>
            </a:extLst>
          </p:cNvPr>
          <p:cNvCxnSpPr>
            <a:cxnSpLocks/>
          </p:cNvCxnSpPr>
          <p:nvPr/>
        </p:nvCxnSpPr>
        <p:spPr>
          <a:xfrm flipH="1" flipV="1">
            <a:off x="1972123" y="5172474"/>
            <a:ext cx="669011" cy="269670"/>
          </a:xfrm>
          <a:prstGeom prst="line">
            <a:avLst/>
          </a:prstGeom>
          <a:ln w="9525"/>
        </p:spPr>
        <p:style>
          <a:lnRef idx="1">
            <a:schemeClr val="accent1"/>
          </a:lnRef>
          <a:fillRef idx="0">
            <a:schemeClr val="accent1"/>
          </a:fillRef>
          <a:effectRef idx="0">
            <a:schemeClr val="accent1"/>
          </a:effectRef>
          <a:fontRef idx="minor">
            <a:schemeClr val="tx1"/>
          </a:fontRef>
        </p:style>
      </p:cxnSp>
      <p:grpSp>
        <p:nvGrpSpPr>
          <p:cNvPr id="3" name="Groupe 2">
            <a:extLst>
              <a:ext uri="{FF2B5EF4-FFF2-40B4-BE49-F238E27FC236}">
                <a16:creationId xmlns:a16="http://schemas.microsoft.com/office/drawing/2014/main" id="{72CC06CC-E723-B860-D62C-7BFA2C1FA36D}"/>
              </a:ext>
            </a:extLst>
          </p:cNvPr>
          <p:cNvGrpSpPr/>
          <p:nvPr/>
        </p:nvGrpSpPr>
        <p:grpSpPr>
          <a:xfrm>
            <a:off x="1179032" y="1330382"/>
            <a:ext cx="662576" cy="711834"/>
            <a:chOff x="1346583" y="3245751"/>
            <a:chExt cx="662576" cy="711834"/>
          </a:xfrm>
        </p:grpSpPr>
        <p:grpSp>
          <p:nvGrpSpPr>
            <p:cNvPr id="4" name="Groupe 3">
              <a:extLst>
                <a:ext uri="{FF2B5EF4-FFF2-40B4-BE49-F238E27FC236}">
                  <a16:creationId xmlns:a16="http://schemas.microsoft.com/office/drawing/2014/main" id="{20D8B938-ADAC-E100-3CF1-0D252EECC1EE}"/>
                </a:ext>
              </a:extLst>
            </p:cNvPr>
            <p:cNvGrpSpPr/>
            <p:nvPr/>
          </p:nvGrpSpPr>
          <p:grpSpPr>
            <a:xfrm>
              <a:off x="1346583" y="3245751"/>
              <a:ext cx="662576" cy="711834"/>
              <a:chOff x="3605481" y="1185813"/>
              <a:chExt cx="662576" cy="711834"/>
            </a:xfrm>
          </p:grpSpPr>
          <p:sp>
            <p:nvSpPr>
              <p:cNvPr id="6" name="Rectangle 5">
                <a:extLst>
                  <a:ext uri="{FF2B5EF4-FFF2-40B4-BE49-F238E27FC236}">
                    <a16:creationId xmlns:a16="http://schemas.microsoft.com/office/drawing/2014/main" id="{DE6FF281-0CB5-B0A3-01D9-D4497E8872E3}"/>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7" name="Rectangle 6">
                <a:extLst>
                  <a:ext uri="{FF2B5EF4-FFF2-40B4-BE49-F238E27FC236}">
                    <a16:creationId xmlns:a16="http://schemas.microsoft.com/office/drawing/2014/main" id="{81DAAF02-96B4-EFBA-DCBD-8E96D0FDCA4B}"/>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STOP</a:t>
                </a:r>
              </a:p>
            </p:txBody>
          </p:sp>
          <p:sp>
            <p:nvSpPr>
              <p:cNvPr id="8" name="Rectangle 7">
                <a:extLst>
                  <a:ext uri="{FF2B5EF4-FFF2-40B4-BE49-F238E27FC236}">
                    <a16:creationId xmlns:a16="http://schemas.microsoft.com/office/drawing/2014/main" id="{1C4028A1-02A3-041C-FD9D-0852C6B96A8D}"/>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BB0900"/>
                    </a:solidFill>
                    <a:latin typeface="Montserrat" panose="00000500000000000000" pitchFamily="2" charset="0"/>
                  </a:rPr>
                  <a:t>NotReady</a:t>
                </a:r>
              </a:p>
            </p:txBody>
          </p:sp>
        </p:grpSp>
        <p:pic>
          <p:nvPicPr>
            <p:cNvPr id="5" name="Graphique 4">
              <a:extLst>
                <a:ext uri="{FF2B5EF4-FFF2-40B4-BE49-F238E27FC236}">
                  <a16:creationId xmlns:a16="http://schemas.microsoft.com/office/drawing/2014/main" id="{C36A019F-BC7B-40B3-4ED1-299E94ADD20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34347" y="3371085"/>
              <a:ext cx="457200" cy="457200"/>
            </a:xfrm>
            <a:prstGeom prst="rect">
              <a:avLst/>
            </a:prstGeom>
          </p:spPr>
        </p:pic>
      </p:grpSp>
      <p:grpSp>
        <p:nvGrpSpPr>
          <p:cNvPr id="9" name="Groupe 8">
            <a:extLst>
              <a:ext uri="{FF2B5EF4-FFF2-40B4-BE49-F238E27FC236}">
                <a16:creationId xmlns:a16="http://schemas.microsoft.com/office/drawing/2014/main" id="{A4273ECF-9994-8973-BA95-AB7A49C7D217}"/>
              </a:ext>
            </a:extLst>
          </p:cNvPr>
          <p:cNvGrpSpPr/>
          <p:nvPr/>
        </p:nvGrpSpPr>
        <p:grpSpPr>
          <a:xfrm>
            <a:off x="1154122" y="2336701"/>
            <a:ext cx="666793" cy="711833"/>
            <a:chOff x="369274" y="2278616"/>
            <a:chExt cx="666793" cy="711833"/>
          </a:xfrm>
        </p:grpSpPr>
        <p:grpSp>
          <p:nvGrpSpPr>
            <p:cNvPr id="10" name="Groupe 9">
              <a:extLst>
                <a:ext uri="{FF2B5EF4-FFF2-40B4-BE49-F238E27FC236}">
                  <a16:creationId xmlns:a16="http://schemas.microsoft.com/office/drawing/2014/main" id="{F925D81E-70FB-2C32-45F8-CAA72924F714}"/>
                </a:ext>
              </a:extLst>
            </p:cNvPr>
            <p:cNvGrpSpPr/>
            <p:nvPr/>
          </p:nvGrpSpPr>
          <p:grpSpPr>
            <a:xfrm>
              <a:off x="369274" y="2278616"/>
              <a:ext cx="666793" cy="711833"/>
              <a:chOff x="1690473" y="2789746"/>
              <a:chExt cx="500095" cy="533875"/>
            </a:xfrm>
          </p:grpSpPr>
          <p:sp>
            <p:nvSpPr>
              <p:cNvPr id="14" name="Rectangle 13">
                <a:extLst>
                  <a:ext uri="{FF2B5EF4-FFF2-40B4-BE49-F238E27FC236}">
                    <a16:creationId xmlns:a16="http://schemas.microsoft.com/office/drawing/2014/main" id="{F3A46006-896C-3450-AA41-96E1DEEDEE84}"/>
                  </a:ext>
                </a:extLst>
              </p:cNvPr>
              <p:cNvSpPr/>
              <p:nvPr/>
            </p:nvSpPr>
            <p:spPr>
              <a:xfrm>
                <a:off x="1693636" y="2789746"/>
                <a:ext cx="496932" cy="533875"/>
              </a:xfrm>
              <a:prstGeom prst="rect">
                <a:avLst/>
              </a:prstGeom>
              <a:solidFill>
                <a:schemeClr val="bg1"/>
              </a:solid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a:latin typeface="Montserrat" panose="00000500000000000000" pitchFamily="2" charset="0"/>
                </a:endParaRPr>
              </a:p>
            </p:txBody>
          </p:sp>
          <p:sp>
            <p:nvSpPr>
              <p:cNvPr id="15" name="Rectangle 14">
                <a:extLst>
                  <a:ext uri="{FF2B5EF4-FFF2-40B4-BE49-F238E27FC236}">
                    <a16:creationId xmlns:a16="http://schemas.microsoft.com/office/drawing/2014/main" id="{7B630BFE-D636-7A31-B825-DBEC2783E6F9}"/>
                  </a:ext>
                </a:extLst>
              </p:cNvPr>
              <p:cNvSpPr>
                <a:spLocks noChangeArrowheads="1"/>
              </p:cNvSpPr>
              <p:nvPr/>
            </p:nvSpPr>
            <p:spPr bwMode="auto">
              <a:xfrm>
                <a:off x="1696948" y="2795302"/>
                <a:ext cx="490455" cy="103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F58D53"/>
                    </a:solidFill>
                    <a:latin typeface="Montserrat" panose="00000500000000000000" pitchFamily="2" charset="0"/>
                  </a:rPr>
                  <a:t>Transient</a:t>
                </a:r>
              </a:p>
            </p:txBody>
          </p:sp>
          <p:sp>
            <p:nvSpPr>
              <p:cNvPr id="16" name="Rectangle 15">
                <a:extLst>
                  <a:ext uri="{FF2B5EF4-FFF2-40B4-BE49-F238E27FC236}">
                    <a16:creationId xmlns:a16="http://schemas.microsoft.com/office/drawing/2014/main" id="{A72BCE18-DB8A-C7A9-D7F4-E97F4D1326F2}"/>
                  </a:ext>
                </a:extLst>
              </p:cNvPr>
              <p:cNvSpPr>
                <a:spLocks noChangeArrowheads="1"/>
              </p:cNvSpPr>
              <p:nvPr/>
            </p:nvSpPr>
            <p:spPr bwMode="auto">
              <a:xfrm>
                <a:off x="1690473" y="3178141"/>
                <a:ext cx="496931"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WAIT</a:t>
                </a:r>
              </a:p>
            </p:txBody>
          </p:sp>
        </p:grpSp>
        <p:pic>
          <p:nvPicPr>
            <p:cNvPr id="12" name="Graphique 11">
              <a:extLst>
                <a:ext uri="{FF2B5EF4-FFF2-40B4-BE49-F238E27FC236}">
                  <a16:creationId xmlns:a16="http://schemas.microsoft.com/office/drawing/2014/main" id="{DAF071C5-C16E-71F4-E170-B8EA4A7E566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4242" y="2378723"/>
              <a:ext cx="457200" cy="457200"/>
            </a:xfrm>
            <a:prstGeom prst="rect">
              <a:avLst/>
            </a:prstGeom>
          </p:spPr>
        </p:pic>
      </p:grpSp>
      <p:grpSp>
        <p:nvGrpSpPr>
          <p:cNvPr id="17" name="Groupe 16">
            <a:extLst>
              <a:ext uri="{FF2B5EF4-FFF2-40B4-BE49-F238E27FC236}">
                <a16:creationId xmlns:a16="http://schemas.microsoft.com/office/drawing/2014/main" id="{FC97912B-3CBC-8704-11EF-043188EAEC9B}"/>
              </a:ext>
            </a:extLst>
          </p:cNvPr>
          <p:cNvGrpSpPr/>
          <p:nvPr/>
        </p:nvGrpSpPr>
        <p:grpSpPr>
          <a:xfrm>
            <a:off x="1164012" y="3343199"/>
            <a:ext cx="666793" cy="711833"/>
            <a:chOff x="369274" y="2278616"/>
            <a:chExt cx="666793" cy="711833"/>
          </a:xfrm>
        </p:grpSpPr>
        <p:grpSp>
          <p:nvGrpSpPr>
            <p:cNvPr id="18" name="Groupe 17">
              <a:extLst>
                <a:ext uri="{FF2B5EF4-FFF2-40B4-BE49-F238E27FC236}">
                  <a16:creationId xmlns:a16="http://schemas.microsoft.com/office/drawing/2014/main" id="{509CD52B-7244-2D47-FAE9-230BEF538BB6}"/>
                </a:ext>
              </a:extLst>
            </p:cNvPr>
            <p:cNvGrpSpPr/>
            <p:nvPr/>
          </p:nvGrpSpPr>
          <p:grpSpPr>
            <a:xfrm>
              <a:off x="369274" y="2278616"/>
              <a:ext cx="666793" cy="711833"/>
              <a:chOff x="1690473" y="2789746"/>
              <a:chExt cx="500095" cy="533875"/>
            </a:xfrm>
          </p:grpSpPr>
          <p:sp>
            <p:nvSpPr>
              <p:cNvPr id="21" name="Rectangle 20">
                <a:extLst>
                  <a:ext uri="{FF2B5EF4-FFF2-40B4-BE49-F238E27FC236}">
                    <a16:creationId xmlns:a16="http://schemas.microsoft.com/office/drawing/2014/main" id="{E9B4D323-060A-DBCE-DC97-178E53957475}"/>
                  </a:ext>
                </a:extLst>
              </p:cNvPr>
              <p:cNvSpPr/>
              <p:nvPr/>
            </p:nvSpPr>
            <p:spPr>
              <a:xfrm>
                <a:off x="1693636" y="2789746"/>
                <a:ext cx="496932" cy="533875"/>
              </a:xfrm>
              <a:prstGeom prst="rect">
                <a:avLst/>
              </a:prstGeom>
              <a:solidFill>
                <a:schemeClr val="bg1"/>
              </a:solid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a:latin typeface="Montserrat" panose="00000500000000000000" pitchFamily="2" charset="0"/>
                </a:endParaRPr>
              </a:p>
            </p:txBody>
          </p:sp>
          <p:sp>
            <p:nvSpPr>
              <p:cNvPr id="22" name="Rectangle 21">
                <a:extLst>
                  <a:ext uri="{FF2B5EF4-FFF2-40B4-BE49-F238E27FC236}">
                    <a16:creationId xmlns:a16="http://schemas.microsoft.com/office/drawing/2014/main" id="{DFC5D770-3E39-8038-F276-15BC9079E870}"/>
                  </a:ext>
                </a:extLst>
              </p:cNvPr>
              <p:cNvSpPr>
                <a:spLocks noChangeArrowheads="1"/>
              </p:cNvSpPr>
              <p:nvPr/>
            </p:nvSpPr>
            <p:spPr bwMode="auto">
              <a:xfrm>
                <a:off x="1696948" y="2795302"/>
                <a:ext cx="490455" cy="103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F58D53"/>
                    </a:solidFill>
                    <a:latin typeface="Montserrat" panose="00000500000000000000" pitchFamily="2" charset="0"/>
                  </a:rPr>
                  <a:t>Transient</a:t>
                </a:r>
              </a:p>
            </p:txBody>
          </p:sp>
          <p:sp>
            <p:nvSpPr>
              <p:cNvPr id="23" name="Rectangle 22">
                <a:extLst>
                  <a:ext uri="{FF2B5EF4-FFF2-40B4-BE49-F238E27FC236}">
                    <a16:creationId xmlns:a16="http://schemas.microsoft.com/office/drawing/2014/main" id="{CEAF0727-0633-9C9F-B4A3-FB3EE03FD519}"/>
                  </a:ext>
                </a:extLst>
              </p:cNvPr>
              <p:cNvSpPr>
                <a:spLocks noChangeArrowheads="1"/>
              </p:cNvSpPr>
              <p:nvPr/>
            </p:nvSpPr>
            <p:spPr bwMode="auto">
              <a:xfrm>
                <a:off x="1690473" y="3178141"/>
                <a:ext cx="496931"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UP</a:t>
                </a:r>
              </a:p>
            </p:txBody>
          </p:sp>
        </p:grpSp>
        <p:pic>
          <p:nvPicPr>
            <p:cNvPr id="19" name="Graphique 18">
              <a:extLst>
                <a:ext uri="{FF2B5EF4-FFF2-40B4-BE49-F238E27FC236}">
                  <a16:creationId xmlns:a16="http://schemas.microsoft.com/office/drawing/2014/main" id="{3BA38C34-B434-EE06-C6BC-5FAE348AB5D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4242" y="2378723"/>
              <a:ext cx="457200" cy="457200"/>
            </a:xfrm>
            <a:prstGeom prst="rect">
              <a:avLst/>
            </a:prstGeom>
          </p:spPr>
        </p:pic>
      </p:grpSp>
      <p:grpSp>
        <p:nvGrpSpPr>
          <p:cNvPr id="25" name="Groupe 24">
            <a:extLst>
              <a:ext uri="{FF2B5EF4-FFF2-40B4-BE49-F238E27FC236}">
                <a16:creationId xmlns:a16="http://schemas.microsoft.com/office/drawing/2014/main" id="{798F9F4E-7A40-4244-81D8-7048FE1ED1F0}"/>
              </a:ext>
            </a:extLst>
          </p:cNvPr>
          <p:cNvGrpSpPr/>
          <p:nvPr/>
        </p:nvGrpSpPr>
        <p:grpSpPr>
          <a:xfrm>
            <a:off x="1154119" y="4314826"/>
            <a:ext cx="662576" cy="711834"/>
            <a:chOff x="382127" y="1134698"/>
            <a:chExt cx="662576" cy="711834"/>
          </a:xfrm>
        </p:grpSpPr>
        <p:grpSp>
          <p:nvGrpSpPr>
            <p:cNvPr id="26" name="Groupe 25">
              <a:extLst>
                <a:ext uri="{FF2B5EF4-FFF2-40B4-BE49-F238E27FC236}">
                  <a16:creationId xmlns:a16="http://schemas.microsoft.com/office/drawing/2014/main" id="{1CD2E118-816A-9D9D-2D08-608E905919A7}"/>
                </a:ext>
              </a:extLst>
            </p:cNvPr>
            <p:cNvGrpSpPr/>
            <p:nvPr/>
          </p:nvGrpSpPr>
          <p:grpSpPr>
            <a:xfrm>
              <a:off x="382127" y="1134698"/>
              <a:ext cx="662576" cy="711834"/>
              <a:chOff x="3605481" y="1185813"/>
              <a:chExt cx="662576" cy="711834"/>
            </a:xfrm>
          </p:grpSpPr>
          <p:sp>
            <p:nvSpPr>
              <p:cNvPr id="30" name="Rectangle 29">
                <a:extLst>
                  <a:ext uri="{FF2B5EF4-FFF2-40B4-BE49-F238E27FC236}">
                    <a16:creationId xmlns:a16="http://schemas.microsoft.com/office/drawing/2014/main" id="{6CA5851E-A21C-D8F2-221A-6D80B3EAC0FE}"/>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31" name="Rectangle 30">
                <a:extLst>
                  <a:ext uri="{FF2B5EF4-FFF2-40B4-BE49-F238E27FC236}">
                    <a16:creationId xmlns:a16="http://schemas.microsoft.com/office/drawing/2014/main" id="{FB667531-DBB4-B395-1C1D-476BC4EB0E26}"/>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UP</a:t>
                </a:r>
              </a:p>
            </p:txBody>
          </p:sp>
          <p:sp>
            <p:nvSpPr>
              <p:cNvPr id="32" name="Rectangle 31">
                <a:extLst>
                  <a:ext uri="{FF2B5EF4-FFF2-40B4-BE49-F238E27FC236}">
                    <a16:creationId xmlns:a16="http://schemas.microsoft.com/office/drawing/2014/main" id="{346C64A7-D4BC-13B9-7220-1EA39C4B643D}"/>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latin typeface="Montserrat" panose="00000500000000000000" pitchFamily="2" charset="0"/>
                  </a:rPr>
                  <a:t>Ready</a:t>
                </a:r>
              </a:p>
            </p:txBody>
          </p:sp>
        </p:grpSp>
        <p:pic>
          <p:nvPicPr>
            <p:cNvPr id="28" name="Graphique 27">
              <a:extLst>
                <a:ext uri="{FF2B5EF4-FFF2-40B4-BE49-F238E27FC236}">
                  <a16:creationId xmlns:a16="http://schemas.microsoft.com/office/drawing/2014/main" id="{F92A2C55-DEDA-1AC2-B286-AE68835496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99588" y="1267388"/>
              <a:ext cx="457200" cy="457200"/>
            </a:xfrm>
            <a:prstGeom prst="rect">
              <a:avLst/>
            </a:prstGeom>
          </p:spPr>
        </p:pic>
      </p:grpSp>
      <p:grpSp>
        <p:nvGrpSpPr>
          <p:cNvPr id="33" name="Groupe 32">
            <a:extLst>
              <a:ext uri="{FF2B5EF4-FFF2-40B4-BE49-F238E27FC236}">
                <a16:creationId xmlns:a16="http://schemas.microsoft.com/office/drawing/2014/main" id="{E82DCE65-838B-124C-A2E0-2849DC3AF389}"/>
              </a:ext>
            </a:extLst>
          </p:cNvPr>
          <p:cNvGrpSpPr/>
          <p:nvPr/>
        </p:nvGrpSpPr>
        <p:grpSpPr>
          <a:xfrm>
            <a:off x="4262565" y="4278395"/>
            <a:ext cx="662576" cy="711834"/>
            <a:chOff x="382127" y="1134698"/>
            <a:chExt cx="662576" cy="711834"/>
          </a:xfrm>
        </p:grpSpPr>
        <p:grpSp>
          <p:nvGrpSpPr>
            <p:cNvPr id="34" name="Groupe 33">
              <a:extLst>
                <a:ext uri="{FF2B5EF4-FFF2-40B4-BE49-F238E27FC236}">
                  <a16:creationId xmlns:a16="http://schemas.microsoft.com/office/drawing/2014/main" id="{E8245FED-8ED6-68FC-4B08-39584A3268D6}"/>
                </a:ext>
              </a:extLst>
            </p:cNvPr>
            <p:cNvGrpSpPr/>
            <p:nvPr/>
          </p:nvGrpSpPr>
          <p:grpSpPr>
            <a:xfrm>
              <a:off x="382127" y="1134698"/>
              <a:ext cx="662576" cy="711834"/>
              <a:chOff x="3605481" y="1185813"/>
              <a:chExt cx="662576" cy="711834"/>
            </a:xfrm>
          </p:grpSpPr>
          <p:sp>
            <p:nvSpPr>
              <p:cNvPr id="36" name="Rectangle 35">
                <a:extLst>
                  <a:ext uri="{FF2B5EF4-FFF2-40B4-BE49-F238E27FC236}">
                    <a16:creationId xmlns:a16="http://schemas.microsoft.com/office/drawing/2014/main" id="{0640776E-4CB1-392F-1CFA-6F9AE7B33DBE}"/>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37" name="Rectangle 36">
                <a:extLst>
                  <a:ext uri="{FF2B5EF4-FFF2-40B4-BE49-F238E27FC236}">
                    <a16:creationId xmlns:a16="http://schemas.microsoft.com/office/drawing/2014/main" id="{CA951ADF-2EB2-AFBF-156D-BC13AED8C9E3}"/>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UP</a:t>
                </a:r>
              </a:p>
            </p:txBody>
          </p:sp>
          <p:sp>
            <p:nvSpPr>
              <p:cNvPr id="38" name="Rectangle 37">
                <a:extLst>
                  <a:ext uri="{FF2B5EF4-FFF2-40B4-BE49-F238E27FC236}">
                    <a16:creationId xmlns:a16="http://schemas.microsoft.com/office/drawing/2014/main" id="{BB9AA49E-839B-9202-8357-7DD95B1C6749}"/>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latin typeface="Montserrat" panose="00000500000000000000" pitchFamily="2" charset="0"/>
                  </a:rPr>
                  <a:t>Ready</a:t>
                </a:r>
              </a:p>
            </p:txBody>
          </p:sp>
        </p:grpSp>
        <p:pic>
          <p:nvPicPr>
            <p:cNvPr id="35" name="Graphique 34">
              <a:extLst>
                <a:ext uri="{FF2B5EF4-FFF2-40B4-BE49-F238E27FC236}">
                  <a16:creationId xmlns:a16="http://schemas.microsoft.com/office/drawing/2014/main" id="{F0232D15-1242-292F-CD56-BAF52652236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99588" y="1267388"/>
              <a:ext cx="457200" cy="457200"/>
            </a:xfrm>
            <a:prstGeom prst="rect">
              <a:avLst/>
            </a:prstGeom>
          </p:spPr>
        </p:pic>
      </p:grpSp>
      <p:grpSp>
        <p:nvGrpSpPr>
          <p:cNvPr id="39" name="Groupe 38">
            <a:extLst>
              <a:ext uri="{FF2B5EF4-FFF2-40B4-BE49-F238E27FC236}">
                <a16:creationId xmlns:a16="http://schemas.microsoft.com/office/drawing/2014/main" id="{21D1EBB6-DBA7-5AC9-B009-59A48D3C0B74}"/>
              </a:ext>
            </a:extLst>
          </p:cNvPr>
          <p:cNvGrpSpPr/>
          <p:nvPr/>
        </p:nvGrpSpPr>
        <p:grpSpPr>
          <a:xfrm>
            <a:off x="2627771" y="2336010"/>
            <a:ext cx="662576" cy="711834"/>
            <a:chOff x="4045807" y="1130523"/>
            <a:chExt cx="662576" cy="711834"/>
          </a:xfrm>
        </p:grpSpPr>
        <p:grpSp>
          <p:nvGrpSpPr>
            <p:cNvPr id="40" name="Groupe 39">
              <a:extLst>
                <a:ext uri="{FF2B5EF4-FFF2-40B4-BE49-F238E27FC236}">
                  <a16:creationId xmlns:a16="http://schemas.microsoft.com/office/drawing/2014/main" id="{7BC2C418-3AA3-BEAA-3670-04C819146C81}"/>
                </a:ext>
              </a:extLst>
            </p:cNvPr>
            <p:cNvGrpSpPr/>
            <p:nvPr/>
          </p:nvGrpSpPr>
          <p:grpSpPr>
            <a:xfrm>
              <a:off x="4045807" y="1130523"/>
              <a:ext cx="662576" cy="711834"/>
              <a:chOff x="3605481" y="1185813"/>
              <a:chExt cx="662576" cy="711834"/>
            </a:xfrm>
          </p:grpSpPr>
          <p:sp>
            <p:nvSpPr>
              <p:cNvPr id="42" name="Rectangle 41">
                <a:extLst>
                  <a:ext uri="{FF2B5EF4-FFF2-40B4-BE49-F238E27FC236}">
                    <a16:creationId xmlns:a16="http://schemas.microsoft.com/office/drawing/2014/main" id="{DE69D080-F09A-33E7-CE0C-0A90A18007D2}"/>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43" name="Rectangle 42">
                <a:extLst>
                  <a:ext uri="{FF2B5EF4-FFF2-40B4-BE49-F238E27FC236}">
                    <a16:creationId xmlns:a16="http://schemas.microsoft.com/office/drawing/2014/main" id="{8BA87E7C-C8B8-9CC3-76D4-86FC48EECCAE}"/>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WAIT</a:t>
                </a:r>
              </a:p>
            </p:txBody>
          </p:sp>
          <p:sp>
            <p:nvSpPr>
              <p:cNvPr id="44" name="Rectangle 43">
                <a:extLst>
                  <a:ext uri="{FF2B5EF4-FFF2-40B4-BE49-F238E27FC236}">
                    <a16:creationId xmlns:a16="http://schemas.microsoft.com/office/drawing/2014/main" id="{D80ADD9A-87FE-005C-E594-33420FF27549}"/>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BB0900"/>
                    </a:solidFill>
                    <a:latin typeface="Montserrat" panose="00000500000000000000" pitchFamily="2" charset="0"/>
                  </a:rPr>
                  <a:t>NotReady</a:t>
                </a:r>
              </a:p>
            </p:txBody>
          </p:sp>
        </p:grpSp>
        <p:pic>
          <p:nvPicPr>
            <p:cNvPr id="41" name="Graphique 40">
              <a:extLst>
                <a:ext uri="{FF2B5EF4-FFF2-40B4-BE49-F238E27FC236}">
                  <a16:creationId xmlns:a16="http://schemas.microsoft.com/office/drawing/2014/main" id="{B8A98E04-BA6C-BB08-A5D9-E030AE9EC86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162211" y="1263213"/>
              <a:ext cx="429768" cy="429768"/>
            </a:xfrm>
            <a:prstGeom prst="rect">
              <a:avLst/>
            </a:prstGeom>
          </p:spPr>
        </p:pic>
      </p:grpSp>
      <p:grpSp>
        <p:nvGrpSpPr>
          <p:cNvPr id="45" name="Groupe 44">
            <a:extLst>
              <a:ext uri="{FF2B5EF4-FFF2-40B4-BE49-F238E27FC236}">
                <a16:creationId xmlns:a16="http://schemas.microsoft.com/office/drawing/2014/main" id="{933A4D79-23AB-EB5C-4A4A-10A6DD23B9A7}"/>
              </a:ext>
            </a:extLst>
          </p:cNvPr>
          <p:cNvGrpSpPr/>
          <p:nvPr/>
        </p:nvGrpSpPr>
        <p:grpSpPr>
          <a:xfrm>
            <a:off x="4329460" y="1344248"/>
            <a:ext cx="662576" cy="711834"/>
            <a:chOff x="382127" y="1134698"/>
            <a:chExt cx="662576" cy="711834"/>
          </a:xfrm>
        </p:grpSpPr>
        <p:grpSp>
          <p:nvGrpSpPr>
            <p:cNvPr id="46" name="Groupe 45">
              <a:extLst>
                <a:ext uri="{FF2B5EF4-FFF2-40B4-BE49-F238E27FC236}">
                  <a16:creationId xmlns:a16="http://schemas.microsoft.com/office/drawing/2014/main" id="{2C5F48F1-B96E-753A-6370-06C1B5F0C8C9}"/>
                </a:ext>
              </a:extLst>
            </p:cNvPr>
            <p:cNvGrpSpPr/>
            <p:nvPr/>
          </p:nvGrpSpPr>
          <p:grpSpPr>
            <a:xfrm>
              <a:off x="382127" y="1134698"/>
              <a:ext cx="662576" cy="711834"/>
              <a:chOff x="3605481" y="1185813"/>
              <a:chExt cx="662576" cy="711834"/>
            </a:xfrm>
          </p:grpSpPr>
          <p:sp>
            <p:nvSpPr>
              <p:cNvPr id="48" name="Rectangle 47">
                <a:extLst>
                  <a:ext uri="{FF2B5EF4-FFF2-40B4-BE49-F238E27FC236}">
                    <a16:creationId xmlns:a16="http://schemas.microsoft.com/office/drawing/2014/main" id="{0FB22574-2E65-CBB5-4002-4C3AA354A35D}"/>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49" name="Rectangle 48">
                <a:extLst>
                  <a:ext uri="{FF2B5EF4-FFF2-40B4-BE49-F238E27FC236}">
                    <a16:creationId xmlns:a16="http://schemas.microsoft.com/office/drawing/2014/main" id="{77DDDCAD-4055-73B5-73EC-1D05ECC415CB}"/>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UP</a:t>
                </a:r>
              </a:p>
            </p:txBody>
          </p:sp>
          <p:sp>
            <p:nvSpPr>
              <p:cNvPr id="50" name="Rectangle 49">
                <a:extLst>
                  <a:ext uri="{FF2B5EF4-FFF2-40B4-BE49-F238E27FC236}">
                    <a16:creationId xmlns:a16="http://schemas.microsoft.com/office/drawing/2014/main" id="{2CAFFB6C-9A28-7617-F2EF-E6C9CBBAC0CB}"/>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latin typeface="Montserrat" panose="00000500000000000000" pitchFamily="2" charset="0"/>
                  </a:rPr>
                  <a:t>Ready</a:t>
                </a:r>
              </a:p>
            </p:txBody>
          </p:sp>
        </p:grpSp>
        <p:pic>
          <p:nvPicPr>
            <p:cNvPr id="47" name="Graphique 46">
              <a:extLst>
                <a:ext uri="{FF2B5EF4-FFF2-40B4-BE49-F238E27FC236}">
                  <a16:creationId xmlns:a16="http://schemas.microsoft.com/office/drawing/2014/main" id="{F2EC5E81-AD24-6B81-4571-D7508EF2B90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99588" y="1267388"/>
              <a:ext cx="457200" cy="457200"/>
            </a:xfrm>
            <a:prstGeom prst="rect">
              <a:avLst/>
            </a:prstGeom>
          </p:spPr>
        </p:pic>
      </p:grpSp>
      <p:pic>
        <p:nvPicPr>
          <p:cNvPr id="51" name="farm-20">
            <a:hlinkClick r:id="" action="ppaction://media"/>
            <a:extLst>
              <a:ext uri="{FF2B5EF4-FFF2-40B4-BE49-F238E27FC236}">
                <a16:creationId xmlns:a16="http://schemas.microsoft.com/office/drawing/2014/main" id="{58F0380F-CB28-3079-DB3A-6574B38A96C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428171" y="6355635"/>
            <a:ext cx="487363" cy="487363"/>
          </a:xfrm>
          <a:prstGeom prst="rect">
            <a:avLst/>
          </a:prstGeom>
        </p:spPr>
      </p:pic>
    </p:spTree>
    <p:extLst>
      <p:ext uri="{BB962C8B-B14F-4D97-AF65-F5344CB8AC3E}">
        <p14:creationId xmlns:p14="http://schemas.microsoft.com/office/powerpoint/2010/main" val="2929477734"/>
      </p:ext>
    </p:extLst>
  </p:cSld>
  <p:clrMapOvr>
    <a:masterClrMapping/>
  </p:clrMapOvr>
  <mc:AlternateContent xmlns:mc="http://schemas.openxmlformats.org/markup-compatibility/2006" xmlns:p14="http://schemas.microsoft.com/office/powerpoint/2010/main">
    <mc:Choice Requires="p14">
      <p:transition spd="slow" p14:dur="2000" advClick="0" advTm="50000"/>
    </mc:Choice>
    <mc:Fallback xmlns="">
      <p:transition spd="slow" advClick="0" advTm="5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8525" fill="hold"/>
                                        <p:tgtEl>
                                          <p:spTgt spid="5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5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a:extLst>
              <a:ext uri="{FF2B5EF4-FFF2-40B4-BE49-F238E27FC236}">
                <a16:creationId xmlns:a16="http://schemas.microsoft.com/office/drawing/2014/main" id="{3F90B7EC-9FE4-4C88-84C9-A38D71F7F9B2}"/>
              </a:ext>
            </a:extLst>
          </p:cNvPr>
          <p:cNvSpPr>
            <a:spLocks noGrp="1"/>
          </p:cNvSpPr>
          <p:nvPr>
            <p:ph type="title"/>
          </p:nvPr>
        </p:nvSpPr>
        <p:spPr/>
        <p:txBody>
          <a:bodyPr/>
          <a:lstStyle/>
          <a:p>
            <a:r>
              <a:rPr lang="fr-FR" dirty="0"/>
              <a:t>Stop or </a:t>
            </a:r>
            <a:r>
              <a:rPr lang="fr-FR" dirty="0" err="1"/>
              <a:t>failure</a:t>
            </a:r>
            <a:r>
              <a:rPr lang="fr-FR" dirty="0"/>
              <a:t> of node2</a:t>
            </a:r>
          </a:p>
        </p:txBody>
      </p:sp>
      <p:sp>
        <p:nvSpPr>
          <p:cNvPr id="12" name="Espace réservé du texte 11">
            <a:extLst>
              <a:ext uri="{FF2B5EF4-FFF2-40B4-BE49-F238E27FC236}">
                <a16:creationId xmlns:a16="http://schemas.microsoft.com/office/drawing/2014/main" id="{CE8AB66C-E6EC-4A0A-89BE-4CDCC525453D}"/>
              </a:ext>
            </a:extLst>
          </p:cNvPr>
          <p:cNvSpPr>
            <a:spLocks noGrp="1"/>
          </p:cNvSpPr>
          <p:nvPr>
            <p:ph type="body" sz="quarter" idx="10"/>
          </p:nvPr>
        </p:nvSpPr>
        <p:spPr/>
        <p:txBody>
          <a:bodyPr/>
          <a:lstStyle/>
          <a:p>
            <a:r>
              <a:rPr lang="fr-FR" dirty="0" err="1"/>
              <a:t>Automatic</a:t>
            </a:r>
            <a:r>
              <a:rPr lang="fr-FR" dirty="0"/>
              <a:t> failover on node1</a:t>
            </a:r>
          </a:p>
        </p:txBody>
      </p:sp>
      <p:graphicFrame>
        <p:nvGraphicFramePr>
          <p:cNvPr id="13" name="Tableau 13">
            <a:extLst>
              <a:ext uri="{FF2B5EF4-FFF2-40B4-BE49-F238E27FC236}">
                <a16:creationId xmlns:a16="http://schemas.microsoft.com/office/drawing/2014/main" id="{7221B9B5-17C1-43D7-B2FD-883DABBA7AD9}"/>
              </a:ext>
            </a:extLst>
          </p:cNvPr>
          <p:cNvGraphicFramePr>
            <a:graphicFrameLocks noGrp="1"/>
          </p:cNvGraphicFramePr>
          <p:nvPr/>
        </p:nvGraphicFramePr>
        <p:xfrm>
          <a:off x="2222522" y="1634096"/>
          <a:ext cx="990600" cy="3909712"/>
        </p:xfrm>
        <a:graphic>
          <a:graphicData uri="http://schemas.openxmlformats.org/drawingml/2006/table">
            <a:tbl>
              <a:tblPr firstRow="1" bandRow="1">
                <a:tableStyleId>{5C22544A-7EE6-4342-B048-85BDC9FD1C3A}</a:tableStyleId>
              </a:tblPr>
              <a:tblGrid>
                <a:gridCol w="990600">
                  <a:extLst>
                    <a:ext uri="{9D8B030D-6E8A-4147-A177-3AD203B41FA5}">
                      <a16:colId xmlns:a16="http://schemas.microsoft.com/office/drawing/2014/main" val="806201117"/>
                    </a:ext>
                  </a:extLst>
                </a:gridCol>
              </a:tblGrid>
              <a:tr h="977428">
                <a:tc>
                  <a:txBody>
                    <a:bodyPr/>
                    <a:lstStyle/>
                    <a:p>
                      <a:pPr marL="0" indent="0" algn="ctr">
                        <a:buNone/>
                      </a:pPr>
                      <a:endParaRPr lang="fr-FR" sz="1900" dirty="0">
                        <a:solidFill>
                          <a:srgbClr val="00B050"/>
                        </a:solidFil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9819936"/>
                  </a:ext>
                </a:extLst>
              </a:tr>
              <a:tr h="977428">
                <a:tc>
                  <a:txBody>
                    <a:bodyPr/>
                    <a:lstStyle/>
                    <a:p>
                      <a:pPr marL="0" indent="0" algn="ctr">
                        <a:buNone/>
                      </a:pPr>
                      <a:endParaRPr lang="fr-FR" sz="1900" dirty="0">
                        <a:solidFill>
                          <a:srgbClr val="00B050"/>
                        </a:solidFil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8138877"/>
                  </a:ext>
                </a:extLst>
              </a:tr>
              <a:tr h="977428">
                <a:tc>
                  <a:txBody>
                    <a:bodyPr/>
                    <a:lstStyle/>
                    <a:p>
                      <a:pPr marL="0" indent="0" algn="ctr">
                        <a:buNone/>
                      </a:pPr>
                      <a:endParaRPr lang="fr-FR" sz="1900" dirty="0">
                        <a:solidFill>
                          <a:srgbClr val="00B050"/>
                        </a:solidFil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8040190"/>
                  </a:ext>
                </a:extLst>
              </a:tr>
              <a:tr h="977428">
                <a:tc>
                  <a:txBody>
                    <a:bodyPr/>
                    <a:lstStyle/>
                    <a:p>
                      <a:pPr marL="0" indent="0" algn="ctr">
                        <a:buNone/>
                      </a:pPr>
                      <a:endParaRPr lang="fr-FR" sz="1900" dirty="0">
                        <a:solidFill>
                          <a:srgbClr val="FFC000"/>
                        </a:solidFil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4901450"/>
                  </a:ext>
                </a:extLst>
              </a:tr>
            </a:tbl>
          </a:graphicData>
        </a:graphic>
      </p:graphicFrame>
      <p:graphicFrame>
        <p:nvGraphicFramePr>
          <p:cNvPr id="18" name="Tableau 18">
            <a:extLst>
              <a:ext uri="{FF2B5EF4-FFF2-40B4-BE49-F238E27FC236}">
                <a16:creationId xmlns:a16="http://schemas.microsoft.com/office/drawing/2014/main" id="{1C47B3DC-E086-4BCD-A6A5-1974AA39FA47}"/>
              </a:ext>
            </a:extLst>
          </p:cNvPr>
          <p:cNvGraphicFramePr>
            <a:graphicFrameLocks noGrp="1"/>
          </p:cNvGraphicFramePr>
          <p:nvPr/>
        </p:nvGraphicFramePr>
        <p:xfrm>
          <a:off x="4362631" y="1673665"/>
          <a:ext cx="6988262" cy="1588976"/>
        </p:xfrm>
        <a:graphic>
          <a:graphicData uri="http://schemas.openxmlformats.org/drawingml/2006/table">
            <a:tbl>
              <a:tblPr firstRow="1" bandRow="1">
                <a:tableStyleId>{5940675A-B579-460E-94D1-54222C63F5DA}</a:tableStyleId>
              </a:tblPr>
              <a:tblGrid>
                <a:gridCol w="1512958">
                  <a:extLst>
                    <a:ext uri="{9D8B030D-6E8A-4147-A177-3AD203B41FA5}">
                      <a16:colId xmlns:a16="http://schemas.microsoft.com/office/drawing/2014/main" val="3395090101"/>
                    </a:ext>
                  </a:extLst>
                </a:gridCol>
                <a:gridCol w="5475304">
                  <a:extLst>
                    <a:ext uri="{9D8B030D-6E8A-4147-A177-3AD203B41FA5}">
                      <a16:colId xmlns:a16="http://schemas.microsoft.com/office/drawing/2014/main" val="3668701919"/>
                    </a:ext>
                  </a:extLst>
                </a:gridCol>
              </a:tblGrid>
              <a:tr h="792050">
                <a:tc>
                  <a:txBody>
                    <a:bodyPr/>
                    <a:lstStyle/>
                    <a:p>
                      <a:r>
                        <a:rPr lang="fr-FR" sz="1200" dirty="0"/>
                        <a:t>node2 stops</a:t>
                      </a:r>
                    </a:p>
                  </a:txBody>
                  <a:tcPr marL="121920" marR="121920" marT="60960" marB="60960" anchor="ctr">
                    <a:lnL w="1270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lang="en-US" sz="1200" dirty="0"/>
                        <a:t>node2 stopped by an administrator or a checker</a:t>
                      </a:r>
                    </a:p>
                    <a:p>
                      <a:pPr marL="285750" marR="0" lvl="0" indent="-2857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lang="en-US" sz="1200" dirty="0"/>
                        <a:t>node1 runs a failover because node2 stops</a:t>
                      </a:r>
                    </a:p>
                  </a:txBody>
                  <a:tcPr marL="121920" marR="121920" marT="60960" marB="60960">
                    <a:lnL w="635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8794201"/>
                  </a:ext>
                </a:extLst>
              </a:tr>
              <a:tr h="7969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node2 fails</a:t>
                      </a:r>
                    </a:p>
                  </a:txBody>
                  <a:tcPr marL="121920" marR="121920" marT="60960" marB="60960" anchor="ctr">
                    <a:lnL w="1270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lang="fr-FR" sz="1200" dirty="0"/>
                        <a:t>node2 crash or network isolation</a:t>
                      </a:r>
                      <a:endParaRPr lang="en-US" sz="1200" dirty="0"/>
                    </a:p>
                    <a:p>
                      <a:pPr marL="285750" marR="0" lvl="0" indent="-2857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lang="en-US" sz="1200" dirty="0"/>
                        <a:t>node1 runs a failover because all heartbeats are lost</a:t>
                      </a:r>
                    </a:p>
                  </a:txBody>
                  <a:tcPr marL="121920" marR="121920" marT="60960" marB="60960">
                    <a:lnL w="635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4915866"/>
                  </a:ext>
                </a:extLst>
              </a:tr>
            </a:tbl>
          </a:graphicData>
        </a:graphic>
      </p:graphicFrame>
      <p:sp>
        <p:nvSpPr>
          <p:cNvPr id="28" name="ZoneTexte 27">
            <a:extLst>
              <a:ext uri="{FF2B5EF4-FFF2-40B4-BE49-F238E27FC236}">
                <a16:creationId xmlns:a16="http://schemas.microsoft.com/office/drawing/2014/main" id="{9CDAC327-E0FF-4B29-90EF-492B4A21E02F}"/>
              </a:ext>
            </a:extLst>
          </p:cNvPr>
          <p:cNvSpPr txBox="1"/>
          <p:nvPr/>
        </p:nvSpPr>
        <p:spPr>
          <a:xfrm>
            <a:off x="2418859" y="1723190"/>
            <a:ext cx="660758" cy="297454"/>
          </a:xfrm>
          <a:prstGeom prst="rect">
            <a:avLst/>
          </a:prstGeom>
          <a:noFill/>
        </p:spPr>
        <p:txBody>
          <a:bodyPr wrap="none" rtlCol="0">
            <a:spAutoFit/>
          </a:bodyPr>
          <a:lstStyle/>
          <a:p>
            <a:r>
              <a:rPr lang="fr-FR" sz="1333" b="1" dirty="0">
                <a:cs typeface="Courier New" panose="02070309020205020404" pitchFamily="49" charset="0"/>
              </a:rPr>
              <a:t>node1</a:t>
            </a:r>
            <a:endParaRPr lang="fr-FR" sz="1333" b="1" dirty="0">
              <a:solidFill>
                <a:schemeClr val="accent4"/>
              </a:solidFill>
              <a:cs typeface="Courier New" panose="02070309020205020404" pitchFamily="49" charset="0"/>
            </a:endParaRPr>
          </a:p>
        </p:txBody>
      </p:sp>
      <p:sp>
        <p:nvSpPr>
          <p:cNvPr id="56" name="Légende : encadrée 55">
            <a:extLst>
              <a:ext uri="{FF2B5EF4-FFF2-40B4-BE49-F238E27FC236}">
                <a16:creationId xmlns:a16="http://schemas.microsoft.com/office/drawing/2014/main" id="{74F00C38-6D77-4CF5-BD1C-1DE1B6B22BC8}"/>
              </a:ext>
            </a:extLst>
          </p:cNvPr>
          <p:cNvSpPr/>
          <p:nvPr/>
        </p:nvSpPr>
        <p:spPr>
          <a:xfrm>
            <a:off x="3540825" y="4660390"/>
            <a:ext cx="2717932" cy="883418"/>
          </a:xfrm>
          <a:prstGeom prst="borderCallout1">
            <a:avLst>
              <a:gd name="adj1" fmla="val -6338"/>
              <a:gd name="adj2" fmla="val 12891"/>
              <a:gd name="adj3" fmla="val -51237"/>
              <a:gd name="adj4" fmla="val -10287"/>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fr-FR" sz="1200" dirty="0">
                <a:solidFill>
                  <a:srgbClr val="000000"/>
                </a:solidFill>
                <a:cs typeface="Courier New" panose="02070309020205020404" pitchFamily="49" charset="0"/>
              </a:rPr>
              <a:t>Application running on</a:t>
            </a:r>
            <a:r>
              <a:rPr lang="fr-FR" sz="1200" dirty="0">
                <a:solidFill>
                  <a:schemeClr val="tx1"/>
                </a:solidFill>
                <a:cs typeface="Courier New" panose="02070309020205020404" pitchFamily="49" charset="0"/>
              </a:rPr>
              <a:t> node1</a:t>
            </a:r>
          </a:p>
          <a:p>
            <a:pPr>
              <a:lnSpc>
                <a:spcPct val="150000"/>
              </a:lnSpc>
            </a:pPr>
            <a:r>
              <a:rPr lang="fr-FR" sz="1200" dirty="0" err="1">
                <a:solidFill>
                  <a:schemeClr val="tx1"/>
                </a:solidFill>
                <a:cs typeface="Courier New" panose="02070309020205020404" pitchFamily="49" charset="0"/>
              </a:rPr>
              <a:t>Load</a:t>
            </a:r>
            <a:r>
              <a:rPr lang="fr-FR" sz="1200" dirty="0">
                <a:solidFill>
                  <a:schemeClr val="tx1"/>
                </a:solidFill>
                <a:cs typeface="Courier New" panose="02070309020205020404" pitchFamily="49" charset="0"/>
              </a:rPr>
              <a:t> </a:t>
            </a:r>
            <a:r>
              <a:rPr lang="fr-FR" sz="1200" dirty="0" err="1">
                <a:solidFill>
                  <a:schemeClr val="tx1"/>
                </a:solidFill>
                <a:cs typeface="Courier New" panose="02070309020205020404" pitchFamily="49" charset="0"/>
              </a:rPr>
              <a:t>share</a:t>
            </a:r>
            <a:r>
              <a:rPr lang="fr-FR" sz="1200" dirty="0">
                <a:solidFill>
                  <a:schemeClr val="tx1"/>
                </a:solidFill>
                <a:cs typeface="Courier New" panose="02070309020205020404" pitchFamily="49" charset="0"/>
              </a:rPr>
              <a:t> </a:t>
            </a:r>
            <a:r>
              <a:rPr lang="fr-FR" sz="1200" dirty="0" err="1">
                <a:solidFill>
                  <a:schemeClr val="tx1"/>
                </a:solidFill>
                <a:cs typeface="Courier New" panose="02070309020205020404" pitchFamily="49" charset="0"/>
              </a:rPr>
              <a:t>is</a:t>
            </a:r>
            <a:r>
              <a:rPr lang="fr-FR" sz="1200" dirty="0">
                <a:solidFill>
                  <a:schemeClr val="tx1"/>
                </a:solidFill>
                <a:cs typeface="Courier New" panose="02070309020205020404" pitchFamily="49" charset="0"/>
              </a:rPr>
              <a:t> 100%</a:t>
            </a:r>
          </a:p>
        </p:txBody>
      </p:sp>
      <p:cxnSp>
        <p:nvCxnSpPr>
          <p:cNvPr id="58" name="Connecteur droit avec flèche 57">
            <a:extLst>
              <a:ext uri="{FF2B5EF4-FFF2-40B4-BE49-F238E27FC236}">
                <a16:creationId xmlns:a16="http://schemas.microsoft.com/office/drawing/2014/main" id="{D2B662C6-39C4-4BAF-BB3C-EF33AF78D446}"/>
              </a:ext>
            </a:extLst>
          </p:cNvPr>
          <p:cNvCxnSpPr>
            <a:cxnSpLocks/>
          </p:cNvCxnSpPr>
          <p:nvPr/>
        </p:nvCxnSpPr>
        <p:spPr>
          <a:xfrm>
            <a:off x="2754238" y="2758336"/>
            <a:ext cx="0" cy="727733"/>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9" name="ZoneTexte 58">
            <a:extLst>
              <a:ext uri="{FF2B5EF4-FFF2-40B4-BE49-F238E27FC236}">
                <a16:creationId xmlns:a16="http://schemas.microsoft.com/office/drawing/2014/main" id="{523711F5-C04D-4EC0-B418-E5A936DD52AB}"/>
              </a:ext>
            </a:extLst>
          </p:cNvPr>
          <p:cNvSpPr txBox="1"/>
          <p:nvPr/>
        </p:nvSpPr>
        <p:spPr>
          <a:xfrm>
            <a:off x="2523822" y="2698370"/>
            <a:ext cx="502061" cy="297454"/>
          </a:xfrm>
          <a:prstGeom prst="rect">
            <a:avLst/>
          </a:prstGeom>
          <a:noFill/>
        </p:spPr>
        <p:txBody>
          <a:bodyPr wrap="none" rtlCol="0">
            <a:spAutoFit/>
          </a:bodyPr>
          <a:lstStyle/>
          <a:p>
            <a:r>
              <a:rPr lang="fr-FR" sz="1333" b="1" dirty="0">
                <a:cs typeface="Courier New" panose="02070309020205020404" pitchFamily="49" charset="0"/>
              </a:rPr>
              <a:t>50%</a:t>
            </a:r>
            <a:endParaRPr lang="fr-FR" sz="1333" b="1" dirty="0">
              <a:solidFill>
                <a:schemeClr val="accent4"/>
              </a:solidFill>
              <a:cs typeface="Courier New" panose="02070309020205020404" pitchFamily="49" charset="0"/>
            </a:endParaRPr>
          </a:p>
        </p:txBody>
      </p:sp>
      <p:sp>
        <p:nvSpPr>
          <p:cNvPr id="60" name="ZoneTexte 59">
            <a:extLst>
              <a:ext uri="{FF2B5EF4-FFF2-40B4-BE49-F238E27FC236}">
                <a16:creationId xmlns:a16="http://schemas.microsoft.com/office/drawing/2014/main" id="{BAF1C072-BA35-4E63-AFB9-DAA577CC4E28}"/>
              </a:ext>
            </a:extLst>
          </p:cNvPr>
          <p:cNvSpPr txBox="1"/>
          <p:nvPr/>
        </p:nvSpPr>
        <p:spPr>
          <a:xfrm>
            <a:off x="2442069" y="4186510"/>
            <a:ext cx="583814" cy="297454"/>
          </a:xfrm>
          <a:prstGeom prst="rect">
            <a:avLst/>
          </a:prstGeom>
          <a:noFill/>
        </p:spPr>
        <p:txBody>
          <a:bodyPr wrap="none" rtlCol="0">
            <a:spAutoFit/>
          </a:bodyPr>
          <a:lstStyle/>
          <a:p>
            <a:r>
              <a:rPr lang="fr-FR" sz="1333" b="1" dirty="0">
                <a:cs typeface="Courier New" panose="02070309020205020404" pitchFamily="49" charset="0"/>
              </a:rPr>
              <a:t>100%</a:t>
            </a:r>
            <a:endParaRPr lang="fr-FR" sz="1333" b="1" dirty="0">
              <a:solidFill>
                <a:schemeClr val="accent4"/>
              </a:solidFill>
              <a:cs typeface="Courier New" panose="02070309020205020404" pitchFamily="49" charset="0"/>
            </a:endParaRPr>
          </a:p>
        </p:txBody>
      </p:sp>
      <p:sp>
        <p:nvSpPr>
          <p:cNvPr id="2" name="Légende : encadrée 1">
            <a:extLst>
              <a:ext uri="{FF2B5EF4-FFF2-40B4-BE49-F238E27FC236}">
                <a16:creationId xmlns:a16="http://schemas.microsoft.com/office/drawing/2014/main" id="{AD55D14A-67C0-D363-34BF-664B0A6CE4AA}"/>
              </a:ext>
            </a:extLst>
          </p:cNvPr>
          <p:cNvSpPr/>
          <p:nvPr/>
        </p:nvSpPr>
        <p:spPr>
          <a:xfrm>
            <a:off x="337149" y="1821672"/>
            <a:ext cx="1207699" cy="991281"/>
          </a:xfrm>
          <a:prstGeom prst="borderCallout1">
            <a:avLst>
              <a:gd name="adj1" fmla="val 47897"/>
              <a:gd name="adj2" fmla="val 100242"/>
              <a:gd name="adj3" fmla="val 47602"/>
              <a:gd name="adj4" fmla="val 170082"/>
            </a:avLst>
          </a:prstGeom>
          <a:noFill/>
          <a:ln w="28575">
            <a:headEnd type="none" w="med" len="med"/>
            <a:tailEnd type="triangle" w="med" len="med"/>
          </a:ln>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US" sz="1200" dirty="0">
                <a:solidFill>
                  <a:schemeClr val="tx1"/>
                </a:solidFill>
                <a:cs typeface="Courier New" panose="02070309020205020404" pitchFamily="49" charset="0"/>
              </a:rPr>
              <a:t>node2 (UP) </a:t>
            </a:r>
          </a:p>
          <a:p>
            <a:pPr>
              <a:lnSpc>
                <a:spcPct val="150000"/>
              </a:lnSpc>
            </a:pPr>
            <a:r>
              <a:rPr lang="en-US" sz="1200" dirty="0">
                <a:solidFill>
                  <a:schemeClr val="tx1"/>
                </a:solidFill>
                <a:cs typeface="Courier New" panose="02070309020205020404" pitchFamily="49" charset="0"/>
              </a:rPr>
              <a:t>stops or fails</a:t>
            </a:r>
          </a:p>
        </p:txBody>
      </p:sp>
      <p:grpSp>
        <p:nvGrpSpPr>
          <p:cNvPr id="3" name="Groupe 2">
            <a:extLst>
              <a:ext uri="{FF2B5EF4-FFF2-40B4-BE49-F238E27FC236}">
                <a16:creationId xmlns:a16="http://schemas.microsoft.com/office/drawing/2014/main" id="{E0932A6E-1161-E63B-D927-6A882C4B9BF3}"/>
              </a:ext>
            </a:extLst>
          </p:cNvPr>
          <p:cNvGrpSpPr/>
          <p:nvPr/>
        </p:nvGrpSpPr>
        <p:grpSpPr>
          <a:xfrm>
            <a:off x="2425216" y="2003590"/>
            <a:ext cx="662576" cy="711834"/>
            <a:chOff x="382127" y="1134698"/>
            <a:chExt cx="662576" cy="711834"/>
          </a:xfrm>
        </p:grpSpPr>
        <p:grpSp>
          <p:nvGrpSpPr>
            <p:cNvPr id="4" name="Groupe 3">
              <a:extLst>
                <a:ext uri="{FF2B5EF4-FFF2-40B4-BE49-F238E27FC236}">
                  <a16:creationId xmlns:a16="http://schemas.microsoft.com/office/drawing/2014/main" id="{A57D18C5-56DE-58A6-2178-90EBC208EDF2}"/>
                </a:ext>
              </a:extLst>
            </p:cNvPr>
            <p:cNvGrpSpPr/>
            <p:nvPr/>
          </p:nvGrpSpPr>
          <p:grpSpPr>
            <a:xfrm>
              <a:off x="382127" y="1134698"/>
              <a:ext cx="662576" cy="711834"/>
              <a:chOff x="3605481" y="1185813"/>
              <a:chExt cx="662576" cy="711834"/>
            </a:xfrm>
          </p:grpSpPr>
          <p:sp>
            <p:nvSpPr>
              <p:cNvPr id="6" name="Rectangle 5">
                <a:extLst>
                  <a:ext uri="{FF2B5EF4-FFF2-40B4-BE49-F238E27FC236}">
                    <a16:creationId xmlns:a16="http://schemas.microsoft.com/office/drawing/2014/main" id="{6B46B5E0-77D6-F721-D231-750BB4ABEDAC}"/>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7" name="Rectangle 6">
                <a:extLst>
                  <a:ext uri="{FF2B5EF4-FFF2-40B4-BE49-F238E27FC236}">
                    <a16:creationId xmlns:a16="http://schemas.microsoft.com/office/drawing/2014/main" id="{FA4DFFB1-D66B-9A39-5D9F-0B665FD54163}"/>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UP</a:t>
                </a:r>
              </a:p>
            </p:txBody>
          </p:sp>
          <p:sp>
            <p:nvSpPr>
              <p:cNvPr id="8" name="Rectangle 7">
                <a:extLst>
                  <a:ext uri="{FF2B5EF4-FFF2-40B4-BE49-F238E27FC236}">
                    <a16:creationId xmlns:a16="http://schemas.microsoft.com/office/drawing/2014/main" id="{94BD80A4-3CEF-9CA7-D595-3643B0CE091B}"/>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latin typeface="Montserrat" panose="00000500000000000000" pitchFamily="2" charset="0"/>
                  </a:rPr>
                  <a:t>Ready</a:t>
                </a:r>
              </a:p>
            </p:txBody>
          </p:sp>
        </p:grpSp>
        <p:pic>
          <p:nvPicPr>
            <p:cNvPr id="5" name="Graphique 4">
              <a:extLst>
                <a:ext uri="{FF2B5EF4-FFF2-40B4-BE49-F238E27FC236}">
                  <a16:creationId xmlns:a16="http://schemas.microsoft.com/office/drawing/2014/main" id="{BC506104-3C60-5E32-C50B-66CB07D59A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9588" y="1267388"/>
              <a:ext cx="457200" cy="457200"/>
            </a:xfrm>
            <a:prstGeom prst="rect">
              <a:avLst/>
            </a:prstGeom>
          </p:spPr>
        </p:pic>
      </p:grpSp>
      <p:grpSp>
        <p:nvGrpSpPr>
          <p:cNvPr id="9" name="Groupe 8">
            <a:extLst>
              <a:ext uri="{FF2B5EF4-FFF2-40B4-BE49-F238E27FC236}">
                <a16:creationId xmlns:a16="http://schemas.microsoft.com/office/drawing/2014/main" id="{6168A7F4-BC18-ADEA-57B4-36D63817E2CA}"/>
              </a:ext>
            </a:extLst>
          </p:cNvPr>
          <p:cNvGrpSpPr/>
          <p:nvPr/>
        </p:nvGrpSpPr>
        <p:grpSpPr>
          <a:xfrm>
            <a:off x="2418859" y="3496657"/>
            <a:ext cx="662576" cy="711834"/>
            <a:chOff x="382127" y="1134698"/>
            <a:chExt cx="662576" cy="711834"/>
          </a:xfrm>
        </p:grpSpPr>
        <p:grpSp>
          <p:nvGrpSpPr>
            <p:cNvPr id="10" name="Groupe 9">
              <a:extLst>
                <a:ext uri="{FF2B5EF4-FFF2-40B4-BE49-F238E27FC236}">
                  <a16:creationId xmlns:a16="http://schemas.microsoft.com/office/drawing/2014/main" id="{B222506E-6A8E-F12E-0EE7-5E5FC629EC77}"/>
                </a:ext>
              </a:extLst>
            </p:cNvPr>
            <p:cNvGrpSpPr/>
            <p:nvPr/>
          </p:nvGrpSpPr>
          <p:grpSpPr>
            <a:xfrm>
              <a:off x="382127" y="1134698"/>
              <a:ext cx="662576" cy="711834"/>
              <a:chOff x="3605481" y="1185813"/>
              <a:chExt cx="662576" cy="711834"/>
            </a:xfrm>
          </p:grpSpPr>
          <p:sp>
            <p:nvSpPr>
              <p:cNvPr id="15" name="Rectangle 14">
                <a:extLst>
                  <a:ext uri="{FF2B5EF4-FFF2-40B4-BE49-F238E27FC236}">
                    <a16:creationId xmlns:a16="http://schemas.microsoft.com/office/drawing/2014/main" id="{C4A2D7B7-E81C-0357-34E5-0981D9619236}"/>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16" name="Rectangle 15">
                <a:extLst>
                  <a:ext uri="{FF2B5EF4-FFF2-40B4-BE49-F238E27FC236}">
                    <a16:creationId xmlns:a16="http://schemas.microsoft.com/office/drawing/2014/main" id="{3BED30CF-AD28-D344-E6CF-AE38A56043D8}"/>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UP</a:t>
                </a:r>
              </a:p>
            </p:txBody>
          </p:sp>
          <p:sp>
            <p:nvSpPr>
              <p:cNvPr id="17" name="Rectangle 16">
                <a:extLst>
                  <a:ext uri="{FF2B5EF4-FFF2-40B4-BE49-F238E27FC236}">
                    <a16:creationId xmlns:a16="http://schemas.microsoft.com/office/drawing/2014/main" id="{D8C2852C-4B5F-7A35-3D5F-0587F4D288A7}"/>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latin typeface="Montserrat" panose="00000500000000000000" pitchFamily="2" charset="0"/>
                  </a:rPr>
                  <a:t>Ready</a:t>
                </a:r>
              </a:p>
            </p:txBody>
          </p:sp>
        </p:grpSp>
        <p:pic>
          <p:nvPicPr>
            <p:cNvPr id="14" name="Graphique 13">
              <a:extLst>
                <a:ext uri="{FF2B5EF4-FFF2-40B4-BE49-F238E27FC236}">
                  <a16:creationId xmlns:a16="http://schemas.microsoft.com/office/drawing/2014/main" id="{C23DF52C-7A5C-E576-FBC0-C9F08A67B79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9588" y="1267388"/>
              <a:ext cx="457200" cy="457200"/>
            </a:xfrm>
            <a:prstGeom prst="rect">
              <a:avLst/>
            </a:prstGeom>
          </p:spPr>
        </p:pic>
      </p:grpSp>
      <p:pic>
        <p:nvPicPr>
          <p:cNvPr id="19" name="farm-21">
            <a:hlinkClick r:id="" action="ppaction://media"/>
            <a:extLst>
              <a:ext uri="{FF2B5EF4-FFF2-40B4-BE49-F238E27FC236}">
                <a16:creationId xmlns:a16="http://schemas.microsoft.com/office/drawing/2014/main" id="{4F710E71-EF47-09A0-96EF-DB526EC7F63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404725" y="6370637"/>
            <a:ext cx="487363" cy="487363"/>
          </a:xfrm>
          <a:prstGeom prst="rect">
            <a:avLst/>
          </a:prstGeom>
        </p:spPr>
      </p:pic>
    </p:spTree>
    <p:extLst>
      <p:ext uri="{BB962C8B-B14F-4D97-AF65-F5344CB8AC3E}">
        <p14:creationId xmlns:p14="http://schemas.microsoft.com/office/powerpoint/2010/main" val="297958812"/>
      </p:ext>
    </p:extLst>
  </p:cSld>
  <p:clrMapOvr>
    <a:masterClrMapping/>
  </p:clrMapOvr>
  <mc:AlternateContent xmlns:mc="http://schemas.openxmlformats.org/markup-compatibility/2006" xmlns:p14="http://schemas.microsoft.com/office/powerpoint/2010/main">
    <mc:Choice Requires="p14">
      <p:transition spd="slow" p14:dur="2000" advClick="0" advTm="18000"/>
    </mc:Choice>
    <mc:Fallback xmlns="">
      <p:transition spd="slow" advClick="0"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025"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846C10-4275-428C-A853-5152A34DDAAE}"/>
              </a:ext>
            </a:extLst>
          </p:cNvPr>
          <p:cNvSpPr>
            <a:spLocks noGrp="1"/>
          </p:cNvSpPr>
          <p:nvPr>
            <p:ph type="title"/>
          </p:nvPr>
        </p:nvSpPr>
        <p:spPr/>
        <p:txBody>
          <a:bodyPr/>
          <a:lstStyle/>
          <a:p>
            <a:r>
              <a:rPr lang="fr-FR" dirty="0"/>
              <a:t>Network isolation </a:t>
            </a:r>
            <a:r>
              <a:rPr lang="fr-FR" dirty="0" err="1"/>
              <a:t>between</a:t>
            </a:r>
            <a:r>
              <a:rPr lang="fr-FR" dirty="0"/>
              <a:t> </a:t>
            </a:r>
            <a:r>
              <a:rPr lang="fr-FR" dirty="0" err="1"/>
              <a:t>nodes</a:t>
            </a:r>
            <a:endParaRPr lang="en-GB" dirty="0"/>
          </a:p>
        </p:txBody>
      </p:sp>
      <p:sp>
        <p:nvSpPr>
          <p:cNvPr id="3" name="Espace réservé du texte 2">
            <a:extLst>
              <a:ext uri="{FF2B5EF4-FFF2-40B4-BE49-F238E27FC236}">
                <a16:creationId xmlns:a16="http://schemas.microsoft.com/office/drawing/2014/main" id="{F1943961-3A4E-4391-A2D6-8C2345B7CC53}"/>
              </a:ext>
            </a:extLst>
          </p:cNvPr>
          <p:cNvSpPr>
            <a:spLocks noGrp="1"/>
          </p:cNvSpPr>
          <p:nvPr>
            <p:ph type="body" sz="quarter" idx="10"/>
          </p:nvPr>
        </p:nvSpPr>
        <p:spPr/>
        <p:txBody>
          <a:bodyPr/>
          <a:lstStyle/>
          <a:p>
            <a:r>
              <a:rPr lang="fr-FR" dirty="0"/>
              <a:t>L</a:t>
            </a:r>
            <a:r>
              <a:rPr lang="en-US" dirty="0" err="1"/>
              <a:t>oad</a:t>
            </a:r>
            <a:r>
              <a:rPr lang="en-US" dirty="0"/>
              <a:t> share is 100% for both nodes</a:t>
            </a:r>
          </a:p>
        </p:txBody>
      </p:sp>
      <p:sp>
        <p:nvSpPr>
          <p:cNvPr id="6" name="ZoneTexte 5">
            <a:extLst>
              <a:ext uri="{FF2B5EF4-FFF2-40B4-BE49-F238E27FC236}">
                <a16:creationId xmlns:a16="http://schemas.microsoft.com/office/drawing/2014/main" id="{EC1D0243-CF7A-47C1-918C-E3544DC019D7}"/>
              </a:ext>
            </a:extLst>
          </p:cNvPr>
          <p:cNvSpPr txBox="1"/>
          <p:nvPr/>
        </p:nvSpPr>
        <p:spPr>
          <a:xfrm>
            <a:off x="1708738" y="2623419"/>
            <a:ext cx="1297150" cy="297454"/>
          </a:xfrm>
          <a:prstGeom prst="rect">
            <a:avLst/>
          </a:prstGeom>
          <a:noFill/>
        </p:spPr>
        <p:txBody>
          <a:bodyPr wrap="none" rtlCol="0">
            <a:spAutoFit/>
          </a:bodyPr>
          <a:lstStyle/>
          <a:p>
            <a:r>
              <a:rPr lang="fr-FR" sz="1333" dirty="0" err="1">
                <a:cs typeface="Courier New" panose="02070309020205020404" pitchFamily="49" charset="0"/>
              </a:rPr>
              <a:t>heartbeats</a:t>
            </a:r>
            <a:r>
              <a:rPr lang="fr-FR" sz="1333" dirty="0">
                <a:cs typeface="Courier New" panose="02070309020205020404" pitchFamily="49" charset="0"/>
              </a:rPr>
              <a:t> KO</a:t>
            </a:r>
          </a:p>
        </p:txBody>
      </p:sp>
      <p:cxnSp>
        <p:nvCxnSpPr>
          <p:cNvPr id="8" name="Connecteur droit avec flèche 7">
            <a:extLst>
              <a:ext uri="{FF2B5EF4-FFF2-40B4-BE49-F238E27FC236}">
                <a16:creationId xmlns:a16="http://schemas.microsoft.com/office/drawing/2014/main" id="{9EBAFB2B-38F2-4A8B-98F8-F0DD978F2D0A}"/>
              </a:ext>
            </a:extLst>
          </p:cNvPr>
          <p:cNvCxnSpPr>
            <a:cxnSpLocks/>
            <a:endCxn id="13" idx="0"/>
          </p:cNvCxnSpPr>
          <p:nvPr/>
        </p:nvCxnSpPr>
        <p:spPr>
          <a:xfrm>
            <a:off x="1215819" y="2478895"/>
            <a:ext cx="7537" cy="564815"/>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6CC868C8-FE3C-421A-BAD3-521BE8445DC1}"/>
              </a:ext>
            </a:extLst>
          </p:cNvPr>
          <p:cNvSpPr txBox="1"/>
          <p:nvPr/>
        </p:nvSpPr>
        <p:spPr>
          <a:xfrm>
            <a:off x="879592" y="1451948"/>
            <a:ext cx="660758" cy="297453"/>
          </a:xfrm>
          <a:prstGeom prst="rect">
            <a:avLst/>
          </a:prstGeom>
          <a:noFill/>
        </p:spPr>
        <p:txBody>
          <a:bodyPr wrap="none" rtlCol="0">
            <a:spAutoFit/>
          </a:bodyPr>
          <a:lstStyle/>
          <a:p>
            <a:r>
              <a:rPr lang="fr-FR" sz="1333" b="1" dirty="0">
                <a:cs typeface="Courier New" panose="02070309020205020404" pitchFamily="49" charset="0"/>
              </a:rPr>
              <a:t>node1</a:t>
            </a:r>
            <a:endParaRPr lang="fr-FR" sz="1333" b="1" dirty="0">
              <a:solidFill>
                <a:schemeClr val="accent4"/>
              </a:solidFill>
              <a:cs typeface="Courier New" panose="02070309020205020404" pitchFamily="49" charset="0"/>
            </a:endParaRPr>
          </a:p>
        </p:txBody>
      </p:sp>
      <p:sp>
        <p:nvSpPr>
          <p:cNvPr id="24" name="ZoneTexte 23">
            <a:extLst>
              <a:ext uri="{FF2B5EF4-FFF2-40B4-BE49-F238E27FC236}">
                <a16:creationId xmlns:a16="http://schemas.microsoft.com/office/drawing/2014/main" id="{6B2C751D-E526-420D-94D8-E7E5F88A5BAD}"/>
              </a:ext>
            </a:extLst>
          </p:cNvPr>
          <p:cNvSpPr txBox="1"/>
          <p:nvPr/>
        </p:nvSpPr>
        <p:spPr>
          <a:xfrm>
            <a:off x="3023009" y="1465385"/>
            <a:ext cx="676788" cy="297453"/>
          </a:xfrm>
          <a:prstGeom prst="rect">
            <a:avLst/>
          </a:prstGeom>
          <a:noFill/>
        </p:spPr>
        <p:txBody>
          <a:bodyPr wrap="none" rtlCol="0">
            <a:spAutoFit/>
          </a:bodyPr>
          <a:lstStyle/>
          <a:p>
            <a:r>
              <a:rPr lang="fr-FR" sz="1333" b="1" dirty="0">
                <a:cs typeface="Courier New" panose="02070309020205020404" pitchFamily="49" charset="0"/>
              </a:rPr>
              <a:t>node2</a:t>
            </a:r>
            <a:endParaRPr lang="fr-FR" sz="1333" b="1" dirty="0">
              <a:solidFill>
                <a:schemeClr val="accent4"/>
              </a:solidFill>
              <a:cs typeface="Courier New" panose="02070309020205020404" pitchFamily="49" charset="0"/>
            </a:endParaRPr>
          </a:p>
        </p:txBody>
      </p:sp>
      <p:cxnSp>
        <p:nvCxnSpPr>
          <p:cNvPr id="37" name="Connecteur droit avec flèche 36">
            <a:extLst>
              <a:ext uri="{FF2B5EF4-FFF2-40B4-BE49-F238E27FC236}">
                <a16:creationId xmlns:a16="http://schemas.microsoft.com/office/drawing/2014/main" id="{E555ABDF-677E-41E0-9E36-10F3A8FBF270}"/>
              </a:ext>
            </a:extLst>
          </p:cNvPr>
          <p:cNvCxnSpPr>
            <a:cxnSpLocks/>
          </p:cNvCxnSpPr>
          <p:nvPr/>
        </p:nvCxnSpPr>
        <p:spPr>
          <a:xfrm flipV="1">
            <a:off x="1597825" y="2928778"/>
            <a:ext cx="1392671" cy="1"/>
          </a:xfrm>
          <a:prstGeom prst="straightConnector1">
            <a:avLst/>
          </a:prstGeom>
          <a:ln>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Connecteur droit avec flèche 37">
            <a:extLst>
              <a:ext uri="{FF2B5EF4-FFF2-40B4-BE49-F238E27FC236}">
                <a16:creationId xmlns:a16="http://schemas.microsoft.com/office/drawing/2014/main" id="{40CBA9D6-4D96-401F-855B-BD4307E0C3AE}"/>
              </a:ext>
            </a:extLst>
          </p:cNvPr>
          <p:cNvCxnSpPr>
            <a:cxnSpLocks/>
          </p:cNvCxnSpPr>
          <p:nvPr/>
        </p:nvCxnSpPr>
        <p:spPr>
          <a:xfrm flipV="1">
            <a:off x="1597825" y="4209402"/>
            <a:ext cx="1392671" cy="1"/>
          </a:xfrm>
          <a:prstGeom prst="straightConnector1">
            <a:avLst/>
          </a:prstGeom>
          <a:ln>
            <a:solidFill>
              <a:schemeClr val="tx1"/>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53" name="ZoneTexte 52">
            <a:extLst>
              <a:ext uri="{FF2B5EF4-FFF2-40B4-BE49-F238E27FC236}">
                <a16:creationId xmlns:a16="http://schemas.microsoft.com/office/drawing/2014/main" id="{68AC924F-FD7A-4918-8537-275A1E70EE48}"/>
              </a:ext>
            </a:extLst>
          </p:cNvPr>
          <p:cNvSpPr txBox="1"/>
          <p:nvPr/>
        </p:nvSpPr>
        <p:spPr>
          <a:xfrm>
            <a:off x="1714074" y="3875830"/>
            <a:ext cx="1215397" cy="297454"/>
          </a:xfrm>
          <a:prstGeom prst="rect">
            <a:avLst/>
          </a:prstGeom>
          <a:noFill/>
        </p:spPr>
        <p:txBody>
          <a:bodyPr wrap="none" rtlCol="0">
            <a:spAutoFit/>
          </a:bodyPr>
          <a:lstStyle/>
          <a:p>
            <a:r>
              <a:rPr lang="fr-FR" sz="1333" dirty="0" err="1">
                <a:cs typeface="Courier New" panose="02070309020205020404" pitchFamily="49" charset="0"/>
              </a:rPr>
              <a:t>heartbeat</a:t>
            </a:r>
            <a:r>
              <a:rPr lang="fr-FR" sz="1333" dirty="0">
                <a:cs typeface="Courier New" panose="02070309020205020404" pitchFamily="49" charset="0"/>
              </a:rPr>
              <a:t> OK</a:t>
            </a:r>
          </a:p>
        </p:txBody>
      </p:sp>
      <p:sp>
        <p:nvSpPr>
          <p:cNvPr id="76" name="ZoneTexte 75">
            <a:extLst>
              <a:ext uri="{FF2B5EF4-FFF2-40B4-BE49-F238E27FC236}">
                <a16:creationId xmlns:a16="http://schemas.microsoft.com/office/drawing/2014/main" id="{859DE92A-2EA7-45D3-BBFB-202EDFB6BA78}"/>
              </a:ext>
            </a:extLst>
          </p:cNvPr>
          <p:cNvSpPr txBox="1"/>
          <p:nvPr/>
        </p:nvSpPr>
        <p:spPr>
          <a:xfrm>
            <a:off x="986355" y="2429963"/>
            <a:ext cx="502061" cy="297454"/>
          </a:xfrm>
          <a:prstGeom prst="rect">
            <a:avLst/>
          </a:prstGeom>
          <a:noFill/>
        </p:spPr>
        <p:txBody>
          <a:bodyPr wrap="none" rtlCol="0">
            <a:spAutoFit/>
          </a:bodyPr>
          <a:lstStyle/>
          <a:p>
            <a:r>
              <a:rPr lang="fr-FR" sz="1333" b="1" dirty="0">
                <a:cs typeface="Courier New" panose="02070309020205020404" pitchFamily="49" charset="0"/>
              </a:rPr>
              <a:t>50%</a:t>
            </a:r>
            <a:endParaRPr lang="fr-FR" sz="1333" b="1" dirty="0">
              <a:solidFill>
                <a:schemeClr val="accent4"/>
              </a:solidFill>
              <a:cs typeface="Courier New" panose="02070309020205020404" pitchFamily="49" charset="0"/>
            </a:endParaRPr>
          </a:p>
        </p:txBody>
      </p:sp>
      <p:sp>
        <p:nvSpPr>
          <p:cNvPr id="77" name="ZoneTexte 76">
            <a:extLst>
              <a:ext uri="{FF2B5EF4-FFF2-40B4-BE49-F238E27FC236}">
                <a16:creationId xmlns:a16="http://schemas.microsoft.com/office/drawing/2014/main" id="{257C60B2-848F-47CC-8485-12625B0F40FD}"/>
              </a:ext>
            </a:extLst>
          </p:cNvPr>
          <p:cNvSpPr txBox="1"/>
          <p:nvPr/>
        </p:nvSpPr>
        <p:spPr>
          <a:xfrm>
            <a:off x="3170478" y="2434942"/>
            <a:ext cx="502061" cy="297454"/>
          </a:xfrm>
          <a:prstGeom prst="rect">
            <a:avLst/>
          </a:prstGeom>
          <a:noFill/>
        </p:spPr>
        <p:txBody>
          <a:bodyPr wrap="none" rtlCol="0">
            <a:spAutoFit/>
          </a:bodyPr>
          <a:lstStyle/>
          <a:p>
            <a:r>
              <a:rPr lang="fr-FR" sz="1333" b="1" dirty="0">
                <a:cs typeface="Courier New" panose="02070309020205020404" pitchFamily="49" charset="0"/>
              </a:rPr>
              <a:t>50%</a:t>
            </a:r>
            <a:endParaRPr lang="fr-FR" sz="1333" b="1" dirty="0">
              <a:solidFill>
                <a:schemeClr val="accent4"/>
              </a:solidFill>
              <a:cs typeface="Courier New" panose="02070309020205020404" pitchFamily="49" charset="0"/>
            </a:endParaRPr>
          </a:p>
        </p:txBody>
      </p:sp>
      <p:sp>
        <p:nvSpPr>
          <p:cNvPr id="78" name="ZoneTexte 77">
            <a:extLst>
              <a:ext uri="{FF2B5EF4-FFF2-40B4-BE49-F238E27FC236}">
                <a16:creationId xmlns:a16="http://schemas.microsoft.com/office/drawing/2014/main" id="{DBD1F57F-E55B-4921-ABD0-E9AFB241EA46}"/>
              </a:ext>
            </a:extLst>
          </p:cNvPr>
          <p:cNvSpPr txBox="1"/>
          <p:nvPr/>
        </p:nvSpPr>
        <p:spPr>
          <a:xfrm>
            <a:off x="944897" y="3696935"/>
            <a:ext cx="583814" cy="297454"/>
          </a:xfrm>
          <a:prstGeom prst="rect">
            <a:avLst/>
          </a:prstGeom>
          <a:noFill/>
        </p:spPr>
        <p:txBody>
          <a:bodyPr wrap="none" rtlCol="0">
            <a:spAutoFit/>
          </a:bodyPr>
          <a:lstStyle/>
          <a:p>
            <a:r>
              <a:rPr lang="fr-FR" sz="1333" b="1" dirty="0">
                <a:cs typeface="Courier New" panose="02070309020205020404" pitchFamily="49" charset="0"/>
              </a:rPr>
              <a:t>100%</a:t>
            </a:r>
            <a:endParaRPr lang="fr-FR" sz="1333" b="1" dirty="0">
              <a:solidFill>
                <a:schemeClr val="accent4"/>
              </a:solidFill>
              <a:cs typeface="Courier New" panose="02070309020205020404" pitchFamily="49" charset="0"/>
            </a:endParaRPr>
          </a:p>
        </p:txBody>
      </p:sp>
      <p:sp>
        <p:nvSpPr>
          <p:cNvPr id="79" name="ZoneTexte 78">
            <a:extLst>
              <a:ext uri="{FF2B5EF4-FFF2-40B4-BE49-F238E27FC236}">
                <a16:creationId xmlns:a16="http://schemas.microsoft.com/office/drawing/2014/main" id="{F8D73618-6AFA-4D31-95DD-AC1F19E9630A}"/>
              </a:ext>
            </a:extLst>
          </p:cNvPr>
          <p:cNvSpPr txBox="1"/>
          <p:nvPr/>
        </p:nvSpPr>
        <p:spPr>
          <a:xfrm>
            <a:off x="3096528" y="3705476"/>
            <a:ext cx="583814" cy="297454"/>
          </a:xfrm>
          <a:prstGeom prst="rect">
            <a:avLst/>
          </a:prstGeom>
          <a:noFill/>
        </p:spPr>
        <p:txBody>
          <a:bodyPr wrap="none" rtlCol="0">
            <a:spAutoFit/>
          </a:bodyPr>
          <a:lstStyle/>
          <a:p>
            <a:r>
              <a:rPr lang="fr-FR" sz="1333" b="1" dirty="0">
                <a:cs typeface="Courier New" panose="02070309020205020404" pitchFamily="49" charset="0"/>
              </a:rPr>
              <a:t>100%</a:t>
            </a:r>
            <a:endParaRPr lang="fr-FR" sz="1333" b="1" dirty="0">
              <a:solidFill>
                <a:schemeClr val="accent4"/>
              </a:solidFill>
              <a:cs typeface="Courier New" panose="02070309020205020404" pitchFamily="49" charset="0"/>
            </a:endParaRPr>
          </a:p>
        </p:txBody>
      </p:sp>
      <p:sp>
        <p:nvSpPr>
          <p:cNvPr id="80" name="ZoneTexte 79">
            <a:extLst>
              <a:ext uri="{FF2B5EF4-FFF2-40B4-BE49-F238E27FC236}">
                <a16:creationId xmlns:a16="http://schemas.microsoft.com/office/drawing/2014/main" id="{F76677DA-FE12-4A55-BECF-239C1A09FCFE}"/>
              </a:ext>
            </a:extLst>
          </p:cNvPr>
          <p:cNvSpPr txBox="1"/>
          <p:nvPr/>
        </p:nvSpPr>
        <p:spPr>
          <a:xfrm>
            <a:off x="1004751" y="5022050"/>
            <a:ext cx="502061" cy="297454"/>
          </a:xfrm>
          <a:prstGeom prst="rect">
            <a:avLst/>
          </a:prstGeom>
          <a:noFill/>
        </p:spPr>
        <p:txBody>
          <a:bodyPr wrap="none" rtlCol="0">
            <a:spAutoFit/>
          </a:bodyPr>
          <a:lstStyle/>
          <a:p>
            <a:r>
              <a:rPr lang="fr-FR" sz="1333" b="1" dirty="0">
                <a:cs typeface="Courier New" panose="02070309020205020404" pitchFamily="49" charset="0"/>
              </a:rPr>
              <a:t>50%</a:t>
            </a:r>
            <a:endParaRPr lang="fr-FR" sz="1333" b="1" dirty="0">
              <a:solidFill>
                <a:schemeClr val="accent4"/>
              </a:solidFill>
              <a:cs typeface="Courier New" panose="02070309020205020404" pitchFamily="49" charset="0"/>
            </a:endParaRPr>
          </a:p>
        </p:txBody>
      </p:sp>
      <p:sp>
        <p:nvSpPr>
          <p:cNvPr id="81" name="ZoneTexte 80">
            <a:extLst>
              <a:ext uri="{FF2B5EF4-FFF2-40B4-BE49-F238E27FC236}">
                <a16:creationId xmlns:a16="http://schemas.microsoft.com/office/drawing/2014/main" id="{0CB53463-3BD2-43EA-A27C-EEC2C7F512A8}"/>
              </a:ext>
            </a:extLst>
          </p:cNvPr>
          <p:cNvSpPr txBox="1"/>
          <p:nvPr/>
        </p:nvSpPr>
        <p:spPr>
          <a:xfrm>
            <a:off x="3122883" y="5022050"/>
            <a:ext cx="502061" cy="297454"/>
          </a:xfrm>
          <a:prstGeom prst="rect">
            <a:avLst/>
          </a:prstGeom>
          <a:noFill/>
        </p:spPr>
        <p:txBody>
          <a:bodyPr wrap="none" rtlCol="0">
            <a:spAutoFit/>
          </a:bodyPr>
          <a:lstStyle/>
          <a:p>
            <a:r>
              <a:rPr lang="fr-FR" sz="1333" b="1" dirty="0">
                <a:cs typeface="Courier New" panose="02070309020205020404" pitchFamily="49" charset="0"/>
              </a:rPr>
              <a:t>50%</a:t>
            </a:r>
            <a:endParaRPr lang="fr-FR" sz="1333" b="1" dirty="0">
              <a:solidFill>
                <a:schemeClr val="accent4"/>
              </a:solidFill>
              <a:cs typeface="Courier New" panose="02070309020205020404" pitchFamily="49" charset="0"/>
            </a:endParaRPr>
          </a:p>
        </p:txBody>
      </p:sp>
      <p:cxnSp>
        <p:nvCxnSpPr>
          <p:cNvPr id="85" name="Connecteur droit avec flèche 84">
            <a:extLst>
              <a:ext uri="{FF2B5EF4-FFF2-40B4-BE49-F238E27FC236}">
                <a16:creationId xmlns:a16="http://schemas.microsoft.com/office/drawing/2014/main" id="{F42E3916-FD26-4FF8-8272-3E696BB0DEE6}"/>
              </a:ext>
            </a:extLst>
          </p:cNvPr>
          <p:cNvCxnSpPr>
            <a:cxnSpLocks/>
          </p:cNvCxnSpPr>
          <p:nvPr/>
        </p:nvCxnSpPr>
        <p:spPr>
          <a:xfrm>
            <a:off x="3374658" y="2499069"/>
            <a:ext cx="7537" cy="564815"/>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6" name="Connecteur droit avec flèche 85">
            <a:extLst>
              <a:ext uri="{FF2B5EF4-FFF2-40B4-BE49-F238E27FC236}">
                <a16:creationId xmlns:a16="http://schemas.microsoft.com/office/drawing/2014/main" id="{098BA35B-C19B-4B48-A3B5-1A9423F1FAB0}"/>
              </a:ext>
            </a:extLst>
          </p:cNvPr>
          <p:cNvCxnSpPr>
            <a:cxnSpLocks/>
          </p:cNvCxnSpPr>
          <p:nvPr/>
        </p:nvCxnSpPr>
        <p:spPr>
          <a:xfrm>
            <a:off x="1223356" y="3755824"/>
            <a:ext cx="7537" cy="564815"/>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7" name="Connecteur droit avec flèche 86">
            <a:extLst>
              <a:ext uri="{FF2B5EF4-FFF2-40B4-BE49-F238E27FC236}">
                <a16:creationId xmlns:a16="http://schemas.microsoft.com/office/drawing/2014/main" id="{3C6D7CC8-92C6-4AAA-9557-CDFEF6500AD6}"/>
              </a:ext>
            </a:extLst>
          </p:cNvPr>
          <p:cNvCxnSpPr>
            <a:cxnSpLocks/>
          </p:cNvCxnSpPr>
          <p:nvPr/>
        </p:nvCxnSpPr>
        <p:spPr>
          <a:xfrm>
            <a:off x="3382195" y="3775998"/>
            <a:ext cx="7537" cy="564815"/>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2" name="Légende : encadrée 21">
            <a:extLst>
              <a:ext uri="{FF2B5EF4-FFF2-40B4-BE49-F238E27FC236}">
                <a16:creationId xmlns:a16="http://schemas.microsoft.com/office/drawing/2014/main" id="{49C33BBB-78BF-781A-7403-07A5D6207BCA}"/>
              </a:ext>
            </a:extLst>
          </p:cNvPr>
          <p:cNvSpPr/>
          <p:nvPr/>
        </p:nvSpPr>
        <p:spPr>
          <a:xfrm>
            <a:off x="4551843" y="2309742"/>
            <a:ext cx="7241417" cy="1791740"/>
          </a:xfrm>
          <a:prstGeom prst="borderCallout1">
            <a:avLst>
              <a:gd name="adj1" fmla="val 50879"/>
              <a:gd name="adj2" fmla="val -894"/>
              <a:gd name="adj3" fmla="val 59475"/>
              <a:gd name="adj4" fmla="val -10130"/>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defRPr/>
            </a:pPr>
            <a:r>
              <a:rPr lang="en-US" sz="1200" dirty="0">
                <a:solidFill>
                  <a:schemeClr val="tx1"/>
                </a:solidFill>
                <a:cs typeface="Courier New" panose="02070309020205020404" pitchFamily="49" charset="0"/>
              </a:rPr>
              <a:t>On network isolation, by default, each node takes 100% of the traffic</a:t>
            </a:r>
          </a:p>
          <a:p>
            <a:pPr>
              <a:lnSpc>
                <a:spcPct val="150000"/>
              </a:lnSpc>
              <a:defRPr/>
            </a:pPr>
            <a:endParaRPr lang="en-US" sz="1200" dirty="0">
              <a:solidFill>
                <a:schemeClr val="tx1"/>
              </a:solidFill>
              <a:cs typeface="Courier New" panose="02070309020205020404" pitchFamily="49" charset="0"/>
            </a:endParaRPr>
          </a:p>
          <a:p>
            <a:pPr>
              <a:lnSpc>
                <a:spcPct val="150000"/>
              </a:lnSpc>
              <a:defRPr/>
            </a:pPr>
            <a:r>
              <a:rPr lang="en-US" sz="1200" dirty="0">
                <a:solidFill>
                  <a:schemeClr val="tx1"/>
                </a:solidFill>
                <a:cs typeface="Courier New" panose="02070309020205020404" pitchFamily="49" charset="0"/>
              </a:rPr>
              <a:t>Coherent if both nodes are in 2 datacenters: each datacenter is connected to its local node</a:t>
            </a:r>
          </a:p>
          <a:p>
            <a:pPr marL="171450" indent="-171450">
              <a:lnSpc>
                <a:spcPct val="150000"/>
              </a:lnSpc>
              <a:buFont typeface="Courier New" panose="02070309020205020404" pitchFamily="49" charset="0"/>
              <a:buChar char="o"/>
              <a:defRPr/>
            </a:pPr>
            <a:endParaRPr lang="en-US" sz="1200" dirty="0">
              <a:solidFill>
                <a:schemeClr val="tx1"/>
              </a:solidFill>
              <a:cs typeface="Courier New" panose="02070309020205020404" pitchFamily="49" charset="0"/>
            </a:endParaRPr>
          </a:p>
          <a:p>
            <a:pPr>
              <a:lnSpc>
                <a:spcPct val="150000"/>
              </a:lnSpc>
              <a:defRPr/>
            </a:pPr>
            <a:r>
              <a:rPr lang="en-US" sz="1200" dirty="0">
                <a:solidFill>
                  <a:schemeClr val="tx1"/>
                </a:solidFill>
                <a:cs typeface="Courier New" panose="02070309020205020404" pitchFamily="49" charset="0"/>
              </a:rPr>
              <a:t>To avoid both nodes taking 100% of the traffic, configure a second heartbeat</a:t>
            </a:r>
          </a:p>
        </p:txBody>
      </p:sp>
      <p:grpSp>
        <p:nvGrpSpPr>
          <p:cNvPr id="4" name="Groupe 3">
            <a:extLst>
              <a:ext uri="{FF2B5EF4-FFF2-40B4-BE49-F238E27FC236}">
                <a16:creationId xmlns:a16="http://schemas.microsoft.com/office/drawing/2014/main" id="{54F9B568-F8CA-7F82-2512-26EB383D6F71}"/>
              </a:ext>
            </a:extLst>
          </p:cNvPr>
          <p:cNvGrpSpPr/>
          <p:nvPr/>
        </p:nvGrpSpPr>
        <p:grpSpPr>
          <a:xfrm>
            <a:off x="897843" y="1770379"/>
            <a:ext cx="662576" cy="711834"/>
            <a:chOff x="382127" y="1134698"/>
            <a:chExt cx="662576" cy="711834"/>
          </a:xfrm>
        </p:grpSpPr>
        <p:grpSp>
          <p:nvGrpSpPr>
            <p:cNvPr id="5" name="Groupe 4">
              <a:extLst>
                <a:ext uri="{FF2B5EF4-FFF2-40B4-BE49-F238E27FC236}">
                  <a16:creationId xmlns:a16="http://schemas.microsoft.com/office/drawing/2014/main" id="{7F0ED349-C898-E9CE-3C2A-E67039D1968E}"/>
                </a:ext>
              </a:extLst>
            </p:cNvPr>
            <p:cNvGrpSpPr/>
            <p:nvPr/>
          </p:nvGrpSpPr>
          <p:grpSpPr>
            <a:xfrm>
              <a:off x="382127" y="1134698"/>
              <a:ext cx="662576" cy="711834"/>
              <a:chOff x="3605481" y="1185813"/>
              <a:chExt cx="662576" cy="711834"/>
            </a:xfrm>
          </p:grpSpPr>
          <p:sp>
            <p:nvSpPr>
              <p:cNvPr id="23" name="Rectangle 22">
                <a:extLst>
                  <a:ext uri="{FF2B5EF4-FFF2-40B4-BE49-F238E27FC236}">
                    <a16:creationId xmlns:a16="http://schemas.microsoft.com/office/drawing/2014/main" id="{56D9C2E7-3F0D-1309-986A-44AE33C8EED2}"/>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39" name="Rectangle 38">
                <a:extLst>
                  <a:ext uri="{FF2B5EF4-FFF2-40B4-BE49-F238E27FC236}">
                    <a16:creationId xmlns:a16="http://schemas.microsoft.com/office/drawing/2014/main" id="{DDB8299F-AA86-9820-811E-CD76E86D2341}"/>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UP</a:t>
                </a:r>
              </a:p>
            </p:txBody>
          </p:sp>
          <p:sp>
            <p:nvSpPr>
              <p:cNvPr id="40" name="Rectangle 39">
                <a:extLst>
                  <a:ext uri="{FF2B5EF4-FFF2-40B4-BE49-F238E27FC236}">
                    <a16:creationId xmlns:a16="http://schemas.microsoft.com/office/drawing/2014/main" id="{D71088D4-B518-CA81-0C5D-1F4054BF6CDA}"/>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latin typeface="Montserrat" panose="00000500000000000000" pitchFamily="2" charset="0"/>
                  </a:rPr>
                  <a:t>Ready</a:t>
                </a:r>
              </a:p>
            </p:txBody>
          </p:sp>
        </p:grpSp>
        <p:pic>
          <p:nvPicPr>
            <p:cNvPr id="7" name="Graphique 6">
              <a:extLst>
                <a:ext uri="{FF2B5EF4-FFF2-40B4-BE49-F238E27FC236}">
                  <a16:creationId xmlns:a16="http://schemas.microsoft.com/office/drawing/2014/main" id="{734C5197-C33B-A313-819B-C96E274DBCF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9588" y="1267388"/>
              <a:ext cx="457200" cy="457200"/>
            </a:xfrm>
            <a:prstGeom prst="rect">
              <a:avLst/>
            </a:prstGeom>
          </p:spPr>
        </p:pic>
      </p:grpSp>
      <p:grpSp>
        <p:nvGrpSpPr>
          <p:cNvPr id="54" name="Groupe 53">
            <a:extLst>
              <a:ext uri="{FF2B5EF4-FFF2-40B4-BE49-F238E27FC236}">
                <a16:creationId xmlns:a16="http://schemas.microsoft.com/office/drawing/2014/main" id="{A947DA85-4660-F698-7423-88B48F4ADC52}"/>
              </a:ext>
            </a:extLst>
          </p:cNvPr>
          <p:cNvGrpSpPr/>
          <p:nvPr/>
        </p:nvGrpSpPr>
        <p:grpSpPr>
          <a:xfrm>
            <a:off x="877774" y="3048708"/>
            <a:ext cx="662576" cy="711834"/>
            <a:chOff x="382127" y="1134698"/>
            <a:chExt cx="662576" cy="711834"/>
          </a:xfrm>
        </p:grpSpPr>
        <p:grpSp>
          <p:nvGrpSpPr>
            <p:cNvPr id="55" name="Groupe 54">
              <a:extLst>
                <a:ext uri="{FF2B5EF4-FFF2-40B4-BE49-F238E27FC236}">
                  <a16:creationId xmlns:a16="http://schemas.microsoft.com/office/drawing/2014/main" id="{8A636ED3-771E-657E-13BF-FDBAA3321B01}"/>
                </a:ext>
              </a:extLst>
            </p:cNvPr>
            <p:cNvGrpSpPr/>
            <p:nvPr/>
          </p:nvGrpSpPr>
          <p:grpSpPr>
            <a:xfrm>
              <a:off x="382127" y="1134698"/>
              <a:ext cx="662576" cy="711834"/>
              <a:chOff x="3605481" y="1185813"/>
              <a:chExt cx="662576" cy="711834"/>
            </a:xfrm>
          </p:grpSpPr>
          <p:sp>
            <p:nvSpPr>
              <p:cNvPr id="57" name="Rectangle 56">
                <a:extLst>
                  <a:ext uri="{FF2B5EF4-FFF2-40B4-BE49-F238E27FC236}">
                    <a16:creationId xmlns:a16="http://schemas.microsoft.com/office/drawing/2014/main" id="{59860B51-8209-0C4D-0966-BE9EC7929404}"/>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58" name="Rectangle 57">
                <a:extLst>
                  <a:ext uri="{FF2B5EF4-FFF2-40B4-BE49-F238E27FC236}">
                    <a16:creationId xmlns:a16="http://schemas.microsoft.com/office/drawing/2014/main" id="{F832B203-6AD8-2D55-376D-22221656CF14}"/>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UP</a:t>
                </a:r>
              </a:p>
            </p:txBody>
          </p:sp>
          <p:sp>
            <p:nvSpPr>
              <p:cNvPr id="59" name="Rectangle 58">
                <a:extLst>
                  <a:ext uri="{FF2B5EF4-FFF2-40B4-BE49-F238E27FC236}">
                    <a16:creationId xmlns:a16="http://schemas.microsoft.com/office/drawing/2014/main" id="{305F98C2-B13D-2456-9259-DAEF71B6F855}"/>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latin typeface="Montserrat" panose="00000500000000000000" pitchFamily="2" charset="0"/>
                  </a:rPr>
                  <a:t>Ready</a:t>
                </a:r>
              </a:p>
            </p:txBody>
          </p:sp>
        </p:grpSp>
        <p:pic>
          <p:nvPicPr>
            <p:cNvPr id="56" name="Graphique 55">
              <a:extLst>
                <a:ext uri="{FF2B5EF4-FFF2-40B4-BE49-F238E27FC236}">
                  <a16:creationId xmlns:a16="http://schemas.microsoft.com/office/drawing/2014/main" id="{A4DDF2D3-D223-A003-28E8-D49FA211CA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9588" y="1267388"/>
              <a:ext cx="457200" cy="457200"/>
            </a:xfrm>
            <a:prstGeom prst="rect">
              <a:avLst/>
            </a:prstGeom>
          </p:spPr>
        </p:pic>
      </p:grpSp>
      <p:grpSp>
        <p:nvGrpSpPr>
          <p:cNvPr id="60" name="Groupe 59">
            <a:extLst>
              <a:ext uri="{FF2B5EF4-FFF2-40B4-BE49-F238E27FC236}">
                <a16:creationId xmlns:a16="http://schemas.microsoft.com/office/drawing/2014/main" id="{91B96D0F-AD71-3F6F-FB0E-2F1F0B6E4BE8}"/>
              </a:ext>
            </a:extLst>
          </p:cNvPr>
          <p:cNvGrpSpPr/>
          <p:nvPr/>
        </p:nvGrpSpPr>
        <p:grpSpPr>
          <a:xfrm>
            <a:off x="877419" y="4327037"/>
            <a:ext cx="662576" cy="711834"/>
            <a:chOff x="382127" y="1134698"/>
            <a:chExt cx="662576" cy="711834"/>
          </a:xfrm>
        </p:grpSpPr>
        <p:grpSp>
          <p:nvGrpSpPr>
            <p:cNvPr id="61" name="Groupe 60">
              <a:extLst>
                <a:ext uri="{FF2B5EF4-FFF2-40B4-BE49-F238E27FC236}">
                  <a16:creationId xmlns:a16="http://schemas.microsoft.com/office/drawing/2014/main" id="{7FD51D90-FAAC-87E0-E704-774E2AFD2152}"/>
                </a:ext>
              </a:extLst>
            </p:cNvPr>
            <p:cNvGrpSpPr/>
            <p:nvPr/>
          </p:nvGrpSpPr>
          <p:grpSpPr>
            <a:xfrm>
              <a:off x="382127" y="1134698"/>
              <a:ext cx="662576" cy="711834"/>
              <a:chOff x="3605481" y="1185813"/>
              <a:chExt cx="662576" cy="711834"/>
            </a:xfrm>
          </p:grpSpPr>
          <p:sp>
            <p:nvSpPr>
              <p:cNvPr id="63" name="Rectangle 62">
                <a:extLst>
                  <a:ext uri="{FF2B5EF4-FFF2-40B4-BE49-F238E27FC236}">
                    <a16:creationId xmlns:a16="http://schemas.microsoft.com/office/drawing/2014/main" id="{B4551848-01C5-22CF-38FD-54E9D67DDD7A}"/>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64" name="Rectangle 63">
                <a:extLst>
                  <a:ext uri="{FF2B5EF4-FFF2-40B4-BE49-F238E27FC236}">
                    <a16:creationId xmlns:a16="http://schemas.microsoft.com/office/drawing/2014/main" id="{C154911F-B4B3-6530-7266-E6E3ECA7B620}"/>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UP</a:t>
                </a:r>
              </a:p>
            </p:txBody>
          </p:sp>
          <p:sp>
            <p:nvSpPr>
              <p:cNvPr id="65" name="Rectangle 64">
                <a:extLst>
                  <a:ext uri="{FF2B5EF4-FFF2-40B4-BE49-F238E27FC236}">
                    <a16:creationId xmlns:a16="http://schemas.microsoft.com/office/drawing/2014/main" id="{7F122F60-9A11-5F4D-6E61-298E48F852C0}"/>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latin typeface="Montserrat" panose="00000500000000000000" pitchFamily="2" charset="0"/>
                  </a:rPr>
                  <a:t>Ready</a:t>
                </a:r>
              </a:p>
            </p:txBody>
          </p:sp>
        </p:grpSp>
        <p:pic>
          <p:nvPicPr>
            <p:cNvPr id="62" name="Graphique 61">
              <a:extLst>
                <a:ext uri="{FF2B5EF4-FFF2-40B4-BE49-F238E27FC236}">
                  <a16:creationId xmlns:a16="http://schemas.microsoft.com/office/drawing/2014/main" id="{A0553AF1-1EA0-9530-CAF1-AB03431AA86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9588" y="1267388"/>
              <a:ext cx="457200" cy="457200"/>
            </a:xfrm>
            <a:prstGeom prst="rect">
              <a:avLst/>
            </a:prstGeom>
          </p:spPr>
        </p:pic>
      </p:grpSp>
      <p:grpSp>
        <p:nvGrpSpPr>
          <p:cNvPr id="66" name="Groupe 65">
            <a:extLst>
              <a:ext uri="{FF2B5EF4-FFF2-40B4-BE49-F238E27FC236}">
                <a16:creationId xmlns:a16="http://schemas.microsoft.com/office/drawing/2014/main" id="{6A4EC13C-7189-DBF5-26D7-9278A1CD5FAD}"/>
              </a:ext>
            </a:extLst>
          </p:cNvPr>
          <p:cNvGrpSpPr/>
          <p:nvPr/>
        </p:nvGrpSpPr>
        <p:grpSpPr>
          <a:xfrm>
            <a:off x="3048165" y="1754990"/>
            <a:ext cx="662576" cy="711834"/>
            <a:chOff x="382127" y="1134698"/>
            <a:chExt cx="662576" cy="711834"/>
          </a:xfrm>
        </p:grpSpPr>
        <p:grpSp>
          <p:nvGrpSpPr>
            <p:cNvPr id="67" name="Groupe 66">
              <a:extLst>
                <a:ext uri="{FF2B5EF4-FFF2-40B4-BE49-F238E27FC236}">
                  <a16:creationId xmlns:a16="http://schemas.microsoft.com/office/drawing/2014/main" id="{97949C54-5BFE-06CA-293D-978C0F66B81E}"/>
                </a:ext>
              </a:extLst>
            </p:cNvPr>
            <p:cNvGrpSpPr/>
            <p:nvPr/>
          </p:nvGrpSpPr>
          <p:grpSpPr>
            <a:xfrm>
              <a:off x="382127" y="1134698"/>
              <a:ext cx="662576" cy="711834"/>
              <a:chOff x="3605481" y="1185813"/>
              <a:chExt cx="662576" cy="711834"/>
            </a:xfrm>
          </p:grpSpPr>
          <p:sp>
            <p:nvSpPr>
              <p:cNvPr id="69" name="Rectangle 68">
                <a:extLst>
                  <a:ext uri="{FF2B5EF4-FFF2-40B4-BE49-F238E27FC236}">
                    <a16:creationId xmlns:a16="http://schemas.microsoft.com/office/drawing/2014/main" id="{49C89E60-37D8-467E-F1A2-EA572F41C099}"/>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70" name="Rectangle 69">
                <a:extLst>
                  <a:ext uri="{FF2B5EF4-FFF2-40B4-BE49-F238E27FC236}">
                    <a16:creationId xmlns:a16="http://schemas.microsoft.com/office/drawing/2014/main" id="{E0F5E17D-9472-33D4-5B78-4BCCD310A7EB}"/>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UP</a:t>
                </a:r>
              </a:p>
            </p:txBody>
          </p:sp>
          <p:sp>
            <p:nvSpPr>
              <p:cNvPr id="71" name="Rectangle 70">
                <a:extLst>
                  <a:ext uri="{FF2B5EF4-FFF2-40B4-BE49-F238E27FC236}">
                    <a16:creationId xmlns:a16="http://schemas.microsoft.com/office/drawing/2014/main" id="{12CA0E30-C040-A38D-FA42-043B8C785CD5}"/>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latin typeface="Montserrat" panose="00000500000000000000" pitchFamily="2" charset="0"/>
                  </a:rPr>
                  <a:t>Ready</a:t>
                </a:r>
              </a:p>
            </p:txBody>
          </p:sp>
        </p:grpSp>
        <p:pic>
          <p:nvPicPr>
            <p:cNvPr id="68" name="Graphique 67">
              <a:extLst>
                <a:ext uri="{FF2B5EF4-FFF2-40B4-BE49-F238E27FC236}">
                  <a16:creationId xmlns:a16="http://schemas.microsoft.com/office/drawing/2014/main" id="{6EDCD9A7-7091-3580-452F-F352E89FF6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9588" y="1267388"/>
              <a:ext cx="457200" cy="457200"/>
            </a:xfrm>
            <a:prstGeom prst="rect">
              <a:avLst/>
            </a:prstGeom>
          </p:spPr>
        </p:pic>
      </p:grpSp>
      <p:grpSp>
        <p:nvGrpSpPr>
          <p:cNvPr id="72" name="Groupe 71">
            <a:extLst>
              <a:ext uri="{FF2B5EF4-FFF2-40B4-BE49-F238E27FC236}">
                <a16:creationId xmlns:a16="http://schemas.microsoft.com/office/drawing/2014/main" id="{0D97B58A-AEEC-5A25-14A4-CDA4698D7498}"/>
              </a:ext>
            </a:extLst>
          </p:cNvPr>
          <p:cNvGrpSpPr/>
          <p:nvPr/>
        </p:nvGrpSpPr>
        <p:grpSpPr>
          <a:xfrm>
            <a:off x="3058444" y="3036821"/>
            <a:ext cx="662576" cy="711834"/>
            <a:chOff x="382127" y="1134698"/>
            <a:chExt cx="662576" cy="711834"/>
          </a:xfrm>
        </p:grpSpPr>
        <p:grpSp>
          <p:nvGrpSpPr>
            <p:cNvPr id="73" name="Groupe 72">
              <a:extLst>
                <a:ext uri="{FF2B5EF4-FFF2-40B4-BE49-F238E27FC236}">
                  <a16:creationId xmlns:a16="http://schemas.microsoft.com/office/drawing/2014/main" id="{6D68F17D-C822-E63F-79F9-7B61727EB435}"/>
                </a:ext>
              </a:extLst>
            </p:cNvPr>
            <p:cNvGrpSpPr/>
            <p:nvPr/>
          </p:nvGrpSpPr>
          <p:grpSpPr>
            <a:xfrm>
              <a:off x="382127" y="1134698"/>
              <a:ext cx="662576" cy="711834"/>
              <a:chOff x="3605481" y="1185813"/>
              <a:chExt cx="662576" cy="711834"/>
            </a:xfrm>
          </p:grpSpPr>
          <p:sp>
            <p:nvSpPr>
              <p:cNvPr id="75" name="Rectangle 74">
                <a:extLst>
                  <a:ext uri="{FF2B5EF4-FFF2-40B4-BE49-F238E27FC236}">
                    <a16:creationId xmlns:a16="http://schemas.microsoft.com/office/drawing/2014/main" id="{64F1E8BF-3247-FB3C-A500-9890A6F1A79A}"/>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82" name="Rectangle 81">
                <a:extLst>
                  <a:ext uri="{FF2B5EF4-FFF2-40B4-BE49-F238E27FC236}">
                    <a16:creationId xmlns:a16="http://schemas.microsoft.com/office/drawing/2014/main" id="{FEB9861C-9839-BA09-63C3-A8C865E81EE6}"/>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UP</a:t>
                </a:r>
              </a:p>
            </p:txBody>
          </p:sp>
          <p:sp>
            <p:nvSpPr>
              <p:cNvPr id="83" name="Rectangle 82">
                <a:extLst>
                  <a:ext uri="{FF2B5EF4-FFF2-40B4-BE49-F238E27FC236}">
                    <a16:creationId xmlns:a16="http://schemas.microsoft.com/office/drawing/2014/main" id="{C981874C-3B71-FBBC-94CB-3AC444711DB1}"/>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latin typeface="Montserrat" panose="00000500000000000000" pitchFamily="2" charset="0"/>
                  </a:rPr>
                  <a:t>Ready</a:t>
                </a:r>
              </a:p>
            </p:txBody>
          </p:sp>
        </p:grpSp>
        <p:pic>
          <p:nvPicPr>
            <p:cNvPr id="74" name="Graphique 73">
              <a:extLst>
                <a:ext uri="{FF2B5EF4-FFF2-40B4-BE49-F238E27FC236}">
                  <a16:creationId xmlns:a16="http://schemas.microsoft.com/office/drawing/2014/main" id="{6AEB8F1C-C222-9691-99BE-69E8B83DD78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9588" y="1267388"/>
              <a:ext cx="457200" cy="457200"/>
            </a:xfrm>
            <a:prstGeom prst="rect">
              <a:avLst/>
            </a:prstGeom>
          </p:spPr>
        </p:pic>
      </p:grpSp>
      <p:grpSp>
        <p:nvGrpSpPr>
          <p:cNvPr id="84" name="Groupe 83">
            <a:extLst>
              <a:ext uri="{FF2B5EF4-FFF2-40B4-BE49-F238E27FC236}">
                <a16:creationId xmlns:a16="http://schemas.microsoft.com/office/drawing/2014/main" id="{36E815B9-61C6-E5AC-957B-D79C8B8A8813}"/>
              </a:ext>
            </a:extLst>
          </p:cNvPr>
          <p:cNvGrpSpPr/>
          <p:nvPr/>
        </p:nvGrpSpPr>
        <p:grpSpPr>
          <a:xfrm>
            <a:off x="3048165" y="4348818"/>
            <a:ext cx="662576" cy="711834"/>
            <a:chOff x="382127" y="1134698"/>
            <a:chExt cx="662576" cy="711834"/>
          </a:xfrm>
        </p:grpSpPr>
        <p:grpSp>
          <p:nvGrpSpPr>
            <p:cNvPr id="88" name="Groupe 87">
              <a:extLst>
                <a:ext uri="{FF2B5EF4-FFF2-40B4-BE49-F238E27FC236}">
                  <a16:creationId xmlns:a16="http://schemas.microsoft.com/office/drawing/2014/main" id="{36E2822C-8687-A2C1-39FE-3314C1255AB9}"/>
                </a:ext>
              </a:extLst>
            </p:cNvPr>
            <p:cNvGrpSpPr/>
            <p:nvPr/>
          </p:nvGrpSpPr>
          <p:grpSpPr>
            <a:xfrm>
              <a:off x="382127" y="1134698"/>
              <a:ext cx="662576" cy="711834"/>
              <a:chOff x="3605481" y="1185813"/>
              <a:chExt cx="662576" cy="711834"/>
            </a:xfrm>
          </p:grpSpPr>
          <p:sp>
            <p:nvSpPr>
              <p:cNvPr id="90" name="Rectangle 89">
                <a:extLst>
                  <a:ext uri="{FF2B5EF4-FFF2-40B4-BE49-F238E27FC236}">
                    <a16:creationId xmlns:a16="http://schemas.microsoft.com/office/drawing/2014/main" id="{CDC0CB67-BF1C-E2EF-BBF5-BE09AF25188B}"/>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91" name="Rectangle 90">
                <a:extLst>
                  <a:ext uri="{FF2B5EF4-FFF2-40B4-BE49-F238E27FC236}">
                    <a16:creationId xmlns:a16="http://schemas.microsoft.com/office/drawing/2014/main" id="{47CACCB5-B489-16FC-0F81-BF5EDD873B8D}"/>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UP</a:t>
                </a:r>
              </a:p>
            </p:txBody>
          </p:sp>
          <p:sp>
            <p:nvSpPr>
              <p:cNvPr id="92" name="Rectangle 91">
                <a:extLst>
                  <a:ext uri="{FF2B5EF4-FFF2-40B4-BE49-F238E27FC236}">
                    <a16:creationId xmlns:a16="http://schemas.microsoft.com/office/drawing/2014/main" id="{6A427023-8A4E-983B-5AC5-CED8C18B85E8}"/>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latin typeface="Montserrat" panose="00000500000000000000" pitchFamily="2" charset="0"/>
                  </a:rPr>
                  <a:t>Ready</a:t>
                </a:r>
              </a:p>
            </p:txBody>
          </p:sp>
        </p:grpSp>
        <p:pic>
          <p:nvPicPr>
            <p:cNvPr id="89" name="Graphique 88">
              <a:extLst>
                <a:ext uri="{FF2B5EF4-FFF2-40B4-BE49-F238E27FC236}">
                  <a16:creationId xmlns:a16="http://schemas.microsoft.com/office/drawing/2014/main" id="{A386158F-79A9-74CB-1D06-4B6D98C6627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9588" y="1267388"/>
              <a:ext cx="457200" cy="457200"/>
            </a:xfrm>
            <a:prstGeom prst="rect">
              <a:avLst/>
            </a:prstGeom>
          </p:spPr>
        </p:pic>
      </p:grpSp>
      <p:pic>
        <p:nvPicPr>
          <p:cNvPr id="10" name="farm-22">
            <a:hlinkClick r:id="" action="ppaction://media"/>
            <a:extLst>
              <a:ext uri="{FF2B5EF4-FFF2-40B4-BE49-F238E27FC236}">
                <a16:creationId xmlns:a16="http://schemas.microsoft.com/office/drawing/2014/main" id="{3D1C96A3-229B-7D50-8C01-63B584A2E1B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416448" y="6317883"/>
            <a:ext cx="487363" cy="487363"/>
          </a:xfrm>
          <a:prstGeom prst="rect">
            <a:avLst/>
          </a:prstGeom>
        </p:spPr>
      </p:pic>
    </p:spTree>
    <p:extLst>
      <p:ext uri="{BB962C8B-B14F-4D97-AF65-F5344CB8AC3E}">
        <p14:creationId xmlns:p14="http://schemas.microsoft.com/office/powerpoint/2010/main" val="1984779653"/>
      </p:ext>
    </p:extLst>
  </p:cSld>
  <p:clrMapOvr>
    <a:masterClrMapping/>
  </p:clrMapOvr>
  <mc:AlternateContent xmlns:mc="http://schemas.openxmlformats.org/markup-compatibility/2006" xmlns:p14="http://schemas.microsoft.com/office/powerpoint/2010/main">
    <mc:Choice Requires="p14">
      <p:transition spd="slow" p14:dur="2000" advClick="0" advTm="46000"/>
    </mc:Choice>
    <mc:Fallback xmlns="">
      <p:transition spd="slow" advClick="0" advTm="4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75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a:extLst>
              <a:ext uri="{FF2B5EF4-FFF2-40B4-BE49-F238E27FC236}">
                <a16:creationId xmlns:a16="http://schemas.microsoft.com/office/drawing/2014/main" id="{3F90B7EC-9FE4-4C88-84C9-A38D71F7F9B2}"/>
              </a:ext>
            </a:extLst>
          </p:cNvPr>
          <p:cNvSpPr>
            <a:spLocks noGrp="1"/>
          </p:cNvSpPr>
          <p:nvPr>
            <p:ph type="title"/>
          </p:nvPr>
        </p:nvSpPr>
        <p:spPr/>
        <p:txBody>
          <a:bodyPr/>
          <a:lstStyle/>
          <a:p>
            <a:r>
              <a:rPr lang="fr-FR" dirty="0"/>
              <a:t>Restart on node1</a:t>
            </a:r>
          </a:p>
        </p:txBody>
      </p:sp>
      <p:sp>
        <p:nvSpPr>
          <p:cNvPr id="12" name="Espace réservé du texte 11">
            <a:extLst>
              <a:ext uri="{FF2B5EF4-FFF2-40B4-BE49-F238E27FC236}">
                <a16:creationId xmlns:a16="http://schemas.microsoft.com/office/drawing/2014/main" id="{CE8AB66C-E6EC-4A0A-89BE-4CDCC525453D}"/>
              </a:ext>
            </a:extLst>
          </p:cNvPr>
          <p:cNvSpPr>
            <a:spLocks noGrp="1"/>
          </p:cNvSpPr>
          <p:nvPr>
            <p:ph type="body" sz="quarter" idx="10"/>
          </p:nvPr>
        </p:nvSpPr>
        <p:spPr/>
        <p:txBody>
          <a:bodyPr/>
          <a:lstStyle/>
          <a:p>
            <a:r>
              <a:rPr lang="fr-FR" dirty="0"/>
              <a:t>Application stops </a:t>
            </a:r>
            <a:r>
              <a:rPr lang="fr-FR" dirty="0" err="1"/>
              <a:t>then</a:t>
            </a:r>
            <a:r>
              <a:rPr lang="fr-FR" dirty="0"/>
              <a:t> starts</a:t>
            </a:r>
          </a:p>
        </p:txBody>
      </p:sp>
      <p:graphicFrame>
        <p:nvGraphicFramePr>
          <p:cNvPr id="18" name="Tableau 18">
            <a:extLst>
              <a:ext uri="{FF2B5EF4-FFF2-40B4-BE49-F238E27FC236}">
                <a16:creationId xmlns:a16="http://schemas.microsoft.com/office/drawing/2014/main" id="{1C47B3DC-E086-4BCD-A6A5-1974AA39FA47}"/>
              </a:ext>
            </a:extLst>
          </p:cNvPr>
          <p:cNvGraphicFramePr>
            <a:graphicFrameLocks noGrp="1"/>
          </p:cNvGraphicFramePr>
          <p:nvPr/>
        </p:nvGraphicFramePr>
        <p:xfrm>
          <a:off x="5632266" y="2119265"/>
          <a:ext cx="5787027" cy="1305221"/>
        </p:xfrm>
        <a:graphic>
          <a:graphicData uri="http://schemas.openxmlformats.org/drawingml/2006/table">
            <a:tbl>
              <a:tblPr firstRow="1" bandRow="1">
                <a:tableStyleId>{5940675A-B579-460E-94D1-54222C63F5DA}</a:tableStyleId>
              </a:tblPr>
              <a:tblGrid>
                <a:gridCol w="1189628">
                  <a:extLst>
                    <a:ext uri="{9D8B030D-6E8A-4147-A177-3AD203B41FA5}">
                      <a16:colId xmlns:a16="http://schemas.microsoft.com/office/drawing/2014/main" val="3395090101"/>
                    </a:ext>
                  </a:extLst>
                </a:gridCol>
                <a:gridCol w="4597399">
                  <a:extLst>
                    <a:ext uri="{9D8B030D-6E8A-4147-A177-3AD203B41FA5}">
                      <a16:colId xmlns:a16="http://schemas.microsoft.com/office/drawing/2014/main" val="3668701919"/>
                    </a:ext>
                  </a:extLst>
                </a:gridCol>
              </a:tblGrid>
              <a:tr h="1305221">
                <a:tc>
                  <a:txBody>
                    <a:bodyPr/>
                    <a:lstStyle/>
                    <a:p>
                      <a:r>
                        <a:rPr lang="fr-FR" sz="1200" dirty="0">
                          <a:solidFill>
                            <a:schemeClr val="accent4"/>
                          </a:solidFill>
                        </a:rPr>
                        <a:t>restart</a:t>
                      </a:r>
                    </a:p>
                  </a:txBody>
                  <a:tcPr marL="121920" marR="121920" marT="60960" marB="60960" anchor="ctr">
                    <a:lnL w="1270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1527175" rtl="0" eaLnBrk="0" fontAlgn="auto" latinLnBrk="0" hangingPunct="0">
                        <a:lnSpc>
                          <a:spcPct val="150000"/>
                        </a:lnSpc>
                        <a:spcBef>
                          <a:spcPts val="0"/>
                        </a:spcBef>
                        <a:spcAft>
                          <a:spcPts val="0"/>
                        </a:spcAft>
                        <a:buClrTx/>
                        <a:buSzTx/>
                        <a:buFontTx/>
                        <a:buNone/>
                        <a:tabLst>
                          <a:tab pos="1081088" algn="l"/>
                        </a:tabLst>
                        <a:defRPr/>
                      </a:pPr>
                      <a:r>
                        <a:rPr lang="en-US" sz="1200" b="0" i="0" baseline="0" dirty="0">
                          <a:latin typeface="+mn-lt"/>
                          <a:cs typeface="Courier New" pitchFamily="49" charset="0"/>
                        </a:rPr>
                        <a:t>restart by an administrator or by a checker</a:t>
                      </a:r>
                      <a:endParaRPr lang="en-US" sz="1200" b="0" i="0" baseline="0" dirty="0">
                        <a:latin typeface="Courier New" pitchFamily="49" charset="0"/>
                        <a:cs typeface="Courier New" pitchFamily="49" charset="0"/>
                      </a:endParaRPr>
                    </a:p>
                  </a:txBody>
                  <a:tcPr marL="121920" marR="121920" marT="60960" marB="60960" anchor="ctr">
                    <a:lnL w="635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8794201"/>
                  </a:ext>
                </a:extLst>
              </a:tr>
            </a:tbl>
          </a:graphicData>
        </a:graphic>
      </p:graphicFrame>
      <p:sp>
        <p:nvSpPr>
          <p:cNvPr id="68" name="ZoneTexte 67">
            <a:extLst>
              <a:ext uri="{FF2B5EF4-FFF2-40B4-BE49-F238E27FC236}">
                <a16:creationId xmlns:a16="http://schemas.microsoft.com/office/drawing/2014/main" id="{FEC0549D-252D-44A5-96A9-1AD704696766}"/>
              </a:ext>
            </a:extLst>
          </p:cNvPr>
          <p:cNvSpPr txBox="1"/>
          <p:nvPr/>
        </p:nvSpPr>
        <p:spPr>
          <a:xfrm>
            <a:off x="2149350" y="1699923"/>
            <a:ext cx="923703" cy="297454"/>
          </a:xfrm>
          <a:prstGeom prst="rect">
            <a:avLst/>
          </a:prstGeom>
          <a:noFill/>
        </p:spPr>
        <p:txBody>
          <a:bodyPr wrap="square" rtlCol="0">
            <a:spAutoFit/>
          </a:bodyPr>
          <a:lstStyle/>
          <a:p>
            <a:r>
              <a:rPr lang="fr-FR" sz="1333" dirty="0">
                <a:solidFill>
                  <a:schemeClr val="accent4"/>
                </a:solidFill>
                <a:cs typeface="Courier New" panose="02070309020205020404" pitchFamily="49" charset="0"/>
              </a:rPr>
              <a:t>restart</a:t>
            </a:r>
          </a:p>
        </p:txBody>
      </p:sp>
      <p:sp>
        <p:nvSpPr>
          <p:cNvPr id="42" name="ZoneTexte 41">
            <a:extLst>
              <a:ext uri="{FF2B5EF4-FFF2-40B4-BE49-F238E27FC236}">
                <a16:creationId xmlns:a16="http://schemas.microsoft.com/office/drawing/2014/main" id="{6B20A5E3-32F6-41F0-95F1-EBD41243D6CE}"/>
              </a:ext>
            </a:extLst>
          </p:cNvPr>
          <p:cNvSpPr txBox="1"/>
          <p:nvPr/>
        </p:nvSpPr>
        <p:spPr>
          <a:xfrm>
            <a:off x="3527088" y="2375172"/>
            <a:ext cx="1011815" cy="276999"/>
          </a:xfrm>
          <a:prstGeom prst="rect">
            <a:avLst/>
          </a:prstGeom>
          <a:noFill/>
        </p:spPr>
        <p:txBody>
          <a:bodyPr wrap="none" rtlCol="0">
            <a:spAutoFit/>
          </a:bodyPr>
          <a:lstStyle/>
          <a:p>
            <a:r>
              <a:rPr lang="fr-FR" sz="1200" dirty="0" err="1">
                <a:solidFill>
                  <a:schemeClr val="accent1"/>
                </a:solidFill>
                <a:cs typeface="Courier New" panose="02070309020205020404" pitchFamily="49" charset="0"/>
              </a:rPr>
              <a:t>stop_both</a:t>
            </a:r>
            <a:endParaRPr lang="fr-FR" sz="1200" dirty="0">
              <a:solidFill>
                <a:schemeClr val="accent1"/>
              </a:solidFill>
              <a:cs typeface="Courier New" panose="02070309020205020404" pitchFamily="49" charset="0"/>
            </a:endParaRPr>
          </a:p>
        </p:txBody>
      </p:sp>
      <p:sp>
        <p:nvSpPr>
          <p:cNvPr id="43" name="ZoneTexte 42">
            <a:extLst>
              <a:ext uri="{FF2B5EF4-FFF2-40B4-BE49-F238E27FC236}">
                <a16:creationId xmlns:a16="http://schemas.microsoft.com/office/drawing/2014/main" id="{FFF2E830-4F51-467F-8942-D3B696F2900A}"/>
              </a:ext>
            </a:extLst>
          </p:cNvPr>
          <p:cNvSpPr txBox="1"/>
          <p:nvPr/>
        </p:nvSpPr>
        <p:spPr>
          <a:xfrm>
            <a:off x="3530156" y="3385189"/>
            <a:ext cx="1021433" cy="276999"/>
          </a:xfrm>
          <a:prstGeom prst="rect">
            <a:avLst/>
          </a:prstGeom>
          <a:noFill/>
        </p:spPr>
        <p:txBody>
          <a:bodyPr wrap="none" rtlCol="0">
            <a:spAutoFit/>
          </a:bodyPr>
          <a:lstStyle/>
          <a:p>
            <a:r>
              <a:rPr lang="fr-FR" sz="1200" dirty="0" err="1">
                <a:solidFill>
                  <a:schemeClr val="accent1"/>
                </a:solidFill>
                <a:cs typeface="Courier New" panose="02070309020205020404" pitchFamily="49" charset="0"/>
              </a:rPr>
              <a:t>start_both</a:t>
            </a:r>
            <a:endParaRPr lang="fr-FR" sz="1200" dirty="0">
              <a:solidFill>
                <a:schemeClr val="accent1"/>
              </a:solidFill>
              <a:cs typeface="Courier New" panose="02070309020205020404" pitchFamily="49" charset="0"/>
            </a:endParaRPr>
          </a:p>
        </p:txBody>
      </p:sp>
      <p:sp>
        <p:nvSpPr>
          <p:cNvPr id="44" name="Légende : encadrée 43">
            <a:extLst>
              <a:ext uri="{FF2B5EF4-FFF2-40B4-BE49-F238E27FC236}">
                <a16:creationId xmlns:a16="http://schemas.microsoft.com/office/drawing/2014/main" id="{05A39F72-1DD5-46BB-9B52-20385C02E7AF}"/>
              </a:ext>
            </a:extLst>
          </p:cNvPr>
          <p:cNvSpPr/>
          <p:nvPr/>
        </p:nvSpPr>
        <p:spPr>
          <a:xfrm>
            <a:off x="4012424" y="4784815"/>
            <a:ext cx="2858894" cy="503849"/>
          </a:xfrm>
          <a:prstGeom prst="borderCallout1">
            <a:avLst>
              <a:gd name="adj1" fmla="val -15733"/>
              <a:gd name="adj2" fmla="val 17553"/>
              <a:gd name="adj3" fmla="val -84798"/>
              <a:gd name="adj4" fmla="val 1913"/>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r>
              <a:rPr lang="fr-FR" sz="1200" dirty="0">
                <a:solidFill>
                  <a:schemeClr val="tx1"/>
                </a:solidFill>
                <a:cs typeface="Courier New" panose="02070309020205020404" pitchFamily="49" charset="0"/>
              </a:rPr>
              <a:t>Application </a:t>
            </a:r>
            <a:r>
              <a:rPr lang="fr-FR" sz="1200" dirty="0" err="1">
                <a:solidFill>
                  <a:schemeClr val="tx1"/>
                </a:solidFill>
                <a:cs typeface="Courier New" panose="02070309020205020404" pitchFamily="49" charset="0"/>
              </a:rPr>
              <a:t>is</a:t>
            </a:r>
            <a:r>
              <a:rPr lang="fr-FR" sz="1200" dirty="0">
                <a:solidFill>
                  <a:schemeClr val="tx1"/>
                </a:solidFill>
                <a:cs typeface="Courier New" panose="02070309020205020404" pitchFamily="49" charset="0"/>
              </a:rPr>
              <a:t> </a:t>
            </a:r>
            <a:r>
              <a:rPr lang="fr-FR" sz="1200" dirty="0" err="1">
                <a:solidFill>
                  <a:schemeClr val="tx1"/>
                </a:solidFill>
                <a:cs typeface="Courier New" panose="02070309020205020404" pitchFamily="49" charset="0"/>
              </a:rPr>
              <a:t>restarted</a:t>
            </a:r>
            <a:r>
              <a:rPr lang="fr-FR" sz="1200" dirty="0">
                <a:solidFill>
                  <a:schemeClr val="tx1"/>
                </a:solidFill>
                <a:cs typeface="Courier New" panose="02070309020205020404" pitchFamily="49" charset="0"/>
              </a:rPr>
              <a:t> on node1</a:t>
            </a:r>
          </a:p>
        </p:txBody>
      </p:sp>
      <p:cxnSp>
        <p:nvCxnSpPr>
          <p:cNvPr id="109" name="Connecteur droit avec flèche 108">
            <a:extLst>
              <a:ext uri="{FF2B5EF4-FFF2-40B4-BE49-F238E27FC236}">
                <a16:creationId xmlns:a16="http://schemas.microsoft.com/office/drawing/2014/main" id="{B1DDC18C-B1E3-4C89-B156-AA3EDBA2CE29}"/>
              </a:ext>
            </a:extLst>
          </p:cNvPr>
          <p:cNvCxnSpPr/>
          <p:nvPr/>
        </p:nvCxnSpPr>
        <p:spPr>
          <a:xfrm>
            <a:off x="5769398" y="2947981"/>
            <a:ext cx="752015" cy="0"/>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Connecteur droit avec flèche 109">
            <a:extLst>
              <a:ext uri="{FF2B5EF4-FFF2-40B4-BE49-F238E27FC236}">
                <a16:creationId xmlns:a16="http://schemas.microsoft.com/office/drawing/2014/main" id="{F1482282-F142-4D51-9E6E-9A72C59B310D}"/>
              </a:ext>
            </a:extLst>
          </p:cNvPr>
          <p:cNvCxnSpPr/>
          <p:nvPr/>
        </p:nvCxnSpPr>
        <p:spPr>
          <a:xfrm>
            <a:off x="1995856" y="2025805"/>
            <a:ext cx="1056000" cy="0"/>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13" name="ZoneTexte 112">
            <a:extLst>
              <a:ext uri="{FF2B5EF4-FFF2-40B4-BE49-F238E27FC236}">
                <a16:creationId xmlns:a16="http://schemas.microsoft.com/office/drawing/2014/main" id="{DE1F59E0-B91A-4EEF-8EF8-835BAD990331}"/>
              </a:ext>
            </a:extLst>
          </p:cNvPr>
          <p:cNvSpPr txBox="1"/>
          <p:nvPr/>
        </p:nvSpPr>
        <p:spPr>
          <a:xfrm>
            <a:off x="3081687" y="1399212"/>
            <a:ext cx="660758" cy="297454"/>
          </a:xfrm>
          <a:prstGeom prst="rect">
            <a:avLst/>
          </a:prstGeom>
          <a:noFill/>
        </p:spPr>
        <p:txBody>
          <a:bodyPr wrap="none" rtlCol="0">
            <a:spAutoFit/>
          </a:bodyPr>
          <a:lstStyle/>
          <a:p>
            <a:r>
              <a:rPr lang="fr-FR" sz="1333" b="1" dirty="0">
                <a:cs typeface="Courier New" panose="02070309020205020404" pitchFamily="49" charset="0"/>
              </a:rPr>
              <a:t>node1</a:t>
            </a:r>
            <a:endParaRPr lang="fr-FR" sz="1333" b="1" dirty="0">
              <a:solidFill>
                <a:schemeClr val="accent4"/>
              </a:solidFill>
              <a:cs typeface="Courier New" panose="02070309020205020404" pitchFamily="49" charset="0"/>
            </a:endParaRPr>
          </a:p>
        </p:txBody>
      </p:sp>
      <p:cxnSp>
        <p:nvCxnSpPr>
          <p:cNvPr id="74" name="Connecteur droit avec flèche 73">
            <a:extLst>
              <a:ext uri="{FF2B5EF4-FFF2-40B4-BE49-F238E27FC236}">
                <a16:creationId xmlns:a16="http://schemas.microsoft.com/office/drawing/2014/main" id="{7B26C4B2-8E9F-4010-AEEF-AA1A90A050AD}"/>
              </a:ext>
            </a:extLst>
          </p:cNvPr>
          <p:cNvCxnSpPr/>
          <p:nvPr/>
        </p:nvCxnSpPr>
        <p:spPr>
          <a:xfrm>
            <a:off x="3383640" y="2425875"/>
            <a:ext cx="0" cy="2777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46A91E21-69AC-4E89-B9A8-CE15AB431C68}"/>
              </a:ext>
            </a:extLst>
          </p:cNvPr>
          <p:cNvCxnSpPr/>
          <p:nvPr/>
        </p:nvCxnSpPr>
        <p:spPr>
          <a:xfrm>
            <a:off x="3391317" y="3410645"/>
            <a:ext cx="0" cy="2777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e 2">
            <a:extLst>
              <a:ext uri="{FF2B5EF4-FFF2-40B4-BE49-F238E27FC236}">
                <a16:creationId xmlns:a16="http://schemas.microsoft.com/office/drawing/2014/main" id="{06EF8D05-9F6F-356A-3B10-C47E8B24E805}"/>
              </a:ext>
            </a:extLst>
          </p:cNvPr>
          <p:cNvGrpSpPr/>
          <p:nvPr/>
        </p:nvGrpSpPr>
        <p:grpSpPr>
          <a:xfrm>
            <a:off x="3069224" y="1686916"/>
            <a:ext cx="662576" cy="711834"/>
            <a:chOff x="382127" y="1134698"/>
            <a:chExt cx="662576" cy="711834"/>
          </a:xfrm>
        </p:grpSpPr>
        <p:grpSp>
          <p:nvGrpSpPr>
            <p:cNvPr id="4" name="Groupe 3">
              <a:extLst>
                <a:ext uri="{FF2B5EF4-FFF2-40B4-BE49-F238E27FC236}">
                  <a16:creationId xmlns:a16="http://schemas.microsoft.com/office/drawing/2014/main" id="{C75BDBE9-AF8C-4E22-69DA-8C6B8816E7E6}"/>
                </a:ext>
              </a:extLst>
            </p:cNvPr>
            <p:cNvGrpSpPr/>
            <p:nvPr/>
          </p:nvGrpSpPr>
          <p:grpSpPr>
            <a:xfrm>
              <a:off x="382127" y="1134698"/>
              <a:ext cx="662576" cy="711834"/>
              <a:chOff x="3605481" y="1185813"/>
              <a:chExt cx="662576" cy="711834"/>
            </a:xfrm>
          </p:grpSpPr>
          <p:sp>
            <p:nvSpPr>
              <p:cNvPr id="6" name="Rectangle 5">
                <a:extLst>
                  <a:ext uri="{FF2B5EF4-FFF2-40B4-BE49-F238E27FC236}">
                    <a16:creationId xmlns:a16="http://schemas.microsoft.com/office/drawing/2014/main" id="{8B2FE2AB-2243-120F-D220-47FC53BD9068}"/>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7" name="Rectangle 6">
                <a:extLst>
                  <a:ext uri="{FF2B5EF4-FFF2-40B4-BE49-F238E27FC236}">
                    <a16:creationId xmlns:a16="http://schemas.microsoft.com/office/drawing/2014/main" id="{31077CBD-BEAC-348B-5E38-FA7B6905CB5F}"/>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UP</a:t>
                </a:r>
              </a:p>
            </p:txBody>
          </p:sp>
          <p:sp>
            <p:nvSpPr>
              <p:cNvPr id="8" name="Rectangle 7">
                <a:extLst>
                  <a:ext uri="{FF2B5EF4-FFF2-40B4-BE49-F238E27FC236}">
                    <a16:creationId xmlns:a16="http://schemas.microsoft.com/office/drawing/2014/main" id="{0E604EF5-72EE-8EDB-68D5-9A15DFA3C591}"/>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latin typeface="Montserrat" panose="00000500000000000000" pitchFamily="2" charset="0"/>
                  </a:rPr>
                  <a:t>Ready</a:t>
                </a:r>
              </a:p>
            </p:txBody>
          </p:sp>
        </p:grpSp>
        <p:pic>
          <p:nvPicPr>
            <p:cNvPr id="5" name="Graphique 4">
              <a:extLst>
                <a:ext uri="{FF2B5EF4-FFF2-40B4-BE49-F238E27FC236}">
                  <a16:creationId xmlns:a16="http://schemas.microsoft.com/office/drawing/2014/main" id="{56663860-8938-4D08-C510-0FCAB71ADF6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9588" y="1267388"/>
              <a:ext cx="457200" cy="457200"/>
            </a:xfrm>
            <a:prstGeom prst="rect">
              <a:avLst/>
            </a:prstGeom>
          </p:spPr>
        </p:pic>
      </p:grpSp>
      <p:grpSp>
        <p:nvGrpSpPr>
          <p:cNvPr id="9" name="Groupe 8">
            <a:extLst>
              <a:ext uri="{FF2B5EF4-FFF2-40B4-BE49-F238E27FC236}">
                <a16:creationId xmlns:a16="http://schemas.microsoft.com/office/drawing/2014/main" id="{CDFB58B9-B941-D205-DE99-BCCDEA436E47}"/>
              </a:ext>
            </a:extLst>
          </p:cNvPr>
          <p:cNvGrpSpPr/>
          <p:nvPr/>
        </p:nvGrpSpPr>
        <p:grpSpPr>
          <a:xfrm>
            <a:off x="3073441" y="3682780"/>
            <a:ext cx="662576" cy="711834"/>
            <a:chOff x="382127" y="1134698"/>
            <a:chExt cx="662576" cy="711834"/>
          </a:xfrm>
        </p:grpSpPr>
        <p:grpSp>
          <p:nvGrpSpPr>
            <p:cNvPr id="10" name="Groupe 9">
              <a:extLst>
                <a:ext uri="{FF2B5EF4-FFF2-40B4-BE49-F238E27FC236}">
                  <a16:creationId xmlns:a16="http://schemas.microsoft.com/office/drawing/2014/main" id="{62B08186-188C-0416-E54E-F8CE558E9014}"/>
                </a:ext>
              </a:extLst>
            </p:cNvPr>
            <p:cNvGrpSpPr/>
            <p:nvPr/>
          </p:nvGrpSpPr>
          <p:grpSpPr>
            <a:xfrm>
              <a:off x="382127" y="1134698"/>
              <a:ext cx="662576" cy="711834"/>
              <a:chOff x="3605481" y="1185813"/>
              <a:chExt cx="662576" cy="711834"/>
            </a:xfrm>
          </p:grpSpPr>
          <p:sp>
            <p:nvSpPr>
              <p:cNvPr id="14" name="Rectangle 13">
                <a:extLst>
                  <a:ext uri="{FF2B5EF4-FFF2-40B4-BE49-F238E27FC236}">
                    <a16:creationId xmlns:a16="http://schemas.microsoft.com/office/drawing/2014/main" id="{A2A02BED-A01E-2003-5672-966D6C3FF2E8}"/>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15" name="Rectangle 14">
                <a:extLst>
                  <a:ext uri="{FF2B5EF4-FFF2-40B4-BE49-F238E27FC236}">
                    <a16:creationId xmlns:a16="http://schemas.microsoft.com/office/drawing/2014/main" id="{A56EF9B5-061B-4853-4C6E-91481365B50B}"/>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UP</a:t>
                </a:r>
              </a:p>
            </p:txBody>
          </p:sp>
          <p:sp>
            <p:nvSpPr>
              <p:cNvPr id="16" name="Rectangle 15">
                <a:extLst>
                  <a:ext uri="{FF2B5EF4-FFF2-40B4-BE49-F238E27FC236}">
                    <a16:creationId xmlns:a16="http://schemas.microsoft.com/office/drawing/2014/main" id="{CB5290D5-07A6-393A-F0F6-1F8DD3CC5AE7}"/>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latin typeface="Montserrat" panose="00000500000000000000" pitchFamily="2" charset="0"/>
                  </a:rPr>
                  <a:t>Ready</a:t>
                </a:r>
              </a:p>
            </p:txBody>
          </p:sp>
        </p:grpSp>
        <p:pic>
          <p:nvPicPr>
            <p:cNvPr id="13" name="Graphique 12">
              <a:extLst>
                <a:ext uri="{FF2B5EF4-FFF2-40B4-BE49-F238E27FC236}">
                  <a16:creationId xmlns:a16="http://schemas.microsoft.com/office/drawing/2014/main" id="{806ED5A9-FE17-9EB6-D7F9-9851323F91F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9588" y="1267388"/>
              <a:ext cx="457200" cy="457200"/>
            </a:xfrm>
            <a:prstGeom prst="rect">
              <a:avLst/>
            </a:prstGeom>
          </p:spPr>
        </p:pic>
      </p:grpSp>
      <p:grpSp>
        <p:nvGrpSpPr>
          <p:cNvPr id="17" name="Groupe 16">
            <a:extLst>
              <a:ext uri="{FF2B5EF4-FFF2-40B4-BE49-F238E27FC236}">
                <a16:creationId xmlns:a16="http://schemas.microsoft.com/office/drawing/2014/main" id="{E81D94BC-19EE-9754-32DF-5E46ED65D4FE}"/>
              </a:ext>
            </a:extLst>
          </p:cNvPr>
          <p:cNvGrpSpPr/>
          <p:nvPr/>
        </p:nvGrpSpPr>
        <p:grpSpPr>
          <a:xfrm>
            <a:off x="3086105" y="2725618"/>
            <a:ext cx="666793" cy="711833"/>
            <a:chOff x="369274" y="2278616"/>
            <a:chExt cx="666793" cy="711833"/>
          </a:xfrm>
        </p:grpSpPr>
        <p:grpSp>
          <p:nvGrpSpPr>
            <p:cNvPr id="19" name="Groupe 18">
              <a:extLst>
                <a:ext uri="{FF2B5EF4-FFF2-40B4-BE49-F238E27FC236}">
                  <a16:creationId xmlns:a16="http://schemas.microsoft.com/office/drawing/2014/main" id="{3907B4E2-F478-CAEB-3743-20851C6F9015}"/>
                </a:ext>
              </a:extLst>
            </p:cNvPr>
            <p:cNvGrpSpPr/>
            <p:nvPr/>
          </p:nvGrpSpPr>
          <p:grpSpPr>
            <a:xfrm>
              <a:off x="369274" y="2278616"/>
              <a:ext cx="666793" cy="711833"/>
              <a:chOff x="1690473" y="2789746"/>
              <a:chExt cx="500095" cy="533875"/>
            </a:xfrm>
          </p:grpSpPr>
          <p:sp>
            <p:nvSpPr>
              <p:cNvPr id="21" name="Rectangle 20">
                <a:extLst>
                  <a:ext uri="{FF2B5EF4-FFF2-40B4-BE49-F238E27FC236}">
                    <a16:creationId xmlns:a16="http://schemas.microsoft.com/office/drawing/2014/main" id="{BB02E814-93C8-47DD-ED3F-DAE1B1E91D66}"/>
                  </a:ext>
                </a:extLst>
              </p:cNvPr>
              <p:cNvSpPr/>
              <p:nvPr/>
            </p:nvSpPr>
            <p:spPr>
              <a:xfrm>
                <a:off x="1693636" y="2789746"/>
                <a:ext cx="496932" cy="533875"/>
              </a:xfrm>
              <a:prstGeom prst="rect">
                <a:avLst/>
              </a:prstGeom>
              <a:solidFill>
                <a:schemeClr val="bg1"/>
              </a:solid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a:latin typeface="Montserrat" panose="00000500000000000000" pitchFamily="2" charset="0"/>
                </a:endParaRPr>
              </a:p>
            </p:txBody>
          </p:sp>
          <p:sp>
            <p:nvSpPr>
              <p:cNvPr id="22" name="Rectangle 21">
                <a:extLst>
                  <a:ext uri="{FF2B5EF4-FFF2-40B4-BE49-F238E27FC236}">
                    <a16:creationId xmlns:a16="http://schemas.microsoft.com/office/drawing/2014/main" id="{589C35B4-8610-4ABB-11F7-0C3C1977B062}"/>
                  </a:ext>
                </a:extLst>
              </p:cNvPr>
              <p:cNvSpPr>
                <a:spLocks noChangeArrowheads="1"/>
              </p:cNvSpPr>
              <p:nvPr/>
            </p:nvSpPr>
            <p:spPr bwMode="auto">
              <a:xfrm>
                <a:off x="1696948" y="2795302"/>
                <a:ext cx="490455" cy="103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F58D53"/>
                    </a:solidFill>
                    <a:latin typeface="Montserrat" panose="00000500000000000000" pitchFamily="2" charset="0"/>
                  </a:rPr>
                  <a:t>Transient</a:t>
                </a:r>
              </a:p>
            </p:txBody>
          </p:sp>
          <p:sp>
            <p:nvSpPr>
              <p:cNvPr id="23" name="Rectangle 22">
                <a:extLst>
                  <a:ext uri="{FF2B5EF4-FFF2-40B4-BE49-F238E27FC236}">
                    <a16:creationId xmlns:a16="http://schemas.microsoft.com/office/drawing/2014/main" id="{0B5EE78A-5577-B828-2FF7-2A8B8BBEB299}"/>
                  </a:ext>
                </a:extLst>
              </p:cNvPr>
              <p:cNvSpPr>
                <a:spLocks noChangeArrowheads="1"/>
              </p:cNvSpPr>
              <p:nvPr/>
            </p:nvSpPr>
            <p:spPr bwMode="auto">
              <a:xfrm>
                <a:off x="1690473" y="3178141"/>
                <a:ext cx="496931"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UP</a:t>
                </a:r>
              </a:p>
            </p:txBody>
          </p:sp>
        </p:grpSp>
        <p:pic>
          <p:nvPicPr>
            <p:cNvPr id="20" name="Graphique 19">
              <a:extLst>
                <a:ext uri="{FF2B5EF4-FFF2-40B4-BE49-F238E27FC236}">
                  <a16:creationId xmlns:a16="http://schemas.microsoft.com/office/drawing/2014/main" id="{F2BA5D91-2C56-A347-5819-540181BD1BB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4242" y="2378723"/>
              <a:ext cx="457200" cy="457200"/>
            </a:xfrm>
            <a:prstGeom prst="rect">
              <a:avLst/>
            </a:prstGeom>
          </p:spPr>
        </p:pic>
      </p:grpSp>
      <p:pic>
        <p:nvPicPr>
          <p:cNvPr id="25" name="farm-23">
            <a:hlinkClick r:id="" action="ppaction://media"/>
            <a:extLst>
              <a:ext uri="{FF2B5EF4-FFF2-40B4-BE49-F238E27FC236}">
                <a16:creationId xmlns:a16="http://schemas.microsoft.com/office/drawing/2014/main" id="{BED44E05-0132-BE1A-3D25-D7253B625A0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486787" y="6370637"/>
            <a:ext cx="487363" cy="487363"/>
          </a:xfrm>
          <a:prstGeom prst="rect">
            <a:avLst/>
          </a:prstGeom>
        </p:spPr>
      </p:pic>
    </p:spTree>
    <p:extLst>
      <p:ext uri="{BB962C8B-B14F-4D97-AF65-F5344CB8AC3E}">
        <p14:creationId xmlns:p14="http://schemas.microsoft.com/office/powerpoint/2010/main" val="532709672"/>
      </p:ext>
    </p:extLst>
  </p:cSld>
  <p:clrMapOvr>
    <a:masterClrMapping/>
  </p:clrMapOvr>
  <mc:AlternateContent xmlns:mc="http://schemas.openxmlformats.org/markup-compatibility/2006" xmlns:p14="http://schemas.microsoft.com/office/powerpoint/2010/main">
    <mc:Choice Requires="p14">
      <p:transition spd="slow" p14:dur="2000" advClick="0" advTm="18000"/>
    </mc:Choice>
    <mc:Fallback xmlns="">
      <p:transition spd="slow" advClick="0"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625"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0" descr="Une image contenant Appareils électroniques, léger&#10;&#10;Description générée automatiquement">
            <a:extLst>
              <a:ext uri="{FF2B5EF4-FFF2-40B4-BE49-F238E27FC236}">
                <a16:creationId xmlns:a16="http://schemas.microsoft.com/office/drawing/2014/main" id="{EBBF00B7-5C72-3416-D985-0AF5C64E5A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A9BB5BC-EFAC-C696-3075-446E33FCB600}"/>
              </a:ext>
            </a:extLst>
          </p:cNvPr>
          <p:cNvSpPr>
            <a:spLocks noGrp="1"/>
          </p:cNvSpPr>
          <p:nvPr>
            <p:ph type="ctrTitle"/>
          </p:nvPr>
        </p:nvSpPr>
        <p:spPr>
          <a:xfrm>
            <a:off x="1677567" y="4875912"/>
            <a:ext cx="3591339" cy="682140"/>
          </a:xfrm>
        </p:spPr>
        <p:txBody>
          <a:bodyPr/>
          <a:lstStyle/>
          <a:p>
            <a:r>
              <a:rPr lang="nl-NL" dirty="0" err="1"/>
              <a:t>Thank</a:t>
            </a:r>
            <a:r>
              <a:rPr lang="nl-NL" dirty="0"/>
              <a:t> </a:t>
            </a:r>
            <a:r>
              <a:rPr lang="nl-NL" dirty="0" err="1"/>
              <a:t>you</a:t>
            </a:r>
            <a:r>
              <a:rPr lang="nl-NL" dirty="0"/>
              <a:t> !</a:t>
            </a:r>
          </a:p>
        </p:txBody>
      </p:sp>
      <p:pic>
        <p:nvPicPr>
          <p:cNvPr id="5" name="farm-24">
            <a:hlinkClick r:id="" action="ppaction://media"/>
            <a:extLst>
              <a:ext uri="{FF2B5EF4-FFF2-40B4-BE49-F238E27FC236}">
                <a16:creationId xmlns:a16="http://schemas.microsoft.com/office/drawing/2014/main" id="{6A252E26-8994-C371-E6A4-F5947295C6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68848" y="6370637"/>
            <a:ext cx="487363" cy="487363"/>
          </a:xfrm>
          <a:prstGeom prst="rect">
            <a:avLst/>
          </a:prstGeom>
        </p:spPr>
      </p:pic>
      <p:sp>
        <p:nvSpPr>
          <p:cNvPr id="7" name="Sous-titre 6">
            <a:extLst>
              <a:ext uri="{FF2B5EF4-FFF2-40B4-BE49-F238E27FC236}">
                <a16:creationId xmlns:a16="http://schemas.microsoft.com/office/drawing/2014/main" id="{0FA69200-F9B9-F5FD-E435-5718D616713B}"/>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608248080"/>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8000" fill="hold"/>
                                        <p:tgtEl>
                                          <p:spTgt spid="4"/>
                                        </p:tgtEl>
                                      </p:cBhvr>
                                      <p:by x="150000" y="150000"/>
                                    </p:animScale>
                                  </p:childTnLst>
                                </p:cTn>
                              </p:par>
                              <p:par>
                                <p:cTn id="7" presetID="1" presetClass="mediacall" presetSubtype="0" fill="hold" nodeType="withEffect">
                                  <p:stCondLst>
                                    <p:cond delay="0"/>
                                  </p:stCondLst>
                                  <p:childTnLst>
                                    <p:cmd type="call" cmd="playFrom(0.0)">
                                      <p:cBhvr>
                                        <p:cTn id="8" dur="66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9"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5AE5BC31-0D5B-421D-A633-F1463954405C}"/>
              </a:ext>
            </a:extLst>
          </p:cNvPr>
          <p:cNvSpPr>
            <a:spLocks noGrp="1"/>
          </p:cNvSpPr>
          <p:nvPr>
            <p:ph type="body" sz="quarter" idx="23"/>
          </p:nvPr>
        </p:nvSpPr>
        <p:spPr/>
        <p:txBody>
          <a:bodyPr/>
          <a:lstStyle/>
          <a:p>
            <a:pPr algn="ctr"/>
            <a:r>
              <a:rPr lang="en-GB" dirty="0"/>
              <a:t>Network load balancing</a:t>
            </a:r>
          </a:p>
        </p:txBody>
      </p:sp>
      <p:sp>
        <p:nvSpPr>
          <p:cNvPr id="8" name="Espace réservé du texte 7">
            <a:extLst>
              <a:ext uri="{FF2B5EF4-FFF2-40B4-BE49-F238E27FC236}">
                <a16:creationId xmlns:a16="http://schemas.microsoft.com/office/drawing/2014/main" id="{CF1DF444-746F-4F4E-916F-6F52CAF3062B}"/>
              </a:ext>
            </a:extLst>
          </p:cNvPr>
          <p:cNvSpPr>
            <a:spLocks noGrp="1"/>
          </p:cNvSpPr>
          <p:nvPr>
            <p:ph type="body" sz="quarter" idx="24"/>
          </p:nvPr>
        </p:nvSpPr>
        <p:spPr/>
        <p:txBody>
          <a:bodyPr/>
          <a:lstStyle/>
          <a:p>
            <a:pPr algn="ctr"/>
            <a:r>
              <a:rPr lang="en-GB" dirty="0"/>
              <a:t>Automatic Failover</a:t>
            </a:r>
          </a:p>
        </p:txBody>
      </p:sp>
      <p:sp>
        <p:nvSpPr>
          <p:cNvPr id="9" name="Espace réservé du texte 8">
            <a:extLst>
              <a:ext uri="{FF2B5EF4-FFF2-40B4-BE49-F238E27FC236}">
                <a16:creationId xmlns:a16="http://schemas.microsoft.com/office/drawing/2014/main" id="{3638EEEF-BA72-4627-96E6-1E2DF4DEEB1C}"/>
              </a:ext>
            </a:extLst>
          </p:cNvPr>
          <p:cNvSpPr>
            <a:spLocks noGrp="1"/>
          </p:cNvSpPr>
          <p:nvPr>
            <p:ph type="body" sz="quarter" idx="25"/>
          </p:nvPr>
        </p:nvSpPr>
        <p:spPr/>
        <p:txBody>
          <a:bodyPr/>
          <a:lstStyle/>
          <a:p>
            <a:pPr algn="ctr"/>
            <a:r>
              <a:rPr lang="en-GB" dirty="0"/>
              <a:t>Failback</a:t>
            </a:r>
          </a:p>
        </p:txBody>
      </p:sp>
      <p:sp>
        <p:nvSpPr>
          <p:cNvPr id="5" name="Espace réservé du texte 4">
            <a:extLst>
              <a:ext uri="{FF2B5EF4-FFF2-40B4-BE49-F238E27FC236}">
                <a16:creationId xmlns:a16="http://schemas.microsoft.com/office/drawing/2014/main" id="{72CC17C9-6A78-410B-9E2E-12214614EB2E}"/>
              </a:ext>
            </a:extLst>
          </p:cNvPr>
          <p:cNvSpPr>
            <a:spLocks noGrp="1"/>
          </p:cNvSpPr>
          <p:nvPr>
            <p:ph type="body" sz="quarter" idx="13"/>
          </p:nvPr>
        </p:nvSpPr>
        <p:spPr/>
        <p:txBody>
          <a:bodyPr/>
          <a:lstStyle/>
          <a:p>
            <a:pPr>
              <a:lnSpc>
                <a:spcPct val="150000"/>
              </a:lnSpc>
            </a:pPr>
            <a:r>
              <a:rPr lang="en-US" sz="1400" dirty="0"/>
              <a:t>2 nodes (or more)</a:t>
            </a:r>
            <a:endParaRPr lang="en-GB" sz="1400" dirty="0"/>
          </a:p>
        </p:txBody>
      </p:sp>
      <p:sp>
        <p:nvSpPr>
          <p:cNvPr id="4" name="Titre 3">
            <a:extLst>
              <a:ext uri="{FF2B5EF4-FFF2-40B4-BE49-F238E27FC236}">
                <a16:creationId xmlns:a16="http://schemas.microsoft.com/office/drawing/2014/main" id="{98435A14-5E48-4EE7-9C4F-F3338EABFB1F}"/>
              </a:ext>
            </a:extLst>
          </p:cNvPr>
          <p:cNvSpPr>
            <a:spLocks noGrp="1"/>
          </p:cNvSpPr>
          <p:nvPr>
            <p:ph type="title"/>
          </p:nvPr>
        </p:nvSpPr>
        <p:spPr/>
        <p:txBody>
          <a:bodyPr/>
          <a:lstStyle/>
          <a:p>
            <a:r>
              <a:rPr lang="fr-FR" dirty="0"/>
              <a:t>How a </a:t>
            </a:r>
            <a:r>
              <a:rPr lang="fr-FR" dirty="0" err="1"/>
              <a:t>farm</a:t>
            </a:r>
            <a:r>
              <a:rPr lang="fr-FR" dirty="0"/>
              <a:t> module </a:t>
            </a:r>
            <a:r>
              <a:rPr lang="fr-FR" dirty="0" err="1"/>
              <a:t>works</a:t>
            </a:r>
            <a:r>
              <a:rPr lang="fr-FR" dirty="0"/>
              <a:t>?</a:t>
            </a:r>
            <a:endParaRPr lang="en-GB" dirty="0"/>
          </a:p>
        </p:txBody>
      </p:sp>
      <p:sp>
        <p:nvSpPr>
          <p:cNvPr id="6" name="Espace réservé du texte 5">
            <a:extLst>
              <a:ext uri="{FF2B5EF4-FFF2-40B4-BE49-F238E27FC236}">
                <a16:creationId xmlns:a16="http://schemas.microsoft.com/office/drawing/2014/main" id="{A890AEF1-0144-4B30-9234-68C3BCA102F5}"/>
              </a:ext>
            </a:extLst>
          </p:cNvPr>
          <p:cNvSpPr>
            <a:spLocks noGrp="1"/>
          </p:cNvSpPr>
          <p:nvPr>
            <p:ph type="body" sz="quarter" idx="10"/>
          </p:nvPr>
        </p:nvSpPr>
        <p:spPr/>
        <p:txBody>
          <a:bodyPr/>
          <a:lstStyle/>
          <a:p>
            <a:r>
              <a:rPr lang="fr-FR" dirty="0"/>
              <a:t>Network </a:t>
            </a:r>
            <a:r>
              <a:rPr lang="fr-FR" dirty="0" err="1"/>
              <a:t>load</a:t>
            </a:r>
            <a:r>
              <a:rPr lang="fr-FR" dirty="0"/>
              <a:t> balancing and failover</a:t>
            </a:r>
          </a:p>
        </p:txBody>
      </p:sp>
      <p:sp>
        <p:nvSpPr>
          <p:cNvPr id="2" name="Forme libre : forme 1">
            <a:extLst>
              <a:ext uri="{FF2B5EF4-FFF2-40B4-BE49-F238E27FC236}">
                <a16:creationId xmlns:a16="http://schemas.microsoft.com/office/drawing/2014/main" id="{A4A2CF6F-66F3-935D-E921-DAEAE7A299C4}"/>
              </a:ext>
            </a:extLst>
          </p:cNvPr>
          <p:cNvSpPr/>
          <p:nvPr/>
        </p:nvSpPr>
        <p:spPr>
          <a:xfrm>
            <a:off x="2336337" y="4345258"/>
            <a:ext cx="389724" cy="647619"/>
          </a:xfrm>
          <a:custGeom>
            <a:avLst/>
            <a:gdLst>
              <a:gd name="connsiteX0" fmla="*/ 228600 w 266700"/>
              <a:gd name="connsiteY0" fmla="*/ 95250 h 533400"/>
              <a:gd name="connsiteX1" fmla="*/ 38100 w 266700"/>
              <a:gd name="connsiteY1" fmla="*/ 95250 h 533400"/>
              <a:gd name="connsiteX2" fmla="*/ 38100 w 266700"/>
              <a:gd name="connsiteY2" fmla="*/ 38100 h 533400"/>
              <a:gd name="connsiteX3" fmla="*/ 228600 w 266700"/>
              <a:gd name="connsiteY3" fmla="*/ 38100 h 533400"/>
              <a:gd name="connsiteX4" fmla="*/ 228600 w 266700"/>
              <a:gd name="connsiteY4" fmla="*/ 95250 h 533400"/>
              <a:gd name="connsiteX5" fmla="*/ 228600 w 266700"/>
              <a:gd name="connsiteY5" fmla="*/ 190500 h 533400"/>
              <a:gd name="connsiteX6" fmla="*/ 38100 w 266700"/>
              <a:gd name="connsiteY6" fmla="*/ 190500 h 533400"/>
              <a:gd name="connsiteX7" fmla="*/ 38100 w 266700"/>
              <a:gd name="connsiteY7" fmla="*/ 133350 h 533400"/>
              <a:gd name="connsiteX8" fmla="*/ 228600 w 266700"/>
              <a:gd name="connsiteY8" fmla="*/ 133350 h 533400"/>
              <a:gd name="connsiteX9" fmla="*/ 228600 w 266700"/>
              <a:gd name="connsiteY9" fmla="*/ 190500 h 533400"/>
              <a:gd name="connsiteX10" fmla="*/ 133350 w 266700"/>
              <a:gd name="connsiteY10" fmla="*/ 476250 h 533400"/>
              <a:gd name="connsiteX11" fmla="*/ 104775 w 266700"/>
              <a:gd name="connsiteY11" fmla="*/ 447675 h 533400"/>
              <a:gd name="connsiteX12" fmla="*/ 133350 w 266700"/>
              <a:gd name="connsiteY12" fmla="*/ 419100 h 533400"/>
              <a:gd name="connsiteX13" fmla="*/ 161925 w 266700"/>
              <a:gd name="connsiteY13" fmla="*/ 447675 h 533400"/>
              <a:gd name="connsiteX14" fmla="*/ 133350 w 266700"/>
              <a:gd name="connsiteY14" fmla="*/ 476250 h 533400"/>
              <a:gd name="connsiteX15" fmla="*/ 228600 w 266700"/>
              <a:gd name="connsiteY15" fmla="*/ 0 h 533400"/>
              <a:gd name="connsiteX16" fmla="*/ 38100 w 266700"/>
              <a:gd name="connsiteY16" fmla="*/ 0 h 533400"/>
              <a:gd name="connsiteX17" fmla="*/ 0 w 266700"/>
              <a:gd name="connsiteY17" fmla="*/ 38100 h 533400"/>
              <a:gd name="connsiteX18" fmla="*/ 0 w 266700"/>
              <a:gd name="connsiteY18" fmla="*/ 495300 h 533400"/>
              <a:gd name="connsiteX19" fmla="*/ 38100 w 266700"/>
              <a:gd name="connsiteY19" fmla="*/ 533400 h 533400"/>
              <a:gd name="connsiteX20" fmla="*/ 228600 w 266700"/>
              <a:gd name="connsiteY20" fmla="*/ 533400 h 533400"/>
              <a:gd name="connsiteX21" fmla="*/ 266700 w 266700"/>
              <a:gd name="connsiteY21" fmla="*/ 495300 h 533400"/>
              <a:gd name="connsiteX22" fmla="*/ 266700 w 266700"/>
              <a:gd name="connsiteY22" fmla="*/ 38100 h 533400"/>
              <a:gd name="connsiteX23" fmla="*/ 228600 w 266700"/>
              <a:gd name="connsiteY23"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6700" h="533400">
                <a:moveTo>
                  <a:pt x="228600" y="95250"/>
                </a:moveTo>
                <a:lnTo>
                  <a:pt x="38100" y="95250"/>
                </a:lnTo>
                <a:lnTo>
                  <a:pt x="38100" y="38100"/>
                </a:lnTo>
                <a:lnTo>
                  <a:pt x="228600" y="38100"/>
                </a:lnTo>
                <a:lnTo>
                  <a:pt x="228600" y="95250"/>
                </a:lnTo>
                <a:close/>
                <a:moveTo>
                  <a:pt x="228600" y="190500"/>
                </a:moveTo>
                <a:lnTo>
                  <a:pt x="38100" y="190500"/>
                </a:lnTo>
                <a:lnTo>
                  <a:pt x="38100" y="133350"/>
                </a:lnTo>
                <a:lnTo>
                  <a:pt x="228600" y="133350"/>
                </a:lnTo>
                <a:lnTo>
                  <a:pt x="228600" y="190500"/>
                </a:lnTo>
                <a:close/>
                <a:moveTo>
                  <a:pt x="133350" y="476250"/>
                </a:moveTo>
                <a:cubicBezTo>
                  <a:pt x="117158" y="476250"/>
                  <a:pt x="104775" y="463867"/>
                  <a:pt x="104775" y="447675"/>
                </a:cubicBezTo>
                <a:cubicBezTo>
                  <a:pt x="104775" y="431483"/>
                  <a:pt x="117158" y="419100"/>
                  <a:pt x="133350" y="419100"/>
                </a:cubicBezTo>
                <a:cubicBezTo>
                  <a:pt x="149542" y="419100"/>
                  <a:pt x="161925" y="431483"/>
                  <a:pt x="161925" y="447675"/>
                </a:cubicBezTo>
                <a:cubicBezTo>
                  <a:pt x="161925" y="463867"/>
                  <a:pt x="149542" y="476250"/>
                  <a:pt x="133350" y="476250"/>
                </a:cubicBezTo>
                <a:close/>
                <a:moveTo>
                  <a:pt x="228600" y="0"/>
                </a:moveTo>
                <a:lnTo>
                  <a:pt x="38100" y="0"/>
                </a:lnTo>
                <a:cubicBezTo>
                  <a:pt x="17145" y="0"/>
                  <a:pt x="0" y="17145"/>
                  <a:pt x="0" y="38100"/>
                </a:cubicBezTo>
                <a:lnTo>
                  <a:pt x="0" y="495300"/>
                </a:lnTo>
                <a:cubicBezTo>
                  <a:pt x="0" y="516255"/>
                  <a:pt x="17145" y="533400"/>
                  <a:pt x="38100" y="533400"/>
                </a:cubicBezTo>
                <a:lnTo>
                  <a:pt x="228600" y="533400"/>
                </a:lnTo>
                <a:cubicBezTo>
                  <a:pt x="249555" y="533400"/>
                  <a:pt x="266700" y="516255"/>
                  <a:pt x="266700" y="495300"/>
                </a:cubicBezTo>
                <a:lnTo>
                  <a:pt x="266700" y="38100"/>
                </a:lnTo>
                <a:cubicBezTo>
                  <a:pt x="266700" y="17145"/>
                  <a:pt x="249555" y="0"/>
                  <a:pt x="228600" y="0"/>
                </a:cubicBezTo>
                <a:close/>
              </a:path>
            </a:pathLst>
          </a:custGeom>
          <a:solidFill>
            <a:srgbClr val="0596FF"/>
          </a:solidFill>
          <a:ln w="9525" cap="flat">
            <a:noFill/>
            <a:prstDash val="solid"/>
            <a:miter/>
          </a:ln>
        </p:spPr>
        <p:txBody>
          <a:bodyPr rtlCol="0" anchor="ctr"/>
          <a:lstStyle/>
          <a:p>
            <a:endParaRPr lang="fr-FR" sz="900"/>
          </a:p>
        </p:txBody>
      </p:sp>
      <p:sp>
        <p:nvSpPr>
          <p:cNvPr id="3" name="Forme libre : forme 2">
            <a:extLst>
              <a:ext uri="{FF2B5EF4-FFF2-40B4-BE49-F238E27FC236}">
                <a16:creationId xmlns:a16="http://schemas.microsoft.com/office/drawing/2014/main" id="{B19B6373-0E88-6DE8-5356-F24FEA3CFBB7}"/>
              </a:ext>
            </a:extLst>
          </p:cNvPr>
          <p:cNvSpPr/>
          <p:nvPr/>
        </p:nvSpPr>
        <p:spPr>
          <a:xfrm>
            <a:off x="1155764" y="4352624"/>
            <a:ext cx="389724" cy="647619"/>
          </a:xfrm>
          <a:custGeom>
            <a:avLst/>
            <a:gdLst>
              <a:gd name="connsiteX0" fmla="*/ 228600 w 266700"/>
              <a:gd name="connsiteY0" fmla="*/ 95250 h 533400"/>
              <a:gd name="connsiteX1" fmla="*/ 38100 w 266700"/>
              <a:gd name="connsiteY1" fmla="*/ 95250 h 533400"/>
              <a:gd name="connsiteX2" fmla="*/ 38100 w 266700"/>
              <a:gd name="connsiteY2" fmla="*/ 38100 h 533400"/>
              <a:gd name="connsiteX3" fmla="*/ 228600 w 266700"/>
              <a:gd name="connsiteY3" fmla="*/ 38100 h 533400"/>
              <a:gd name="connsiteX4" fmla="*/ 228600 w 266700"/>
              <a:gd name="connsiteY4" fmla="*/ 95250 h 533400"/>
              <a:gd name="connsiteX5" fmla="*/ 228600 w 266700"/>
              <a:gd name="connsiteY5" fmla="*/ 190500 h 533400"/>
              <a:gd name="connsiteX6" fmla="*/ 38100 w 266700"/>
              <a:gd name="connsiteY6" fmla="*/ 190500 h 533400"/>
              <a:gd name="connsiteX7" fmla="*/ 38100 w 266700"/>
              <a:gd name="connsiteY7" fmla="*/ 133350 h 533400"/>
              <a:gd name="connsiteX8" fmla="*/ 228600 w 266700"/>
              <a:gd name="connsiteY8" fmla="*/ 133350 h 533400"/>
              <a:gd name="connsiteX9" fmla="*/ 228600 w 266700"/>
              <a:gd name="connsiteY9" fmla="*/ 190500 h 533400"/>
              <a:gd name="connsiteX10" fmla="*/ 133350 w 266700"/>
              <a:gd name="connsiteY10" fmla="*/ 476250 h 533400"/>
              <a:gd name="connsiteX11" fmla="*/ 104775 w 266700"/>
              <a:gd name="connsiteY11" fmla="*/ 447675 h 533400"/>
              <a:gd name="connsiteX12" fmla="*/ 133350 w 266700"/>
              <a:gd name="connsiteY12" fmla="*/ 419100 h 533400"/>
              <a:gd name="connsiteX13" fmla="*/ 161925 w 266700"/>
              <a:gd name="connsiteY13" fmla="*/ 447675 h 533400"/>
              <a:gd name="connsiteX14" fmla="*/ 133350 w 266700"/>
              <a:gd name="connsiteY14" fmla="*/ 476250 h 533400"/>
              <a:gd name="connsiteX15" fmla="*/ 228600 w 266700"/>
              <a:gd name="connsiteY15" fmla="*/ 0 h 533400"/>
              <a:gd name="connsiteX16" fmla="*/ 38100 w 266700"/>
              <a:gd name="connsiteY16" fmla="*/ 0 h 533400"/>
              <a:gd name="connsiteX17" fmla="*/ 0 w 266700"/>
              <a:gd name="connsiteY17" fmla="*/ 38100 h 533400"/>
              <a:gd name="connsiteX18" fmla="*/ 0 w 266700"/>
              <a:gd name="connsiteY18" fmla="*/ 495300 h 533400"/>
              <a:gd name="connsiteX19" fmla="*/ 38100 w 266700"/>
              <a:gd name="connsiteY19" fmla="*/ 533400 h 533400"/>
              <a:gd name="connsiteX20" fmla="*/ 228600 w 266700"/>
              <a:gd name="connsiteY20" fmla="*/ 533400 h 533400"/>
              <a:gd name="connsiteX21" fmla="*/ 266700 w 266700"/>
              <a:gd name="connsiteY21" fmla="*/ 495300 h 533400"/>
              <a:gd name="connsiteX22" fmla="*/ 266700 w 266700"/>
              <a:gd name="connsiteY22" fmla="*/ 38100 h 533400"/>
              <a:gd name="connsiteX23" fmla="*/ 228600 w 266700"/>
              <a:gd name="connsiteY23"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6700" h="533400">
                <a:moveTo>
                  <a:pt x="228600" y="95250"/>
                </a:moveTo>
                <a:lnTo>
                  <a:pt x="38100" y="95250"/>
                </a:lnTo>
                <a:lnTo>
                  <a:pt x="38100" y="38100"/>
                </a:lnTo>
                <a:lnTo>
                  <a:pt x="228600" y="38100"/>
                </a:lnTo>
                <a:lnTo>
                  <a:pt x="228600" y="95250"/>
                </a:lnTo>
                <a:close/>
                <a:moveTo>
                  <a:pt x="228600" y="190500"/>
                </a:moveTo>
                <a:lnTo>
                  <a:pt x="38100" y="190500"/>
                </a:lnTo>
                <a:lnTo>
                  <a:pt x="38100" y="133350"/>
                </a:lnTo>
                <a:lnTo>
                  <a:pt x="228600" y="133350"/>
                </a:lnTo>
                <a:lnTo>
                  <a:pt x="228600" y="190500"/>
                </a:lnTo>
                <a:close/>
                <a:moveTo>
                  <a:pt x="133350" y="476250"/>
                </a:moveTo>
                <a:cubicBezTo>
                  <a:pt x="117158" y="476250"/>
                  <a:pt x="104775" y="463867"/>
                  <a:pt x="104775" y="447675"/>
                </a:cubicBezTo>
                <a:cubicBezTo>
                  <a:pt x="104775" y="431483"/>
                  <a:pt x="117158" y="419100"/>
                  <a:pt x="133350" y="419100"/>
                </a:cubicBezTo>
                <a:cubicBezTo>
                  <a:pt x="149542" y="419100"/>
                  <a:pt x="161925" y="431483"/>
                  <a:pt x="161925" y="447675"/>
                </a:cubicBezTo>
                <a:cubicBezTo>
                  <a:pt x="161925" y="463867"/>
                  <a:pt x="149542" y="476250"/>
                  <a:pt x="133350" y="476250"/>
                </a:cubicBezTo>
                <a:close/>
                <a:moveTo>
                  <a:pt x="228600" y="0"/>
                </a:moveTo>
                <a:lnTo>
                  <a:pt x="38100" y="0"/>
                </a:lnTo>
                <a:cubicBezTo>
                  <a:pt x="17145" y="0"/>
                  <a:pt x="0" y="17145"/>
                  <a:pt x="0" y="38100"/>
                </a:cubicBezTo>
                <a:lnTo>
                  <a:pt x="0" y="495300"/>
                </a:lnTo>
                <a:cubicBezTo>
                  <a:pt x="0" y="516255"/>
                  <a:pt x="17145" y="533400"/>
                  <a:pt x="38100" y="533400"/>
                </a:cubicBezTo>
                <a:lnTo>
                  <a:pt x="228600" y="533400"/>
                </a:lnTo>
                <a:cubicBezTo>
                  <a:pt x="249555" y="533400"/>
                  <a:pt x="266700" y="516255"/>
                  <a:pt x="266700" y="495300"/>
                </a:cubicBezTo>
                <a:lnTo>
                  <a:pt x="266700" y="38100"/>
                </a:lnTo>
                <a:cubicBezTo>
                  <a:pt x="266700" y="17145"/>
                  <a:pt x="249555" y="0"/>
                  <a:pt x="228600" y="0"/>
                </a:cubicBezTo>
                <a:close/>
              </a:path>
            </a:pathLst>
          </a:custGeom>
          <a:solidFill>
            <a:srgbClr val="0596FF"/>
          </a:solidFill>
          <a:ln w="9525" cap="flat">
            <a:noFill/>
            <a:prstDash val="solid"/>
            <a:miter/>
          </a:ln>
        </p:spPr>
        <p:txBody>
          <a:bodyPr rtlCol="0" anchor="ctr"/>
          <a:lstStyle/>
          <a:p>
            <a:endParaRPr lang="fr-FR" sz="900"/>
          </a:p>
        </p:txBody>
      </p:sp>
      <p:grpSp>
        <p:nvGrpSpPr>
          <p:cNvPr id="12" name="Groupe 11">
            <a:extLst>
              <a:ext uri="{FF2B5EF4-FFF2-40B4-BE49-F238E27FC236}">
                <a16:creationId xmlns:a16="http://schemas.microsoft.com/office/drawing/2014/main" id="{B293D596-5B5B-15FF-11FA-577663913FB6}"/>
              </a:ext>
            </a:extLst>
          </p:cNvPr>
          <p:cNvGrpSpPr/>
          <p:nvPr/>
        </p:nvGrpSpPr>
        <p:grpSpPr>
          <a:xfrm>
            <a:off x="789248" y="3360216"/>
            <a:ext cx="2336878" cy="1478311"/>
            <a:chOff x="84716" y="3271077"/>
            <a:chExt cx="2336878" cy="1478311"/>
          </a:xfrm>
        </p:grpSpPr>
        <p:grpSp>
          <p:nvGrpSpPr>
            <p:cNvPr id="13" name="Groupe 12">
              <a:extLst>
                <a:ext uri="{FF2B5EF4-FFF2-40B4-BE49-F238E27FC236}">
                  <a16:creationId xmlns:a16="http://schemas.microsoft.com/office/drawing/2014/main" id="{4BD07769-8D99-9A91-E368-73B8CC66B0B2}"/>
                </a:ext>
              </a:extLst>
            </p:cNvPr>
            <p:cNvGrpSpPr/>
            <p:nvPr/>
          </p:nvGrpSpPr>
          <p:grpSpPr>
            <a:xfrm>
              <a:off x="84716" y="3271077"/>
              <a:ext cx="2336878" cy="1478311"/>
              <a:chOff x="84716" y="3271077"/>
              <a:chExt cx="2336878" cy="1478311"/>
            </a:xfrm>
          </p:grpSpPr>
          <p:sp>
            <p:nvSpPr>
              <p:cNvPr id="27" name="Text Box 1809">
                <a:extLst>
                  <a:ext uri="{FF2B5EF4-FFF2-40B4-BE49-F238E27FC236}">
                    <a16:creationId xmlns:a16="http://schemas.microsoft.com/office/drawing/2014/main" id="{85C7CD0B-44AA-0AAD-8EEA-A95F0385002F}"/>
                  </a:ext>
                </a:extLst>
              </p:cNvPr>
              <p:cNvSpPr txBox="1">
                <a:spLocks noChangeArrowheads="1"/>
              </p:cNvSpPr>
              <p:nvPr/>
            </p:nvSpPr>
            <p:spPr bwMode="auto">
              <a:xfrm>
                <a:off x="700717" y="4034893"/>
                <a:ext cx="475528" cy="20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900" b="0" kern="0" baseline="0" dirty="0">
                    <a:latin typeface="+mn-lt"/>
                    <a:ea typeface="Verdana" panose="020B0604030504040204" pitchFamily="34" charset="0"/>
                    <a:cs typeface="Times New Roman" pitchFamily="18" charset="0"/>
                  </a:rPr>
                  <a:t>ip1</a:t>
                </a:r>
              </a:p>
            </p:txBody>
          </p:sp>
          <p:sp>
            <p:nvSpPr>
              <p:cNvPr id="28" name="Text Box 1809">
                <a:extLst>
                  <a:ext uri="{FF2B5EF4-FFF2-40B4-BE49-F238E27FC236}">
                    <a16:creationId xmlns:a16="http://schemas.microsoft.com/office/drawing/2014/main" id="{65C03100-D2CA-199B-C71D-21E89CF402B4}"/>
                  </a:ext>
                </a:extLst>
              </p:cNvPr>
              <p:cNvSpPr txBox="1">
                <a:spLocks noChangeArrowheads="1"/>
              </p:cNvSpPr>
              <p:nvPr/>
            </p:nvSpPr>
            <p:spPr bwMode="auto">
              <a:xfrm>
                <a:off x="1439653" y="4036852"/>
                <a:ext cx="475528" cy="20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900" b="0" kern="0" baseline="0" dirty="0">
                    <a:latin typeface="+mn-lt"/>
                    <a:ea typeface="Verdana" panose="020B0604030504040204" pitchFamily="34" charset="0"/>
                    <a:cs typeface="Times New Roman" pitchFamily="18" charset="0"/>
                  </a:rPr>
                  <a:t>ip2</a:t>
                </a:r>
              </a:p>
            </p:txBody>
          </p:sp>
          <p:cxnSp>
            <p:nvCxnSpPr>
              <p:cNvPr id="29" name="Connecteur : en angle 28">
                <a:extLst>
                  <a:ext uri="{FF2B5EF4-FFF2-40B4-BE49-F238E27FC236}">
                    <a16:creationId xmlns:a16="http://schemas.microsoft.com/office/drawing/2014/main" id="{F8E0A9F2-FD11-11DE-71DC-08AFFED50FCD}"/>
                  </a:ext>
                </a:extLst>
              </p:cNvPr>
              <p:cNvCxnSpPr>
                <a:cxnSpLocks/>
              </p:cNvCxnSpPr>
              <p:nvPr/>
            </p:nvCxnSpPr>
            <p:spPr>
              <a:xfrm rot="5400000">
                <a:off x="723436" y="3619199"/>
                <a:ext cx="449873" cy="688635"/>
              </a:xfrm>
              <a:prstGeom prst="bentConnector3">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3033C4F0-5FE1-BCF3-3331-2EF3813B6E1C}"/>
                  </a:ext>
                </a:extLst>
              </p:cNvPr>
              <p:cNvCxnSpPr>
                <a:cxnSpLocks/>
              </p:cNvCxnSpPr>
              <p:nvPr/>
            </p:nvCxnSpPr>
            <p:spPr>
              <a:xfrm>
                <a:off x="739780" y="3997567"/>
                <a:ext cx="0" cy="192000"/>
              </a:xfrm>
              <a:prstGeom prst="straightConnector1">
                <a:avLst/>
              </a:prstGeom>
              <a:ln>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31" name="Connecteur droit avec flèche 30">
                <a:extLst>
                  <a:ext uri="{FF2B5EF4-FFF2-40B4-BE49-F238E27FC236}">
                    <a16:creationId xmlns:a16="http://schemas.microsoft.com/office/drawing/2014/main" id="{95240825-2546-5ECB-B7DC-D64AA634BE78}"/>
                  </a:ext>
                </a:extLst>
              </p:cNvPr>
              <p:cNvCxnSpPr>
                <a:cxnSpLocks/>
              </p:cNvCxnSpPr>
              <p:nvPr/>
            </p:nvCxnSpPr>
            <p:spPr>
              <a:xfrm>
                <a:off x="1786844" y="3997952"/>
                <a:ext cx="0" cy="192000"/>
              </a:xfrm>
              <a:prstGeom prst="straightConnector1">
                <a:avLst/>
              </a:prstGeom>
              <a:ln>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DAAA40E4-F280-EB9B-978C-F55C2C161309}"/>
                  </a:ext>
                </a:extLst>
              </p:cNvPr>
              <p:cNvCxnSpPr>
                <a:cxnSpLocks/>
              </p:cNvCxnSpPr>
              <p:nvPr/>
            </p:nvCxnSpPr>
            <p:spPr>
              <a:xfrm flipV="1">
                <a:off x="742366" y="4004661"/>
                <a:ext cx="1044000" cy="237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33" name="Groupe 32">
                <a:extLst>
                  <a:ext uri="{FF2B5EF4-FFF2-40B4-BE49-F238E27FC236}">
                    <a16:creationId xmlns:a16="http://schemas.microsoft.com/office/drawing/2014/main" id="{7E542921-04C7-E719-EA8D-152A6A7120E9}"/>
                  </a:ext>
                </a:extLst>
              </p:cNvPr>
              <p:cNvGrpSpPr>
                <a:grpSpLocks noChangeAspect="1"/>
              </p:cNvGrpSpPr>
              <p:nvPr/>
            </p:nvGrpSpPr>
            <p:grpSpPr>
              <a:xfrm>
                <a:off x="1586825" y="3274922"/>
                <a:ext cx="501337" cy="538608"/>
                <a:chOff x="382127" y="1134700"/>
                <a:chExt cx="662576" cy="711834"/>
              </a:xfrm>
            </p:grpSpPr>
            <p:grpSp>
              <p:nvGrpSpPr>
                <p:cNvPr id="60" name="Groupe 59">
                  <a:extLst>
                    <a:ext uri="{FF2B5EF4-FFF2-40B4-BE49-F238E27FC236}">
                      <a16:creationId xmlns:a16="http://schemas.microsoft.com/office/drawing/2014/main" id="{DF5E2F76-44D3-F72A-E787-F9CB73C7E970}"/>
                    </a:ext>
                  </a:extLst>
                </p:cNvPr>
                <p:cNvGrpSpPr/>
                <p:nvPr/>
              </p:nvGrpSpPr>
              <p:grpSpPr>
                <a:xfrm>
                  <a:off x="382127" y="1134700"/>
                  <a:ext cx="662576" cy="711834"/>
                  <a:chOff x="3605481" y="1185815"/>
                  <a:chExt cx="662576" cy="711834"/>
                </a:xfrm>
              </p:grpSpPr>
              <p:sp>
                <p:nvSpPr>
                  <p:cNvPr id="62" name="Rectangle 61">
                    <a:extLst>
                      <a:ext uri="{FF2B5EF4-FFF2-40B4-BE49-F238E27FC236}">
                        <a16:creationId xmlns:a16="http://schemas.microsoft.com/office/drawing/2014/main" id="{7C959358-615B-699D-9865-DCAD03FCDE1A}"/>
                      </a:ext>
                    </a:extLst>
                  </p:cNvPr>
                  <p:cNvSpPr/>
                  <p:nvPr/>
                </p:nvSpPr>
                <p:spPr>
                  <a:xfrm>
                    <a:off x="3605481" y="1185815"/>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p>
                </p:txBody>
              </p:sp>
              <p:sp>
                <p:nvSpPr>
                  <p:cNvPr id="63" name="Rectangle 62">
                    <a:extLst>
                      <a:ext uri="{FF2B5EF4-FFF2-40B4-BE49-F238E27FC236}">
                        <a16:creationId xmlns:a16="http://schemas.microsoft.com/office/drawing/2014/main" id="{25E612FA-7808-2817-0AA6-86DC85399C0A}"/>
                      </a:ext>
                    </a:extLst>
                  </p:cNvPr>
                  <p:cNvSpPr>
                    <a:spLocks noChangeArrowheads="1"/>
                  </p:cNvSpPr>
                  <p:nvPr/>
                </p:nvSpPr>
                <p:spPr bwMode="auto">
                  <a:xfrm>
                    <a:off x="3605484" y="1712981"/>
                    <a:ext cx="662573" cy="183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b="1" dirty="0"/>
                      <a:t>UP</a:t>
                    </a:r>
                  </a:p>
                </p:txBody>
              </p:sp>
              <p:sp>
                <p:nvSpPr>
                  <p:cNvPr id="64" name="Rectangle 63">
                    <a:extLst>
                      <a:ext uri="{FF2B5EF4-FFF2-40B4-BE49-F238E27FC236}">
                        <a16:creationId xmlns:a16="http://schemas.microsoft.com/office/drawing/2014/main" id="{CA7BBDEF-48D6-FDE9-69E6-8FE4BB29D19A}"/>
                      </a:ext>
                    </a:extLst>
                  </p:cNvPr>
                  <p:cNvSpPr>
                    <a:spLocks noChangeArrowheads="1"/>
                  </p:cNvSpPr>
                  <p:nvPr/>
                </p:nvSpPr>
                <p:spPr bwMode="auto">
                  <a:xfrm>
                    <a:off x="3609799" y="1207594"/>
                    <a:ext cx="653941" cy="183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rPr>
                      <a:t>Ready</a:t>
                    </a:r>
                  </a:p>
                </p:txBody>
              </p:sp>
            </p:grpSp>
            <p:pic>
              <p:nvPicPr>
                <p:cNvPr id="61" name="Graphique 60">
                  <a:extLst>
                    <a:ext uri="{FF2B5EF4-FFF2-40B4-BE49-F238E27FC236}">
                      <a16:creationId xmlns:a16="http://schemas.microsoft.com/office/drawing/2014/main" id="{4353D6FD-7139-862B-4A35-B267F6D8F95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9588" y="1267388"/>
                  <a:ext cx="457200" cy="457200"/>
                </a:xfrm>
                <a:prstGeom prst="rect">
                  <a:avLst/>
                </a:prstGeom>
              </p:spPr>
            </p:pic>
          </p:grpSp>
          <p:grpSp>
            <p:nvGrpSpPr>
              <p:cNvPr id="34" name="Groupe 33">
                <a:extLst>
                  <a:ext uri="{FF2B5EF4-FFF2-40B4-BE49-F238E27FC236}">
                    <a16:creationId xmlns:a16="http://schemas.microsoft.com/office/drawing/2014/main" id="{37A032C4-7F9F-588E-28BE-36C9535C79EA}"/>
                  </a:ext>
                </a:extLst>
              </p:cNvPr>
              <p:cNvGrpSpPr>
                <a:grpSpLocks noChangeAspect="1"/>
              </p:cNvGrpSpPr>
              <p:nvPr/>
            </p:nvGrpSpPr>
            <p:grpSpPr>
              <a:xfrm>
                <a:off x="447035" y="3271077"/>
                <a:ext cx="501337" cy="538608"/>
                <a:chOff x="382127" y="1134698"/>
                <a:chExt cx="662576" cy="711834"/>
              </a:xfrm>
            </p:grpSpPr>
            <p:grpSp>
              <p:nvGrpSpPr>
                <p:cNvPr id="43" name="Groupe 42">
                  <a:extLst>
                    <a:ext uri="{FF2B5EF4-FFF2-40B4-BE49-F238E27FC236}">
                      <a16:creationId xmlns:a16="http://schemas.microsoft.com/office/drawing/2014/main" id="{DD399740-198F-6125-AC7C-4293129F1444}"/>
                    </a:ext>
                  </a:extLst>
                </p:cNvPr>
                <p:cNvGrpSpPr/>
                <p:nvPr/>
              </p:nvGrpSpPr>
              <p:grpSpPr>
                <a:xfrm>
                  <a:off x="382127" y="1134698"/>
                  <a:ext cx="662576" cy="711834"/>
                  <a:chOff x="3605481" y="1185813"/>
                  <a:chExt cx="662576" cy="711834"/>
                </a:xfrm>
              </p:grpSpPr>
              <p:sp>
                <p:nvSpPr>
                  <p:cNvPr id="45" name="Rectangle 44">
                    <a:extLst>
                      <a:ext uri="{FF2B5EF4-FFF2-40B4-BE49-F238E27FC236}">
                        <a16:creationId xmlns:a16="http://schemas.microsoft.com/office/drawing/2014/main" id="{F7BC4949-0AE7-B70A-72AA-A1852C93A032}"/>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p>
                </p:txBody>
              </p:sp>
              <p:sp>
                <p:nvSpPr>
                  <p:cNvPr id="58" name="Rectangle 57">
                    <a:extLst>
                      <a:ext uri="{FF2B5EF4-FFF2-40B4-BE49-F238E27FC236}">
                        <a16:creationId xmlns:a16="http://schemas.microsoft.com/office/drawing/2014/main" id="{0DC955D1-7A49-F816-10DC-1859A6B678A7}"/>
                      </a:ext>
                    </a:extLst>
                  </p:cNvPr>
                  <p:cNvSpPr>
                    <a:spLocks noChangeArrowheads="1"/>
                  </p:cNvSpPr>
                  <p:nvPr/>
                </p:nvSpPr>
                <p:spPr bwMode="auto">
                  <a:xfrm>
                    <a:off x="3605484" y="1712981"/>
                    <a:ext cx="662573" cy="183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b="1" dirty="0"/>
                      <a:t>UP</a:t>
                    </a:r>
                  </a:p>
                </p:txBody>
              </p:sp>
              <p:sp>
                <p:nvSpPr>
                  <p:cNvPr id="59" name="Rectangle 58">
                    <a:extLst>
                      <a:ext uri="{FF2B5EF4-FFF2-40B4-BE49-F238E27FC236}">
                        <a16:creationId xmlns:a16="http://schemas.microsoft.com/office/drawing/2014/main" id="{C0F5C783-3645-79B0-39C3-C06713C67F61}"/>
                      </a:ext>
                    </a:extLst>
                  </p:cNvPr>
                  <p:cNvSpPr>
                    <a:spLocks noChangeArrowheads="1"/>
                  </p:cNvSpPr>
                  <p:nvPr/>
                </p:nvSpPr>
                <p:spPr bwMode="auto">
                  <a:xfrm>
                    <a:off x="3609799" y="1207595"/>
                    <a:ext cx="653941" cy="183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rPr>
                      <a:t>Ready</a:t>
                    </a:r>
                  </a:p>
                </p:txBody>
              </p:sp>
            </p:grpSp>
            <p:pic>
              <p:nvPicPr>
                <p:cNvPr id="44" name="Graphique 43">
                  <a:extLst>
                    <a:ext uri="{FF2B5EF4-FFF2-40B4-BE49-F238E27FC236}">
                      <a16:creationId xmlns:a16="http://schemas.microsoft.com/office/drawing/2014/main" id="{2AFFBCA0-5CCE-98E3-E2CB-69BA1EF276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9588" y="1267388"/>
                  <a:ext cx="457200" cy="457200"/>
                </a:xfrm>
                <a:prstGeom prst="rect">
                  <a:avLst/>
                </a:prstGeom>
              </p:spPr>
            </p:pic>
          </p:grpSp>
          <p:grpSp>
            <p:nvGrpSpPr>
              <p:cNvPr id="35" name="Groupe 34">
                <a:extLst>
                  <a:ext uri="{FF2B5EF4-FFF2-40B4-BE49-F238E27FC236}">
                    <a16:creationId xmlns:a16="http://schemas.microsoft.com/office/drawing/2014/main" id="{0A3BBA55-1A14-5CC7-F7D8-2E7980C487F4}"/>
                  </a:ext>
                </a:extLst>
              </p:cNvPr>
              <p:cNvGrpSpPr/>
              <p:nvPr/>
            </p:nvGrpSpPr>
            <p:grpSpPr>
              <a:xfrm>
                <a:off x="267402" y="4172718"/>
                <a:ext cx="767984" cy="576670"/>
                <a:chOff x="267402" y="4172718"/>
                <a:chExt cx="767984" cy="576670"/>
              </a:xfrm>
            </p:grpSpPr>
            <p:pic>
              <p:nvPicPr>
                <p:cNvPr id="41" name="Graphique 40">
                  <a:extLst>
                    <a:ext uri="{FF2B5EF4-FFF2-40B4-BE49-F238E27FC236}">
                      <a16:creationId xmlns:a16="http://schemas.microsoft.com/office/drawing/2014/main" id="{DA91CB37-AD79-2BC1-8A7D-1B5A2491F65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0522" y="4172718"/>
                  <a:ext cx="342900" cy="342900"/>
                </a:xfrm>
                <a:prstGeom prst="rect">
                  <a:avLst/>
                </a:prstGeom>
              </p:spPr>
            </p:pic>
            <p:sp>
              <p:nvSpPr>
                <p:cNvPr id="42" name="Text Box 1809">
                  <a:extLst>
                    <a:ext uri="{FF2B5EF4-FFF2-40B4-BE49-F238E27FC236}">
                      <a16:creationId xmlns:a16="http://schemas.microsoft.com/office/drawing/2014/main" id="{7AD4F33B-59D8-AC75-059E-04502A67F926}"/>
                    </a:ext>
                  </a:extLst>
                </p:cNvPr>
                <p:cNvSpPr txBox="1">
                  <a:spLocks noChangeArrowheads="1"/>
                </p:cNvSpPr>
                <p:nvPr/>
              </p:nvSpPr>
              <p:spPr bwMode="auto">
                <a:xfrm>
                  <a:off x="267402" y="4548657"/>
                  <a:ext cx="767984" cy="20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900" kern="0" baseline="0" dirty="0" err="1">
                      <a:solidFill>
                        <a:srgbClr val="000000"/>
                      </a:solidFill>
                      <a:latin typeface="+mn-lt"/>
                      <a:ea typeface="Verdana" panose="020B0604030504040204" pitchFamily="34" charset="0"/>
                      <a:cs typeface="Times New Roman" pitchFamily="18" charset="0"/>
                    </a:rPr>
                    <a:t>appli</a:t>
                  </a:r>
                  <a:endParaRPr lang="en-US" sz="900" kern="0" baseline="0" dirty="0">
                    <a:solidFill>
                      <a:srgbClr val="000000"/>
                    </a:solidFill>
                    <a:latin typeface="+mn-lt"/>
                    <a:ea typeface="Verdana" panose="020B0604030504040204" pitchFamily="34" charset="0"/>
                    <a:cs typeface="Times New Roman" pitchFamily="18" charset="0"/>
                  </a:endParaRPr>
                </a:p>
              </p:txBody>
            </p:sp>
          </p:grpSp>
          <p:grpSp>
            <p:nvGrpSpPr>
              <p:cNvPr id="36" name="Groupe 35">
                <a:extLst>
                  <a:ext uri="{FF2B5EF4-FFF2-40B4-BE49-F238E27FC236}">
                    <a16:creationId xmlns:a16="http://schemas.microsoft.com/office/drawing/2014/main" id="{3D9BF26C-E6B6-655A-1AAD-48C0761F72B8}"/>
                  </a:ext>
                </a:extLst>
              </p:cNvPr>
              <p:cNvGrpSpPr/>
              <p:nvPr/>
            </p:nvGrpSpPr>
            <p:grpSpPr>
              <a:xfrm>
                <a:off x="1439653" y="4172718"/>
                <a:ext cx="767984" cy="576670"/>
                <a:chOff x="267402" y="4172718"/>
                <a:chExt cx="767984" cy="576670"/>
              </a:xfrm>
            </p:grpSpPr>
            <p:pic>
              <p:nvPicPr>
                <p:cNvPr id="39" name="Graphique 38">
                  <a:extLst>
                    <a:ext uri="{FF2B5EF4-FFF2-40B4-BE49-F238E27FC236}">
                      <a16:creationId xmlns:a16="http://schemas.microsoft.com/office/drawing/2014/main" id="{4DC47CBE-1A70-0546-67DD-9D81618B134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0522" y="4172718"/>
                  <a:ext cx="342900" cy="342900"/>
                </a:xfrm>
                <a:prstGeom prst="rect">
                  <a:avLst/>
                </a:prstGeom>
              </p:spPr>
            </p:pic>
            <p:sp>
              <p:nvSpPr>
                <p:cNvPr id="40" name="Text Box 1809">
                  <a:extLst>
                    <a:ext uri="{FF2B5EF4-FFF2-40B4-BE49-F238E27FC236}">
                      <a16:creationId xmlns:a16="http://schemas.microsoft.com/office/drawing/2014/main" id="{F9CA527C-BB4C-EED2-9B72-77352C6DB810}"/>
                    </a:ext>
                  </a:extLst>
                </p:cNvPr>
                <p:cNvSpPr txBox="1">
                  <a:spLocks noChangeArrowheads="1"/>
                </p:cNvSpPr>
                <p:nvPr/>
              </p:nvSpPr>
              <p:spPr bwMode="auto">
                <a:xfrm>
                  <a:off x="267402" y="4548657"/>
                  <a:ext cx="767984" cy="20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900" kern="0" baseline="0" dirty="0" err="1">
                      <a:solidFill>
                        <a:srgbClr val="000000"/>
                      </a:solidFill>
                      <a:latin typeface="+mn-lt"/>
                      <a:ea typeface="Verdana" panose="020B0604030504040204" pitchFamily="34" charset="0"/>
                      <a:cs typeface="Times New Roman" pitchFamily="18" charset="0"/>
                    </a:rPr>
                    <a:t>appli</a:t>
                  </a:r>
                  <a:endParaRPr lang="en-US" sz="900" kern="0" baseline="0" dirty="0">
                    <a:solidFill>
                      <a:srgbClr val="000000"/>
                    </a:solidFill>
                    <a:latin typeface="+mn-lt"/>
                    <a:ea typeface="Verdana" panose="020B0604030504040204" pitchFamily="34" charset="0"/>
                    <a:cs typeface="Times New Roman" pitchFamily="18" charset="0"/>
                  </a:endParaRPr>
                </a:p>
              </p:txBody>
            </p:sp>
          </p:grpSp>
          <p:sp>
            <p:nvSpPr>
              <p:cNvPr id="37" name="Text Box 1809">
                <a:extLst>
                  <a:ext uri="{FF2B5EF4-FFF2-40B4-BE49-F238E27FC236}">
                    <a16:creationId xmlns:a16="http://schemas.microsoft.com/office/drawing/2014/main" id="{589D1B91-76FC-FA5C-E109-9439F4D3B9DF}"/>
                  </a:ext>
                </a:extLst>
              </p:cNvPr>
              <p:cNvSpPr txBox="1">
                <a:spLocks noChangeArrowheads="1"/>
              </p:cNvSpPr>
              <p:nvPr/>
            </p:nvSpPr>
            <p:spPr bwMode="auto">
              <a:xfrm>
                <a:off x="1732198" y="3855008"/>
                <a:ext cx="689396" cy="377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900" kern="0" baseline="0" dirty="0">
                    <a:latin typeface="+mn-lt"/>
                    <a:ea typeface="Verdana" panose="020B0604030504040204" pitchFamily="34" charset="0"/>
                    <a:cs typeface="Times New Roman" pitchFamily="18" charset="0"/>
                  </a:rPr>
                  <a:t>50%</a:t>
                </a:r>
                <a:br>
                  <a:rPr lang="en-US" sz="900" kern="0" baseline="0" dirty="0">
                    <a:latin typeface="+mn-lt"/>
                    <a:ea typeface="Verdana" panose="020B0604030504040204" pitchFamily="34" charset="0"/>
                    <a:cs typeface="Times New Roman" pitchFamily="18" charset="0"/>
                  </a:rPr>
                </a:br>
                <a:r>
                  <a:rPr lang="en-US" sz="900" kern="0" baseline="0" dirty="0">
                    <a:latin typeface="+mn-lt"/>
                    <a:ea typeface="Verdana" panose="020B0604030504040204" pitchFamily="34" charset="0"/>
                    <a:cs typeface="Times New Roman" pitchFamily="18" charset="0"/>
                  </a:rPr>
                  <a:t>vip</a:t>
                </a:r>
              </a:p>
            </p:txBody>
          </p:sp>
          <p:sp>
            <p:nvSpPr>
              <p:cNvPr id="38" name="Text Box 1809">
                <a:extLst>
                  <a:ext uri="{FF2B5EF4-FFF2-40B4-BE49-F238E27FC236}">
                    <a16:creationId xmlns:a16="http://schemas.microsoft.com/office/drawing/2014/main" id="{4EC84AE1-BC9C-1F47-4E24-F930C25C1AA3}"/>
                  </a:ext>
                </a:extLst>
              </p:cNvPr>
              <p:cNvSpPr txBox="1">
                <a:spLocks noChangeArrowheads="1"/>
              </p:cNvSpPr>
              <p:nvPr/>
            </p:nvSpPr>
            <p:spPr bwMode="auto">
              <a:xfrm>
                <a:off x="84716" y="3860981"/>
                <a:ext cx="689396" cy="377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900" kern="0" baseline="0" dirty="0">
                    <a:latin typeface="+mn-lt"/>
                    <a:ea typeface="Verdana" panose="020B0604030504040204" pitchFamily="34" charset="0"/>
                    <a:cs typeface="Times New Roman" pitchFamily="18" charset="0"/>
                  </a:rPr>
                  <a:t>50%</a:t>
                </a:r>
                <a:br>
                  <a:rPr lang="en-US" sz="900" kern="0" baseline="0" dirty="0">
                    <a:latin typeface="+mn-lt"/>
                    <a:ea typeface="Verdana" panose="020B0604030504040204" pitchFamily="34" charset="0"/>
                    <a:cs typeface="Times New Roman" pitchFamily="18" charset="0"/>
                  </a:rPr>
                </a:br>
                <a:r>
                  <a:rPr lang="en-US" sz="900" kern="0" baseline="0" dirty="0">
                    <a:latin typeface="+mn-lt"/>
                    <a:ea typeface="Verdana" panose="020B0604030504040204" pitchFamily="34" charset="0"/>
                    <a:cs typeface="Times New Roman" pitchFamily="18" charset="0"/>
                  </a:rPr>
                  <a:t>vip</a:t>
                </a:r>
              </a:p>
            </p:txBody>
          </p:sp>
        </p:grpSp>
        <p:cxnSp>
          <p:nvCxnSpPr>
            <p:cNvPr id="26" name="Connecteur : en angle 25">
              <a:extLst>
                <a:ext uri="{FF2B5EF4-FFF2-40B4-BE49-F238E27FC236}">
                  <a16:creationId xmlns:a16="http://schemas.microsoft.com/office/drawing/2014/main" id="{DDD52CE5-037C-A0BE-A796-37A6E970D69D}"/>
                </a:ext>
              </a:extLst>
            </p:cNvPr>
            <p:cNvCxnSpPr>
              <a:cxnSpLocks/>
            </p:cNvCxnSpPr>
            <p:nvPr/>
          </p:nvCxnSpPr>
          <p:spPr>
            <a:xfrm rot="16200000" flipH="1">
              <a:off x="1403753" y="3712654"/>
              <a:ext cx="466720" cy="512530"/>
            </a:xfrm>
            <a:prstGeom prst="bentConnector3">
              <a:avLst>
                <a:gd name="adj1" fmla="val 50000"/>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pic>
        <p:nvPicPr>
          <p:cNvPr id="65" name="Graphique 64" descr="Utilisateurs contour">
            <a:extLst>
              <a:ext uri="{FF2B5EF4-FFF2-40B4-BE49-F238E27FC236}">
                <a16:creationId xmlns:a16="http://schemas.microsoft.com/office/drawing/2014/main" id="{A0D67A90-C43B-CD01-A8D3-625194423B6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716732" y="3300198"/>
            <a:ext cx="522088" cy="522088"/>
          </a:xfrm>
          <a:prstGeom prst="rect">
            <a:avLst/>
          </a:prstGeom>
        </p:spPr>
      </p:pic>
      <p:sp>
        <p:nvSpPr>
          <p:cNvPr id="66" name="Forme libre : forme 65">
            <a:extLst>
              <a:ext uri="{FF2B5EF4-FFF2-40B4-BE49-F238E27FC236}">
                <a16:creationId xmlns:a16="http://schemas.microsoft.com/office/drawing/2014/main" id="{36B8D903-868E-CE50-FF71-632A0B4C62B6}"/>
              </a:ext>
            </a:extLst>
          </p:cNvPr>
          <p:cNvSpPr/>
          <p:nvPr/>
        </p:nvSpPr>
        <p:spPr>
          <a:xfrm>
            <a:off x="6338298" y="4348368"/>
            <a:ext cx="389724" cy="647619"/>
          </a:xfrm>
          <a:custGeom>
            <a:avLst/>
            <a:gdLst>
              <a:gd name="connsiteX0" fmla="*/ 228600 w 266700"/>
              <a:gd name="connsiteY0" fmla="*/ 95250 h 533400"/>
              <a:gd name="connsiteX1" fmla="*/ 38100 w 266700"/>
              <a:gd name="connsiteY1" fmla="*/ 95250 h 533400"/>
              <a:gd name="connsiteX2" fmla="*/ 38100 w 266700"/>
              <a:gd name="connsiteY2" fmla="*/ 38100 h 533400"/>
              <a:gd name="connsiteX3" fmla="*/ 228600 w 266700"/>
              <a:gd name="connsiteY3" fmla="*/ 38100 h 533400"/>
              <a:gd name="connsiteX4" fmla="*/ 228600 w 266700"/>
              <a:gd name="connsiteY4" fmla="*/ 95250 h 533400"/>
              <a:gd name="connsiteX5" fmla="*/ 228600 w 266700"/>
              <a:gd name="connsiteY5" fmla="*/ 190500 h 533400"/>
              <a:gd name="connsiteX6" fmla="*/ 38100 w 266700"/>
              <a:gd name="connsiteY6" fmla="*/ 190500 h 533400"/>
              <a:gd name="connsiteX7" fmla="*/ 38100 w 266700"/>
              <a:gd name="connsiteY7" fmla="*/ 133350 h 533400"/>
              <a:gd name="connsiteX8" fmla="*/ 228600 w 266700"/>
              <a:gd name="connsiteY8" fmla="*/ 133350 h 533400"/>
              <a:gd name="connsiteX9" fmla="*/ 228600 w 266700"/>
              <a:gd name="connsiteY9" fmla="*/ 190500 h 533400"/>
              <a:gd name="connsiteX10" fmla="*/ 133350 w 266700"/>
              <a:gd name="connsiteY10" fmla="*/ 476250 h 533400"/>
              <a:gd name="connsiteX11" fmla="*/ 104775 w 266700"/>
              <a:gd name="connsiteY11" fmla="*/ 447675 h 533400"/>
              <a:gd name="connsiteX12" fmla="*/ 133350 w 266700"/>
              <a:gd name="connsiteY12" fmla="*/ 419100 h 533400"/>
              <a:gd name="connsiteX13" fmla="*/ 161925 w 266700"/>
              <a:gd name="connsiteY13" fmla="*/ 447675 h 533400"/>
              <a:gd name="connsiteX14" fmla="*/ 133350 w 266700"/>
              <a:gd name="connsiteY14" fmla="*/ 476250 h 533400"/>
              <a:gd name="connsiteX15" fmla="*/ 228600 w 266700"/>
              <a:gd name="connsiteY15" fmla="*/ 0 h 533400"/>
              <a:gd name="connsiteX16" fmla="*/ 38100 w 266700"/>
              <a:gd name="connsiteY16" fmla="*/ 0 h 533400"/>
              <a:gd name="connsiteX17" fmla="*/ 0 w 266700"/>
              <a:gd name="connsiteY17" fmla="*/ 38100 h 533400"/>
              <a:gd name="connsiteX18" fmla="*/ 0 w 266700"/>
              <a:gd name="connsiteY18" fmla="*/ 495300 h 533400"/>
              <a:gd name="connsiteX19" fmla="*/ 38100 w 266700"/>
              <a:gd name="connsiteY19" fmla="*/ 533400 h 533400"/>
              <a:gd name="connsiteX20" fmla="*/ 228600 w 266700"/>
              <a:gd name="connsiteY20" fmla="*/ 533400 h 533400"/>
              <a:gd name="connsiteX21" fmla="*/ 266700 w 266700"/>
              <a:gd name="connsiteY21" fmla="*/ 495300 h 533400"/>
              <a:gd name="connsiteX22" fmla="*/ 266700 w 266700"/>
              <a:gd name="connsiteY22" fmla="*/ 38100 h 533400"/>
              <a:gd name="connsiteX23" fmla="*/ 228600 w 266700"/>
              <a:gd name="connsiteY23"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6700" h="533400">
                <a:moveTo>
                  <a:pt x="228600" y="95250"/>
                </a:moveTo>
                <a:lnTo>
                  <a:pt x="38100" y="95250"/>
                </a:lnTo>
                <a:lnTo>
                  <a:pt x="38100" y="38100"/>
                </a:lnTo>
                <a:lnTo>
                  <a:pt x="228600" y="38100"/>
                </a:lnTo>
                <a:lnTo>
                  <a:pt x="228600" y="95250"/>
                </a:lnTo>
                <a:close/>
                <a:moveTo>
                  <a:pt x="228600" y="190500"/>
                </a:moveTo>
                <a:lnTo>
                  <a:pt x="38100" y="190500"/>
                </a:lnTo>
                <a:lnTo>
                  <a:pt x="38100" y="133350"/>
                </a:lnTo>
                <a:lnTo>
                  <a:pt x="228600" y="133350"/>
                </a:lnTo>
                <a:lnTo>
                  <a:pt x="228600" y="190500"/>
                </a:lnTo>
                <a:close/>
                <a:moveTo>
                  <a:pt x="133350" y="476250"/>
                </a:moveTo>
                <a:cubicBezTo>
                  <a:pt x="117158" y="476250"/>
                  <a:pt x="104775" y="463867"/>
                  <a:pt x="104775" y="447675"/>
                </a:cubicBezTo>
                <a:cubicBezTo>
                  <a:pt x="104775" y="431483"/>
                  <a:pt x="117158" y="419100"/>
                  <a:pt x="133350" y="419100"/>
                </a:cubicBezTo>
                <a:cubicBezTo>
                  <a:pt x="149542" y="419100"/>
                  <a:pt x="161925" y="431483"/>
                  <a:pt x="161925" y="447675"/>
                </a:cubicBezTo>
                <a:cubicBezTo>
                  <a:pt x="161925" y="463867"/>
                  <a:pt x="149542" y="476250"/>
                  <a:pt x="133350" y="476250"/>
                </a:cubicBezTo>
                <a:close/>
                <a:moveTo>
                  <a:pt x="228600" y="0"/>
                </a:moveTo>
                <a:lnTo>
                  <a:pt x="38100" y="0"/>
                </a:lnTo>
                <a:cubicBezTo>
                  <a:pt x="17145" y="0"/>
                  <a:pt x="0" y="17145"/>
                  <a:pt x="0" y="38100"/>
                </a:cubicBezTo>
                <a:lnTo>
                  <a:pt x="0" y="495300"/>
                </a:lnTo>
                <a:cubicBezTo>
                  <a:pt x="0" y="516255"/>
                  <a:pt x="17145" y="533400"/>
                  <a:pt x="38100" y="533400"/>
                </a:cubicBezTo>
                <a:lnTo>
                  <a:pt x="228600" y="533400"/>
                </a:lnTo>
                <a:cubicBezTo>
                  <a:pt x="249555" y="533400"/>
                  <a:pt x="266700" y="516255"/>
                  <a:pt x="266700" y="495300"/>
                </a:cubicBezTo>
                <a:lnTo>
                  <a:pt x="266700" y="38100"/>
                </a:lnTo>
                <a:cubicBezTo>
                  <a:pt x="266700" y="17145"/>
                  <a:pt x="249555" y="0"/>
                  <a:pt x="228600" y="0"/>
                </a:cubicBezTo>
                <a:close/>
              </a:path>
            </a:pathLst>
          </a:custGeom>
          <a:solidFill>
            <a:srgbClr val="0596FF"/>
          </a:solidFill>
          <a:ln w="9525" cap="flat">
            <a:noFill/>
            <a:prstDash val="solid"/>
            <a:miter/>
          </a:ln>
        </p:spPr>
        <p:txBody>
          <a:bodyPr rtlCol="0" anchor="ctr"/>
          <a:lstStyle/>
          <a:p>
            <a:endParaRPr lang="fr-FR" sz="900"/>
          </a:p>
        </p:txBody>
      </p:sp>
      <p:grpSp>
        <p:nvGrpSpPr>
          <p:cNvPr id="67" name="Groupe 66">
            <a:extLst>
              <a:ext uri="{FF2B5EF4-FFF2-40B4-BE49-F238E27FC236}">
                <a16:creationId xmlns:a16="http://schemas.microsoft.com/office/drawing/2014/main" id="{D86FBCE0-FC11-1CFA-B2D3-AF43B9D56956}"/>
              </a:ext>
            </a:extLst>
          </p:cNvPr>
          <p:cNvGrpSpPr/>
          <p:nvPr/>
        </p:nvGrpSpPr>
        <p:grpSpPr>
          <a:xfrm>
            <a:off x="5181836" y="3340242"/>
            <a:ext cx="1902311" cy="1486139"/>
            <a:chOff x="3093723" y="3261006"/>
            <a:chExt cx="1902311" cy="1486139"/>
          </a:xfrm>
        </p:grpSpPr>
        <p:grpSp>
          <p:nvGrpSpPr>
            <p:cNvPr id="68" name="Groupe 67">
              <a:extLst>
                <a:ext uri="{FF2B5EF4-FFF2-40B4-BE49-F238E27FC236}">
                  <a16:creationId xmlns:a16="http://schemas.microsoft.com/office/drawing/2014/main" id="{6CB5D908-15B9-104B-F6E8-6A47DA20323A}"/>
                </a:ext>
              </a:extLst>
            </p:cNvPr>
            <p:cNvGrpSpPr>
              <a:grpSpLocks noChangeAspect="1"/>
            </p:cNvGrpSpPr>
            <p:nvPr/>
          </p:nvGrpSpPr>
          <p:grpSpPr>
            <a:xfrm>
              <a:off x="4216250" y="3272679"/>
              <a:ext cx="501337" cy="538608"/>
              <a:chOff x="382127" y="1134700"/>
              <a:chExt cx="662576" cy="711834"/>
            </a:xfrm>
          </p:grpSpPr>
          <p:grpSp>
            <p:nvGrpSpPr>
              <p:cNvPr id="85" name="Groupe 84">
                <a:extLst>
                  <a:ext uri="{FF2B5EF4-FFF2-40B4-BE49-F238E27FC236}">
                    <a16:creationId xmlns:a16="http://schemas.microsoft.com/office/drawing/2014/main" id="{52BE902C-2912-A340-55EC-B9AB7FF5432E}"/>
                  </a:ext>
                </a:extLst>
              </p:cNvPr>
              <p:cNvGrpSpPr/>
              <p:nvPr/>
            </p:nvGrpSpPr>
            <p:grpSpPr>
              <a:xfrm>
                <a:off x="382127" y="1134700"/>
                <a:ext cx="662576" cy="711834"/>
                <a:chOff x="3605481" y="1185815"/>
                <a:chExt cx="662576" cy="711834"/>
              </a:xfrm>
            </p:grpSpPr>
            <p:sp>
              <p:nvSpPr>
                <p:cNvPr id="87" name="Rectangle 86">
                  <a:extLst>
                    <a:ext uri="{FF2B5EF4-FFF2-40B4-BE49-F238E27FC236}">
                      <a16:creationId xmlns:a16="http://schemas.microsoft.com/office/drawing/2014/main" id="{116D1CDB-D37B-5480-0D72-359D1D24622E}"/>
                    </a:ext>
                  </a:extLst>
                </p:cNvPr>
                <p:cNvSpPr/>
                <p:nvPr/>
              </p:nvSpPr>
              <p:spPr>
                <a:xfrm>
                  <a:off x="3605481" y="1185815"/>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p>
              </p:txBody>
            </p:sp>
            <p:sp>
              <p:nvSpPr>
                <p:cNvPr id="88" name="Rectangle 87">
                  <a:extLst>
                    <a:ext uri="{FF2B5EF4-FFF2-40B4-BE49-F238E27FC236}">
                      <a16:creationId xmlns:a16="http://schemas.microsoft.com/office/drawing/2014/main" id="{79556521-9396-97EE-0D41-81D5FFF7D6A0}"/>
                    </a:ext>
                  </a:extLst>
                </p:cNvPr>
                <p:cNvSpPr>
                  <a:spLocks noChangeArrowheads="1"/>
                </p:cNvSpPr>
                <p:nvPr/>
              </p:nvSpPr>
              <p:spPr bwMode="auto">
                <a:xfrm>
                  <a:off x="3605484" y="1712981"/>
                  <a:ext cx="662573" cy="183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b="1" dirty="0"/>
                    <a:t>UP</a:t>
                  </a:r>
                </a:p>
              </p:txBody>
            </p:sp>
            <p:sp>
              <p:nvSpPr>
                <p:cNvPr id="89" name="Rectangle 88">
                  <a:extLst>
                    <a:ext uri="{FF2B5EF4-FFF2-40B4-BE49-F238E27FC236}">
                      <a16:creationId xmlns:a16="http://schemas.microsoft.com/office/drawing/2014/main" id="{F20393F1-3F65-A3B0-19C3-C0D4EEBAE2AC}"/>
                    </a:ext>
                  </a:extLst>
                </p:cNvPr>
                <p:cNvSpPr>
                  <a:spLocks noChangeArrowheads="1"/>
                </p:cNvSpPr>
                <p:nvPr/>
              </p:nvSpPr>
              <p:spPr bwMode="auto">
                <a:xfrm>
                  <a:off x="3609799" y="1207594"/>
                  <a:ext cx="653941" cy="183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rPr>
                    <a:t>Ready</a:t>
                  </a:r>
                </a:p>
              </p:txBody>
            </p:sp>
          </p:grpSp>
          <p:pic>
            <p:nvPicPr>
              <p:cNvPr id="86" name="Graphique 85">
                <a:extLst>
                  <a:ext uri="{FF2B5EF4-FFF2-40B4-BE49-F238E27FC236}">
                    <a16:creationId xmlns:a16="http://schemas.microsoft.com/office/drawing/2014/main" id="{EE499842-8509-BA7A-864C-C4D19F9B084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9588" y="1267388"/>
                <a:ext cx="457200" cy="457200"/>
              </a:xfrm>
              <a:prstGeom prst="rect">
                <a:avLst/>
              </a:prstGeom>
            </p:spPr>
          </p:pic>
        </p:grpSp>
        <p:grpSp>
          <p:nvGrpSpPr>
            <p:cNvPr id="69" name="Groupe 68">
              <a:extLst>
                <a:ext uri="{FF2B5EF4-FFF2-40B4-BE49-F238E27FC236}">
                  <a16:creationId xmlns:a16="http://schemas.microsoft.com/office/drawing/2014/main" id="{312903B3-AD2C-88F1-25E2-9787A8A1BF2F}"/>
                </a:ext>
              </a:extLst>
            </p:cNvPr>
            <p:cNvGrpSpPr/>
            <p:nvPr/>
          </p:nvGrpSpPr>
          <p:grpSpPr>
            <a:xfrm>
              <a:off x="4069078" y="4170475"/>
              <a:ext cx="767984" cy="576670"/>
              <a:chOff x="267402" y="4172718"/>
              <a:chExt cx="767984" cy="576670"/>
            </a:xfrm>
          </p:grpSpPr>
          <p:pic>
            <p:nvPicPr>
              <p:cNvPr id="83" name="Graphique 82">
                <a:extLst>
                  <a:ext uri="{FF2B5EF4-FFF2-40B4-BE49-F238E27FC236}">
                    <a16:creationId xmlns:a16="http://schemas.microsoft.com/office/drawing/2014/main" id="{6E329D93-9262-8318-A84D-B169C91188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0522" y="4172718"/>
                <a:ext cx="342900" cy="342900"/>
              </a:xfrm>
              <a:prstGeom prst="rect">
                <a:avLst/>
              </a:prstGeom>
            </p:spPr>
          </p:pic>
          <p:sp>
            <p:nvSpPr>
              <p:cNvPr id="84" name="Text Box 1809">
                <a:extLst>
                  <a:ext uri="{FF2B5EF4-FFF2-40B4-BE49-F238E27FC236}">
                    <a16:creationId xmlns:a16="http://schemas.microsoft.com/office/drawing/2014/main" id="{69DAF542-D421-9515-72A3-CEAEBB464870}"/>
                  </a:ext>
                </a:extLst>
              </p:cNvPr>
              <p:cNvSpPr txBox="1">
                <a:spLocks noChangeArrowheads="1"/>
              </p:cNvSpPr>
              <p:nvPr/>
            </p:nvSpPr>
            <p:spPr bwMode="auto">
              <a:xfrm>
                <a:off x="267402" y="4548657"/>
                <a:ext cx="767984" cy="20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900" kern="0" baseline="0" dirty="0" err="1">
                    <a:solidFill>
                      <a:srgbClr val="000000"/>
                    </a:solidFill>
                    <a:latin typeface="+mn-lt"/>
                    <a:ea typeface="Verdana" panose="020B0604030504040204" pitchFamily="34" charset="0"/>
                    <a:cs typeface="Times New Roman" pitchFamily="18" charset="0"/>
                  </a:rPr>
                  <a:t>appli</a:t>
                </a:r>
                <a:endParaRPr lang="en-US" sz="900" kern="0" baseline="0" dirty="0">
                  <a:solidFill>
                    <a:srgbClr val="000000"/>
                  </a:solidFill>
                  <a:latin typeface="+mn-lt"/>
                  <a:ea typeface="Verdana" panose="020B0604030504040204" pitchFamily="34" charset="0"/>
                  <a:cs typeface="Times New Roman" pitchFamily="18" charset="0"/>
                </a:endParaRPr>
              </a:p>
            </p:txBody>
          </p:sp>
        </p:grpSp>
        <p:sp>
          <p:nvSpPr>
            <p:cNvPr id="70" name="Text Box 1809">
              <a:extLst>
                <a:ext uri="{FF2B5EF4-FFF2-40B4-BE49-F238E27FC236}">
                  <a16:creationId xmlns:a16="http://schemas.microsoft.com/office/drawing/2014/main" id="{13834E61-3AE6-F205-77EB-F925839B91ED}"/>
                </a:ext>
              </a:extLst>
            </p:cNvPr>
            <p:cNvSpPr txBox="1">
              <a:spLocks noChangeArrowheads="1"/>
            </p:cNvSpPr>
            <p:nvPr/>
          </p:nvSpPr>
          <p:spPr bwMode="auto">
            <a:xfrm>
              <a:off x="4306638" y="3898090"/>
              <a:ext cx="689396" cy="377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900" kern="0" baseline="0" dirty="0">
                  <a:latin typeface="+mn-lt"/>
                  <a:ea typeface="Verdana" panose="020B0604030504040204" pitchFamily="34" charset="0"/>
                  <a:cs typeface="Times New Roman" pitchFamily="18" charset="0"/>
                </a:rPr>
                <a:t>100%</a:t>
              </a:r>
              <a:br>
                <a:rPr lang="en-US" sz="900" kern="0" baseline="0" dirty="0">
                  <a:latin typeface="+mn-lt"/>
                  <a:ea typeface="Verdana" panose="020B0604030504040204" pitchFamily="34" charset="0"/>
                  <a:cs typeface="Times New Roman" pitchFamily="18" charset="0"/>
                </a:rPr>
              </a:br>
              <a:r>
                <a:rPr lang="en-US" sz="900" kern="0" baseline="0" dirty="0">
                  <a:latin typeface="+mn-lt"/>
                  <a:ea typeface="Verdana" panose="020B0604030504040204" pitchFamily="34" charset="0"/>
                  <a:cs typeface="Times New Roman" pitchFamily="18" charset="0"/>
                </a:rPr>
                <a:t>vip</a:t>
              </a:r>
            </a:p>
          </p:txBody>
        </p:sp>
        <p:sp>
          <p:nvSpPr>
            <p:cNvPr id="71" name="Text Box 1809">
              <a:extLst>
                <a:ext uri="{FF2B5EF4-FFF2-40B4-BE49-F238E27FC236}">
                  <a16:creationId xmlns:a16="http://schemas.microsoft.com/office/drawing/2014/main" id="{CFB4DA81-C4D0-A28B-B228-6D6295D17C9F}"/>
                </a:ext>
              </a:extLst>
            </p:cNvPr>
            <p:cNvSpPr txBox="1">
              <a:spLocks noChangeArrowheads="1"/>
            </p:cNvSpPr>
            <p:nvPr/>
          </p:nvSpPr>
          <p:spPr bwMode="auto">
            <a:xfrm>
              <a:off x="3261561" y="4071832"/>
              <a:ext cx="475528" cy="20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900" b="0" kern="0" baseline="0" dirty="0">
                  <a:latin typeface="+mn-lt"/>
                  <a:ea typeface="Verdana" panose="020B0604030504040204" pitchFamily="34" charset="0"/>
                  <a:cs typeface="Times New Roman" pitchFamily="18" charset="0"/>
                </a:rPr>
                <a:t>ip1</a:t>
              </a:r>
            </a:p>
          </p:txBody>
        </p:sp>
        <p:sp>
          <p:nvSpPr>
            <p:cNvPr id="72" name="Text Box 1809">
              <a:extLst>
                <a:ext uri="{FF2B5EF4-FFF2-40B4-BE49-F238E27FC236}">
                  <a16:creationId xmlns:a16="http://schemas.microsoft.com/office/drawing/2014/main" id="{1FC38B3D-582B-5347-F852-4FC7A37AA742}"/>
                </a:ext>
              </a:extLst>
            </p:cNvPr>
            <p:cNvSpPr txBox="1">
              <a:spLocks noChangeArrowheads="1"/>
            </p:cNvSpPr>
            <p:nvPr/>
          </p:nvSpPr>
          <p:spPr bwMode="auto">
            <a:xfrm>
              <a:off x="4010020" y="4073791"/>
              <a:ext cx="475528" cy="20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900" b="0" kern="0" baseline="0" dirty="0">
                  <a:latin typeface="+mn-lt"/>
                  <a:ea typeface="Verdana" panose="020B0604030504040204" pitchFamily="34" charset="0"/>
                  <a:cs typeface="Times New Roman" pitchFamily="18" charset="0"/>
                </a:rPr>
                <a:t>ip2</a:t>
              </a:r>
            </a:p>
          </p:txBody>
        </p:sp>
        <p:cxnSp>
          <p:nvCxnSpPr>
            <p:cNvPr id="73" name="Connecteur : en angle 72">
              <a:extLst>
                <a:ext uri="{FF2B5EF4-FFF2-40B4-BE49-F238E27FC236}">
                  <a16:creationId xmlns:a16="http://schemas.microsoft.com/office/drawing/2014/main" id="{30121F9C-A7F7-FEEC-B335-9EBC0736AFA7}"/>
                </a:ext>
              </a:extLst>
            </p:cNvPr>
            <p:cNvCxnSpPr>
              <a:cxnSpLocks/>
            </p:cNvCxnSpPr>
            <p:nvPr/>
          </p:nvCxnSpPr>
          <p:spPr>
            <a:xfrm rot="16200000" flipH="1">
              <a:off x="3961462" y="3736881"/>
              <a:ext cx="466720" cy="512530"/>
            </a:xfrm>
            <a:prstGeom prst="bentConnector3">
              <a:avLst>
                <a:gd name="adj1" fmla="val 50000"/>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74" name="Connecteur droit avec flèche 73">
              <a:extLst>
                <a:ext uri="{FF2B5EF4-FFF2-40B4-BE49-F238E27FC236}">
                  <a16:creationId xmlns:a16="http://schemas.microsoft.com/office/drawing/2014/main" id="{89EED25A-4EC1-F05F-ADF7-4218FF8EBBBC}"/>
                </a:ext>
              </a:extLst>
            </p:cNvPr>
            <p:cNvCxnSpPr>
              <a:cxnSpLocks/>
            </p:cNvCxnSpPr>
            <p:nvPr/>
          </p:nvCxnSpPr>
          <p:spPr>
            <a:xfrm>
              <a:off x="3300624" y="4034506"/>
              <a:ext cx="0" cy="192000"/>
            </a:xfrm>
            <a:prstGeom prst="straightConnector1">
              <a:avLst/>
            </a:prstGeom>
            <a:ln>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75" name="Connecteur droit avec flèche 74">
              <a:extLst>
                <a:ext uri="{FF2B5EF4-FFF2-40B4-BE49-F238E27FC236}">
                  <a16:creationId xmlns:a16="http://schemas.microsoft.com/office/drawing/2014/main" id="{F95B511F-682F-CE38-CCF7-28EB4E517D56}"/>
                </a:ext>
              </a:extLst>
            </p:cNvPr>
            <p:cNvCxnSpPr>
              <a:cxnSpLocks/>
            </p:cNvCxnSpPr>
            <p:nvPr/>
          </p:nvCxnSpPr>
          <p:spPr>
            <a:xfrm>
              <a:off x="4366736" y="4034891"/>
              <a:ext cx="0" cy="192000"/>
            </a:xfrm>
            <a:prstGeom prst="straightConnector1">
              <a:avLst/>
            </a:prstGeom>
            <a:ln>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76" name="Connecteur droit 75">
              <a:extLst>
                <a:ext uri="{FF2B5EF4-FFF2-40B4-BE49-F238E27FC236}">
                  <a16:creationId xmlns:a16="http://schemas.microsoft.com/office/drawing/2014/main" id="{AE7DC497-B789-FF4D-9A55-326E8EDB4EC2}"/>
                </a:ext>
              </a:extLst>
            </p:cNvPr>
            <p:cNvCxnSpPr>
              <a:cxnSpLocks/>
            </p:cNvCxnSpPr>
            <p:nvPr/>
          </p:nvCxnSpPr>
          <p:spPr>
            <a:xfrm flipV="1">
              <a:off x="3303210" y="4041600"/>
              <a:ext cx="1044000" cy="237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77" name="Groupe 76">
              <a:extLst>
                <a:ext uri="{FF2B5EF4-FFF2-40B4-BE49-F238E27FC236}">
                  <a16:creationId xmlns:a16="http://schemas.microsoft.com/office/drawing/2014/main" id="{B5C27017-82F9-F06C-62DD-A585694AAAC6}"/>
                </a:ext>
              </a:extLst>
            </p:cNvPr>
            <p:cNvGrpSpPr>
              <a:grpSpLocks noChangeAspect="1"/>
            </p:cNvGrpSpPr>
            <p:nvPr/>
          </p:nvGrpSpPr>
          <p:grpSpPr>
            <a:xfrm>
              <a:off x="3093723" y="3261006"/>
              <a:ext cx="500400" cy="537601"/>
              <a:chOff x="1346583" y="3245751"/>
              <a:chExt cx="662576" cy="711834"/>
            </a:xfrm>
          </p:grpSpPr>
          <p:grpSp>
            <p:nvGrpSpPr>
              <p:cNvPr id="78" name="Groupe 77">
                <a:extLst>
                  <a:ext uri="{FF2B5EF4-FFF2-40B4-BE49-F238E27FC236}">
                    <a16:creationId xmlns:a16="http://schemas.microsoft.com/office/drawing/2014/main" id="{F03CB0AE-5AAE-B785-7D91-6DECE464ABFE}"/>
                  </a:ext>
                </a:extLst>
              </p:cNvPr>
              <p:cNvGrpSpPr/>
              <p:nvPr/>
            </p:nvGrpSpPr>
            <p:grpSpPr>
              <a:xfrm>
                <a:off x="1346583" y="3245751"/>
                <a:ext cx="662576" cy="711834"/>
                <a:chOff x="3605481" y="1185813"/>
                <a:chExt cx="662576" cy="711834"/>
              </a:xfrm>
            </p:grpSpPr>
            <p:sp>
              <p:nvSpPr>
                <p:cNvPr id="80" name="Rectangle 79">
                  <a:extLst>
                    <a:ext uri="{FF2B5EF4-FFF2-40B4-BE49-F238E27FC236}">
                      <a16:creationId xmlns:a16="http://schemas.microsoft.com/office/drawing/2014/main" id="{F69201B3-4EF8-10C2-B01B-9888EB6ACA73}"/>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p>
              </p:txBody>
            </p:sp>
            <p:sp>
              <p:nvSpPr>
                <p:cNvPr id="81" name="Rectangle 80">
                  <a:extLst>
                    <a:ext uri="{FF2B5EF4-FFF2-40B4-BE49-F238E27FC236}">
                      <a16:creationId xmlns:a16="http://schemas.microsoft.com/office/drawing/2014/main" id="{236F7964-98C5-D329-8E98-6A355783E38A}"/>
                    </a:ext>
                  </a:extLst>
                </p:cNvPr>
                <p:cNvSpPr>
                  <a:spLocks noChangeArrowheads="1"/>
                </p:cNvSpPr>
                <p:nvPr/>
              </p:nvSpPr>
              <p:spPr bwMode="auto">
                <a:xfrm>
                  <a:off x="3605484" y="1712981"/>
                  <a:ext cx="662573" cy="183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b="1" dirty="0"/>
                    <a:t>STOP</a:t>
                  </a:r>
                </a:p>
              </p:txBody>
            </p:sp>
            <p:sp>
              <p:nvSpPr>
                <p:cNvPr id="82" name="Rectangle 81">
                  <a:extLst>
                    <a:ext uri="{FF2B5EF4-FFF2-40B4-BE49-F238E27FC236}">
                      <a16:creationId xmlns:a16="http://schemas.microsoft.com/office/drawing/2014/main" id="{7503F516-9EFF-9573-4848-38E1745257F9}"/>
                    </a:ext>
                  </a:extLst>
                </p:cNvPr>
                <p:cNvSpPr>
                  <a:spLocks noChangeArrowheads="1"/>
                </p:cNvSpPr>
                <p:nvPr/>
              </p:nvSpPr>
              <p:spPr bwMode="auto">
                <a:xfrm>
                  <a:off x="3609798" y="1207594"/>
                  <a:ext cx="653940" cy="142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700" dirty="0">
                      <a:solidFill>
                        <a:srgbClr val="BB0900"/>
                      </a:solidFill>
                    </a:rPr>
                    <a:t>NotReady</a:t>
                  </a:r>
                </a:p>
              </p:txBody>
            </p:sp>
          </p:grpSp>
          <p:pic>
            <p:nvPicPr>
              <p:cNvPr id="79" name="Graphique 78">
                <a:extLst>
                  <a:ext uri="{FF2B5EF4-FFF2-40B4-BE49-F238E27FC236}">
                    <a16:creationId xmlns:a16="http://schemas.microsoft.com/office/drawing/2014/main" id="{1FA7B1BF-57E6-E37A-304F-88CC7B0EE5D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434347" y="3371085"/>
                <a:ext cx="431482" cy="431483"/>
              </a:xfrm>
              <a:prstGeom prst="rect">
                <a:avLst/>
              </a:prstGeom>
            </p:spPr>
          </p:pic>
        </p:grpSp>
      </p:grpSp>
      <p:pic>
        <p:nvPicPr>
          <p:cNvPr id="90" name="Graphique 89" descr="Utilisateurs contour">
            <a:extLst>
              <a:ext uri="{FF2B5EF4-FFF2-40B4-BE49-F238E27FC236}">
                <a16:creationId xmlns:a16="http://schemas.microsoft.com/office/drawing/2014/main" id="{75985542-78E8-9B26-DEF6-B4F7B3E0FC9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738936" y="3310155"/>
            <a:ext cx="522088" cy="522088"/>
          </a:xfrm>
          <a:prstGeom prst="rect">
            <a:avLst/>
          </a:prstGeom>
        </p:spPr>
      </p:pic>
      <p:sp>
        <p:nvSpPr>
          <p:cNvPr id="91" name="Forme libre : forme 90">
            <a:extLst>
              <a:ext uri="{FF2B5EF4-FFF2-40B4-BE49-F238E27FC236}">
                <a16:creationId xmlns:a16="http://schemas.microsoft.com/office/drawing/2014/main" id="{6371209E-0095-8639-664A-56556C155E90}"/>
              </a:ext>
            </a:extLst>
          </p:cNvPr>
          <p:cNvSpPr/>
          <p:nvPr/>
        </p:nvSpPr>
        <p:spPr>
          <a:xfrm>
            <a:off x="5209738" y="4337479"/>
            <a:ext cx="389724" cy="647619"/>
          </a:xfrm>
          <a:custGeom>
            <a:avLst/>
            <a:gdLst>
              <a:gd name="connsiteX0" fmla="*/ 228600 w 266700"/>
              <a:gd name="connsiteY0" fmla="*/ 95250 h 533400"/>
              <a:gd name="connsiteX1" fmla="*/ 38100 w 266700"/>
              <a:gd name="connsiteY1" fmla="*/ 95250 h 533400"/>
              <a:gd name="connsiteX2" fmla="*/ 38100 w 266700"/>
              <a:gd name="connsiteY2" fmla="*/ 38100 h 533400"/>
              <a:gd name="connsiteX3" fmla="*/ 228600 w 266700"/>
              <a:gd name="connsiteY3" fmla="*/ 38100 h 533400"/>
              <a:gd name="connsiteX4" fmla="*/ 228600 w 266700"/>
              <a:gd name="connsiteY4" fmla="*/ 95250 h 533400"/>
              <a:gd name="connsiteX5" fmla="*/ 228600 w 266700"/>
              <a:gd name="connsiteY5" fmla="*/ 190500 h 533400"/>
              <a:gd name="connsiteX6" fmla="*/ 38100 w 266700"/>
              <a:gd name="connsiteY6" fmla="*/ 190500 h 533400"/>
              <a:gd name="connsiteX7" fmla="*/ 38100 w 266700"/>
              <a:gd name="connsiteY7" fmla="*/ 133350 h 533400"/>
              <a:gd name="connsiteX8" fmla="*/ 228600 w 266700"/>
              <a:gd name="connsiteY8" fmla="*/ 133350 h 533400"/>
              <a:gd name="connsiteX9" fmla="*/ 228600 w 266700"/>
              <a:gd name="connsiteY9" fmla="*/ 190500 h 533400"/>
              <a:gd name="connsiteX10" fmla="*/ 133350 w 266700"/>
              <a:gd name="connsiteY10" fmla="*/ 476250 h 533400"/>
              <a:gd name="connsiteX11" fmla="*/ 104775 w 266700"/>
              <a:gd name="connsiteY11" fmla="*/ 447675 h 533400"/>
              <a:gd name="connsiteX12" fmla="*/ 133350 w 266700"/>
              <a:gd name="connsiteY12" fmla="*/ 419100 h 533400"/>
              <a:gd name="connsiteX13" fmla="*/ 161925 w 266700"/>
              <a:gd name="connsiteY13" fmla="*/ 447675 h 533400"/>
              <a:gd name="connsiteX14" fmla="*/ 133350 w 266700"/>
              <a:gd name="connsiteY14" fmla="*/ 476250 h 533400"/>
              <a:gd name="connsiteX15" fmla="*/ 228600 w 266700"/>
              <a:gd name="connsiteY15" fmla="*/ 0 h 533400"/>
              <a:gd name="connsiteX16" fmla="*/ 38100 w 266700"/>
              <a:gd name="connsiteY16" fmla="*/ 0 h 533400"/>
              <a:gd name="connsiteX17" fmla="*/ 0 w 266700"/>
              <a:gd name="connsiteY17" fmla="*/ 38100 h 533400"/>
              <a:gd name="connsiteX18" fmla="*/ 0 w 266700"/>
              <a:gd name="connsiteY18" fmla="*/ 495300 h 533400"/>
              <a:gd name="connsiteX19" fmla="*/ 38100 w 266700"/>
              <a:gd name="connsiteY19" fmla="*/ 533400 h 533400"/>
              <a:gd name="connsiteX20" fmla="*/ 228600 w 266700"/>
              <a:gd name="connsiteY20" fmla="*/ 533400 h 533400"/>
              <a:gd name="connsiteX21" fmla="*/ 266700 w 266700"/>
              <a:gd name="connsiteY21" fmla="*/ 495300 h 533400"/>
              <a:gd name="connsiteX22" fmla="*/ 266700 w 266700"/>
              <a:gd name="connsiteY22" fmla="*/ 38100 h 533400"/>
              <a:gd name="connsiteX23" fmla="*/ 228600 w 266700"/>
              <a:gd name="connsiteY23"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6700" h="533400">
                <a:moveTo>
                  <a:pt x="228600" y="95250"/>
                </a:moveTo>
                <a:lnTo>
                  <a:pt x="38100" y="95250"/>
                </a:lnTo>
                <a:lnTo>
                  <a:pt x="38100" y="38100"/>
                </a:lnTo>
                <a:lnTo>
                  <a:pt x="228600" y="38100"/>
                </a:lnTo>
                <a:lnTo>
                  <a:pt x="228600" y="95250"/>
                </a:lnTo>
                <a:close/>
                <a:moveTo>
                  <a:pt x="228600" y="190500"/>
                </a:moveTo>
                <a:lnTo>
                  <a:pt x="38100" y="190500"/>
                </a:lnTo>
                <a:lnTo>
                  <a:pt x="38100" y="133350"/>
                </a:lnTo>
                <a:lnTo>
                  <a:pt x="228600" y="133350"/>
                </a:lnTo>
                <a:lnTo>
                  <a:pt x="228600" y="190500"/>
                </a:lnTo>
                <a:close/>
                <a:moveTo>
                  <a:pt x="133350" y="476250"/>
                </a:moveTo>
                <a:cubicBezTo>
                  <a:pt x="117158" y="476250"/>
                  <a:pt x="104775" y="463867"/>
                  <a:pt x="104775" y="447675"/>
                </a:cubicBezTo>
                <a:cubicBezTo>
                  <a:pt x="104775" y="431483"/>
                  <a:pt x="117158" y="419100"/>
                  <a:pt x="133350" y="419100"/>
                </a:cubicBezTo>
                <a:cubicBezTo>
                  <a:pt x="149542" y="419100"/>
                  <a:pt x="161925" y="431483"/>
                  <a:pt x="161925" y="447675"/>
                </a:cubicBezTo>
                <a:cubicBezTo>
                  <a:pt x="161925" y="463867"/>
                  <a:pt x="149542" y="476250"/>
                  <a:pt x="133350" y="476250"/>
                </a:cubicBezTo>
                <a:close/>
                <a:moveTo>
                  <a:pt x="228600" y="0"/>
                </a:moveTo>
                <a:lnTo>
                  <a:pt x="38100" y="0"/>
                </a:lnTo>
                <a:cubicBezTo>
                  <a:pt x="17145" y="0"/>
                  <a:pt x="0" y="17145"/>
                  <a:pt x="0" y="38100"/>
                </a:cubicBezTo>
                <a:lnTo>
                  <a:pt x="0" y="495300"/>
                </a:lnTo>
                <a:cubicBezTo>
                  <a:pt x="0" y="516255"/>
                  <a:pt x="17145" y="533400"/>
                  <a:pt x="38100" y="533400"/>
                </a:cubicBezTo>
                <a:lnTo>
                  <a:pt x="228600" y="533400"/>
                </a:lnTo>
                <a:cubicBezTo>
                  <a:pt x="249555" y="533400"/>
                  <a:pt x="266700" y="516255"/>
                  <a:pt x="266700" y="495300"/>
                </a:cubicBezTo>
                <a:lnTo>
                  <a:pt x="266700" y="38100"/>
                </a:lnTo>
                <a:cubicBezTo>
                  <a:pt x="266700" y="17145"/>
                  <a:pt x="249555" y="0"/>
                  <a:pt x="228600" y="0"/>
                </a:cubicBezTo>
                <a:close/>
              </a:path>
            </a:pathLst>
          </a:custGeom>
          <a:solidFill>
            <a:srgbClr val="0596FF"/>
          </a:solidFill>
          <a:ln w="9525" cap="flat">
            <a:noFill/>
            <a:prstDash val="solid"/>
            <a:miter/>
          </a:ln>
        </p:spPr>
        <p:txBody>
          <a:bodyPr rtlCol="0" anchor="ctr"/>
          <a:lstStyle/>
          <a:p>
            <a:endParaRPr lang="fr-FR" sz="900"/>
          </a:p>
        </p:txBody>
      </p:sp>
      <p:sp>
        <p:nvSpPr>
          <p:cNvPr id="92" name="Forme libre : forme 91">
            <a:extLst>
              <a:ext uri="{FF2B5EF4-FFF2-40B4-BE49-F238E27FC236}">
                <a16:creationId xmlns:a16="http://schemas.microsoft.com/office/drawing/2014/main" id="{65962683-7FCD-924F-9A02-ADF386C430E2}"/>
              </a:ext>
            </a:extLst>
          </p:cNvPr>
          <p:cNvSpPr/>
          <p:nvPr/>
        </p:nvSpPr>
        <p:spPr>
          <a:xfrm>
            <a:off x="10355378" y="4345258"/>
            <a:ext cx="389724" cy="647619"/>
          </a:xfrm>
          <a:custGeom>
            <a:avLst/>
            <a:gdLst>
              <a:gd name="connsiteX0" fmla="*/ 228600 w 266700"/>
              <a:gd name="connsiteY0" fmla="*/ 95250 h 533400"/>
              <a:gd name="connsiteX1" fmla="*/ 38100 w 266700"/>
              <a:gd name="connsiteY1" fmla="*/ 95250 h 533400"/>
              <a:gd name="connsiteX2" fmla="*/ 38100 w 266700"/>
              <a:gd name="connsiteY2" fmla="*/ 38100 h 533400"/>
              <a:gd name="connsiteX3" fmla="*/ 228600 w 266700"/>
              <a:gd name="connsiteY3" fmla="*/ 38100 h 533400"/>
              <a:gd name="connsiteX4" fmla="*/ 228600 w 266700"/>
              <a:gd name="connsiteY4" fmla="*/ 95250 h 533400"/>
              <a:gd name="connsiteX5" fmla="*/ 228600 w 266700"/>
              <a:gd name="connsiteY5" fmla="*/ 190500 h 533400"/>
              <a:gd name="connsiteX6" fmla="*/ 38100 w 266700"/>
              <a:gd name="connsiteY6" fmla="*/ 190500 h 533400"/>
              <a:gd name="connsiteX7" fmla="*/ 38100 w 266700"/>
              <a:gd name="connsiteY7" fmla="*/ 133350 h 533400"/>
              <a:gd name="connsiteX8" fmla="*/ 228600 w 266700"/>
              <a:gd name="connsiteY8" fmla="*/ 133350 h 533400"/>
              <a:gd name="connsiteX9" fmla="*/ 228600 w 266700"/>
              <a:gd name="connsiteY9" fmla="*/ 190500 h 533400"/>
              <a:gd name="connsiteX10" fmla="*/ 133350 w 266700"/>
              <a:gd name="connsiteY10" fmla="*/ 476250 h 533400"/>
              <a:gd name="connsiteX11" fmla="*/ 104775 w 266700"/>
              <a:gd name="connsiteY11" fmla="*/ 447675 h 533400"/>
              <a:gd name="connsiteX12" fmla="*/ 133350 w 266700"/>
              <a:gd name="connsiteY12" fmla="*/ 419100 h 533400"/>
              <a:gd name="connsiteX13" fmla="*/ 161925 w 266700"/>
              <a:gd name="connsiteY13" fmla="*/ 447675 h 533400"/>
              <a:gd name="connsiteX14" fmla="*/ 133350 w 266700"/>
              <a:gd name="connsiteY14" fmla="*/ 476250 h 533400"/>
              <a:gd name="connsiteX15" fmla="*/ 228600 w 266700"/>
              <a:gd name="connsiteY15" fmla="*/ 0 h 533400"/>
              <a:gd name="connsiteX16" fmla="*/ 38100 w 266700"/>
              <a:gd name="connsiteY16" fmla="*/ 0 h 533400"/>
              <a:gd name="connsiteX17" fmla="*/ 0 w 266700"/>
              <a:gd name="connsiteY17" fmla="*/ 38100 h 533400"/>
              <a:gd name="connsiteX18" fmla="*/ 0 w 266700"/>
              <a:gd name="connsiteY18" fmla="*/ 495300 h 533400"/>
              <a:gd name="connsiteX19" fmla="*/ 38100 w 266700"/>
              <a:gd name="connsiteY19" fmla="*/ 533400 h 533400"/>
              <a:gd name="connsiteX20" fmla="*/ 228600 w 266700"/>
              <a:gd name="connsiteY20" fmla="*/ 533400 h 533400"/>
              <a:gd name="connsiteX21" fmla="*/ 266700 w 266700"/>
              <a:gd name="connsiteY21" fmla="*/ 495300 h 533400"/>
              <a:gd name="connsiteX22" fmla="*/ 266700 w 266700"/>
              <a:gd name="connsiteY22" fmla="*/ 38100 h 533400"/>
              <a:gd name="connsiteX23" fmla="*/ 228600 w 266700"/>
              <a:gd name="connsiteY23"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6700" h="533400">
                <a:moveTo>
                  <a:pt x="228600" y="95250"/>
                </a:moveTo>
                <a:lnTo>
                  <a:pt x="38100" y="95250"/>
                </a:lnTo>
                <a:lnTo>
                  <a:pt x="38100" y="38100"/>
                </a:lnTo>
                <a:lnTo>
                  <a:pt x="228600" y="38100"/>
                </a:lnTo>
                <a:lnTo>
                  <a:pt x="228600" y="95250"/>
                </a:lnTo>
                <a:close/>
                <a:moveTo>
                  <a:pt x="228600" y="190500"/>
                </a:moveTo>
                <a:lnTo>
                  <a:pt x="38100" y="190500"/>
                </a:lnTo>
                <a:lnTo>
                  <a:pt x="38100" y="133350"/>
                </a:lnTo>
                <a:lnTo>
                  <a:pt x="228600" y="133350"/>
                </a:lnTo>
                <a:lnTo>
                  <a:pt x="228600" y="190500"/>
                </a:lnTo>
                <a:close/>
                <a:moveTo>
                  <a:pt x="133350" y="476250"/>
                </a:moveTo>
                <a:cubicBezTo>
                  <a:pt x="117158" y="476250"/>
                  <a:pt x="104775" y="463867"/>
                  <a:pt x="104775" y="447675"/>
                </a:cubicBezTo>
                <a:cubicBezTo>
                  <a:pt x="104775" y="431483"/>
                  <a:pt x="117158" y="419100"/>
                  <a:pt x="133350" y="419100"/>
                </a:cubicBezTo>
                <a:cubicBezTo>
                  <a:pt x="149542" y="419100"/>
                  <a:pt x="161925" y="431483"/>
                  <a:pt x="161925" y="447675"/>
                </a:cubicBezTo>
                <a:cubicBezTo>
                  <a:pt x="161925" y="463867"/>
                  <a:pt x="149542" y="476250"/>
                  <a:pt x="133350" y="476250"/>
                </a:cubicBezTo>
                <a:close/>
                <a:moveTo>
                  <a:pt x="228600" y="0"/>
                </a:moveTo>
                <a:lnTo>
                  <a:pt x="38100" y="0"/>
                </a:lnTo>
                <a:cubicBezTo>
                  <a:pt x="17145" y="0"/>
                  <a:pt x="0" y="17145"/>
                  <a:pt x="0" y="38100"/>
                </a:cubicBezTo>
                <a:lnTo>
                  <a:pt x="0" y="495300"/>
                </a:lnTo>
                <a:cubicBezTo>
                  <a:pt x="0" y="516255"/>
                  <a:pt x="17145" y="533400"/>
                  <a:pt x="38100" y="533400"/>
                </a:cubicBezTo>
                <a:lnTo>
                  <a:pt x="228600" y="533400"/>
                </a:lnTo>
                <a:cubicBezTo>
                  <a:pt x="249555" y="533400"/>
                  <a:pt x="266700" y="516255"/>
                  <a:pt x="266700" y="495300"/>
                </a:cubicBezTo>
                <a:lnTo>
                  <a:pt x="266700" y="38100"/>
                </a:lnTo>
                <a:cubicBezTo>
                  <a:pt x="266700" y="17145"/>
                  <a:pt x="249555" y="0"/>
                  <a:pt x="228600" y="0"/>
                </a:cubicBezTo>
                <a:close/>
              </a:path>
            </a:pathLst>
          </a:custGeom>
          <a:solidFill>
            <a:srgbClr val="0596FF"/>
          </a:solidFill>
          <a:ln w="9525" cap="flat">
            <a:noFill/>
            <a:prstDash val="solid"/>
            <a:miter/>
          </a:ln>
        </p:spPr>
        <p:txBody>
          <a:bodyPr rtlCol="0" anchor="ctr"/>
          <a:lstStyle/>
          <a:p>
            <a:endParaRPr lang="fr-FR" sz="900"/>
          </a:p>
        </p:txBody>
      </p:sp>
      <p:sp>
        <p:nvSpPr>
          <p:cNvPr id="93" name="Forme libre : forme 92">
            <a:extLst>
              <a:ext uri="{FF2B5EF4-FFF2-40B4-BE49-F238E27FC236}">
                <a16:creationId xmlns:a16="http://schemas.microsoft.com/office/drawing/2014/main" id="{5E9BAE70-0124-486B-7ACB-44D7B685C249}"/>
              </a:ext>
            </a:extLst>
          </p:cNvPr>
          <p:cNvSpPr/>
          <p:nvPr/>
        </p:nvSpPr>
        <p:spPr>
          <a:xfrm>
            <a:off x="9174805" y="4352624"/>
            <a:ext cx="389724" cy="647619"/>
          </a:xfrm>
          <a:custGeom>
            <a:avLst/>
            <a:gdLst>
              <a:gd name="connsiteX0" fmla="*/ 228600 w 266700"/>
              <a:gd name="connsiteY0" fmla="*/ 95250 h 533400"/>
              <a:gd name="connsiteX1" fmla="*/ 38100 w 266700"/>
              <a:gd name="connsiteY1" fmla="*/ 95250 h 533400"/>
              <a:gd name="connsiteX2" fmla="*/ 38100 w 266700"/>
              <a:gd name="connsiteY2" fmla="*/ 38100 h 533400"/>
              <a:gd name="connsiteX3" fmla="*/ 228600 w 266700"/>
              <a:gd name="connsiteY3" fmla="*/ 38100 h 533400"/>
              <a:gd name="connsiteX4" fmla="*/ 228600 w 266700"/>
              <a:gd name="connsiteY4" fmla="*/ 95250 h 533400"/>
              <a:gd name="connsiteX5" fmla="*/ 228600 w 266700"/>
              <a:gd name="connsiteY5" fmla="*/ 190500 h 533400"/>
              <a:gd name="connsiteX6" fmla="*/ 38100 w 266700"/>
              <a:gd name="connsiteY6" fmla="*/ 190500 h 533400"/>
              <a:gd name="connsiteX7" fmla="*/ 38100 w 266700"/>
              <a:gd name="connsiteY7" fmla="*/ 133350 h 533400"/>
              <a:gd name="connsiteX8" fmla="*/ 228600 w 266700"/>
              <a:gd name="connsiteY8" fmla="*/ 133350 h 533400"/>
              <a:gd name="connsiteX9" fmla="*/ 228600 w 266700"/>
              <a:gd name="connsiteY9" fmla="*/ 190500 h 533400"/>
              <a:gd name="connsiteX10" fmla="*/ 133350 w 266700"/>
              <a:gd name="connsiteY10" fmla="*/ 476250 h 533400"/>
              <a:gd name="connsiteX11" fmla="*/ 104775 w 266700"/>
              <a:gd name="connsiteY11" fmla="*/ 447675 h 533400"/>
              <a:gd name="connsiteX12" fmla="*/ 133350 w 266700"/>
              <a:gd name="connsiteY12" fmla="*/ 419100 h 533400"/>
              <a:gd name="connsiteX13" fmla="*/ 161925 w 266700"/>
              <a:gd name="connsiteY13" fmla="*/ 447675 h 533400"/>
              <a:gd name="connsiteX14" fmla="*/ 133350 w 266700"/>
              <a:gd name="connsiteY14" fmla="*/ 476250 h 533400"/>
              <a:gd name="connsiteX15" fmla="*/ 228600 w 266700"/>
              <a:gd name="connsiteY15" fmla="*/ 0 h 533400"/>
              <a:gd name="connsiteX16" fmla="*/ 38100 w 266700"/>
              <a:gd name="connsiteY16" fmla="*/ 0 h 533400"/>
              <a:gd name="connsiteX17" fmla="*/ 0 w 266700"/>
              <a:gd name="connsiteY17" fmla="*/ 38100 h 533400"/>
              <a:gd name="connsiteX18" fmla="*/ 0 w 266700"/>
              <a:gd name="connsiteY18" fmla="*/ 495300 h 533400"/>
              <a:gd name="connsiteX19" fmla="*/ 38100 w 266700"/>
              <a:gd name="connsiteY19" fmla="*/ 533400 h 533400"/>
              <a:gd name="connsiteX20" fmla="*/ 228600 w 266700"/>
              <a:gd name="connsiteY20" fmla="*/ 533400 h 533400"/>
              <a:gd name="connsiteX21" fmla="*/ 266700 w 266700"/>
              <a:gd name="connsiteY21" fmla="*/ 495300 h 533400"/>
              <a:gd name="connsiteX22" fmla="*/ 266700 w 266700"/>
              <a:gd name="connsiteY22" fmla="*/ 38100 h 533400"/>
              <a:gd name="connsiteX23" fmla="*/ 228600 w 266700"/>
              <a:gd name="connsiteY23"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6700" h="533400">
                <a:moveTo>
                  <a:pt x="228600" y="95250"/>
                </a:moveTo>
                <a:lnTo>
                  <a:pt x="38100" y="95250"/>
                </a:lnTo>
                <a:lnTo>
                  <a:pt x="38100" y="38100"/>
                </a:lnTo>
                <a:lnTo>
                  <a:pt x="228600" y="38100"/>
                </a:lnTo>
                <a:lnTo>
                  <a:pt x="228600" y="95250"/>
                </a:lnTo>
                <a:close/>
                <a:moveTo>
                  <a:pt x="228600" y="190500"/>
                </a:moveTo>
                <a:lnTo>
                  <a:pt x="38100" y="190500"/>
                </a:lnTo>
                <a:lnTo>
                  <a:pt x="38100" y="133350"/>
                </a:lnTo>
                <a:lnTo>
                  <a:pt x="228600" y="133350"/>
                </a:lnTo>
                <a:lnTo>
                  <a:pt x="228600" y="190500"/>
                </a:lnTo>
                <a:close/>
                <a:moveTo>
                  <a:pt x="133350" y="476250"/>
                </a:moveTo>
                <a:cubicBezTo>
                  <a:pt x="117158" y="476250"/>
                  <a:pt x="104775" y="463867"/>
                  <a:pt x="104775" y="447675"/>
                </a:cubicBezTo>
                <a:cubicBezTo>
                  <a:pt x="104775" y="431483"/>
                  <a:pt x="117158" y="419100"/>
                  <a:pt x="133350" y="419100"/>
                </a:cubicBezTo>
                <a:cubicBezTo>
                  <a:pt x="149542" y="419100"/>
                  <a:pt x="161925" y="431483"/>
                  <a:pt x="161925" y="447675"/>
                </a:cubicBezTo>
                <a:cubicBezTo>
                  <a:pt x="161925" y="463867"/>
                  <a:pt x="149542" y="476250"/>
                  <a:pt x="133350" y="476250"/>
                </a:cubicBezTo>
                <a:close/>
                <a:moveTo>
                  <a:pt x="228600" y="0"/>
                </a:moveTo>
                <a:lnTo>
                  <a:pt x="38100" y="0"/>
                </a:lnTo>
                <a:cubicBezTo>
                  <a:pt x="17145" y="0"/>
                  <a:pt x="0" y="17145"/>
                  <a:pt x="0" y="38100"/>
                </a:cubicBezTo>
                <a:lnTo>
                  <a:pt x="0" y="495300"/>
                </a:lnTo>
                <a:cubicBezTo>
                  <a:pt x="0" y="516255"/>
                  <a:pt x="17145" y="533400"/>
                  <a:pt x="38100" y="533400"/>
                </a:cubicBezTo>
                <a:lnTo>
                  <a:pt x="228600" y="533400"/>
                </a:lnTo>
                <a:cubicBezTo>
                  <a:pt x="249555" y="533400"/>
                  <a:pt x="266700" y="516255"/>
                  <a:pt x="266700" y="495300"/>
                </a:cubicBezTo>
                <a:lnTo>
                  <a:pt x="266700" y="38100"/>
                </a:lnTo>
                <a:cubicBezTo>
                  <a:pt x="266700" y="17145"/>
                  <a:pt x="249555" y="0"/>
                  <a:pt x="228600" y="0"/>
                </a:cubicBezTo>
                <a:close/>
              </a:path>
            </a:pathLst>
          </a:custGeom>
          <a:solidFill>
            <a:srgbClr val="0596FF"/>
          </a:solidFill>
          <a:ln w="9525" cap="flat">
            <a:noFill/>
            <a:prstDash val="solid"/>
            <a:miter/>
          </a:ln>
        </p:spPr>
        <p:txBody>
          <a:bodyPr rtlCol="0" anchor="ctr"/>
          <a:lstStyle/>
          <a:p>
            <a:endParaRPr lang="fr-FR" sz="900"/>
          </a:p>
        </p:txBody>
      </p:sp>
      <p:grpSp>
        <p:nvGrpSpPr>
          <p:cNvPr id="94" name="Groupe 93">
            <a:extLst>
              <a:ext uri="{FF2B5EF4-FFF2-40B4-BE49-F238E27FC236}">
                <a16:creationId xmlns:a16="http://schemas.microsoft.com/office/drawing/2014/main" id="{03D0572D-27A0-E084-13CF-4F94DE0A4745}"/>
              </a:ext>
            </a:extLst>
          </p:cNvPr>
          <p:cNvGrpSpPr/>
          <p:nvPr/>
        </p:nvGrpSpPr>
        <p:grpSpPr>
          <a:xfrm>
            <a:off x="8808289" y="3360216"/>
            <a:ext cx="2336878" cy="1478311"/>
            <a:chOff x="84716" y="3271077"/>
            <a:chExt cx="2336878" cy="1478311"/>
          </a:xfrm>
        </p:grpSpPr>
        <p:grpSp>
          <p:nvGrpSpPr>
            <p:cNvPr id="95" name="Groupe 94">
              <a:extLst>
                <a:ext uri="{FF2B5EF4-FFF2-40B4-BE49-F238E27FC236}">
                  <a16:creationId xmlns:a16="http://schemas.microsoft.com/office/drawing/2014/main" id="{743962E0-3F2B-C35D-29A8-8A834B72BFC8}"/>
                </a:ext>
              </a:extLst>
            </p:cNvPr>
            <p:cNvGrpSpPr/>
            <p:nvPr/>
          </p:nvGrpSpPr>
          <p:grpSpPr>
            <a:xfrm>
              <a:off x="84716" y="3271077"/>
              <a:ext cx="2336878" cy="1478311"/>
              <a:chOff x="84716" y="3271077"/>
              <a:chExt cx="2336878" cy="1478311"/>
            </a:xfrm>
          </p:grpSpPr>
          <p:sp>
            <p:nvSpPr>
              <p:cNvPr id="105" name="Text Box 1809">
                <a:extLst>
                  <a:ext uri="{FF2B5EF4-FFF2-40B4-BE49-F238E27FC236}">
                    <a16:creationId xmlns:a16="http://schemas.microsoft.com/office/drawing/2014/main" id="{5395DCD0-54F0-638F-1820-366D98FB362F}"/>
                  </a:ext>
                </a:extLst>
              </p:cNvPr>
              <p:cNvSpPr txBox="1">
                <a:spLocks noChangeArrowheads="1"/>
              </p:cNvSpPr>
              <p:nvPr/>
            </p:nvSpPr>
            <p:spPr bwMode="auto">
              <a:xfrm>
                <a:off x="700717" y="4034893"/>
                <a:ext cx="475528" cy="20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900" b="0" kern="0" baseline="0" dirty="0">
                    <a:latin typeface="+mn-lt"/>
                    <a:ea typeface="Verdana" panose="020B0604030504040204" pitchFamily="34" charset="0"/>
                    <a:cs typeface="Times New Roman" pitchFamily="18" charset="0"/>
                  </a:rPr>
                  <a:t>ip1</a:t>
                </a:r>
              </a:p>
            </p:txBody>
          </p:sp>
          <p:sp>
            <p:nvSpPr>
              <p:cNvPr id="106" name="Text Box 1809">
                <a:extLst>
                  <a:ext uri="{FF2B5EF4-FFF2-40B4-BE49-F238E27FC236}">
                    <a16:creationId xmlns:a16="http://schemas.microsoft.com/office/drawing/2014/main" id="{4179A427-F8D1-E0E8-E2E4-8AE178D63BB4}"/>
                  </a:ext>
                </a:extLst>
              </p:cNvPr>
              <p:cNvSpPr txBox="1">
                <a:spLocks noChangeArrowheads="1"/>
              </p:cNvSpPr>
              <p:nvPr/>
            </p:nvSpPr>
            <p:spPr bwMode="auto">
              <a:xfrm>
                <a:off x="1439653" y="4036852"/>
                <a:ext cx="475528" cy="20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900" b="0" kern="0" baseline="0" dirty="0">
                    <a:latin typeface="+mn-lt"/>
                    <a:ea typeface="Verdana" panose="020B0604030504040204" pitchFamily="34" charset="0"/>
                    <a:cs typeface="Times New Roman" pitchFamily="18" charset="0"/>
                  </a:rPr>
                  <a:t>ip2</a:t>
                </a:r>
              </a:p>
            </p:txBody>
          </p:sp>
          <p:cxnSp>
            <p:nvCxnSpPr>
              <p:cNvPr id="107" name="Connecteur : en angle 106">
                <a:extLst>
                  <a:ext uri="{FF2B5EF4-FFF2-40B4-BE49-F238E27FC236}">
                    <a16:creationId xmlns:a16="http://schemas.microsoft.com/office/drawing/2014/main" id="{031DA83F-17BE-EF3C-671B-FAC5855AD079}"/>
                  </a:ext>
                </a:extLst>
              </p:cNvPr>
              <p:cNvCxnSpPr>
                <a:cxnSpLocks/>
              </p:cNvCxnSpPr>
              <p:nvPr/>
            </p:nvCxnSpPr>
            <p:spPr>
              <a:xfrm rot="5400000">
                <a:off x="723436" y="3619199"/>
                <a:ext cx="449873" cy="688635"/>
              </a:xfrm>
              <a:prstGeom prst="bentConnector3">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120" name="Connecteur droit avec flèche 119">
                <a:extLst>
                  <a:ext uri="{FF2B5EF4-FFF2-40B4-BE49-F238E27FC236}">
                    <a16:creationId xmlns:a16="http://schemas.microsoft.com/office/drawing/2014/main" id="{A2603A01-760B-EC4B-0513-2D5246A86DA7}"/>
                  </a:ext>
                </a:extLst>
              </p:cNvPr>
              <p:cNvCxnSpPr>
                <a:cxnSpLocks/>
              </p:cNvCxnSpPr>
              <p:nvPr/>
            </p:nvCxnSpPr>
            <p:spPr>
              <a:xfrm>
                <a:off x="739780" y="3997567"/>
                <a:ext cx="0" cy="192000"/>
              </a:xfrm>
              <a:prstGeom prst="straightConnector1">
                <a:avLst/>
              </a:prstGeom>
              <a:ln>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121" name="Connecteur droit avec flèche 120">
                <a:extLst>
                  <a:ext uri="{FF2B5EF4-FFF2-40B4-BE49-F238E27FC236}">
                    <a16:creationId xmlns:a16="http://schemas.microsoft.com/office/drawing/2014/main" id="{5A012C2D-BAD4-7C3D-46EC-ABE314FF4AAC}"/>
                  </a:ext>
                </a:extLst>
              </p:cNvPr>
              <p:cNvCxnSpPr>
                <a:cxnSpLocks/>
              </p:cNvCxnSpPr>
              <p:nvPr/>
            </p:nvCxnSpPr>
            <p:spPr>
              <a:xfrm>
                <a:off x="1786844" y="3997952"/>
                <a:ext cx="0" cy="192000"/>
              </a:xfrm>
              <a:prstGeom prst="straightConnector1">
                <a:avLst/>
              </a:prstGeom>
              <a:ln>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122" name="Connecteur droit 121">
                <a:extLst>
                  <a:ext uri="{FF2B5EF4-FFF2-40B4-BE49-F238E27FC236}">
                    <a16:creationId xmlns:a16="http://schemas.microsoft.com/office/drawing/2014/main" id="{ADFA028D-C034-3B9F-8811-4B20A01BD047}"/>
                  </a:ext>
                </a:extLst>
              </p:cNvPr>
              <p:cNvCxnSpPr>
                <a:cxnSpLocks/>
              </p:cNvCxnSpPr>
              <p:nvPr/>
            </p:nvCxnSpPr>
            <p:spPr>
              <a:xfrm flipV="1">
                <a:off x="742366" y="4004661"/>
                <a:ext cx="1044000" cy="237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23" name="Groupe 122">
                <a:extLst>
                  <a:ext uri="{FF2B5EF4-FFF2-40B4-BE49-F238E27FC236}">
                    <a16:creationId xmlns:a16="http://schemas.microsoft.com/office/drawing/2014/main" id="{AD4BBA5B-3F64-3C61-2C71-EEB62E3B9C1A}"/>
                  </a:ext>
                </a:extLst>
              </p:cNvPr>
              <p:cNvGrpSpPr>
                <a:grpSpLocks noChangeAspect="1"/>
              </p:cNvGrpSpPr>
              <p:nvPr/>
            </p:nvGrpSpPr>
            <p:grpSpPr>
              <a:xfrm>
                <a:off x="1586825" y="3274922"/>
                <a:ext cx="501337" cy="538608"/>
                <a:chOff x="382127" y="1134700"/>
                <a:chExt cx="662576" cy="711834"/>
              </a:xfrm>
            </p:grpSpPr>
            <p:grpSp>
              <p:nvGrpSpPr>
                <p:cNvPr id="192" name="Groupe 191">
                  <a:extLst>
                    <a:ext uri="{FF2B5EF4-FFF2-40B4-BE49-F238E27FC236}">
                      <a16:creationId xmlns:a16="http://schemas.microsoft.com/office/drawing/2014/main" id="{C793C741-D26F-9A0F-8CAF-63F1F73C5873}"/>
                    </a:ext>
                  </a:extLst>
                </p:cNvPr>
                <p:cNvGrpSpPr/>
                <p:nvPr/>
              </p:nvGrpSpPr>
              <p:grpSpPr>
                <a:xfrm>
                  <a:off x="382127" y="1134700"/>
                  <a:ext cx="662576" cy="711834"/>
                  <a:chOff x="3605481" y="1185815"/>
                  <a:chExt cx="662576" cy="711834"/>
                </a:xfrm>
              </p:grpSpPr>
              <p:sp>
                <p:nvSpPr>
                  <p:cNvPr id="194" name="Rectangle 193">
                    <a:extLst>
                      <a:ext uri="{FF2B5EF4-FFF2-40B4-BE49-F238E27FC236}">
                        <a16:creationId xmlns:a16="http://schemas.microsoft.com/office/drawing/2014/main" id="{E08288DF-7068-B3BB-C03A-70CE52A88BA2}"/>
                      </a:ext>
                    </a:extLst>
                  </p:cNvPr>
                  <p:cNvSpPr/>
                  <p:nvPr/>
                </p:nvSpPr>
                <p:spPr>
                  <a:xfrm>
                    <a:off x="3605481" y="1185815"/>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p>
                </p:txBody>
              </p:sp>
              <p:sp>
                <p:nvSpPr>
                  <p:cNvPr id="195" name="Rectangle 194">
                    <a:extLst>
                      <a:ext uri="{FF2B5EF4-FFF2-40B4-BE49-F238E27FC236}">
                        <a16:creationId xmlns:a16="http://schemas.microsoft.com/office/drawing/2014/main" id="{6DDFE56C-4D95-9D13-4C87-CBF30519C1AE}"/>
                      </a:ext>
                    </a:extLst>
                  </p:cNvPr>
                  <p:cNvSpPr>
                    <a:spLocks noChangeArrowheads="1"/>
                  </p:cNvSpPr>
                  <p:nvPr/>
                </p:nvSpPr>
                <p:spPr bwMode="auto">
                  <a:xfrm>
                    <a:off x="3605484" y="1712981"/>
                    <a:ext cx="662573" cy="183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b="1" dirty="0"/>
                      <a:t>UP</a:t>
                    </a:r>
                  </a:p>
                </p:txBody>
              </p:sp>
              <p:sp>
                <p:nvSpPr>
                  <p:cNvPr id="196" name="Rectangle 195">
                    <a:extLst>
                      <a:ext uri="{FF2B5EF4-FFF2-40B4-BE49-F238E27FC236}">
                        <a16:creationId xmlns:a16="http://schemas.microsoft.com/office/drawing/2014/main" id="{D9C95EB6-5377-059B-CC30-47DB5E836D6D}"/>
                      </a:ext>
                    </a:extLst>
                  </p:cNvPr>
                  <p:cNvSpPr>
                    <a:spLocks noChangeArrowheads="1"/>
                  </p:cNvSpPr>
                  <p:nvPr/>
                </p:nvSpPr>
                <p:spPr bwMode="auto">
                  <a:xfrm>
                    <a:off x="3609799" y="1207594"/>
                    <a:ext cx="653941" cy="183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rPr>
                      <a:t>Ready</a:t>
                    </a:r>
                  </a:p>
                </p:txBody>
              </p:sp>
            </p:grpSp>
            <p:pic>
              <p:nvPicPr>
                <p:cNvPr id="193" name="Graphique 192">
                  <a:extLst>
                    <a:ext uri="{FF2B5EF4-FFF2-40B4-BE49-F238E27FC236}">
                      <a16:creationId xmlns:a16="http://schemas.microsoft.com/office/drawing/2014/main" id="{227F200F-4B89-1C5A-154B-B238C95719C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9588" y="1267388"/>
                  <a:ext cx="457200" cy="457200"/>
                </a:xfrm>
                <a:prstGeom prst="rect">
                  <a:avLst/>
                </a:prstGeom>
              </p:spPr>
            </p:pic>
          </p:grpSp>
          <p:grpSp>
            <p:nvGrpSpPr>
              <p:cNvPr id="129" name="Groupe 128">
                <a:extLst>
                  <a:ext uri="{FF2B5EF4-FFF2-40B4-BE49-F238E27FC236}">
                    <a16:creationId xmlns:a16="http://schemas.microsoft.com/office/drawing/2014/main" id="{23275DC2-8298-9403-0687-2D7335F0EF3B}"/>
                  </a:ext>
                </a:extLst>
              </p:cNvPr>
              <p:cNvGrpSpPr>
                <a:grpSpLocks noChangeAspect="1"/>
              </p:cNvGrpSpPr>
              <p:nvPr/>
            </p:nvGrpSpPr>
            <p:grpSpPr>
              <a:xfrm>
                <a:off x="447035" y="3271077"/>
                <a:ext cx="501337" cy="538608"/>
                <a:chOff x="382127" y="1134698"/>
                <a:chExt cx="662576" cy="711834"/>
              </a:xfrm>
            </p:grpSpPr>
            <p:grpSp>
              <p:nvGrpSpPr>
                <p:cNvPr id="187" name="Groupe 186">
                  <a:extLst>
                    <a:ext uri="{FF2B5EF4-FFF2-40B4-BE49-F238E27FC236}">
                      <a16:creationId xmlns:a16="http://schemas.microsoft.com/office/drawing/2014/main" id="{441BCA9C-155E-4591-4ABF-02CAF87ADA16}"/>
                    </a:ext>
                  </a:extLst>
                </p:cNvPr>
                <p:cNvGrpSpPr/>
                <p:nvPr/>
              </p:nvGrpSpPr>
              <p:grpSpPr>
                <a:xfrm>
                  <a:off x="382127" y="1134698"/>
                  <a:ext cx="662576" cy="711834"/>
                  <a:chOff x="3605481" y="1185813"/>
                  <a:chExt cx="662576" cy="711834"/>
                </a:xfrm>
              </p:grpSpPr>
              <p:sp>
                <p:nvSpPr>
                  <p:cNvPr id="189" name="Rectangle 188">
                    <a:extLst>
                      <a:ext uri="{FF2B5EF4-FFF2-40B4-BE49-F238E27FC236}">
                        <a16:creationId xmlns:a16="http://schemas.microsoft.com/office/drawing/2014/main" id="{A3CB0FE6-F06F-833C-0A18-606FE3504F3F}"/>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p>
                </p:txBody>
              </p:sp>
              <p:sp>
                <p:nvSpPr>
                  <p:cNvPr id="190" name="Rectangle 189">
                    <a:extLst>
                      <a:ext uri="{FF2B5EF4-FFF2-40B4-BE49-F238E27FC236}">
                        <a16:creationId xmlns:a16="http://schemas.microsoft.com/office/drawing/2014/main" id="{8777BE7A-51FC-CC02-8CC3-074AC8A508C4}"/>
                      </a:ext>
                    </a:extLst>
                  </p:cNvPr>
                  <p:cNvSpPr>
                    <a:spLocks noChangeArrowheads="1"/>
                  </p:cNvSpPr>
                  <p:nvPr/>
                </p:nvSpPr>
                <p:spPr bwMode="auto">
                  <a:xfrm>
                    <a:off x="3605484" y="1712981"/>
                    <a:ext cx="662573" cy="183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b="1" dirty="0"/>
                      <a:t>UP</a:t>
                    </a:r>
                  </a:p>
                </p:txBody>
              </p:sp>
              <p:sp>
                <p:nvSpPr>
                  <p:cNvPr id="191" name="Rectangle 190">
                    <a:extLst>
                      <a:ext uri="{FF2B5EF4-FFF2-40B4-BE49-F238E27FC236}">
                        <a16:creationId xmlns:a16="http://schemas.microsoft.com/office/drawing/2014/main" id="{CB3136E4-2966-596C-CEAF-F7CDF6282D68}"/>
                      </a:ext>
                    </a:extLst>
                  </p:cNvPr>
                  <p:cNvSpPr>
                    <a:spLocks noChangeArrowheads="1"/>
                  </p:cNvSpPr>
                  <p:nvPr/>
                </p:nvSpPr>
                <p:spPr bwMode="auto">
                  <a:xfrm>
                    <a:off x="3609799" y="1207595"/>
                    <a:ext cx="653941" cy="183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rPr>
                      <a:t>Ready</a:t>
                    </a:r>
                  </a:p>
                </p:txBody>
              </p:sp>
            </p:grpSp>
            <p:pic>
              <p:nvPicPr>
                <p:cNvPr id="188" name="Graphique 187">
                  <a:extLst>
                    <a:ext uri="{FF2B5EF4-FFF2-40B4-BE49-F238E27FC236}">
                      <a16:creationId xmlns:a16="http://schemas.microsoft.com/office/drawing/2014/main" id="{F422C08B-E73C-3A6D-77EC-900D9FBF6F3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9588" y="1267388"/>
                  <a:ext cx="457200" cy="457200"/>
                </a:xfrm>
                <a:prstGeom prst="rect">
                  <a:avLst/>
                </a:prstGeom>
              </p:spPr>
            </p:pic>
          </p:grpSp>
          <p:grpSp>
            <p:nvGrpSpPr>
              <p:cNvPr id="130" name="Groupe 129">
                <a:extLst>
                  <a:ext uri="{FF2B5EF4-FFF2-40B4-BE49-F238E27FC236}">
                    <a16:creationId xmlns:a16="http://schemas.microsoft.com/office/drawing/2014/main" id="{E1483E39-491A-E308-ACFC-5EFC9BF2189D}"/>
                  </a:ext>
                </a:extLst>
              </p:cNvPr>
              <p:cNvGrpSpPr/>
              <p:nvPr/>
            </p:nvGrpSpPr>
            <p:grpSpPr>
              <a:xfrm>
                <a:off x="267402" y="4172718"/>
                <a:ext cx="767984" cy="576670"/>
                <a:chOff x="267402" y="4172718"/>
                <a:chExt cx="767984" cy="576670"/>
              </a:xfrm>
            </p:grpSpPr>
            <p:pic>
              <p:nvPicPr>
                <p:cNvPr id="185" name="Graphique 184">
                  <a:extLst>
                    <a:ext uri="{FF2B5EF4-FFF2-40B4-BE49-F238E27FC236}">
                      <a16:creationId xmlns:a16="http://schemas.microsoft.com/office/drawing/2014/main" id="{7A335DFE-DD1E-A884-54D3-347F9995FEA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0522" y="4172718"/>
                  <a:ext cx="342900" cy="342900"/>
                </a:xfrm>
                <a:prstGeom prst="rect">
                  <a:avLst/>
                </a:prstGeom>
              </p:spPr>
            </p:pic>
            <p:sp>
              <p:nvSpPr>
                <p:cNvPr id="186" name="Text Box 1809">
                  <a:extLst>
                    <a:ext uri="{FF2B5EF4-FFF2-40B4-BE49-F238E27FC236}">
                      <a16:creationId xmlns:a16="http://schemas.microsoft.com/office/drawing/2014/main" id="{3A786325-DFC7-416A-8981-5DCA3A36AC38}"/>
                    </a:ext>
                  </a:extLst>
                </p:cNvPr>
                <p:cNvSpPr txBox="1">
                  <a:spLocks noChangeArrowheads="1"/>
                </p:cNvSpPr>
                <p:nvPr/>
              </p:nvSpPr>
              <p:spPr bwMode="auto">
                <a:xfrm>
                  <a:off x="267402" y="4548657"/>
                  <a:ext cx="767984" cy="20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900" kern="0" baseline="0" dirty="0" err="1">
                      <a:solidFill>
                        <a:srgbClr val="000000"/>
                      </a:solidFill>
                      <a:latin typeface="+mn-lt"/>
                      <a:ea typeface="Verdana" panose="020B0604030504040204" pitchFamily="34" charset="0"/>
                      <a:cs typeface="Times New Roman" pitchFamily="18" charset="0"/>
                    </a:rPr>
                    <a:t>appli</a:t>
                  </a:r>
                  <a:endParaRPr lang="en-US" sz="900" kern="0" baseline="0" dirty="0">
                    <a:solidFill>
                      <a:srgbClr val="000000"/>
                    </a:solidFill>
                    <a:latin typeface="+mn-lt"/>
                    <a:ea typeface="Verdana" panose="020B0604030504040204" pitchFamily="34" charset="0"/>
                    <a:cs typeface="Times New Roman" pitchFamily="18" charset="0"/>
                  </a:endParaRPr>
                </a:p>
              </p:txBody>
            </p:sp>
          </p:grpSp>
          <p:grpSp>
            <p:nvGrpSpPr>
              <p:cNvPr id="131" name="Groupe 130">
                <a:extLst>
                  <a:ext uri="{FF2B5EF4-FFF2-40B4-BE49-F238E27FC236}">
                    <a16:creationId xmlns:a16="http://schemas.microsoft.com/office/drawing/2014/main" id="{F7A3529F-2086-0203-73D4-14A00D4D1646}"/>
                  </a:ext>
                </a:extLst>
              </p:cNvPr>
              <p:cNvGrpSpPr/>
              <p:nvPr/>
            </p:nvGrpSpPr>
            <p:grpSpPr>
              <a:xfrm>
                <a:off x="1439653" y="4172718"/>
                <a:ext cx="767984" cy="576670"/>
                <a:chOff x="267402" y="4172718"/>
                <a:chExt cx="767984" cy="576670"/>
              </a:xfrm>
            </p:grpSpPr>
            <p:pic>
              <p:nvPicPr>
                <p:cNvPr id="135" name="Graphique 134">
                  <a:extLst>
                    <a:ext uri="{FF2B5EF4-FFF2-40B4-BE49-F238E27FC236}">
                      <a16:creationId xmlns:a16="http://schemas.microsoft.com/office/drawing/2014/main" id="{41585A0E-F5D6-8676-57CC-E8A8EA1A884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0522" y="4172718"/>
                  <a:ext cx="342900" cy="342900"/>
                </a:xfrm>
                <a:prstGeom prst="rect">
                  <a:avLst/>
                </a:prstGeom>
              </p:spPr>
            </p:pic>
            <p:sp>
              <p:nvSpPr>
                <p:cNvPr id="137" name="Text Box 1809">
                  <a:extLst>
                    <a:ext uri="{FF2B5EF4-FFF2-40B4-BE49-F238E27FC236}">
                      <a16:creationId xmlns:a16="http://schemas.microsoft.com/office/drawing/2014/main" id="{2549B4BE-057A-8885-97F1-71BC279DDA80}"/>
                    </a:ext>
                  </a:extLst>
                </p:cNvPr>
                <p:cNvSpPr txBox="1">
                  <a:spLocks noChangeArrowheads="1"/>
                </p:cNvSpPr>
                <p:nvPr/>
              </p:nvSpPr>
              <p:spPr bwMode="auto">
                <a:xfrm>
                  <a:off x="267402" y="4548657"/>
                  <a:ext cx="767984" cy="20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900" kern="0" baseline="0" dirty="0" err="1">
                      <a:solidFill>
                        <a:srgbClr val="000000"/>
                      </a:solidFill>
                      <a:latin typeface="+mn-lt"/>
                      <a:ea typeface="Verdana" panose="020B0604030504040204" pitchFamily="34" charset="0"/>
                      <a:cs typeface="Times New Roman" pitchFamily="18" charset="0"/>
                    </a:rPr>
                    <a:t>appli</a:t>
                  </a:r>
                  <a:endParaRPr lang="en-US" sz="900" kern="0" baseline="0" dirty="0">
                    <a:solidFill>
                      <a:srgbClr val="000000"/>
                    </a:solidFill>
                    <a:latin typeface="+mn-lt"/>
                    <a:ea typeface="Verdana" panose="020B0604030504040204" pitchFamily="34" charset="0"/>
                    <a:cs typeface="Times New Roman" pitchFamily="18" charset="0"/>
                  </a:endParaRPr>
                </a:p>
              </p:txBody>
            </p:sp>
          </p:grpSp>
          <p:sp>
            <p:nvSpPr>
              <p:cNvPr id="132" name="Text Box 1809">
                <a:extLst>
                  <a:ext uri="{FF2B5EF4-FFF2-40B4-BE49-F238E27FC236}">
                    <a16:creationId xmlns:a16="http://schemas.microsoft.com/office/drawing/2014/main" id="{AF53B9FD-4C41-E919-696A-8DE0058AA40D}"/>
                  </a:ext>
                </a:extLst>
              </p:cNvPr>
              <p:cNvSpPr txBox="1">
                <a:spLocks noChangeArrowheads="1"/>
              </p:cNvSpPr>
              <p:nvPr/>
            </p:nvSpPr>
            <p:spPr bwMode="auto">
              <a:xfrm>
                <a:off x="1732198" y="3855008"/>
                <a:ext cx="689396" cy="377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900" kern="0" baseline="0" dirty="0">
                    <a:latin typeface="+mn-lt"/>
                    <a:ea typeface="Verdana" panose="020B0604030504040204" pitchFamily="34" charset="0"/>
                    <a:cs typeface="Times New Roman" pitchFamily="18" charset="0"/>
                  </a:rPr>
                  <a:t>50%</a:t>
                </a:r>
                <a:br>
                  <a:rPr lang="en-US" sz="900" kern="0" baseline="0" dirty="0">
                    <a:latin typeface="+mn-lt"/>
                    <a:ea typeface="Verdana" panose="020B0604030504040204" pitchFamily="34" charset="0"/>
                    <a:cs typeface="Times New Roman" pitchFamily="18" charset="0"/>
                  </a:rPr>
                </a:br>
                <a:r>
                  <a:rPr lang="en-US" sz="900" kern="0" baseline="0" dirty="0">
                    <a:latin typeface="+mn-lt"/>
                    <a:ea typeface="Verdana" panose="020B0604030504040204" pitchFamily="34" charset="0"/>
                    <a:cs typeface="Times New Roman" pitchFamily="18" charset="0"/>
                  </a:rPr>
                  <a:t>vip</a:t>
                </a:r>
              </a:p>
            </p:txBody>
          </p:sp>
          <p:sp>
            <p:nvSpPr>
              <p:cNvPr id="134" name="Text Box 1809">
                <a:extLst>
                  <a:ext uri="{FF2B5EF4-FFF2-40B4-BE49-F238E27FC236}">
                    <a16:creationId xmlns:a16="http://schemas.microsoft.com/office/drawing/2014/main" id="{20982100-6234-1E6A-3A2E-6EBA5957E9F0}"/>
                  </a:ext>
                </a:extLst>
              </p:cNvPr>
              <p:cNvSpPr txBox="1">
                <a:spLocks noChangeArrowheads="1"/>
              </p:cNvSpPr>
              <p:nvPr/>
            </p:nvSpPr>
            <p:spPr bwMode="auto">
              <a:xfrm>
                <a:off x="84716" y="3860981"/>
                <a:ext cx="689396" cy="377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900" kern="0" baseline="0" dirty="0">
                    <a:latin typeface="+mn-lt"/>
                    <a:ea typeface="Verdana" panose="020B0604030504040204" pitchFamily="34" charset="0"/>
                    <a:cs typeface="Times New Roman" pitchFamily="18" charset="0"/>
                  </a:rPr>
                  <a:t>50%</a:t>
                </a:r>
                <a:br>
                  <a:rPr lang="en-US" sz="900" kern="0" baseline="0" dirty="0">
                    <a:latin typeface="+mn-lt"/>
                    <a:ea typeface="Verdana" panose="020B0604030504040204" pitchFamily="34" charset="0"/>
                    <a:cs typeface="Times New Roman" pitchFamily="18" charset="0"/>
                  </a:rPr>
                </a:br>
                <a:r>
                  <a:rPr lang="en-US" sz="900" kern="0" baseline="0" dirty="0">
                    <a:latin typeface="+mn-lt"/>
                    <a:ea typeface="Verdana" panose="020B0604030504040204" pitchFamily="34" charset="0"/>
                    <a:cs typeface="Times New Roman" pitchFamily="18" charset="0"/>
                  </a:rPr>
                  <a:t>vip</a:t>
                </a:r>
              </a:p>
            </p:txBody>
          </p:sp>
        </p:grpSp>
        <p:cxnSp>
          <p:nvCxnSpPr>
            <p:cNvPr id="96" name="Connecteur : en angle 95">
              <a:extLst>
                <a:ext uri="{FF2B5EF4-FFF2-40B4-BE49-F238E27FC236}">
                  <a16:creationId xmlns:a16="http://schemas.microsoft.com/office/drawing/2014/main" id="{DE035E02-69E0-1374-66F8-7809A2E579FD}"/>
                </a:ext>
              </a:extLst>
            </p:cNvPr>
            <p:cNvCxnSpPr>
              <a:cxnSpLocks/>
            </p:cNvCxnSpPr>
            <p:nvPr/>
          </p:nvCxnSpPr>
          <p:spPr>
            <a:xfrm rot="16200000" flipH="1">
              <a:off x="1403753" y="3712654"/>
              <a:ext cx="466720" cy="512530"/>
            </a:xfrm>
            <a:prstGeom prst="bentConnector3">
              <a:avLst>
                <a:gd name="adj1" fmla="val 50000"/>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pic>
        <p:nvPicPr>
          <p:cNvPr id="197" name="Graphique 196" descr="Utilisateurs contour">
            <a:extLst>
              <a:ext uri="{FF2B5EF4-FFF2-40B4-BE49-F238E27FC236}">
                <a16:creationId xmlns:a16="http://schemas.microsoft.com/office/drawing/2014/main" id="{00651A07-B357-CD37-45F0-950A680658A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735773" y="3300198"/>
            <a:ext cx="522088" cy="522088"/>
          </a:xfrm>
          <a:prstGeom prst="rect">
            <a:avLst/>
          </a:prstGeom>
        </p:spPr>
      </p:pic>
      <p:pic>
        <p:nvPicPr>
          <p:cNvPr id="10" name="farm-3">
            <a:hlinkClick r:id="" action="ppaction://media"/>
            <a:extLst>
              <a:ext uri="{FF2B5EF4-FFF2-40B4-BE49-F238E27FC236}">
                <a16:creationId xmlns:a16="http://schemas.microsoft.com/office/drawing/2014/main" id="{6BA398B2-2E85-7F67-9E16-05274F854F9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451618" y="6279418"/>
            <a:ext cx="487363" cy="487363"/>
          </a:xfrm>
          <a:prstGeom prst="rect">
            <a:avLst/>
          </a:prstGeom>
        </p:spPr>
      </p:pic>
    </p:spTree>
    <p:extLst>
      <p:ext uri="{BB962C8B-B14F-4D97-AF65-F5344CB8AC3E}">
        <p14:creationId xmlns:p14="http://schemas.microsoft.com/office/powerpoint/2010/main" val="4149062688"/>
      </p:ext>
    </p:extLst>
  </p:cSld>
  <p:clrMapOvr>
    <a:masterClrMapping/>
  </p:clrMapOvr>
  <mc:AlternateContent xmlns:mc="http://schemas.openxmlformats.org/markup-compatibility/2006" xmlns:p14="http://schemas.microsoft.com/office/powerpoint/2010/main">
    <mc:Choice Requires="p14">
      <p:transition spd="slow" p14:dur="2000" advClick="0" advTm="44000"/>
    </mc:Choice>
    <mc:Fallback xmlns="">
      <p:transition spd="slow" advClick="0" advTm="4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18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Espace réservé du texte 26">
            <a:extLst>
              <a:ext uri="{FF2B5EF4-FFF2-40B4-BE49-F238E27FC236}">
                <a16:creationId xmlns:a16="http://schemas.microsoft.com/office/drawing/2014/main" id="{D92928EA-4A74-416A-81BD-2946A3275CD9}"/>
              </a:ext>
            </a:extLst>
          </p:cNvPr>
          <p:cNvSpPr>
            <a:spLocks noGrp="1"/>
          </p:cNvSpPr>
          <p:nvPr>
            <p:ph type="body" sz="quarter" idx="13"/>
          </p:nvPr>
        </p:nvSpPr>
        <p:spPr/>
        <p:txBody>
          <a:bodyPr/>
          <a:lstStyle/>
          <a:p>
            <a:pPr marL="0" indent="0">
              <a:buNone/>
            </a:pPr>
            <a:r>
              <a:rPr lang="en-US" sz="1400" dirty="0">
                <a:solidFill>
                  <a:srgbClr val="FF6D43"/>
                </a:solidFill>
              </a:rPr>
              <a:t>For a new application</a:t>
            </a:r>
            <a:endParaRPr lang="en-GB" sz="1400" dirty="0">
              <a:solidFill>
                <a:srgbClr val="FF6D43"/>
              </a:solidFill>
            </a:endParaRPr>
          </a:p>
          <a:p>
            <a:pPr>
              <a:lnSpc>
                <a:spcPct val="150000"/>
              </a:lnSpc>
              <a:buFont typeface="Courier New" panose="02070309020205020404" pitchFamily="49" charset="0"/>
              <a:buChar char="o"/>
            </a:pPr>
            <a:r>
              <a:rPr lang="en-US" sz="1200" dirty="0">
                <a:hlinkClick r:id="rId5"/>
              </a:rPr>
              <a:t>farm.safe</a:t>
            </a:r>
            <a:r>
              <a:rPr lang="en-US" sz="1200" dirty="0"/>
              <a:t> for a new Windows application</a:t>
            </a:r>
          </a:p>
          <a:p>
            <a:pPr>
              <a:lnSpc>
                <a:spcPct val="150000"/>
              </a:lnSpc>
              <a:buFont typeface="Courier New" panose="02070309020205020404" pitchFamily="49" charset="0"/>
              <a:buChar char="o"/>
            </a:pPr>
            <a:r>
              <a:rPr lang="en-US" sz="1200" dirty="0">
                <a:hlinkClick r:id="rId6"/>
              </a:rPr>
              <a:t>farm.safe</a:t>
            </a:r>
            <a:r>
              <a:rPr lang="en-US" sz="1200" dirty="0"/>
              <a:t> for a new Linux application</a:t>
            </a:r>
          </a:p>
          <a:p>
            <a:pPr marL="0" indent="0">
              <a:lnSpc>
                <a:spcPct val="150000"/>
              </a:lnSpc>
              <a:buNone/>
            </a:pPr>
            <a:r>
              <a:rPr lang="fr-FR" sz="1400" dirty="0">
                <a:solidFill>
                  <a:srgbClr val="FF6D43"/>
                </a:solidFill>
              </a:rPr>
              <a:t>List of all SafeKit solutions</a:t>
            </a:r>
          </a:p>
          <a:p>
            <a:pPr>
              <a:lnSpc>
                <a:spcPct val="150000"/>
              </a:lnSpc>
              <a:buFont typeface="Courier New" panose="02070309020205020404" pitchFamily="49" charset="0"/>
              <a:buChar char="o"/>
            </a:pPr>
            <a:r>
              <a:rPr lang="en-US" sz="1200" dirty="0">
                <a:hlinkClick r:id="rId7">
                  <a:extLst>
                    <a:ext uri="{A12FA001-AC4F-418D-AE19-62706E023703}">
                      <ahyp:hlinkClr xmlns:ahyp="http://schemas.microsoft.com/office/drawing/2018/hyperlinkcolor" val="tx"/>
                    </a:ext>
                  </a:extLst>
                </a:hlinkClick>
              </a:rPr>
              <a:t>With a free trial here</a:t>
            </a:r>
            <a:endParaRPr lang="en-US" sz="1200" dirty="0"/>
          </a:p>
        </p:txBody>
      </p:sp>
      <p:sp>
        <p:nvSpPr>
          <p:cNvPr id="29" name="Espace réservé du texte 28">
            <a:extLst>
              <a:ext uri="{FF2B5EF4-FFF2-40B4-BE49-F238E27FC236}">
                <a16:creationId xmlns:a16="http://schemas.microsoft.com/office/drawing/2014/main" id="{6AC8620B-AFD4-4686-B05B-BE400A3093B3}"/>
              </a:ext>
            </a:extLst>
          </p:cNvPr>
          <p:cNvSpPr>
            <a:spLocks noGrp="1"/>
          </p:cNvSpPr>
          <p:nvPr>
            <p:ph type="body" sz="quarter" idx="26"/>
          </p:nvPr>
        </p:nvSpPr>
        <p:spPr/>
        <p:txBody>
          <a:bodyPr/>
          <a:lstStyle/>
          <a:p>
            <a:pPr marL="0" indent="0">
              <a:lnSpc>
                <a:spcPct val="150000"/>
              </a:lnSpc>
              <a:buNone/>
            </a:pPr>
            <a:r>
              <a:rPr lang="en-US" sz="1400" dirty="0">
                <a:solidFill>
                  <a:schemeClr val="bg1">
                    <a:lumMod val="50000"/>
                  </a:schemeClr>
                </a:solidFill>
              </a:rPr>
              <a:t>Preconfigured for Linux</a:t>
            </a:r>
          </a:p>
          <a:p>
            <a:r>
              <a:rPr lang="en-GB" sz="1200" dirty="0" err="1">
                <a:hlinkClick r:id="rId8"/>
              </a:rPr>
              <a:t>apache_farm.safe</a:t>
            </a:r>
            <a:r>
              <a:rPr lang="en-GB" sz="1200" dirty="0"/>
              <a:t> for Apache</a:t>
            </a:r>
          </a:p>
        </p:txBody>
      </p:sp>
      <p:sp>
        <p:nvSpPr>
          <p:cNvPr id="30" name="Espace réservé du texte 29">
            <a:extLst>
              <a:ext uri="{FF2B5EF4-FFF2-40B4-BE49-F238E27FC236}">
                <a16:creationId xmlns:a16="http://schemas.microsoft.com/office/drawing/2014/main" id="{9DA8996C-F96A-4AD5-8D81-1F10DBB1667B}"/>
              </a:ext>
            </a:extLst>
          </p:cNvPr>
          <p:cNvSpPr>
            <a:spLocks noGrp="1"/>
          </p:cNvSpPr>
          <p:nvPr>
            <p:ph type="body" sz="quarter" idx="32"/>
          </p:nvPr>
        </p:nvSpPr>
        <p:spPr/>
        <p:txBody>
          <a:bodyPr/>
          <a:lstStyle/>
          <a:p>
            <a:pPr marL="0" indent="0">
              <a:lnSpc>
                <a:spcPct val="150000"/>
              </a:lnSpc>
              <a:buNone/>
            </a:pPr>
            <a:r>
              <a:rPr lang="en-GB" sz="1400" dirty="0"/>
              <a:t>Preconfigured for Windows </a:t>
            </a:r>
          </a:p>
          <a:p>
            <a:r>
              <a:rPr lang="en-GB" sz="1200" dirty="0" err="1">
                <a:hlinkClick r:id="rId9"/>
              </a:rPr>
              <a:t>iis_farm.safe</a:t>
            </a:r>
            <a:r>
              <a:rPr lang="en-GB" sz="1200" dirty="0"/>
              <a:t> for IIS</a:t>
            </a:r>
          </a:p>
          <a:p>
            <a:r>
              <a:rPr lang="en-GB" sz="1200" dirty="0" err="1">
                <a:hlinkClick r:id="rId8"/>
              </a:rPr>
              <a:t>apache_farm.safe</a:t>
            </a:r>
            <a:r>
              <a:rPr lang="en-GB" sz="1200" dirty="0"/>
              <a:t> for Apache</a:t>
            </a:r>
          </a:p>
        </p:txBody>
      </p:sp>
      <p:sp>
        <p:nvSpPr>
          <p:cNvPr id="31" name="Espace réservé du texte 30">
            <a:extLst>
              <a:ext uri="{FF2B5EF4-FFF2-40B4-BE49-F238E27FC236}">
                <a16:creationId xmlns:a16="http://schemas.microsoft.com/office/drawing/2014/main" id="{145C703C-8250-4549-933D-232819DD5C6E}"/>
              </a:ext>
            </a:extLst>
          </p:cNvPr>
          <p:cNvSpPr>
            <a:spLocks noGrp="1"/>
          </p:cNvSpPr>
          <p:nvPr>
            <p:ph type="body" sz="quarter" idx="33"/>
          </p:nvPr>
        </p:nvSpPr>
        <p:spPr/>
        <p:txBody>
          <a:bodyPr anchor="t"/>
          <a:lstStyle/>
          <a:p>
            <a:pPr marL="0" indent="0">
              <a:buNone/>
            </a:pPr>
            <a:r>
              <a:rPr lang="fr-FR" sz="1400" dirty="0"/>
              <a:t>Configuration files of a module </a:t>
            </a:r>
            <a:r>
              <a:rPr lang="fr-FR" sz="1400" dirty="0" err="1"/>
              <a:t>named</a:t>
            </a:r>
            <a:r>
              <a:rPr lang="fr-FR" sz="1400" dirty="0"/>
              <a:t> AM</a:t>
            </a:r>
          </a:p>
        </p:txBody>
      </p:sp>
      <p:sp>
        <p:nvSpPr>
          <p:cNvPr id="12" name="Espace réservé du texte 11">
            <a:extLst>
              <a:ext uri="{FF2B5EF4-FFF2-40B4-BE49-F238E27FC236}">
                <a16:creationId xmlns:a16="http://schemas.microsoft.com/office/drawing/2014/main" id="{17B04A85-DE6D-6520-1DB9-78664960F59A}"/>
              </a:ext>
            </a:extLst>
          </p:cNvPr>
          <p:cNvSpPr>
            <a:spLocks noGrp="1"/>
          </p:cNvSpPr>
          <p:nvPr>
            <p:ph type="body" sz="quarter" idx="35"/>
          </p:nvPr>
        </p:nvSpPr>
        <p:spPr/>
        <p:txBody>
          <a:bodyPr/>
          <a:lstStyle/>
          <a:p>
            <a:r>
              <a:rPr lang="fr-FR" dirty="0"/>
              <a:t>1</a:t>
            </a:r>
          </a:p>
        </p:txBody>
      </p:sp>
      <p:sp>
        <p:nvSpPr>
          <p:cNvPr id="13" name="Espace réservé du texte 12">
            <a:extLst>
              <a:ext uri="{FF2B5EF4-FFF2-40B4-BE49-F238E27FC236}">
                <a16:creationId xmlns:a16="http://schemas.microsoft.com/office/drawing/2014/main" id="{C77758BC-5A1E-546B-9316-5A4830CC5089}"/>
              </a:ext>
            </a:extLst>
          </p:cNvPr>
          <p:cNvSpPr>
            <a:spLocks noGrp="1"/>
          </p:cNvSpPr>
          <p:nvPr>
            <p:ph type="body" sz="quarter" idx="36"/>
          </p:nvPr>
        </p:nvSpPr>
        <p:spPr/>
        <p:txBody>
          <a:bodyPr/>
          <a:lstStyle/>
          <a:p>
            <a:r>
              <a:rPr lang="fr-FR" dirty="0"/>
              <a:t>2</a:t>
            </a:r>
          </a:p>
        </p:txBody>
      </p:sp>
      <p:sp>
        <p:nvSpPr>
          <p:cNvPr id="14" name="Espace réservé du texte 13">
            <a:extLst>
              <a:ext uri="{FF2B5EF4-FFF2-40B4-BE49-F238E27FC236}">
                <a16:creationId xmlns:a16="http://schemas.microsoft.com/office/drawing/2014/main" id="{4775C650-142A-B4C5-4869-7E650ABEB33E}"/>
              </a:ext>
            </a:extLst>
          </p:cNvPr>
          <p:cNvSpPr>
            <a:spLocks noGrp="1"/>
          </p:cNvSpPr>
          <p:nvPr>
            <p:ph type="body" sz="quarter" idx="37"/>
          </p:nvPr>
        </p:nvSpPr>
        <p:spPr/>
        <p:txBody>
          <a:bodyPr/>
          <a:lstStyle/>
          <a:p>
            <a:r>
              <a:rPr lang="fr-FR" dirty="0"/>
              <a:t>3</a:t>
            </a:r>
          </a:p>
        </p:txBody>
      </p:sp>
      <p:sp>
        <p:nvSpPr>
          <p:cNvPr id="15" name="Espace réservé du texte 14">
            <a:extLst>
              <a:ext uri="{FF2B5EF4-FFF2-40B4-BE49-F238E27FC236}">
                <a16:creationId xmlns:a16="http://schemas.microsoft.com/office/drawing/2014/main" id="{CE014ADF-5CFB-B8A7-CA91-2268D545DA2D}"/>
              </a:ext>
            </a:extLst>
          </p:cNvPr>
          <p:cNvSpPr>
            <a:spLocks noGrp="1"/>
          </p:cNvSpPr>
          <p:nvPr>
            <p:ph type="body" sz="quarter" idx="38"/>
          </p:nvPr>
        </p:nvSpPr>
        <p:spPr/>
        <p:txBody>
          <a:bodyPr/>
          <a:lstStyle/>
          <a:p>
            <a:r>
              <a:rPr lang="fr-FR" dirty="0"/>
              <a:t>4</a:t>
            </a:r>
          </a:p>
        </p:txBody>
      </p:sp>
      <p:sp>
        <p:nvSpPr>
          <p:cNvPr id="26" name="Titre 25">
            <a:extLst>
              <a:ext uri="{FF2B5EF4-FFF2-40B4-BE49-F238E27FC236}">
                <a16:creationId xmlns:a16="http://schemas.microsoft.com/office/drawing/2014/main" id="{A39CBAFF-C4F3-4ECC-A86D-7B3C7A22C397}"/>
              </a:ext>
            </a:extLst>
          </p:cNvPr>
          <p:cNvSpPr>
            <a:spLocks noGrp="1"/>
          </p:cNvSpPr>
          <p:nvPr>
            <p:ph type="title"/>
          </p:nvPr>
        </p:nvSpPr>
        <p:spPr/>
        <p:txBody>
          <a:bodyPr/>
          <a:lstStyle/>
          <a:p>
            <a:r>
              <a:rPr lang="fr-FR" dirty="0" err="1"/>
              <a:t>Farm</a:t>
            </a:r>
            <a:r>
              <a:rPr lang="fr-FR" dirty="0"/>
              <a:t> modules</a:t>
            </a:r>
            <a:endParaRPr lang="en-GB" dirty="0"/>
          </a:p>
        </p:txBody>
      </p:sp>
      <p:sp>
        <p:nvSpPr>
          <p:cNvPr id="2" name="Espace réservé du texte 1">
            <a:extLst>
              <a:ext uri="{FF2B5EF4-FFF2-40B4-BE49-F238E27FC236}">
                <a16:creationId xmlns:a16="http://schemas.microsoft.com/office/drawing/2014/main" id="{D2B44551-4805-E29A-BCAA-701FBD7D9C0B}"/>
              </a:ext>
            </a:extLst>
          </p:cNvPr>
          <p:cNvSpPr>
            <a:spLocks noGrp="1"/>
          </p:cNvSpPr>
          <p:nvPr>
            <p:ph type="body" sz="quarter" idx="10"/>
          </p:nvPr>
        </p:nvSpPr>
        <p:spPr/>
        <p:txBody>
          <a:bodyPr/>
          <a:lstStyle/>
          <a:p>
            <a:r>
              <a:rPr lang="fr-FR" dirty="0" err="1"/>
              <a:t>Load</a:t>
            </a:r>
            <a:r>
              <a:rPr lang="fr-FR" dirty="0"/>
              <a:t> balancing and failover</a:t>
            </a:r>
          </a:p>
        </p:txBody>
      </p:sp>
      <p:graphicFrame>
        <p:nvGraphicFramePr>
          <p:cNvPr id="3" name="Tableau 2">
            <a:extLst>
              <a:ext uri="{FF2B5EF4-FFF2-40B4-BE49-F238E27FC236}">
                <a16:creationId xmlns:a16="http://schemas.microsoft.com/office/drawing/2014/main" id="{3F9E4D09-A0F6-8011-2956-08632276F60E}"/>
              </a:ext>
            </a:extLst>
          </p:cNvPr>
          <p:cNvGraphicFramePr>
            <a:graphicFrameLocks noGrp="1"/>
          </p:cNvGraphicFramePr>
          <p:nvPr>
            <p:extLst>
              <p:ext uri="{D42A27DB-BD31-4B8C-83A1-F6EECF244321}">
                <p14:modId xmlns:p14="http://schemas.microsoft.com/office/powerpoint/2010/main" val="1469656349"/>
              </p:ext>
            </p:extLst>
          </p:nvPr>
        </p:nvGraphicFramePr>
        <p:xfrm>
          <a:off x="7590038" y="4348335"/>
          <a:ext cx="4109629" cy="1870127"/>
        </p:xfrm>
        <a:graphic>
          <a:graphicData uri="http://schemas.openxmlformats.org/drawingml/2006/table">
            <a:tbl>
              <a:tblPr firstRow="1" bandRow="1">
                <a:tableStyleId>{2D5ABB26-0587-4C30-8999-92F81FD0307C}</a:tableStyleId>
              </a:tblPr>
              <a:tblGrid>
                <a:gridCol w="1838047">
                  <a:extLst>
                    <a:ext uri="{9D8B030D-6E8A-4147-A177-3AD203B41FA5}">
                      <a16:colId xmlns:a16="http://schemas.microsoft.com/office/drawing/2014/main" val="214548950"/>
                    </a:ext>
                  </a:extLst>
                </a:gridCol>
                <a:gridCol w="2271582">
                  <a:extLst>
                    <a:ext uri="{9D8B030D-6E8A-4147-A177-3AD203B41FA5}">
                      <a16:colId xmlns:a16="http://schemas.microsoft.com/office/drawing/2014/main" val="3552310927"/>
                    </a:ext>
                  </a:extLst>
                </a:gridCol>
              </a:tblGrid>
              <a:tr h="637362">
                <a:tc gridSpan="2">
                  <a:txBody>
                    <a:bodyPr/>
                    <a:lstStyle/>
                    <a:p>
                      <a:pPr>
                        <a:lnSpc>
                          <a:spcPct val="150000"/>
                        </a:lnSpc>
                      </a:pPr>
                      <a:r>
                        <a:rPr lang="en-US" sz="1200" dirty="0">
                          <a:solidFill>
                            <a:schemeClr val="tx1"/>
                          </a:solidFill>
                          <a:latin typeface="+mn-lt"/>
                          <a:cs typeface="Courier New" panose="02070309020205020404" pitchFamily="49" charset="0"/>
                        </a:rPr>
                        <a:t>C:/safekit/modules/AM/</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chemeClr val="tx1"/>
                          </a:solidFill>
                          <a:latin typeface="+mn-lt"/>
                          <a:cs typeface="Courier New" panose="02070309020205020404" pitchFamily="49" charset="0"/>
                        </a:rPr>
                        <a:t>/opt/</a:t>
                      </a:r>
                      <a:r>
                        <a:rPr lang="en-US" sz="1200" dirty="0" err="1">
                          <a:solidFill>
                            <a:schemeClr val="tx1"/>
                          </a:solidFill>
                          <a:latin typeface="+mn-lt"/>
                          <a:cs typeface="Courier New" panose="02070309020205020404" pitchFamily="49" charset="0"/>
                        </a:rPr>
                        <a:t>safekit</a:t>
                      </a:r>
                      <a:r>
                        <a:rPr lang="en-US" sz="1200" dirty="0">
                          <a:solidFill>
                            <a:schemeClr val="tx1"/>
                          </a:solidFill>
                          <a:latin typeface="+mn-lt"/>
                          <a:cs typeface="Courier New" panose="02070309020205020404" pitchFamily="49" charset="0"/>
                        </a:rPr>
                        <a:t>/modules/AM/</a:t>
                      </a:r>
                    </a:p>
                  </a:txBody>
                  <a:tcPr marL="121920" marR="121920" marT="60960" marB="60960"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tcPr>
                </a:tc>
                <a:tc hMerge="1">
                  <a:txBody>
                    <a:bodyPr/>
                    <a:lstStyle/>
                    <a:p>
                      <a:pPr>
                        <a:lnSpc>
                          <a:spcPct val="150000"/>
                        </a:lnSpc>
                      </a:pPr>
                      <a:endParaRPr lang="en-US" sz="1200" dirty="0">
                        <a:solidFill>
                          <a:schemeClr val="tx1"/>
                        </a:solidFill>
                        <a:latin typeface="+mn-lt"/>
                      </a:endParaRPr>
                    </a:p>
                  </a:txBody>
                  <a:tcPr marL="121920" marR="121920" marT="60960" marB="60960"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tcPr>
                </a:tc>
                <a:extLst>
                  <a:ext uri="{0D108BD9-81ED-4DB2-BD59-A6C34878D82A}">
                    <a16:rowId xmlns:a16="http://schemas.microsoft.com/office/drawing/2014/main" val="3188646070"/>
                  </a:ext>
                </a:extLst>
              </a:tr>
              <a:tr h="637362">
                <a:tc>
                  <a:txBody>
                    <a:bodyPr/>
                    <a:lstStyle/>
                    <a:p>
                      <a:pPr>
                        <a:lnSpc>
                          <a:spcPct val="150000"/>
                        </a:lnSpc>
                      </a:pPr>
                      <a:r>
                        <a:rPr lang="fr-FR" sz="1200" dirty="0">
                          <a:solidFill>
                            <a:schemeClr val="tx1"/>
                          </a:solidFill>
                          <a:latin typeface="+mn-lt"/>
                          <a:cs typeface="Courier New" panose="02070309020205020404" pitchFamily="49" charset="0"/>
                        </a:rPr>
                        <a:t>bin/</a:t>
                      </a:r>
                      <a:r>
                        <a:rPr lang="fr-FR" sz="1200" dirty="0" err="1">
                          <a:solidFill>
                            <a:srgbClr val="FF6D43"/>
                          </a:solidFill>
                          <a:latin typeface="+mn-lt"/>
                          <a:cs typeface="Courier New" panose="02070309020205020404" pitchFamily="49" charset="0"/>
                        </a:rPr>
                        <a:t>start_both</a:t>
                      </a:r>
                      <a:endParaRPr lang="fr-FR" sz="1200" dirty="0">
                        <a:solidFill>
                          <a:srgbClr val="FF6D43"/>
                        </a:solidFill>
                        <a:latin typeface="+mn-lt"/>
                        <a:cs typeface="Courier New" panose="02070309020205020404" pitchFamily="49" charset="0"/>
                      </a:endParaRPr>
                    </a:p>
                    <a:p>
                      <a:pPr>
                        <a:lnSpc>
                          <a:spcPct val="150000"/>
                        </a:lnSpc>
                      </a:pPr>
                      <a:r>
                        <a:rPr lang="fr-FR" sz="1200" dirty="0">
                          <a:solidFill>
                            <a:schemeClr val="tx1"/>
                          </a:solidFill>
                          <a:latin typeface="+mn-lt"/>
                          <a:cs typeface="Courier New" panose="02070309020205020404" pitchFamily="49" charset="0"/>
                        </a:rPr>
                        <a:t>bin/</a:t>
                      </a:r>
                      <a:r>
                        <a:rPr lang="fr-FR" sz="1200" dirty="0" err="1">
                          <a:solidFill>
                            <a:srgbClr val="FF6D43"/>
                          </a:solidFill>
                          <a:latin typeface="+mn-lt"/>
                          <a:cs typeface="Courier New" panose="02070309020205020404" pitchFamily="49" charset="0"/>
                        </a:rPr>
                        <a:t>stop_both</a:t>
                      </a:r>
                      <a:endParaRPr lang="fr-FR" sz="1200" dirty="0">
                        <a:solidFill>
                          <a:srgbClr val="FF6D43"/>
                        </a:solidFill>
                        <a:latin typeface="+mn-lt"/>
                        <a:cs typeface="Courier New" panose="02070309020205020404" pitchFamily="49" charset="0"/>
                      </a:endParaRPr>
                    </a:p>
                  </a:txBody>
                  <a:tcPr marL="121920" marR="121920" marT="60960" marB="60960"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tcPr>
                </a:tc>
                <a:tc>
                  <a:txBody>
                    <a:bodyPr/>
                    <a:lstStyle/>
                    <a:p>
                      <a:pPr>
                        <a:lnSpc>
                          <a:spcPct val="150000"/>
                        </a:lnSpc>
                      </a:pPr>
                      <a:r>
                        <a:rPr lang="en-US" sz="1200" dirty="0">
                          <a:solidFill>
                            <a:schemeClr val="tx1"/>
                          </a:solidFill>
                          <a:latin typeface="+mn-lt"/>
                          <a:cs typeface="Courier New" panose="02070309020205020404" pitchFamily="49" charset="0"/>
                        </a:rPr>
                        <a:t>Module scripts</a:t>
                      </a:r>
                      <a:endParaRPr lang="en-US" sz="1200" dirty="0">
                        <a:solidFill>
                          <a:schemeClr val="tx1"/>
                        </a:solidFill>
                        <a:latin typeface="+mn-lt"/>
                      </a:endParaRPr>
                    </a:p>
                  </a:txBody>
                  <a:tcPr marL="121920" marR="121920" marT="60960" marB="60960"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tcPr>
                </a:tc>
                <a:extLst>
                  <a:ext uri="{0D108BD9-81ED-4DB2-BD59-A6C34878D82A}">
                    <a16:rowId xmlns:a16="http://schemas.microsoft.com/office/drawing/2014/main" val="4121540783"/>
                  </a:ext>
                </a:extLst>
              </a:tr>
              <a:tr h="590855">
                <a:tc>
                  <a:txBody>
                    <a:bodyPr/>
                    <a:lstStyle/>
                    <a:p>
                      <a:pPr>
                        <a:lnSpc>
                          <a:spcPct val="150000"/>
                        </a:lnSpc>
                      </a:pPr>
                      <a:r>
                        <a:rPr lang="fr-FR" sz="1200" dirty="0">
                          <a:solidFill>
                            <a:schemeClr val="tx1"/>
                          </a:solidFill>
                          <a:latin typeface="+mn-lt"/>
                          <a:cs typeface="Courier New" panose="02070309020205020404" pitchFamily="49" charset="0"/>
                        </a:rPr>
                        <a:t>conf/</a:t>
                      </a:r>
                      <a:r>
                        <a:rPr lang="fr-FR" sz="1200" dirty="0">
                          <a:solidFill>
                            <a:srgbClr val="FF6D43"/>
                          </a:solidFill>
                          <a:latin typeface="+mn-lt"/>
                          <a:cs typeface="Courier New" panose="02070309020205020404" pitchFamily="49" charset="0"/>
                        </a:rPr>
                        <a:t>userconfig.xml</a:t>
                      </a:r>
                    </a:p>
                  </a:txBody>
                  <a:tcPr marL="121920" marR="121920" marT="60960" marB="60960"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tcPr>
                </a:tc>
                <a:tc>
                  <a:txBody>
                    <a:bodyPr/>
                    <a:lstStyle/>
                    <a:p>
                      <a:pPr>
                        <a:lnSpc>
                          <a:spcPct val="150000"/>
                        </a:lnSpc>
                      </a:pPr>
                      <a:r>
                        <a:rPr lang="en-US" sz="1200" dirty="0">
                          <a:solidFill>
                            <a:schemeClr val="tx1"/>
                          </a:solidFill>
                          <a:latin typeface="+mn-lt"/>
                        </a:rPr>
                        <a:t>XML configuration file</a:t>
                      </a:r>
                      <a:endParaRPr lang="fr-FR" sz="1200" dirty="0">
                        <a:latin typeface="+mn-lt"/>
                      </a:endParaRPr>
                    </a:p>
                  </a:txBody>
                  <a:tcPr marL="121920" marR="121920" marT="60960" marB="60960"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tcPr>
                </a:tc>
                <a:extLst>
                  <a:ext uri="{0D108BD9-81ED-4DB2-BD59-A6C34878D82A}">
                    <a16:rowId xmlns:a16="http://schemas.microsoft.com/office/drawing/2014/main" val="3019618057"/>
                  </a:ext>
                </a:extLst>
              </a:tr>
            </a:tbl>
          </a:graphicData>
        </a:graphic>
      </p:graphicFrame>
      <p:pic>
        <p:nvPicPr>
          <p:cNvPr id="5" name="farm-4-1">
            <a:hlinkClick r:id="" action="ppaction://media"/>
            <a:extLst>
              <a:ext uri="{FF2B5EF4-FFF2-40B4-BE49-F238E27FC236}">
                <a16:creationId xmlns:a16="http://schemas.microsoft.com/office/drawing/2014/main" id="{0D55CF85-F682-512C-C801-D5A0F75A019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413690" y="6245356"/>
            <a:ext cx="487363" cy="487363"/>
          </a:xfrm>
          <a:prstGeom prst="rect">
            <a:avLst/>
          </a:prstGeom>
        </p:spPr>
      </p:pic>
    </p:spTree>
    <p:extLst>
      <p:ext uri="{BB962C8B-B14F-4D97-AF65-F5344CB8AC3E}">
        <p14:creationId xmlns:p14="http://schemas.microsoft.com/office/powerpoint/2010/main" val="717441161"/>
      </p:ext>
    </p:extLst>
  </p:cSld>
  <p:clrMapOvr>
    <a:masterClrMapping/>
  </p:clrMapOvr>
  <mc:AlternateContent xmlns:mc="http://schemas.openxmlformats.org/markup-compatibility/2006" xmlns:p14="http://schemas.microsoft.com/office/powerpoint/2010/main">
    <mc:Choice Requires="p14">
      <p:transition spd="slow" p14:dur="2000" advClick="0" advTm="61000"/>
    </mc:Choice>
    <mc:Fallback xmlns="">
      <p:transition spd="slow" advClick="0" advTm="6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17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50BD1AA-AF14-CB83-3969-BCD96381739A}"/>
              </a:ext>
            </a:extLst>
          </p:cNvPr>
          <p:cNvSpPr>
            <a:spLocks noGrp="1"/>
          </p:cNvSpPr>
          <p:nvPr>
            <p:ph type="body" sz="quarter" idx="10"/>
          </p:nvPr>
        </p:nvSpPr>
        <p:spPr/>
        <p:txBody>
          <a:bodyPr/>
          <a:lstStyle/>
          <a:p>
            <a:r>
              <a:rPr lang="fr-FR" dirty="0"/>
              <a:t>userconfig.xml</a:t>
            </a:r>
          </a:p>
        </p:txBody>
      </p:sp>
      <p:sp>
        <p:nvSpPr>
          <p:cNvPr id="3" name="Espace réservé du texte 2">
            <a:extLst>
              <a:ext uri="{FF2B5EF4-FFF2-40B4-BE49-F238E27FC236}">
                <a16:creationId xmlns:a16="http://schemas.microsoft.com/office/drawing/2014/main" id="{B8A90699-F516-CC65-F316-364283B9F843}"/>
              </a:ext>
            </a:extLst>
          </p:cNvPr>
          <p:cNvSpPr>
            <a:spLocks noGrp="1"/>
          </p:cNvSpPr>
          <p:nvPr>
            <p:ph type="body" sz="quarter" idx="16"/>
          </p:nvPr>
        </p:nvSpPr>
        <p:spPr/>
        <p:txBody>
          <a:bodyPr/>
          <a:lstStyle/>
          <a:p>
            <a:endParaRPr lang="fr-FR"/>
          </a:p>
        </p:txBody>
      </p:sp>
      <p:pic>
        <p:nvPicPr>
          <p:cNvPr id="4" name="farm-8">
            <a:hlinkClick r:id="" action="ppaction://media"/>
            <a:extLst>
              <a:ext uri="{FF2B5EF4-FFF2-40B4-BE49-F238E27FC236}">
                <a16:creationId xmlns:a16="http://schemas.microsoft.com/office/drawing/2014/main" id="{FC305BD2-0FA3-FEC6-1386-653D729C1E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63341" y="6356350"/>
            <a:ext cx="487363" cy="487363"/>
          </a:xfrm>
          <a:prstGeom prst="rect">
            <a:avLst/>
          </a:prstGeom>
        </p:spPr>
      </p:pic>
    </p:spTree>
    <p:extLst>
      <p:ext uri="{BB962C8B-B14F-4D97-AF65-F5344CB8AC3E}">
        <p14:creationId xmlns:p14="http://schemas.microsoft.com/office/powerpoint/2010/main" val="16223519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5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8">
            <a:extLst>
              <a:ext uri="{FF2B5EF4-FFF2-40B4-BE49-F238E27FC236}">
                <a16:creationId xmlns:a16="http://schemas.microsoft.com/office/drawing/2014/main" id="{9CEB0340-E551-4C74-98C0-4E239CAC6B0F}"/>
              </a:ext>
            </a:extLst>
          </p:cNvPr>
          <p:cNvSpPr>
            <a:spLocks noGrp="1"/>
          </p:cNvSpPr>
          <p:nvPr>
            <p:ph type="title"/>
          </p:nvPr>
        </p:nvSpPr>
        <p:spPr/>
        <p:txBody>
          <a:bodyPr/>
          <a:lstStyle/>
          <a:p>
            <a:r>
              <a:rPr lang="fr-FR" dirty="0" err="1"/>
              <a:t>Overview</a:t>
            </a:r>
            <a:r>
              <a:rPr lang="fr-FR" dirty="0"/>
              <a:t> of userconfig.xml</a:t>
            </a:r>
          </a:p>
        </p:txBody>
      </p:sp>
      <p:sp>
        <p:nvSpPr>
          <p:cNvPr id="20" name="Espace réservé du contenu 19">
            <a:extLst>
              <a:ext uri="{FF2B5EF4-FFF2-40B4-BE49-F238E27FC236}">
                <a16:creationId xmlns:a16="http://schemas.microsoft.com/office/drawing/2014/main" id="{74538C64-3671-442A-BDAB-4EB9C2FC6592}"/>
              </a:ext>
            </a:extLst>
          </p:cNvPr>
          <p:cNvSpPr>
            <a:spLocks noGrp="1"/>
          </p:cNvSpPr>
          <p:nvPr>
            <p:ph type="body" sz="quarter" idx="10"/>
          </p:nvPr>
        </p:nvSpPr>
        <p:spPr>
          <a:xfrm>
            <a:off x="3826276" y="1182873"/>
            <a:ext cx="7974522" cy="4637087"/>
          </a:xfrm>
          <a:solidFill>
            <a:schemeClr val="bg1"/>
          </a:solidFill>
        </p:spPr>
        <p:txBody>
          <a:bodyPr/>
          <a:lstStyle/>
          <a:p>
            <a:pPr>
              <a:spcAft>
                <a:spcPts val="267"/>
              </a:spcAft>
              <a:buNone/>
              <a:tabLst>
                <a:tab pos="11359867" algn="r"/>
              </a:tabLst>
              <a:defRPr/>
            </a:pPr>
            <a:r>
              <a:rPr lang="fr-FR" sz="1100" dirty="0">
                <a:solidFill>
                  <a:schemeClr val="tx1">
                    <a:lumMod val="75000"/>
                    <a:lumOff val="25000"/>
                  </a:schemeClr>
                </a:solidFill>
                <a:latin typeface="+mn-lt"/>
              </a:rPr>
              <a:t>&lt;!DOCTYPE </a:t>
            </a:r>
            <a:r>
              <a:rPr lang="fr-FR" sz="1100" dirty="0" err="1">
                <a:solidFill>
                  <a:schemeClr val="tx1">
                    <a:lumMod val="75000"/>
                    <a:lumOff val="25000"/>
                  </a:schemeClr>
                </a:solidFill>
                <a:latin typeface="+mn-lt"/>
              </a:rPr>
              <a:t>safe</a:t>
            </a:r>
            <a:r>
              <a:rPr lang="fr-FR" sz="1100" dirty="0">
                <a:solidFill>
                  <a:schemeClr val="tx1">
                    <a:lumMod val="75000"/>
                    <a:lumOff val="25000"/>
                  </a:schemeClr>
                </a:solidFill>
                <a:latin typeface="+mn-lt"/>
              </a:rPr>
              <a:t>&gt; </a:t>
            </a:r>
          </a:p>
          <a:p>
            <a:pPr>
              <a:spcAft>
                <a:spcPts val="267"/>
              </a:spcAft>
              <a:buNone/>
              <a:tabLst>
                <a:tab pos="11359867" algn="r"/>
              </a:tabLst>
              <a:defRPr/>
            </a:pPr>
            <a:r>
              <a:rPr lang="fr-FR" sz="1100" dirty="0">
                <a:solidFill>
                  <a:schemeClr val="tx1">
                    <a:lumMod val="75000"/>
                    <a:lumOff val="25000"/>
                  </a:schemeClr>
                </a:solidFill>
                <a:latin typeface="+mn-lt"/>
              </a:rPr>
              <a:t>&lt;</a:t>
            </a:r>
            <a:r>
              <a:rPr lang="fr-FR" sz="1100" dirty="0" err="1">
                <a:solidFill>
                  <a:schemeClr val="tx1">
                    <a:lumMod val="75000"/>
                    <a:lumOff val="25000"/>
                  </a:schemeClr>
                </a:solidFill>
                <a:latin typeface="+mn-lt"/>
              </a:rPr>
              <a:t>safe</a:t>
            </a:r>
            <a:r>
              <a:rPr lang="fr-FR" sz="1100" dirty="0">
                <a:solidFill>
                  <a:schemeClr val="tx1">
                    <a:lumMod val="75000"/>
                    <a:lumOff val="25000"/>
                  </a:schemeClr>
                </a:solidFill>
                <a:latin typeface="+mn-lt"/>
              </a:rPr>
              <a:t>&gt;</a:t>
            </a:r>
            <a:endParaRPr lang="fr-FR" sz="1100" dirty="0">
              <a:solidFill>
                <a:schemeClr val="accent1"/>
              </a:solidFill>
              <a:latin typeface="+mn-lt"/>
            </a:endParaRPr>
          </a:p>
          <a:p>
            <a:pPr>
              <a:spcAft>
                <a:spcPts val="267"/>
              </a:spcAft>
              <a:buNone/>
              <a:tabLst>
                <a:tab pos="11359867" algn="r"/>
              </a:tabLst>
              <a:defRPr/>
            </a:pPr>
            <a:r>
              <a:rPr lang="fr-FR" sz="1100" dirty="0">
                <a:solidFill>
                  <a:schemeClr val="tx1">
                    <a:lumMod val="75000"/>
                    <a:lumOff val="25000"/>
                  </a:schemeClr>
                </a:solidFill>
                <a:latin typeface="+mn-lt"/>
              </a:rPr>
              <a:t>&lt;service mode="</a:t>
            </a:r>
            <a:r>
              <a:rPr lang="fr-FR" sz="1100" dirty="0" err="1">
                <a:solidFill>
                  <a:schemeClr val="tx1"/>
                </a:solidFill>
                <a:latin typeface="+mn-lt"/>
              </a:rPr>
              <a:t>farm</a:t>
            </a:r>
            <a:r>
              <a:rPr lang="fr-FR" sz="1100" dirty="0">
                <a:solidFill>
                  <a:schemeClr val="tx1">
                    <a:lumMod val="75000"/>
                    <a:lumOff val="25000"/>
                  </a:schemeClr>
                </a:solidFill>
                <a:latin typeface="+mn-lt"/>
              </a:rPr>
              <a:t>"&gt;</a:t>
            </a:r>
          </a:p>
          <a:p>
            <a:pPr>
              <a:spcAft>
                <a:spcPts val="267"/>
              </a:spcAft>
              <a:buNone/>
              <a:tabLst>
                <a:tab pos="11359867" algn="r"/>
              </a:tabLst>
              <a:defRPr/>
            </a:pPr>
            <a:r>
              <a:rPr lang="fr-FR" sz="1100" dirty="0">
                <a:solidFill>
                  <a:schemeClr val="tx1">
                    <a:lumMod val="75000"/>
                    <a:lumOff val="25000"/>
                  </a:schemeClr>
                </a:solidFill>
                <a:latin typeface="+mn-lt"/>
              </a:rPr>
              <a:t>    &lt;</a:t>
            </a:r>
            <a:r>
              <a:rPr lang="fr-FR" sz="1100" dirty="0" err="1">
                <a:solidFill>
                  <a:schemeClr val="tx1">
                    <a:lumMod val="75000"/>
                    <a:lumOff val="25000"/>
                  </a:schemeClr>
                </a:solidFill>
                <a:latin typeface="+mn-lt"/>
              </a:rPr>
              <a:t>farm</a:t>
            </a:r>
            <a:r>
              <a:rPr lang="fr-FR" sz="1100" dirty="0">
                <a:solidFill>
                  <a:schemeClr val="tx1">
                    <a:lumMod val="75000"/>
                    <a:lumOff val="25000"/>
                  </a:schemeClr>
                </a:solidFill>
                <a:latin typeface="+mn-lt"/>
              </a:rPr>
              <a:t>&gt;</a:t>
            </a:r>
            <a:endParaRPr lang="fr-FR" sz="1100" dirty="0">
              <a:solidFill>
                <a:schemeClr val="accent1"/>
              </a:solidFill>
              <a:latin typeface="+mn-lt"/>
            </a:endParaRPr>
          </a:p>
          <a:p>
            <a:pPr>
              <a:spcAft>
                <a:spcPts val="267"/>
              </a:spcAft>
              <a:buNone/>
              <a:tabLst>
                <a:tab pos="11359867" algn="r"/>
              </a:tabLst>
              <a:defRPr/>
            </a:pPr>
            <a:r>
              <a:rPr lang="fr-FR" sz="1100" dirty="0">
                <a:solidFill>
                  <a:schemeClr val="tx1">
                    <a:lumMod val="75000"/>
                    <a:lumOff val="25000"/>
                  </a:schemeClr>
                </a:solidFill>
                <a:latin typeface="+mn-lt"/>
              </a:rPr>
              <a:t>      &lt;</a:t>
            </a:r>
            <a:r>
              <a:rPr lang="fr-FR" sz="1100" dirty="0" err="1">
                <a:solidFill>
                  <a:schemeClr val="tx1">
                    <a:lumMod val="75000"/>
                    <a:lumOff val="25000"/>
                  </a:schemeClr>
                </a:solidFill>
                <a:latin typeface="+mn-lt"/>
              </a:rPr>
              <a:t>lan</a:t>
            </a:r>
            <a:r>
              <a:rPr lang="fr-FR" sz="1100" dirty="0">
                <a:solidFill>
                  <a:schemeClr val="tx1">
                    <a:lumMod val="75000"/>
                    <a:lumOff val="25000"/>
                  </a:schemeClr>
                </a:solidFill>
                <a:latin typeface="+mn-lt"/>
              </a:rPr>
              <a:t> </a:t>
            </a:r>
            <a:r>
              <a:rPr lang="fr-FR" sz="1100" dirty="0" err="1">
                <a:solidFill>
                  <a:schemeClr val="tx1">
                    <a:lumMod val="75000"/>
                    <a:lumOff val="25000"/>
                  </a:schemeClr>
                </a:solidFill>
                <a:latin typeface="+mn-lt"/>
              </a:rPr>
              <a:t>name</a:t>
            </a:r>
            <a:r>
              <a:rPr lang="fr-FR" sz="1100" dirty="0">
                <a:solidFill>
                  <a:schemeClr val="tx1">
                    <a:lumMod val="75000"/>
                    <a:lumOff val="25000"/>
                  </a:schemeClr>
                </a:solidFill>
                <a:latin typeface="+mn-lt"/>
              </a:rPr>
              <a:t>="</a:t>
            </a:r>
            <a:r>
              <a:rPr lang="fr-FR" sz="1100" dirty="0">
                <a:solidFill>
                  <a:schemeClr val="accent1"/>
                </a:solidFill>
                <a:latin typeface="+mn-lt"/>
              </a:rPr>
              <a:t>default</a:t>
            </a:r>
            <a:r>
              <a:rPr lang="fr-FR" sz="1100" dirty="0">
                <a:solidFill>
                  <a:schemeClr val="tx1">
                    <a:lumMod val="75000"/>
                    <a:lumOff val="25000"/>
                  </a:schemeClr>
                </a:solidFill>
                <a:latin typeface="+mn-lt"/>
              </a:rPr>
              <a:t>"/&gt; </a:t>
            </a:r>
          </a:p>
          <a:p>
            <a:pPr>
              <a:spcAft>
                <a:spcPts val="267"/>
              </a:spcAft>
              <a:buNone/>
              <a:tabLst>
                <a:tab pos="11359867" algn="r"/>
              </a:tabLst>
              <a:defRPr/>
            </a:pPr>
            <a:r>
              <a:rPr lang="fr-FR" sz="1100" dirty="0">
                <a:solidFill>
                  <a:schemeClr val="tx1">
                    <a:lumMod val="75000"/>
                    <a:lumOff val="25000"/>
                  </a:schemeClr>
                </a:solidFill>
                <a:latin typeface="+mn-lt"/>
              </a:rPr>
              <a:t>    &lt;/</a:t>
            </a:r>
            <a:r>
              <a:rPr lang="fr-FR" sz="1100" dirty="0" err="1">
                <a:solidFill>
                  <a:schemeClr val="tx1">
                    <a:lumMod val="75000"/>
                    <a:lumOff val="25000"/>
                  </a:schemeClr>
                </a:solidFill>
                <a:latin typeface="+mn-lt"/>
              </a:rPr>
              <a:t>farm</a:t>
            </a:r>
            <a:r>
              <a:rPr lang="fr-FR" sz="1100" dirty="0">
                <a:solidFill>
                  <a:schemeClr val="tx1">
                    <a:lumMod val="75000"/>
                    <a:lumOff val="25000"/>
                  </a:schemeClr>
                </a:solidFill>
                <a:latin typeface="+mn-lt"/>
              </a:rPr>
              <a:t>&gt; </a:t>
            </a:r>
          </a:p>
          <a:p>
            <a:pPr>
              <a:spcAft>
                <a:spcPts val="267"/>
              </a:spcAft>
              <a:buNone/>
              <a:tabLst>
                <a:tab pos="11359867" algn="r"/>
              </a:tabLst>
              <a:defRPr/>
            </a:pPr>
            <a:r>
              <a:rPr lang="fr-FR" sz="1100" dirty="0">
                <a:solidFill>
                  <a:schemeClr val="tx1">
                    <a:lumMod val="75000"/>
                    <a:lumOff val="25000"/>
                  </a:schemeClr>
                </a:solidFill>
                <a:latin typeface="+mn-lt"/>
              </a:rPr>
              <a:t>    &lt;vip&gt;</a:t>
            </a:r>
          </a:p>
          <a:p>
            <a:pPr>
              <a:spcAft>
                <a:spcPts val="267"/>
              </a:spcAft>
              <a:buNone/>
              <a:tabLst>
                <a:tab pos="11359867" algn="r"/>
              </a:tabLst>
              <a:defRPr/>
            </a:pPr>
            <a:r>
              <a:rPr lang="fr-FR" sz="1100" dirty="0">
                <a:solidFill>
                  <a:schemeClr val="tx1">
                    <a:lumMod val="75000"/>
                    <a:lumOff val="25000"/>
                  </a:schemeClr>
                </a:solidFill>
                <a:latin typeface="+mn-lt"/>
              </a:rPr>
              <a:t>      &lt;</a:t>
            </a:r>
            <a:r>
              <a:rPr lang="fr-FR" sz="1100" dirty="0" err="1">
                <a:solidFill>
                  <a:schemeClr val="tx1">
                    <a:lumMod val="75000"/>
                    <a:lumOff val="25000"/>
                  </a:schemeClr>
                </a:solidFill>
                <a:latin typeface="+mn-lt"/>
              </a:rPr>
              <a:t>interface_list</a:t>
            </a:r>
            <a:r>
              <a:rPr lang="fr-FR" sz="1100" dirty="0">
                <a:solidFill>
                  <a:schemeClr val="tx1">
                    <a:lumMod val="75000"/>
                    <a:lumOff val="25000"/>
                  </a:schemeClr>
                </a:solidFill>
                <a:latin typeface="+mn-lt"/>
              </a:rPr>
              <a:t>&gt;</a:t>
            </a:r>
          </a:p>
          <a:p>
            <a:pPr>
              <a:spcAft>
                <a:spcPts val="267"/>
              </a:spcAft>
              <a:buNone/>
              <a:tabLst>
                <a:tab pos="11359867" algn="r"/>
              </a:tabLst>
              <a:defRPr/>
            </a:pPr>
            <a:r>
              <a:rPr lang="fr-FR" sz="1100" dirty="0">
                <a:solidFill>
                  <a:schemeClr val="tx1">
                    <a:lumMod val="75000"/>
                    <a:lumOff val="25000"/>
                  </a:schemeClr>
                </a:solidFill>
                <a:latin typeface="+mn-lt"/>
              </a:rPr>
              <a:t>        &lt;interface check="on"&gt;</a:t>
            </a:r>
          </a:p>
          <a:p>
            <a:pPr>
              <a:spcAft>
                <a:spcPts val="267"/>
              </a:spcAft>
              <a:buNone/>
              <a:tabLst>
                <a:tab pos="11359867" algn="r"/>
              </a:tabLst>
              <a:defRPr/>
            </a:pPr>
            <a:r>
              <a:rPr lang="fr-FR" sz="1100" dirty="0">
                <a:solidFill>
                  <a:schemeClr val="tx1">
                    <a:lumMod val="75000"/>
                    <a:lumOff val="25000"/>
                  </a:schemeClr>
                </a:solidFill>
                <a:latin typeface="+mn-lt"/>
              </a:rPr>
              <a:t>          &lt;</a:t>
            </a:r>
            <a:r>
              <a:rPr lang="fr-FR" sz="1100" dirty="0" err="1">
                <a:solidFill>
                  <a:schemeClr val="tx1">
                    <a:lumMod val="75000"/>
                    <a:lumOff val="25000"/>
                  </a:schemeClr>
                </a:solidFill>
                <a:latin typeface="+mn-lt"/>
              </a:rPr>
              <a:t>virtual_interface</a:t>
            </a:r>
            <a:r>
              <a:rPr lang="fr-FR" sz="1100" dirty="0">
                <a:solidFill>
                  <a:schemeClr val="tx1">
                    <a:lumMod val="75000"/>
                    <a:lumOff val="25000"/>
                  </a:schemeClr>
                </a:solidFill>
                <a:latin typeface="+mn-lt"/>
              </a:rPr>
              <a:t>&gt;</a:t>
            </a:r>
          </a:p>
          <a:p>
            <a:pPr>
              <a:spcAft>
                <a:spcPts val="267"/>
              </a:spcAft>
              <a:buNone/>
              <a:tabLst>
                <a:tab pos="11359867" algn="r"/>
              </a:tabLst>
              <a:defRPr/>
            </a:pPr>
            <a:r>
              <a:rPr lang="fr-FR" sz="1100" dirty="0">
                <a:solidFill>
                  <a:schemeClr val="tx1">
                    <a:lumMod val="75000"/>
                    <a:lumOff val="25000"/>
                  </a:schemeClr>
                </a:solidFill>
                <a:latin typeface="+mn-lt"/>
              </a:rPr>
              <a:t>            &lt;</a:t>
            </a:r>
            <a:r>
              <a:rPr lang="fr-FR" sz="1100" dirty="0" err="1">
                <a:solidFill>
                  <a:schemeClr val="tx1">
                    <a:lumMod val="75000"/>
                    <a:lumOff val="25000"/>
                  </a:schemeClr>
                </a:solidFill>
                <a:latin typeface="+mn-lt"/>
              </a:rPr>
              <a:t>virtual_addr</a:t>
            </a:r>
            <a:r>
              <a:rPr lang="fr-FR" sz="1100" dirty="0">
                <a:solidFill>
                  <a:schemeClr val="tx1">
                    <a:lumMod val="75000"/>
                    <a:lumOff val="25000"/>
                  </a:schemeClr>
                </a:solidFill>
                <a:latin typeface="+mn-lt"/>
              </a:rPr>
              <a:t> </a:t>
            </a:r>
            <a:r>
              <a:rPr lang="fr-FR" sz="1100" dirty="0" err="1">
                <a:solidFill>
                  <a:schemeClr val="tx1">
                    <a:lumMod val="75000"/>
                    <a:lumOff val="25000"/>
                  </a:schemeClr>
                </a:solidFill>
                <a:latin typeface="+mn-lt"/>
              </a:rPr>
              <a:t>addr</a:t>
            </a:r>
            <a:r>
              <a:rPr lang="fr-FR" sz="1100" dirty="0">
                <a:solidFill>
                  <a:schemeClr val="tx1">
                    <a:lumMod val="75000"/>
                    <a:lumOff val="25000"/>
                  </a:schemeClr>
                </a:solidFill>
                <a:latin typeface="+mn-lt"/>
              </a:rPr>
              <a:t>="</a:t>
            </a:r>
            <a:r>
              <a:rPr lang="fr-FR" sz="1100" dirty="0">
                <a:solidFill>
                  <a:schemeClr val="accent1"/>
                </a:solidFill>
                <a:latin typeface="+mn-lt"/>
              </a:rPr>
              <a:t>172.24.199.100</a:t>
            </a:r>
            <a:r>
              <a:rPr lang="fr-FR" sz="1100" dirty="0">
                <a:solidFill>
                  <a:schemeClr val="tx1">
                    <a:lumMod val="75000"/>
                    <a:lumOff val="25000"/>
                  </a:schemeClr>
                </a:solidFill>
                <a:latin typeface="+mn-lt"/>
              </a:rPr>
              <a:t>" </a:t>
            </a:r>
            <a:r>
              <a:rPr lang="fr-FR" sz="1100" dirty="0" err="1">
                <a:solidFill>
                  <a:schemeClr val="tx1">
                    <a:lumMod val="75000"/>
                    <a:lumOff val="25000"/>
                  </a:schemeClr>
                </a:solidFill>
                <a:latin typeface="+mn-lt"/>
              </a:rPr>
              <a:t>where</a:t>
            </a:r>
            <a:r>
              <a:rPr lang="fr-FR" sz="1100" dirty="0">
                <a:solidFill>
                  <a:schemeClr val="tx1">
                    <a:lumMod val="75000"/>
                    <a:lumOff val="25000"/>
                  </a:schemeClr>
                </a:solidFill>
                <a:latin typeface="+mn-lt"/>
              </a:rPr>
              <a:t>="</a:t>
            </a:r>
            <a:r>
              <a:rPr lang="fr-FR" sz="1100" dirty="0">
                <a:solidFill>
                  <a:schemeClr val="tx1"/>
                </a:solidFill>
                <a:latin typeface="+mn-lt"/>
              </a:rPr>
              <a:t>alias</a:t>
            </a:r>
            <a:r>
              <a:rPr lang="fr-FR" sz="1100" dirty="0">
                <a:solidFill>
                  <a:schemeClr val="tx1">
                    <a:lumMod val="75000"/>
                    <a:lumOff val="25000"/>
                  </a:schemeClr>
                </a:solidFill>
                <a:latin typeface="+mn-lt"/>
              </a:rPr>
              <a:t>" check="on"/&gt;</a:t>
            </a:r>
          </a:p>
          <a:p>
            <a:pPr>
              <a:spcAft>
                <a:spcPts val="267"/>
              </a:spcAft>
              <a:buNone/>
              <a:tabLst>
                <a:tab pos="11359867" algn="r"/>
              </a:tabLst>
              <a:defRPr/>
            </a:pPr>
            <a:r>
              <a:rPr lang="fr-FR" sz="1100" dirty="0">
                <a:solidFill>
                  <a:schemeClr val="tx1">
                    <a:lumMod val="75000"/>
                    <a:lumOff val="25000"/>
                  </a:schemeClr>
                </a:solidFill>
                <a:latin typeface="+mn-lt"/>
              </a:rPr>
              <a:t>          &lt;/</a:t>
            </a:r>
            <a:r>
              <a:rPr lang="fr-FR" sz="1100" dirty="0" err="1">
                <a:solidFill>
                  <a:schemeClr val="tx1">
                    <a:lumMod val="75000"/>
                    <a:lumOff val="25000"/>
                  </a:schemeClr>
                </a:solidFill>
                <a:latin typeface="+mn-lt"/>
              </a:rPr>
              <a:t>virtual_interface</a:t>
            </a:r>
            <a:r>
              <a:rPr lang="fr-FR" sz="1100" dirty="0">
                <a:solidFill>
                  <a:schemeClr val="tx1">
                    <a:lumMod val="75000"/>
                    <a:lumOff val="25000"/>
                  </a:schemeClr>
                </a:solidFill>
                <a:latin typeface="+mn-lt"/>
              </a:rPr>
              <a:t>&gt;</a:t>
            </a:r>
          </a:p>
          <a:p>
            <a:pPr>
              <a:spcAft>
                <a:spcPts val="267"/>
              </a:spcAft>
              <a:buNone/>
              <a:tabLst>
                <a:tab pos="11359867" algn="r"/>
              </a:tabLst>
              <a:defRPr/>
            </a:pPr>
            <a:r>
              <a:rPr lang="fr-FR" sz="1100" dirty="0">
                <a:solidFill>
                  <a:schemeClr val="tx1">
                    <a:lumMod val="75000"/>
                    <a:lumOff val="25000"/>
                  </a:schemeClr>
                </a:solidFill>
                <a:latin typeface="+mn-lt"/>
              </a:rPr>
              <a:t>        &lt;/interface&gt;</a:t>
            </a:r>
          </a:p>
          <a:p>
            <a:pPr>
              <a:spcAft>
                <a:spcPts val="267"/>
              </a:spcAft>
              <a:buNone/>
              <a:tabLst>
                <a:tab pos="11359867" algn="r"/>
              </a:tabLst>
              <a:defRPr/>
            </a:pPr>
            <a:r>
              <a:rPr lang="fr-FR" sz="1100" dirty="0">
                <a:solidFill>
                  <a:schemeClr val="tx1">
                    <a:lumMod val="75000"/>
                    <a:lumOff val="25000"/>
                  </a:schemeClr>
                </a:solidFill>
                <a:latin typeface="+mn-lt"/>
              </a:rPr>
              <a:t>      &lt;/</a:t>
            </a:r>
            <a:r>
              <a:rPr lang="fr-FR" sz="1100" dirty="0" err="1">
                <a:solidFill>
                  <a:schemeClr val="tx1">
                    <a:lumMod val="75000"/>
                    <a:lumOff val="25000"/>
                  </a:schemeClr>
                </a:solidFill>
                <a:latin typeface="+mn-lt"/>
              </a:rPr>
              <a:t>interface_list</a:t>
            </a:r>
            <a:r>
              <a:rPr lang="fr-FR" sz="1100" dirty="0">
                <a:solidFill>
                  <a:schemeClr val="tx1">
                    <a:lumMod val="75000"/>
                    <a:lumOff val="25000"/>
                  </a:schemeClr>
                </a:solidFill>
                <a:latin typeface="+mn-lt"/>
              </a:rPr>
              <a:t>&gt; </a:t>
            </a:r>
          </a:p>
          <a:p>
            <a:pPr>
              <a:spcAft>
                <a:spcPts val="267"/>
              </a:spcAft>
              <a:buNone/>
              <a:tabLst>
                <a:tab pos="11359867" algn="r"/>
              </a:tabLst>
              <a:defRPr/>
            </a:pPr>
            <a:r>
              <a:rPr lang="fr-FR" sz="1100" dirty="0">
                <a:solidFill>
                  <a:schemeClr val="tx1">
                    <a:lumMod val="75000"/>
                    <a:lumOff val="25000"/>
                  </a:schemeClr>
                </a:solidFill>
                <a:latin typeface="+mn-lt"/>
              </a:rPr>
              <a:t>      &lt;</a:t>
            </a:r>
            <a:r>
              <a:rPr lang="fr-FR" sz="1100" dirty="0" err="1">
                <a:solidFill>
                  <a:schemeClr val="tx1">
                    <a:lumMod val="75000"/>
                    <a:lumOff val="25000"/>
                  </a:schemeClr>
                </a:solidFill>
                <a:latin typeface="+mn-lt"/>
              </a:rPr>
              <a:t>loadbalancing_list</a:t>
            </a:r>
            <a:r>
              <a:rPr lang="fr-FR" sz="1100" dirty="0">
                <a:solidFill>
                  <a:schemeClr val="tx1">
                    <a:lumMod val="75000"/>
                    <a:lumOff val="25000"/>
                  </a:schemeClr>
                </a:solidFill>
                <a:latin typeface="+mn-lt"/>
              </a:rPr>
              <a:t>&gt;</a:t>
            </a:r>
            <a:endParaRPr lang="fr-FR" sz="1100" dirty="0">
              <a:solidFill>
                <a:schemeClr val="accent1"/>
              </a:solidFill>
              <a:latin typeface="+mn-lt"/>
            </a:endParaRPr>
          </a:p>
          <a:p>
            <a:pPr>
              <a:spcAft>
                <a:spcPts val="267"/>
              </a:spcAft>
              <a:buNone/>
              <a:tabLst>
                <a:tab pos="11359867" algn="r"/>
              </a:tabLst>
              <a:defRPr/>
            </a:pPr>
            <a:r>
              <a:rPr lang="fr-FR" sz="1100" dirty="0">
                <a:solidFill>
                  <a:schemeClr val="tx1">
                    <a:lumMod val="75000"/>
                    <a:lumOff val="25000"/>
                  </a:schemeClr>
                </a:solidFill>
                <a:latin typeface="+mn-lt"/>
              </a:rPr>
              <a:t>        &lt;group </a:t>
            </a:r>
            <a:r>
              <a:rPr lang="fr-FR" sz="1100" dirty="0" err="1">
                <a:solidFill>
                  <a:schemeClr val="tx1">
                    <a:lumMod val="75000"/>
                    <a:lumOff val="25000"/>
                  </a:schemeClr>
                </a:solidFill>
                <a:latin typeface="+mn-lt"/>
              </a:rPr>
              <a:t>name</a:t>
            </a:r>
            <a:r>
              <a:rPr lang="fr-FR" sz="1100" dirty="0">
                <a:solidFill>
                  <a:schemeClr val="tx1">
                    <a:lumMod val="75000"/>
                    <a:lumOff val="25000"/>
                  </a:schemeClr>
                </a:solidFill>
                <a:latin typeface="+mn-lt"/>
              </a:rPr>
              <a:t>="</a:t>
            </a:r>
            <a:r>
              <a:rPr lang="fr-FR" sz="1100" dirty="0" err="1">
                <a:solidFill>
                  <a:schemeClr val="tx1">
                    <a:lumMod val="75000"/>
                    <a:lumOff val="25000"/>
                  </a:schemeClr>
                </a:solidFill>
                <a:latin typeface="+mn-lt"/>
              </a:rPr>
              <a:t>FarmProto</a:t>
            </a:r>
            <a:r>
              <a:rPr lang="fr-FR" sz="1100" dirty="0">
                <a:solidFill>
                  <a:schemeClr val="tx1">
                    <a:lumMod val="75000"/>
                    <a:lumOff val="25000"/>
                  </a:schemeClr>
                </a:solidFill>
                <a:latin typeface="+mn-lt"/>
              </a:rPr>
              <a:t>"&gt; </a:t>
            </a:r>
          </a:p>
          <a:p>
            <a:pPr>
              <a:spcAft>
                <a:spcPts val="267"/>
              </a:spcAft>
              <a:buNone/>
              <a:tabLst>
                <a:tab pos="11359867" algn="r"/>
              </a:tabLst>
              <a:defRPr/>
            </a:pPr>
            <a:r>
              <a:rPr lang="fr-FR" sz="1100" dirty="0">
                <a:solidFill>
                  <a:schemeClr val="tx1">
                    <a:lumMod val="75000"/>
                    <a:lumOff val="25000"/>
                  </a:schemeClr>
                </a:solidFill>
                <a:latin typeface="+mn-lt"/>
              </a:rPr>
              <a:t>           &lt;</a:t>
            </a:r>
            <a:r>
              <a:rPr lang="fr-FR" sz="1100" dirty="0" err="1">
                <a:solidFill>
                  <a:schemeClr val="tx1">
                    <a:lumMod val="75000"/>
                    <a:lumOff val="25000"/>
                  </a:schemeClr>
                </a:solidFill>
                <a:latin typeface="+mn-lt"/>
              </a:rPr>
              <a:t>rule</a:t>
            </a:r>
            <a:r>
              <a:rPr lang="fr-FR" sz="1100" dirty="0">
                <a:solidFill>
                  <a:schemeClr val="tx1">
                    <a:lumMod val="75000"/>
                    <a:lumOff val="25000"/>
                  </a:schemeClr>
                </a:solidFill>
                <a:latin typeface="+mn-lt"/>
              </a:rPr>
              <a:t> port="</a:t>
            </a:r>
            <a:r>
              <a:rPr lang="fr-FR" sz="1100" dirty="0">
                <a:solidFill>
                  <a:schemeClr val="accent1"/>
                </a:solidFill>
                <a:latin typeface="+mn-lt"/>
              </a:rPr>
              <a:t>9010</a:t>
            </a:r>
            <a:r>
              <a:rPr lang="fr-FR" sz="1100" dirty="0">
                <a:solidFill>
                  <a:schemeClr val="tx1">
                    <a:lumMod val="75000"/>
                    <a:lumOff val="25000"/>
                  </a:schemeClr>
                </a:solidFill>
                <a:latin typeface="+mn-lt"/>
              </a:rPr>
              <a:t>" proto="</a:t>
            </a:r>
            <a:r>
              <a:rPr lang="fr-FR" sz="1100" dirty="0" err="1">
                <a:solidFill>
                  <a:schemeClr val="accent1"/>
                </a:solidFill>
                <a:latin typeface="+mn-lt"/>
              </a:rPr>
              <a:t>tcp</a:t>
            </a:r>
            <a:r>
              <a:rPr lang="fr-FR" sz="1100" dirty="0">
                <a:solidFill>
                  <a:schemeClr val="tx1">
                    <a:lumMod val="75000"/>
                    <a:lumOff val="25000"/>
                  </a:schemeClr>
                </a:solidFill>
                <a:latin typeface="+mn-lt"/>
              </a:rPr>
              <a:t>" </a:t>
            </a:r>
            <a:r>
              <a:rPr lang="fr-FR" sz="1100" dirty="0" err="1">
                <a:solidFill>
                  <a:schemeClr val="tx1">
                    <a:lumMod val="75000"/>
                    <a:lumOff val="25000"/>
                  </a:schemeClr>
                </a:solidFill>
                <a:latin typeface="+mn-lt"/>
              </a:rPr>
              <a:t>filter</a:t>
            </a:r>
            <a:r>
              <a:rPr lang="fr-FR" sz="1100" dirty="0">
                <a:solidFill>
                  <a:schemeClr val="tx1">
                    <a:lumMod val="75000"/>
                    <a:lumOff val="25000"/>
                  </a:schemeClr>
                </a:solidFill>
                <a:latin typeface="+mn-lt"/>
              </a:rPr>
              <a:t>="</a:t>
            </a:r>
            <a:r>
              <a:rPr lang="fr-FR" sz="1100" dirty="0" err="1">
                <a:solidFill>
                  <a:schemeClr val="accent1"/>
                </a:solidFill>
                <a:latin typeface="+mn-lt"/>
              </a:rPr>
              <a:t>on_port</a:t>
            </a:r>
            <a:r>
              <a:rPr lang="fr-FR" sz="1100" dirty="0">
                <a:solidFill>
                  <a:schemeClr val="tx1">
                    <a:lumMod val="75000"/>
                    <a:lumOff val="25000"/>
                  </a:schemeClr>
                </a:solidFill>
                <a:latin typeface="+mn-lt"/>
              </a:rPr>
              <a:t>"/&gt;</a:t>
            </a:r>
          </a:p>
          <a:p>
            <a:pPr>
              <a:spcAft>
                <a:spcPts val="267"/>
              </a:spcAft>
              <a:buNone/>
              <a:tabLst>
                <a:tab pos="11359867" algn="r"/>
              </a:tabLst>
              <a:defRPr/>
            </a:pPr>
            <a:r>
              <a:rPr lang="fr-FR" sz="1100" dirty="0">
                <a:solidFill>
                  <a:schemeClr val="tx1">
                    <a:lumMod val="75000"/>
                    <a:lumOff val="25000"/>
                  </a:schemeClr>
                </a:solidFill>
                <a:latin typeface="+mn-lt"/>
              </a:rPr>
              <a:t>        &lt;/group&gt;</a:t>
            </a:r>
          </a:p>
          <a:p>
            <a:pPr>
              <a:spcAft>
                <a:spcPts val="267"/>
              </a:spcAft>
              <a:buNone/>
              <a:tabLst>
                <a:tab pos="11359867" algn="r"/>
              </a:tabLst>
              <a:defRPr/>
            </a:pPr>
            <a:r>
              <a:rPr lang="fr-FR" sz="1100" dirty="0">
                <a:solidFill>
                  <a:schemeClr val="tx1">
                    <a:lumMod val="75000"/>
                    <a:lumOff val="25000"/>
                  </a:schemeClr>
                </a:solidFill>
                <a:latin typeface="+mn-lt"/>
              </a:rPr>
              <a:t>      &lt;/</a:t>
            </a:r>
            <a:r>
              <a:rPr lang="fr-FR" sz="1100" dirty="0" err="1">
                <a:solidFill>
                  <a:schemeClr val="tx1">
                    <a:lumMod val="75000"/>
                    <a:lumOff val="25000"/>
                  </a:schemeClr>
                </a:solidFill>
                <a:latin typeface="+mn-lt"/>
              </a:rPr>
              <a:t>loadbalancing_list</a:t>
            </a:r>
            <a:r>
              <a:rPr lang="fr-FR" sz="1100" dirty="0">
                <a:solidFill>
                  <a:schemeClr val="tx1">
                    <a:lumMod val="75000"/>
                    <a:lumOff val="25000"/>
                  </a:schemeClr>
                </a:solidFill>
                <a:latin typeface="+mn-lt"/>
              </a:rPr>
              <a:t>&gt;</a:t>
            </a:r>
          </a:p>
          <a:p>
            <a:pPr>
              <a:spcAft>
                <a:spcPts val="267"/>
              </a:spcAft>
              <a:buNone/>
              <a:tabLst>
                <a:tab pos="11359867" algn="r"/>
              </a:tabLst>
              <a:defRPr/>
            </a:pPr>
            <a:r>
              <a:rPr lang="fr-FR" sz="1100" dirty="0">
                <a:solidFill>
                  <a:schemeClr val="tx1">
                    <a:lumMod val="75000"/>
                    <a:lumOff val="25000"/>
                  </a:schemeClr>
                </a:solidFill>
                <a:latin typeface="+mn-lt"/>
              </a:rPr>
              <a:t>    &lt;/vip&gt;</a:t>
            </a:r>
          </a:p>
          <a:p>
            <a:pPr>
              <a:spcAft>
                <a:spcPts val="267"/>
              </a:spcAft>
              <a:buNone/>
              <a:tabLst>
                <a:tab pos="11359867" algn="r"/>
              </a:tabLst>
              <a:defRPr/>
            </a:pPr>
            <a:r>
              <a:rPr lang="fr-FR" sz="1100" dirty="0">
                <a:solidFill>
                  <a:schemeClr val="tx1">
                    <a:lumMod val="75000"/>
                    <a:lumOff val="25000"/>
                  </a:schemeClr>
                </a:solidFill>
                <a:latin typeface="+mn-lt"/>
              </a:rPr>
              <a:t>    &lt;user /&gt; </a:t>
            </a:r>
          </a:p>
          <a:p>
            <a:pPr>
              <a:spcAft>
                <a:spcPts val="267"/>
              </a:spcAft>
              <a:buNone/>
              <a:tabLst>
                <a:tab pos="11359867" algn="r"/>
              </a:tabLst>
              <a:defRPr/>
            </a:pPr>
            <a:r>
              <a:rPr lang="fr-FR" sz="1100" dirty="0">
                <a:solidFill>
                  <a:schemeClr val="tx1">
                    <a:lumMod val="75000"/>
                    <a:lumOff val="25000"/>
                  </a:schemeClr>
                </a:solidFill>
                <a:latin typeface="+mn-lt"/>
              </a:rPr>
              <a:t>&lt;/service&gt;</a:t>
            </a:r>
          </a:p>
          <a:p>
            <a:pPr>
              <a:spcAft>
                <a:spcPts val="267"/>
              </a:spcAft>
              <a:buNone/>
              <a:tabLst>
                <a:tab pos="11359867" algn="r"/>
              </a:tabLst>
              <a:defRPr/>
            </a:pPr>
            <a:r>
              <a:rPr lang="fr-FR" sz="1100" dirty="0">
                <a:solidFill>
                  <a:schemeClr val="tx1">
                    <a:lumMod val="75000"/>
                    <a:lumOff val="25000"/>
                  </a:schemeClr>
                </a:solidFill>
                <a:latin typeface="+mn-lt"/>
              </a:rPr>
              <a:t>&lt;/</a:t>
            </a:r>
            <a:r>
              <a:rPr lang="fr-FR" sz="1100" dirty="0" err="1">
                <a:solidFill>
                  <a:schemeClr val="tx1">
                    <a:lumMod val="75000"/>
                    <a:lumOff val="25000"/>
                  </a:schemeClr>
                </a:solidFill>
                <a:latin typeface="+mn-lt"/>
              </a:rPr>
              <a:t>safe</a:t>
            </a:r>
            <a:r>
              <a:rPr lang="fr-FR" sz="1100" dirty="0">
                <a:solidFill>
                  <a:schemeClr val="tx1">
                    <a:lumMod val="75000"/>
                    <a:lumOff val="25000"/>
                  </a:schemeClr>
                </a:solidFill>
                <a:latin typeface="+mn-lt"/>
              </a:rPr>
              <a:t>&gt;</a:t>
            </a:r>
          </a:p>
          <a:p>
            <a:pPr>
              <a:spcAft>
                <a:spcPts val="267"/>
              </a:spcAft>
              <a:buNone/>
              <a:tabLst>
                <a:tab pos="11359867" algn="r"/>
              </a:tabLst>
              <a:defRPr/>
            </a:pPr>
            <a:endParaRPr lang="fr-FR" sz="1100" dirty="0">
              <a:solidFill>
                <a:schemeClr val="tx1"/>
              </a:solidFill>
              <a:latin typeface="+mn-lt"/>
            </a:endParaRPr>
          </a:p>
        </p:txBody>
      </p:sp>
      <p:sp>
        <p:nvSpPr>
          <p:cNvPr id="2" name="Légende : encadrée 1">
            <a:extLst>
              <a:ext uri="{FF2B5EF4-FFF2-40B4-BE49-F238E27FC236}">
                <a16:creationId xmlns:a16="http://schemas.microsoft.com/office/drawing/2014/main" id="{2397942B-078E-3B9F-DBCB-E335CBBD5733}"/>
              </a:ext>
            </a:extLst>
          </p:cNvPr>
          <p:cNvSpPr/>
          <p:nvPr/>
        </p:nvSpPr>
        <p:spPr>
          <a:xfrm>
            <a:off x="574431" y="1568680"/>
            <a:ext cx="2417343" cy="728007"/>
          </a:xfrm>
          <a:prstGeom prst="borderCallout1">
            <a:avLst>
              <a:gd name="adj1" fmla="val 52919"/>
              <a:gd name="adj2" fmla="val 103037"/>
              <a:gd name="adj3" fmla="val 72288"/>
              <a:gd name="adj4" fmla="val 133876"/>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fr-FR" sz="1200" dirty="0" err="1">
                <a:solidFill>
                  <a:schemeClr val="accent1"/>
                </a:solidFill>
              </a:rPr>
              <a:t>heartbeat</a:t>
            </a:r>
            <a:r>
              <a:rPr lang="fr-FR" sz="1200" dirty="0">
                <a:solidFill>
                  <a:schemeClr val="accent1"/>
                </a:solidFill>
              </a:rPr>
              <a:t> configuration for a </a:t>
            </a:r>
            <a:r>
              <a:rPr lang="fr-FR" sz="1200" dirty="0" err="1">
                <a:solidFill>
                  <a:schemeClr val="accent1"/>
                </a:solidFill>
              </a:rPr>
              <a:t>farm</a:t>
            </a:r>
            <a:r>
              <a:rPr lang="fr-FR" sz="1200" dirty="0">
                <a:solidFill>
                  <a:schemeClr val="accent1"/>
                </a:solidFill>
                <a:cs typeface="Courier New" pitchFamily="49" charset="0"/>
              </a:rPr>
              <a:t> </a:t>
            </a:r>
            <a:endParaRPr lang="fr-FR" sz="1200" dirty="0">
              <a:solidFill>
                <a:schemeClr val="accent1"/>
              </a:solidFill>
            </a:endParaRPr>
          </a:p>
        </p:txBody>
      </p:sp>
      <p:sp>
        <p:nvSpPr>
          <p:cNvPr id="3" name="Légende : encadrée 2">
            <a:extLst>
              <a:ext uri="{FF2B5EF4-FFF2-40B4-BE49-F238E27FC236}">
                <a16:creationId xmlns:a16="http://schemas.microsoft.com/office/drawing/2014/main" id="{D7DCD626-BAFF-CF98-C015-A4AB5A179F4A}"/>
              </a:ext>
            </a:extLst>
          </p:cNvPr>
          <p:cNvSpPr/>
          <p:nvPr/>
        </p:nvSpPr>
        <p:spPr>
          <a:xfrm>
            <a:off x="574431" y="2957847"/>
            <a:ext cx="2417343" cy="538780"/>
          </a:xfrm>
          <a:prstGeom prst="borderCallout1">
            <a:avLst>
              <a:gd name="adj1" fmla="val 52919"/>
              <a:gd name="adj2" fmla="val 103037"/>
              <a:gd name="adj3" fmla="val 72288"/>
              <a:gd name="adj4" fmla="val 133876"/>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r>
              <a:rPr lang="fr-FR" sz="1600" dirty="0">
                <a:solidFill>
                  <a:schemeClr val="accent1"/>
                </a:solidFill>
              </a:rPr>
              <a:t> </a:t>
            </a:r>
            <a:r>
              <a:rPr lang="fr-FR" sz="1200" dirty="0" err="1">
                <a:solidFill>
                  <a:schemeClr val="accent1"/>
                </a:solidFill>
              </a:rPr>
              <a:t>virtual</a:t>
            </a:r>
            <a:r>
              <a:rPr lang="fr-FR" sz="1200" dirty="0">
                <a:solidFill>
                  <a:schemeClr val="accent1"/>
                </a:solidFill>
              </a:rPr>
              <a:t> IP configuration</a:t>
            </a:r>
            <a:endParaRPr lang="fr-FR" sz="1200" dirty="0">
              <a:solidFill>
                <a:schemeClr val="accent1"/>
              </a:solidFill>
              <a:latin typeface="Courier New" pitchFamily="49" charset="0"/>
              <a:cs typeface="Courier New" pitchFamily="49" charset="0"/>
            </a:endParaRPr>
          </a:p>
        </p:txBody>
      </p:sp>
      <p:sp>
        <p:nvSpPr>
          <p:cNvPr id="4" name="Légende : encadrée 3">
            <a:extLst>
              <a:ext uri="{FF2B5EF4-FFF2-40B4-BE49-F238E27FC236}">
                <a16:creationId xmlns:a16="http://schemas.microsoft.com/office/drawing/2014/main" id="{E33ED6AC-777B-6A2B-FD03-CA283FD7A2A1}"/>
              </a:ext>
            </a:extLst>
          </p:cNvPr>
          <p:cNvSpPr/>
          <p:nvPr/>
        </p:nvSpPr>
        <p:spPr>
          <a:xfrm>
            <a:off x="574432" y="4092586"/>
            <a:ext cx="2417342" cy="538780"/>
          </a:xfrm>
          <a:prstGeom prst="borderCallout1">
            <a:avLst>
              <a:gd name="adj1" fmla="val 52919"/>
              <a:gd name="adj2" fmla="val 103037"/>
              <a:gd name="adj3" fmla="val 92061"/>
              <a:gd name="adj4" fmla="val 135164"/>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r>
              <a:rPr lang="fr-FR" sz="1200" dirty="0" err="1">
                <a:solidFill>
                  <a:schemeClr val="accent1"/>
                </a:solidFill>
                <a:cs typeface="Courier New" pitchFamily="49" charset="0"/>
              </a:rPr>
              <a:t>load</a:t>
            </a:r>
            <a:r>
              <a:rPr lang="fr-FR" sz="1200" dirty="0">
                <a:solidFill>
                  <a:schemeClr val="accent1"/>
                </a:solidFill>
                <a:cs typeface="Courier New" pitchFamily="49" charset="0"/>
              </a:rPr>
              <a:t> balancing </a:t>
            </a:r>
            <a:r>
              <a:rPr lang="fr-FR" sz="1200" dirty="0" err="1">
                <a:solidFill>
                  <a:schemeClr val="accent1"/>
                </a:solidFill>
                <a:cs typeface="Courier New" pitchFamily="49" charset="0"/>
              </a:rPr>
              <a:t>rules</a:t>
            </a:r>
            <a:endParaRPr lang="fr-FR" sz="1200" dirty="0">
              <a:solidFill>
                <a:schemeClr val="accent1"/>
              </a:solidFill>
              <a:cs typeface="Courier New" pitchFamily="49" charset="0"/>
            </a:endParaRPr>
          </a:p>
        </p:txBody>
      </p:sp>
      <p:sp>
        <p:nvSpPr>
          <p:cNvPr id="6" name="Légende : encadrée 5">
            <a:extLst>
              <a:ext uri="{FF2B5EF4-FFF2-40B4-BE49-F238E27FC236}">
                <a16:creationId xmlns:a16="http://schemas.microsoft.com/office/drawing/2014/main" id="{2A9BB57A-E157-325F-E702-7A53ED2048C8}"/>
              </a:ext>
            </a:extLst>
          </p:cNvPr>
          <p:cNvSpPr/>
          <p:nvPr/>
        </p:nvSpPr>
        <p:spPr>
          <a:xfrm>
            <a:off x="574431" y="5238809"/>
            <a:ext cx="2417341" cy="538780"/>
          </a:xfrm>
          <a:prstGeom prst="borderCallout1">
            <a:avLst>
              <a:gd name="adj1" fmla="val 52919"/>
              <a:gd name="adj2" fmla="val 103037"/>
              <a:gd name="adj3" fmla="val 37685"/>
              <a:gd name="adj4" fmla="val 135163"/>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r>
              <a:rPr lang="fr-FR" sz="1600" dirty="0">
                <a:solidFill>
                  <a:schemeClr val="accent1"/>
                </a:solidFill>
              </a:rPr>
              <a:t> </a:t>
            </a:r>
            <a:r>
              <a:rPr lang="fr-FR" sz="1200" dirty="0">
                <a:solidFill>
                  <a:schemeClr val="accent1"/>
                </a:solidFill>
              </a:rPr>
              <a:t>module scripts activation</a:t>
            </a:r>
            <a:endParaRPr lang="fr-FR" sz="1200" dirty="0">
              <a:solidFill>
                <a:schemeClr val="accent1"/>
              </a:solidFill>
              <a:latin typeface="Courier New" pitchFamily="49" charset="0"/>
              <a:cs typeface="Courier New" pitchFamily="49" charset="0"/>
            </a:endParaRPr>
          </a:p>
        </p:txBody>
      </p:sp>
      <p:sp>
        <p:nvSpPr>
          <p:cNvPr id="7" name="Accolade ouvrante 6">
            <a:extLst>
              <a:ext uri="{FF2B5EF4-FFF2-40B4-BE49-F238E27FC236}">
                <a16:creationId xmlns:a16="http://schemas.microsoft.com/office/drawing/2014/main" id="{A0873D7D-DA3B-BA69-3CE2-C18AAC2F07EA}"/>
              </a:ext>
            </a:extLst>
          </p:cNvPr>
          <p:cNvSpPr/>
          <p:nvPr/>
        </p:nvSpPr>
        <p:spPr>
          <a:xfrm>
            <a:off x="3826274" y="1853745"/>
            <a:ext cx="195308" cy="538780"/>
          </a:xfrm>
          <a:prstGeom prst="leftBrace">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8" name="Accolade ouvrante 7">
            <a:extLst>
              <a:ext uri="{FF2B5EF4-FFF2-40B4-BE49-F238E27FC236}">
                <a16:creationId xmlns:a16="http://schemas.microsoft.com/office/drawing/2014/main" id="{D2EF4A97-0291-3B5A-F9D6-5D9E1E898683}"/>
              </a:ext>
            </a:extLst>
          </p:cNvPr>
          <p:cNvSpPr/>
          <p:nvPr/>
        </p:nvSpPr>
        <p:spPr>
          <a:xfrm>
            <a:off x="3826275" y="2733611"/>
            <a:ext cx="195307" cy="1309499"/>
          </a:xfrm>
          <a:prstGeom prst="leftBrace">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9" name="Accolade ouvrante 8">
            <a:extLst>
              <a:ext uri="{FF2B5EF4-FFF2-40B4-BE49-F238E27FC236}">
                <a16:creationId xmlns:a16="http://schemas.microsoft.com/office/drawing/2014/main" id="{4BBC1553-3CD0-9A1D-B08D-63D6A04F5EF8}"/>
              </a:ext>
            </a:extLst>
          </p:cNvPr>
          <p:cNvSpPr/>
          <p:nvPr/>
        </p:nvSpPr>
        <p:spPr>
          <a:xfrm>
            <a:off x="3826274" y="4119239"/>
            <a:ext cx="195308" cy="967666"/>
          </a:xfrm>
          <a:prstGeom prst="leftBrace">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0" name="Accolade ouvrante 9">
            <a:extLst>
              <a:ext uri="{FF2B5EF4-FFF2-40B4-BE49-F238E27FC236}">
                <a16:creationId xmlns:a16="http://schemas.microsoft.com/office/drawing/2014/main" id="{3F3F5AD3-E8A4-A847-F0CA-6A9830BC195F}"/>
              </a:ext>
            </a:extLst>
          </p:cNvPr>
          <p:cNvSpPr/>
          <p:nvPr/>
        </p:nvSpPr>
        <p:spPr>
          <a:xfrm>
            <a:off x="3826274" y="5342932"/>
            <a:ext cx="195308" cy="143463"/>
          </a:xfrm>
          <a:prstGeom prst="leftBrace">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1" name="Légende : encadrée 10">
            <a:extLst>
              <a:ext uri="{FF2B5EF4-FFF2-40B4-BE49-F238E27FC236}">
                <a16:creationId xmlns:a16="http://schemas.microsoft.com/office/drawing/2014/main" id="{497D79A9-0123-7125-5D0F-67343DC51625}"/>
              </a:ext>
            </a:extLst>
          </p:cNvPr>
          <p:cNvSpPr/>
          <p:nvPr/>
        </p:nvSpPr>
        <p:spPr>
          <a:xfrm>
            <a:off x="7459739" y="4862189"/>
            <a:ext cx="3790950" cy="1419410"/>
          </a:xfrm>
          <a:prstGeom prst="borderCallout1">
            <a:avLst>
              <a:gd name="adj1" fmla="val 47615"/>
              <a:gd name="adj2" fmla="val -2595"/>
              <a:gd name="adj3" fmla="val 45709"/>
              <a:gd name="adj4" fmla="val -66337"/>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fr-FR" sz="1200" dirty="0"/>
              <a:t>Slides "</a:t>
            </a:r>
            <a:r>
              <a:rPr lang="fr-FR" sz="1200" dirty="0">
                <a:hlinkClick r:id="rId5"/>
              </a:rPr>
              <a:t>Checkers</a:t>
            </a:r>
            <a:r>
              <a:rPr lang="fr-FR" sz="1200" dirty="0"/>
              <a:t>": </a:t>
            </a:r>
            <a:endParaRPr lang="fr-FR" sz="1200" dirty="0">
              <a:solidFill>
                <a:schemeClr val="accent1"/>
              </a:solidFill>
            </a:endParaRPr>
          </a:p>
          <a:p>
            <a:pPr marL="171450" indent="-171450">
              <a:lnSpc>
                <a:spcPct val="150000"/>
              </a:lnSpc>
              <a:buFont typeface="Courier New" panose="02070309020205020404" pitchFamily="49" charset="0"/>
              <a:buChar char="o"/>
            </a:pPr>
            <a:r>
              <a:rPr lang="fr-FR" sz="1200" dirty="0">
                <a:solidFill>
                  <a:schemeClr val="accent1"/>
                </a:solidFill>
              </a:rPr>
              <a:t>&lt;</a:t>
            </a:r>
            <a:r>
              <a:rPr lang="fr-FR" sz="1200" dirty="0" err="1">
                <a:solidFill>
                  <a:schemeClr val="accent1"/>
                </a:solidFill>
              </a:rPr>
              <a:t>errd</a:t>
            </a:r>
            <a:r>
              <a:rPr lang="fr-FR" sz="1200" dirty="0">
                <a:solidFill>
                  <a:schemeClr val="accent1"/>
                </a:solidFill>
              </a:rPr>
              <a:t>&gt; </a:t>
            </a:r>
            <a:r>
              <a:rPr lang="fr-FR" sz="1200" dirty="0">
                <a:solidFill>
                  <a:schemeClr val="tx1"/>
                </a:solidFill>
              </a:rPr>
              <a:t>        p</a:t>
            </a:r>
            <a:r>
              <a:rPr lang="fr-FR" sz="1200" dirty="0"/>
              <a:t>rocess or service monitoring</a:t>
            </a:r>
            <a:endParaRPr lang="fr-FR" sz="1200" dirty="0">
              <a:solidFill>
                <a:schemeClr val="accent1"/>
              </a:solidFill>
            </a:endParaRPr>
          </a:p>
          <a:p>
            <a:pPr marL="171450" indent="-171450">
              <a:lnSpc>
                <a:spcPct val="150000"/>
              </a:lnSpc>
              <a:buFont typeface="Courier New" panose="02070309020205020404" pitchFamily="49" charset="0"/>
              <a:buChar char="o"/>
            </a:pPr>
            <a:r>
              <a:rPr lang="fr-FR" sz="1200" dirty="0">
                <a:solidFill>
                  <a:schemeClr val="accent1"/>
                </a:solidFill>
              </a:rPr>
              <a:t>&lt;checker&gt;</a:t>
            </a:r>
            <a:r>
              <a:rPr lang="fr-FR" sz="1200" dirty="0">
                <a:solidFill>
                  <a:schemeClr val="tx1"/>
                </a:solidFill>
              </a:rPr>
              <a:t>  c</a:t>
            </a:r>
            <a:r>
              <a:rPr lang="fr-FR" sz="1200" dirty="0"/>
              <a:t>heckers</a:t>
            </a:r>
            <a:endParaRPr lang="fr-FR" sz="1200" dirty="0">
              <a:solidFill>
                <a:schemeClr val="accent1"/>
              </a:solidFill>
            </a:endParaRPr>
          </a:p>
          <a:p>
            <a:pPr marL="171450" indent="-171450">
              <a:lnSpc>
                <a:spcPct val="150000"/>
              </a:lnSpc>
              <a:buFont typeface="Courier New" panose="02070309020205020404" pitchFamily="49" charset="0"/>
              <a:buChar char="o"/>
            </a:pPr>
            <a:r>
              <a:rPr lang="fr-FR" sz="1200" dirty="0">
                <a:solidFill>
                  <a:schemeClr val="accent1"/>
                </a:solidFill>
              </a:rPr>
              <a:t>&lt;failover&gt;</a:t>
            </a:r>
            <a:r>
              <a:rPr lang="fr-FR" sz="1200" dirty="0">
                <a:solidFill>
                  <a:schemeClr val="tx1"/>
                </a:solidFill>
              </a:rPr>
              <a:t>   f</a:t>
            </a:r>
            <a:r>
              <a:rPr lang="fr-FR" sz="1200" dirty="0"/>
              <a:t>ailover </a:t>
            </a:r>
            <a:r>
              <a:rPr lang="fr-FR" sz="1200" dirty="0" err="1"/>
              <a:t>rules</a:t>
            </a:r>
            <a:endParaRPr lang="fr-FR" sz="1200" dirty="0"/>
          </a:p>
          <a:p>
            <a:endParaRPr lang="fr-FR" sz="1200" dirty="0">
              <a:solidFill>
                <a:schemeClr val="accent1"/>
              </a:solidFill>
              <a:latin typeface="Courier New" pitchFamily="49" charset="0"/>
              <a:cs typeface="Courier New" pitchFamily="49" charset="0"/>
            </a:endParaRPr>
          </a:p>
        </p:txBody>
      </p:sp>
      <p:pic>
        <p:nvPicPr>
          <p:cNvPr id="5" name="farm-9">
            <a:hlinkClick r:id="" action="ppaction://media"/>
            <a:extLst>
              <a:ext uri="{FF2B5EF4-FFF2-40B4-BE49-F238E27FC236}">
                <a16:creationId xmlns:a16="http://schemas.microsoft.com/office/drawing/2014/main" id="{ED6DD84C-915A-88DF-D3A0-3FDAE6AA57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28172" y="6370637"/>
            <a:ext cx="487363" cy="487363"/>
          </a:xfrm>
          <a:prstGeom prst="rect">
            <a:avLst/>
          </a:prstGeom>
        </p:spPr>
      </p:pic>
    </p:spTree>
    <p:extLst>
      <p:ext uri="{BB962C8B-B14F-4D97-AF65-F5344CB8AC3E}">
        <p14:creationId xmlns:p14="http://schemas.microsoft.com/office/powerpoint/2010/main" val="1783530357"/>
      </p:ext>
    </p:extLst>
  </p:cSld>
  <p:clrMapOvr>
    <a:masterClrMapping/>
  </p:clrMapOvr>
  <mc:AlternateContent xmlns:mc="http://schemas.openxmlformats.org/markup-compatibility/2006" xmlns:p14="http://schemas.microsoft.com/office/powerpoint/2010/main">
    <mc:Choice Requires="p14">
      <p:transition spd="slow" p14:dur="2000" advClick="0" advTm="29000"/>
    </mc:Choice>
    <mc:Fallback xmlns="">
      <p:transition spd="slow" advClick="0" advTm="2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7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D4EC343-233B-90F7-5C7E-E4EA093D7C91}"/>
              </a:ext>
            </a:extLst>
          </p:cNvPr>
          <p:cNvSpPr>
            <a:spLocks noGrp="1"/>
          </p:cNvSpPr>
          <p:nvPr>
            <p:ph type="body" sz="quarter" idx="10"/>
          </p:nvPr>
        </p:nvSpPr>
        <p:spPr/>
        <p:txBody>
          <a:bodyPr/>
          <a:lstStyle/>
          <a:p>
            <a:r>
              <a:rPr lang="fr-FR" dirty="0" err="1"/>
              <a:t>Farm</a:t>
            </a:r>
            <a:r>
              <a:rPr lang="fr-FR" dirty="0"/>
              <a:t> </a:t>
            </a:r>
            <a:r>
              <a:rPr lang="fr-FR" dirty="0" err="1"/>
              <a:t>heartbeats</a:t>
            </a:r>
            <a:endParaRPr lang="fr-FR" dirty="0"/>
          </a:p>
        </p:txBody>
      </p:sp>
      <p:sp>
        <p:nvSpPr>
          <p:cNvPr id="3" name="Espace réservé du texte 2">
            <a:extLst>
              <a:ext uri="{FF2B5EF4-FFF2-40B4-BE49-F238E27FC236}">
                <a16:creationId xmlns:a16="http://schemas.microsoft.com/office/drawing/2014/main" id="{0D287B00-8869-301A-A7E4-5906A1D7F611}"/>
              </a:ext>
            </a:extLst>
          </p:cNvPr>
          <p:cNvSpPr>
            <a:spLocks noGrp="1"/>
          </p:cNvSpPr>
          <p:nvPr>
            <p:ph type="body" sz="quarter" idx="16"/>
          </p:nvPr>
        </p:nvSpPr>
        <p:spPr/>
        <p:txBody>
          <a:bodyPr/>
          <a:lstStyle/>
          <a:p>
            <a:endParaRPr lang="fr-FR"/>
          </a:p>
        </p:txBody>
      </p:sp>
      <p:pic>
        <p:nvPicPr>
          <p:cNvPr id="4" name="farm-10">
            <a:hlinkClick r:id="" action="ppaction://media"/>
            <a:extLst>
              <a:ext uri="{FF2B5EF4-FFF2-40B4-BE49-F238E27FC236}">
                <a16:creationId xmlns:a16="http://schemas.microsoft.com/office/drawing/2014/main" id="{F5568927-EE6E-8B2D-2740-7247ECE177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21955" y="6356350"/>
            <a:ext cx="487363" cy="487363"/>
          </a:xfrm>
          <a:prstGeom prst="rect">
            <a:avLst/>
          </a:prstGeom>
        </p:spPr>
      </p:pic>
    </p:spTree>
    <p:extLst>
      <p:ext uri="{BB962C8B-B14F-4D97-AF65-F5344CB8AC3E}">
        <p14:creationId xmlns:p14="http://schemas.microsoft.com/office/powerpoint/2010/main" val="12439177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13A7D78A-0FA0-3A85-CF60-F6FD53FC9670}"/>
              </a:ext>
            </a:extLst>
          </p:cNvPr>
          <p:cNvSpPr/>
          <p:nvPr/>
        </p:nvSpPr>
        <p:spPr>
          <a:xfrm>
            <a:off x="408374" y="1534646"/>
            <a:ext cx="8102580" cy="1069464"/>
          </a:xfrm>
          <a:prstGeom prst="roundRect">
            <a:avLst/>
          </a:prstGeom>
          <a:solidFill>
            <a:srgbClr val="ECEC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Titre 18">
            <a:extLst>
              <a:ext uri="{FF2B5EF4-FFF2-40B4-BE49-F238E27FC236}">
                <a16:creationId xmlns:a16="http://schemas.microsoft.com/office/drawing/2014/main" id="{9CEB0340-E551-4C74-98C0-4E239CAC6B0F}"/>
              </a:ext>
            </a:extLst>
          </p:cNvPr>
          <p:cNvSpPr>
            <a:spLocks noGrp="1"/>
          </p:cNvSpPr>
          <p:nvPr>
            <p:ph type="title"/>
          </p:nvPr>
        </p:nvSpPr>
        <p:spPr/>
        <p:txBody>
          <a:bodyPr/>
          <a:lstStyle/>
          <a:p>
            <a:r>
              <a:rPr lang="fr-FR" dirty="0"/>
              <a:t>&lt;</a:t>
            </a:r>
            <a:r>
              <a:rPr lang="fr-FR" dirty="0" err="1"/>
              <a:t>farm</a:t>
            </a:r>
            <a:r>
              <a:rPr lang="fr-FR" dirty="0"/>
              <a:t>&gt; in userconfig.xml</a:t>
            </a:r>
          </a:p>
        </p:txBody>
      </p:sp>
      <p:sp>
        <p:nvSpPr>
          <p:cNvPr id="21" name="Espace réservé du texte 20">
            <a:extLst>
              <a:ext uri="{FF2B5EF4-FFF2-40B4-BE49-F238E27FC236}">
                <a16:creationId xmlns:a16="http://schemas.microsoft.com/office/drawing/2014/main" id="{70C85AE5-1AEA-495B-B876-7599FD8E6B03}"/>
              </a:ext>
            </a:extLst>
          </p:cNvPr>
          <p:cNvSpPr>
            <a:spLocks noGrp="1"/>
          </p:cNvSpPr>
          <p:nvPr>
            <p:ph type="body" sz="quarter" idx="10"/>
          </p:nvPr>
        </p:nvSpPr>
        <p:spPr/>
        <p:txBody>
          <a:bodyPr/>
          <a:lstStyle/>
          <a:p>
            <a:r>
              <a:rPr lang="fr-FR" dirty="0"/>
              <a:t>To set </a:t>
            </a:r>
            <a:r>
              <a:rPr lang="fr-FR" dirty="0" err="1"/>
              <a:t>heartbeats</a:t>
            </a:r>
            <a:r>
              <a:rPr lang="fr-FR" dirty="0"/>
              <a:t> </a:t>
            </a:r>
            <a:r>
              <a:rPr lang="fr-FR" dirty="0" err="1"/>
              <a:t>between</a:t>
            </a:r>
            <a:r>
              <a:rPr lang="fr-FR" dirty="0"/>
              <a:t> all </a:t>
            </a:r>
            <a:r>
              <a:rPr lang="fr-FR" dirty="0" err="1"/>
              <a:t>nodes</a:t>
            </a:r>
            <a:r>
              <a:rPr lang="fr-FR" dirty="0"/>
              <a:t> of the </a:t>
            </a:r>
            <a:r>
              <a:rPr lang="fr-FR" dirty="0" err="1"/>
              <a:t>farm</a:t>
            </a:r>
            <a:endParaRPr lang="fr-FR" dirty="0"/>
          </a:p>
        </p:txBody>
      </p:sp>
      <p:sp>
        <p:nvSpPr>
          <p:cNvPr id="5" name="Espace réservé du contenu 35">
            <a:extLst>
              <a:ext uri="{FF2B5EF4-FFF2-40B4-BE49-F238E27FC236}">
                <a16:creationId xmlns:a16="http://schemas.microsoft.com/office/drawing/2014/main" id="{5EF86708-0C67-56E0-B2A6-64ABAA9B047F}"/>
              </a:ext>
            </a:extLst>
          </p:cNvPr>
          <p:cNvSpPr txBox="1">
            <a:spLocks/>
          </p:cNvSpPr>
          <p:nvPr/>
        </p:nvSpPr>
        <p:spPr>
          <a:xfrm>
            <a:off x="556498" y="1718577"/>
            <a:ext cx="7954456" cy="719138"/>
          </a:xfrm>
          <a:prstGeom prst="rect">
            <a:avLst/>
          </a:prstGeom>
        </p:spPr>
        <p:txBody>
          <a:bodyPr vert="horz" lIns="91440" tIns="45720" rIns="91440" bIns="45720" rtlCol="0">
            <a:noAutofit/>
          </a:bodyPr>
          <a:lstStyle>
            <a:lvl1pPr marL="216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ctr">
              <a:lnSpc>
                <a:spcPct val="150000"/>
              </a:lnSpc>
              <a:spcAft>
                <a:spcPts val="0"/>
              </a:spcAft>
              <a:buSzPts val="1600"/>
              <a:buNone/>
            </a:pPr>
            <a:r>
              <a:rPr lang="en-US" sz="1400" dirty="0">
                <a:latin typeface="+mn-lt"/>
              </a:rPr>
              <a:t>Heartbeats synchronize actions among all nodes. </a:t>
            </a:r>
          </a:p>
          <a:p>
            <a:pPr marL="0" indent="0" fontAlgn="ctr">
              <a:lnSpc>
                <a:spcPct val="150000"/>
              </a:lnSpc>
              <a:spcAft>
                <a:spcPts val="0"/>
              </a:spcAft>
              <a:buSzPts val="1600"/>
              <a:buNone/>
            </a:pPr>
            <a:r>
              <a:rPr lang="en-US" sz="1400" dirty="0">
                <a:latin typeface="+mn-lt"/>
              </a:rPr>
              <a:t>This helps distribute network traffic from clients according to load balancing rules.</a:t>
            </a:r>
            <a:endParaRPr lang="fr-FR" sz="1400" dirty="0">
              <a:latin typeface="+mn-lt"/>
            </a:endParaRPr>
          </a:p>
        </p:txBody>
      </p:sp>
      <p:sp>
        <p:nvSpPr>
          <p:cNvPr id="7" name="Légende : encadrée 6">
            <a:extLst>
              <a:ext uri="{FF2B5EF4-FFF2-40B4-BE49-F238E27FC236}">
                <a16:creationId xmlns:a16="http://schemas.microsoft.com/office/drawing/2014/main" id="{859678B4-C6BF-059A-5D02-A1DFB0A8A140}"/>
              </a:ext>
            </a:extLst>
          </p:cNvPr>
          <p:cNvSpPr/>
          <p:nvPr/>
        </p:nvSpPr>
        <p:spPr>
          <a:xfrm>
            <a:off x="3473193" y="3089334"/>
            <a:ext cx="2821076" cy="625460"/>
          </a:xfrm>
          <a:prstGeom prst="borderCallout1">
            <a:avLst>
              <a:gd name="adj1" fmla="val 45962"/>
              <a:gd name="adj2" fmla="val -3040"/>
              <a:gd name="adj3" fmla="val 72309"/>
              <a:gd name="adj4" fmla="val -27462"/>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US" sz="1200" dirty="0">
                <a:solidFill>
                  <a:schemeClr val="tx1"/>
                </a:solidFill>
              </a:rPr>
              <a:t>Name as defined in cluster.xml </a:t>
            </a:r>
          </a:p>
        </p:txBody>
      </p:sp>
      <p:sp>
        <p:nvSpPr>
          <p:cNvPr id="2" name="Espace réservé du contenu 33">
            <a:extLst>
              <a:ext uri="{FF2B5EF4-FFF2-40B4-BE49-F238E27FC236}">
                <a16:creationId xmlns:a16="http://schemas.microsoft.com/office/drawing/2014/main" id="{C4E791A0-2315-A88D-A4E0-58C93A65D2B5}"/>
              </a:ext>
            </a:extLst>
          </p:cNvPr>
          <p:cNvSpPr txBox="1">
            <a:spLocks/>
          </p:cNvSpPr>
          <p:nvPr/>
        </p:nvSpPr>
        <p:spPr>
          <a:xfrm>
            <a:off x="614973" y="3186291"/>
            <a:ext cx="8667121" cy="1820620"/>
          </a:xfrm>
          <a:prstGeom prst="rect">
            <a:avLst/>
          </a:prstGeom>
        </p:spPr>
        <p:txBody>
          <a:bodyPr/>
          <a:lstStyle>
            <a:lvl1pPr marL="219451" indent="-219451" algn="l" defTabSz="1219170" rtl="0" eaLnBrk="1" latinLnBrk="0" hangingPunct="1">
              <a:spcBef>
                <a:spcPts val="0"/>
              </a:spcBef>
              <a:spcAft>
                <a:spcPts val="533"/>
              </a:spcAft>
              <a:buClr>
                <a:srgbClr val="FFFFFF"/>
              </a:buClr>
              <a:buSzPct val="100000"/>
              <a:buFont typeface="Arial" panose="020B0604020202020204" pitchFamily="34" charset="0"/>
              <a:buChar char="•"/>
              <a:defRPr sz="1867" kern="1200" baseline="0">
                <a:solidFill>
                  <a:schemeClr val="tx1"/>
                </a:solidFill>
                <a:latin typeface="Raleway Medium" pitchFamily="2" charset="0"/>
                <a:ea typeface="Verdana" pitchFamily="34" charset="0"/>
                <a:cs typeface="Verdana" pitchFamily="34" charset="0"/>
              </a:defRPr>
            </a:lvl1pPr>
            <a:lvl2pPr marL="438901" indent="-219451" algn="l" defTabSz="1219170" rtl="0" eaLnBrk="1" latinLnBrk="0" hangingPunct="1">
              <a:spcBef>
                <a:spcPts val="0"/>
              </a:spcBef>
              <a:spcAft>
                <a:spcPts val="533"/>
              </a:spcAft>
              <a:buClr>
                <a:srgbClr val="FFFFFF"/>
              </a:buClr>
              <a:buFont typeface="Arial" panose="020B0604020202020204" pitchFamily="34" charset="0"/>
              <a:buChar char="•"/>
              <a:defRPr sz="1600" kern="1200" baseline="0">
                <a:solidFill>
                  <a:schemeClr val="tx1"/>
                </a:solidFill>
                <a:latin typeface="Raleway Light" pitchFamily="2" charset="0"/>
                <a:ea typeface="Verdana" pitchFamily="34" charset="0"/>
                <a:cs typeface="Verdana" pitchFamily="34" charset="0"/>
              </a:defRPr>
            </a:lvl2pPr>
            <a:lvl3pPr marL="658352" indent="-219451" algn="l" defTabSz="1219170" rtl="0" eaLnBrk="1" latinLnBrk="0" hangingPunct="1">
              <a:spcBef>
                <a:spcPts val="0"/>
              </a:spcBef>
              <a:spcAft>
                <a:spcPts val="533"/>
              </a:spcAft>
              <a:buClr>
                <a:srgbClr val="FFFFFF"/>
              </a:buClr>
              <a:buFont typeface="Arial" pitchFamily="34" charset="0"/>
              <a:buChar char="•"/>
              <a:defRPr sz="1467" kern="1200">
                <a:solidFill>
                  <a:schemeClr val="tx1"/>
                </a:solidFill>
                <a:latin typeface="Raleway Light" pitchFamily="2" charset="0"/>
                <a:ea typeface="Verdana" pitchFamily="34" charset="0"/>
                <a:cs typeface="Verdana" pitchFamily="34" charset="0"/>
              </a:defRPr>
            </a:lvl3pPr>
            <a:lvl4pPr marL="877802" indent="-219451" algn="l" defTabSz="1219170" rtl="0" eaLnBrk="1" latinLnBrk="0" hangingPunct="1">
              <a:spcBef>
                <a:spcPts val="0"/>
              </a:spcBef>
              <a:spcAft>
                <a:spcPts val="533"/>
              </a:spcAft>
              <a:buClr>
                <a:srgbClr val="FFFFFF"/>
              </a:buClr>
              <a:buFont typeface="Arial" panose="020B0604020202020204" pitchFamily="34" charset="0"/>
              <a:buChar char="•"/>
              <a:defRPr sz="1333" kern="1200" baseline="0">
                <a:solidFill>
                  <a:schemeClr val="tx1"/>
                </a:solidFill>
                <a:latin typeface="+mn-lt"/>
                <a:ea typeface="Verdana" pitchFamily="34" charset="0"/>
                <a:cs typeface="Verdana" pitchFamily="34" charset="0"/>
              </a:defRPr>
            </a:lvl4pPr>
            <a:lvl5pPr marL="1799955" indent="-359991" algn="l" defTabSz="1219170" rtl="0" eaLnBrk="1" latinLnBrk="0" hangingPunct="1">
              <a:spcBef>
                <a:spcPct val="20000"/>
              </a:spcBef>
              <a:buClr>
                <a:schemeClr val="tx2"/>
              </a:buClr>
              <a:buFont typeface="Arial" pitchFamily="34" charset="0"/>
              <a:buChar char="»"/>
              <a:defRPr sz="2133" kern="1200">
                <a:solidFill>
                  <a:srgbClr val="FFFFFF"/>
                </a:solidFill>
                <a:latin typeface="Verdana" pitchFamily="34" charset="0"/>
                <a:ea typeface="Verdana" pitchFamily="34" charset="0"/>
                <a:cs typeface="Verdana"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Font typeface="Arial" panose="020B0604020202020204" pitchFamily="34" charset="0"/>
              <a:buNone/>
            </a:pPr>
            <a:r>
              <a:rPr lang="en-US" sz="1200" dirty="0">
                <a:solidFill>
                  <a:schemeClr val="tx1">
                    <a:lumMod val="75000"/>
                    <a:lumOff val="25000"/>
                  </a:schemeClr>
                </a:solidFill>
                <a:latin typeface="+mn-lt"/>
              </a:rPr>
              <a:t>&lt;farm&gt; </a:t>
            </a:r>
          </a:p>
          <a:p>
            <a:pPr marL="0" indent="0">
              <a:buFont typeface="Arial" panose="020B0604020202020204" pitchFamily="34" charset="0"/>
              <a:buNone/>
            </a:pPr>
            <a:r>
              <a:rPr lang="en-US" sz="1200" dirty="0">
                <a:solidFill>
                  <a:schemeClr val="tx1">
                    <a:lumMod val="75000"/>
                    <a:lumOff val="25000"/>
                  </a:schemeClr>
                </a:solidFill>
                <a:latin typeface="+mn-lt"/>
              </a:rPr>
              <a:t>  &lt;</a:t>
            </a:r>
            <a:r>
              <a:rPr lang="en-US" sz="1200" dirty="0" err="1">
                <a:solidFill>
                  <a:schemeClr val="tx1">
                    <a:lumMod val="75000"/>
                    <a:lumOff val="25000"/>
                  </a:schemeClr>
                </a:solidFill>
                <a:latin typeface="+mn-lt"/>
              </a:rPr>
              <a:t>lan</a:t>
            </a:r>
            <a:r>
              <a:rPr lang="en-US" sz="1200" dirty="0">
                <a:solidFill>
                  <a:schemeClr val="tx1">
                    <a:lumMod val="75000"/>
                    <a:lumOff val="25000"/>
                  </a:schemeClr>
                </a:solidFill>
                <a:latin typeface="+mn-lt"/>
              </a:rPr>
              <a:t> name="</a:t>
            </a:r>
            <a:r>
              <a:rPr lang="en-US" sz="1200" dirty="0">
                <a:solidFill>
                  <a:schemeClr val="accent1"/>
                </a:solidFill>
                <a:latin typeface="+mn-lt"/>
              </a:rPr>
              <a:t>default</a:t>
            </a:r>
            <a:r>
              <a:rPr lang="en-US" sz="1200" dirty="0">
                <a:solidFill>
                  <a:schemeClr val="tx1">
                    <a:lumMod val="75000"/>
                    <a:lumOff val="25000"/>
                  </a:schemeClr>
                </a:solidFill>
                <a:latin typeface="+mn-lt"/>
              </a:rPr>
              <a:t>"/&gt;</a:t>
            </a:r>
          </a:p>
          <a:p>
            <a:pPr marL="0" indent="0">
              <a:buFont typeface="Arial" panose="020B0604020202020204" pitchFamily="34" charset="0"/>
              <a:buNone/>
            </a:pPr>
            <a:r>
              <a:rPr lang="en-US" sz="1200" dirty="0">
                <a:solidFill>
                  <a:schemeClr val="tx1">
                    <a:lumMod val="75000"/>
                    <a:lumOff val="25000"/>
                  </a:schemeClr>
                </a:solidFill>
                <a:latin typeface="+mn-lt"/>
              </a:rPr>
              <a:t>  &lt;</a:t>
            </a:r>
            <a:r>
              <a:rPr lang="en-US" sz="1200" dirty="0" err="1">
                <a:solidFill>
                  <a:schemeClr val="tx1">
                    <a:lumMod val="75000"/>
                    <a:lumOff val="25000"/>
                  </a:schemeClr>
                </a:solidFill>
                <a:latin typeface="+mn-lt"/>
              </a:rPr>
              <a:t>lan</a:t>
            </a:r>
            <a:r>
              <a:rPr lang="en-US" sz="1200" dirty="0">
                <a:solidFill>
                  <a:schemeClr val="tx1">
                    <a:lumMod val="75000"/>
                    <a:lumOff val="25000"/>
                  </a:schemeClr>
                </a:solidFill>
                <a:latin typeface="+mn-lt"/>
              </a:rPr>
              <a:t> name="</a:t>
            </a:r>
            <a:r>
              <a:rPr lang="en-US" sz="1200" dirty="0">
                <a:solidFill>
                  <a:schemeClr val="accent1"/>
                </a:solidFill>
                <a:latin typeface="+mn-lt"/>
              </a:rPr>
              <a:t>private</a:t>
            </a:r>
            <a:r>
              <a:rPr lang="en-US" sz="1200" dirty="0">
                <a:solidFill>
                  <a:schemeClr val="tx1">
                    <a:lumMod val="75000"/>
                    <a:lumOff val="25000"/>
                  </a:schemeClr>
                </a:solidFill>
                <a:latin typeface="+mn-lt"/>
              </a:rPr>
              <a:t>"/&gt;</a:t>
            </a:r>
          </a:p>
          <a:p>
            <a:pPr marL="0" indent="0">
              <a:buFont typeface="Arial" panose="020B0604020202020204" pitchFamily="34" charset="0"/>
              <a:buNone/>
            </a:pPr>
            <a:r>
              <a:rPr lang="en-US" sz="1200" dirty="0">
                <a:solidFill>
                  <a:schemeClr val="accent1"/>
                </a:solidFill>
                <a:latin typeface="+mn-lt"/>
                <a:cs typeface="Courier New" panose="02070309020205020404" pitchFamily="49" charset="0"/>
              </a:rPr>
              <a:t>  &lt;!-- As many &lt;</a:t>
            </a:r>
            <a:r>
              <a:rPr lang="en-US" sz="1200" dirty="0" err="1">
                <a:solidFill>
                  <a:schemeClr val="accent1"/>
                </a:solidFill>
                <a:latin typeface="+mn-lt"/>
                <a:cs typeface="Courier New" panose="02070309020205020404" pitchFamily="49" charset="0"/>
              </a:rPr>
              <a:t>lan</a:t>
            </a:r>
            <a:r>
              <a:rPr lang="en-US" sz="1200" dirty="0">
                <a:solidFill>
                  <a:schemeClr val="accent1"/>
                </a:solidFill>
                <a:latin typeface="+mn-lt"/>
                <a:cs typeface="Courier New" panose="02070309020205020404" pitchFamily="49" charset="0"/>
              </a:rPr>
              <a:t>&gt; </a:t>
            </a:r>
            <a:r>
              <a:rPr lang="en-US" sz="1200" dirty="0">
                <a:solidFill>
                  <a:srgbClr val="FF6D43"/>
                </a:solidFill>
                <a:latin typeface="+mn-lt"/>
                <a:cs typeface="Courier New" panose="02070309020205020404" pitchFamily="49" charset="0"/>
              </a:rPr>
              <a:t>as desired network connections</a:t>
            </a:r>
            <a:r>
              <a:rPr lang="en-US" sz="1200" dirty="0">
                <a:solidFill>
                  <a:schemeClr val="accent1"/>
                </a:solidFill>
                <a:latin typeface="+mn-lt"/>
                <a:cs typeface="Courier New" panose="02070309020205020404" pitchFamily="49" charset="0"/>
              </a:rPr>
              <a:t> --&gt;</a:t>
            </a:r>
          </a:p>
          <a:p>
            <a:pPr marL="0" indent="0">
              <a:buFont typeface="Arial" panose="020B0604020202020204" pitchFamily="34" charset="0"/>
              <a:buNone/>
            </a:pPr>
            <a:r>
              <a:rPr lang="en-US" sz="1200" dirty="0">
                <a:solidFill>
                  <a:schemeClr val="tx1">
                    <a:lumMod val="75000"/>
                    <a:lumOff val="25000"/>
                  </a:schemeClr>
                </a:solidFill>
                <a:latin typeface="+mn-lt"/>
              </a:rPr>
              <a:t>&lt;/farm&gt;</a:t>
            </a:r>
            <a:endParaRPr lang="fr-FR" sz="1200" dirty="0">
              <a:solidFill>
                <a:schemeClr val="tx1">
                  <a:lumMod val="75000"/>
                  <a:lumOff val="25000"/>
                </a:schemeClr>
              </a:solidFill>
              <a:latin typeface="+mn-lt"/>
            </a:endParaRPr>
          </a:p>
        </p:txBody>
      </p:sp>
      <p:pic>
        <p:nvPicPr>
          <p:cNvPr id="4" name="farm-11">
            <a:hlinkClick r:id="" action="ppaction://media"/>
            <a:extLst>
              <a:ext uri="{FF2B5EF4-FFF2-40B4-BE49-F238E27FC236}">
                <a16:creationId xmlns:a16="http://schemas.microsoft.com/office/drawing/2014/main" id="{F8DFAD8D-2690-B7B5-5975-E93FDE823C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45401" y="6370637"/>
            <a:ext cx="487363" cy="487363"/>
          </a:xfrm>
          <a:prstGeom prst="rect">
            <a:avLst/>
          </a:prstGeom>
        </p:spPr>
      </p:pic>
    </p:spTree>
    <p:extLst>
      <p:ext uri="{BB962C8B-B14F-4D97-AF65-F5344CB8AC3E}">
        <p14:creationId xmlns:p14="http://schemas.microsoft.com/office/powerpoint/2010/main" val="3537001639"/>
      </p:ext>
    </p:extLst>
  </p:cSld>
  <p:clrMapOvr>
    <a:masterClrMapping/>
  </p:clrMapOvr>
  <mc:AlternateContent xmlns:mc="http://schemas.openxmlformats.org/markup-compatibility/2006" xmlns:p14="http://schemas.microsoft.com/office/powerpoint/2010/main">
    <mc:Choice Requires="p14">
      <p:transition spd="slow" p14:dur="2000" advClick="0" advTm="31000"/>
    </mc:Choice>
    <mc:Fallback xmlns="">
      <p:transition spd="slow" advClick="0" advTm="3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D4EC343-233B-90F7-5C7E-E4EA093D7C91}"/>
              </a:ext>
            </a:extLst>
          </p:cNvPr>
          <p:cNvSpPr>
            <a:spLocks noGrp="1"/>
          </p:cNvSpPr>
          <p:nvPr>
            <p:ph type="body" sz="quarter" idx="10"/>
          </p:nvPr>
        </p:nvSpPr>
        <p:spPr/>
        <p:txBody>
          <a:bodyPr/>
          <a:lstStyle/>
          <a:p>
            <a:r>
              <a:rPr lang="fr-FR" dirty="0"/>
              <a:t>Virtual IP </a:t>
            </a:r>
            <a:r>
              <a:rPr lang="fr-FR" dirty="0" err="1"/>
              <a:t>address</a:t>
            </a:r>
            <a:endParaRPr lang="fr-FR" dirty="0"/>
          </a:p>
        </p:txBody>
      </p:sp>
      <p:sp>
        <p:nvSpPr>
          <p:cNvPr id="3" name="Espace réservé du texte 2">
            <a:extLst>
              <a:ext uri="{FF2B5EF4-FFF2-40B4-BE49-F238E27FC236}">
                <a16:creationId xmlns:a16="http://schemas.microsoft.com/office/drawing/2014/main" id="{0D287B00-8869-301A-A7E4-5906A1D7F611}"/>
              </a:ext>
            </a:extLst>
          </p:cNvPr>
          <p:cNvSpPr>
            <a:spLocks noGrp="1"/>
          </p:cNvSpPr>
          <p:nvPr>
            <p:ph type="body" sz="quarter" idx="16"/>
          </p:nvPr>
        </p:nvSpPr>
        <p:spPr/>
        <p:txBody>
          <a:bodyPr/>
          <a:lstStyle/>
          <a:p>
            <a:endParaRPr lang="fr-FR"/>
          </a:p>
        </p:txBody>
      </p:sp>
      <p:pic>
        <p:nvPicPr>
          <p:cNvPr id="4" name="farm-12">
            <a:hlinkClick r:id="" action="ppaction://media"/>
            <a:extLst>
              <a:ext uri="{FF2B5EF4-FFF2-40B4-BE49-F238E27FC236}">
                <a16:creationId xmlns:a16="http://schemas.microsoft.com/office/drawing/2014/main" id="{9BDD16FD-2334-61A8-EE9D-E5DE4D9CBF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68849" y="6364775"/>
            <a:ext cx="487363" cy="487363"/>
          </a:xfrm>
          <a:prstGeom prst="rect">
            <a:avLst/>
          </a:prstGeom>
        </p:spPr>
      </p:pic>
    </p:spTree>
    <p:extLst>
      <p:ext uri="{BB962C8B-B14F-4D97-AF65-F5344CB8AC3E}">
        <p14:creationId xmlns:p14="http://schemas.microsoft.com/office/powerpoint/2010/main" val="3035158677"/>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1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2_Thème Office">
  <a:themeElements>
    <a:clrScheme name="SpinCo">
      <a:dk1>
        <a:srgbClr val="000000"/>
      </a:dk1>
      <a:lt1>
        <a:srgbClr val="FFFFFF"/>
      </a:lt1>
      <a:dk2>
        <a:srgbClr val="000000"/>
      </a:dk2>
      <a:lt2>
        <a:srgbClr val="FFFFFF"/>
      </a:lt2>
      <a:accent1>
        <a:srgbClr val="FF6D43"/>
      </a:accent1>
      <a:accent2>
        <a:srgbClr val="002D3C"/>
      </a:accent2>
      <a:accent3>
        <a:srgbClr val="ECECED"/>
      </a:accent3>
      <a:accent4>
        <a:srgbClr val="000000"/>
      </a:accent4>
      <a:accent5>
        <a:srgbClr val="FFFFFF"/>
      </a:accent5>
      <a:accent6>
        <a:srgbClr val="000000"/>
      </a:accent6>
      <a:hlink>
        <a:srgbClr val="0563C1"/>
      </a:hlink>
      <a:folHlink>
        <a:srgbClr val="954F72"/>
      </a:folHlink>
    </a:clrScheme>
    <a:fontScheme name="Eviden">
      <a:majorFont>
        <a:latin typeface="Montserrat 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Eviden Orange">
      <a:srgbClr val="FF6D43"/>
    </a:custClr>
    <a:custClr name="Deep Blue">
      <a:srgbClr val="002D3C"/>
    </a:custClr>
    <a:custClr name="Light Gray">
      <a:srgbClr val="ECECED"/>
    </a:custClr>
    <a:custClr name="Black">
      <a:srgbClr val="000000"/>
    </a:custClr>
    <a:custClr name="White">
      <a:srgbClr val="FFFFFF"/>
    </a:custClr>
  </a:custClrLst>
  <a:extLst>
    <a:ext uri="{05A4C25C-085E-4340-85A3-A5531E510DB2}">
      <thm15:themeFamily xmlns:thm15="http://schemas.microsoft.com/office/thememl/2012/main" name="Eviden PPT Template - Confidential - Commercial in confidence.pptx" id="{D0B75E49-04E0-4432-9198-20DE9378E999}" vid="{02E04783-2CC5-4F8E-B8FD-DAD998004F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_dlc_DocId xmlns="7a825772-c0df-4f28-96c7-11aa352723ad">WQFQ6ZJDNA6F-890339570-1269</_dlc_DocId>
    <_dlc_DocIdUrl xmlns="7a825772-c0df-4f28-96c7-11aa352723ad">
      <Url>https://atos365.sharepoint.com/sites/190009768/_layouts/15/DocIdRedir.aspx?ID=WQFQ6ZJDNA6F-890339570-1269</Url>
      <Description>WQFQ6ZJDNA6F-890339570-1269</Description>
    </_dlc_DocIdUrl>
    <TaxCatchAll xmlns="e9aa198f-3527-4b2d-be02-f86f9b700563" xsi:nil="true"/>
    <LockedVersions xmlns="fb7e38a5-168d-48f1-9560-d9b8c8c618c0" xsi:nil="true"/>
    <AdvancedVersioningLimit xmlns="fb7e38a5-168d-48f1-9560-d9b8c8c618c0" xsi:nil="true"/>
    <lcf76f155ced4ddcb4097134ff3c332f xmlns="fb7e38a5-168d-48f1-9560-d9b8c8c618c0">
      <Terms xmlns="http://schemas.microsoft.com/office/infopath/2007/PartnerControls"/>
    </lcf76f155ced4ddcb4097134ff3c332f>
    <Dur_x00e9_edevalidit_x00e9_dudocument xmlns="fb7e38a5-168d-48f1-9560-d9b8c8c618c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xmlns="">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xmlns="">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xmlns="">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xmlns="">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174569EBC540484F871D8E098B962764" ma:contentTypeVersion="23" ma:contentTypeDescription="Create a new document." ma:contentTypeScope="" ma:versionID="566171932f38694e3e8f7a8536eaa326">
  <xsd:schema xmlns:xsd="http://www.w3.org/2001/XMLSchema" xmlns:xs="http://www.w3.org/2001/XMLSchema" xmlns:p="http://schemas.microsoft.com/office/2006/metadata/properties" xmlns:ns2="7a825772-c0df-4f28-96c7-11aa352723ad" xmlns:ns3="fb7e38a5-168d-48f1-9560-d9b8c8c618c0" xmlns:ns4="http://schemas.microsoft.com/sharepoint/v4" xmlns:ns5="e9aa198f-3527-4b2d-be02-f86f9b700563" targetNamespace="http://schemas.microsoft.com/office/2006/metadata/properties" ma:root="true" ma:fieldsID="631cb06cc783516741486533b2abddc5" ns2:_="" ns3:_="" ns4:_="" ns5:_="">
    <xsd:import namespace="7a825772-c0df-4f28-96c7-11aa352723ad"/>
    <xsd:import namespace="fb7e38a5-168d-48f1-9560-d9b8c8c618c0"/>
    <xsd:import namespace="http://schemas.microsoft.com/sharepoint/v4"/>
    <xsd:import namespace="e9aa198f-3527-4b2d-be02-f86f9b700563"/>
    <xsd:element name="properties">
      <xsd:complexType>
        <xsd:sequence>
          <xsd:element name="documentManagement">
            <xsd:complexType>
              <xsd:all>
                <xsd:element ref="ns2:_dlc_DocId" minOccurs="0"/>
                <xsd:element ref="ns2:_dlc_DocIdUrl" minOccurs="0"/>
                <xsd:element ref="ns2:_dlc_DocIdPersistId" minOccurs="0"/>
                <xsd:element ref="ns3:AdvancedVersioningLimit" minOccurs="0"/>
                <xsd:element ref="ns3:LockedVersions" minOccurs="0"/>
                <xsd:element ref="ns4:IconOverlay" minOccurs="0"/>
                <xsd:element ref="ns3:MediaServiceMetadata" minOccurs="0"/>
                <xsd:element ref="ns3:MediaServiceFastMetadata" minOccurs="0"/>
                <xsd:element ref="ns3:MediaServiceAutoKeyPoints" minOccurs="0"/>
                <xsd:element ref="ns3:MediaServiceKeyPoints" minOccurs="0"/>
                <xsd:element ref="ns2:SharedWithUsers" minOccurs="0"/>
                <xsd:element ref="ns2:SharedWithDetails" minOccurs="0"/>
                <xsd:element ref="ns3:MediaServiceDateTaken" minOccurs="0"/>
                <xsd:element ref="ns3:MediaLengthInSeconds" minOccurs="0"/>
                <xsd:element ref="ns3:Dur_x00e9_edevalidit_x00e9_dudocument" minOccurs="0"/>
                <xsd:element ref="ns3:MediaServiceObjectDetectorVersions" minOccurs="0"/>
                <xsd:element ref="ns3:lcf76f155ced4ddcb4097134ff3c332f" minOccurs="0"/>
                <xsd:element ref="ns5:TaxCatchAll"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825772-c0df-4f28-96c7-11aa352723a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b7e38a5-168d-48f1-9560-d9b8c8c618c0" elementFormDefault="qualified">
    <xsd:import namespace="http://schemas.microsoft.com/office/2006/documentManagement/types"/>
    <xsd:import namespace="http://schemas.microsoft.com/office/infopath/2007/PartnerControls"/>
    <xsd:element name="AdvancedVersioningLimit" ma:index="11" nillable="true" ma:displayName="AdvancedVersioningLimit" ma:hidden="true" ma:internalName="AdvancedVersioningLimit">
      <xsd:simpleType>
        <xsd:restriction base="dms:Text"/>
      </xsd:simpleType>
    </xsd:element>
    <xsd:element name="LockedVersions" ma:index="12" nillable="true" ma:displayName="LockedVersions" ma:hidden="true" ma:internalName="LockedVersions">
      <xsd:simpleType>
        <xsd:restriction base="dms:Text"/>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Dur_x00e9_edevalidit_x00e9_dudocument" ma:index="22" nillable="true" ma:displayName="Durée de validité du document" ma:format="Dropdown" ma:internalName="Dur_x00e9_edevalidit_x00e9_dudocument">
      <xsd:simpleType>
        <xsd:restriction base="dms:Text">
          <xsd:maxLength value="255"/>
        </xsd:restrictio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59967681-caf4-44cd-948e-90f571439626" ma:termSetId="09814cd3-568e-fe90-9814-8d621ff8fb84" ma:anchorId="fba54fb3-c3e1-fe81-a776-ca4b69148c4d" ma:open="true" ma:isKeyword="false">
      <xsd:complexType>
        <xsd:sequence>
          <xsd:element ref="pc:Terms" minOccurs="0" maxOccurs="1"/>
        </xsd:sequence>
      </xsd:complexType>
    </xsd:element>
    <xsd:element name="MediaServiceOCR" ma:index="27" nillable="true" ma:displayName="Extracted Text" ma:internalName="MediaServiceOCR" ma:readOnly="true">
      <xsd:simpleType>
        <xsd:restriction base="dms:Note">
          <xsd:maxLength value="255"/>
        </xsd:restriction>
      </xsd:simpleType>
    </xsd:element>
    <xsd:element name="MediaServiceGenerationTime" ma:index="28" nillable="true" ma:displayName="MediaServiceGenerationTime" ma:hidden="true" ma:internalName="MediaServiceGenerationTime" ma:readOnly="true">
      <xsd:simpleType>
        <xsd:restriction base="dms:Text"/>
      </xsd:simpleType>
    </xsd:element>
    <xsd:element name="MediaServiceEventHashCode" ma:index="2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3"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9aa198f-3527-4b2d-be02-f86f9b700563"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02b2085b-1106-466a-b7ab-3b36d55f233a}" ma:internalName="TaxCatchAll" ma:showField="CatchAllData" ma:web="7a825772-c0df-4f28-96c7-11aa352723a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2EB0297-762E-42E9-B86E-6C0F96E2C62B}">
  <ds:schemaRefs>
    <ds:schemaRef ds:uri="http://schemas.microsoft.com/office/2006/metadata/properties"/>
    <ds:schemaRef ds:uri="http://www.w3.org/XML/1998/namespace"/>
    <ds:schemaRef ds:uri="http://schemas.microsoft.com/sharepoint/v4"/>
    <ds:schemaRef ds:uri="http://purl.org/dc/elements/1.1/"/>
    <ds:schemaRef ds:uri="http://schemas.microsoft.com/office/2006/documentManagement/types"/>
    <ds:schemaRef ds:uri="http://purl.org/dc/terms/"/>
    <ds:schemaRef ds:uri="7a825772-c0df-4f28-96c7-11aa352723ad"/>
    <ds:schemaRef ds:uri="http://schemas.microsoft.com/office/infopath/2007/PartnerControls"/>
    <ds:schemaRef ds:uri="http://schemas.openxmlformats.org/package/2006/metadata/core-properties"/>
    <ds:schemaRef ds:uri="e9aa198f-3527-4b2d-be02-f86f9b700563"/>
    <ds:schemaRef ds:uri="fb7e38a5-168d-48f1-9560-d9b8c8c618c0"/>
    <ds:schemaRef ds:uri="http://purl.org/dc/dcmitype/"/>
  </ds:schemaRefs>
</ds:datastoreItem>
</file>

<file path=customXml/itemProps2.xml><?xml version="1.0" encoding="utf-8"?>
<ds:datastoreItem xmlns:ds="http://schemas.openxmlformats.org/officeDocument/2006/customXml" ds:itemID="{247D96D9-9072-44B8-839E-AE46372A8EA9}">
  <ds:schemaRefs>
    <ds:schemaRef ds:uri="http://schemas.microsoft.com/sharepoint/v3/contenttype/forms"/>
  </ds:schemaRefs>
</ds:datastoreItem>
</file>

<file path=customXml/itemProps3.xml><?xml version="1.0" encoding="utf-8"?>
<ds:datastoreItem xmlns:ds="http://schemas.openxmlformats.org/officeDocument/2006/customXml" ds:itemID="{F3D063DE-CC69-40F0-BBB2-E6ED4F3C6E4B}">
  <ds:schemaRefs>
    <ds:schemaRef ds:uri="http://schemas.microsoft.com/sharepoint/events"/>
    <ds:schemaRef ds:uri=""/>
  </ds:schemaRefs>
</ds:datastoreItem>
</file>

<file path=customXml/itemProps4.xml><?xml version="1.0" encoding="utf-8"?>
<ds:datastoreItem xmlns:ds="http://schemas.openxmlformats.org/officeDocument/2006/customXml" ds:itemID="{DBDE121B-8272-4527-A136-77BFE849EC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825772-c0df-4f28-96c7-11aa352723ad"/>
    <ds:schemaRef ds:uri="fb7e38a5-168d-48f1-9560-d9b8c8c618c0"/>
    <ds:schemaRef ds:uri="http://schemas.microsoft.com/sharepoint/v4"/>
    <ds:schemaRef ds:uri="e9aa198f-3527-4b2d-be02-f86f9b7005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20756</TotalTime>
  <Words>4832</Words>
  <Application>Microsoft Office PowerPoint</Application>
  <PresentationFormat>Grand écran</PresentationFormat>
  <Paragraphs>506</Paragraphs>
  <Slides>25</Slides>
  <Notes>25</Notes>
  <HiddenSlides>0</HiddenSlides>
  <MMClips>25</MMClips>
  <ScaleCrop>false</ScaleCrop>
  <HeadingPairs>
    <vt:vector size="6" baseType="variant">
      <vt:variant>
        <vt:lpstr>Polices utilisées</vt:lpstr>
      </vt:variant>
      <vt:variant>
        <vt:i4>14</vt:i4>
      </vt:variant>
      <vt:variant>
        <vt:lpstr>Thème</vt:lpstr>
      </vt:variant>
      <vt:variant>
        <vt:i4>1</vt:i4>
      </vt:variant>
      <vt:variant>
        <vt:lpstr>Titres des diapositives</vt:lpstr>
      </vt:variant>
      <vt:variant>
        <vt:i4>25</vt:i4>
      </vt:variant>
    </vt:vector>
  </HeadingPairs>
  <TitlesOfParts>
    <vt:vector size="40" baseType="lpstr">
      <vt:lpstr>Arial</vt:lpstr>
      <vt:lpstr>Calibri</vt:lpstr>
      <vt:lpstr>Courier New</vt:lpstr>
      <vt:lpstr>Lucida Sans Unicode</vt:lpstr>
      <vt:lpstr>Montserrat</vt:lpstr>
      <vt:lpstr>Montserrat Bold</vt:lpstr>
      <vt:lpstr>Montserrat Medium</vt:lpstr>
      <vt:lpstr>Montserrat Regular</vt:lpstr>
      <vt:lpstr>Montserrat SemiBold</vt:lpstr>
      <vt:lpstr>Raleway Light</vt:lpstr>
      <vt:lpstr>Raleway Medium</vt:lpstr>
      <vt:lpstr>Segoe Sans</vt:lpstr>
      <vt:lpstr>Segoe UI</vt:lpstr>
      <vt:lpstr>Verdana</vt:lpstr>
      <vt:lpstr>2_Thème Office</vt:lpstr>
      <vt:lpstr>SafeKit Farm</vt:lpstr>
      <vt:lpstr>Présentation PowerPoint</vt:lpstr>
      <vt:lpstr>How a farm module works?</vt:lpstr>
      <vt:lpstr>Farm modules</vt:lpstr>
      <vt:lpstr>Présentation PowerPoint</vt:lpstr>
      <vt:lpstr>Overview of userconfig.xml</vt:lpstr>
      <vt:lpstr>Présentation PowerPoint</vt:lpstr>
      <vt:lpstr>&lt;farm&gt; in userconfig.xml</vt:lpstr>
      <vt:lpstr>Présentation PowerPoint</vt:lpstr>
      <vt:lpstr>Load balancing in the same subnet</vt:lpstr>
      <vt:lpstr>&lt;vip&gt; in userconfig.xml</vt:lpstr>
      <vt:lpstr>&lt;loadbalancing_list&gt; in userconfig.xml</vt:lpstr>
      <vt:lpstr>Virtual IP address in different subnets</vt:lpstr>
      <vt:lpstr>Présentation PowerPoint</vt:lpstr>
      <vt:lpstr>start_both/stop_both scripts</vt:lpstr>
      <vt:lpstr>Generic scripts</vt:lpstr>
      <vt:lpstr>Example on Windows </vt:lpstr>
      <vt:lpstr>Présentation PowerPoint</vt:lpstr>
      <vt:lpstr>Farm module state</vt:lpstr>
      <vt:lpstr>Start node1</vt:lpstr>
      <vt:lpstr>Start node2</vt:lpstr>
      <vt:lpstr>Stop or failure of node2</vt:lpstr>
      <vt:lpstr>Network isolation between nodes</vt:lpstr>
      <vt:lpstr>Restart on node1</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Evidian SafeKit Farm</dc:title>
  <dc:creator>Bruno Rochat</dc:creator>
  <cp:lastModifiedBy>Bruno Rochat</cp:lastModifiedBy>
  <cp:revision>132</cp:revision>
  <dcterms:created xsi:type="dcterms:W3CDTF">2023-04-06T08:47:21Z</dcterms:created>
  <dcterms:modified xsi:type="dcterms:W3CDTF">2026-03-02T05:49:56Z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463cba9-5f6c-478d-9329-7b2295e4e8ed_Enabled">
    <vt:lpwstr>true</vt:lpwstr>
  </property>
  <property fmtid="{D5CDD505-2E9C-101B-9397-08002B2CF9AE}" pid="3" name="MSIP_Label_e463cba9-5f6c-478d-9329-7b2295e4e8ed_SetDate">
    <vt:lpwstr>2022-12-06T15:10:26Z</vt:lpwstr>
  </property>
  <property fmtid="{D5CDD505-2E9C-101B-9397-08002B2CF9AE}" pid="4" name="MSIP_Label_e463cba9-5f6c-478d-9329-7b2295e4e8ed_Method">
    <vt:lpwstr>Standard</vt:lpwstr>
  </property>
  <property fmtid="{D5CDD505-2E9C-101B-9397-08002B2CF9AE}" pid="5" name="MSIP_Label_e463cba9-5f6c-478d-9329-7b2295e4e8ed_Name">
    <vt:lpwstr>All Employees_2</vt:lpwstr>
  </property>
  <property fmtid="{D5CDD505-2E9C-101B-9397-08002B2CF9AE}" pid="6" name="MSIP_Label_e463cba9-5f6c-478d-9329-7b2295e4e8ed_SiteId">
    <vt:lpwstr>33440fc6-b7c7-412c-bb73-0e70b0198d5a</vt:lpwstr>
  </property>
  <property fmtid="{D5CDD505-2E9C-101B-9397-08002B2CF9AE}" pid="7" name="MSIP_Label_e463cba9-5f6c-478d-9329-7b2295e4e8ed_ActionId">
    <vt:lpwstr>591c6078-1e6e-47cf-9dcd-c9f0b244fce3</vt:lpwstr>
  </property>
  <property fmtid="{D5CDD505-2E9C-101B-9397-08002B2CF9AE}" pid="8" name="MSIP_Label_e463cba9-5f6c-478d-9329-7b2295e4e8ed_ContentBits">
    <vt:lpwstr>0</vt:lpwstr>
  </property>
  <property fmtid="{D5CDD505-2E9C-101B-9397-08002B2CF9AE}" pid="9" name="ContentTypeId">
    <vt:lpwstr>0x010100174569EBC540484F871D8E098B962764</vt:lpwstr>
  </property>
  <property fmtid="{D5CDD505-2E9C-101B-9397-08002B2CF9AE}" pid="10" name="_dlc_DocIdItemGuid">
    <vt:lpwstr>2b3852eb-cd53-4231-92e7-6b9c4ecae6c8</vt:lpwstr>
  </property>
  <property fmtid="{D5CDD505-2E9C-101B-9397-08002B2CF9AE}" pid="11" name="Tags">
    <vt:lpwstr>11;#Sales|e0b4f822-6f61-4b9c-8525-9c24e8cdf694</vt:lpwstr>
  </property>
  <property fmtid="{D5CDD505-2E9C-101B-9397-08002B2CF9AE}" pid="12" name="MediaServiceImageTags">
    <vt:lpwstr/>
  </property>
  <property fmtid="{D5CDD505-2E9C-101B-9397-08002B2CF9AE}" pid="13" name="ef8a35a9ba4a41528205b07b233a83c0">
    <vt:lpwstr>Sales|e0b4f822-6f61-4b9c-8525-9c24e8cdf694</vt:lpwstr>
  </property>
  <property fmtid="{D5CDD505-2E9C-101B-9397-08002B2CF9AE}" pid="14" name="MSIP_Label_ecb69475-382c-4c7a-b21d-8ca64eeef1bd_Enabled">
    <vt:lpwstr>true</vt:lpwstr>
  </property>
  <property fmtid="{D5CDD505-2E9C-101B-9397-08002B2CF9AE}" pid="15" name="MSIP_Label_ecb69475-382c-4c7a-b21d-8ca64eeef1bd_SetDate">
    <vt:lpwstr>2023-11-03T06:03:12Z</vt:lpwstr>
  </property>
  <property fmtid="{D5CDD505-2E9C-101B-9397-08002B2CF9AE}" pid="16" name="MSIP_Label_ecb69475-382c-4c7a-b21d-8ca64eeef1bd_Method">
    <vt:lpwstr>Standard</vt:lpwstr>
  </property>
  <property fmtid="{D5CDD505-2E9C-101B-9397-08002B2CF9AE}" pid="17" name="MSIP_Label_ecb69475-382c-4c7a-b21d-8ca64eeef1bd_Name">
    <vt:lpwstr>Eviden For Internal Use - All Employees</vt:lpwstr>
  </property>
  <property fmtid="{D5CDD505-2E9C-101B-9397-08002B2CF9AE}" pid="18" name="MSIP_Label_ecb69475-382c-4c7a-b21d-8ca64eeef1bd_SiteId">
    <vt:lpwstr>7d1c7785-2d8a-437d-b842-1ed5d8fbe00a</vt:lpwstr>
  </property>
  <property fmtid="{D5CDD505-2E9C-101B-9397-08002B2CF9AE}" pid="19" name="MSIP_Label_ecb69475-382c-4c7a-b21d-8ca64eeef1bd_ActionId">
    <vt:lpwstr>56f16665-c5da-4aaa-8a5e-75ed20c6a857</vt:lpwstr>
  </property>
  <property fmtid="{D5CDD505-2E9C-101B-9397-08002B2CF9AE}" pid="20" name="MSIP_Label_ecb69475-382c-4c7a-b21d-8ca64eeef1bd_ContentBits">
    <vt:lpwstr>0</vt:lpwstr>
  </property>
</Properties>
</file>